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1705" r:id="rId5"/>
    <p:sldId id="1706" r:id="rId6"/>
    <p:sldId id="1707" r:id="rId7"/>
    <p:sldId id="1709" r:id="rId8"/>
    <p:sldId id="262" r:id="rId9"/>
    <p:sldId id="1711" r:id="rId10"/>
    <p:sldId id="1712" r:id="rId11"/>
    <p:sldId id="1713" r:id="rId12"/>
    <p:sldId id="1714" r:id="rId13"/>
    <p:sldId id="1715" r:id="rId14"/>
    <p:sldId id="263" r:id="rId15"/>
    <p:sldId id="1717" r:id="rId16"/>
    <p:sldId id="1716" r:id="rId17"/>
    <p:sldId id="1718" r:id="rId18"/>
    <p:sldId id="1719" r:id="rId19"/>
    <p:sldId id="1720" r:id="rId20"/>
    <p:sldId id="264" r:id="rId21"/>
    <p:sldId id="1721" r:id="rId22"/>
    <p:sldId id="1722" r:id="rId23"/>
    <p:sldId id="1723" r:id="rId24"/>
    <p:sldId id="1724" r:id="rId25"/>
    <p:sldId id="1725" r:id="rId26"/>
    <p:sldId id="1730" r:id="rId27"/>
    <p:sldId id="1710" r:id="rId28"/>
    <p:sldId id="1726" r:id="rId29"/>
    <p:sldId id="1727" r:id="rId30"/>
    <p:sldId id="1704" r:id="rId31"/>
    <p:sldId id="1728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8A8F"/>
    <a:srgbClr val="EDB159"/>
    <a:srgbClr val="235787"/>
    <a:srgbClr val="26A9E0"/>
    <a:srgbClr val="2A9CA2"/>
    <a:srgbClr val="2283CD"/>
    <a:srgbClr val="E71D3A"/>
    <a:srgbClr val="18BCE2"/>
    <a:srgbClr val="55BEC9"/>
    <a:srgbClr val="156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0" autoAdjust="0"/>
    <p:restoredTop sz="96182" autoAdjust="0"/>
  </p:normalViewPr>
  <p:slideViewPr>
    <p:cSldViewPr snapToGrid="0">
      <p:cViewPr>
        <p:scale>
          <a:sx n="66" d="100"/>
          <a:sy n="66" d="100"/>
        </p:scale>
        <p:origin x="1325" y="5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副标题 2">
            <a:extLst>
              <a:ext uri="{FF2B5EF4-FFF2-40B4-BE49-F238E27FC236}">
                <a16:creationId xmlns:a16="http://schemas.microsoft.com/office/drawing/2014/main" xmlns="" id="{D54EA501-7E4C-4F5B-AF2D-2BE9C5E6B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090" y="2514839"/>
            <a:ext cx="491835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5" name="标题 1">
            <a:extLst>
              <a:ext uri="{FF2B5EF4-FFF2-40B4-BE49-F238E27FC236}">
                <a16:creationId xmlns:a16="http://schemas.microsoft.com/office/drawing/2014/main" xmlns="" id="{8CA4370C-BC94-4455-A52F-67A751276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090" y="1151792"/>
            <a:ext cx="4918356" cy="136304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6" name="文本占位符 13">
            <a:extLst>
              <a:ext uri="{FF2B5EF4-FFF2-40B4-BE49-F238E27FC236}">
                <a16:creationId xmlns:a16="http://schemas.microsoft.com/office/drawing/2014/main" xmlns="" id="{87B82B39-D99E-4A18-9F1D-8911EF708D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7090" y="3228152"/>
            <a:ext cx="491835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97" name="文本占位符 13">
            <a:extLst>
              <a:ext uri="{FF2B5EF4-FFF2-40B4-BE49-F238E27FC236}">
                <a16:creationId xmlns:a16="http://schemas.microsoft.com/office/drawing/2014/main" xmlns="" id="{A4F4FC98-9B26-4E8C-8DB6-B33B96667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7090" y="3524423"/>
            <a:ext cx="491835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标题 1">
            <a:extLst>
              <a:ext uri="{FF2B5EF4-FFF2-40B4-BE49-F238E27FC236}">
                <a16:creationId xmlns:a16="http://schemas.microsoft.com/office/drawing/2014/main" xmlns="" id="{9486B789-C318-4D45-A1C2-8ACD9A5C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2698" y="1943476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05" name="文本占位符 2">
            <a:extLst>
              <a:ext uri="{FF2B5EF4-FFF2-40B4-BE49-F238E27FC236}">
                <a16:creationId xmlns:a16="http://schemas.microsoft.com/office/drawing/2014/main" xmlns="" id="{F72BCF13-ACD5-4A2B-9775-1C8221DFA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3814" y="283882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E3EBA7C3-5619-4347-BCB1-E763B936AF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2018/10/6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05C5A64A-63EE-4E18-98D4-42EFFAC1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1FD395A4-036B-4193-B0FA-6FD0D1129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B5769F23-A6F3-4895-A80B-5CC008DA83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236B5FF5-7041-4E75-9D37-D8319D52EC3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73C8994-F542-415F-8E98-91D578ED8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EC41E8C-B12A-431A-B1B2-1D5C4EB37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D90236A-7918-4A20-A203-B123A91B2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标题 1">
            <a:extLst>
              <a:ext uri="{FF2B5EF4-FFF2-40B4-BE49-F238E27FC236}">
                <a16:creationId xmlns:a16="http://schemas.microsoft.com/office/drawing/2014/main" xmlns="" id="{6E1A3CB7-40E8-4558-B145-E084C0280F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20851" y="106747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04" name="文本占位符 62">
            <a:extLst>
              <a:ext uri="{FF2B5EF4-FFF2-40B4-BE49-F238E27FC236}">
                <a16:creationId xmlns:a16="http://schemas.microsoft.com/office/drawing/2014/main" xmlns="" id="{231E181B-9E9A-4535-BD4D-1A1ECDF332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20851" y="337370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05" name="文本占位符 13">
            <a:extLst>
              <a:ext uri="{FF2B5EF4-FFF2-40B4-BE49-F238E27FC236}">
                <a16:creationId xmlns:a16="http://schemas.microsoft.com/office/drawing/2014/main" xmlns="" id="{DADC4115-A142-415A-94C9-F94FF59706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20852" y="307743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83243855-7AAA-4674-A782-3A544A3C6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8BC1D814-CB5C-43D9-8632-E5429C8C7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A46CB24-23C2-4F12-AFED-CA6BA0C4B640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3BAAC292-BE67-4185-924F-7A98544509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2018/10/6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3D1B99D1-E465-472B-A5B1-88F03123C5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ED8428F5-BA5E-43D8-9393-1B76C6E9B4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副标题 4">
            <a:extLst>
              <a:ext uri="{FF2B5EF4-FFF2-40B4-BE49-F238E27FC236}">
                <a16:creationId xmlns:a16="http://schemas.microsoft.com/office/drawing/2014/main" xmlns="" id="{5B5C28DC-0AD8-411B-9AA7-E147489A33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13" name="标题 3">
            <a:extLst>
              <a:ext uri="{FF2B5EF4-FFF2-40B4-BE49-F238E27FC236}">
                <a16:creationId xmlns:a16="http://schemas.microsoft.com/office/drawing/2014/main" xmlns="" id="{5395CB09-656A-4A71-8171-1216D7DD96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创意手绘线条城市通用模板</a:t>
            </a:r>
          </a:p>
        </p:txBody>
      </p:sp>
      <p:sp>
        <p:nvSpPr>
          <p:cNvPr id="14" name="文本占位符 5">
            <a:extLst>
              <a:ext uri="{FF2B5EF4-FFF2-40B4-BE49-F238E27FC236}">
                <a16:creationId xmlns:a16="http://schemas.microsoft.com/office/drawing/2014/main" xmlns="" id="{D6D4C606-174E-4654-A664-E592B6AD53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15" name="文本占位符 6">
            <a:extLst>
              <a:ext uri="{FF2B5EF4-FFF2-40B4-BE49-F238E27FC236}">
                <a16:creationId xmlns:a16="http://schemas.microsoft.com/office/drawing/2014/main" xmlns="" id="{8555D0BD-6457-45A8-8FF6-1099F9775A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xmlns="" id="{20E1CBF0-6989-4AF5-824D-9ACA1E4CD5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72" y="5736703"/>
            <a:ext cx="281354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xmlns="" id="{E4354FAF-52C8-4916-A6B6-C608B476FB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0624" y="5736703"/>
            <a:ext cx="5481376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7">
            <a:extLst>
              <a:ext uri="{FF2B5EF4-FFF2-40B4-BE49-F238E27FC236}">
                <a16:creationId xmlns:a16="http://schemas.microsoft.com/office/drawing/2014/main" xmlns="" id="{753CA6BC-4EBD-476A-AA9A-C50B3B476D0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9832" y="5736703"/>
            <a:ext cx="281354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9B4A137-663C-4CEB-8D08-9D46729BF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6478" y="4366778"/>
            <a:ext cx="1480457" cy="1369925"/>
          </a:xfrm>
          <a:prstGeom prst="rect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12C3CC5F-3E83-4D92-B246-21CD6F83B822}"/>
              </a:ext>
            </a:extLst>
          </p:cNvPr>
          <p:cNvSpPr>
            <a:spLocks noChangeShapeType="1"/>
          </p:cNvSpPr>
          <p:nvPr/>
        </p:nvSpPr>
        <p:spPr bwMode="auto">
          <a:xfrm>
            <a:off x="-1" y="5997960"/>
            <a:ext cx="12192000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8B024CD-E298-46AA-A578-1292C7C91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3832" y="4244523"/>
            <a:ext cx="931147" cy="1753438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xmlns="" id="{4D288AB1-14B7-41CD-93A7-D30F72A63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4979" y="4244523"/>
            <a:ext cx="197618" cy="1753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xmlns="" id="{5D19D6D8-7A69-4383-8926-516CCB1E6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751" y="4413670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xmlns="" id="{5C308980-589E-4437-AAA3-B91C4047E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8070" y="4413670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xmlns="" id="{15A26EB4-21EA-416F-A501-D7ACC71AE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751" y="4788809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xmlns="" id="{23E71C33-2D0C-43D7-B8E4-608BBFCA1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8070" y="4788809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xmlns="" id="{A7FDB3A0-77B2-48A3-87D7-51B2C1402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5054" y="4818954"/>
            <a:ext cx="693336" cy="1179007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xmlns="" id="{460B91C9-145F-4443-84E0-EE94FCD6F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88391" y="4818954"/>
            <a:ext cx="236137" cy="1179007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18">
            <a:extLst>
              <a:ext uri="{FF2B5EF4-FFF2-40B4-BE49-F238E27FC236}">
                <a16:creationId xmlns:a16="http://schemas.microsoft.com/office/drawing/2014/main" xmlns="" id="{B6BBAB01-7686-4EB6-852F-BC193CA3B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9081" y="4964655"/>
            <a:ext cx="152401" cy="167473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9">
            <a:extLst>
              <a:ext uri="{FF2B5EF4-FFF2-40B4-BE49-F238E27FC236}">
                <a16:creationId xmlns:a16="http://schemas.microsoft.com/office/drawing/2014/main" xmlns="" id="{085E034E-F938-4366-8D45-69EB88909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0290" y="4964655"/>
            <a:ext cx="154075" cy="167473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0">
            <a:extLst>
              <a:ext uri="{FF2B5EF4-FFF2-40B4-BE49-F238E27FC236}">
                <a16:creationId xmlns:a16="http://schemas.microsoft.com/office/drawing/2014/main" xmlns="" id="{49010B8D-5A1D-48C8-AD7D-825629EE8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9081" y="5239310"/>
            <a:ext cx="152401" cy="16914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xmlns="" id="{833AC00D-7F79-40DC-B9F3-14DD97E19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0290" y="5239310"/>
            <a:ext cx="154075" cy="16914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xmlns="" id="{98FDB941-8B5B-4051-8531-353192BABC0B}"/>
              </a:ext>
            </a:extLst>
          </p:cNvPr>
          <p:cNvSpPr>
            <a:spLocks/>
          </p:cNvSpPr>
          <p:nvPr/>
        </p:nvSpPr>
        <p:spPr bwMode="auto">
          <a:xfrm>
            <a:off x="9408606" y="3097336"/>
            <a:ext cx="770374" cy="628023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5D2C0688-2FC0-4E6A-BBB6-3E527351F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7252" y="3976567"/>
            <a:ext cx="892629" cy="2021394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xmlns="" id="{FEF56CAB-7AF4-4CFB-A878-FDF51ABC9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9881" y="3976567"/>
            <a:ext cx="182546" cy="2021394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5">
            <a:extLst>
              <a:ext uri="{FF2B5EF4-FFF2-40B4-BE49-F238E27FC236}">
                <a16:creationId xmlns:a16="http://schemas.microsoft.com/office/drawing/2014/main" xmlns="" id="{4A0749B8-4313-4F02-9CEF-3030A5A23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5516" y="3725359"/>
            <a:ext cx="182546" cy="251209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6">
            <a:extLst>
              <a:ext uri="{FF2B5EF4-FFF2-40B4-BE49-F238E27FC236}">
                <a16:creationId xmlns:a16="http://schemas.microsoft.com/office/drawing/2014/main" xmlns="" id="{CE085814-3A1E-4D7D-8E82-4C8AD2A348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39942" y="4252896"/>
            <a:ext cx="0" cy="1552471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27">
            <a:extLst>
              <a:ext uri="{FF2B5EF4-FFF2-40B4-BE49-F238E27FC236}">
                <a16:creationId xmlns:a16="http://schemas.microsoft.com/office/drawing/2014/main" xmlns="" id="{CE7FFA88-D906-4DB5-AEE9-C5C406A8C1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77753" y="4252896"/>
            <a:ext cx="0" cy="1552471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28">
            <a:extLst>
              <a:ext uri="{FF2B5EF4-FFF2-40B4-BE49-F238E27FC236}">
                <a16:creationId xmlns:a16="http://schemas.microsoft.com/office/drawing/2014/main" xmlns="" id="{C6F063A1-8C6A-43E6-9719-3AB12EA564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05516" y="4252896"/>
            <a:ext cx="0" cy="1552471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xmlns="" id="{AA56AA65-706B-4119-BB4F-D95E09C06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9942" y="3725359"/>
            <a:ext cx="465574" cy="251209"/>
          </a:xfrm>
          <a:prstGeom prst="rect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0">
            <a:extLst>
              <a:ext uri="{FF2B5EF4-FFF2-40B4-BE49-F238E27FC236}">
                <a16:creationId xmlns:a16="http://schemas.microsoft.com/office/drawing/2014/main" xmlns="" id="{EFDC491A-20DC-44C2-8C33-162EA5E46BC6}"/>
              </a:ext>
            </a:extLst>
          </p:cNvPr>
          <p:cNvSpPr>
            <a:spLocks/>
          </p:cNvSpPr>
          <p:nvPr/>
        </p:nvSpPr>
        <p:spPr bwMode="auto">
          <a:xfrm>
            <a:off x="9187542" y="3097336"/>
            <a:ext cx="770374" cy="628023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31">
            <a:extLst>
              <a:ext uri="{FF2B5EF4-FFF2-40B4-BE49-F238E27FC236}">
                <a16:creationId xmlns:a16="http://schemas.microsoft.com/office/drawing/2014/main" xmlns="" id="{6BA7896F-C2C3-413A-A316-A2D86D886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3762" y="5024945"/>
            <a:ext cx="633046" cy="643095"/>
          </a:xfrm>
          <a:prstGeom prst="ellipse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>
            <a:extLst>
              <a:ext uri="{FF2B5EF4-FFF2-40B4-BE49-F238E27FC236}">
                <a16:creationId xmlns:a16="http://schemas.microsoft.com/office/drawing/2014/main" xmlns="" id="{5B6503D3-1018-4097-801E-F4CD7A556E89}"/>
              </a:ext>
            </a:extLst>
          </p:cNvPr>
          <p:cNvSpPr>
            <a:spLocks/>
          </p:cNvSpPr>
          <p:nvPr/>
        </p:nvSpPr>
        <p:spPr bwMode="auto">
          <a:xfrm>
            <a:off x="10446935" y="5554159"/>
            <a:ext cx="0" cy="443803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3">
            <a:extLst>
              <a:ext uri="{FF2B5EF4-FFF2-40B4-BE49-F238E27FC236}">
                <a16:creationId xmlns:a16="http://schemas.microsoft.com/office/drawing/2014/main" xmlns="" id="{58E35AEE-D783-4044-ADA8-C38D0F449D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46935" y="5554159"/>
            <a:ext cx="0" cy="443803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5">
            <a:extLst>
              <a:ext uri="{FF2B5EF4-FFF2-40B4-BE49-F238E27FC236}">
                <a16:creationId xmlns:a16="http://schemas.microsoft.com/office/drawing/2014/main" xmlns="" id="{551F0E95-F74C-465E-BC4B-937DB81CAE12}"/>
              </a:ext>
            </a:extLst>
          </p:cNvPr>
          <p:cNvSpPr>
            <a:spLocks/>
          </p:cNvSpPr>
          <p:nvPr/>
        </p:nvSpPr>
        <p:spPr bwMode="auto">
          <a:xfrm>
            <a:off x="10934281" y="5554159"/>
            <a:ext cx="0" cy="443803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56207FA-AB69-4C99-BE3E-ED4EF8218854}"/>
              </a:ext>
            </a:extLst>
          </p:cNvPr>
          <p:cNvGrpSpPr/>
          <p:nvPr/>
        </p:nvGrpSpPr>
        <p:grpSpPr>
          <a:xfrm>
            <a:off x="10689771" y="4497406"/>
            <a:ext cx="495719" cy="1500556"/>
            <a:chOff x="10689771" y="4497406"/>
            <a:chExt cx="495719" cy="1500556"/>
          </a:xfrm>
        </p:grpSpPr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xmlns="" id="{54DAF749-4123-46CA-9DE0-D9BB00F0FE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36">
              <a:extLst>
                <a:ext uri="{FF2B5EF4-FFF2-40B4-BE49-F238E27FC236}">
                  <a16:creationId xmlns:a16="http://schemas.microsoft.com/office/drawing/2014/main" xmlns="" id="{4FB6B278-82E0-4A4C-A854-02B30FBB96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37">
            <a:extLst>
              <a:ext uri="{FF2B5EF4-FFF2-40B4-BE49-F238E27FC236}">
                <a16:creationId xmlns:a16="http://schemas.microsoft.com/office/drawing/2014/main" xmlns="" id="{82F5B525-7626-4468-9432-9F4E47904E50}"/>
              </a:ext>
            </a:extLst>
          </p:cNvPr>
          <p:cNvSpPr>
            <a:spLocks/>
          </p:cNvSpPr>
          <p:nvPr/>
        </p:nvSpPr>
        <p:spPr bwMode="auto">
          <a:xfrm>
            <a:off x="4757894" y="6203952"/>
            <a:ext cx="2981011" cy="0"/>
          </a:xfrm>
          <a:custGeom>
            <a:avLst/>
            <a:gdLst>
              <a:gd name="T0" fmla="*/ 0 w 1780"/>
              <a:gd name="T1" fmla="*/ 1780 w 1780"/>
              <a:gd name="T2" fmla="*/ 0 w 17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780">
                <a:moveTo>
                  <a:pt x="0" y="0"/>
                </a:moveTo>
                <a:lnTo>
                  <a:pt x="178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38">
            <a:extLst>
              <a:ext uri="{FF2B5EF4-FFF2-40B4-BE49-F238E27FC236}">
                <a16:creationId xmlns:a16="http://schemas.microsoft.com/office/drawing/2014/main" xmlns="" id="{A4DC24A7-5A57-4076-BA06-083705B45BE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7894" y="6203952"/>
            <a:ext cx="2981011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>
            <a:extLst>
              <a:ext uri="{FF2B5EF4-FFF2-40B4-BE49-F238E27FC236}">
                <a16:creationId xmlns:a16="http://schemas.microsoft.com/office/drawing/2014/main" xmlns="" id="{255F203B-3D12-4D96-9511-CD01DCE5C9DD}"/>
              </a:ext>
            </a:extLst>
          </p:cNvPr>
          <p:cNvSpPr>
            <a:spLocks/>
          </p:cNvSpPr>
          <p:nvPr/>
        </p:nvSpPr>
        <p:spPr bwMode="auto">
          <a:xfrm>
            <a:off x="8127441" y="6203952"/>
            <a:ext cx="1060102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0">
            <a:extLst>
              <a:ext uri="{FF2B5EF4-FFF2-40B4-BE49-F238E27FC236}">
                <a16:creationId xmlns:a16="http://schemas.microsoft.com/office/drawing/2014/main" xmlns="" id="{7150C577-1452-42AC-B9F2-17CFAD87245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7441" y="6203952"/>
            <a:ext cx="1060102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1">
            <a:extLst>
              <a:ext uri="{FF2B5EF4-FFF2-40B4-BE49-F238E27FC236}">
                <a16:creationId xmlns:a16="http://schemas.microsoft.com/office/drawing/2014/main" xmlns="" id="{58A32B3B-DB34-491E-8227-A06B85EA37B8}"/>
              </a:ext>
            </a:extLst>
          </p:cNvPr>
          <p:cNvSpPr>
            <a:spLocks/>
          </p:cNvSpPr>
          <p:nvPr/>
        </p:nvSpPr>
        <p:spPr bwMode="auto">
          <a:xfrm>
            <a:off x="10552443" y="6203952"/>
            <a:ext cx="1060102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2">
            <a:extLst>
              <a:ext uri="{FF2B5EF4-FFF2-40B4-BE49-F238E27FC236}">
                <a16:creationId xmlns:a16="http://schemas.microsoft.com/office/drawing/2014/main" xmlns="" id="{6032B6C1-9E3A-426F-A5B8-3E45EF6094C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52443" y="6203952"/>
            <a:ext cx="1060102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3">
            <a:extLst>
              <a:ext uri="{FF2B5EF4-FFF2-40B4-BE49-F238E27FC236}">
                <a16:creationId xmlns:a16="http://schemas.microsoft.com/office/drawing/2014/main" xmlns="" id="{2E24D329-664F-47C2-A58F-1C647AA01B1C}"/>
              </a:ext>
            </a:extLst>
          </p:cNvPr>
          <p:cNvSpPr>
            <a:spLocks/>
          </p:cNvSpPr>
          <p:nvPr/>
        </p:nvSpPr>
        <p:spPr bwMode="auto">
          <a:xfrm>
            <a:off x="9500716" y="6203952"/>
            <a:ext cx="214365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4">
            <a:extLst>
              <a:ext uri="{FF2B5EF4-FFF2-40B4-BE49-F238E27FC236}">
                <a16:creationId xmlns:a16="http://schemas.microsoft.com/office/drawing/2014/main" xmlns="" id="{BEDF9A54-D617-43D0-AA10-00D1CB19FCD4}"/>
              </a:ext>
            </a:extLst>
          </p:cNvPr>
          <p:cNvSpPr>
            <a:spLocks noChangeShapeType="1"/>
          </p:cNvSpPr>
          <p:nvPr/>
        </p:nvSpPr>
        <p:spPr bwMode="auto">
          <a:xfrm>
            <a:off x="9500716" y="6203952"/>
            <a:ext cx="214365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9128379-FCA7-4D60-BC14-759EA4529EDF}"/>
              </a:ext>
            </a:extLst>
          </p:cNvPr>
          <p:cNvGrpSpPr/>
          <p:nvPr/>
        </p:nvGrpSpPr>
        <p:grpSpPr>
          <a:xfrm>
            <a:off x="7060641" y="4988101"/>
            <a:ext cx="793820" cy="1009859"/>
            <a:chOff x="7060641" y="4988101"/>
            <a:chExt cx="793820" cy="1009859"/>
          </a:xfrm>
        </p:grpSpPr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xmlns="" id="{3D140AD8-857B-4283-A717-35D3D0FBF1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xmlns="" id="{461E0BD0-6C81-44D2-9E6C-7364CD9A20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xmlns="" id="{F3C1885E-16A5-4810-8567-7C9A038FED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xmlns="" id="{84DA99F2-D3B5-4EEA-9389-21ECA01989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xmlns="" id="{8C6D4706-45C5-4AB2-B77E-D702494FF0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xmlns="" id="{1C90DCF7-50C8-4DC0-B22E-FF256E21FC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xmlns="" id="{BEC6CD63-261A-4CE0-916D-AF6A0C84DE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xmlns="" id="{C7FD81BD-1F77-4958-9AB4-B1901EBCCB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xmlns="" id="{82D9D6D5-CF85-4DD3-8AEA-99AB8AF884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Rectangle 54">
            <a:extLst>
              <a:ext uri="{FF2B5EF4-FFF2-40B4-BE49-F238E27FC236}">
                <a16:creationId xmlns:a16="http://schemas.microsoft.com/office/drawing/2014/main" xmlns="" id="{26DA0192-BEB1-423A-80AA-FD6AC036C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0452" y="5507266"/>
            <a:ext cx="296427" cy="298101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55">
            <a:extLst>
              <a:ext uri="{FF2B5EF4-FFF2-40B4-BE49-F238E27FC236}">
                <a16:creationId xmlns:a16="http://schemas.microsoft.com/office/drawing/2014/main" xmlns="" id="{1C8FB464-BB42-4EBC-9915-9622FAE4B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6878" y="5507266"/>
            <a:ext cx="107182" cy="298101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>
            <a:extLst>
              <a:ext uri="{FF2B5EF4-FFF2-40B4-BE49-F238E27FC236}">
                <a16:creationId xmlns:a16="http://schemas.microsoft.com/office/drawing/2014/main" xmlns="" id="{0F8154E3-D758-457D-A446-60BBC57A2E73}"/>
              </a:ext>
            </a:extLst>
          </p:cNvPr>
          <p:cNvSpPr>
            <a:spLocks/>
          </p:cNvSpPr>
          <p:nvPr/>
        </p:nvSpPr>
        <p:spPr bwMode="auto">
          <a:xfrm>
            <a:off x="8060452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>
            <a:extLst>
              <a:ext uri="{FF2B5EF4-FFF2-40B4-BE49-F238E27FC236}">
                <a16:creationId xmlns:a16="http://schemas.microsoft.com/office/drawing/2014/main" xmlns="" id="{14224364-2718-4EEC-9737-AFB03015D50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60452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>
            <a:extLst>
              <a:ext uri="{FF2B5EF4-FFF2-40B4-BE49-F238E27FC236}">
                <a16:creationId xmlns:a16="http://schemas.microsoft.com/office/drawing/2014/main" xmlns="" id="{4A0F2BA8-82B0-4DE2-A754-62B3895A1254}"/>
              </a:ext>
            </a:extLst>
          </p:cNvPr>
          <p:cNvSpPr>
            <a:spLocks/>
          </p:cNvSpPr>
          <p:nvPr/>
        </p:nvSpPr>
        <p:spPr bwMode="auto">
          <a:xfrm>
            <a:off x="8356878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59">
            <a:extLst>
              <a:ext uri="{FF2B5EF4-FFF2-40B4-BE49-F238E27FC236}">
                <a16:creationId xmlns:a16="http://schemas.microsoft.com/office/drawing/2014/main" xmlns="" id="{9D953EC1-CFB9-4700-AA6E-6C6AF984D6A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56878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>
            <a:extLst>
              <a:ext uri="{FF2B5EF4-FFF2-40B4-BE49-F238E27FC236}">
                <a16:creationId xmlns:a16="http://schemas.microsoft.com/office/drawing/2014/main" xmlns="" id="{FE09D111-02E0-4DD3-9CF9-D3FC6317F974}"/>
              </a:ext>
            </a:extLst>
          </p:cNvPr>
          <p:cNvSpPr>
            <a:spLocks/>
          </p:cNvSpPr>
          <p:nvPr/>
        </p:nvSpPr>
        <p:spPr bwMode="auto">
          <a:xfrm>
            <a:off x="8165959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61">
            <a:extLst>
              <a:ext uri="{FF2B5EF4-FFF2-40B4-BE49-F238E27FC236}">
                <a16:creationId xmlns:a16="http://schemas.microsoft.com/office/drawing/2014/main" xmlns="" id="{1E7D95B1-2513-4BF5-9C8A-50181E949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65959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>
            <a:extLst>
              <a:ext uri="{FF2B5EF4-FFF2-40B4-BE49-F238E27FC236}">
                <a16:creationId xmlns:a16="http://schemas.microsoft.com/office/drawing/2014/main" xmlns="" id="{6044D788-E604-4905-84C8-133679FEE664}"/>
              </a:ext>
            </a:extLst>
          </p:cNvPr>
          <p:cNvSpPr>
            <a:spLocks/>
          </p:cNvSpPr>
          <p:nvPr/>
        </p:nvSpPr>
        <p:spPr bwMode="auto">
          <a:xfrm>
            <a:off x="8464061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63">
            <a:extLst>
              <a:ext uri="{FF2B5EF4-FFF2-40B4-BE49-F238E27FC236}">
                <a16:creationId xmlns:a16="http://schemas.microsoft.com/office/drawing/2014/main" xmlns="" id="{573D6FB9-273A-42FE-BA9F-771AAE3660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4061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3F000782-C8C9-416B-9C06-8B8F969657BF}"/>
              </a:ext>
            </a:extLst>
          </p:cNvPr>
          <p:cNvGrpSpPr/>
          <p:nvPr/>
        </p:nvGrpSpPr>
        <p:grpSpPr>
          <a:xfrm>
            <a:off x="9932794" y="1028700"/>
            <a:ext cx="1137139" cy="505767"/>
            <a:chOff x="3727937" y="3318400"/>
            <a:chExt cx="1137139" cy="505767"/>
          </a:xfrm>
        </p:grpSpPr>
        <p:sp>
          <p:nvSpPr>
            <p:cNvPr id="72" name="Freeform 64">
              <a:extLst>
                <a:ext uri="{FF2B5EF4-FFF2-40B4-BE49-F238E27FC236}">
                  <a16:creationId xmlns:a16="http://schemas.microsoft.com/office/drawing/2014/main" xmlns="" id="{8EA9FB34-BBE9-42B7-8FEF-EE6BAA6B9D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8711" y="3318400"/>
              <a:ext cx="976365" cy="505767"/>
            </a:xfrm>
            <a:custGeom>
              <a:avLst/>
              <a:gdLst>
                <a:gd name="T0" fmla="*/ 0 w 128"/>
                <a:gd name="T1" fmla="*/ 66 h 66"/>
                <a:gd name="T2" fmla="*/ 128 w 128"/>
                <a:gd name="T3" fmla="*/ 66 h 66"/>
                <a:gd name="T4" fmla="*/ 0 w 128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66">
                  <a:moveTo>
                    <a:pt x="0" y="66"/>
                  </a:move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64" y="0"/>
                    <a:pt x="0" y="66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>
              <a:extLst>
                <a:ext uri="{FF2B5EF4-FFF2-40B4-BE49-F238E27FC236}">
                  <a16:creationId xmlns:a16="http://schemas.microsoft.com/office/drawing/2014/main" xmlns="" id="{3DB30142-C2CE-4AB0-B8DF-450D53C86E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7937" y="3609802"/>
              <a:ext cx="420357" cy="214365"/>
            </a:xfrm>
            <a:custGeom>
              <a:avLst/>
              <a:gdLst>
                <a:gd name="T0" fmla="*/ 0 w 55"/>
                <a:gd name="T1" fmla="*/ 28 h 28"/>
                <a:gd name="T2" fmla="*/ 55 w 55"/>
                <a:gd name="T3" fmla="*/ 28 h 28"/>
                <a:gd name="T4" fmla="*/ 0 w 5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8">
                  <a:moveTo>
                    <a:pt x="0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27" y="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B70A01C-C3D8-4EF5-B177-7FB1925A721A}"/>
              </a:ext>
            </a:extLst>
          </p:cNvPr>
          <p:cNvGrpSpPr/>
          <p:nvPr/>
        </p:nvGrpSpPr>
        <p:grpSpPr>
          <a:xfrm>
            <a:off x="7900796" y="1687217"/>
            <a:ext cx="1433564" cy="467249"/>
            <a:chOff x="6710624" y="3211217"/>
            <a:chExt cx="1433564" cy="467249"/>
          </a:xfrm>
        </p:grpSpPr>
        <p:sp>
          <p:nvSpPr>
            <p:cNvPr id="75" name="Freeform 66">
              <a:extLst>
                <a:ext uri="{FF2B5EF4-FFF2-40B4-BE49-F238E27FC236}">
                  <a16:creationId xmlns:a16="http://schemas.microsoft.com/office/drawing/2014/main" xmlns="" id="{6D538B41-49BD-4673-B82B-235E15AE0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0624" y="3211217"/>
              <a:ext cx="906027" cy="467249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59" y="0"/>
                    <a:pt x="0" y="61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xmlns="" id="{D6746D4C-BAC7-45E2-89BD-E9F1AFC352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36487" y="3211217"/>
              <a:ext cx="907701" cy="467249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59" y="0"/>
                    <a:pt x="0" y="61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1503E720-77D5-40B9-AEE2-C5610D1BB3FB}"/>
              </a:ext>
            </a:extLst>
          </p:cNvPr>
          <p:cNvGrpSpPr/>
          <p:nvPr/>
        </p:nvGrpSpPr>
        <p:grpSpPr>
          <a:xfrm>
            <a:off x="10636737" y="2737829"/>
            <a:ext cx="1158911" cy="465574"/>
            <a:chOff x="10781880" y="3579657"/>
            <a:chExt cx="1158911" cy="465574"/>
          </a:xfrm>
        </p:grpSpPr>
        <p:sp>
          <p:nvSpPr>
            <p:cNvPr id="78" name="Freeform 68">
              <a:extLst>
                <a:ext uri="{FF2B5EF4-FFF2-40B4-BE49-F238E27FC236}">
                  <a16:creationId xmlns:a16="http://schemas.microsoft.com/office/drawing/2014/main" xmlns="" id="{4A6E11FC-56EA-4F46-88FC-424ACAAAE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9">
              <a:extLst>
                <a:ext uri="{FF2B5EF4-FFF2-40B4-BE49-F238E27FC236}">
                  <a16:creationId xmlns:a16="http://schemas.microsoft.com/office/drawing/2014/main" xmlns="" id="{C776894C-5B62-4DDE-AD7C-0944D40AB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FB726E77-AF66-46A6-8B8A-4892F97882C0}"/>
              </a:ext>
            </a:extLst>
          </p:cNvPr>
          <p:cNvSpPr txBox="1"/>
          <p:nvPr/>
        </p:nvSpPr>
        <p:spPr>
          <a:xfrm>
            <a:off x="1085397" y="3898646"/>
            <a:ext cx="4604203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 smtClean="0">
                <a:ln w="5080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pc="100" dirty="0">
              <a:ln w="5080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13B00078-2158-4532-AC0E-B888EED1B8BC}"/>
              </a:ext>
            </a:extLst>
          </p:cNvPr>
          <p:cNvGrpSpPr/>
          <p:nvPr/>
        </p:nvGrpSpPr>
        <p:grpSpPr>
          <a:xfrm>
            <a:off x="5275435" y="5077441"/>
            <a:ext cx="598892" cy="920521"/>
            <a:chOff x="5275435" y="5024945"/>
            <a:chExt cx="633046" cy="973017"/>
          </a:xfrm>
        </p:grpSpPr>
        <p:sp>
          <p:nvSpPr>
            <p:cNvPr id="82" name="Oval 31">
              <a:extLst>
                <a:ext uri="{FF2B5EF4-FFF2-40B4-BE49-F238E27FC236}">
                  <a16:creationId xmlns:a16="http://schemas.microsoft.com/office/drawing/2014/main" xmlns="" id="{65E74FC8-0075-4C75-91C6-A677FC94D9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33">
              <a:extLst>
                <a:ext uri="{FF2B5EF4-FFF2-40B4-BE49-F238E27FC236}">
                  <a16:creationId xmlns:a16="http://schemas.microsoft.com/office/drawing/2014/main" xmlns="" id="{B0B8E22D-F88C-45A5-8286-7794CA3CF34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158D4A0F-D2AB-4642-8351-FD3143E389D5}"/>
              </a:ext>
            </a:extLst>
          </p:cNvPr>
          <p:cNvGrpSpPr/>
          <p:nvPr/>
        </p:nvGrpSpPr>
        <p:grpSpPr>
          <a:xfrm>
            <a:off x="2063007" y="4973472"/>
            <a:ext cx="338447" cy="1024489"/>
            <a:chOff x="10689771" y="4497406"/>
            <a:chExt cx="495719" cy="1500556"/>
          </a:xfrm>
        </p:grpSpPr>
        <p:sp>
          <p:nvSpPr>
            <p:cNvPr id="85" name="Freeform 34">
              <a:extLst>
                <a:ext uri="{FF2B5EF4-FFF2-40B4-BE49-F238E27FC236}">
                  <a16:creationId xmlns:a16="http://schemas.microsoft.com/office/drawing/2014/main" xmlns="" id="{CF877CB1-281F-487A-A526-86FABA5430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36">
              <a:extLst>
                <a:ext uri="{FF2B5EF4-FFF2-40B4-BE49-F238E27FC236}">
                  <a16:creationId xmlns:a16="http://schemas.microsoft.com/office/drawing/2014/main" xmlns="" id="{30F1CB48-E741-4283-BDA7-4E70A1C8CB1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8A08279C-0AD3-4E9E-A882-BCA1E1ADE2C8}"/>
              </a:ext>
            </a:extLst>
          </p:cNvPr>
          <p:cNvGrpSpPr/>
          <p:nvPr/>
        </p:nvGrpSpPr>
        <p:grpSpPr>
          <a:xfrm>
            <a:off x="3403041" y="4988101"/>
            <a:ext cx="793820" cy="1009859"/>
            <a:chOff x="7060641" y="4988101"/>
            <a:chExt cx="793820" cy="1009859"/>
          </a:xfrm>
        </p:grpSpPr>
        <p:sp>
          <p:nvSpPr>
            <p:cNvPr id="88" name="Freeform 45">
              <a:extLst>
                <a:ext uri="{FF2B5EF4-FFF2-40B4-BE49-F238E27FC236}">
                  <a16:creationId xmlns:a16="http://schemas.microsoft.com/office/drawing/2014/main" xmlns="" id="{D77B57D2-10D8-4DD6-8DAB-AC8D21AE4F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6">
              <a:extLst>
                <a:ext uri="{FF2B5EF4-FFF2-40B4-BE49-F238E27FC236}">
                  <a16:creationId xmlns:a16="http://schemas.microsoft.com/office/drawing/2014/main" xmlns="" id="{B4B4BB34-074F-401A-B71F-B5CD426A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7">
              <a:extLst>
                <a:ext uri="{FF2B5EF4-FFF2-40B4-BE49-F238E27FC236}">
                  <a16:creationId xmlns:a16="http://schemas.microsoft.com/office/drawing/2014/main" xmlns="" id="{D0DDCD5E-3EB4-49CA-BC43-0E08CE77E4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8">
              <a:extLst>
                <a:ext uri="{FF2B5EF4-FFF2-40B4-BE49-F238E27FC236}">
                  <a16:creationId xmlns:a16="http://schemas.microsoft.com/office/drawing/2014/main" xmlns="" id="{BB4B42A5-FBEB-4C26-8272-9986F9B5F8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">
              <a:extLst>
                <a:ext uri="{FF2B5EF4-FFF2-40B4-BE49-F238E27FC236}">
                  <a16:creationId xmlns:a16="http://schemas.microsoft.com/office/drawing/2014/main" xmlns="" id="{BD467326-97FB-498D-866B-919CF50A3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0">
              <a:extLst>
                <a:ext uri="{FF2B5EF4-FFF2-40B4-BE49-F238E27FC236}">
                  <a16:creationId xmlns:a16="http://schemas.microsoft.com/office/drawing/2014/main" xmlns="" id="{5786FD9A-3FD3-4418-BFCC-43760F6296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1">
              <a:extLst>
                <a:ext uri="{FF2B5EF4-FFF2-40B4-BE49-F238E27FC236}">
                  <a16:creationId xmlns:a16="http://schemas.microsoft.com/office/drawing/2014/main" xmlns="" id="{4ECAD329-50D7-4D89-877C-59C41AA342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2">
              <a:extLst>
                <a:ext uri="{FF2B5EF4-FFF2-40B4-BE49-F238E27FC236}">
                  <a16:creationId xmlns:a16="http://schemas.microsoft.com/office/drawing/2014/main" xmlns="" id="{E9B326CB-D6F3-446E-A6E9-006981AC8C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3">
              <a:extLst>
                <a:ext uri="{FF2B5EF4-FFF2-40B4-BE49-F238E27FC236}">
                  <a16:creationId xmlns:a16="http://schemas.microsoft.com/office/drawing/2014/main" xmlns="" id="{5C5273DC-AEE9-4D17-BC84-A3B40CC23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B72A9C-274B-4228-8B6A-ECD37646F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447836-7DEA-4751-8E5D-8F26D7997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1E87B7-E104-40F3-B57C-8515BA805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017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FB7176-76B6-4D92-9BCA-84FE4A99AE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3949"/>
            <a:ext cx="10850563" cy="5022852"/>
            <a:chOff x="671512" y="1123948"/>
            <a:chExt cx="10850563" cy="502285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2B66A87-7F55-45C3-B704-FAA8DFFDD8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1512" y="3467168"/>
              <a:ext cx="10850563" cy="456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ṩḷîdê">
              <a:extLst>
                <a:ext uri="{FF2B5EF4-FFF2-40B4-BE49-F238E27FC236}">
                  <a16:creationId xmlns:a16="http://schemas.microsoft.com/office/drawing/2014/main" xmlns="" id="{D3E3AFED-43E5-4D81-8664-0A714B3C8EDB}"/>
                </a:ext>
              </a:extLst>
            </p:cNvPr>
            <p:cNvGrpSpPr/>
            <p:nvPr/>
          </p:nvGrpSpPr>
          <p:grpSpPr>
            <a:xfrm>
              <a:off x="6482341" y="1123948"/>
              <a:ext cx="5038147" cy="2381248"/>
              <a:chOff x="4027804" y="2451480"/>
              <a:chExt cx="4136392" cy="1955041"/>
            </a:xfrm>
          </p:grpSpPr>
          <p:sp>
            <p:nvSpPr>
              <p:cNvPr id="35" name="íšļíḍê">
                <a:extLst>
                  <a:ext uri="{FF2B5EF4-FFF2-40B4-BE49-F238E27FC236}">
                    <a16:creationId xmlns:a16="http://schemas.microsoft.com/office/drawing/2014/main" xmlns="" id="{7E9844ED-2FE5-443F-AFE1-DE1FBCAAD5F1}"/>
                  </a:ext>
                </a:extLst>
              </p:cNvPr>
              <p:cNvSpPr/>
              <p:nvPr/>
            </p:nvSpPr>
            <p:spPr>
              <a:xfrm>
                <a:off x="4296918" y="3569985"/>
                <a:ext cx="2418768" cy="668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458" extrusionOk="0">
                    <a:moveTo>
                      <a:pt x="1" y="14708"/>
                    </a:moveTo>
                    <a:lnTo>
                      <a:pt x="1" y="4218"/>
                    </a:lnTo>
                    <a:cubicBezTo>
                      <a:pt x="-8" y="3251"/>
                      <a:pt x="79" y="2305"/>
                      <a:pt x="247" y="1549"/>
                    </a:cubicBezTo>
                    <a:cubicBezTo>
                      <a:pt x="472" y="540"/>
                      <a:pt x="815" y="-33"/>
                      <a:pt x="1174" y="2"/>
                    </a:cubicBezTo>
                    <a:lnTo>
                      <a:pt x="11113" y="2"/>
                    </a:lnTo>
                    <a:cubicBezTo>
                      <a:pt x="11351" y="123"/>
                      <a:pt x="11569" y="549"/>
                      <a:pt x="11726" y="1202"/>
                    </a:cubicBezTo>
                    <a:cubicBezTo>
                      <a:pt x="11878" y="1831"/>
                      <a:pt x="11964" y="2631"/>
                      <a:pt x="11969" y="3465"/>
                    </a:cubicBezTo>
                    <a:lnTo>
                      <a:pt x="11969" y="18019"/>
                    </a:lnTo>
                    <a:cubicBezTo>
                      <a:pt x="11966" y="18799"/>
                      <a:pt x="12039" y="19559"/>
                      <a:pt x="12174" y="20168"/>
                    </a:cubicBezTo>
                    <a:cubicBezTo>
                      <a:pt x="12379" y="21088"/>
                      <a:pt x="12701" y="21567"/>
                      <a:pt x="13027" y="21438"/>
                    </a:cubicBezTo>
                    <a:lnTo>
                      <a:pt x="21592" y="21438"/>
                    </a:ln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ṧlïḋê">
                <a:extLst>
                  <a:ext uri="{FF2B5EF4-FFF2-40B4-BE49-F238E27FC236}">
                    <a16:creationId xmlns:a16="http://schemas.microsoft.com/office/drawing/2014/main" xmlns="" id="{76293C03-3ECC-4190-BF08-C248633E1A97}"/>
                  </a:ext>
                </a:extLst>
              </p:cNvPr>
              <p:cNvSpPr/>
              <p:nvPr/>
            </p:nvSpPr>
            <p:spPr>
              <a:xfrm>
                <a:off x="4027804" y="4303916"/>
                <a:ext cx="4136392" cy="72461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37" name="íṣḷíḋê">
                <a:extLst>
                  <a:ext uri="{FF2B5EF4-FFF2-40B4-BE49-F238E27FC236}">
                    <a16:creationId xmlns:a16="http://schemas.microsoft.com/office/drawing/2014/main" xmlns="" id="{8CAE1C51-CD8D-47F6-91E0-1089D66D2CA2}"/>
                  </a:ext>
                </a:extLst>
              </p:cNvPr>
              <p:cNvSpPr/>
              <p:nvPr/>
            </p:nvSpPr>
            <p:spPr>
              <a:xfrm>
                <a:off x="6658737" y="3724165"/>
                <a:ext cx="1446594" cy="605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522"/>
                    </a:lnTo>
                    <a:lnTo>
                      <a:pt x="3040" y="7522"/>
                    </a:lnTo>
                    <a:lnTo>
                      <a:pt x="3040" y="0"/>
                    </a:lnTo>
                    <a:lnTo>
                      <a:pt x="12954" y="0"/>
                    </a:lnTo>
                    <a:lnTo>
                      <a:pt x="12954" y="7985"/>
                    </a:lnTo>
                    <a:lnTo>
                      <a:pt x="18328" y="65"/>
                    </a:lnTo>
                    <a:lnTo>
                      <a:pt x="21578" y="46"/>
                    </a:lnTo>
                    <a:lnTo>
                      <a:pt x="21600" y="21468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is1îḋé">
                <a:extLst>
                  <a:ext uri="{FF2B5EF4-FFF2-40B4-BE49-F238E27FC236}">
                    <a16:creationId xmlns:a16="http://schemas.microsoft.com/office/drawing/2014/main" xmlns="" id="{5F5C97E2-5CD0-43A8-BDD8-02E24590A787}"/>
                  </a:ext>
                </a:extLst>
              </p:cNvPr>
              <p:cNvSpPr/>
              <p:nvPr/>
            </p:nvSpPr>
            <p:spPr>
              <a:xfrm>
                <a:off x="6727073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39" name="îṩlîḋé">
                <a:extLst>
                  <a:ext uri="{FF2B5EF4-FFF2-40B4-BE49-F238E27FC236}">
                    <a16:creationId xmlns:a16="http://schemas.microsoft.com/office/drawing/2014/main" xmlns="" id="{FEBAE593-E810-4D2C-A9ED-26D732F18D8C}"/>
                  </a:ext>
                </a:extLst>
              </p:cNvPr>
              <p:cNvSpPr/>
              <p:nvPr/>
            </p:nvSpPr>
            <p:spPr>
              <a:xfrm>
                <a:off x="6789965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0" name="îṣļïḓé">
                <a:extLst>
                  <a:ext uri="{FF2B5EF4-FFF2-40B4-BE49-F238E27FC236}">
                    <a16:creationId xmlns:a16="http://schemas.microsoft.com/office/drawing/2014/main" xmlns="" id="{0C06E646-AE29-4C5A-8DE9-16833CF973DB}"/>
                  </a:ext>
                </a:extLst>
              </p:cNvPr>
              <p:cNvSpPr/>
              <p:nvPr/>
            </p:nvSpPr>
            <p:spPr>
              <a:xfrm>
                <a:off x="6852859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1" name="ïṡ1iḍe">
                <a:extLst>
                  <a:ext uri="{FF2B5EF4-FFF2-40B4-BE49-F238E27FC236}">
                    <a16:creationId xmlns:a16="http://schemas.microsoft.com/office/drawing/2014/main" xmlns="" id="{05E60CD4-C8AB-4146-BC71-99A0C465EB3E}"/>
                  </a:ext>
                </a:extLst>
              </p:cNvPr>
              <p:cNvSpPr/>
              <p:nvPr/>
            </p:nvSpPr>
            <p:spPr>
              <a:xfrm>
                <a:off x="6915751" y="4003214"/>
                <a:ext cx="47251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2" name="îšḻîḋè">
                <a:extLst>
                  <a:ext uri="{FF2B5EF4-FFF2-40B4-BE49-F238E27FC236}">
                    <a16:creationId xmlns:a16="http://schemas.microsoft.com/office/drawing/2014/main" xmlns="" id="{200D6EA6-0E38-4193-9F87-3EE591145736}"/>
                  </a:ext>
                </a:extLst>
              </p:cNvPr>
              <p:cNvSpPr/>
              <p:nvPr/>
            </p:nvSpPr>
            <p:spPr>
              <a:xfrm>
                <a:off x="6978645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3" name="iṩ1íďê">
                <a:extLst>
                  <a:ext uri="{FF2B5EF4-FFF2-40B4-BE49-F238E27FC236}">
                    <a16:creationId xmlns:a16="http://schemas.microsoft.com/office/drawing/2014/main" xmlns="" id="{343870FE-C1CF-4203-9E0C-94EB654246FF}"/>
                  </a:ext>
                </a:extLst>
              </p:cNvPr>
              <p:cNvSpPr/>
              <p:nvPr/>
            </p:nvSpPr>
            <p:spPr>
              <a:xfrm>
                <a:off x="7041538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4" name="ïṧļïḓê">
                <a:extLst>
                  <a:ext uri="{FF2B5EF4-FFF2-40B4-BE49-F238E27FC236}">
                    <a16:creationId xmlns:a16="http://schemas.microsoft.com/office/drawing/2014/main" xmlns="" id="{974E5920-DA2D-40FF-9F50-85A1A54F0A32}"/>
                  </a:ext>
                </a:extLst>
              </p:cNvPr>
              <p:cNvSpPr/>
              <p:nvPr/>
            </p:nvSpPr>
            <p:spPr>
              <a:xfrm>
                <a:off x="7104432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5" name="íŝļíḍé">
                <a:extLst>
                  <a:ext uri="{FF2B5EF4-FFF2-40B4-BE49-F238E27FC236}">
                    <a16:creationId xmlns:a16="http://schemas.microsoft.com/office/drawing/2014/main" xmlns="" id="{187956AB-BE7E-465D-BFCD-AF4F51AAB8C7}"/>
                  </a:ext>
                </a:extLst>
              </p:cNvPr>
              <p:cNvSpPr/>
              <p:nvPr/>
            </p:nvSpPr>
            <p:spPr>
              <a:xfrm>
                <a:off x="7167326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6" name="íṥḻiḍê">
                <a:extLst>
                  <a:ext uri="{FF2B5EF4-FFF2-40B4-BE49-F238E27FC236}">
                    <a16:creationId xmlns:a16="http://schemas.microsoft.com/office/drawing/2014/main" xmlns="" id="{CEC8D00D-1F3F-4F87-B76C-931C0F0E7EEF}"/>
                  </a:ext>
                </a:extLst>
              </p:cNvPr>
              <p:cNvSpPr/>
              <p:nvPr/>
            </p:nvSpPr>
            <p:spPr>
              <a:xfrm>
                <a:off x="6727073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7" name="îşļïďè">
                <a:extLst>
                  <a:ext uri="{FF2B5EF4-FFF2-40B4-BE49-F238E27FC236}">
                    <a16:creationId xmlns:a16="http://schemas.microsoft.com/office/drawing/2014/main" xmlns="" id="{AFFDAE93-1A9F-466F-81F6-A4615CB54B2A}"/>
                  </a:ext>
                </a:extLst>
              </p:cNvPr>
              <p:cNvSpPr/>
              <p:nvPr/>
            </p:nvSpPr>
            <p:spPr>
              <a:xfrm>
                <a:off x="6789965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8" name="ïslïḋê">
                <a:extLst>
                  <a:ext uri="{FF2B5EF4-FFF2-40B4-BE49-F238E27FC236}">
                    <a16:creationId xmlns:a16="http://schemas.microsoft.com/office/drawing/2014/main" xmlns="" id="{606AA1C4-A5AD-4899-9BDF-61CF475F8107}"/>
                  </a:ext>
                </a:extLst>
              </p:cNvPr>
              <p:cNvSpPr/>
              <p:nvPr/>
            </p:nvSpPr>
            <p:spPr>
              <a:xfrm>
                <a:off x="6852859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9" name="îśḷïďê">
                <a:extLst>
                  <a:ext uri="{FF2B5EF4-FFF2-40B4-BE49-F238E27FC236}">
                    <a16:creationId xmlns:a16="http://schemas.microsoft.com/office/drawing/2014/main" xmlns="" id="{BD0ADE70-218D-4B36-9FDA-A74DA991D495}"/>
                  </a:ext>
                </a:extLst>
              </p:cNvPr>
              <p:cNvSpPr/>
              <p:nvPr/>
            </p:nvSpPr>
            <p:spPr>
              <a:xfrm>
                <a:off x="6915751" y="4069227"/>
                <a:ext cx="47251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0" name="işḷiḓê">
                <a:extLst>
                  <a:ext uri="{FF2B5EF4-FFF2-40B4-BE49-F238E27FC236}">
                    <a16:creationId xmlns:a16="http://schemas.microsoft.com/office/drawing/2014/main" xmlns="" id="{B8714F5F-FB25-4971-A772-331B29384385}"/>
                  </a:ext>
                </a:extLst>
              </p:cNvPr>
              <p:cNvSpPr/>
              <p:nvPr/>
            </p:nvSpPr>
            <p:spPr>
              <a:xfrm>
                <a:off x="6978645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1" name="î$ļíḋê">
                <a:extLst>
                  <a:ext uri="{FF2B5EF4-FFF2-40B4-BE49-F238E27FC236}">
                    <a16:creationId xmlns:a16="http://schemas.microsoft.com/office/drawing/2014/main" xmlns="" id="{E23EB3F7-C5F3-4644-AC35-99F46B253544}"/>
                  </a:ext>
                </a:extLst>
              </p:cNvPr>
              <p:cNvSpPr/>
              <p:nvPr/>
            </p:nvSpPr>
            <p:spPr>
              <a:xfrm>
                <a:off x="7041538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2" name="îS1íḑê">
                <a:extLst>
                  <a:ext uri="{FF2B5EF4-FFF2-40B4-BE49-F238E27FC236}">
                    <a16:creationId xmlns:a16="http://schemas.microsoft.com/office/drawing/2014/main" xmlns="" id="{D8794392-5E53-4442-964B-6475303C048C}"/>
                  </a:ext>
                </a:extLst>
              </p:cNvPr>
              <p:cNvSpPr/>
              <p:nvPr/>
            </p:nvSpPr>
            <p:spPr>
              <a:xfrm>
                <a:off x="7104432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3" name="išḻidé">
                <a:extLst>
                  <a:ext uri="{FF2B5EF4-FFF2-40B4-BE49-F238E27FC236}">
                    <a16:creationId xmlns:a16="http://schemas.microsoft.com/office/drawing/2014/main" xmlns="" id="{1A3FBDA0-37B7-4AE7-B21F-3CCE0BE0D96B}"/>
                  </a:ext>
                </a:extLst>
              </p:cNvPr>
              <p:cNvSpPr/>
              <p:nvPr/>
            </p:nvSpPr>
            <p:spPr>
              <a:xfrm>
                <a:off x="7167326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4" name="îṣľîḓe">
                <a:extLst>
                  <a:ext uri="{FF2B5EF4-FFF2-40B4-BE49-F238E27FC236}">
                    <a16:creationId xmlns:a16="http://schemas.microsoft.com/office/drawing/2014/main" xmlns="" id="{AAB984AE-A72B-4BDA-B5BD-357C8DC1C8BE}"/>
                  </a:ext>
                </a:extLst>
              </p:cNvPr>
              <p:cNvSpPr/>
              <p:nvPr/>
            </p:nvSpPr>
            <p:spPr>
              <a:xfrm>
                <a:off x="6889716" y="2941641"/>
                <a:ext cx="185885" cy="9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3" y="66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7397" y="0"/>
                    </a:lnTo>
                    <a:lnTo>
                      <a:pt x="3453" y="6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55" name="ïṩļidè">
                <a:extLst>
                  <a:ext uri="{FF2B5EF4-FFF2-40B4-BE49-F238E27FC236}">
                    <a16:creationId xmlns:a16="http://schemas.microsoft.com/office/drawing/2014/main" xmlns="" id="{34610A89-261B-4EB9-8805-77EF4840E5DC}"/>
                  </a:ext>
                </a:extLst>
              </p:cNvPr>
              <p:cNvSpPr/>
              <p:nvPr/>
            </p:nvSpPr>
            <p:spPr>
              <a:xfrm>
                <a:off x="7186842" y="2941641"/>
                <a:ext cx="185887" cy="9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3" y="66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7397" y="0"/>
                    </a:lnTo>
                    <a:lnTo>
                      <a:pt x="3453" y="6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56" name="iṣlïḋé">
                <a:extLst>
                  <a:ext uri="{FF2B5EF4-FFF2-40B4-BE49-F238E27FC236}">
                    <a16:creationId xmlns:a16="http://schemas.microsoft.com/office/drawing/2014/main" xmlns="" id="{83D8AB0F-4965-45A7-A438-7BEBAFBEED2A}"/>
                  </a:ext>
                </a:extLst>
              </p:cNvPr>
              <p:cNvSpPr/>
              <p:nvPr/>
            </p:nvSpPr>
            <p:spPr>
              <a:xfrm>
                <a:off x="7552679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7" name="ïṩḷíḋe">
                <a:extLst>
                  <a:ext uri="{FF2B5EF4-FFF2-40B4-BE49-F238E27FC236}">
                    <a16:creationId xmlns:a16="http://schemas.microsoft.com/office/drawing/2014/main" xmlns="" id="{BAE967B6-B662-4C03-9F2D-EBDC5CF3FC26}"/>
                  </a:ext>
                </a:extLst>
              </p:cNvPr>
              <p:cNvSpPr/>
              <p:nvPr/>
            </p:nvSpPr>
            <p:spPr>
              <a:xfrm>
                <a:off x="7615571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8" name="ïṡļîḑe">
                <a:extLst>
                  <a:ext uri="{FF2B5EF4-FFF2-40B4-BE49-F238E27FC236}">
                    <a16:creationId xmlns:a16="http://schemas.microsoft.com/office/drawing/2014/main" xmlns="" id="{3E612B73-95E4-494A-9917-E1FD1D67F958}"/>
                  </a:ext>
                </a:extLst>
              </p:cNvPr>
              <p:cNvSpPr/>
              <p:nvPr/>
            </p:nvSpPr>
            <p:spPr>
              <a:xfrm>
                <a:off x="7678465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9" name="iṧḻiḍe">
                <a:extLst>
                  <a:ext uri="{FF2B5EF4-FFF2-40B4-BE49-F238E27FC236}">
                    <a16:creationId xmlns:a16="http://schemas.microsoft.com/office/drawing/2014/main" xmlns="" id="{BF2649CF-9F92-424E-8755-E55573234FBC}"/>
                  </a:ext>
                </a:extLst>
              </p:cNvPr>
              <p:cNvSpPr/>
              <p:nvPr/>
            </p:nvSpPr>
            <p:spPr>
              <a:xfrm>
                <a:off x="7741357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0" name="íşľíḍê">
                <a:extLst>
                  <a:ext uri="{FF2B5EF4-FFF2-40B4-BE49-F238E27FC236}">
                    <a16:creationId xmlns:a16="http://schemas.microsoft.com/office/drawing/2014/main" xmlns="" id="{0BAF0CCC-FCAC-4866-90B7-755BA33E26B0}"/>
                  </a:ext>
                </a:extLst>
              </p:cNvPr>
              <p:cNvSpPr/>
              <p:nvPr/>
            </p:nvSpPr>
            <p:spPr>
              <a:xfrm>
                <a:off x="7804250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1" name="iṥ1îḋe">
                <a:extLst>
                  <a:ext uri="{FF2B5EF4-FFF2-40B4-BE49-F238E27FC236}">
                    <a16:creationId xmlns:a16="http://schemas.microsoft.com/office/drawing/2014/main" xmlns="" id="{027960CA-5CF4-4882-A357-104AF0EB4FE7}"/>
                  </a:ext>
                </a:extLst>
              </p:cNvPr>
              <p:cNvSpPr/>
              <p:nvPr/>
            </p:nvSpPr>
            <p:spPr>
              <a:xfrm>
                <a:off x="7867144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2" name="îṡļiḍé">
                <a:extLst>
                  <a:ext uri="{FF2B5EF4-FFF2-40B4-BE49-F238E27FC236}">
                    <a16:creationId xmlns:a16="http://schemas.microsoft.com/office/drawing/2014/main" xmlns="" id="{AB3E4E5A-EF97-4410-B722-DB79D017E5FA}"/>
                  </a:ext>
                </a:extLst>
              </p:cNvPr>
              <p:cNvSpPr/>
              <p:nvPr/>
            </p:nvSpPr>
            <p:spPr>
              <a:xfrm>
                <a:off x="7930036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3" name="ïśliḓè">
                <a:extLst>
                  <a:ext uri="{FF2B5EF4-FFF2-40B4-BE49-F238E27FC236}">
                    <a16:creationId xmlns:a16="http://schemas.microsoft.com/office/drawing/2014/main" xmlns="" id="{9A097E6E-445A-4290-B52E-3672B96EC93E}"/>
                  </a:ext>
                </a:extLst>
              </p:cNvPr>
              <p:cNvSpPr/>
              <p:nvPr/>
            </p:nvSpPr>
            <p:spPr>
              <a:xfrm>
                <a:off x="7992930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4" name="î$ḻíďe">
                <a:extLst>
                  <a:ext uri="{FF2B5EF4-FFF2-40B4-BE49-F238E27FC236}">
                    <a16:creationId xmlns:a16="http://schemas.microsoft.com/office/drawing/2014/main" xmlns="" id="{842B2E02-216D-4EF8-A7CA-52539D4B2EB1}"/>
                  </a:ext>
                </a:extLst>
              </p:cNvPr>
              <p:cNvSpPr/>
              <p:nvPr/>
            </p:nvSpPr>
            <p:spPr>
              <a:xfrm>
                <a:off x="7552679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5" name="îSliḍè">
                <a:extLst>
                  <a:ext uri="{FF2B5EF4-FFF2-40B4-BE49-F238E27FC236}">
                    <a16:creationId xmlns:a16="http://schemas.microsoft.com/office/drawing/2014/main" xmlns="" id="{AAFD4250-483A-4BC6-A757-8E6602A3C386}"/>
                  </a:ext>
                </a:extLst>
              </p:cNvPr>
              <p:cNvSpPr/>
              <p:nvPr/>
            </p:nvSpPr>
            <p:spPr>
              <a:xfrm>
                <a:off x="7615571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6" name="íṡ1iḋê">
                <a:extLst>
                  <a:ext uri="{FF2B5EF4-FFF2-40B4-BE49-F238E27FC236}">
                    <a16:creationId xmlns:a16="http://schemas.microsoft.com/office/drawing/2014/main" xmlns="" id="{B6E2E882-7839-4644-A150-5682FCF67B70}"/>
                  </a:ext>
                </a:extLst>
              </p:cNvPr>
              <p:cNvSpPr/>
              <p:nvPr/>
            </p:nvSpPr>
            <p:spPr>
              <a:xfrm>
                <a:off x="7678465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7" name="iślîde">
                <a:extLst>
                  <a:ext uri="{FF2B5EF4-FFF2-40B4-BE49-F238E27FC236}">
                    <a16:creationId xmlns:a16="http://schemas.microsoft.com/office/drawing/2014/main" xmlns="" id="{5112246B-8A33-4ADA-BCBB-32A3E7E82FC5}"/>
                  </a:ext>
                </a:extLst>
              </p:cNvPr>
              <p:cNvSpPr/>
              <p:nvPr/>
            </p:nvSpPr>
            <p:spPr>
              <a:xfrm>
                <a:off x="7741357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8" name="íṧľiḋe">
                <a:extLst>
                  <a:ext uri="{FF2B5EF4-FFF2-40B4-BE49-F238E27FC236}">
                    <a16:creationId xmlns:a16="http://schemas.microsoft.com/office/drawing/2014/main" xmlns="" id="{98AA7649-8629-458A-BB4F-8888C718941B}"/>
                  </a:ext>
                </a:extLst>
              </p:cNvPr>
              <p:cNvSpPr/>
              <p:nvPr/>
            </p:nvSpPr>
            <p:spPr>
              <a:xfrm>
                <a:off x="7804250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9" name="ï$liďe">
                <a:extLst>
                  <a:ext uri="{FF2B5EF4-FFF2-40B4-BE49-F238E27FC236}">
                    <a16:creationId xmlns:a16="http://schemas.microsoft.com/office/drawing/2014/main" xmlns="" id="{F22B8A4C-9BF8-4C0C-A09D-7CD5DBABF4D5}"/>
                  </a:ext>
                </a:extLst>
              </p:cNvPr>
              <p:cNvSpPr/>
              <p:nvPr/>
            </p:nvSpPr>
            <p:spPr>
              <a:xfrm>
                <a:off x="7867144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0" name="ïṧļïde">
                <a:extLst>
                  <a:ext uri="{FF2B5EF4-FFF2-40B4-BE49-F238E27FC236}">
                    <a16:creationId xmlns:a16="http://schemas.microsoft.com/office/drawing/2014/main" xmlns="" id="{5FBE135D-1124-4BE9-B7FC-9CBCED5DAB66}"/>
                  </a:ext>
                </a:extLst>
              </p:cNvPr>
              <p:cNvSpPr/>
              <p:nvPr/>
            </p:nvSpPr>
            <p:spPr>
              <a:xfrm>
                <a:off x="7930036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1" name="ïṥḻíďe">
                <a:extLst>
                  <a:ext uri="{FF2B5EF4-FFF2-40B4-BE49-F238E27FC236}">
                    <a16:creationId xmlns:a16="http://schemas.microsoft.com/office/drawing/2014/main" xmlns="" id="{FFFB259E-010A-4927-B620-6B17BB2D2E4F}"/>
                  </a:ext>
                </a:extLst>
              </p:cNvPr>
              <p:cNvSpPr/>
              <p:nvPr/>
            </p:nvSpPr>
            <p:spPr>
              <a:xfrm>
                <a:off x="7992930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2" name="íṧ1îďè">
                <a:extLst>
                  <a:ext uri="{FF2B5EF4-FFF2-40B4-BE49-F238E27FC236}">
                    <a16:creationId xmlns:a16="http://schemas.microsoft.com/office/drawing/2014/main" xmlns="" id="{77ED895E-48EB-427B-A56C-75AC4C65338D}"/>
                  </a:ext>
                </a:extLst>
              </p:cNvPr>
              <p:cNvSpPr/>
              <p:nvPr/>
            </p:nvSpPr>
            <p:spPr>
              <a:xfrm>
                <a:off x="5472096" y="2451480"/>
                <a:ext cx="1864579" cy="462492"/>
              </a:xfrm>
              <a:custGeom>
                <a:avLst/>
                <a:gdLst>
                  <a:gd name="connsiteX0" fmla="*/ 989813 w 1132699"/>
                  <a:gd name="connsiteY0" fmla="*/ 202995 h 280956"/>
                  <a:gd name="connsiteX1" fmla="*/ 1097229 w 1132699"/>
                  <a:gd name="connsiteY1" fmla="*/ 204332 h 280956"/>
                  <a:gd name="connsiteX2" fmla="*/ 1124589 w 1132699"/>
                  <a:gd name="connsiteY2" fmla="*/ 216820 h 280956"/>
                  <a:gd name="connsiteX3" fmla="*/ 1132699 w 1132699"/>
                  <a:gd name="connsiteY3" fmla="*/ 241151 h 280956"/>
                  <a:gd name="connsiteX4" fmla="*/ 1132699 w 1132699"/>
                  <a:gd name="connsiteY4" fmla="*/ 280955 h 280956"/>
                  <a:gd name="connsiteX5" fmla="*/ 1023603 w 1132699"/>
                  <a:gd name="connsiteY5" fmla="*/ 280955 h 280956"/>
                  <a:gd name="connsiteX6" fmla="*/ 999054 w 1132699"/>
                  <a:gd name="connsiteY6" fmla="*/ 268153 h 280956"/>
                  <a:gd name="connsiteX7" fmla="*/ 990633 w 1132699"/>
                  <a:gd name="connsiteY7" fmla="*/ 241766 h 280956"/>
                  <a:gd name="connsiteX8" fmla="*/ 807640 w 1132699"/>
                  <a:gd name="connsiteY8" fmla="*/ 202995 h 280956"/>
                  <a:gd name="connsiteX9" fmla="*/ 915054 w 1132699"/>
                  <a:gd name="connsiteY9" fmla="*/ 204332 h 280956"/>
                  <a:gd name="connsiteX10" fmla="*/ 942414 w 1132699"/>
                  <a:gd name="connsiteY10" fmla="*/ 216820 h 280956"/>
                  <a:gd name="connsiteX11" fmla="*/ 950524 w 1132699"/>
                  <a:gd name="connsiteY11" fmla="*/ 241151 h 280956"/>
                  <a:gd name="connsiteX12" fmla="*/ 950524 w 1132699"/>
                  <a:gd name="connsiteY12" fmla="*/ 280955 h 280956"/>
                  <a:gd name="connsiteX13" fmla="*/ 841430 w 1132699"/>
                  <a:gd name="connsiteY13" fmla="*/ 280955 h 280956"/>
                  <a:gd name="connsiteX14" fmla="*/ 816881 w 1132699"/>
                  <a:gd name="connsiteY14" fmla="*/ 268153 h 280956"/>
                  <a:gd name="connsiteX15" fmla="*/ 808460 w 1132699"/>
                  <a:gd name="connsiteY15" fmla="*/ 241766 h 280956"/>
                  <a:gd name="connsiteX16" fmla="*/ 456441 w 1132699"/>
                  <a:gd name="connsiteY16" fmla="*/ 113626 h 280956"/>
                  <a:gd name="connsiteX17" fmla="*/ 727134 w 1132699"/>
                  <a:gd name="connsiteY17" fmla="*/ 115714 h 280956"/>
                  <a:gd name="connsiteX18" fmla="*/ 778607 w 1132699"/>
                  <a:gd name="connsiteY18" fmla="*/ 135217 h 280956"/>
                  <a:gd name="connsiteX19" fmla="*/ 793870 w 1132699"/>
                  <a:gd name="connsiteY19" fmla="*/ 173219 h 280956"/>
                  <a:gd name="connsiteX20" fmla="*/ 793870 w 1132699"/>
                  <a:gd name="connsiteY20" fmla="*/ 235385 h 280956"/>
                  <a:gd name="connsiteX21" fmla="*/ 520006 w 1132699"/>
                  <a:gd name="connsiteY21" fmla="*/ 235385 h 280956"/>
                  <a:gd name="connsiteX22" fmla="*/ 473828 w 1132699"/>
                  <a:gd name="connsiteY22" fmla="*/ 215391 h 280956"/>
                  <a:gd name="connsiteX23" fmla="*/ 457972 w 1132699"/>
                  <a:gd name="connsiteY23" fmla="*/ 174178 h 280956"/>
                  <a:gd name="connsiteX24" fmla="*/ 0 w 1132699"/>
                  <a:gd name="connsiteY24" fmla="*/ 0 h 280956"/>
                  <a:gd name="connsiteX25" fmla="*/ 354382 w 1132699"/>
                  <a:gd name="connsiteY25" fmla="*/ 2567 h 280956"/>
                  <a:gd name="connsiteX26" fmla="*/ 421770 w 1132699"/>
                  <a:gd name="connsiteY26" fmla="*/ 26548 h 280956"/>
                  <a:gd name="connsiteX27" fmla="*/ 441751 w 1132699"/>
                  <a:gd name="connsiteY27" fmla="*/ 73275 h 280956"/>
                  <a:gd name="connsiteX28" fmla="*/ 441751 w 1132699"/>
                  <a:gd name="connsiteY28" fmla="*/ 149714 h 280956"/>
                  <a:gd name="connsiteX29" fmla="*/ 83217 w 1132699"/>
                  <a:gd name="connsiteY29" fmla="*/ 149714 h 280956"/>
                  <a:gd name="connsiteX30" fmla="*/ 22762 w 1132699"/>
                  <a:gd name="connsiteY30" fmla="*/ 125129 h 280956"/>
                  <a:gd name="connsiteX31" fmla="*/ 2004 w 1132699"/>
                  <a:gd name="connsiteY31" fmla="*/ 74454 h 28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32699" h="280956">
                    <a:moveTo>
                      <a:pt x="989813" y="202995"/>
                    </a:moveTo>
                    <a:lnTo>
                      <a:pt x="1097229" y="204332"/>
                    </a:lnTo>
                    <a:cubicBezTo>
                      <a:pt x="1107502" y="203038"/>
                      <a:pt x="1117676" y="207682"/>
                      <a:pt x="1124589" y="216820"/>
                    </a:cubicBezTo>
                    <a:cubicBezTo>
                      <a:pt x="1129650" y="223515"/>
                      <a:pt x="1132527" y="232147"/>
                      <a:pt x="1132699" y="241151"/>
                    </a:cubicBezTo>
                    <a:lnTo>
                      <a:pt x="1132699" y="280955"/>
                    </a:lnTo>
                    <a:lnTo>
                      <a:pt x="1023603" y="280955"/>
                    </a:lnTo>
                    <a:cubicBezTo>
                      <a:pt x="1014256" y="281042"/>
                      <a:pt x="1005326" y="276384"/>
                      <a:pt x="999054" y="268153"/>
                    </a:cubicBezTo>
                    <a:cubicBezTo>
                      <a:pt x="993551" y="260930"/>
                      <a:pt x="990541" y="251507"/>
                      <a:pt x="990633" y="241766"/>
                    </a:cubicBezTo>
                    <a:close/>
                    <a:moveTo>
                      <a:pt x="807640" y="202995"/>
                    </a:moveTo>
                    <a:lnTo>
                      <a:pt x="915054" y="204332"/>
                    </a:lnTo>
                    <a:cubicBezTo>
                      <a:pt x="925328" y="203038"/>
                      <a:pt x="935501" y="207682"/>
                      <a:pt x="942414" y="216820"/>
                    </a:cubicBezTo>
                    <a:cubicBezTo>
                      <a:pt x="947475" y="223515"/>
                      <a:pt x="950352" y="232147"/>
                      <a:pt x="950524" y="241151"/>
                    </a:cubicBezTo>
                    <a:lnTo>
                      <a:pt x="950524" y="280955"/>
                    </a:lnTo>
                    <a:lnTo>
                      <a:pt x="841430" y="280955"/>
                    </a:lnTo>
                    <a:cubicBezTo>
                      <a:pt x="832083" y="281042"/>
                      <a:pt x="823152" y="276384"/>
                      <a:pt x="816881" y="268153"/>
                    </a:cubicBezTo>
                    <a:cubicBezTo>
                      <a:pt x="811378" y="260930"/>
                      <a:pt x="808368" y="251507"/>
                      <a:pt x="808460" y="241766"/>
                    </a:cubicBezTo>
                    <a:close/>
                    <a:moveTo>
                      <a:pt x="456441" y="113626"/>
                    </a:moveTo>
                    <a:lnTo>
                      <a:pt x="727134" y="115714"/>
                    </a:lnTo>
                    <a:cubicBezTo>
                      <a:pt x="746458" y="113694"/>
                      <a:pt x="765610" y="120945"/>
                      <a:pt x="778607" y="135217"/>
                    </a:cubicBezTo>
                    <a:cubicBezTo>
                      <a:pt x="788137" y="145674"/>
                      <a:pt x="793542" y="159156"/>
                      <a:pt x="793870" y="173219"/>
                    </a:cubicBezTo>
                    <a:lnTo>
                      <a:pt x="793870" y="235385"/>
                    </a:lnTo>
                    <a:lnTo>
                      <a:pt x="520006" y="235385"/>
                    </a:lnTo>
                    <a:cubicBezTo>
                      <a:pt x="502431" y="235521"/>
                      <a:pt x="485638" y="228246"/>
                      <a:pt x="473828" y="215391"/>
                    </a:cubicBezTo>
                    <a:cubicBezTo>
                      <a:pt x="463471" y="204110"/>
                      <a:pt x="457816" y="189392"/>
                      <a:pt x="457972" y="174178"/>
                    </a:cubicBezTo>
                    <a:close/>
                    <a:moveTo>
                      <a:pt x="0" y="0"/>
                    </a:moveTo>
                    <a:lnTo>
                      <a:pt x="354382" y="2567"/>
                    </a:lnTo>
                    <a:cubicBezTo>
                      <a:pt x="379681" y="83"/>
                      <a:pt x="404754" y="9000"/>
                      <a:pt x="421770" y="26548"/>
                    </a:cubicBezTo>
                    <a:cubicBezTo>
                      <a:pt x="434245" y="39406"/>
                      <a:pt x="441321" y="55983"/>
                      <a:pt x="441751" y="73275"/>
                    </a:cubicBezTo>
                    <a:lnTo>
                      <a:pt x="441751" y="149714"/>
                    </a:lnTo>
                    <a:lnTo>
                      <a:pt x="83217" y="149714"/>
                    </a:lnTo>
                    <a:cubicBezTo>
                      <a:pt x="60209" y="149880"/>
                      <a:pt x="38224" y="140936"/>
                      <a:pt x="22762" y="125129"/>
                    </a:cubicBezTo>
                    <a:cubicBezTo>
                      <a:pt x="9203" y="111258"/>
                      <a:pt x="1800" y="93162"/>
                      <a:pt x="2004" y="7445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wrap="square" lIns="121919" tIns="121919" rIns="121919" bIns="121919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73" name="iş1îďe">
                <a:extLst>
                  <a:ext uri="{FF2B5EF4-FFF2-40B4-BE49-F238E27FC236}">
                    <a16:creationId xmlns:a16="http://schemas.microsoft.com/office/drawing/2014/main" xmlns="" id="{5F5B0B64-9948-4EF7-B925-AD2BC414E9BD}"/>
                  </a:ext>
                </a:extLst>
              </p:cNvPr>
              <p:cNvSpPr/>
              <p:nvPr/>
            </p:nvSpPr>
            <p:spPr>
              <a:xfrm>
                <a:off x="4522399" y="3058569"/>
                <a:ext cx="938834" cy="938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4" name="ïśḷiḍè">
                <a:extLst>
                  <a:ext uri="{FF2B5EF4-FFF2-40B4-BE49-F238E27FC236}">
                    <a16:creationId xmlns:a16="http://schemas.microsoft.com/office/drawing/2014/main" xmlns="" id="{51B01482-1E5F-48B7-8B64-ADD94AB843AB}"/>
                  </a:ext>
                </a:extLst>
              </p:cNvPr>
              <p:cNvSpPr/>
              <p:nvPr/>
            </p:nvSpPr>
            <p:spPr>
              <a:xfrm rot="5400000">
                <a:off x="4131417" y="3920062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5" name="i$ļïdè">
                <a:extLst>
                  <a:ext uri="{FF2B5EF4-FFF2-40B4-BE49-F238E27FC236}">
                    <a16:creationId xmlns:a16="http://schemas.microsoft.com/office/drawing/2014/main" xmlns="" id="{3E5601C6-8704-47CF-8486-E116A31F0AB5}"/>
                  </a:ext>
                </a:extLst>
              </p:cNvPr>
              <p:cNvSpPr/>
              <p:nvPr/>
            </p:nvSpPr>
            <p:spPr>
              <a:xfrm rot="5400000">
                <a:off x="4590512" y="3920062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6" name="íṩliḓé">
                <a:extLst>
                  <a:ext uri="{FF2B5EF4-FFF2-40B4-BE49-F238E27FC236}">
                    <a16:creationId xmlns:a16="http://schemas.microsoft.com/office/drawing/2014/main" xmlns="" id="{336A8329-8C6A-4402-A865-B85ACC669EB9}"/>
                  </a:ext>
                </a:extLst>
              </p:cNvPr>
              <p:cNvSpPr/>
              <p:nvPr/>
            </p:nvSpPr>
            <p:spPr>
              <a:xfrm rot="5400000">
                <a:off x="5049605" y="3920062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7" name="í$ḻíḓè">
                <a:extLst>
                  <a:ext uri="{FF2B5EF4-FFF2-40B4-BE49-F238E27FC236}">
                    <a16:creationId xmlns:a16="http://schemas.microsoft.com/office/drawing/2014/main" xmlns="" id="{6D42F1D2-5983-43C7-A6EE-EC6352524C07}"/>
                  </a:ext>
                </a:extLst>
              </p:cNvPr>
              <p:cNvSpPr/>
              <p:nvPr/>
            </p:nvSpPr>
            <p:spPr>
              <a:xfrm rot="7505272">
                <a:off x="4820059" y="3992078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8" name="ï$lïďê">
                <a:extLst>
                  <a:ext uri="{FF2B5EF4-FFF2-40B4-BE49-F238E27FC236}">
                    <a16:creationId xmlns:a16="http://schemas.microsoft.com/office/drawing/2014/main" xmlns="" id="{569C6A88-A249-4126-89E9-BD7FF703CF1B}"/>
                  </a:ext>
                </a:extLst>
              </p:cNvPr>
              <p:cNvSpPr/>
              <p:nvPr/>
            </p:nvSpPr>
            <p:spPr>
              <a:xfrm rot="3331353">
                <a:off x="4360964" y="3995079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9" name="i$ḻíďé">
                <a:extLst>
                  <a:ext uri="{FF2B5EF4-FFF2-40B4-BE49-F238E27FC236}">
                    <a16:creationId xmlns:a16="http://schemas.microsoft.com/office/drawing/2014/main" xmlns="" id="{616799B1-8F58-403D-8DEB-287898E2594A}"/>
                  </a:ext>
                </a:extLst>
              </p:cNvPr>
              <p:cNvSpPr/>
              <p:nvPr/>
            </p:nvSpPr>
            <p:spPr>
              <a:xfrm rot="7505272">
                <a:off x="4369967" y="3986078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0" name="íṣ1îḋé">
                <a:extLst>
                  <a:ext uri="{FF2B5EF4-FFF2-40B4-BE49-F238E27FC236}">
                    <a16:creationId xmlns:a16="http://schemas.microsoft.com/office/drawing/2014/main" xmlns="" id="{462093B1-EF31-4138-BE00-96F6E1B47F07}"/>
                  </a:ext>
                </a:extLst>
              </p:cNvPr>
              <p:cNvSpPr/>
              <p:nvPr/>
            </p:nvSpPr>
            <p:spPr>
              <a:xfrm rot="3331353">
                <a:off x="4817058" y="3992078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1" name="îṥļîḋé">
                <a:extLst>
                  <a:ext uri="{FF2B5EF4-FFF2-40B4-BE49-F238E27FC236}">
                    <a16:creationId xmlns:a16="http://schemas.microsoft.com/office/drawing/2014/main" xmlns="" id="{CA920A2B-5A87-42A0-BBB5-F8BE9FBB9ADC}"/>
                  </a:ext>
                </a:extLst>
              </p:cNvPr>
              <p:cNvSpPr/>
              <p:nvPr/>
            </p:nvSpPr>
            <p:spPr>
              <a:xfrm>
                <a:off x="5769853" y="3391127"/>
                <a:ext cx="698794" cy="6987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 dirty="0"/>
              </a:p>
            </p:txBody>
          </p:sp>
          <p:sp>
            <p:nvSpPr>
              <p:cNvPr id="82" name="is1îḍé">
                <a:extLst>
                  <a:ext uri="{FF2B5EF4-FFF2-40B4-BE49-F238E27FC236}">
                    <a16:creationId xmlns:a16="http://schemas.microsoft.com/office/drawing/2014/main" xmlns="" id="{36CD9C99-E27B-46F4-A510-D22C53F58297}"/>
                  </a:ext>
                </a:extLst>
              </p:cNvPr>
              <p:cNvSpPr/>
              <p:nvPr/>
            </p:nvSpPr>
            <p:spPr>
              <a:xfrm rot="5400000">
                <a:off x="5478837" y="4032352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3" name="iṩļíḋe">
                <a:extLst>
                  <a:ext uri="{FF2B5EF4-FFF2-40B4-BE49-F238E27FC236}">
                    <a16:creationId xmlns:a16="http://schemas.microsoft.com/office/drawing/2014/main" xmlns="" id="{5CA8A3F6-B07B-420C-9476-C9E67D380B56}"/>
                  </a:ext>
                </a:extLst>
              </p:cNvPr>
              <p:cNvSpPr/>
              <p:nvPr/>
            </p:nvSpPr>
            <p:spPr>
              <a:xfrm rot="5400000">
                <a:off x="5820551" y="4032352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4" name="iśľîďê">
                <a:extLst>
                  <a:ext uri="{FF2B5EF4-FFF2-40B4-BE49-F238E27FC236}">
                    <a16:creationId xmlns:a16="http://schemas.microsoft.com/office/drawing/2014/main" xmlns="" id="{A2457D0E-A457-4826-B3C3-0AF4AEF5A990}"/>
                  </a:ext>
                </a:extLst>
              </p:cNvPr>
              <p:cNvSpPr/>
              <p:nvPr/>
            </p:nvSpPr>
            <p:spPr>
              <a:xfrm rot="5400000">
                <a:off x="6162265" y="4032352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5" name="îšļîḑe">
                <a:extLst>
                  <a:ext uri="{FF2B5EF4-FFF2-40B4-BE49-F238E27FC236}">
                    <a16:creationId xmlns:a16="http://schemas.microsoft.com/office/drawing/2014/main" xmlns="" id="{DC5B4183-887E-4807-9F1B-8F7EC93414BD}"/>
                  </a:ext>
                </a:extLst>
              </p:cNvPr>
              <p:cNvSpPr/>
              <p:nvPr/>
            </p:nvSpPr>
            <p:spPr>
              <a:xfrm rot="7505272">
                <a:off x="5991409" y="4085955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6" name="íŝ1íďe">
                <a:extLst>
                  <a:ext uri="{FF2B5EF4-FFF2-40B4-BE49-F238E27FC236}">
                    <a16:creationId xmlns:a16="http://schemas.microsoft.com/office/drawing/2014/main" xmlns="" id="{3E183811-2B6E-4E8F-B0AC-FB74128FA841}"/>
                  </a:ext>
                </a:extLst>
              </p:cNvPr>
              <p:cNvSpPr/>
              <p:nvPr/>
            </p:nvSpPr>
            <p:spPr>
              <a:xfrm rot="3331353">
                <a:off x="5649695" y="4088187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7" name="ïśḻîḑé">
                <a:extLst>
                  <a:ext uri="{FF2B5EF4-FFF2-40B4-BE49-F238E27FC236}">
                    <a16:creationId xmlns:a16="http://schemas.microsoft.com/office/drawing/2014/main" xmlns="" id="{A6C8D5BC-1C93-4B4C-BA0B-C8124EDE121E}"/>
                  </a:ext>
                </a:extLst>
              </p:cNvPr>
              <p:cNvSpPr/>
              <p:nvPr/>
            </p:nvSpPr>
            <p:spPr>
              <a:xfrm rot="7505272">
                <a:off x="5656395" y="4081488"/>
                <a:ext cx="597431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8" name="ïṩḷidè">
                <a:extLst>
                  <a:ext uri="{FF2B5EF4-FFF2-40B4-BE49-F238E27FC236}">
                    <a16:creationId xmlns:a16="http://schemas.microsoft.com/office/drawing/2014/main" xmlns="" id="{571B2901-BB6D-4C6E-91C3-98E6607A333E}"/>
                  </a:ext>
                </a:extLst>
              </p:cNvPr>
              <p:cNvSpPr/>
              <p:nvPr/>
            </p:nvSpPr>
            <p:spPr>
              <a:xfrm rot="3331353">
                <a:off x="5989173" y="4085954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9" name="isľïḑê">
                <a:extLst>
                  <a:ext uri="{FF2B5EF4-FFF2-40B4-BE49-F238E27FC236}">
                    <a16:creationId xmlns:a16="http://schemas.microsoft.com/office/drawing/2014/main" xmlns="" id="{DBF84938-6D2B-423A-9EF6-DD4C4F353E9A}"/>
                  </a:ext>
                </a:extLst>
              </p:cNvPr>
              <p:cNvSpPr/>
              <p:nvPr/>
            </p:nvSpPr>
            <p:spPr>
              <a:xfrm>
                <a:off x="4145044" y="3958047"/>
                <a:ext cx="298269" cy="387745"/>
              </a:xfrm>
              <a:prstGeom prst="roundRect">
                <a:avLst>
                  <a:gd name="adj" fmla="val 1675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90" name="íşļîdè">
                <a:extLst>
                  <a:ext uri="{FF2B5EF4-FFF2-40B4-BE49-F238E27FC236}">
                    <a16:creationId xmlns:a16="http://schemas.microsoft.com/office/drawing/2014/main" xmlns="" id="{F6CF4CE2-29C0-48BF-B292-6831D5D181C0}"/>
                  </a:ext>
                </a:extLst>
              </p:cNvPr>
              <p:cNvSpPr/>
              <p:nvPr/>
            </p:nvSpPr>
            <p:spPr>
              <a:xfrm>
                <a:off x="4146278" y="4170748"/>
                <a:ext cx="296463" cy="1829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91" name="iṥľïdé">
                <a:extLst>
                  <a:ext uri="{FF2B5EF4-FFF2-40B4-BE49-F238E27FC236}">
                    <a16:creationId xmlns:a16="http://schemas.microsoft.com/office/drawing/2014/main" xmlns="" id="{B7DA1E31-1627-4233-9EC0-42FFB610CB0B}"/>
                  </a:ext>
                </a:extLst>
              </p:cNvPr>
              <p:cNvSpPr/>
              <p:nvPr/>
            </p:nvSpPr>
            <p:spPr>
              <a:xfrm>
                <a:off x="4144841" y="4115443"/>
                <a:ext cx="299604" cy="3548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noFill/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</p:grpSp>
        <p:grpSp>
          <p:nvGrpSpPr>
            <p:cNvPr id="8" name="ïsḷiḑe">
              <a:extLst>
                <a:ext uri="{FF2B5EF4-FFF2-40B4-BE49-F238E27FC236}">
                  <a16:creationId xmlns:a16="http://schemas.microsoft.com/office/drawing/2014/main" xmlns="" id="{7C809E64-9156-4A15-BBCF-27DA14F7BF80}"/>
                </a:ext>
              </a:extLst>
            </p:cNvPr>
            <p:cNvGrpSpPr/>
            <p:nvPr/>
          </p:nvGrpSpPr>
          <p:grpSpPr>
            <a:xfrm>
              <a:off x="687280" y="1430726"/>
              <a:ext cx="4586311" cy="1612150"/>
              <a:chOff x="687278" y="2398652"/>
              <a:chExt cx="3524773" cy="1612150"/>
            </a:xfrm>
          </p:grpSpPr>
          <p:sp>
            <p:nvSpPr>
              <p:cNvPr id="33" name="îşļíḍê">
                <a:extLst>
                  <a:ext uri="{FF2B5EF4-FFF2-40B4-BE49-F238E27FC236}">
                    <a16:creationId xmlns:a16="http://schemas.microsoft.com/office/drawing/2014/main" xmlns="" id="{E6598485-F8D5-42C0-B0C7-831738D9CBAE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4" name="iṩļîḑé">
                <a:extLst>
                  <a:ext uri="{FF2B5EF4-FFF2-40B4-BE49-F238E27FC236}">
                    <a16:creationId xmlns:a16="http://schemas.microsoft.com/office/drawing/2014/main" xmlns="" id="{16574972-D4D3-46E7-AD4D-B30622BAA1E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íṥļíḍê">
              <a:extLst>
                <a:ext uri="{FF2B5EF4-FFF2-40B4-BE49-F238E27FC236}">
                  <a16:creationId xmlns:a16="http://schemas.microsoft.com/office/drawing/2014/main" xmlns="" id="{9353B137-97A6-40AF-BDF3-6FEC9AC37655}"/>
                </a:ext>
              </a:extLst>
            </p:cNvPr>
            <p:cNvGrpSpPr/>
            <p:nvPr/>
          </p:nvGrpSpPr>
          <p:grpSpPr>
            <a:xfrm>
              <a:off x="673100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28" name="îślïḓe">
                <a:extLst>
                  <a:ext uri="{FF2B5EF4-FFF2-40B4-BE49-F238E27FC236}">
                    <a16:creationId xmlns:a16="http://schemas.microsoft.com/office/drawing/2014/main" xmlns="" id="{74930FDF-8941-4984-BE03-24C94BB41D40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31" name="iṩḷiḍè">
                  <a:extLst>
                    <a:ext uri="{FF2B5EF4-FFF2-40B4-BE49-F238E27FC236}">
                      <a16:creationId xmlns:a16="http://schemas.microsoft.com/office/drawing/2014/main" xmlns="" id="{8378C66F-8671-449B-92AE-6BBE1F7ABC0C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2" name="îṥliďê">
                  <a:extLst>
                    <a:ext uri="{FF2B5EF4-FFF2-40B4-BE49-F238E27FC236}">
                      <a16:creationId xmlns:a16="http://schemas.microsoft.com/office/drawing/2014/main" xmlns="" id="{2A949722-F831-41B5-95BE-14BE517FE802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29" name="îslîḑe">
                <a:extLst>
                  <a:ext uri="{FF2B5EF4-FFF2-40B4-BE49-F238E27FC236}">
                    <a16:creationId xmlns:a16="http://schemas.microsoft.com/office/drawing/2014/main" xmlns="" id="{24860B82-A88A-4A44-B4DF-5807F1D9C7BF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" name="íšliḍe">
                <a:extLst>
                  <a:ext uri="{FF2B5EF4-FFF2-40B4-BE49-F238E27FC236}">
                    <a16:creationId xmlns:a16="http://schemas.microsoft.com/office/drawing/2014/main" xmlns="" id="{545C4D84-7D81-4826-8F6F-CF3E2129438A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işḻidê">
              <a:extLst>
                <a:ext uri="{FF2B5EF4-FFF2-40B4-BE49-F238E27FC236}">
                  <a16:creationId xmlns:a16="http://schemas.microsoft.com/office/drawing/2014/main" xmlns="" id="{643B8CA8-328D-4B6A-B6EA-91B65BD35A38}"/>
                </a:ext>
              </a:extLst>
            </p:cNvPr>
            <p:cNvGrpSpPr/>
            <p:nvPr/>
          </p:nvGrpSpPr>
          <p:grpSpPr>
            <a:xfrm>
              <a:off x="3493437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23" name="îŝḻíde">
                <a:extLst>
                  <a:ext uri="{FF2B5EF4-FFF2-40B4-BE49-F238E27FC236}">
                    <a16:creationId xmlns:a16="http://schemas.microsoft.com/office/drawing/2014/main" xmlns="" id="{9927C89F-273D-46BA-9EE2-7B39C60241AD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26" name="ïṧḷîḓe">
                  <a:extLst>
                    <a:ext uri="{FF2B5EF4-FFF2-40B4-BE49-F238E27FC236}">
                      <a16:creationId xmlns:a16="http://schemas.microsoft.com/office/drawing/2014/main" xmlns="" id="{BC47B9B0-7B6B-4357-BF5D-7537B49AFD73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íṣľiḑé">
                  <a:extLst>
                    <a:ext uri="{FF2B5EF4-FFF2-40B4-BE49-F238E27FC236}">
                      <a16:creationId xmlns:a16="http://schemas.microsoft.com/office/drawing/2014/main" xmlns="" id="{F87FA52B-B253-487C-88A4-7337F0AB31EC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24" name="îS1iḋé">
                <a:extLst>
                  <a:ext uri="{FF2B5EF4-FFF2-40B4-BE49-F238E27FC236}">
                    <a16:creationId xmlns:a16="http://schemas.microsoft.com/office/drawing/2014/main" xmlns="" id="{9ECB5D9F-893B-494D-ABA3-76BA067B3065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îṣ1îḑè">
                <a:extLst>
                  <a:ext uri="{FF2B5EF4-FFF2-40B4-BE49-F238E27FC236}">
                    <a16:creationId xmlns:a16="http://schemas.microsoft.com/office/drawing/2014/main" xmlns="" id="{308E2FC1-CEC4-434E-88A5-C3DA9555258B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ṩ1iḑê">
              <a:extLst>
                <a:ext uri="{FF2B5EF4-FFF2-40B4-BE49-F238E27FC236}">
                  <a16:creationId xmlns:a16="http://schemas.microsoft.com/office/drawing/2014/main" xmlns="" id="{54FBE7D0-9FB5-4316-8A53-A78930397062}"/>
                </a:ext>
              </a:extLst>
            </p:cNvPr>
            <p:cNvGrpSpPr/>
            <p:nvPr/>
          </p:nvGrpSpPr>
          <p:grpSpPr>
            <a:xfrm>
              <a:off x="6313774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18" name="ísliḋè">
                <a:extLst>
                  <a:ext uri="{FF2B5EF4-FFF2-40B4-BE49-F238E27FC236}">
                    <a16:creationId xmlns:a16="http://schemas.microsoft.com/office/drawing/2014/main" xmlns="" id="{281D6406-F36C-4909-A094-4ADC00E168D5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21" name="îṣḷîḍê">
                  <a:extLst>
                    <a:ext uri="{FF2B5EF4-FFF2-40B4-BE49-F238E27FC236}">
                      <a16:creationId xmlns:a16="http://schemas.microsoft.com/office/drawing/2014/main" xmlns="" id="{C3835116-718D-46EC-BE23-86293869E3AD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2" name="is1îdé">
                  <a:extLst>
                    <a:ext uri="{FF2B5EF4-FFF2-40B4-BE49-F238E27FC236}">
                      <a16:creationId xmlns:a16="http://schemas.microsoft.com/office/drawing/2014/main" xmlns="" id="{E9874C44-AC5A-4D5E-AF98-EE5CDAF27FB6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9" name="îSḻiďè">
                <a:extLst>
                  <a:ext uri="{FF2B5EF4-FFF2-40B4-BE49-F238E27FC236}">
                    <a16:creationId xmlns:a16="http://schemas.microsoft.com/office/drawing/2014/main" xmlns="" id="{940D5451-9E08-4045-84CA-3787B47AA995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ŝļîďé">
                <a:extLst>
                  <a:ext uri="{FF2B5EF4-FFF2-40B4-BE49-F238E27FC236}">
                    <a16:creationId xmlns:a16="http://schemas.microsoft.com/office/drawing/2014/main" xmlns="" id="{64F57C20-9FBF-47F5-9CB3-E62F4648936D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ï$ļiḓê">
              <a:extLst>
                <a:ext uri="{FF2B5EF4-FFF2-40B4-BE49-F238E27FC236}">
                  <a16:creationId xmlns:a16="http://schemas.microsoft.com/office/drawing/2014/main" xmlns="" id="{7F17D99E-2617-4DDA-82DC-ED9AF3356FBF}"/>
                </a:ext>
              </a:extLst>
            </p:cNvPr>
            <p:cNvGrpSpPr/>
            <p:nvPr/>
          </p:nvGrpSpPr>
          <p:grpSpPr>
            <a:xfrm>
              <a:off x="9134112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13" name="išḷîḍe">
                <a:extLst>
                  <a:ext uri="{FF2B5EF4-FFF2-40B4-BE49-F238E27FC236}">
                    <a16:creationId xmlns:a16="http://schemas.microsoft.com/office/drawing/2014/main" xmlns="" id="{0775C920-5B65-4088-910F-44E5AAA8CABF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16" name="i$ļîḍê">
                  <a:extLst>
                    <a:ext uri="{FF2B5EF4-FFF2-40B4-BE49-F238E27FC236}">
                      <a16:creationId xmlns:a16="http://schemas.microsoft.com/office/drawing/2014/main" xmlns="" id="{A418A21E-0DF7-473B-832B-C16983EE9F24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17" name="iś1íďe">
                  <a:extLst>
                    <a:ext uri="{FF2B5EF4-FFF2-40B4-BE49-F238E27FC236}">
                      <a16:creationId xmlns:a16="http://schemas.microsoft.com/office/drawing/2014/main" xmlns="" id="{E3DD7F63-FA8B-4D2D-B2FC-372C83EB8509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4" name="íŝlîḓè">
                <a:extLst>
                  <a:ext uri="{FF2B5EF4-FFF2-40B4-BE49-F238E27FC236}">
                    <a16:creationId xmlns:a16="http://schemas.microsoft.com/office/drawing/2014/main" xmlns="" id="{F0EEB920-3475-48EA-8E21-1491D14662F9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5" name="îSḻíḋe">
                <a:extLst>
                  <a:ext uri="{FF2B5EF4-FFF2-40B4-BE49-F238E27FC236}">
                    <a16:creationId xmlns:a16="http://schemas.microsoft.com/office/drawing/2014/main" xmlns="" id="{DB746C3B-9045-4AB5-A93A-643A850E2B13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831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1A4EFC-C8A1-407C-9A6F-7A003794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97C4823-4BE5-4210-9746-C937917B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E6ADBE-1017-4C15-84BF-E0FFF237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16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37C8E3-DBCB-468A-87C5-E43E252AA9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40293"/>
            <a:ext cx="10861391" cy="4544991"/>
            <a:chOff x="669925" y="1440293"/>
            <a:chExt cx="10861391" cy="4544991"/>
          </a:xfrm>
        </p:grpSpPr>
        <p:sp>
          <p:nvSpPr>
            <p:cNvPr id="6" name="iṧ1ïḍê">
              <a:extLst>
                <a:ext uri="{FF2B5EF4-FFF2-40B4-BE49-F238E27FC236}">
                  <a16:creationId xmlns:a16="http://schemas.microsoft.com/office/drawing/2014/main" xmlns="" id="{88AF3852-3687-414E-9B73-F33F12152B34}"/>
                </a:ext>
              </a:extLst>
            </p:cNvPr>
            <p:cNvSpPr/>
            <p:nvPr/>
          </p:nvSpPr>
          <p:spPr>
            <a:xfrm>
              <a:off x="5462688" y="3242261"/>
              <a:ext cx="1266628" cy="546400"/>
            </a:xfrm>
            <a:custGeom>
              <a:avLst/>
              <a:gdLst>
                <a:gd name="connsiteX0" fmla="*/ 0 w 1326897"/>
                <a:gd name="connsiteY0" fmla="*/ 0 h 572399"/>
                <a:gd name="connsiteX1" fmla="*/ 1326897 w 1326897"/>
                <a:gd name="connsiteY1" fmla="*/ 0 h 572399"/>
                <a:gd name="connsiteX2" fmla="*/ 997567 w 1326897"/>
                <a:gd name="connsiteY2" fmla="*/ 572399 h 572399"/>
                <a:gd name="connsiteX3" fmla="*/ 329330 w 1326897"/>
                <a:gd name="connsiteY3" fmla="*/ 572399 h 572399"/>
                <a:gd name="connsiteX4" fmla="*/ 0 w 1326897"/>
                <a:gd name="connsiteY4" fmla="*/ 0 h 57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897" h="572399">
                  <a:moveTo>
                    <a:pt x="0" y="0"/>
                  </a:moveTo>
                  <a:lnTo>
                    <a:pt x="1326897" y="0"/>
                  </a:lnTo>
                  <a:lnTo>
                    <a:pt x="997567" y="572399"/>
                  </a:lnTo>
                  <a:lnTo>
                    <a:pt x="329330" y="572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ļîḍê">
              <a:extLst>
                <a:ext uri="{FF2B5EF4-FFF2-40B4-BE49-F238E27FC236}">
                  <a16:creationId xmlns:a16="http://schemas.microsoft.com/office/drawing/2014/main" xmlns="" id="{E7BF04AA-A947-4C60-B326-5985BD97868F}"/>
                </a:ext>
              </a:extLst>
            </p:cNvPr>
            <p:cNvSpPr/>
            <p:nvPr/>
          </p:nvSpPr>
          <p:spPr>
            <a:xfrm>
              <a:off x="5777060" y="3788661"/>
              <a:ext cx="637885" cy="554343"/>
            </a:xfrm>
            <a:custGeom>
              <a:avLst/>
              <a:gdLst>
                <a:gd name="connsiteX0" fmla="*/ 0 w 668237"/>
                <a:gd name="connsiteY0" fmla="*/ 0 h 580720"/>
                <a:gd name="connsiteX1" fmla="*/ 668237 w 668237"/>
                <a:gd name="connsiteY1" fmla="*/ 0 h 580720"/>
                <a:gd name="connsiteX2" fmla="*/ 334118 w 668237"/>
                <a:gd name="connsiteY2" fmla="*/ 580720 h 580720"/>
                <a:gd name="connsiteX3" fmla="*/ 0 w 668237"/>
                <a:gd name="connsiteY3" fmla="*/ 0 h 58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237" h="580720">
                  <a:moveTo>
                    <a:pt x="0" y="0"/>
                  </a:moveTo>
                  <a:lnTo>
                    <a:pt x="668237" y="0"/>
                  </a:lnTo>
                  <a:lnTo>
                    <a:pt x="334118" y="580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ḷíḍé">
              <a:extLst>
                <a:ext uri="{FF2B5EF4-FFF2-40B4-BE49-F238E27FC236}">
                  <a16:creationId xmlns:a16="http://schemas.microsoft.com/office/drawing/2014/main" xmlns="" id="{A6EA99A9-9E75-48FC-866C-018A27F957AB}"/>
                </a:ext>
              </a:extLst>
            </p:cNvPr>
            <p:cNvSpPr/>
            <p:nvPr/>
          </p:nvSpPr>
          <p:spPr>
            <a:xfrm>
              <a:off x="4519568" y="1603056"/>
              <a:ext cx="3152864" cy="1092802"/>
            </a:xfrm>
            <a:custGeom>
              <a:avLst/>
              <a:gdLst>
                <a:gd name="connsiteX0" fmla="*/ 0 w 3152864"/>
                <a:gd name="connsiteY0" fmla="*/ 0 h 1092802"/>
                <a:gd name="connsiteX1" fmla="*/ 3152864 w 3152864"/>
                <a:gd name="connsiteY1" fmla="*/ 0 h 1092802"/>
                <a:gd name="connsiteX2" fmla="*/ 2838492 w 3152864"/>
                <a:gd name="connsiteY2" fmla="*/ 546401 h 1092802"/>
                <a:gd name="connsiteX3" fmla="*/ 2838491 w 3152864"/>
                <a:gd name="connsiteY3" fmla="*/ 546401 h 1092802"/>
                <a:gd name="connsiteX4" fmla="*/ 2524119 w 3152864"/>
                <a:gd name="connsiteY4" fmla="*/ 1092802 h 1092802"/>
                <a:gd name="connsiteX5" fmla="*/ 628745 w 3152864"/>
                <a:gd name="connsiteY5" fmla="*/ 1092802 h 1092802"/>
                <a:gd name="connsiteX6" fmla="*/ 314372 w 3152864"/>
                <a:gd name="connsiteY6" fmla="*/ 546401 h 1092802"/>
                <a:gd name="connsiteX7" fmla="*/ 314373 w 3152864"/>
                <a:gd name="connsiteY7" fmla="*/ 546401 h 109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52864" h="1092802">
                  <a:moveTo>
                    <a:pt x="0" y="0"/>
                  </a:moveTo>
                  <a:lnTo>
                    <a:pt x="3152864" y="0"/>
                  </a:lnTo>
                  <a:lnTo>
                    <a:pt x="2838492" y="546401"/>
                  </a:lnTo>
                  <a:lnTo>
                    <a:pt x="2838491" y="546401"/>
                  </a:lnTo>
                  <a:lnTo>
                    <a:pt x="2524119" y="1092802"/>
                  </a:lnTo>
                  <a:lnTo>
                    <a:pt x="628745" y="1092802"/>
                  </a:lnTo>
                  <a:lnTo>
                    <a:pt x="314372" y="546401"/>
                  </a:lnTo>
                  <a:lnTo>
                    <a:pt x="314373" y="546401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ïsḷîdê">
              <a:extLst>
                <a:ext uri="{FF2B5EF4-FFF2-40B4-BE49-F238E27FC236}">
                  <a16:creationId xmlns:a16="http://schemas.microsoft.com/office/drawing/2014/main" xmlns="" id="{4B01545E-352E-432F-9D46-C5A1ACEBE8D4}"/>
                </a:ext>
              </a:extLst>
            </p:cNvPr>
            <p:cNvSpPr/>
            <p:nvPr/>
          </p:nvSpPr>
          <p:spPr>
            <a:xfrm>
              <a:off x="5148314" y="2695859"/>
              <a:ext cx="1895374" cy="546402"/>
            </a:xfrm>
            <a:custGeom>
              <a:avLst/>
              <a:gdLst>
                <a:gd name="connsiteX0" fmla="*/ 0 w 1985560"/>
                <a:gd name="connsiteY0" fmla="*/ 0 h 572401"/>
                <a:gd name="connsiteX1" fmla="*/ 1985560 w 1985560"/>
                <a:gd name="connsiteY1" fmla="*/ 0 h 572401"/>
                <a:gd name="connsiteX2" fmla="*/ 1656229 w 1985560"/>
                <a:gd name="connsiteY2" fmla="*/ 572401 h 572401"/>
                <a:gd name="connsiteX3" fmla="*/ 329332 w 1985560"/>
                <a:gd name="connsiteY3" fmla="*/ 572401 h 572401"/>
                <a:gd name="connsiteX4" fmla="*/ 0 w 1985560"/>
                <a:gd name="connsiteY4" fmla="*/ 0 h 57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5560" h="572401">
                  <a:moveTo>
                    <a:pt x="0" y="0"/>
                  </a:moveTo>
                  <a:lnTo>
                    <a:pt x="1985560" y="0"/>
                  </a:lnTo>
                  <a:lnTo>
                    <a:pt x="1656229" y="572401"/>
                  </a:lnTo>
                  <a:lnTo>
                    <a:pt x="329332" y="5724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ṥ1iḋe">
              <a:extLst>
                <a:ext uri="{FF2B5EF4-FFF2-40B4-BE49-F238E27FC236}">
                  <a16:creationId xmlns:a16="http://schemas.microsoft.com/office/drawing/2014/main" xmlns="" id="{968368E7-875A-4EA2-84EE-02B1303B59EE}"/>
                </a:ext>
              </a:extLst>
            </p:cNvPr>
            <p:cNvSpPr/>
            <p:nvPr/>
          </p:nvSpPr>
          <p:spPr>
            <a:xfrm flipV="1">
              <a:off x="4360242" y="1524040"/>
              <a:ext cx="3471517" cy="2992686"/>
            </a:xfrm>
            <a:custGeom>
              <a:avLst/>
              <a:gdLst>
                <a:gd name="connsiteX0" fmla="*/ 0 w 3636699"/>
                <a:gd name="connsiteY0" fmla="*/ 3135085 h 3135085"/>
                <a:gd name="connsiteX1" fmla="*/ 3636699 w 3636699"/>
                <a:gd name="connsiteY1" fmla="*/ 3135085 h 3135085"/>
                <a:gd name="connsiteX2" fmla="*/ 1818350 w 3636699"/>
                <a:gd name="connsiteY2" fmla="*/ 0 h 3135085"/>
                <a:gd name="connsiteX3" fmla="*/ 0 w 3636699"/>
                <a:gd name="connsiteY3" fmla="*/ 3135085 h 3135085"/>
                <a:gd name="connsiteX4" fmla="*/ 166908 w 3636699"/>
                <a:gd name="connsiteY4" fmla="*/ 3052308 h 3135085"/>
                <a:gd name="connsiteX5" fmla="*/ 1818350 w 3636699"/>
                <a:gd name="connsiteY5" fmla="*/ 181988 h 3135085"/>
                <a:gd name="connsiteX6" fmla="*/ 3469792 w 3636699"/>
                <a:gd name="connsiteY6" fmla="*/ 3052308 h 3135085"/>
                <a:gd name="connsiteX7" fmla="*/ 166908 w 3636699"/>
                <a:gd name="connsiteY7" fmla="*/ 3052308 h 3135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36699" h="3135085">
                  <a:moveTo>
                    <a:pt x="0" y="3135085"/>
                  </a:moveTo>
                  <a:lnTo>
                    <a:pt x="3636699" y="3135085"/>
                  </a:lnTo>
                  <a:lnTo>
                    <a:pt x="1818350" y="0"/>
                  </a:lnTo>
                  <a:lnTo>
                    <a:pt x="0" y="3135085"/>
                  </a:lnTo>
                  <a:close/>
                  <a:moveTo>
                    <a:pt x="166908" y="3052308"/>
                  </a:moveTo>
                  <a:lnTo>
                    <a:pt x="1818350" y="181988"/>
                  </a:lnTo>
                  <a:lnTo>
                    <a:pt x="3469792" y="3052308"/>
                  </a:lnTo>
                  <a:lnTo>
                    <a:pt x="166908" y="30523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1idê">
              <a:extLst>
                <a:ext uri="{FF2B5EF4-FFF2-40B4-BE49-F238E27FC236}">
                  <a16:creationId xmlns:a16="http://schemas.microsoft.com/office/drawing/2014/main" xmlns="" id="{8631CC80-7361-4A99-B606-7FD48A7E7892}"/>
                </a:ext>
              </a:extLst>
            </p:cNvPr>
            <p:cNvSpPr/>
            <p:nvPr/>
          </p:nvSpPr>
          <p:spPr>
            <a:xfrm>
              <a:off x="6029323" y="4348629"/>
              <a:ext cx="133355" cy="13517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ḷíďè">
              <a:extLst>
                <a:ext uri="{FF2B5EF4-FFF2-40B4-BE49-F238E27FC236}">
                  <a16:creationId xmlns:a16="http://schemas.microsoft.com/office/drawing/2014/main" xmlns="" id="{188B1FDC-89D7-4A5F-84B4-DFB189662D52}"/>
                </a:ext>
              </a:extLst>
            </p:cNvPr>
            <p:cNvSpPr/>
            <p:nvPr/>
          </p:nvSpPr>
          <p:spPr>
            <a:xfrm>
              <a:off x="5294472" y="5625454"/>
              <a:ext cx="1603054" cy="35983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ḷîḍe">
              <a:extLst>
                <a:ext uri="{FF2B5EF4-FFF2-40B4-BE49-F238E27FC236}">
                  <a16:creationId xmlns:a16="http://schemas.microsoft.com/office/drawing/2014/main" xmlns="" id="{17E4EA9A-9BC5-4681-B6AF-F08F46739076}"/>
                </a:ext>
              </a:extLst>
            </p:cNvPr>
            <p:cNvSpPr/>
            <p:nvPr/>
          </p:nvSpPr>
          <p:spPr bwMode="auto">
            <a:xfrm>
              <a:off x="5933880" y="1992666"/>
              <a:ext cx="324240" cy="313583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ŝľiḑè">
              <a:extLst>
                <a:ext uri="{FF2B5EF4-FFF2-40B4-BE49-F238E27FC236}">
                  <a16:creationId xmlns:a16="http://schemas.microsoft.com/office/drawing/2014/main" xmlns="" id="{52D07B05-EA48-41FF-AB4D-9E91BC1E8724}"/>
                </a:ext>
              </a:extLst>
            </p:cNvPr>
            <p:cNvSpPr/>
            <p:nvPr/>
          </p:nvSpPr>
          <p:spPr bwMode="auto">
            <a:xfrm>
              <a:off x="5921506" y="3332095"/>
              <a:ext cx="348988" cy="337518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ṩḷiḑê">
              <a:extLst>
                <a:ext uri="{FF2B5EF4-FFF2-40B4-BE49-F238E27FC236}">
                  <a16:creationId xmlns:a16="http://schemas.microsoft.com/office/drawing/2014/main" xmlns="" id="{D3EFD546-D5CE-455C-8812-B342712A2678}"/>
                </a:ext>
              </a:extLst>
            </p:cNvPr>
            <p:cNvSpPr/>
            <p:nvPr/>
          </p:nvSpPr>
          <p:spPr bwMode="auto">
            <a:xfrm>
              <a:off x="5927565" y="2802812"/>
              <a:ext cx="336871" cy="325800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sḷíḋê">
              <a:extLst>
                <a:ext uri="{FF2B5EF4-FFF2-40B4-BE49-F238E27FC236}">
                  <a16:creationId xmlns:a16="http://schemas.microsoft.com/office/drawing/2014/main" xmlns="" id="{BAF6642F-16D8-4D6E-BDAE-C301B9918438}"/>
                </a:ext>
              </a:extLst>
            </p:cNvPr>
            <p:cNvSpPr/>
            <p:nvPr/>
          </p:nvSpPr>
          <p:spPr bwMode="auto">
            <a:xfrm>
              <a:off x="5980749" y="3836990"/>
              <a:ext cx="230503" cy="222928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718B790-1606-4332-ADF6-815A3D99616F}"/>
                </a:ext>
              </a:extLst>
            </p:cNvPr>
            <p:cNvCxnSpPr/>
            <p:nvPr/>
          </p:nvCxnSpPr>
          <p:spPr>
            <a:xfrm flipH="1">
              <a:off x="669925" y="2695858"/>
              <a:ext cx="43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7A1B0B4-B07D-4630-9D3F-3C89C7588127}"/>
                </a:ext>
              </a:extLst>
            </p:cNvPr>
            <p:cNvCxnSpPr/>
            <p:nvPr/>
          </p:nvCxnSpPr>
          <p:spPr>
            <a:xfrm>
              <a:off x="7043688" y="3332095"/>
              <a:ext cx="4476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ïšlíḑe">
              <a:extLst>
                <a:ext uri="{FF2B5EF4-FFF2-40B4-BE49-F238E27FC236}">
                  <a16:creationId xmlns:a16="http://schemas.microsoft.com/office/drawing/2014/main" xmlns="" id="{95D201AA-2E9F-409E-8248-88F43DF199A1}"/>
                </a:ext>
              </a:extLst>
            </p:cNvPr>
            <p:cNvGrpSpPr/>
            <p:nvPr/>
          </p:nvGrpSpPr>
          <p:grpSpPr>
            <a:xfrm>
              <a:off x="679363" y="1440293"/>
              <a:ext cx="3837228" cy="1104745"/>
              <a:chOff x="666932" y="4425289"/>
              <a:chExt cx="3082945" cy="1104745"/>
            </a:xfrm>
          </p:grpSpPr>
          <p:sp>
            <p:nvSpPr>
              <p:cNvPr id="29" name="ïŝľïḑê">
                <a:extLst>
                  <a:ext uri="{FF2B5EF4-FFF2-40B4-BE49-F238E27FC236}">
                    <a16:creationId xmlns:a16="http://schemas.microsoft.com/office/drawing/2014/main" xmlns="" id="{EC602C18-15C4-4093-A5FD-850A5E4A0A9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30" name="ïṣlíďê">
                <a:extLst>
                  <a:ext uri="{FF2B5EF4-FFF2-40B4-BE49-F238E27FC236}">
                    <a16:creationId xmlns:a16="http://schemas.microsoft.com/office/drawing/2014/main" xmlns="" id="{AF44E699-2040-4D64-8FAF-E548F792B9AC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iś1ïďê">
              <a:extLst>
                <a:ext uri="{FF2B5EF4-FFF2-40B4-BE49-F238E27FC236}">
                  <a16:creationId xmlns:a16="http://schemas.microsoft.com/office/drawing/2014/main" xmlns="" id="{2071AA87-8747-4D44-A041-6C26E0B9A2DE}"/>
                </a:ext>
              </a:extLst>
            </p:cNvPr>
            <p:cNvGrpSpPr/>
            <p:nvPr/>
          </p:nvGrpSpPr>
          <p:grpSpPr>
            <a:xfrm>
              <a:off x="7683260" y="2182433"/>
              <a:ext cx="3837228" cy="1104745"/>
              <a:chOff x="666932" y="4425289"/>
              <a:chExt cx="3082945" cy="1104745"/>
            </a:xfrm>
          </p:grpSpPr>
          <p:sp>
            <p:nvSpPr>
              <p:cNvPr id="27" name="iŝ1ïďè">
                <a:extLst>
                  <a:ext uri="{FF2B5EF4-FFF2-40B4-BE49-F238E27FC236}">
                    <a16:creationId xmlns:a16="http://schemas.microsoft.com/office/drawing/2014/main" xmlns="" id="{3AECC1D7-20CE-4D02-BE99-A71E66D61CE9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28" name="ï$ḷîḑé">
                <a:extLst>
                  <a:ext uri="{FF2B5EF4-FFF2-40B4-BE49-F238E27FC236}">
                    <a16:creationId xmlns:a16="http://schemas.microsoft.com/office/drawing/2014/main" xmlns="" id="{8BA6721A-904F-4DC6-A50C-64C6B201FA4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ï$ḻîďé">
              <a:extLst>
                <a:ext uri="{FF2B5EF4-FFF2-40B4-BE49-F238E27FC236}">
                  <a16:creationId xmlns:a16="http://schemas.microsoft.com/office/drawing/2014/main" xmlns="" id="{B0999CDD-8916-4F70-A54E-0F41DB2FA0B8}"/>
                </a:ext>
              </a:extLst>
            </p:cNvPr>
            <p:cNvGrpSpPr/>
            <p:nvPr/>
          </p:nvGrpSpPr>
          <p:grpSpPr>
            <a:xfrm>
              <a:off x="679363" y="3287178"/>
              <a:ext cx="3837228" cy="1104745"/>
              <a:chOff x="666932" y="4425289"/>
              <a:chExt cx="3082945" cy="1104745"/>
            </a:xfrm>
          </p:grpSpPr>
          <p:sp>
            <p:nvSpPr>
              <p:cNvPr id="25" name="iŝ1ïḑé">
                <a:extLst>
                  <a:ext uri="{FF2B5EF4-FFF2-40B4-BE49-F238E27FC236}">
                    <a16:creationId xmlns:a16="http://schemas.microsoft.com/office/drawing/2014/main" xmlns="" id="{A0B156C0-B73A-4D02-99B6-B6E66A7BAF5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  <p:sp>
            <p:nvSpPr>
              <p:cNvPr id="26" name="îṡ1ïḑê">
                <a:extLst>
                  <a:ext uri="{FF2B5EF4-FFF2-40B4-BE49-F238E27FC236}">
                    <a16:creationId xmlns:a16="http://schemas.microsoft.com/office/drawing/2014/main" xmlns="" id="{D9CB22FC-2531-4332-BFCD-41A7592BD8C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ï$1íḋé">
              <a:extLst>
                <a:ext uri="{FF2B5EF4-FFF2-40B4-BE49-F238E27FC236}">
                  <a16:creationId xmlns:a16="http://schemas.microsoft.com/office/drawing/2014/main" xmlns="" id="{77EE292D-3395-43E2-ACBC-BE739E43C302}"/>
                </a:ext>
              </a:extLst>
            </p:cNvPr>
            <p:cNvGrpSpPr/>
            <p:nvPr/>
          </p:nvGrpSpPr>
          <p:grpSpPr>
            <a:xfrm>
              <a:off x="7694088" y="3669613"/>
              <a:ext cx="3837228" cy="1104745"/>
              <a:chOff x="666932" y="4425289"/>
              <a:chExt cx="3082945" cy="1104745"/>
            </a:xfrm>
          </p:grpSpPr>
          <p:sp>
            <p:nvSpPr>
              <p:cNvPr id="23" name="î$líde">
                <a:extLst>
                  <a:ext uri="{FF2B5EF4-FFF2-40B4-BE49-F238E27FC236}">
                    <a16:creationId xmlns:a16="http://schemas.microsoft.com/office/drawing/2014/main" xmlns="" id="{FB8FD73A-794F-4600-98F5-A1FC9E07BFB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04.Text here</a:t>
                </a:r>
              </a:p>
            </p:txBody>
          </p:sp>
          <p:sp>
            <p:nvSpPr>
              <p:cNvPr id="24" name="işļïdê">
                <a:extLst>
                  <a:ext uri="{FF2B5EF4-FFF2-40B4-BE49-F238E27FC236}">
                    <a16:creationId xmlns:a16="http://schemas.microsoft.com/office/drawing/2014/main" xmlns="" id="{8DBA37CB-A5CA-4F6F-8B1B-7FD0C44464AF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508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05AC4C-1DA2-4E31-B737-90B31567B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DE2FF89-7057-4122-9D5A-4A5C88D0F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C62248-A2FF-42AC-BA59-D2F41678E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16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271FBE6-B44D-448B-B0B4-D7C69853D1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59000"/>
            <a:ext cx="12192000" cy="4804748"/>
            <a:chOff x="0" y="1359000"/>
            <a:chExt cx="12192000" cy="4804748"/>
          </a:xfrm>
        </p:grpSpPr>
        <p:sp>
          <p:nvSpPr>
            <p:cNvPr id="6" name="íṡ1îḑé">
              <a:extLst>
                <a:ext uri="{FF2B5EF4-FFF2-40B4-BE49-F238E27FC236}">
                  <a16:creationId xmlns:a16="http://schemas.microsoft.com/office/drawing/2014/main" xmlns="" id="{50C92A3A-1D50-43EC-9153-D64A14D7F672}"/>
                </a:ext>
              </a:extLst>
            </p:cNvPr>
            <p:cNvSpPr/>
            <p:nvPr/>
          </p:nvSpPr>
          <p:spPr bwMode="auto">
            <a:xfrm>
              <a:off x="0" y="3429000"/>
              <a:ext cx="12192000" cy="761418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ṥľidé">
              <a:extLst>
                <a:ext uri="{FF2B5EF4-FFF2-40B4-BE49-F238E27FC236}">
                  <a16:creationId xmlns:a16="http://schemas.microsoft.com/office/drawing/2014/main" xmlns="" id="{685BD59A-CFF7-440D-BA40-58A212D019E7}"/>
                </a:ext>
              </a:extLst>
            </p:cNvPr>
            <p:cNvGrpSpPr/>
            <p:nvPr/>
          </p:nvGrpSpPr>
          <p:grpSpPr>
            <a:xfrm>
              <a:off x="3525497" y="3689241"/>
              <a:ext cx="1024443" cy="1026520"/>
              <a:chOff x="668200" y="2627713"/>
              <a:chExt cx="1024443" cy="1026520"/>
            </a:xfrm>
          </p:grpSpPr>
          <p:sp>
            <p:nvSpPr>
              <p:cNvPr id="135" name="i$ļiďé">
                <a:extLst>
                  <a:ext uri="{FF2B5EF4-FFF2-40B4-BE49-F238E27FC236}">
                    <a16:creationId xmlns:a16="http://schemas.microsoft.com/office/drawing/2014/main" xmlns="" id="{BD69D320-C349-49DA-A6BB-341A787993E8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í$ḷïḑè">
                <a:extLst>
                  <a:ext uri="{FF2B5EF4-FFF2-40B4-BE49-F238E27FC236}">
                    <a16:creationId xmlns:a16="http://schemas.microsoft.com/office/drawing/2014/main" xmlns="" id="{0C2209DF-C962-4C6F-A163-43B09100BA7E}"/>
                  </a:ext>
                </a:extLst>
              </p:cNvPr>
              <p:cNvSpPr/>
              <p:nvPr/>
            </p:nvSpPr>
            <p:spPr bwMode="auto">
              <a:xfrm>
                <a:off x="920954" y="2881907"/>
                <a:ext cx="518934" cy="518131"/>
              </a:xfrm>
              <a:custGeom>
                <a:avLst/>
                <a:gdLst>
                  <a:gd name="connsiteX0" fmla="*/ 498997 w 602948"/>
                  <a:gd name="connsiteY0" fmla="*/ 461540 h 602015"/>
                  <a:gd name="connsiteX1" fmla="*/ 442833 w 602948"/>
                  <a:gd name="connsiteY1" fmla="*/ 517601 h 602015"/>
                  <a:gd name="connsiteX2" fmla="*/ 498997 w 602948"/>
                  <a:gd name="connsiteY2" fmla="*/ 573662 h 602015"/>
                  <a:gd name="connsiteX3" fmla="*/ 555160 w 602948"/>
                  <a:gd name="connsiteY3" fmla="*/ 517601 h 602015"/>
                  <a:gd name="connsiteX4" fmla="*/ 498997 w 602948"/>
                  <a:gd name="connsiteY4" fmla="*/ 461540 h 602015"/>
                  <a:gd name="connsiteX5" fmla="*/ 498997 w 602948"/>
                  <a:gd name="connsiteY5" fmla="*/ 432543 h 602015"/>
                  <a:gd name="connsiteX6" fmla="*/ 583565 w 602948"/>
                  <a:gd name="connsiteY6" fmla="*/ 517601 h 602015"/>
                  <a:gd name="connsiteX7" fmla="*/ 498997 w 602948"/>
                  <a:gd name="connsiteY7" fmla="*/ 602015 h 602015"/>
                  <a:gd name="connsiteX8" fmla="*/ 413782 w 602948"/>
                  <a:gd name="connsiteY8" fmla="*/ 517601 h 602015"/>
                  <a:gd name="connsiteX9" fmla="*/ 498997 w 602948"/>
                  <a:gd name="connsiteY9" fmla="*/ 432543 h 602015"/>
                  <a:gd name="connsiteX10" fmla="*/ 184629 w 602948"/>
                  <a:gd name="connsiteY10" fmla="*/ 264937 h 602015"/>
                  <a:gd name="connsiteX11" fmla="*/ 174946 w 602948"/>
                  <a:gd name="connsiteY11" fmla="*/ 274606 h 602015"/>
                  <a:gd name="connsiteX12" fmla="*/ 184629 w 602948"/>
                  <a:gd name="connsiteY12" fmla="*/ 284275 h 602015"/>
                  <a:gd name="connsiteX13" fmla="*/ 418320 w 602948"/>
                  <a:gd name="connsiteY13" fmla="*/ 284275 h 602015"/>
                  <a:gd name="connsiteX14" fmla="*/ 428003 w 602948"/>
                  <a:gd name="connsiteY14" fmla="*/ 274606 h 602015"/>
                  <a:gd name="connsiteX15" fmla="*/ 418320 w 602948"/>
                  <a:gd name="connsiteY15" fmla="*/ 264937 h 602015"/>
                  <a:gd name="connsiteX16" fmla="*/ 184629 w 602948"/>
                  <a:gd name="connsiteY16" fmla="*/ 230128 h 602015"/>
                  <a:gd name="connsiteX17" fmla="*/ 174946 w 602948"/>
                  <a:gd name="connsiteY17" fmla="*/ 239797 h 602015"/>
                  <a:gd name="connsiteX18" fmla="*/ 184629 w 602948"/>
                  <a:gd name="connsiteY18" fmla="*/ 249466 h 602015"/>
                  <a:gd name="connsiteX19" fmla="*/ 418320 w 602948"/>
                  <a:gd name="connsiteY19" fmla="*/ 249466 h 602015"/>
                  <a:gd name="connsiteX20" fmla="*/ 428003 w 602948"/>
                  <a:gd name="connsiteY20" fmla="*/ 239797 h 602015"/>
                  <a:gd name="connsiteX21" fmla="*/ 418320 w 602948"/>
                  <a:gd name="connsiteY21" fmla="*/ 230128 h 602015"/>
                  <a:gd name="connsiteX22" fmla="*/ 499014 w 602948"/>
                  <a:gd name="connsiteY22" fmla="*/ 211434 h 602015"/>
                  <a:gd name="connsiteX23" fmla="*/ 458990 w 602948"/>
                  <a:gd name="connsiteY23" fmla="*/ 251400 h 602015"/>
                  <a:gd name="connsiteX24" fmla="*/ 499014 w 602948"/>
                  <a:gd name="connsiteY24" fmla="*/ 291366 h 602015"/>
                  <a:gd name="connsiteX25" fmla="*/ 539038 w 602948"/>
                  <a:gd name="connsiteY25" fmla="*/ 251400 h 602015"/>
                  <a:gd name="connsiteX26" fmla="*/ 499014 w 602948"/>
                  <a:gd name="connsiteY26" fmla="*/ 211434 h 602015"/>
                  <a:gd name="connsiteX27" fmla="*/ 104580 w 602948"/>
                  <a:gd name="connsiteY27" fmla="*/ 211434 h 602015"/>
                  <a:gd name="connsiteX28" fmla="*/ 63910 w 602948"/>
                  <a:gd name="connsiteY28" fmla="*/ 251400 h 602015"/>
                  <a:gd name="connsiteX29" fmla="*/ 104580 w 602948"/>
                  <a:gd name="connsiteY29" fmla="*/ 291366 h 602015"/>
                  <a:gd name="connsiteX30" fmla="*/ 144604 w 602948"/>
                  <a:gd name="connsiteY30" fmla="*/ 251400 h 602015"/>
                  <a:gd name="connsiteX31" fmla="*/ 104580 w 602948"/>
                  <a:gd name="connsiteY31" fmla="*/ 211434 h 602015"/>
                  <a:gd name="connsiteX32" fmla="*/ 431231 w 602948"/>
                  <a:gd name="connsiteY32" fmla="*/ 85734 h 602015"/>
                  <a:gd name="connsiteX33" fmla="*/ 388624 w 602948"/>
                  <a:gd name="connsiteY33" fmla="*/ 127634 h 602015"/>
                  <a:gd name="connsiteX34" fmla="*/ 473192 w 602948"/>
                  <a:gd name="connsiteY34" fmla="*/ 127634 h 602015"/>
                  <a:gd name="connsiteX35" fmla="*/ 431231 w 602948"/>
                  <a:gd name="connsiteY35" fmla="*/ 85734 h 602015"/>
                  <a:gd name="connsiteX36" fmla="*/ 172363 w 602948"/>
                  <a:gd name="connsiteY36" fmla="*/ 29008 h 602015"/>
                  <a:gd name="connsiteX37" fmla="*/ 91669 w 602948"/>
                  <a:gd name="connsiteY37" fmla="*/ 130212 h 602015"/>
                  <a:gd name="connsiteX38" fmla="*/ 118782 w 602948"/>
                  <a:gd name="connsiteY38" fmla="*/ 127634 h 602015"/>
                  <a:gd name="connsiteX39" fmla="*/ 369257 w 602948"/>
                  <a:gd name="connsiteY39" fmla="*/ 127634 h 602015"/>
                  <a:gd name="connsiteX40" fmla="*/ 431231 w 602948"/>
                  <a:gd name="connsiteY40" fmla="*/ 66395 h 602015"/>
                  <a:gd name="connsiteX41" fmla="*/ 492558 w 602948"/>
                  <a:gd name="connsiteY41" fmla="*/ 127634 h 602015"/>
                  <a:gd name="connsiteX42" fmla="*/ 492558 w 602948"/>
                  <a:gd name="connsiteY42" fmla="*/ 128278 h 602015"/>
                  <a:gd name="connsiteX43" fmla="*/ 511279 w 602948"/>
                  <a:gd name="connsiteY43" fmla="*/ 130212 h 602015"/>
                  <a:gd name="connsiteX44" fmla="*/ 431231 w 602948"/>
                  <a:gd name="connsiteY44" fmla="*/ 29008 h 602015"/>
                  <a:gd name="connsiteX45" fmla="*/ 172363 w 602948"/>
                  <a:gd name="connsiteY45" fmla="*/ 0 h 602015"/>
                  <a:gd name="connsiteX46" fmla="*/ 431231 w 602948"/>
                  <a:gd name="connsiteY46" fmla="*/ 0 h 602015"/>
                  <a:gd name="connsiteX47" fmla="*/ 542266 w 602948"/>
                  <a:gd name="connsiteY47" fmla="*/ 140526 h 602015"/>
                  <a:gd name="connsiteX48" fmla="*/ 602948 w 602948"/>
                  <a:gd name="connsiteY48" fmla="*/ 251400 h 602015"/>
                  <a:gd name="connsiteX49" fmla="*/ 484812 w 602948"/>
                  <a:gd name="connsiteY49" fmla="*/ 375166 h 602015"/>
                  <a:gd name="connsiteX50" fmla="*/ 431231 w 602948"/>
                  <a:gd name="connsiteY50" fmla="*/ 375166 h 602015"/>
                  <a:gd name="connsiteX51" fmla="*/ 431231 w 602948"/>
                  <a:gd name="connsiteY51" fmla="*/ 389347 h 602015"/>
                  <a:gd name="connsiteX52" fmla="*/ 330524 w 602948"/>
                  <a:gd name="connsiteY52" fmla="*/ 389347 h 602015"/>
                  <a:gd name="connsiteX53" fmla="*/ 330524 w 602948"/>
                  <a:gd name="connsiteY53" fmla="*/ 578220 h 602015"/>
                  <a:gd name="connsiteX54" fmla="*/ 378941 w 602948"/>
                  <a:gd name="connsiteY54" fmla="*/ 578220 h 602015"/>
                  <a:gd name="connsiteX55" fmla="*/ 378941 w 602948"/>
                  <a:gd name="connsiteY55" fmla="*/ 597558 h 602015"/>
                  <a:gd name="connsiteX56" fmla="*/ 224008 w 602948"/>
                  <a:gd name="connsiteY56" fmla="*/ 597558 h 602015"/>
                  <a:gd name="connsiteX57" fmla="*/ 224008 w 602948"/>
                  <a:gd name="connsiteY57" fmla="*/ 578220 h 602015"/>
                  <a:gd name="connsiteX58" fmla="*/ 273070 w 602948"/>
                  <a:gd name="connsiteY58" fmla="*/ 578220 h 602015"/>
                  <a:gd name="connsiteX59" fmla="*/ 273070 w 602948"/>
                  <a:gd name="connsiteY59" fmla="*/ 389347 h 602015"/>
                  <a:gd name="connsiteX60" fmla="*/ 172363 w 602948"/>
                  <a:gd name="connsiteY60" fmla="*/ 389347 h 602015"/>
                  <a:gd name="connsiteX61" fmla="*/ 172363 w 602948"/>
                  <a:gd name="connsiteY61" fmla="*/ 375166 h 602015"/>
                  <a:gd name="connsiteX62" fmla="*/ 132339 w 602948"/>
                  <a:gd name="connsiteY62" fmla="*/ 375166 h 602015"/>
                  <a:gd name="connsiteX63" fmla="*/ 132339 w 602948"/>
                  <a:gd name="connsiteY63" fmla="*/ 421578 h 602015"/>
                  <a:gd name="connsiteX64" fmla="*/ 36151 w 602948"/>
                  <a:gd name="connsiteY64" fmla="*/ 421578 h 602015"/>
                  <a:gd name="connsiteX65" fmla="*/ 36151 w 602948"/>
                  <a:gd name="connsiteY65" fmla="*/ 344869 h 602015"/>
                  <a:gd name="connsiteX66" fmla="*/ 0 w 602948"/>
                  <a:gd name="connsiteY66" fmla="*/ 251400 h 602015"/>
                  <a:gd name="connsiteX67" fmla="*/ 60682 w 602948"/>
                  <a:gd name="connsiteY67" fmla="*/ 140526 h 602015"/>
                  <a:gd name="connsiteX68" fmla="*/ 172363 w 602948"/>
                  <a:gd name="connsiteY68" fmla="*/ 0 h 60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2948" h="602015">
                    <a:moveTo>
                      <a:pt x="498997" y="461540"/>
                    </a:moveTo>
                    <a:cubicBezTo>
                      <a:pt x="468010" y="461540"/>
                      <a:pt x="442833" y="486671"/>
                      <a:pt x="442833" y="517601"/>
                    </a:cubicBezTo>
                    <a:cubicBezTo>
                      <a:pt x="442833" y="548531"/>
                      <a:pt x="468010" y="573662"/>
                      <a:pt x="498997" y="573662"/>
                    </a:cubicBezTo>
                    <a:cubicBezTo>
                      <a:pt x="529984" y="573662"/>
                      <a:pt x="555160" y="548531"/>
                      <a:pt x="555160" y="517601"/>
                    </a:cubicBezTo>
                    <a:cubicBezTo>
                      <a:pt x="555160" y="486671"/>
                      <a:pt x="529984" y="461540"/>
                      <a:pt x="498997" y="461540"/>
                    </a:cubicBezTo>
                    <a:close/>
                    <a:moveTo>
                      <a:pt x="498997" y="432543"/>
                    </a:moveTo>
                    <a:cubicBezTo>
                      <a:pt x="545477" y="432543"/>
                      <a:pt x="583565" y="470561"/>
                      <a:pt x="583565" y="517601"/>
                    </a:cubicBezTo>
                    <a:cubicBezTo>
                      <a:pt x="583565" y="563997"/>
                      <a:pt x="545477" y="602015"/>
                      <a:pt x="498997" y="602015"/>
                    </a:cubicBezTo>
                    <a:cubicBezTo>
                      <a:pt x="451870" y="602015"/>
                      <a:pt x="413782" y="563997"/>
                      <a:pt x="413782" y="517601"/>
                    </a:cubicBezTo>
                    <a:cubicBezTo>
                      <a:pt x="413782" y="470561"/>
                      <a:pt x="451870" y="432543"/>
                      <a:pt x="498997" y="432543"/>
                    </a:cubicBezTo>
                    <a:close/>
                    <a:moveTo>
                      <a:pt x="184629" y="264937"/>
                    </a:moveTo>
                    <a:cubicBezTo>
                      <a:pt x="179464" y="264937"/>
                      <a:pt x="174946" y="269449"/>
                      <a:pt x="174946" y="274606"/>
                    </a:cubicBezTo>
                    <a:cubicBezTo>
                      <a:pt x="174946" y="280407"/>
                      <a:pt x="179464" y="284275"/>
                      <a:pt x="184629" y="284275"/>
                    </a:cubicBezTo>
                    <a:lnTo>
                      <a:pt x="418320" y="284275"/>
                    </a:lnTo>
                    <a:cubicBezTo>
                      <a:pt x="423484" y="284275"/>
                      <a:pt x="428003" y="280407"/>
                      <a:pt x="428003" y="274606"/>
                    </a:cubicBezTo>
                    <a:cubicBezTo>
                      <a:pt x="428003" y="269449"/>
                      <a:pt x="423484" y="264937"/>
                      <a:pt x="418320" y="264937"/>
                    </a:cubicBezTo>
                    <a:close/>
                    <a:moveTo>
                      <a:pt x="184629" y="230128"/>
                    </a:moveTo>
                    <a:cubicBezTo>
                      <a:pt x="179464" y="230128"/>
                      <a:pt x="174946" y="234640"/>
                      <a:pt x="174946" y="239797"/>
                    </a:cubicBezTo>
                    <a:cubicBezTo>
                      <a:pt x="174946" y="244954"/>
                      <a:pt x="179464" y="249466"/>
                      <a:pt x="184629" y="249466"/>
                    </a:cubicBezTo>
                    <a:lnTo>
                      <a:pt x="418320" y="249466"/>
                    </a:lnTo>
                    <a:cubicBezTo>
                      <a:pt x="423484" y="249466"/>
                      <a:pt x="428003" y="244954"/>
                      <a:pt x="428003" y="239797"/>
                    </a:cubicBezTo>
                    <a:cubicBezTo>
                      <a:pt x="428003" y="234640"/>
                      <a:pt x="423484" y="230128"/>
                      <a:pt x="418320" y="230128"/>
                    </a:cubicBezTo>
                    <a:close/>
                    <a:moveTo>
                      <a:pt x="499014" y="211434"/>
                    </a:moveTo>
                    <a:cubicBezTo>
                      <a:pt x="476420" y="211434"/>
                      <a:pt x="458990" y="229483"/>
                      <a:pt x="458990" y="251400"/>
                    </a:cubicBezTo>
                    <a:cubicBezTo>
                      <a:pt x="458990" y="273317"/>
                      <a:pt x="476420" y="291366"/>
                      <a:pt x="499014" y="291366"/>
                    </a:cubicBezTo>
                    <a:cubicBezTo>
                      <a:pt x="520963" y="291366"/>
                      <a:pt x="539038" y="273317"/>
                      <a:pt x="539038" y="251400"/>
                    </a:cubicBezTo>
                    <a:cubicBezTo>
                      <a:pt x="539038" y="229483"/>
                      <a:pt x="520963" y="211434"/>
                      <a:pt x="499014" y="211434"/>
                    </a:cubicBezTo>
                    <a:close/>
                    <a:moveTo>
                      <a:pt x="104580" y="211434"/>
                    </a:moveTo>
                    <a:cubicBezTo>
                      <a:pt x="81986" y="211434"/>
                      <a:pt x="63910" y="229483"/>
                      <a:pt x="63910" y="251400"/>
                    </a:cubicBezTo>
                    <a:cubicBezTo>
                      <a:pt x="63910" y="273317"/>
                      <a:pt x="81986" y="291366"/>
                      <a:pt x="104580" y="291366"/>
                    </a:cubicBezTo>
                    <a:cubicBezTo>
                      <a:pt x="126529" y="291366"/>
                      <a:pt x="144604" y="273317"/>
                      <a:pt x="144604" y="251400"/>
                    </a:cubicBezTo>
                    <a:cubicBezTo>
                      <a:pt x="144604" y="229483"/>
                      <a:pt x="126529" y="211434"/>
                      <a:pt x="104580" y="211434"/>
                    </a:cubicBezTo>
                    <a:close/>
                    <a:moveTo>
                      <a:pt x="431231" y="85734"/>
                    </a:moveTo>
                    <a:cubicBezTo>
                      <a:pt x="407345" y="85734"/>
                      <a:pt x="388624" y="104428"/>
                      <a:pt x="388624" y="127634"/>
                    </a:cubicBezTo>
                    <a:lnTo>
                      <a:pt x="473192" y="127634"/>
                    </a:lnTo>
                    <a:cubicBezTo>
                      <a:pt x="473192" y="104428"/>
                      <a:pt x="454471" y="85734"/>
                      <a:pt x="431231" y="85734"/>
                    </a:cubicBezTo>
                    <a:close/>
                    <a:moveTo>
                      <a:pt x="172363" y="29008"/>
                    </a:moveTo>
                    <a:cubicBezTo>
                      <a:pt x="135567" y="29008"/>
                      <a:pt x="103935" y="72197"/>
                      <a:pt x="91669" y="130212"/>
                    </a:cubicBezTo>
                    <a:cubicBezTo>
                      <a:pt x="100061" y="128923"/>
                      <a:pt x="109099" y="127634"/>
                      <a:pt x="118782" y="127634"/>
                    </a:cubicBezTo>
                    <a:lnTo>
                      <a:pt x="369257" y="127634"/>
                    </a:lnTo>
                    <a:cubicBezTo>
                      <a:pt x="369257" y="94114"/>
                      <a:pt x="397016" y="66395"/>
                      <a:pt x="431231" y="66395"/>
                    </a:cubicBezTo>
                    <a:cubicBezTo>
                      <a:pt x="464800" y="66395"/>
                      <a:pt x="492558" y="94114"/>
                      <a:pt x="492558" y="127634"/>
                    </a:cubicBezTo>
                    <a:cubicBezTo>
                      <a:pt x="492558" y="128278"/>
                      <a:pt x="492558" y="128278"/>
                      <a:pt x="492558" y="128278"/>
                    </a:cubicBezTo>
                    <a:cubicBezTo>
                      <a:pt x="499014" y="128923"/>
                      <a:pt x="505469" y="128923"/>
                      <a:pt x="511279" y="130212"/>
                    </a:cubicBezTo>
                    <a:cubicBezTo>
                      <a:pt x="499659" y="72197"/>
                      <a:pt x="467382" y="29008"/>
                      <a:pt x="431231" y="29008"/>
                    </a:cubicBezTo>
                    <a:close/>
                    <a:moveTo>
                      <a:pt x="172363" y="0"/>
                    </a:moveTo>
                    <a:lnTo>
                      <a:pt x="431231" y="0"/>
                    </a:lnTo>
                    <a:cubicBezTo>
                      <a:pt x="486103" y="0"/>
                      <a:pt x="531292" y="59305"/>
                      <a:pt x="542266" y="140526"/>
                    </a:cubicBezTo>
                    <a:cubicBezTo>
                      <a:pt x="582290" y="161154"/>
                      <a:pt x="602948" y="203054"/>
                      <a:pt x="602948" y="251400"/>
                    </a:cubicBezTo>
                    <a:cubicBezTo>
                      <a:pt x="602948" y="319729"/>
                      <a:pt x="562278" y="375166"/>
                      <a:pt x="484812" y="375166"/>
                    </a:cubicBezTo>
                    <a:lnTo>
                      <a:pt x="431231" y="375166"/>
                    </a:lnTo>
                    <a:lnTo>
                      <a:pt x="431231" y="389347"/>
                    </a:lnTo>
                    <a:lnTo>
                      <a:pt x="330524" y="389347"/>
                    </a:lnTo>
                    <a:lnTo>
                      <a:pt x="330524" y="578220"/>
                    </a:lnTo>
                    <a:lnTo>
                      <a:pt x="378941" y="578220"/>
                    </a:lnTo>
                    <a:lnTo>
                      <a:pt x="378941" y="597558"/>
                    </a:lnTo>
                    <a:lnTo>
                      <a:pt x="224008" y="597558"/>
                    </a:lnTo>
                    <a:lnTo>
                      <a:pt x="224008" y="578220"/>
                    </a:lnTo>
                    <a:lnTo>
                      <a:pt x="273070" y="578220"/>
                    </a:lnTo>
                    <a:lnTo>
                      <a:pt x="273070" y="389347"/>
                    </a:lnTo>
                    <a:lnTo>
                      <a:pt x="172363" y="389347"/>
                    </a:lnTo>
                    <a:lnTo>
                      <a:pt x="172363" y="375166"/>
                    </a:lnTo>
                    <a:lnTo>
                      <a:pt x="132339" y="375166"/>
                    </a:lnTo>
                    <a:lnTo>
                      <a:pt x="132339" y="421578"/>
                    </a:lnTo>
                    <a:lnTo>
                      <a:pt x="36151" y="421578"/>
                    </a:lnTo>
                    <a:lnTo>
                      <a:pt x="36151" y="344869"/>
                    </a:lnTo>
                    <a:cubicBezTo>
                      <a:pt x="12266" y="322307"/>
                      <a:pt x="0" y="288787"/>
                      <a:pt x="0" y="251400"/>
                    </a:cubicBezTo>
                    <a:cubicBezTo>
                      <a:pt x="0" y="203054"/>
                      <a:pt x="20658" y="161154"/>
                      <a:pt x="60682" y="140526"/>
                    </a:cubicBezTo>
                    <a:cubicBezTo>
                      <a:pt x="71657" y="59305"/>
                      <a:pt x="116846" y="0"/>
                      <a:pt x="1723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ṣļíḑè">
              <a:extLst>
                <a:ext uri="{FF2B5EF4-FFF2-40B4-BE49-F238E27FC236}">
                  <a16:creationId xmlns:a16="http://schemas.microsoft.com/office/drawing/2014/main" xmlns="" id="{EDC79784-6B98-48B0-A74B-4A7ECAB8EF83}"/>
                </a:ext>
              </a:extLst>
            </p:cNvPr>
            <p:cNvGrpSpPr/>
            <p:nvPr/>
          </p:nvGrpSpPr>
          <p:grpSpPr>
            <a:xfrm>
              <a:off x="7556208" y="3689241"/>
              <a:ext cx="1024443" cy="1026520"/>
              <a:chOff x="668200" y="2627713"/>
              <a:chExt cx="1024443" cy="1026520"/>
            </a:xfrm>
          </p:grpSpPr>
          <p:sp>
            <p:nvSpPr>
              <p:cNvPr id="133" name="îŝľíḍê">
                <a:extLst>
                  <a:ext uri="{FF2B5EF4-FFF2-40B4-BE49-F238E27FC236}">
                    <a16:creationId xmlns:a16="http://schemas.microsoft.com/office/drawing/2014/main" xmlns="" id="{9F6F937B-DA3C-4670-9080-5415D65CF9BF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iṩ1idê">
                <a:extLst>
                  <a:ext uri="{FF2B5EF4-FFF2-40B4-BE49-F238E27FC236}">
                    <a16:creationId xmlns:a16="http://schemas.microsoft.com/office/drawing/2014/main" xmlns="" id="{FA1EA10E-5588-4CB4-893F-197E7E27F34B}"/>
                  </a:ext>
                </a:extLst>
              </p:cNvPr>
              <p:cNvSpPr/>
              <p:nvPr/>
            </p:nvSpPr>
            <p:spPr bwMode="auto">
              <a:xfrm>
                <a:off x="925287" y="2881505"/>
                <a:ext cx="510267" cy="518934"/>
              </a:xfrm>
              <a:custGeom>
                <a:avLst/>
                <a:gdLst>
                  <a:gd name="T0" fmla="*/ 2307 w 2331"/>
                  <a:gd name="T1" fmla="*/ 2209 h 2374"/>
                  <a:gd name="T2" fmla="*/ 1706 w 2331"/>
                  <a:gd name="T3" fmla="*/ 1405 h 2374"/>
                  <a:gd name="T4" fmla="*/ 1626 w 2331"/>
                  <a:gd name="T5" fmla="*/ 1365 h 2374"/>
                  <a:gd name="T6" fmla="*/ 1236 w 2331"/>
                  <a:gd name="T7" fmla="*/ 1365 h 2374"/>
                  <a:gd name="T8" fmla="*/ 1236 w 2331"/>
                  <a:gd name="T9" fmla="*/ 870 h 2374"/>
                  <a:gd name="T10" fmla="*/ 1607 w 2331"/>
                  <a:gd name="T11" fmla="*/ 438 h 2374"/>
                  <a:gd name="T12" fmla="*/ 1169 w 2331"/>
                  <a:gd name="T13" fmla="*/ 0 h 2374"/>
                  <a:gd name="T14" fmla="*/ 731 w 2331"/>
                  <a:gd name="T15" fmla="*/ 438 h 2374"/>
                  <a:gd name="T16" fmla="*/ 1102 w 2331"/>
                  <a:gd name="T17" fmla="*/ 870 h 2374"/>
                  <a:gd name="T18" fmla="*/ 1102 w 2331"/>
                  <a:gd name="T19" fmla="*/ 1365 h 2374"/>
                  <a:gd name="T20" fmla="*/ 712 w 2331"/>
                  <a:gd name="T21" fmla="*/ 1365 h 2374"/>
                  <a:gd name="T22" fmla="*/ 632 w 2331"/>
                  <a:gd name="T23" fmla="*/ 1405 h 2374"/>
                  <a:gd name="T24" fmla="*/ 27 w 2331"/>
                  <a:gd name="T25" fmla="*/ 2214 h 2374"/>
                  <a:gd name="T26" fmla="*/ 17 w 2331"/>
                  <a:gd name="T27" fmla="*/ 2319 h 2374"/>
                  <a:gd name="T28" fmla="*/ 107 w 2331"/>
                  <a:gd name="T29" fmla="*/ 2374 h 2374"/>
                  <a:gd name="T30" fmla="*/ 2231 w 2331"/>
                  <a:gd name="T31" fmla="*/ 2374 h 2374"/>
                  <a:gd name="T32" fmla="*/ 2231 w 2331"/>
                  <a:gd name="T33" fmla="*/ 2374 h 2374"/>
                  <a:gd name="T34" fmla="*/ 2331 w 2331"/>
                  <a:gd name="T35" fmla="*/ 2274 h 2374"/>
                  <a:gd name="T36" fmla="*/ 2307 w 2331"/>
                  <a:gd name="T37" fmla="*/ 2209 h 2374"/>
                  <a:gd name="T38" fmla="*/ 931 w 2331"/>
                  <a:gd name="T39" fmla="*/ 438 h 2374"/>
                  <a:gd name="T40" fmla="*/ 1169 w 2331"/>
                  <a:gd name="T41" fmla="*/ 200 h 2374"/>
                  <a:gd name="T42" fmla="*/ 1407 w 2331"/>
                  <a:gd name="T43" fmla="*/ 438 h 2374"/>
                  <a:gd name="T44" fmla="*/ 1169 w 2331"/>
                  <a:gd name="T45" fmla="*/ 675 h 2374"/>
                  <a:gd name="T46" fmla="*/ 931 w 2331"/>
                  <a:gd name="T47" fmla="*/ 438 h 2374"/>
                  <a:gd name="T48" fmla="*/ 306 w 2331"/>
                  <a:gd name="T49" fmla="*/ 2174 h 2374"/>
                  <a:gd name="T50" fmla="*/ 762 w 2331"/>
                  <a:gd name="T51" fmla="*/ 1565 h 2374"/>
                  <a:gd name="T52" fmla="*/ 1102 w 2331"/>
                  <a:gd name="T53" fmla="*/ 1565 h 2374"/>
                  <a:gd name="T54" fmla="*/ 1102 w 2331"/>
                  <a:gd name="T55" fmla="*/ 1696 h 2374"/>
                  <a:gd name="T56" fmla="*/ 917 w 2331"/>
                  <a:gd name="T57" fmla="*/ 1807 h 2374"/>
                  <a:gd name="T58" fmla="*/ 1169 w 2331"/>
                  <a:gd name="T59" fmla="*/ 1923 h 2374"/>
                  <a:gd name="T60" fmla="*/ 1421 w 2331"/>
                  <a:gd name="T61" fmla="*/ 1807 h 2374"/>
                  <a:gd name="T62" fmla="*/ 1236 w 2331"/>
                  <a:gd name="T63" fmla="*/ 1696 h 2374"/>
                  <a:gd name="T64" fmla="*/ 1236 w 2331"/>
                  <a:gd name="T65" fmla="*/ 1565 h 2374"/>
                  <a:gd name="T66" fmla="*/ 1576 w 2331"/>
                  <a:gd name="T67" fmla="*/ 1565 h 2374"/>
                  <a:gd name="T68" fmla="*/ 2031 w 2331"/>
                  <a:gd name="T69" fmla="*/ 2174 h 2374"/>
                  <a:gd name="T70" fmla="*/ 306 w 2331"/>
                  <a:gd name="T71" fmla="*/ 2174 h 2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31" h="2374">
                    <a:moveTo>
                      <a:pt x="2307" y="2209"/>
                    </a:moveTo>
                    <a:lnTo>
                      <a:pt x="1706" y="1405"/>
                    </a:lnTo>
                    <a:cubicBezTo>
                      <a:pt x="1687" y="1380"/>
                      <a:pt x="1657" y="1365"/>
                      <a:pt x="1626" y="1365"/>
                    </a:cubicBezTo>
                    <a:lnTo>
                      <a:pt x="1236" y="1365"/>
                    </a:lnTo>
                    <a:lnTo>
                      <a:pt x="1236" y="870"/>
                    </a:lnTo>
                    <a:cubicBezTo>
                      <a:pt x="1445" y="838"/>
                      <a:pt x="1607" y="656"/>
                      <a:pt x="1607" y="438"/>
                    </a:cubicBezTo>
                    <a:cubicBezTo>
                      <a:pt x="1607" y="196"/>
                      <a:pt x="1410" y="0"/>
                      <a:pt x="1169" y="0"/>
                    </a:cubicBezTo>
                    <a:cubicBezTo>
                      <a:pt x="928" y="0"/>
                      <a:pt x="731" y="196"/>
                      <a:pt x="731" y="438"/>
                    </a:cubicBezTo>
                    <a:cubicBezTo>
                      <a:pt x="731" y="656"/>
                      <a:pt x="892" y="838"/>
                      <a:pt x="1102" y="870"/>
                    </a:cubicBezTo>
                    <a:lnTo>
                      <a:pt x="1102" y="1365"/>
                    </a:lnTo>
                    <a:lnTo>
                      <a:pt x="712" y="1365"/>
                    </a:lnTo>
                    <a:cubicBezTo>
                      <a:pt x="681" y="1365"/>
                      <a:pt x="651" y="1380"/>
                      <a:pt x="632" y="1405"/>
                    </a:cubicBezTo>
                    <a:lnTo>
                      <a:pt x="27" y="2214"/>
                    </a:lnTo>
                    <a:cubicBezTo>
                      <a:pt x="4" y="2244"/>
                      <a:pt x="0" y="2285"/>
                      <a:pt x="17" y="2319"/>
                    </a:cubicBezTo>
                    <a:cubicBezTo>
                      <a:pt x="34" y="2353"/>
                      <a:pt x="69" y="2374"/>
                      <a:pt x="107" y="2374"/>
                    </a:cubicBezTo>
                    <a:lnTo>
                      <a:pt x="2231" y="2374"/>
                    </a:lnTo>
                    <a:lnTo>
                      <a:pt x="2231" y="2374"/>
                    </a:lnTo>
                    <a:cubicBezTo>
                      <a:pt x="2287" y="2374"/>
                      <a:pt x="2331" y="2329"/>
                      <a:pt x="2331" y="2274"/>
                    </a:cubicBezTo>
                    <a:cubicBezTo>
                      <a:pt x="2331" y="2249"/>
                      <a:pt x="2322" y="2227"/>
                      <a:pt x="2307" y="2209"/>
                    </a:cubicBezTo>
                    <a:close/>
                    <a:moveTo>
                      <a:pt x="931" y="438"/>
                    </a:moveTo>
                    <a:cubicBezTo>
                      <a:pt x="931" y="307"/>
                      <a:pt x="1038" y="200"/>
                      <a:pt x="1169" y="200"/>
                    </a:cubicBezTo>
                    <a:cubicBezTo>
                      <a:pt x="1300" y="200"/>
                      <a:pt x="1407" y="307"/>
                      <a:pt x="1407" y="438"/>
                    </a:cubicBezTo>
                    <a:cubicBezTo>
                      <a:pt x="1407" y="569"/>
                      <a:pt x="1300" y="675"/>
                      <a:pt x="1169" y="675"/>
                    </a:cubicBezTo>
                    <a:cubicBezTo>
                      <a:pt x="1038" y="675"/>
                      <a:pt x="931" y="569"/>
                      <a:pt x="931" y="438"/>
                    </a:cubicBezTo>
                    <a:close/>
                    <a:moveTo>
                      <a:pt x="306" y="2174"/>
                    </a:moveTo>
                    <a:lnTo>
                      <a:pt x="762" y="1565"/>
                    </a:lnTo>
                    <a:lnTo>
                      <a:pt x="1102" y="1565"/>
                    </a:lnTo>
                    <a:lnTo>
                      <a:pt x="1102" y="1696"/>
                    </a:lnTo>
                    <a:cubicBezTo>
                      <a:pt x="996" y="1709"/>
                      <a:pt x="917" y="1754"/>
                      <a:pt x="917" y="1807"/>
                    </a:cubicBezTo>
                    <a:cubicBezTo>
                      <a:pt x="917" y="1871"/>
                      <a:pt x="1030" y="1923"/>
                      <a:pt x="1169" y="1923"/>
                    </a:cubicBezTo>
                    <a:cubicBezTo>
                      <a:pt x="1308" y="1923"/>
                      <a:pt x="1421" y="1871"/>
                      <a:pt x="1421" y="1807"/>
                    </a:cubicBezTo>
                    <a:cubicBezTo>
                      <a:pt x="1421" y="1754"/>
                      <a:pt x="1342" y="1709"/>
                      <a:pt x="1236" y="1696"/>
                    </a:cubicBezTo>
                    <a:lnTo>
                      <a:pt x="1236" y="1565"/>
                    </a:lnTo>
                    <a:lnTo>
                      <a:pt x="1576" y="1565"/>
                    </a:lnTo>
                    <a:lnTo>
                      <a:pt x="2031" y="2174"/>
                    </a:lnTo>
                    <a:lnTo>
                      <a:pt x="306" y="21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" name="îṩļîďè">
              <a:extLst>
                <a:ext uri="{FF2B5EF4-FFF2-40B4-BE49-F238E27FC236}">
                  <a16:creationId xmlns:a16="http://schemas.microsoft.com/office/drawing/2014/main" xmlns="" id="{3CCE8E66-5472-4C30-A65B-86E6AF052066}"/>
                </a:ext>
              </a:extLst>
            </p:cNvPr>
            <p:cNvSpPr/>
            <p:nvPr/>
          </p:nvSpPr>
          <p:spPr bwMode="auto">
            <a:xfrm>
              <a:off x="2640340" y="5214717"/>
              <a:ext cx="2830606" cy="928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0" name="ïṥḷíďé">
              <a:extLst>
                <a:ext uri="{FF2B5EF4-FFF2-40B4-BE49-F238E27FC236}">
                  <a16:creationId xmlns:a16="http://schemas.microsoft.com/office/drawing/2014/main" xmlns="" id="{3CA8E4CC-9A21-43D1-A896-B4C43552CAD2}"/>
                </a:ext>
              </a:extLst>
            </p:cNvPr>
            <p:cNvSpPr txBox="1"/>
            <p:nvPr/>
          </p:nvSpPr>
          <p:spPr bwMode="auto">
            <a:xfrm>
              <a:off x="2640340" y="4823159"/>
              <a:ext cx="2830606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1" name="íŝlidé">
              <a:extLst>
                <a:ext uri="{FF2B5EF4-FFF2-40B4-BE49-F238E27FC236}">
                  <a16:creationId xmlns:a16="http://schemas.microsoft.com/office/drawing/2014/main" xmlns="" id="{C4E094C8-FE5D-4BA5-8E65-854CC0908BD8}"/>
                </a:ext>
              </a:extLst>
            </p:cNvPr>
            <p:cNvSpPr/>
            <p:nvPr/>
          </p:nvSpPr>
          <p:spPr bwMode="auto">
            <a:xfrm>
              <a:off x="6653125" y="5234841"/>
              <a:ext cx="2830606" cy="928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2" name="ïṧļïḑè">
              <a:extLst>
                <a:ext uri="{FF2B5EF4-FFF2-40B4-BE49-F238E27FC236}">
                  <a16:creationId xmlns:a16="http://schemas.microsoft.com/office/drawing/2014/main" xmlns="" id="{CEF8F63D-D1F8-44A6-A0E3-CE1969DFD852}"/>
                </a:ext>
              </a:extLst>
            </p:cNvPr>
            <p:cNvSpPr txBox="1"/>
            <p:nvPr/>
          </p:nvSpPr>
          <p:spPr bwMode="auto">
            <a:xfrm>
              <a:off x="6653125" y="4843283"/>
              <a:ext cx="2830606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grpSp>
          <p:nvGrpSpPr>
            <p:cNvPr id="13" name="ïŝ1íḋè">
              <a:extLst>
                <a:ext uri="{FF2B5EF4-FFF2-40B4-BE49-F238E27FC236}">
                  <a16:creationId xmlns:a16="http://schemas.microsoft.com/office/drawing/2014/main" xmlns="" id="{FE0B8CD5-A247-43A0-A98B-CA82A719387A}"/>
                </a:ext>
              </a:extLst>
            </p:cNvPr>
            <p:cNvGrpSpPr/>
            <p:nvPr/>
          </p:nvGrpSpPr>
          <p:grpSpPr>
            <a:xfrm>
              <a:off x="2665729" y="1359000"/>
              <a:ext cx="6860543" cy="2070001"/>
              <a:chOff x="2665729" y="1359000"/>
              <a:chExt cx="6860543" cy="2070001"/>
            </a:xfrm>
          </p:grpSpPr>
          <p:sp>
            <p:nvSpPr>
              <p:cNvPr id="14" name="iSḻiḑe">
                <a:extLst>
                  <a:ext uri="{FF2B5EF4-FFF2-40B4-BE49-F238E27FC236}">
                    <a16:creationId xmlns:a16="http://schemas.microsoft.com/office/drawing/2014/main" xmlns="" id="{92C34CFA-FD7D-4E93-ADAB-D5692CA10A11}"/>
                  </a:ext>
                </a:extLst>
              </p:cNvPr>
              <p:cNvSpPr/>
              <p:nvPr/>
            </p:nvSpPr>
            <p:spPr>
              <a:xfrm>
                <a:off x="3586880" y="2484441"/>
                <a:ext cx="944560" cy="944560"/>
              </a:xfrm>
              <a:prstGeom prst="ellips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îS1ïḑé">
                <a:extLst>
                  <a:ext uri="{FF2B5EF4-FFF2-40B4-BE49-F238E27FC236}">
                    <a16:creationId xmlns:a16="http://schemas.microsoft.com/office/drawing/2014/main" xmlns="" id="{8BCCFD98-1D89-43C6-A821-35A5831D942E}"/>
                  </a:ext>
                </a:extLst>
              </p:cNvPr>
              <p:cNvSpPr/>
              <p:nvPr/>
            </p:nvSpPr>
            <p:spPr>
              <a:xfrm>
                <a:off x="3701015" y="2598574"/>
                <a:ext cx="716291" cy="716292"/>
              </a:xfrm>
              <a:prstGeom prst="ellips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" name="iṧlíďe">
                <a:extLst>
                  <a:ext uri="{FF2B5EF4-FFF2-40B4-BE49-F238E27FC236}">
                    <a16:creationId xmlns:a16="http://schemas.microsoft.com/office/drawing/2014/main" xmlns="" id="{D9C39E17-595B-4A89-B2D1-54EA94DE2B68}"/>
                  </a:ext>
                </a:extLst>
              </p:cNvPr>
              <p:cNvSpPr/>
              <p:nvPr/>
            </p:nvSpPr>
            <p:spPr>
              <a:xfrm>
                <a:off x="3960001" y="2609255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7" name="îśḻîdé">
                <a:extLst>
                  <a:ext uri="{FF2B5EF4-FFF2-40B4-BE49-F238E27FC236}">
                    <a16:creationId xmlns:a16="http://schemas.microsoft.com/office/drawing/2014/main" xmlns="" id="{71E6F431-A433-4666-BA3E-D96E30544B0D}"/>
                  </a:ext>
                </a:extLst>
              </p:cNvPr>
              <p:cNvSpPr/>
              <p:nvPr/>
            </p:nvSpPr>
            <p:spPr>
              <a:xfrm>
                <a:off x="4002172" y="2603507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8" name="ïšľíḋè">
                <a:extLst>
                  <a:ext uri="{FF2B5EF4-FFF2-40B4-BE49-F238E27FC236}">
                    <a16:creationId xmlns:a16="http://schemas.microsoft.com/office/drawing/2014/main" xmlns="" id="{50DB04CC-1B30-48E5-9D3C-A213ACF4AA6E}"/>
                  </a:ext>
                </a:extLst>
              </p:cNvPr>
              <p:cNvSpPr/>
              <p:nvPr/>
            </p:nvSpPr>
            <p:spPr>
              <a:xfrm>
                <a:off x="4010172" y="2649707"/>
                <a:ext cx="99867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9" name="íṧḷiḍê">
                <a:extLst>
                  <a:ext uri="{FF2B5EF4-FFF2-40B4-BE49-F238E27FC236}">
                    <a16:creationId xmlns:a16="http://schemas.microsoft.com/office/drawing/2014/main" xmlns="" id="{78812C7D-4C31-4455-9E4B-3E03D79DBE4A}"/>
                  </a:ext>
                </a:extLst>
              </p:cNvPr>
              <p:cNvSpPr/>
              <p:nvPr/>
            </p:nvSpPr>
            <p:spPr>
              <a:xfrm rot="10800000">
                <a:off x="3960001" y="3088267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0" name="íšḻîďê">
                <a:extLst>
                  <a:ext uri="{FF2B5EF4-FFF2-40B4-BE49-F238E27FC236}">
                    <a16:creationId xmlns:a16="http://schemas.microsoft.com/office/drawing/2014/main" xmlns="" id="{6D2A84E6-93BD-453E-9469-C99B75B35635}"/>
                  </a:ext>
                </a:extLst>
              </p:cNvPr>
              <p:cNvSpPr/>
              <p:nvPr/>
            </p:nvSpPr>
            <p:spPr>
              <a:xfrm rot="10800000">
                <a:off x="4002172" y="3134289"/>
                <a:ext cx="113977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" name="îṩ1îdè">
                <a:extLst>
                  <a:ext uri="{FF2B5EF4-FFF2-40B4-BE49-F238E27FC236}">
                    <a16:creationId xmlns:a16="http://schemas.microsoft.com/office/drawing/2014/main" xmlns="" id="{82EBFA20-DF65-4E0F-AE2E-266A726C4D44}"/>
                  </a:ext>
                </a:extLst>
              </p:cNvPr>
              <p:cNvSpPr/>
              <p:nvPr/>
            </p:nvSpPr>
            <p:spPr>
              <a:xfrm flipH="1">
                <a:off x="4008283" y="3266293"/>
                <a:ext cx="99867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" name="íṡḷíḋè">
                <a:extLst>
                  <a:ext uri="{FF2B5EF4-FFF2-40B4-BE49-F238E27FC236}">
                    <a16:creationId xmlns:a16="http://schemas.microsoft.com/office/drawing/2014/main" xmlns="" id="{9EB3445B-A3BE-4975-9465-B6F91A4AACD0}"/>
                  </a:ext>
                </a:extLst>
              </p:cNvPr>
              <p:cNvSpPr/>
              <p:nvPr/>
            </p:nvSpPr>
            <p:spPr>
              <a:xfrm rot="5400000">
                <a:off x="4199507" y="2847481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îṩ1iḋé">
                <a:extLst>
                  <a:ext uri="{FF2B5EF4-FFF2-40B4-BE49-F238E27FC236}">
                    <a16:creationId xmlns:a16="http://schemas.microsoft.com/office/drawing/2014/main" xmlns="" id="{9D467137-4689-4C30-8983-285553E0BFC5}"/>
                  </a:ext>
                </a:extLst>
              </p:cNvPr>
              <p:cNvSpPr/>
              <p:nvPr/>
            </p:nvSpPr>
            <p:spPr>
              <a:xfrm rot="5400000">
                <a:off x="4267562" y="286761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ïsḷïḑê">
                <a:extLst>
                  <a:ext uri="{FF2B5EF4-FFF2-40B4-BE49-F238E27FC236}">
                    <a16:creationId xmlns:a16="http://schemas.microsoft.com/office/drawing/2014/main" xmlns="" id="{E3E5D6F6-CFBF-4541-B5CA-D05ACF1C3EFC}"/>
                  </a:ext>
                </a:extLst>
              </p:cNvPr>
              <p:cNvSpPr/>
              <p:nvPr/>
            </p:nvSpPr>
            <p:spPr>
              <a:xfrm>
                <a:off x="4367453" y="2907731"/>
                <a:ext cx="0" cy="9986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ïšlíde">
                <a:extLst>
                  <a:ext uri="{FF2B5EF4-FFF2-40B4-BE49-F238E27FC236}">
                    <a16:creationId xmlns:a16="http://schemas.microsoft.com/office/drawing/2014/main" xmlns="" id="{9DC1B475-06EF-425D-8D43-C17CED6CB697}"/>
                  </a:ext>
                </a:extLst>
              </p:cNvPr>
              <p:cNvSpPr/>
              <p:nvPr/>
            </p:nvSpPr>
            <p:spPr>
              <a:xfrm rot="16200000">
                <a:off x="3720495" y="2847481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isľïḋé">
                <a:extLst>
                  <a:ext uri="{FF2B5EF4-FFF2-40B4-BE49-F238E27FC236}">
                    <a16:creationId xmlns:a16="http://schemas.microsoft.com/office/drawing/2014/main" xmlns="" id="{1D89D642-CBBE-42BB-B154-78E7AAC551B9}"/>
                  </a:ext>
                </a:extLst>
              </p:cNvPr>
              <p:cNvSpPr/>
              <p:nvPr/>
            </p:nvSpPr>
            <p:spPr>
              <a:xfrm rot="16200000">
                <a:off x="3736781" y="286761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î$ḷïdê">
                <a:extLst>
                  <a:ext uri="{FF2B5EF4-FFF2-40B4-BE49-F238E27FC236}">
                    <a16:creationId xmlns:a16="http://schemas.microsoft.com/office/drawing/2014/main" xmlns="" id="{0B81177F-98DA-48E7-9C8C-8036FAA3403B}"/>
                  </a:ext>
                </a:extLst>
              </p:cNvPr>
              <p:cNvSpPr/>
              <p:nvPr/>
            </p:nvSpPr>
            <p:spPr>
              <a:xfrm flipV="1">
                <a:off x="3750868" y="2905843"/>
                <a:ext cx="0" cy="9986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íṧļíḑê">
                <a:extLst>
                  <a:ext uri="{FF2B5EF4-FFF2-40B4-BE49-F238E27FC236}">
                    <a16:creationId xmlns:a16="http://schemas.microsoft.com/office/drawing/2014/main" xmlns="" id="{2B064A54-D80D-4154-A88F-9BB3F06030E3}"/>
                  </a:ext>
                </a:extLst>
              </p:cNvPr>
              <p:cNvSpPr/>
              <p:nvPr/>
            </p:nvSpPr>
            <p:spPr>
              <a:xfrm rot="8100000">
                <a:off x="4129358" y="3016837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9" name="ï$ļiḓê">
                <a:extLst>
                  <a:ext uri="{FF2B5EF4-FFF2-40B4-BE49-F238E27FC236}">
                    <a16:creationId xmlns:a16="http://schemas.microsoft.com/office/drawing/2014/main" xmlns="" id="{86A0B76D-3B84-4692-A736-69FD95B451DC}"/>
                  </a:ext>
                </a:extLst>
              </p:cNvPr>
              <p:cNvSpPr/>
              <p:nvPr/>
            </p:nvSpPr>
            <p:spPr>
              <a:xfrm rot="8100000">
                <a:off x="4189831" y="305527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0" name="iŝḻíḓè">
                <a:extLst>
                  <a:ext uri="{FF2B5EF4-FFF2-40B4-BE49-F238E27FC236}">
                    <a16:creationId xmlns:a16="http://schemas.microsoft.com/office/drawing/2014/main" xmlns="" id="{80480601-7856-433E-AD9B-9E9EF69F8C54}"/>
                  </a:ext>
                </a:extLst>
              </p:cNvPr>
              <p:cNvSpPr/>
              <p:nvPr/>
            </p:nvSpPr>
            <p:spPr>
              <a:xfrm flipH="1">
                <a:off x="4241180" y="3140076"/>
                <a:ext cx="70617" cy="7061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islîḋe">
                <a:extLst>
                  <a:ext uri="{FF2B5EF4-FFF2-40B4-BE49-F238E27FC236}">
                    <a16:creationId xmlns:a16="http://schemas.microsoft.com/office/drawing/2014/main" xmlns="" id="{B16DF798-A1D8-4308-BCC9-6C1C58471BE9}"/>
                  </a:ext>
                </a:extLst>
              </p:cNvPr>
              <p:cNvSpPr/>
              <p:nvPr/>
            </p:nvSpPr>
            <p:spPr>
              <a:xfrm rot="18900000">
                <a:off x="3790645" y="2678124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iṣlíḑe">
                <a:extLst>
                  <a:ext uri="{FF2B5EF4-FFF2-40B4-BE49-F238E27FC236}">
                    <a16:creationId xmlns:a16="http://schemas.microsoft.com/office/drawing/2014/main" xmlns="" id="{03033E03-B67B-40FA-BF38-F5C19149B10E}"/>
                  </a:ext>
                </a:extLst>
              </p:cNvPr>
              <p:cNvSpPr/>
              <p:nvPr/>
            </p:nvSpPr>
            <p:spPr>
              <a:xfrm rot="18900000">
                <a:off x="3814512" y="2679958"/>
                <a:ext cx="113977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ïṧ1ïḋé">
                <a:extLst>
                  <a:ext uri="{FF2B5EF4-FFF2-40B4-BE49-F238E27FC236}">
                    <a16:creationId xmlns:a16="http://schemas.microsoft.com/office/drawing/2014/main" xmlns="" id="{3E959F32-F5E6-4E87-BCCB-ECBD92B81C0E}"/>
                  </a:ext>
                </a:extLst>
              </p:cNvPr>
              <p:cNvSpPr/>
              <p:nvPr/>
            </p:nvSpPr>
            <p:spPr>
              <a:xfrm flipV="1">
                <a:off x="3806524" y="2702749"/>
                <a:ext cx="70617" cy="7061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iṩlíḍê">
                <a:extLst>
                  <a:ext uri="{FF2B5EF4-FFF2-40B4-BE49-F238E27FC236}">
                    <a16:creationId xmlns:a16="http://schemas.microsoft.com/office/drawing/2014/main" xmlns="" id="{B8BA6933-AE73-402A-BA53-FE5B8CE9CAB2}"/>
                  </a:ext>
                </a:extLst>
              </p:cNvPr>
              <p:cNvSpPr/>
              <p:nvPr/>
            </p:nvSpPr>
            <p:spPr>
              <a:xfrm rot="2700000">
                <a:off x="4129358" y="2678124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5" name="îşľîďè">
                <a:extLst>
                  <a:ext uri="{FF2B5EF4-FFF2-40B4-BE49-F238E27FC236}">
                    <a16:creationId xmlns:a16="http://schemas.microsoft.com/office/drawing/2014/main" xmlns="" id="{3CC47F29-A1A9-4F6F-A05B-6FFB48084D34}"/>
                  </a:ext>
                </a:extLst>
              </p:cNvPr>
              <p:cNvSpPr/>
              <p:nvPr/>
            </p:nvSpPr>
            <p:spPr>
              <a:xfrm rot="2700000">
                <a:off x="4189831" y="267995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î$ľíďê">
                <a:extLst>
                  <a:ext uri="{FF2B5EF4-FFF2-40B4-BE49-F238E27FC236}">
                    <a16:creationId xmlns:a16="http://schemas.microsoft.com/office/drawing/2014/main" xmlns="" id="{6EB8CEA7-8B5F-4F4F-B0EF-41AB5D1DE232}"/>
                  </a:ext>
                </a:extLst>
              </p:cNvPr>
              <p:cNvSpPr/>
              <p:nvPr/>
            </p:nvSpPr>
            <p:spPr>
              <a:xfrm>
                <a:off x="4242516" y="2704084"/>
                <a:ext cx="70617" cy="70616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7" name="îṧļíḍê">
                <a:extLst>
                  <a:ext uri="{FF2B5EF4-FFF2-40B4-BE49-F238E27FC236}">
                    <a16:creationId xmlns:a16="http://schemas.microsoft.com/office/drawing/2014/main" xmlns="" id="{E4F2F629-7664-4322-B2D0-4941BE8E2D1F}"/>
                  </a:ext>
                </a:extLst>
              </p:cNvPr>
              <p:cNvSpPr/>
              <p:nvPr/>
            </p:nvSpPr>
            <p:spPr>
              <a:xfrm rot="13500000">
                <a:off x="3790645" y="3016837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8" name="îṥļíḋê">
                <a:extLst>
                  <a:ext uri="{FF2B5EF4-FFF2-40B4-BE49-F238E27FC236}">
                    <a16:creationId xmlns:a16="http://schemas.microsoft.com/office/drawing/2014/main" xmlns="" id="{3F67AB91-4851-4F76-94A4-95319E19D19B}"/>
                  </a:ext>
                </a:extLst>
              </p:cNvPr>
              <p:cNvSpPr/>
              <p:nvPr/>
            </p:nvSpPr>
            <p:spPr>
              <a:xfrm rot="13500000">
                <a:off x="3814512" y="305527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9" name="î$ľidè">
                <a:extLst>
                  <a:ext uri="{FF2B5EF4-FFF2-40B4-BE49-F238E27FC236}">
                    <a16:creationId xmlns:a16="http://schemas.microsoft.com/office/drawing/2014/main" xmlns="" id="{DC8C0CB9-D0D0-4B4A-B681-52A829B0765D}"/>
                  </a:ext>
                </a:extLst>
              </p:cNvPr>
              <p:cNvSpPr/>
              <p:nvPr/>
            </p:nvSpPr>
            <p:spPr>
              <a:xfrm flipH="1" flipV="1">
                <a:off x="3805189" y="3138740"/>
                <a:ext cx="70617" cy="7061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0" name="ïŝḷíḋè">
                <a:extLst>
                  <a:ext uri="{FF2B5EF4-FFF2-40B4-BE49-F238E27FC236}">
                    <a16:creationId xmlns:a16="http://schemas.microsoft.com/office/drawing/2014/main" xmlns="" id="{D805BE84-4877-42F3-8DF5-D406E31A1BE8}"/>
                  </a:ext>
                </a:extLst>
              </p:cNvPr>
              <p:cNvSpPr/>
              <p:nvPr/>
            </p:nvSpPr>
            <p:spPr>
              <a:xfrm>
                <a:off x="4010611" y="2908171"/>
                <a:ext cx="97098" cy="97098"/>
              </a:xfrm>
              <a:prstGeom prst="ellips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1" name="ïṩḷïḓè">
                <a:extLst>
                  <a:ext uri="{FF2B5EF4-FFF2-40B4-BE49-F238E27FC236}">
                    <a16:creationId xmlns:a16="http://schemas.microsoft.com/office/drawing/2014/main" xmlns="" id="{A9D3AB5C-EBCB-432F-BE72-3A18F84B1DB0}"/>
                  </a:ext>
                </a:extLst>
              </p:cNvPr>
              <p:cNvSpPr/>
              <p:nvPr/>
            </p:nvSpPr>
            <p:spPr>
              <a:xfrm>
                <a:off x="7566386" y="2484441"/>
                <a:ext cx="944560" cy="944560"/>
              </a:xfrm>
              <a:prstGeom prst="ellips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2" name="ïṥḻiḋé">
                <a:extLst>
                  <a:ext uri="{FF2B5EF4-FFF2-40B4-BE49-F238E27FC236}">
                    <a16:creationId xmlns:a16="http://schemas.microsoft.com/office/drawing/2014/main" xmlns="" id="{4A7BA8C2-3D1F-413B-8E0C-3E4AC64D0E07}"/>
                  </a:ext>
                </a:extLst>
              </p:cNvPr>
              <p:cNvSpPr/>
              <p:nvPr/>
            </p:nvSpPr>
            <p:spPr>
              <a:xfrm>
                <a:off x="7680521" y="2598574"/>
                <a:ext cx="716291" cy="716292"/>
              </a:xfrm>
              <a:prstGeom prst="ellips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3" name="iṧ1íḓê">
                <a:extLst>
                  <a:ext uri="{FF2B5EF4-FFF2-40B4-BE49-F238E27FC236}">
                    <a16:creationId xmlns:a16="http://schemas.microsoft.com/office/drawing/2014/main" xmlns="" id="{3299ABB1-A33A-4EB6-91B8-DD626EF68184}"/>
                  </a:ext>
                </a:extLst>
              </p:cNvPr>
              <p:cNvSpPr/>
              <p:nvPr/>
            </p:nvSpPr>
            <p:spPr>
              <a:xfrm>
                <a:off x="7939507" y="2609255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4" name="ísḷíḓé">
                <a:extLst>
                  <a:ext uri="{FF2B5EF4-FFF2-40B4-BE49-F238E27FC236}">
                    <a16:creationId xmlns:a16="http://schemas.microsoft.com/office/drawing/2014/main" xmlns="" id="{542DB6E6-8CFB-4C59-8A68-93D248E70644}"/>
                  </a:ext>
                </a:extLst>
              </p:cNvPr>
              <p:cNvSpPr/>
              <p:nvPr/>
            </p:nvSpPr>
            <p:spPr>
              <a:xfrm>
                <a:off x="7981678" y="2603507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5" name="iṩ1ïḍe">
                <a:extLst>
                  <a:ext uri="{FF2B5EF4-FFF2-40B4-BE49-F238E27FC236}">
                    <a16:creationId xmlns:a16="http://schemas.microsoft.com/office/drawing/2014/main" xmlns="" id="{4C2E8F77-265A-4469-A4B2-8DA14070BBAF}"/>
                  </a:ext>
                </a:extLst>
              </p:cNvPr>
              <p:cNvSpPr/>
              <p:nvPr/>
            </p:nvSpPr>
            <p:spPr>
              <a:xfrm>
                <a:off x="7989678" y="2649707"/>
                <a:ext cx="99867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6" name="i$ļiḓê">
                <a:extLst>
                  <a:ext uri="{FF2B5EF4-FFF2-40B4-BE49-F238E27FC236}">
                    <a16:creationId xmlns:a16="http://schemas.microsoft.com/office/drawing/2014/main" xmlns="" id="{0B72E8BB-AAC7-47BF-BDEE-1B911AED7868}"/>
                  </a:ext>
                </a:extLst>
              </p:cNvPr>
              <p:cNvSpPr/>
              <p:nvPr/>
            </p:nvSpPr>
            <p:spPr>
              <a:xfrm rot="10800000">
                <a:off x="7939507" y="3088267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7" name="išḷiḓé">
                <a:extLst>
                  <a:ext uri="{FF2B5EF4-FFF2-40B4-BE49-F238E27FC236}">
                    <a16:creationId xmlns:a16="http://schemas.microsoft.com/office/drawing/2014/main" xmlns="" id="{97AFA2FB-88A1-4BDC-9302-3D99CEA3D0CE}"/>
                  </a:ext>
                </a:extLst>
              </p:cNvPr>
              <p:cNvSpPr/>
              <p:nvPr/>
            </p:nvSpPr>
            <p:spPr>
              <a:xfrm rot="10800000">
                <a:off x="7981678" y="3134289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8" name="iṥḻïdè">
                <a:extLst>
                  <a:ext uri="{FF2B5EF4-FFF2-40B4-BE49-F238E27FC236}">
                    <a16:creationId xmlns:a16="http://schemas.microsoft.com/office/drawing/2014/main" xmlns="" id="{ED5DEFF5-F2C6-4653-930A-D78382BEADDB}"/>
                  </a:ext>
                </a:extLst>
              </p:cNvPr>
              <p:cNvSpPr/>
              <p:nvPr/>
            </p:nvSpPr>
            <p:spPr>
              <a:xfrm flipH="1">
                <a:off x="7987789" y="3266293"/>
                <a:ext cx="99867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9" name="íṣ1ïde">
                <a:extLst>
                  <a:ext uri="{FF2B5EF4-FFF2-40B4-BE49-F238E27FC236}">
                    <a16:creationId xmlns:a16="http://schemas.microsoft.com/office/drawing/2014/main" xmlns="" id="{010FEC09-6C1D-4856-B85A-EC4AFA0FC97B}"/>
                  </a:ext>
                </a:extLst>
              </p:cNvPr>
              <p:cNvSpPr/>
              <p:nvPr/>
            </p:nvSpPr>
            <p:spPr>
              <a:xfrm rot="5400000">
                <a:off x="8179014" y="2847481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0" name="îṡḷiḓè">
                <a:extLst>
                  <a:ext uri="{FF2B5EF4-FFF2-40B4-BE49-F238E27FC236}">
                    <a16:creationId xmlns:a16="http://schemas.microsoft.com/office/drawing/2014/main" xmlns="" id="{E0C6DA6E-E74C-4CBD-87BE-F5F55CEA223A}"/>
                  </a:ext>
                </a:extLst>
              </p:cNvPr>
              <p:cNvSpPr/>
              <p:nvPr/>
            </p:nvSpPr>
            <p:spPr>
              <a:xfrm rot="5400000">
                <a:off x="8247069" y="286761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1" name="íṧ1îde">
                <a:extLst>
                  <a:ext uri="{FF2B5EF4-FFF2-40B4-BE49-F238E27FC236}">
                    <a16:creationId xmlns:a16="http://schemas.microsoft.com/office/drawing/2014/main" xmlns="" id="{BBC72F13-CC4C-4F30-AE3A-ED509C9938B4}"/>
                  </a:ext>
                </a:extLst>
              </p:cNvPr>
              <p:cNvSpPr/>
              <p:nvPr/>
            </p:nvSpPr>
            <p:spPr>
              <a:xfrm>
                <a:off x="8346959" y="2907731"/>
                <a:ext cx="0" cy="9986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2" name="ïS1idê">
                <a:extLst>
                  <a:ext uri="{FF2B5EF4-FFF2-40B4-BE49-F238E27FC236}">
                    <a16:creationId xmlns:a16="http://schemas.microsoft.com/office/drawing/2014/main" xmlns="" id="{144AF9E0-C12D-4F1A-8BCB-30CCA2957A88}"/>
                  </a:ext>
                </a:extLst>
              </p:cNvPr>
              <p:cNvSpPr/>
              <p:nvPr/>
            </p:nvSpPr>
            <p:spPr>
              <a:xfrm rot="16200000">
                <a:off x="7700001" y="2847481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3" name="i$ľïḋe">
                <a:extLst>
                  <a:ext uri="{FF2B5EF4-FFF2-40B4-BE49-F238E27FC236}">
                    <a16:creationId xmlns:a16="http://schemas.microsoft.com/office/drawing/2014/main" xmlns="" id="{82493917-AAA6-49A3-B608-82A88C84B092}"/>
                  </a:ext>
                </a:extLst>
              </p:cNvPr>
              <p:cNvSpPr/>
              <p:nvPr/>
            </p:nvSpPr>
            <p:spPr>
              <a:xfrm rot="16200000">
                <a:off x="7716287" y="286761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4" name="ïsľïḓê">
                <a:extLst>
                  <a:ext uri="{FF2B5EF4-FFF2-40B4-BE49-F238E27FC236}">
                    <a16:creationId xmlns:a16="http://schemas.microsoft.com/office/drawing/2014/main" xmlns="" id="{4069DA87-1D33-4A77-9161-0E5769FEAD1F}"/>
                  </a:ext>
                </a:extLst>
              </p:cNvPr>
              <p:cNvSpPr/>
              <p:nvPr/>
            </p:nvSpPr>
            <p:spPr>
              <a:xfrm flipV="1">
                <a:off x="7730374" y="2905843"/>
                <a:ext cx="0" cy="9986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5" name="iś1íḍè">
                <a:extLst>
                  <a:ext uri="{FF2B5EF4-FFF2-40B4-BE49-F238E27FC236}">
                    <a16:creationId xmlns:a16="http://schemas.microsoft.com/office/drawing/2014/main" xmlns="" id="{D74EB80D-05E4-4B89-9D0C-6412780EADC7}"/>
                  </a:ext>
                </a:extLst>
              </p:cNvPr>
              <p:cNvSpPr/>
              <p:nvPr/>
            </p:nvSpPr>
            <p:spPr>
              <a:xfrm rot="8100000">
                <a:off x="8108864" y="3016837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6" name="iS1íḓê">
                <a:extLst>
                  <a:ext uri="{FF2B5EF4-FFF2-40B4-BE49-F238E27FC236}">
                    <a16:creationId xmlns:a16="http://schemas.microsoft.com/office/drawing/2014/main" xmlns="" id="{FA477796-ADEB-48CE-97F7-B2B34C43715F}"/>
                  </a:ext>
                </a:extLst>
              </p:cNvPr>
              <p:cNvSpPr/>
              <p:nvPr/>
            </p:nvSpPr>
            <p:spPr>
              <a:xfrm rot="8100000">
                <a:off x="8169337" y="305527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7" name="îṩļïďê">
                <a:extLst>
                  <a:ext uri="{FF2B5EF4-FFF2-40B4-BE49-F238E27FC236}">
                    <a16:creationId xmlns:a16="http://schemas.microsoft.com/office/drawing/2014/main" xmlns="" id="{5D81A43D-B485-49F4-A8E7-9C273766898B}"/>
                  </a:ext>
                </a:extLst>
              </p:cNvPr>
              <p:cNvSpPr/>
              <p:nvPr/>
            </p:nvSpPr>
            <p:spPr>
              <a:xfrm flipH="1">
                <a:off x="8220686" y="3140076"/>
                <a:ext cx="70617" cy="7061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8" name="isľiḓê">
                <a:extLst>
                  <a:ext uri="{FF2B5EF4-FFF2-40B4-BE49-F238E27FC236}">
                    <a16:creationId xmlns:a16="http://schemas.microsoft.com/office/drawing/2014/main" xmlns="" id="{B8C563DC-7E76-421C-BE30-99EE3526693B}"/>
                  </a:ext>
                </a:extLst>
              </p:cNvPr>
              <p:cNvSpPr/>
              <p:nvPr/>
            </p:nvSpPr>
            <p:spPr>
              <a:xfrm rot="18900000">
                <a:off x="7770150" y="2678124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9" name="îṧ1íḋé">
                <a:extLst>
                  <a:ext uri="{FF2B5EF4-FFF2-40B4-BE49-F238E27FC236}">
                    <a16:creationId xmlns:a16="http://schemas.microsoft.com/office/drawing/2014/main" xmlns="" id="{5C42ADFC-7552-4EEF-9292-D55A5304BC4A}"/>
                  </a:ext>
                </a:extLst>
              </p:cNvPr>
              <p:cNvSpPr/>
              <p:nvPr/>
            </p:nvSpPr>
            <p:spPr>
              <a:xfrm rot="18900000">
                <a:off x="7794019" y="2679958"/>
                <a:ext cx="113977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0" name="ïṥ1iḍê">
                <a:extLst>
                  <a:ext uri="{FF2B5EF4-FFF2-40B4-BE49-F238E27FC236}">
                    <a16:creationId xmlns:a16="http://schemas.microsoft.com/office/drawing/2014/main" xmlns="" id="{D6325D15-3AE8-49B1-8967-966EE3A460E3}"/>
                  </a:ext>
                </a:extLst>
              </p:cNvPr>
              <p:cNvSpPr/>
              <p:nvPr/>
            </p:nvSpPr>
            <p:spPr>
              <a:xfrm flipV="1">
                <a:off x="7786030" y="2702749"/>
                <a:ext cx="70617" cy="7061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1" name="ïṩļïde">
                <a:extLst>
                  <a:ext uri="{FF2B5EF4-FFF2-40B4-BE49-F238E27FC236}">
                    <a16:creationId xmlns:a16="http://schemas.microsoft.com/office/drawing/2014/main" xmlns="" id="{C4E82456-DB0E-4CC0-A8C5-AC5DD12249DD}"/>
                  </a:ext>
                </a:extLst>
              </p:cNvPr>
              <p:cNvSpPr/>
              <p:nvPr/>
            </p:nvSpPr>
            <p:spPr>
              <a:xfrm rot="2700000">
                <a:off x="8108864" y="2678124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2" name="îšľíḋê">
                <a:extLst>
                  <a:ext uri="{FF2B5EF4-FFF2-40B4-BE49-F238E27FC236}">
                    <a16:creationId xmlns:a16="http://schemas.microsoft.com/office/drawing/2014/main" xmlns="" id="{1062A75F-16BB-4D20-89A1-106B41084066}"/>
                  </a:ext>
                </a:extLst>
              </p:cNvPr>
              <p:cNvSpPr/>
              <p:nvPr/>
            </p:nvSpPr>
            <p:spPr>
              <a:xfrm rot="2700000">
                <a:off x="8169337" y="267995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3" name="îSlíḑé">
                <a:extLst>
                  <a:ext uri="{FF2B5EF4-FFF2-40B4-BE49-F238E27FC236}">
                    <a16:creationId xmlns:a16="http://schemas.microsoft.com/office/drawing/2014/main" xmlns="" id="{DEDF79D1-276F-4E45-A972-8DCEEB049F0E}"/>
                  </a:ext>
                </a:extLst>
              </p:cNvPr>
              <p:cNvSpPr/>
              <p:nvPr/>
            </p:nvSpPr>
            <p:spPr>
              <a:xfrm>
                <a:off x="8222022" y="2704084"/>
                <a:ext cx="70616" cy="70616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4" name="íSľiḓé">
                <a:extLst>
                  <a:ext uri="{FF2B5EF4-FFF2-40B4-BE49-F238E27FC236}">
                    <a16:creationId xmlns:a16="http://schemas.microsoft.com/office/drawing/2014/main" xmlns="" id="{5E56F387-B3CD-4688-9463-8B83442CFEE7}"/>
                  </a:ext>
                </a:extLst>
              </p:cNvPr>
              <p:cNvSpPr/>
              <p:nvPr/>
            </p:nvSpPr>
            <p:spPr>
              <a:xfrm rot="13500000">
                <a:off x="7770150" y="3016837"/>
                <a:ext cx="198319" cy="218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6" extrusionOk="0">
                    <a:moveTo>
                      <a:pt x="0" y="0"/>
                    </a:moveTo>
                    <a:lnTo>
                      <a:pt x="6498" y="18894"/>
                    </a:lnTo>
                    <a:cubicBezTo>
                      <a:pt x="7167" y="20366"/>
                      <a:pt x="8703" y="21367"/>
                      <a:pt x="10461" y="21476"/>
                    </a:cubicBezTo>
                    <a:cubicBezTo>
                      <a:pt x="12460" y="21600"/>
                      <a:pt x="14325" y="20562"/>
                      <a:pt x="15102" y="18894"/>
                    </a:cubicBezTo>
                    <a:lnTo>
                      <a:pt x="21600" y="42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5" name="iŝḷíḋè">
                <a:extLst>
                  <a:ext uri="{FF2B5EF4-FFF2-40B4-BE49-F238E27FC236}">
                    <a16:creationId xmlns:a16="http://schemas.microsoft.com/office/drawing/2014/main" xmlns="" id="{9909B0D4-2467-468E-88F0-DE06F711C9AA}"/>
                  </a:ext>
                </a:extLst>
              </p:cNvPr>
              <p:cNvSpPr/>
              <p:nvPr/>
            </p:nvSpPr>
            <p:spPr>
              <a:xfrm rot="13500000">
                <a:off x="7794019" y="3055278"/>
                <a:ext cx="113978" cy="178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0"/>
                    </a:moveTo>
                    <a:lnTo>
                      <a:pt x="6695" y="19559"/>
                    </a:lnTo>
                    <a:cubicBezTo>
                      <a:pt x="7225" y="20771"/>
                      <a:pt x="8971" y="21600"/>
                      <a:pt x="10940" y="21574"/>
                    </a:cubicBezTo>
                    <a:cubicBezTo>
                      <a:pt x="12973" y="21548"/>
                      <a:pt x="14704" y="20622"/>
                      <a:pt x="15102" y="19348"/>
                    </a:cubicBezTo>
                    <a:lnTo>
                      <a:pt x="21600" y="2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6" name="ïṩ1ïḓé">
                <a:extLst>
                  <a:ext uri="{FF2B5EF4-FFF2-40B4-BE49-F238E27FC236}">
                    <a16:creationId xmlns:a16="http://schemas.microsoft.com/office/drawing/2014/main" xmlns="" id="{49B7694B-F1DA-4AF3-96A0-41F859833690}"/>
                  </a:ext>
                </a:extLst>
              </p:cNvPr>
              <p:cNvSpPr/>
              <p:nvPr/>
            </p:nvSpPr>
            <p:spPr>
              <a:xfrm flipH="1" flipV="1">
                <a:off x="7784695" y="3138740"/>
                <a:ext cx="70616" cy="7061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7" name="íṡ1íḍê">
                <a:extLst>
                  <a:ext uri="{FF2B5EF4-FFF2-40B4-BE49-F238E27FC236}">
                    <a16:creationId xmlns:a16="http://schemas.microsoft.com/office/drawing/2014/main" xmlns="" id="{42DDE713-0732-4AB5-945C-79AAD3BA1C62}"/>
                  </a:ext>
                </a:extLst>
              </p:cNvPr>
              <p:cNvSpPr/>
              <p:nvPr/>
            </p:nvSpPr>
            <p:spPr>
              <a:xfrm>
                <a:off x="7990117" y="2908171"/>
                <a:ext cx="97098" cy="97098"/>
              </a:xfrm>
              <a:prstGeom prst="ellips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8" name="î$ļiḓè">
                <a:extLst>
                  <a:ext uri="{FF2B5EF4-FFF2-40B4-BE49-F238E27FC236}">
                    <a16:creationId xmlns:a16="http://schemas.microsoft.com/office/drawing/2014/main" xmlns="" id="{86B81E30-988E-44EE-83EF-ABBFA32FF89C}"/>
                  </a:ext>
                </a:extLst>
              </p:cNvPr>
              <p:cNvSpPr/>
              <p:nvPr/>
            </p:nvSpPr>
            <p:spPr>
              <a:xfrm>
                <a:off x="2665729" y="1359000"/>
                <a:ext cx="6860543" cy="1791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1" extrusionOk="0">
                    <a:moveTo>
                      <a:pt x="15113" y="21204"/>
                    </a:moveTo>
                    <a:lnTo>
                      <a:pt x="7286" y="21311"/>
                    </a:lnTo>
                    <a:lnTo>
                      <a:pt x="6087" y="21571"/>
                    </a:lnTo>
                    <a:lnTo>
                      <a:pt x="6087" y="18606"/>
                    </a:lnTo>
                    <a:cubicBezTo>
                      <a:pt x="6028" y="15310"/>
                      <a:pt x="5332" y="12707"/>
                      <a:pt x="4470" y="12559"/>
                    </a:cubicBezTo>
                    <a:cubicBezTo>
                      <a:pt x="3545" y="12399"/>
                      <a:pt x="2754" y="15075"/>
                      <a:pt x="2683" y="18606"/>
                    </a:cubicBezTo>
                    <a:lnTo>
                      <a:pt x="2683" y="21537"/>
                    </a:lnTo>
                    <a:lnTo>
                      <a:pt x="1266" y="21034"/>
                    </a:lnTo>
                    <a:cubicBezTo>
                      <a:pt x="1177" y="21034"/>
                      <a:pt x="1089" y="21034"/>
                      <a:pt x="1000" y="21034"/>
                    </a:cubicBezTo>
                    <a:cubicBezTo>
                      <a:pt x="912" y="21034"/>
                      <a:pt x="823" y="21034"/>
                      <a:pt x="735" y="21034"/>
                    </a:cubicBezTo>
                    <a:cubicBezTo>
                      <a:pt x="629" y="20979"/>
                      <a:pt x="523" y="20904"/>
                      <a:pt x="419" y="20810"/>
                    </a:cubicBezTo>
                    <a:cubicBezTo>
                      <a:pt x="326" y="20724"/>
                      <a:pt x="233" y="20623"/>
                      <a:pt x="142" y="20506"/>
                    </a:cubicBezTo>
                    <a:cubicBezTo>
                      <a:pt x="111" y="20465"/>
                      <a:pt x="84" y="20397"/>
                      <a:pt x="61" y="20306"/>
                    </a:cubicBezTo>
                    <a:cubicBezTo>
                      <a:pt x="32" y="20189"/>
                      <a:pt x="14" y="20039"/>
                      <a:pt x="8" y="19878"/>
                    </a:cubicBezTo>
                    <a:cubicBezTo>
                      <a:pt x="-4" y="19160"/>
                      <a:pt x="-3" y="18440"/>
                      <a:pt x="11" y="17723"/>
                    </a:cubicBezTo>
                    <a:cubicBezTo>
                      <a:pt x="24" y="17002"/>
                      <a:pt x="51" y="16286"/>
                      <a:pt x="90" y="15580"/>
                    </a:cubicBezTo>
                    <a:cubicBezTo>
                      <a:pt x="148" y="14916"/>
                      <a:pt x="219" y="14268"/>
                      <a:pt x="301" y="13643"/>
                    </a:cubicBezTo>
                    <a:cubicBezTo>
                      <a:pt x="383" y="13021"/>
                      <a:pt x="476" y="12422"/>
                      <a:pt x="581" y="11851"/>
                    </a:cubicBezTo>
                    <a:cubicBezTo>
                      <a:pt x="655" y="11605"/>
                      <a:pt x="736" y="11390"/>
                      <a:pt x="822" y="11211"/>
                    </a:cubicBezTo>
                    <a:cubicBezTo>
                      <a:pt x="1020" y="10798"/>
                      <a:pt x="1240" y="10581"/>
                      <a:pt x="1458" y="10376"/>
                    </a:cubicBezTo>
                    <a:cubicBezTo>
                      <a:pt x="1768" y="10086"/>
                      <a:pt x="2080" y="9817"/>
                      <a:pt x="2392" y="9574"/>
                    </a:cubicBezTo>
                    <a:cubicBezTo>
                      <a:pt x="2780" y="9272"/>
                      <a:pt x="3170" y="9009"/>
                      <a:pt x="3562" y="8779"/>
                    </a:cubicBezTo>
                    <a:cubicBezTo>
                      <a:pt x="3989" y="8526"/>
                      <a:pt x="4419" y="8312"/>
                      <a:pt x="4850" y="8169"/>
                    </a:cubicBezTo>
                    <a:cubicBezTo>
                      <a:pt x="5129" y="8076"/>
                      <a:pt x="5407" y="8014"/>
                      <a:pt x="5686" y="7981"/>
                    </a:cubicBezTo>
                    <a:lnTo>
                      <a:pt x="5988" y="7915"/>
                    </a:lnTo>
                    <a:cubicBezTo>
                      <a:pt x="6433" y="6803"/>
                      <a:pt x="6888" y="5751"/>
                      <a:pt x="7351" y="4759"/>
                    </a:cubicBezTo>
                    <a:cubicBezTo>
                      <a:pt x="7916" y="3551"/>
                      <a:pt x="8497" y="2431"/>
                      <a:pt x="9111" y="1664"/>
                    </a:cubicBezTo>
                    <a:cubicBezTo>
                      <a:pt x="9320" y="1404"/>
                      <a:pt x="9531" y="1186"/>
                      <a:pt x="9745" y="999"/>
                    </a:cubicBezTo>
                    <a:cubicBezTo>
                      <a:pt x="10655" y="201"/>
                      <a:pt x="11591" y="-29"/>
                      <a:pt x="12525" y="2"/>
                    </a:cubicBezTo>
                    <a:cubicBezTo>
                      <a:pt x="13443" y="33"/>
                      <a:pt x="14360" y="315"/>
                      <a:pt x="15263" y="933"/>
                    </a:cubicBezTo>
                    <a:cubicBezTo>
                      <a:pt x="15545" y="1125"/>
                      <a:pt x="15826" y="1351"/>
                      <a:pt x="16105" y="1608"/>
                    </a:cubicBezTo>
                    <a:cubicBezTo>
                      <a:pt x="16602" y="2146"/>
                      <a:pt x="17093" y="2761"/>
                      <a:pt x="17577" y="3450"/>
                    </a:cubicBezTo>
                    <a:cubicBezTo>
                      <a:pt x="18153" y="4269"/>
                      <a:pt x="18718" y="5194"/>
                      <a:pt x="19270" y="6220"/>
                    </a:cubicBezTo>
                    <a:cubicBezTo>
                      <a:pt x="19602" y="6298"/>
                      <a:pt x="19933" y="6398"/>
                      <a:pt x="20264" y="6519"/>
                    </a:cubicBezTo>
                    <a:cubicBezTo>
                      <a:pt x="20474" y="6596"/>
                      <a:pt x="20683" y="6682"/>
                      <a:pt x="20893" y="6776"/>
                    </a:cubicBezTo>
                    <a:cubicBezTo>
                      <a:pt x="20993" y="7078"/>
                      <a:pt x="21076" y="7453"/>
                      <a:pt x="21137" y="7880"/>
                    </a:cubicBezTo>
                    <a:cubicBezTo>
                      <a:pt x="21190" y="8249"/>
                      <a:pt x="21225" y="8651"/>
                      <a:pt x="21242" y="9067"/>
                    </a:cubicBezTo>
                    <a:lnTo>
                      <a:pt x="21127" y="9067"/>
                    </a:lnTo>
                    <a:lnTo>
                      <a:pt x="21224" y="11386"/>
                    </a:lnTo>
                    <a:cubicBezTo>
                      <a:pt x="21228" y="11524"/>
                      <a:pt x="21246" y="11650"/>
                      <a:pt x="21273" y="11742"/>
                    </a:cubicBezTo>
                    <a:cubicBezTo>
                      <a:pt x="21292" y="11806"/>
                      <a:pt x="21315" y="11850"/>
                      <a:pt x="21340" y="11870"/>
                    </a:cubicBezTo>
                    <a:lnTo>
                      <a:pt x="21322" y="13366"/>
                    </a:lnTo>
                    <a:cubicBezTo>
                      <a:pt x="21365" y="13379"/>
                      <a:pt x="21406" y="13440"/>
                      <a:pt x="21440" y="13540"/>
                    </a:cubicBezTo>
                    <a:cubicBezTo>
                      <a:pt x="21492" y="13693"/>
                      <a:pt x="21524" y="13924"/>
                      <a:pt x="21528" y="14174"/>
                    </a:cubicBezTo>
                    <a:cubicBezTo>
                      <a:pt x="21547" y="14883"/>
                      <a:pt x="21565" y="15595"/>
                      <a:pt x="21583" y="16301"/>
                    </a:cubicBezTo>
                    <a:cubicBezTo>
                      <a:pt x="21590" y="16576"/>
                      <a:pt x="21596" y="16857"/>
                      <a:pt x="21559" y="17096"/>
                    </a:cubicBezTo>
                    <a:cubicBezTo>
                      <a:pt x="21547" y="17172"/>
                      <a:pt x="21531" y="17237"/>
                      <a:pt x="21512" y="17288"/>
                    </a:cubicBezTo>
                    <a:lnTo>
                      <a:pt x="21432" y="18307"/>
                    </a:lnTo>
                    <a:cubicBezTo>
                      <a:pt x="21409" y="18450"/>
                      <a:pt x="21378" y="18576"/>
                      <a:pt x="21343" y="18677"/>
                    </a:cubicBezTo>
                    <a:cubicBezTo>
                      <a:pt x="21313" y="18763"/>
                      <a:pt x="21280" y="18831"/>
                      <a:pt x="21244" y="18878"/>
                    </a:cubicBezTo>
                    <a:cubicBezTo>
                      <a:pt x="21233" y="19009"/>
                      <a:pt x="21219" y="19134"/>
                      <a:pt x="21200" y="19251"/>
                    </a:cubicBezTo>
                    <a:cubicBezTo>
                      <a:pt x="21179" y="19387"/>
                      <a:pt x="21154" y="19511"/>
                      <a:pt x="21125" y="19622"/>
                    </a:cubicBezTo>
                    <a:cubicBezTo>
                      <a:pt x="21014" y="19580"/>
                      <a:pt x="20902" y="19561"/>
                      <a:pt x="20790" y="19565"/>
                    </a:cubicBezTo>
                    <a:cubicBezTo>
                      <a:pt x="20607" y="19570"/>
                      <a:pt x="20424" y="19637"/>
                      <a:pt x="20244" y="19764"/>
                    </a:cubicBezTo>
                    <a:lnTo>
                      <a:pt x="18822" y="20721"/>
                    </a:lnTo>
                    <a:cubicBezTo>
                      <a:pt x="18779" y="20746"/>
                      <a:pt x="18736" y="20762"/>
                      <a:pt x="18693" y="20771"/>
                    </a:cubicBezTo>
                    <a:cubicBezTo>
                      <a:pt x="18650" y="20779"/>
                      <a:pt x="18607" y="20779"/>
                      <a:pt x="18565" y="20771"/>
                    </a:cubicBezTo>
                    <a:cubicBezTo>
                      <a:pt x="18574" y="19989"/>
                      <a:pt x="18559" y="19205"/>
                      <a:pt x="18520" y="18436"/>
                    </a:cubicBezTo>
                    <a:cubicBezTo>
                      <a:pt x="18449" y="17000"/>
                      <a:pt x="18295" y="15636"/>
                      <a:pt x="18049" y="14600"/>
                    </a:cubicBezTo>
                    <a:cubicBezTo>
                      <a:pt x="17764" y="13396"/>
                      <a:pt x="17365" y="12670"/>
                      <a:pt x="16915" y="12588"/>
                    </a:cubicBezTo>
                    <a:cubicBezTo>
                      <a:pt x="16383" y="12491"/>
                      <a:pt x="15899" y="13365"/>
                      <a:pt x="15581" y="14913"/>
                    </a:cubicBezTo>
                    <a:cubicBezTo>
                      <a:pt x="15310" y="16232"/>
                      <a:pt x="15178" y="17982"/>
                      <a:pt x="15133" y="19776"/>
                    </a:cubicBezTo>
                    <a:cubicBezTo>
                      <a:pt x="15121" y="20251"/>
                      <a:pt x="15114" y="20727"/>
                      <a:pt x="15113" y="21204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9" name="íṥḻíďè">
                <a:extLst>
                  <a:ext uri="{FF2B5EF4-FFF2-40B4-BE49-F238E27FC236}">
                    <a16:creationId xmlns:a16="http://schemas.microsoft.com/office/drawing/2014/main" xmlns="" id="{BF88CAFA-DFE0-4A8A-B200-A4163C958914}"/>
                  </a:ext>
                </a:extLst>
              </p:cNvPr>
              <p:cNvSpPr/>
              <p:nvPr/>
            </p:nvSpPr>
            <p:spPr>
              <a:xfrm>
                <a:off x="3522180" y="3148830"/>
                <a:ext cx="107815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0" name="íṧļïḑè">
                <a:extLst>
                  <a:ext uri="{FF2B5EF4-FFF2-40B4-BE49-F238E27FC236}">
                    <a16:creationId xmlns:a16="http://schemas.microsoft.com/office/drawing/2014/main" xmlns="" id="{F9A20A14-7D00-4ACD-9C52-209526D30EEB}"/>
                  </a:ext>
                </a:extLst>
              </p:cNvPr>
              <p:cNvSpPr/>
              <p:nvPr/>
            </p:nvSpPr>
            <p:spPr>
              <a:xfrm flipH="1">
                <a:off x="4488015" y="3150733"/>
                <a:ext cx="113004" cy="4063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1" name="í$ļiḑê">
                <a:extLst>
                  <a:ext uri="{FF2B5EF4-FFF2-40B4-BE49-F238E27FC236}">
                    <a16:creationId xmlns:a16="http://schemas.microsoft.com/office/drawing/2014/main" xmlns="" id="{05ED4368-9599-4344-9E45-D350308A497E}"/>
                  </a:ext>
                </a:extLst>
              </p:cNvPr>
              <p:cNvSpPr/>
              <p:nvPr/>
            </p:nvSpPr>
            <p:spPr>
              <a:xfrm>
                <a:off x="7455588" y="3120055"/>
                <a:ext cx="141120" cy="1298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2" name="ïšlîde">
                <a:extLst>
                  <a:ext uri="{FF2B5EF4-FFF2-40B4-BE49-F238E27FC236}">
                    <a16:creationId xmlns:a16="http://schemas.microsoft.com/office/drawing/2014/main" xmlns="" id="{DB3D7F51-2940-40E7-B2A7-6CB7CCF709C9}"/>
                  </a:ext>
                </a:extLst>
              </p:cNvPr>
              <p:cNvSpPr/>
              <p:nvPr/>
            </p:nvSpPr>
            <p:spPr>
              <a:xfrm flipH="1">
                <a:off x="8494411" y="3083371"/>
                <a:ext cx="75884" cy="4064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3" name="îşļîḑé">
                <a:extLst>
                  <a:ext uri="{FF2B5EF4-FFF2-40B4-BE49-F238E27FC236}">
                    <a16:creationId xmlns:a16="http://schemas.microsoft.com/office/drawing/2014/main" xmlns="" id="{A4FF7ABB-8E9D-4CA5-87C2-EC465210F8BC}"/>
                  </a:ext>
                </a:extLst>
              </p:cNvPr>
              <p:cNvSpPr/>
              <p:nvPr/>
            </p:nvSpPr>
            <p:spPr>
              <a:xfrm>
                <a:off x="8449236" y="1920939"/>
                <a:ext cx="853735" cy="704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2272" y="19740"/>
                    </a:lnTo>
                    <a:cubicBezTo>
                      <a:pt x="12772" y="19636"/>
                      <a:pt x="13238" y="19394"/>
                      <a:pt x="13637" y="19042"/>
                    </a:cubicBezTo>
                    <a:cubicBezTo>
                      <a:pt x="13914" y="18798"/>
                      <a:pt x="14162" y="18497"/>
                      <a:pt x="14338" y="18126"/>
                    </a:cubicBezTo>
                    <a:cubicBezTo>
                      <a:pt x="14615" y="17539"/>
                      <a:pt x="14673" y="16863"/>
                      <a:pt x="14692" y="16210"/>
                    </a:cubicBezTo>
                    <a:cubicBezTo>
                      <a:pt x="14723" y="15147"/>
                      <a:pt x="14653" y="14068"/>
                      <a:pt x="14475" y="12991"/>
                    </a:cubicBezTo>
                    <a:lnTo>
                      <a:pt x="12920" y="6042"/>
                    </a:lnTo>
                    <a:cubicBezTo>
                      <a:pt x="12847" y="5768"/>
                      <a:pt x="12859" y="5472"/>
                      <a:pt x="12955" y="5208"/>
                    </a:cubicBezTo>
                    <a:cubicBezTo>
                      <a:pt x="13049" y="4951"/>
                      <a:pt x="13217" y="4743"/>
                      <a:pt x="13427" y="4624"/>
                    </a:cubicBezTo>
                    <a:cubicBezTo>
                      <a:pt x="14616" y="3765"/>
                      <a:pt x="15836" y="2973"/>
                      <a:pt x="17085" y="2251"/>
                    </a:cubicBezTo>
                    <a:cubicBezTo>
                      <a:pt x="18555" y="1401"/>
                      <a:pt x="20062" y="650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4" name="iSḻídê">
                <a:extLst>
                  <a:ext uri="{FF2B5EF4-FFF2-40B4-BE49-F238E27FC236}">
                    <a16:creationId xmlns:a16="http://schemas.microsoft.com/office/drawing/2014/main" xmlns="" id="{12CB9E99-2F53-40F3-937E-0D51ECD28BC7}"/>
                  </a:ext>
                </a:extLst>
              </p:cNvPr>
              <p:cNvSpPr/>
              <p:nvPr/>
            </p:nvSpPr>
            <p:spPr>
              <a:xfrm>
                <a:off x="9020818" y="2325607"/>
                <a:ext cx="352236" cy="7691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5" name="íṩļîḑe">
                <a:extLst>
                  <a:ext uri="{FF2B5EF4-FFF2-40B4-BE49-F238E27FC236}">
                    <a16:creationId xmlns:a16="http://schemas.microsoft.com/office/drawing/2014/main" xmlns="" id="{0DE0CBA5-595F-4408-A268-279927C7E2A8}"/>
                  </a:ext>
                </a:extLst>
              </p:cNvPr>
              <p:cNvSpPr/>
              <p:nvPr/>
            </p:nvSpPr>
            <p:spPr>
              <a:xfrm>
                <a:off x="4743299" y="1404161"/>
                <a:ext cx="4697419" cy="1063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3" extrusionOk="0">
                    <a:moveTo>
                      <a:pt x="21600" y="21433"/>
                    </a:moveTo>
                    <a:lnTo>
                      <a:pt x="21344" y="20098"/>
                    </a:lnTo>
                    <a:lnTo>
                      <a:pt x="20998" y="13445"/>
                    </a:lnTo>
                    <a:lnTo>
                      <a:pt x="20543" y="11058"/>
                    </a:lnTo>
                    <a:lnTo>
                      <a:pt x="18097" y="10038"/>
                    </a:lnTo>
                    <a:cubicBezTo>
                      <a:pt x="17231" y="8345"/>
                      <a:pt x="16350" y="6795"/>
                      <a:pt x="15457" y="5390"/>
                    </a:cubicBezTo>
                    <a:cubicBezTo>
                      <a:pt x="14542" y="3951"/>
                      <a:pt x="13613" y="2666"/>
                      <a:pt x="12664" y="1782"/>
                    </a:cubicBezTo>
                    <a:cubicBezTo>
                      <a:pt x="11602" y="795"/>
                      <a:pt x="10520" y="315"/>
                      <a:pt x="9433" y="106"/>
                    </a:cubicBezTo>
                    <a:cubicBezTo>
                      <a:pt x="8012" y="-167"/>
                      <a:pt x="6576" y="24"/>
                      <a:pt x="5175" y="1408"/>
                    </a:cubicBezTo>
                    <a:cubicBezTo>
                      <a:pt x="4691" y="1887"/>
                      <a:pt x="4214" y="2507"/>
                      <a:pt x="3748" y="3265"/>
                    </a:cubicBezTo>
                    <a:cubicBezTo>
                      <a:pt x="3153" y="4413"/>
                      <a:pt x="2571" y="5693"/>
                      <a:pt x="2006" y="7098"/>
                    </a:cubicBezTo>
                    <a:cubicBezTo>
                      <a:pt x="1311" y="8826"/>
                      <a:pt x="641" y="10740"/>
                      <a:pt x="0" y="12831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6" name="ïṣḷîde">
                <a:extLst>
                  <a:ext uri="{FF2B5EF4-FFF2-40B4-BE49-F238E27FC236}">
                    <a16:creationId xmlns:a16="http://schemas.microsoft.com/office/drawing/2014/main" xmlns="" id="{D783E384-8DEB-4DF0-A5EE-DAC13A88F5E1}"/>
                  </a:ext>
                </a:extLst>
              </p:cNvPr>
              <p:cNvSpPr/>
              <p:nvPr/>
            </p:nvSpPr>
            <p:spPr>
              <a:xfrm flipV="1">
                <a:off x="8679264" y="1875550"/>
                <a:ext cx="108535" cy="29389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7" name="íṥļîḍê">
                <a:extLst>
                  <a:ext uri="{FF2B5EF4-FFF2-40B4-BE49-F238E27FC236}">
                    <a16:creationId xmlns:a16="http://schemas.microsoft.com/office/drawing/2014/main" xmlns="" id="{E5802A9C-6A82-4937-A883-80340AE57EF3}"/>
                  </a:ext>
                </a:extLst>
              </p:cNvPr>
              <p:cNvSpPr/>
              <p:nvPr/>
            </p:nvSpPr>
            <p:spPr>
              <a:xfrm flipH="1">
                <a:off x="9319676" y="2112873"/>
                <a:ext cx="59283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8" name="iŝļïďe">
                <a:extLst>
                  <a:ext uri="{FF2B5EF4-FFF2-40B4-BE49-F238E27FC236}">
                    <a16:creationId xmlns:a16="http://schemas.microsoft.com/office/drawing/2014/main" xmlns="" id="{BDB3CF07-A4FC-4108-BDEB-CEF4EE042C4E}"/>
                  </a:ext>
                </a:extLst>
              </p:cNvPr>
              <p:cNvSpPr/>
              <p:nvPr/>
            </p:nvSpPr>
            <p:spPr>
              <a:xfrm>
                <a:off x="9183737" y="2791416"/>
                <a:ext cx="321300" cy="194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367" y="21164"/>
                      <a:pt x="2674" y="20312"/>
                      <a:pt x="3852" y="19088"/>
                    </a:cubicBezTo>
                    <a:cubicBezTo>
                      <a:pt x="4814" y="18089"/>
                      <a:pt x="5677" y="16854"/>
                      <a:pt x="6414" y="15426"/>
                    </a:cubicBezTo>
                    <a:lnTo>
                      <a:pt x="11683" y="4915"/>
                    </a:lnTo>
                    <a:cubicBezTo>
                      <a:pt x="12473" y="3271"/>
                      <a:pt x="13490" y="1962"/>
                      <a:pt x="14649" y="1099"/>
                    </a:cubicBezTo>
                    <a:cubicBezTo>
                      <a:pt x="15441" y="508"/>
                      <a:pt x="16286" y="137"/>
                      <a:pt x="17152" y="0"/>
                    </a:cubicBezTo>
                    <a:lnTo>
                      <a:pt x="21600" y="21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9" name="ïŝ1iḑé">
                <a:extLst>
                  <a:ext uri="{FF2B5EF4-FFF2-40B4-BE49-F238E27FC236}">
                    <a16:creationId xmlns:a16="http://schemas.microsoft.com/office/drawing/2014/main" xmlns="" id="{0FB64680-07A2-4BB8-8462-AA1EBAD90AC6}"/>
                  </a:ext>
                </a:extLst>
              </p:cNvPr>
              <p:cNvSpPr/>
              <p:nvPr/>
            </p:nvSpPr>
            <p:spPr>
              <a:xfrm>
                <a:off x="9200546" y="2835822"/>
                <a:ext cx="221363" cy="144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280" extrusionOk="0">
                    <a:moveTo>
                      <a:pt x="0" y="21234"/>
                    </a:moveTo>
                    <a:cubicBezTo>
                      <a:pt x="2322" y="21450"/>
                      <a:pt x="4646" y="20895"/>
                      <a:pt x="6812" y="19607"/>
                    </a:cubicBezTo>
                    <a:cubicBezTo>
                      <a:pt x="10541" y="17388"/>
                      <a:pt x="13569" y="13187"/>
                      <a:pt x="15756" y="8099"/>
                    </a:cubicBezTo>
                    <a:cubicBezTo>
                      <a:pt x="16789" y="5695"/>
                      <a:pt x="17639" y="3087"/>
                      <a:pt x="18942" y="1001"/>
                    </a:cubicBezTo>
                    <a:cubicBezTo>
                      <a:pt x="19316" y="401"/>
                      <a:pt x="19783" y="-150"/>
                      <a:pt x="20302" y="37"/>
                    </a:cubicBezTo>
                    <a:cubicBezTo>
                      <a:pt x="20743" y="196"/>
                      <a:pt x="20983" y="798"/>
                      <a:pt x="21150" y="1371"/>
                    </a:cubicBezTo>
                    <a:cubicBezTo>
                      <a:pt x="21328" y="1981"/>
                      <a:pt x="21448" y="2638"/>
                      <a:pt x="21495" y="3346"/>
                    </a:cubicBezTo>
                    <a:cubicBezTo>
                      <a:pt x="21600" y="5188"/>
                      <a:pt x="21597" y="7041"/>
                      <a:pt x="21486" y="8882"/>
                    </a:cubicBezTo>
                    <a:cubicBezTo>
                      <a:pt x="21382" y="10603"/>
                      <a:pt x="21184" y="12307"/>
                      <a:pt x="20895" y="13978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0" name="íš1îḓe">
                <a:extLst>
                  <a:ext uri="{FF2B5EF4-FFF2-40B4-BE49-F238E27FC236}">
                    <a16:creationId xmlns:a16="http://schemas.microsoft.com/office/drawing/2014/main" xmlns="" id="{CB6B80A0-1E87-4EAC-897E-8AB9420D7A3F}"/>
                  </a:ext>
                </a:extLst>
              </p:cNvPr>
              <p:cNvSpPr/>
              <p:nvPr/>
            </p:nvSpPr>
            <p:spPr>
              <a:xfrm>
                <a:off x="9421421" y="2892787"/>
                <a:ext cx="42714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1" name="í$liḓè">
                <a:extLst>
                  <a:ext uri="{FF2B5EF4-FFF2-40B4-BE49-F238E27FC236}">
                    <a16:creationId xmlns:a16="http://schemas.microsoft.com/office/drawing/2014/main" xmlns="" id="{A3CD0F10-E426-4231-BEB8-BF36440AF150}"/>
                  </a:ext>
                </a:extLst>
              </p:cNvPr>
              <p:cNvSpPr/>
              <p:nvPr/>
            </p:nvSpPr>
            <p:spPr>
              <a:xfrm flipH="1">
                <a:off x="9373954" y="2872441"/>
                <a:ext cx="48766" cy="1492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2" name="íšḻíḋe">
                <a:extLst>
                  <a:ext uri="{FF2B5EF4-FFF2-40B4-BE49-F238E27FC236}">
                    <a16:creationId xmlns:a16="http://schemas.microsoft.com/office/drawing/2014/main" xmlns="" id="{077D7535-644D-4A7F-A42B-7E80558BB2E6}"/>
                  </a:ext>
                </a:extLst>
              </p:cNvPr>
              <p:cNvSpPr/>
              <p:nvPr/>
            </p:nvSpPr>
            <p:spPr>
              <a:xfrm>
                <a:off x="9369329" y="2872755"/>
                <a:ext cx="46912" cy="114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05" h="21600" extrusionOk="0">
                    <a:moveTo>
                      <a:pt x="20305" y="0"/>
                    </a:moveTo>
                    <a:cubicBezTo>
                      <a:pt x="11477" y="1843"/>
                      <a:pt x="4767" y="5193"/>
                      <a:pt x="1745" y="9264"/>
                    </a:cubicBezTo>
                    <a:cubicBezTo>
                      <a:pt x="-1295" y="13361"/>
                      <a:pt x="-334" y="17824"/>
                      <a:pt x="4399" y="2160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3" name="ïṩḷiḍè">
                <a:extLst>
                  <a:ext uri="{FF2B5EF4-FFF2-40B4-BE49-F238E27FC236}">
                    <a16:creationId xmlns:a16="http://schemas.microsoft.com/office/drawing/2014/main" xmlns="" id="{66B05141-98C6-4F59-9612-59B681A18B1A}"/>
                  </a:ext>
                </a:extLst>
              </p:cNvPr>
              <p:cNvSpPr/>
              <p:nvPr/>
            </p:nvSpPr>
            <p:spPr>
              <a:xfrm>
                <a:off x="3419010" y="2074911"/>
                <a:ext cx="5986854" cy="286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"/>
                    </a:moveTo>
                    <a:lnTo>
                      <a:pt x="21262" y="0"/>
                    </a:lnTo>
                    <a:lnTo>
                      <a:pt x="19993" y="1437"/>
                    </a:lnTo>
                    <a:cubicBezTo>
                      <a:pt x="17424" y="1395"/>
                      <a:pt x="14854" y="2078"/>
                      <a:pt x="12285" y="3485"/>
                    </a:cubicBezTo>
                    <a:cubicBezTo>
                      <a:pt x="9833" y="4828"/>
                      <a:pt x="7382" y="6832"/>
                      <a:pt x="4932" y="9494"/>
                    </a:cubicBezTo>
                    <a:cubicBezTo>
                      <a:pt x="4588" y="9946"/>
                      <a:pt x="4243" y="10420"/>
                      <a:pt x="3899" y="10919"/>
                    </a:cubicBezTo>
                    <a:cubicBezTo>
                      <a:pt x="3031" y="12175"/>
                      <a:pt x="2163" y="13582"/>
                      <a:pt x="1303" y="16343"/>
                    </a:cubicBezTo>
                    <a:cubicBezTo>
                      <a:pt x="866" y="17748"/>
                      <a:pt x="431" y="19501"/>
                      <a:pt x="0" y="2160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4" name="íṥļîḓê">
                <a:extLst>
                  <a:ext uri="{FF2B5EF4-FFF2-40B4-BE49-F238E27FC236}">
                    <a16:creationId xmlns:a16="http://schemas.microsoft.com/office/drawing/2014/main" xmlns="" id="{82680F79-95F2-42AB-A04A-217AA7CBC61C}"/>
                  </a:ext>
                </a:extLst>
              </p:cNvPr>
              <p:cNvSpPr/>
              <p:nvPr/>
            </p:nvSpPr>
            <p:spPr>
              <a:xfrm>
                <a:off x="7376651" y="2237641"/>
                <a:ext cx="1214155" cy="5876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557" extrusionOk="0">
                    <a:moveTo>
                      <a:pt x="0" y="19557"/>
                    </a:moveTo>
                    <a:cubicBezTo>
                      <a:pt x="250" y="14428"/>
                      <a:pt x="1486" y="9644"/>
                      <a:pt x="3478" y="6090"/>
                    </a:cubicBezTo>
                    <a:cubicBezTo>
                      <a:pt x="7333" y="-787"/>
                      <a:pt x="13183" y="-2043"/>
                      <a:pt x="17631" y="3364"/>
                    </a:cubicBezTo>
                    <a:cubicBezTo>
                      <a:pt x="19421" y="5540"/>
                      <a:pt x="20808" y="8699"/>
                      <a:pt x="21600" y="12407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5" name="ïš1iḍe">
                <a:extLst>
                  <a:ext uri="{FF2B5EF4-FFF2-40B4-BE49-F238E27FC236}">
                    <a16:creationId xmlns:a16="http://schemas.microsoft.com/office/drawing/2014/main" xmlns="" id="{2C69ED2F-E553-4AEF-B02E-8CEB921543A6}"/>
                  </a:ext>
                </a:extLst>
              </p:cNvPr>
              <p:cNvSpPr/>
              <p:nvPr/>
            </p:nvSpPr>
            <p:spPr>
              <a:xfrm>
                <a:off x="7430663" y="2368056"/>
                <a:ext cx="1170837" cy="748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4" h="21084" extrusionOk="0">
                    <a:moveTo>
                      <a:pt x="1" y="21084"/>
                    </a:moveTo>
                    <a:cubicBezTo>
                      <a:pt x="-10" y="19434"/>
                      <a:pt x="60" y="17785"/>
                      <a:pt x="212" y="16151"/>
                    </a:cubicBezTo>
                    <a:cubicBezTo>
                      <a:pt x="516" y="12872"/>
                      <a:pt x="1151" y="9652"/>
                      <a:pt x="2381" y="6923"/>
                    </a:cubicBezTo>
                    <a:cubicBezTo>
                      <a:pt x="3747" y="3894"/>
                      <a:pt x="5753" y="1677"/>
                      <a:pt x="8062" y="643"/>
                    </a:cubicBezTo>
                    <a:cubicBezTo>
                      <a:pt x="10652" y="-516"/>
                      <a:pt x="13441" y="-109"/>
                      <a:pt x="15806" y="1876"/>
                    </a:cubicBezTo>
                    <a:cubicBezTo>
                      <a:pt x="17671" y="3441"/>
                      <a:pt x="19142" y="5889"/>
                      <a:pt x="20099" y="8793"/>
                    </a:cubicBezTo>
                    <a:cubicBezTo>
                      <a:pt x="20890" y="11191"/>
                      <a:pt x="21306" y="13823"/>
                      <a:pt x="21480" y="16494"/>
                    </a:cubicBezTo>
                    <a:cubicBezTo>
                      <a:pt x="21561" y="17735"/>
                      <a:pt x="21590" y="18983"/>
                      <a:pt x="21566" y="2023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6" name="iŝḷíḍe">
                <a:extLst>
                  <a:ext uri="{FF2B5EF4-FFF2-40B4-BE49-F238E27FC236}">
                    <a16:creationId xmlns:a16="http://schemas.microsoft.com/office/drawing/2014/main" xmlns="" id="{3FC697BC-AE81-437B-AF3C-F14FF73E4500}"/>
                  </a:ext>
                </a:extLst>
              </p:cNvPr>
              <p:cNvSpPr/>
              <p:nvPr/>
            </p:nvSpPr>
            <p:spPr>
              <a:xfrm>
                <a:off x="2674130" y="2343633"/>
                <a:ext cx="746999" cy="6818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7" h="21395" extrusionOk="0">
                    <a:moveTo>
                      <a:pt x="0" y="21395"/>
                    </a:moveTo>
                    <a:lnTo>
                      <a:pt x="12504" y="20592"/>
                    </a:lnTo>
                    <a:cubicBezTo>
                      <a:pt x="13262" y="20615"/>
                      <a:pt x="13995" y="20293"/>
                      <a:pt x="14526" y="19704"/>
                    </a:cubicBezTo>
                    <a:cubicBezTo>
                      <a:pt x="15594" y="18520"/>
                      <a:pt x="15600" y="16783"/>
                      <a:pt x="15757" y="15218"/>
                    </a:cubicBezTo>
                    <a:cubicBezTo>
                      <a:pt x="15900" y="13791"/>
                      <a:pt x="16192" y="12372"/>
                      <a:pt x="16642" y="10984"/>
                    </a:cubicBezTo>
                    <a:cubicBezTo>
                      <a:pt x="17218" y="8517"/>
                      <a:pt x="18174" y="6173"/>
                      <a:pt x="19469" y="4053"/>
                    </a:cubicBezTo>
                    <a:cubicBezTo>
                      <a:pt x="19940" y="3283"/>
                      <a:pt x="20453" y="2546"/>
                      <a:pt x="21008" y="1845"/>
                    </a:cubicBezTo>
                    <a:cubicBezTo>
                      <a:pt x="21132" y="1694"/>
                      <a:pt x="21244" y="1541"/>
                      <a:pt x="21349" y="1384"/>
                    </a:cubicBezTo>
                    <a:cubicBezTo>
                      <a:pt x="21477" y="1193"/>
                      <a:pt x="21600" y="961"/>
                      <a:pt x="21500" y="742"/>
                    </a:cubicBezTo>
                    <a:cubicBezTo>
                      <a:pt x="21426" y="581"/>
                      <a:pt x="21282" y="523"/>
                      <a:pt x="21124" y="478"/>
                    </a:cubicBezTo>
                    <a:cubicBezTo>
                      <a:pt x="20854" y="400"/>
                      <a:pt x="20543" y="331"/>
                      <a:pt x="20236" y="292"/>
                    </a:cubicBezTo>
                    <a:cubicBezTo>
                      <a:pt x="16325" y="-205"/>
                      <a:pt x="12406" y="-68"/>
                      <a:pt x="8533" y="704"/>
                    </a:cubicBezTo>
                    <a:cubicBezTo>
                      <a:pt x="7562" y="1437"/>
                      <a:pt x="6673" y="2291"/>
                      <a:pt x="5882" y="3246"/>
                    </a:cubicBezTo>
                    <a:cubicBezTo>
                      <a:pt x="5111" y="4178"/>
                      <a:pt x="4439" y="5201"/>
                      <a:pt x="3879" y="6296"/>
                    </a:cubicBezTo>
                    <a:cubicBezTo>
                      <a:pt x="3599" y="6596"/>
                      <a:pt x="3589" y="7083"/>
                      <a:pt x="3853" y="7400"/>
                    </a:cubicBezTo>
                    <a:cubicBezTo>
                      <a:pt x="3908" y="7466"/>
                      <a:pt x="3974" y="7520"/>
                      <a:pt x="4049" y="7555"/>
                    </a:cubicBezTo>
                    <a:cubicBezTo>
                      <a:pt x="4199" y="7623"/>
                      <a:pt x="4365" y="7605"/>
                      <a:pt x="4525" y="7584"/>
                    </a:cubicBezTo>
                    <a:cubicBezTo>
                      <a:pt x="5737" y="7424"/>
                      <a:pt x="6930" y="7133"/>
                      <a:pt x="8135" y="6926"/>
                    </a:cubicBezTo>
                    <a:cubicBezTo>
                      <a:pt x="9582" y="6679"/>
                      <a:pt x="11043" y="6554"/>
                      <a:pt x="12506" y="6483"/>
                    </a:cubicBezTo>
                    <a:cubicBezTo>
                      <a:pt x="14362" y="6394"/>
                      <a:pt x="16221" y="6391"/>
                      <a:pt x="18077" y="6475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7" name="îšḻiḍe">
                <a:extLst>
                  <a:ext uri="{FF2B5EF4-FFF2-40B4-BE49-F238E27FC236}">
                    <a16:creationId xmlns:a16="http://schemas.microsoft.com/office/drawing/2014/main" xmlns="" id="{27F1E7C2-38EC-41F6-90CF-6BF2C33C3C7B}"/>
                  </a:ext>
                </a:extLst>
              </p:cNvPr>
              <p:cNvSpPr/>
              <p:nvPr/>
            </p:nvSpPr>
            <p:spPr>
              <a:xfrm>
                <a:off x="2726675" y="2555092"/>
                <a:ext cx="74914" cy="466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2" h="21600" extrusionOk="0">
                    <a:moveTo>
                      <a:pt x="2925" y="21600"/>
                    </a:moveTo>
                    <a:cubicBezTo>
                      <a:pt x="-798" y="17808"/>
                      <a:pt x="-968" y="13941"/>
                      <a:pt x="2423" y="10139"/>
                    </a:cubicBezTo>
                    <a:cubicBezTo>
                      <a:pt x="5553" y="6629"/>
                      <a:pt x="11687" y="3214"/>
                      <a:pt x="20632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8" name="iṥļïde">
                <a:extLst>
                  <a:ext uri="{FF2B5EF4-FFF2-40B4-BE49-F238E27FC236}">
                    <a16:creationId xmlns:a16="http://schemas.microsoft.com/office/drawing/2014/main" xmlns="" id="{0C1252D3-5782-42FC-AFD0-22B7E78BD08D}"/>
                  </a:ext>
                </a:extLst>
              </p:cNvPr>
              <p:cNvSpPr/>
              <p:nvPr/>
            </p:nvSpPr>
            <p:spPr>
              <a:xfrm>
                <a:off x="2744474" y="2697266"/>
                <a:ext cx="833273" cy="45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70" extrusionOk="0">
                    <a:moveTo>
                      <a:pt x="0" y="21270"/>
                    </a:moveTo>
                    <a:cubicBezTo>
                      <a:pt x="138" y="18878"/>
                      <a:pt x="289" y="16741"/>
                      <a:pt x="451" y="14892"/>
                    </a:cubicBezTo>
                    <a:cubicBezTo>
                      <a:pt x="1074" y="7763"/>
                      <a:pt x="1811" y="5212"/>
                      <a:pt x="2544" y="3979"/>
                    </a:cubicBezTo>
                    <a:cubicBezTo>
                      <a:pt x="3044" y="3139"/>
                      <a:pt x="3546" y="2876"/>
                      <a:pt x="4048" y="3194"/>
                    </a:cubicBezTo>
                    <a:cubicBezTo>
                      <a:pt x="6547" y="1637"/>
                      <a:pt x="9047" y="650"/>
                      <a:pt x="11547" y="231"/>
                    </a:cubicBezTo>
                    <a:cubicBezTo>
                      <a:pt x="14898" y="-330"/>
                      <a:pt x="18250" y="132"/>
                      <a:pt x="21600" y="1616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89" name="ïśľïḍe">
                <a:extLst>
                  <a:ext uri="{FF2B5EF4-FFF2-40B4-BE49-F238E27FC236}">
                    <a16:creationId xmlns:a16="http://schemas.microsoft.com/office/drawing/2014/main" xmlns="" id="{3B4FD779-639D-47BB-9BD5-4C7C909FCFF9}"/>
                  </a:ext>
                </a:extLst>
              </p:cNvPr>
              <p:cNvSpPr/>
              <p:nvPr/>
            </p:nvSpPr>
            <p:spPr>
              <a:xfrm>
                <a:off x="2730094" y="2788390"/>
                <a:ext cx="498006" cy="267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101" y="19378"/>
                      <a:pt x="2204" y="17456"/>
                      <a:pt x="3308" y="15832"/>
                    </a:cubicBezTo>
                    <a:cubicBezTo>
                      <a:pt x="6465" y="11191"/>
                      <a:pt x="9630" y="9003"/>
                      <a:pt x="12794" y="6701"/>
                    </a:cubicBezTo>
                    <a:cubicBezTo>
                      <a:pt x="15730" y="4566"/>
                      <a:pt x="18665" y="2332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0" name="îṧľíḋê">
                <a:extLst>
                  <a:ext uri="{FF2B5EF4-FFF2-40B4-BE49-F238E27FC236}">
                    <a16:creationId xmlns:a16="http://schemas.microsoft.com/office/drawing/2014/main" xmlns="" id="{6C1C22B3-8E80-495F-B4E4-C00FBDD2117B}"/>
                  </a:ext>
                </a:extLst>
              </p:cNvPr>
              <p:cNvSpPr/>
              <p:nvPr/>
            </p:nvSpPr>
            <p:spPr>
              <a:xfrm>
                <a:off x="2927471" y="3011504"/>
                <a:ext cx="140596" cy="94536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1" name="ísľîḋè">
                <a:extLst>
                  <a:ext uri="{FF2B5EF4-FFF2-40B4-BE49-F238E27FC236}">
                    <a16:creationId xmlns:a16="http://schemas.microsoft.com/office/drawing/2014/main" xmlns="" id="{6607ADCD-E9CE-4515-B632-8AEF2B656450}"/>
                  </a:ext>
                </a:extLst>
              </p:cNvPr>
              <p:cNvSpPr/>
              <p:nvPr/>
            </p:nvSpPr>
            <p:spPr>
              <a:xfrm>
                <a:off x="3472103" y="2363486"/>
                <a:ext cx="1167081" cy="7819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82" extrusionOk="0">
                    <a:moveTo>
                      <a:pt x="0" y="21208"/>
                    </a:moveTo>
                    <a:cubicBezTo>
                      <a:pt x="48" y="19873"/>
                      <a:pt x="79" y="18542"/>
                      <a:pt x="93" y="17214"/>
                    </a:cubicBezTo>
                    <a:cubicBezTo>
                      <a:pt x="107" y="15967"/>
                      <a:pt x="107" y="14718"/>
                      <a:pt x="224" y="13486"/>
                    </a:cubicBezTo>
                    <a:cubicBezTo>
                      <a:pt x="452" y="11085"/>
                      <a:pt x="1114" y="8818"/>
                      <a:pt x="2069" y="6822"/>
                    </a:cubicBezTo>
                    <a:cubicBezTo>
                      <a:pt x="3193" y="4475"/>
                      <a:pt x="4694" y="2567"/>
                      <a:pt x="6466" y="1378"/>
                    </a:cubicBezTo>
                    <a:cubicBezTo>
                      <a:pt x="8218" y="201"/>
                      <a:pt x="10157" y="-218"/>
                      <a:pt x="12069" y="106"/>
                    </a:cubicBezTo>
                    <a:cubicBezTo>
                      <a:pt x="14858" y="580"/>
                      <a:pt x="17433" y="2592"/>
                      <a:pt x="19195" y="5819"/>
                    </a:cubicBezTo>
                    <a:cubicBezTo>
                      <a:pt x="20324" y="7887"/>
                      <a:pt x="21057" y="10360"/>
                      <a:pt x="21351" y="12981"/>
                    </a:cubicBezTo>
                    <a:cubicBezTo>
                      <a:pt x="21505" y="14352"/>
                      <a:pt x="21536" y="15740"/>
                      <a:pt x="21558" y="17121"/>
                    </a:cubicBezTo>
                    <a:cubicBezTo>
                      <a:pt x="21581" y="18538"/>
                      <a:pt x="21595" y="19958"/>
                      <a:pt x="21600" y="21382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2" name="íṩḻíḑé">
                <a:extLst>
                  <a:ext uri="{FF2B5EF4-FFF2-40B4-BE49-F238E27FC236}">
                    <a16:creationId xmlns:a16="http://schemas.microsoft.com/office/drawing/2014/main" xmlns="" id="{EE424232-E593-4575-A508-BA101B26C10D}"/>
                  </a:ext>
                </a:extLst>
              </p:cNvPr>
              <p:cNvSpPr/>
              <p:nvPr/>
            </p:nvSpPr>
            <p:spPr>
              <a:xfrm flipV="1">
                <a:off x="3195355" y="2947336"/>
                <a:ext cx="282839" cy="11576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3" name="ís1îḍè">
                <a:extLst>
                  <a:ext uri="{FF2B5EF4-FFF2-40B4-BE49-F238E27FC236}">
                    <a16:creationId xmlns:a16="http://schemas.microsoft.com/office/drawing/2014/main" xmlns="" id="{129E39AD-D05F-4965-AEC5-B0E2C3683511}"/>
                  </a:ext>
                </a:extLst>
              </p:cNvPr>
              <p:cNvSpPr/>
              <p:nvPr/>
            </p:nvSpPr>
            <p:spPr>
              <a:xfrm>
                <a:off x="3460798" y="2261301"/>
                <a:ext cx="3920581" cy="680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327" extrusionOk="0">
                    <a:moveTo>
                      <a:pt x="89" y="21327"/>
                    </a:moveTo>
                    <a:cubicBezTo>
                      <a:pt x="-58" y="18073"/>
                      <a:pt x="-22" y="14639"/>
                      <a:pt x="192" y="11509"/>
                    </a:cubicBezTo>
                    <a:cubicBezTo>
                      <a:pt x="663" y="4617"/>
                      <a:pt x="1851" y="314"/>
                      <a:pt x="3155" y="17"/>
                    </a:cubicBezTo>
                    <a:cubicBezTo>
                      <a:pt x="4429" y="-273"/>
                      <a:pt x="5641" y="3262"/>
                      <a:pt x="6309" y="9444"/>
                    </a:cubicBezTo>
                    <a:cubicBezTo>
                      <a:pt x="6600" y="12139"/>
                      <a:pt x="6766" y="15211"/>
                      <a:pt x="6793" y="18373"/>
                    </a:cubicBezTo>
                    <a:lnTo>
                      <a:pt x="21542" y="17749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4" name="íşḷïḍe">
                <a:extLst>
                  <a:ext uri="{FF2B5EF4-FFF2-40B4-BE49-F238E27FC236}">
                    <a16:creationId xmlns:a16="http://schemas.microsoft.com/office/drawing/2014/main" xmlns="" id="{8304A2F5-EAE6-4610-ADF6-B4E306A4A734}"/>
                  </a:ext>
                </a:extLst>
              </p:cNvPr>
              <p:cNvSpPr/>
              <p:nvPr/>
            </p:nvSpPr>
            <p:spPr>
              <a:xfrm>
                <a:off x="4639023" y="1547117"/>
                <a:ext cx="3127413" cy="14873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6770" y="21054"/>
                    </a:lnTo>
                    <a:cubicBezTo>
                      <a:pt x="16920" y="21060"/>
                      <a:pt x="17070" y="21046"/>
                      <a:pt x="17219" y="21012"/>
                    </a:cubicBezTo>
                    <a:cubicBezTo>
                      <a:pt x="17564" y="20933"/>
                      <a:pt x="17906" y="20745"/>
                      <a:pt x="18206" y="20362"/>
                    </a:cubicBezTo>
                    <a:cubicBezTo>
                      <a:pt x="18526" y="19954"/>
                      <a:pt x="18778" y="19347"/>
                      <a:pt x="18928" y="18626"/>
                    </a:cubicBezTo>
                    <a:lnTo>
                      <a:pt x="21465" y="8923"/>
                    </a:lnTo>
                    <a:cubicBezTo>
                      <a:pt x="21553" y="8570"/>
                      <a:pt x="21600" y="8177"/>
                      <a:pt x="21600" y="7778"/>
                    </a:cubicBezTo>
                    <a:cubicBezTo>
                      <a:pt x="21600" y="7473"/>
                      <a:pt x="21573" y="7171"/>
                      <a:pt x="21520" y="6887"/>
                    </a:cubicBezTo>
                    <a:lnTo>
                      <a:pt x="19634" y="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5" name="ïṡlîďé">
                <a:extLst>
                  <a:ext uri="{FF2B5EF4-FFF2-40B4-BE49-F238E27FC236}">
                    <a16:creationId xmlns:a16="http://schemas.microsoft.com/office/drawing/2014/main" xmlns="" id="{968E7844-36BA-44F4-B2D9-78A9387D40B6}"/>
                  </a:ext>
                </a:extLst>
              </p:cNvPr>
              <p:cNvSpPr/>
              <p:nvPr/>
            </p:nvSpPr>
            <p:spPr>
              <a:xfrm>
                <a:off x="4770946" y="1455700"/>
                <a:ext cx="3610382" cy="15763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7" extrusionOk="0">
                    <a:moveTo>
                      <a:pt x="300" y="21577"/>
                    </a:moveTo>
                    <a:cubicBezTo>
                      <a:pt x="142" y="19681"/>
                      <a:pt x="46" y="17760"/>
                      <a:pt x="13" y="15831"/>
                    </a:cubicBezTo>
                    <a:cubicBezTo>
                      <a:pt x="-5" y="14738"/>
                      <a:pt x="-1" y="13627"/>
                      <a:pt x="5" y="12543"/>
                    </a:cubicBezTo>
                    <a:cubicBezTo>
                      <a:pt x="11" y="11451"/>
                      <a:pt x="22" y="10361"/>
                      <a:pt x="217" y="9350"/>
                    </a:cubicBezTo>
                    <a:cubicBezTo>
                      <a:pt x="275" y="9048"/>
                      <a:pt x="349" y="8763"/>
                      <a:pt x="437" y="8501"/>
                    </a:cubicBezTo>
                    <a:cubicBezTo>
                      <a:pt x="1110" y="7015"/>
                      <a:pt x="1851" y="5701"/>
                      <a:pt x="2648" y="4582"/>
                    </a:cubicBezTo>
                    <a:cubicBezTo>
                      <a:pt x="4261" y="2317"/>
                      <a:pt x="6070" y="889"/>
                      <a:pt x="7946" y="323"/>
                    </a:cubicBezTo>
                    <a:cubicBezTo>
                      <a:pt x="8875" y="43"/>
                      <a:pt x="9814" y="-23"/>
                      <a:pt x="10752" y="6"/>
                    </a:cubicBezTo>
                    <a:cubicBezTo>
                      <a:pt x="12597" y="62"/>
                      <a:pt x="14436" y="483"/>
                      <a:pt x="16248" y="1263"/>
                    </a:cubicBezTo>
                    <a:cubicBezTo>
                      <a:pt x="16761" y="1525"/>
                      <a:pt x="17267" y="1861"/>
                      <a:pt x="17761" y="2268"/>
                    </a:cubicBezTo>
                    <a:cubicBezTo>
                      <a:pt x="18213" y="2640"/>
                      <a:pt x="18655" y="3072"/>
                      <a:pt x="19093" y="3523"/>
                    </a:cubicBezTo>
                    <a:cubicBezTo>
                      <a:pt x="19887" y="4341"/>
                      <a:pt x="20668" y="5225"/>
                      <a:pt x="21433" y="6173"/>
                    </a:cubicBezTo>
                    <a:cubicBezTo>
                      <a:pt x="21505" y="6254"/>
                      <a:pt x="21554" y="6395"/>
                      <a:pt x="21576" y="6555"/>
                    </a:cubicBezTo>
                    <a:cubicBezTo>
                      <a:pt x="21594" y="6683"/>
                      <a:pt x="21595" y="6829"/>
                      <a:pt x="21563" y="6956"/>
                    </a:cubicBezTo>
                    <a:cubicBezTo>
                      <a:pt x="21545" y="7029"/>
                      <a:pt x="21517" y="7084"/>
                      <a:pt x="21485" y="7123"/>
                    </a:cubicBezTo>
                    <a:cubicBezTo>
                      <a:pt x="21416" y="7208"/>
                      <a:pt x="21335" y="7202"/>
                      <a:pt x="21259" y="7196"/>
                    </a:cubicBezTo>
                    <a:cubicBezTo>
                      <a:pt x="21174" y="7189"/>
                      <a:pt x="21088" y="7181"/>
                      <a:pt x="21002" y="7174"/>
                    </a:cubicBezTo>
                    <a:lnTo>
                      <a:pt x="17734" y="7174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6" name="ïsļïďè">
                <a:extLst>
                  <a:ext uri="{FF2B5EF4-FFF2-40B4-BE49-F238E27FC236}">
                    <a16:creationId xmlns:a16="http://schemas.microsoft.com/office/drawing/2014/main" xmlns="" id="{2B5BB65D-3313-4BE2-9410-7C446EC50851}"/>
                  </a:ext>
                </a:extLst>
              </p:cNvPr>
              <p:cNvSpPr/>
              <p:nvPr/>
            </p:nvSpPr>
            <p:spPr>
              <a:xfrm>
                <a:off x="4746432" y="1981157"/>
                <a:ext cx="2995287" cy="103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138"/>
                    </a:moveTo>
                    <a:lnTo>
                      <a:pt x="666" y="21600"/>
                    </a:lnTo>
                    <a:lnTo>
                      <a:pt x="11869" y="6386"/>
                    </a:lnTo>
                    <a:lnTo>
                      <a:pt x="21600" y="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7" name="îṩliḑé">
                <a:extLst>
                  <a:ext uri="{FF2B5EF4-FFF2-40B4-BE49-F238E27FC236}">
                    <a16:creationId xmlns:a16="http://schemas.microsoft.com/office/drawing/2014/main" xmlns="" id="{263532DA-BBEC-4102-A797-AE3C89DD7925}"/>
                  </a:ext>
                </a:extLst>
              </p:cNvPr>
              <p:cNvSpPr/>
              <p:nvPr/>
            </p:nvSpPr>
            <p:spPr>
              <a:xfrm>
                <a:off x="5470946" y="1530360"/>
                <a:ext cx="77943" cy="36987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8" name="iṡḷïḋè">
                <a:extLst>
                  <a:ext uri="{FF2B5EF4-FFF2-40B4-BE49-F238E27FC236}">
                    <a16:creationId xmlns:a16="http://schemas.microsoft.com/office/drawing/2014/main" xmlns="" id="{04F2E98B-1CAB-4683-BE49-37358BD8ABC0}"/>
                  </a:ext>
                </a:extLst>
              </p:cNvPr>
              <p:cNvSpPr/>
              <p:nvPr/>
            </p:nvSpPr>
            <p:spPr>
              <a:xfrm>
                <a:off x="5518645" y="1512042"/>
                <a:ext cx="76055" cy="36824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99" name="isľidè">
                <a:extLst>
                  <a:ext uri="{FF2B5EF4-FFF2-40B4-BE49-F238E27FC236}">
                    <a16:creationId xmlns:a16="http://schemas.microsoft.com/office/drawing/2014/main" xmlns="" id="{515C74DD-4412-4EBF-89D3-D1674D007F97}"/>
                  </a:ext>
                </a:extLst>
              </p:cNvPr>
              <p:cNvSpPr/>
              <p:nvPr/>
            </p:nvSpPr>
            <p:spPr>
              <a:xfrm>
                <a:off x="6297042" y="2013046"/>
                <a:ext cx="94661" cy="9971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96" h="21600" extrusionOk="0">
                    <a:moveTo>
                      <a:pt x="20196" y="0"/>
                    </a:moveTo>
                    <a:cubicBezTo>
                      <a:pt x="9301" y="3430"/>
                      <a:pt x="2749" y="6987"/>
                      <a:pt x="699" y="10586"/>
                    </a:cubicBezTo>
                    <a:cubicBezTo>
                      <a:pt x="-1404" y="14276"/>
                      <a:pt x="1246" y="17979"/>
                      <a:pt x="8581" y="2160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0" name="iṡḷíďê">
                <a:extLst>
                  <a:ext uri="{FF2B5EF4-FFF2-40B4-BE49-F238E27FC236}">
                    <a16:creationId xmlns:a16="http://schemas.microsoft.com/office/drawing/2014/main" xmlns="" id="{E52BE6E8-2856-412F-B45F-24AD6DD21C1B}"/>
                  </a:ext>
                </a:extLst>
              </p:cNvPr>
              <p:cNvSpPr/>
              <p:nvPr/>
            </p:nvSpPr>
            <p:spPr>
              <a:xfrm flipV="1">
                <a:off x="6321358" y="1460420"/>
                <a:ext cx="157012" cy="554002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1" name="íšļíḓè">
                <a:extLst>
                  <a:ext uri="{FF2B5EF4-FFF2-40B4-BE49-F238E27FC236}">
                    <a16:creationId xmlns:a16="http://schemas.microsoft.com/office/drawing/2014/main" xmlns="" id="{9E1E4B5E-4A2C-42F6-9389-07975B776987}"/>
                  </a:ext>
                </a:extLst>
              </p:cNvPr>
              <p:cNvSpPr/>
              <p:nvPr/>
            </p:nvSpPr>
            <p:spPr>
              <a:xfrm flipH="1">
                <a:off x="6455894" y="1460762"/>
                <a:ext cx="79248" cy="547088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2" name="iṥlïďê">
                <a:extLst>
                  <a:ext uri="{FF2B5EF4-FFF2-40B4-BE49-F238E27FC236}">
                    <a16:creationId xmlns:a16="http://schemas.microsoft.com/office/drawing/2014/main" xmlns="" id="{74940E4A-BD15-4D44-923E-7F0E28933D6B}"/>
                  </a:ext>
                </a:extLst>
              </p:cNvPr>
              <p:cNvSpPr/>
              <p:nvPr/>
            </p:nvSpPr>
            <p:spPr>
              <a:xfrm>
                <a:off x="7436088" y="1539038"/>
                <a:ext cx="244556" cy="443564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3" name="ïśľiḓê">
                <a:extLst>
                  <a:ext uri="{FF2B5EF4-FFF2-40B4-BE49-F238E27FC236}">
                    <a16:creationId xmlns:a16="http://schemas.microsoft.com/office/drawing/2014/main" xmlns="" id="{989A45B5-7296-4A9C-AFFD-F3B9D079D7D8}"/>
                  </a:ext>
                </a:extLst>
              </p:cNvPr>
              <p:cNvSpPr/>
              <p:nvPr/>
            </p:nvSpPr>
            <p:spPr>
              <a:xfrm>
                <a:off x="6494792" y="1492457"/>
                <a:ext cx="1148482" cy="512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2" extrusionOk="0">
                    <a:moveTo>
                      <a:pt x="0" y="21572"/>
                    </a:moveTo>
                    <a:lnTo>
                      <a:pt x="1248" y="2"/>
                    </a:lnTo>
                    <a:cubicBezTo>
                      <a:pt x="4020" y="-28"/>
                      <a:pt x="6790" y="265"/>
                      <a:pt x="9548" y="880"/>
                    </a:cubicBezTo>
                    <a:cubicBezTo>
                      <a:pt x="12169" y="1463"/>
                      <a:pt x="14776" y="2337"/>
                      <a:pt x="17358" y="3497"/>
                    </a:cubicBezTo>
                    <a:lnTo>
                      <a:pt x="21600" y="20721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4" name="íş1ïḍé">
                <a:extLst>
                  <a:ext uri="{FF2B5EF4-FFF2-40B4-BE49-F238E27FC236}">
                    <a16:creationId xmlns:a16="http://schemas.microsoft.com/office/drawing/2014/main" xmlns="" id="{43DC3E33-0D49-4EE7-A3F5-CCC46F53BECC}"/>
                  </a:ext>
                </a:extLst>
              </p:cNvPr>
              <p:cNvSpPr/>
              <p:nvPr/>
            </p:nvSpPr>
            <p:spPr>
              <a:xfrm flipV="1">
                <a:off x="7706691" y="1490741"/>
                <a:ext cx="75006" cy="52283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5" name="íṣ1iḓè">
                <a:extLst>
                  <a:ext uri="{FF2B5EF4-FFF2-40B4-BE49-F238E27FC236}">
                    <a16:creationId xmlns:a16="http://schemas.microsoft.com/office/drawing/2014/main" xmlns="" id="{C40F5A92-AF94-43F4-9D01-54C4B814B894}"/>
                  </a:ext>
                </a:extLst>
              </p:cNvPr>
              <p:cNvSpPr/>
              <p:nvPr/>
            </p:nvSpPr>
            <p:spPr>
              <a:xfrm flipV="1">
                <a:off x="7812546" y="1522786"/>
                <a:ext cx="72769" cy="51421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6" name="í$ļíḓé">
                <a:extLst>
                  <a:ext uri="{FF2B5EF4-FFF2-40B4-BE49-F238E27FC236}">
                    <a16:creationId xmlns:a16="http://schemas.microsoft.com/office/drawing/2014/main" xmlns="" id="{8E71DB9E-1B33-4186-AE38-C04360451AA7}"/>
                  </a:ext>
                </a:extLst>
              </p:cNvPr>
              <p:cNvSpPr/>
              <p:nvPr/>
            </p:nvSpPr>
            <p:spPr>
              <a:xfrm>
                <a:off x="7516578" y="1600737"/>
                <a:ext cx="735672" cy="352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6" h="21600" extrusionOk="0">
                    <a:moveTo>
                      <a:pt x="5909" y="21600"/>
                    </a:moveTo>
                    <a:lnTo>
                      <a:pt x="20442" y="21600"/>
                    </a:lnTo>
                    <a:cubicBezTo>
                      <a:pt x="20551" y="21591"/>
                      <a:pt x="20657" y="21579"/>
                      <a:pt x="20761" y="21564"/>
                    </a:cubicBezTo>
                    <a:cubicBezTo>
                      <a:pt x="20898" y="21545"/>
                      <a:pt x="21037" y="21518"/>
                      <a:pt x="21163" y="21401"/>
                    </a:cubicBezTo>
                    <a:cubicBezTo>
                      <a:pt x="21341" y="21235"/>
                      <a:pt x="21478" y="20900"/>
                      <a:pt x="21528" y="20470"/>
                    </a:cubicBezTo>
                    <a:cubicBezTo>
                      <a:pt x="21600" y="19840"/>
                      <a:pt x="21451" y="19190"/>
                      <a:pt x="21170" y="18915"/>
                    </a:cubicBezTo>
                    <a:cubicBezTo>
                      <a:pt x="17891" y="14557"/>
                      <a:pt x="14446" y="10766"/>
                      <a:pt x="10871" y="7583"/>
                    </a:cubicBezTo>
                    <a:cubicBezTo>
                      <a:pt x="7351" y="4449"/>
                      <a:pt x="3715" y="1913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7" name="ïšḷíḓê">
                <a:extLst>
                  <a:ext uri="{FF2B5EF4-FFF2-40B4-BE49-F238E27FC236}">
                    <a16:creationId xmlns:a16="http://schemas.microsoft.com/office/drawing/2014/main" xmlns="" id="{0CBBF0F8-B7E3-4846-9642-255C06B31DF2}"/>
                  </a:ext>
                </a:extLst>
              </p:cNvPr>
              <p:cNvSpPr/>
              <p:nvPr/>
            </p:nvSpPr>
            <p:spPr>
              <a:xfrm>
                <a:off x="7703063" y="1891962"/>
                <a:ext cx="444416" cy="414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298" y="18394"/>
                      <a:pt x="635" y="15630"/>
                      <a:pt x="1001" y="13384"/>
                    </a:cubicBezTo>
                    <a:cubicBezTo>
                      <a:pt x="1626" y="9555"/>
                      <a:pt x="2324" y="7299"/>
                      <a:pt x="3043" y="6787"/>
                    </a:cubicBezTo>
                    <a:lnTo>
                      <a:pt x="21600" y="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8" name="iślídê">
                <a:extLst>
                  <a:ext uri="{FF2B5EF4-FFF2-40B4-BE49-F238E27FC236}">
                    <a16:creationId xmlns:a16="http://schemas.microsoft.com/office/drawing/2014/main" xmlns="" id="{25373C46-4867-46DA-89FB-0B83B0EA5B67}"/>
                  </a:ext>
                </a:extLst>
              </p:cNvPr>
              <p:cNvSpPr/>
              <p:nvPr/>
            </p:nvSpPr>
            <p:spPr>
              <a:xfrm>
                <a:off x="7557495" y="1676482"/>
                <a:ext cx="686082" cy="267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3250" y="2051"/>
                      <a:pt x="6453" y="4570"/>
                      <a:pt x="9592" y="7545"/>
                    </a:cubicBezTo>
                    <a:cubicBezTo>
                      <a:pt x="13725" y="11462"/>
                      <a:pt x="17739" y="16160"/>
                      <a:pt x="21600" y="2160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09" name="ïSļïďê">
                <a:extLst>
                  <a:ext uri="{FF2B5EF4-FFF2-40B4-BE49-F238E27FC236}">
                    <a16:creationId xmlns:a16="http://schemas.microsoft.com/office/drawing/2014/main" xmlns="" id="{F635506C-E80C-4FCC-8D84-89F2A595612D}"/>
                  </a:ext>
                </a:extLst>
              </p:cNvPr>
              <p:cNvSpPr/>
              <p:nvPr/>
            </p:nvSpPr>
            <p:spPr>
              <a:xfrm>
                <a:off x="7853426" y="1770596"/>
                <a:ext cx="9319" cy="129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11" h="21600" extrusionOk="0">
                    <a:moveTo>
                      <a:pt x="0" y="0"/>
                    </a:moveTo>
                    <a:cubicBezTo>
                      <a:pt x="10414" y="3493"/>
                      <a:pt x="16834" y="7049"/>
                      <a:pt x="19189" y="10627"/>
                    </a:cubicBezTo>
                    <a:cubicBezTo>
                      <a:pt x="21600" y="14290"/>
                      <a:pt x="19741" y="17962"/>
                      <a:pt x="13635" y="2160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0" name="ïṡļïďe">
                <a:extLst>
                  <a:ext uri="{FF2B5EF4-FFF2-40B4-BE49-F238E27FC236}">
                    <a16:creationId xmlns:a16="http://schemas.microsoft.com/office/drawing/2014/main" xmlns="" id="{BBC2DD8B-6D94-4663-84CD-617EC8507F6E}"/>
                  </a:ext>
                </a:extLst>
              </p:cNvPr>
              <p:cNvSpPr/>
              <p:nvPr/>
            </p:nvSpPr>
            <p:spPr>
              <a:xfrm flipH="1">
                <a:off x="7510977" y="1794519"/>
                <a:ext cx="27996" cy="191318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1" name="íṧḷïḍê">
                <a:extLst>
                  <a:ext uri="{FF2B5EF4-FFF2-40B4-BE49-F238E27FC236}">
                    <a16:creationId xmlns:a16="http://schemas.microsoft.com/office/drawing/2014/main" xmlns="" id="{EE467BA0-C24E-4735-9802-F9CFB75B9D5F}"/>
                  </a:ext>
                </a:extLst>
              </p:cNvPr>
              <p:cNvSpPr/>
              <p:nvPr/>
            </p:nvSpPr>
            <p:spPr>
              <a:xfrm>
                <a:off x="7658543" y="1729508"/>
                <a:ext cx="87823" cy="127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48" y="17208"/>
                      <a:pt x="2990" y="13002"/>
                      <a:pt x="6542" y="9324"/>
                    </a:cubicBezTo>
                    <a:cubicBezTo>
                      <a:pt x="10343" y="5388"/>
                      <a:pt x="15523" y="2181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2" name="íṥļîḋê">
                <a:extLst>
                  <a:ext uri="{FF2B5EF4-FFF2-40B4-BE49-F238E27FC236}">
                    <a16:creationId xmlns:a16="http://schemas.microsoft.com/office/drawing/2014/main" xmlns="" id="{C9350EEF-5FB1-479F-BCB7-812A0495DBFD}"/>
                  </a:ext>
                </a:extLst>
              </p:cNvPr>
              <p:cNvSpPr/>
              <p:nvPr/>
            </p:nvSpPr>
            <p:spPr>
              <a:xfrm>
                <a:off x="5153972" y="1493695"/>
                <a:ext cx="1267677" cy="521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7" extrusionOk="0">
                    <a:moveTo>
                      <a:pt x="0" y="15659"/>
                    </a:moveTo>
                    <a:cubicBezTo>
                      <a:pt x="1203" y="13712"/>
                      <a:pt x="2450" y="11938"/>
                      <a:pt x="3734" y="10345"/>
                    </a:cubicBezTo>
                    <a:cubicBezTo>
                      <a:pt x="5898" y="7660"/>
                      <a:pt x="8166" y="5489"/>
                      <a:pt x="10504" y="3836"/>
                    </a:cubicBezTo>
                    <a:cubicBezTo>
                      <a:pt x="14109" y="1288"/>
                      <a:pt x="17845" y="-3"/>
                      <a:pt x="21600" y="0"/>
                    </a:cubicBezTo>
                    <a:lnTo>
                      <a:pt x="19149" y="21597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3" name="íşliḓe">
                <a:extLst>
                  <a:ext uri="{FF2B5EF4-FFF2-40B4-BE49-F238E27FC236}">
                    <a16:creationId xmlns:a16="http://schemas.microsoft.com/office/drawing/2014/main" xmlns="" id="{805BB2F2-8F1B-4A13-A952-1236B8840519}"/>
                  </a:ext>
                </a:extLst>
              </p:cNvPr>
              <p:cNvSpPr/>
              <p:nvPr/>
            </p:nvSpPr>
            <p:spPr>
              <a:xfrm>
                <a:off x="5024338" y="1874505"/>
                <a:ext cx="243236" cy="192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5" h="21334" extrusionOk="0">
                    <a:moveTo>
                      <a:pt x="1357" y="5906"/>
                    </a:moveTo>
                    <a:cubicBezTo>
                      <a:pt x="-570" y="9749"/>
                      <a:pt x="-492" y="14793"/>
                      <a:pt x="1896" y="18083"/>
                    </a:cubicBezTo>
                    <a:cubicBezTo>
                      <a:pt x="3997" y="20975"/>
                      <a:pt x="7230" y="21529"/>
                      <a:pt x="10308" y="21282"/>
                    </a:cubicBezTo>
                    <a:cubicBezTo>
                      <a:pt x="13491" y="21026"/>
                      <a:pt x="16747" y="19907"/>
                      <a:pt x="18640" y="16608"/>
                    </a:cubicBezTo>
                    <a:cubicBezTo>
                      <a:pt x="19606" y="14924"/>
                      <a:pt x="20042" y="12876"/>
                      <a:pt x="20406" y="10929"/>
                    </a:cubicBezTo>
                    <a:cubicBezTo>
                      <a:pt x="20748" y="9098"/>
                      <a:pt x="21030" y="7209"/>
                      <a:pt x="20627" y="5329"/>
                    </a:cubicBezTo>
                    <a:cubicBezTo>
                      <a:pt x="20143" y="3073"/>
                      <a:pt x="18720" y="1361"/>
                      <a:pt x="16950" y="904"/>
                    </a:cubicBezTo>
                    <a:cubicBezTo>
                      <a:pt x="15336" y="389"/>
                      <a:pt x="13684" y="91"/>
                      <a:pt x="12022" y="17"/>
                    </a:cubicBezTo>
                    <a:cubicBezTo>
                      <a:pt x="10045" y="-71"/>
                      <a:pt x="8055" y="176"/>
                      <a:pt x="6243" y="1023"/>
                    </a:cubicBezTo>
                    <a:cubicBezTo>
                      <a:pt x="4268" y="1947"/>
                      <a:pt x="2529" y="3571"/>
                      <a:pt x="1357" y="590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4" name="îšļiḋê">
                <a:extLst>
                  <a:ext uri="{FF2B5EF4-FFF2-40B4-BE49-F238E27FC236}">
                    <a16:creationId xmlns:a16="http://schemas.microsoft.com/office/drawing/2014/main" xmlns="" id="{89679FD7-3676-4FFD-84A4-4FFE3B344DEB}"/>
                  </a:ext>
                </a:extLst>
              </p:cNvPr>
              <p:cNvSpPr/>
              <p:nvPr/>
            </p:nvSpPr>
            <p:spPr>
              <a:xfrm>
                <a:off x="5357070" y="1893180"/>
                <a:ext cx="117544" cy="165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9" h="20856" extrusionOk="0">
                    <a:moveTo>
                      <a:pt x="10994" y="20856"/>
                    </a:moveTo>
                    <a:lnTo>
                      <a:pt x="551" y="4910"/>
                    </a:lnTo>
                    <a:cubicBezTo>
                      <a:pt x="-511" y="3507"/>
                      <a:pt x="-1" y="1771"/>
                      <a:pt x="1763" y="779"/>
                    </a:cubicBezTo>
                    <a:cubicBezTo>
                      <a:pt x="4473" y="-744"/>
                      <a:pt x="8508" y="63"/>
                      <a:pt x="9675" y="2361"/>
                    </a:cubicBezTo>
                    <a:lnTo>
                      <a:pt x="21089" y="2059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5" name="ïṣlîḑè">
                <a:extLst>
                  <a:ext uri="{FF2B5EF4-FFF2-40B4-BE49-F238E27FC236}">
                    <a16:creationId xmlns:a16="http://schemas.microsoft.com/office/drawing/2014/main" xmlns="" id="{956182FF-BC07-494E-80BE-9D8F24B3274F}"/>
                  </a:ext>
                </a:extLst>
              </p:cNvPr>
              <p:cNvSpPr/>
              <p:nvPr/>
            </p:nvSpPr>
            <p:spPr>
              <a:xfrm>
                <a:off x="4898174" y="1955790"/>
                <a:ext cx="131695" cy="124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3016" y="17705"/>
                      <a:pt x="6253" y="14008"/>
                      <a:pt x="9694" y="10530"/>
                    </a:cubicBezTo>
                    <a:cubicBezTo>
                      <a:pt x="13439" y="6745"/>
                      <a:pt x="17416" y="3228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6" name="işḻîdê">
                <a:extLst>
                  <a:ext uri="{FF2B5EF4-FFF2-40B4-BE49-F238E27FC236}">
                    <a16:creationId xmlns:a16="http://schemas.microsoft.com/office/drawing/2014/main" xmlns="" id="{6B764C4B-A259-49D1-A8A6-927952BAD8FE}"/>
                  </a:ext>
                </a:extLst>
              </p:cNvPr>
              <p:cNvSpPr/>
              <p:nvPr/>
            </p:nvSpPr>
            <p:spPr>
              <a:xfrm>
                <a:off x="5035567" y="1992530"/>
                <a:ext cx="196647" cy="416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0431" extrusionOk="0">
                    <a:moveTo>
                      <a:pt x="0" y="10691"/>
                    </a:moveTo>
                    <a:cubicBezTo>
                      <a:pt x="4813" y="6525"/>
                      <a:pt x="9544" y="3245"/>
                      <a:pt x="14261" y="749"/>
                    </a:cubicBezTo>
                    <a:cubicBezTo>
                      <a:pt x="16239" y="-298"/>
                      <a:pt x="18421" y="-1169"/>
                      <a:pt x="20065" y="4876"/>
                    </a:cubicBezTo>
                    <a:cubicBezTo>
                      <a:pt x="21088" y="8636"/>
                      <a:pt x="21600" y="14550"/>
                      <a:pt x="21415" y="20431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7" name="iśḻídé">
                <a:extLst>
                  <a:ext uri="{FF2B5EF4-FFF2-40B4-BE49-F238E27FC236}">
                    <a16:creationId xmlns:a16="http://schemas.microsoft.com/office/drawing/2014/main" xmlns="" id="{C966D1F1-3AED-4FE0-9397-CB86A9E18853}"/>
                  </a:ext>
                </a:extLst>
              </p:cNvPr>
              <p:cNvSpPr/>
              <p:nvPr/>
            </p:nvSpPr>
            <p:spPr>
              <a:xfrm>
                <a:off x="6507019" y="1682774"/>
                <a:ext cx="100486" cy="2375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6" h="21300" extrusionOk="0">
                    <a:moveTo>
                      <a:pt x="0" y="21160"/>
                    </a:moveTo>
                    <a:cubicBezTo>
                      <a:pt x="5376" y="21600"/>
                      <a:pt x="10935" y="20989"/>
                      <a:pt x="15119" y="19498"/>
                    </a:cubicBezTo>
                    <a:cubicBezTo>
                      <a:pt x="18309" y="18361"/>
                      <a:pt x="20454" y="16789"/>
                      <a:pt x="21183" y="15054"/>
                    </a:cubicBezTo>
                    <a:lnTo>
                      <a:pt x="21304" y="6647"/>
                    </a:lnTo>
                    <a:cubicBezTo>
                      <a:pt x="21600" y="4997"/>
                      <a:pt x="20321" y="3366"/>
                      <a:pt x="17751" y="2118"/>
                    </a:cubicBezTo>
                    <a:cubicBezTo>
                      <a:pt x="15186" y="871"/>
                      <a:pt x="11548" y="109"/>
                      <a:pt x="7646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8" name="iśḷîḑe">
                <a:extLst>
                  <a:ext uri="{FF2B5EF4-FFF2-40B4-BE49-F238E27FC236}">
                    <a16:creationId xmlns:a16="http://schemas.microsoft.com/office/drawing/2014/main" xmlns="" id="{9A0B33C0-5CAE-46FC-B31C-790CA7327865}"/>
                  </a:ext>
                </a:extLst>
              </p:cNvPr>
              <p:cNvSpPr/>
              <p:nvPr/>
            </p:nvSpPr>
            <p:spPr>
              <a:xfrm>
                <a:off x="6504347" y="1943484"/>
                <a:ext cx="107502" cy="61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33" extrusionOk="0">
                    <a:moveTo>
                      <a:pt x="0" y="650"/>
                    </a:moveTo>
                    <a:cubicBezTo>
                      <a:pt x="5017" y="-1067"/>
                      <a:pt x="10240" y="650"/>
                      <a:pt x="14482" y="5410"/>
                    </a:cubicBezTo>
                    <a:cubicBezTo>
                      <a:pt x="17756" y="9084"/>
                      <a:pt x="20247" y="14376"/>
                      <a:pt x="21600" y="20533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19" name="îṥļíḍe">
                <a:extLst>
                  <a:ext uri="{FF2B5EF4-FFF2-40B4-BE49-F238E27FC236}">
                    <a16:creationId xmlns:a16="http://schemas.microsoft.com/office/drawing/2014/main" xmlns="" id="{C0DB28B4-1F05-4817-B885-63130577D4A3}"/>
                  </a:ext>
                </a:extLst>
              </p:cNvPr>
              <p:cNvSpPr/>
              <p:nvPr/>
            </p:nvSpPr>
            <p:spPr>
              <a:xfrm>
                <a:off x="6526627" y="1920212"/>
                <a:ext cx="0" cy="2333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0" name="îsļïďê">
                <a:extLst>
                  <a:ext uri="{FF2B5EF4-FFF2-40B4-BE49-F238E27FC236}">
                    <a16:creationId xmlns:a16="http://schemas.microsoft.com/office/drawing/2014/main" xmlns="" id="{65E4DA9D-A8B4-4F1B-AAC6-A271F04618AA}"/>
                  </a:ext>
                </a:extLst>
              </p:cNvPr>
              <p:cNvSpPr/>
              <p:nvPr/>
            </p:nvSpPr>
            <p:spPr>
              <a:xfrm>
                <a:off x="7404214" y="2144074"/>
                <a:ext cx="242907" cy="1121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0" h="20104" extrusionOk="0">
                    <a:moveTo>
                      <a:pt x="3214" y="96"/>
                    </a:moveTo>
                    <a:lnTo>
                      <a:pt x="16186" y="96"/>
                    </a:lnTo>
                    <a:cubicBezTo>
                      <a:pt x="17063" y="-270"/>
                      <a:pt x="17962" y="430"/>
                      <a:pt x="18551" y="1938"/>
                    </a:cubicBezTo>
                    <a:cubicBezTo>
                      <a:pt x="21141" y="8570"/>
                      <a:pt x="17191" y="18141"/>
                      <a:pt x="11242" y="19757"/>
                    </a:cubicBezTo>
                    <a:cubicBezTo>
                      <a:pt x="5454" y="21330"/>
                      <a:pt x="-459" y="17624"/>
                      <a:pt x="28" y="7337"/>
                    </a:cubicBezTo>
                    <a:cubicBezTo>
                      <a:pt x="207" y="3545"/>
                      <a:pt x="1530" y="539"/>
                      <a:pt x="3214" y="9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1" name="îṣḻiḍè">
                <a:extLst>
                  <a:ext uri="{FF2B5EF4-FFF2-40B4-BE49-F238E27FC236}">
                    <a16:creationId xmlns:a16="http://schemas.microsoft.com/office/drawing/2014/main" xmlns="" id="{F2FB5AF1-D777-4348-A36E-9803A42B35A7}"/>
                  </a:ext>
                </a:extLst>
              </p:cNvPr>
              <p:cNvSpPr/>
              <p:nvPr/>
            </p:nvSpPr>
            <p:spPr>
              <a:xfrm>
                <a:off x="7406832" y="2191677"/>
                <a:ext cx="239289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2" name="ïṣḻíḋé">
                <a:extLst>
                  <a:ext uri="{FF2B5EF4-FFF2-40B4-BE49-F238E27FC236}">
                    <a16:creationId xmlns:a16="http://schemas.microsoft.com/office/drawing/2014/main" xmlns="" id="{201879DB-7F1C-4D94-9A6F-5D3DD6D51960}"/>
                  </a:ext>
                </a:extLst>
              </p:cNvPr>
              <p:cNvSpPr/>
              <p:nvPr/>
            </p:nvSpPr>
            <p:spPr>
              <a:xfrm rot="21516220">
                <a:off x="6012917" y="2181397"/>
                <a:ext cx="242907" cy="1121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0" h="20104" extrusionOk="0">
                    <a:moveTo>
                      <a:pt x="3214" y="96"/>
                    </a:moveTo>
                    <a:lnTo>
                      <a:pt x="16186" y="96"/>
                    </a:lnTo>
                    <a:cubicBezTo>
                      <a:pt x="17063" y="-270"/>
                      <a:pt x="17962" y="430"/>
                      <a:pt x="18551" y="1938"/>
                    </a:cubicBezTo>
                    <a:cubicBezTo>
                      <a:pt x="21141" y="8570"/>
                      <a:pt x="17191" y="18141"/>
                      <a:pt x="11242" y="19757"/>
                    </a:cubicBezTo>
                    <a:cubicBezTo>
                      <a:pt x="5454" y="21330"/>
                      <a:pt x="-459" y="17624"/>
                      <a:pt x="28" y="7337"/>
                    </a:cubicBezTo>
                    <a:cubicBezTo>
                      <a:pt x="207" y="3545"/>
                      <a:pt x="1530" y="539"/>
                      <a:pt x="3214" y="9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3" name="isḷïdê">
                <a:extLst>
                  <a:ext uri="{FF2B5EF4-FFF2-40B4-BE49-F238E27FC236}">
                    <a16:creationId xmlns:a16="http://schemas.microsoft.com/office/drawing/2014/main" xmlns="" id="{923C6A7C-6D86-4A42-AA9E-A40CDB22588A}"/>
                  </a:ext>
                </a:extLst>
              </p:cNvPr>
              <p:cNvSpPr/>
              <p:nvPr/>
            </p:nvSpPr>
            <p:spPr>
              <a:xfrm flipV="1">
                <a:off x="6015363" y="2226068"/>
                <a:ext cx="239218" cy="5831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4" name="is1ide">
                <a:extLst>
                  <a:ext uri="{FF2B5EF4-FFF2-40B4-BE49-F238E27FC236}">
                    <a16:creationId xmlns:a16="http://schemas.microsoft.com/office/drawing/2014/main" xmlns="" id="{E67F667C-D6DF-4783-BD90-EB1697FC5E94}"/>
                  </a:ext>
                </a:extLst>
              </p:cNvPr>
              <p:cNvSpPr/>
              <p:nvPr/>
            </p:nvSpPr>
            <p:spPr>
              <a:xfrm>
                <a:off x="2969072" y="2043364"/>
                <a:ext cx="1775384" cy="3238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285" y="20568"/>
                      <a:pt x="582" y="19638"/>
                      <a:pt x="889" y="18816"/>
                    </a:cubicBezTo>
                    <a:cubicBezTo>
                      <a:pt x="1684" y="16688"/>
                      <a:pt x="2535" y="15311"/>
                      <a:pt x="3391" y="14095"/>
                    </a:cubicBezTo>
                    <a:cubicBezTo>
                      <a:pt x="7004" y="8960"/>
                      <a:pt x="10721" y="6617"/>
                      <a:pt x="14429" y="4339"/>
                    </a:cubicBezTo>
                    <a:cubicBezTo>
                      <a:pt x="16819" y="2870"/>
                      <a:pt x="19209" y="1424"/>
                      <a:pt x="21600" y="0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5" name="îṧļïdê">
                <a:extLst>
                  <a:ext uri="{FF2B5EF4-FFF2-40B4-BE49-F238E27FC236}">
                    <a16:creationId xmlns:a16="http://schemas.microsoft.com/office/drawing/2014/main" xmlns="" id="{419B76F3-0316-4A54-9AEF-6DAEBD7D295D}"/>
                  </a:ext>
                </a:extLst>
              </p:cNvPr>
              <p:cNvSpPr/>
              <p:nvPr/>
            </p:nvSpPr>
            <p:spPr>
              <a:xfrm>
                <a:off x="4569479" y="2017505"/>
                <a:ext cx="178274" cy="22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462" extrusionOk="0">
                    <a:moveTo>
                      <a:pt x="0" y="0"/>
                    </a:moveTo>
                    <a:cubicBezTo>
                      <a:pt x="3061" y="7766"/>
                      <a:pt x="6210" y="13363"/>
                      <a:pt x="9407" y="16719"/>
                    </a:cubicBezTo>
                    <a:cubicBezTo>
                      <a:pt x="13448" y="20961"/>
                      <a:pt x="17540" y="21600"/>
                      <a:pt x="21600" y="18623"/>
                    </a:cubicBez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6" name="ísliďé">
                <a:extLst>
                  <a:ext uri="{FF2B5EF4-FFF2-40B4-BE49-F238E27FC236}">
                    <a16:creationId xmlns:a16="http://schemas.microsoft.com/office/drawing/2014/main" xmlns="" id="{0C931453-51AC-4E5B-AA82-03ABD4B548C7}"/>
                  </a:ext>
                </a:extLst>
              </p:cNvPr>
              <p:cNvSpPr/>
              <p:nvPr/>
            </p:nvSpPr>
            <p:spPr>
              <a:xfrm>
                <a:off x="2672284" y="2340531"/>
                <a:ext cx="204694" cy="662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7" h="21600" extrusionOk="0">
                    <a:moveTo>
                      <a:pt x="18697" y="0"/>
                    </a:moveTo>
                    <a:cubicBezTo>
                      <a:pt x="19733" y="68"/>
                      <a:pt x="20598" y="290"/>
                      <a:pt x="21016" y="594"/>
                    </a:cubicBezTo>
                    <a:cubicBezTo>
                      <a:pt x="21600" y="1021"/>
                      <a:pt x="21220" y="1518"/>
                      <a:pt x="20081" y="1814"/>
                    </a:cubicBezTo>
                    <a:cubicBezTo>
                      <a:pt x="13466" y="4350"/>
                      <a:pt x="8562" y="7280"/>
                      <a:pt x="5666" y="10427"/>
                    </a:cubicBezTo>
                    <a:cubicBezTo>
                      <a:pt x="2656" y="13698"/>
                      <a:pt x="1882" y="17132"/>
                      <a:pt x="3394" y="20504"/>
                    </a:cubicBezTo>
                    <a:cubicBezTo>
                      <a:pt x="3426" y="20657"/>
                      <a:pt x="3445" y="20810"/>
                      <a:pt x="3453" y="20963"/>
                    </a:cubicBezTo>
                    <a:cubicBezTo>
                      <a:pt x="3456" y="21042"/>
                      <a:pt x="3456" y="21121"/>
                      <a:pt x="3392" y="21197"/>
                    </a:cubicBezTo>
                    <a:cubicBezTo>
                      <a:pt x="3246" y="21368"/>
                      <a:pt x="2808" y="21498"/>
                      <a:pt x="2257" y="21535"/>
                    </a:cubicBezTo>
                    <a:lnTo>
                      <a:pt x="0" y="21600"/>
                    </a:lnTo>
                  </a:path>
                </a:pathLst>
              </a:cu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7" name="ïşḻíḓê">
                <a:extLst>
                  <a:ext uri="{FF2B5EF4-FFF2-40B4-BE49-F238E27FC236}">
                    <a16:creationId xmlns:a16="http://schemas.microsoft.com/office/drawing/2014/main" xmlns="" id="{2C7D4446-B78E-4A5F-A809-A3324665EA85}"/>
                  </a:ext>
                </a:extLst>
              </p:cNvPr>
              <p:cNvSpPr/>
              <p:nvPr/>
            </p:nvSpPr>
            <p:spPr>
              <a:xfrm>
                <a:off x="2667153" y="2907475"/>
                <a:ext cx="29742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8" name="iṡľiḋè">
                <a:extLst>
                  <a:ext uri="{FF2B5EF4-FFF2-40B4-BE49-F238E27FC236}">
                    <a16:creationId xmlns:a16="http://schemas.microsoft.com/office/drawing/2014/main" xmlns="" id="{F6054208-BFDB-4AA1-8917-05336E7E0E64}"/>
                  </a:ext>
                </a:extLst>
              </p:cNvPr>
              <p:cNvSpPr/>
              <p:nvPr/>
            </p:nvSpPr>
            <p:spPr>
              <a:xfrm>
                <a:off x="2672685" y="2811393"/>
                <a:ext cx="26453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29" name="íṣ1îďê">
                <a:extLst>
                  <a:ext uri="{FF2B5EF4-FFF2-40B4-BE49-F238E27FC236}">
                    <a16:creationId xmlns:a16="http://schemas.microsoft.com/office/drawing/2014/main" xmlns="" id="{CD47A21A-26CD-4F98-ABAE-38FADACA910C}"/>
                  </a:ext>
                </a:extLst>
              </p:cNvPr>
              <p:cNvSpPr/>
              <p:nvPr/>
            </p:nvSpPr>
            <p:spPr>
              <a:xfrm>
                <a:off x="2687204" y="2706059"/>
                <a:ext cx="26093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30" name="ïṡļïḍé">
                <a:extLst>
                  <a:ext uri="{FF2B5EF4-FFF2-40B4-BE49-F238E27FC236}">
                    <a16:creationId xmlns:a16="http://schemas.microsoft.com/office/drawing/2014/main" xmlns="" id="{A1C93C01-AA54-4957-95CD-6B1E01C60EF3}"/>
                  </a:ext>
                </a:extLst>
              </p:cNvPr>
              <p:cNvSpPr/>
              <p:nvPr/>
            </p:nvSpPr>
            <p:spPr>
              <a:xfrm>
                <a:off x="2714604" y="2597182"/>
                <a:ext cx="33013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31" name="îSļiďe">
                <a:extLst>
                  <a:ext uri="{FF2B5EF4-FFF2-40B4-BE49-F238E27FC236}">
                    <a16:creationId xmlns:a16="http://schemas.microsoft.com/office/drawing/2014/main" xmlns="" id="{517634CD-181A-4757-A32C-2BE1314DAB0E}"/>
                  </a:ext>
                </a:extLst>
              </p:cNvPr>
              <p:cNvSpPr/>
              <p:nvPr/>
            </p:nvSpPr>
            <p:spPr>
              <a:xfrm>
                <a:off x="2757813" y="2503081"/>
                <a:ext cx="30059" cy="0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132" name="islide">
                <a:extLst>
                  <a:ext uri="{FF2B5EF4-FFF2-40B4-BE49-F238E27FC236}">
                    <a16:creationId xmlns:a16="http://schemas.microsoft.com/office/drawing/2014/main" xmlns="" id="{653F309B-E1F5-47D8-A6CD-30FAFCB3DDB2}"/>
                  </a:ext>
                </a:extLst>
              </p:cNvPr>
              <p:cNvSpPr/>
              <p:nvPr/>
            </p:nvSpPr>
            <p:spPr>
              <a:xfrm>
                <a:off x="2806589" y="2413600"/>
                <a:ext cx="42899" cy="49"/>
              </a:xfrm>
              <a:prstGeom prst="line">
                <a:avLst/>
              </a:prstGeom>
              <a:noFill/>
              <a:ln w="2540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302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CE663B-3C7B-40E3-8C7C-1A48D0AAE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7B912C4-6D24-425B-B518-7BAB29CD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F5C35CD-42C6-4D37-95CB-88CEE78CC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16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B34870-AA33-48AB-A134-D9143366C6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371" y="1123950"/>
            <a:ext cx="10859258" cy="5019675"/>
            <a:chOff x="666371" y="1123950"/>
            <a:chExt cx="10859258" cy="5019675"/>
          </a:xfrm>
        </p:grpSpPr>
        <p:grpSp>
          <p:nvGrpSpPr>
            <p:cNvPr id="6" name="í$ľîďê">
              <a:extLst>
                <a:ext uri="{FF2B5EF4-FFF2-40B4-BE49-F238E27FC236}">
                  <a16:creationId xmlns:a16="http://schemas.microsoft.com/office/drawing/2014/main" xmlns="" id="{B2A061B9-B405-45DA-87E8-F641B464EC31}"/>
                </a:ext>
              </a:extLst>
            </p:cNvPr>
            <p:cNvGrpSpPr/>
            <p:nvPr/>
          </p:nvGrpSpPr>
          <p:grpSpPr>
            <a:xfrm>
              <a:off x="666371" y="1944000"/>
              <a:ext cx="2549068" cy="3288761"/>
              <a:chOff x="666933" y="1539000"/>
              <a:chExt cx="2549068" cy="3288761"/>
            </a:xfrm>
          </p:grpSpPr>
          <p:grpSp>
            <p:nvGrpSpPr>
              <p:cNvPr id="52" name="íṣḷïḍe">
                <a:extLst>
                  <a:ext uri="{FF2B5EF4-FFF2-40B4-BE49-F238E27FC236}">
                    <a16:creationId xmlns:a16="http://schemas.microsoft.com/office/drawing/2014/main" xmlns="" id="{77D5334A-6D94-469F-AF25-9577707946FF}"/>
                  </a:ext>
                </a:extLst>
              </p:cNvPr>
              <p:cNvGrpSpPr/>
              <p:nvPr/>
            </p:nvGrpSpPr>
            <p:grpSpPr>
              <a:xfrm>
                <a:off x="1094791" y="1539000"/>
                <a:ext cx="1693352" cy="1887944"/>
                <a:chOff x="1518566" y="1539000"/>
                <a:chExt cx="1693352" cy="1887944"/>
              </a:xfrm>
            </p:grpSpPr>
            <p:sp>
              <p:nvSpPr>
                <p:cNvPr id="56" name="ïşľiḓé">
                  <a:extLst>
                    <a:ext uri="{FF2B5EF4-FFF2-40B4-BE49-F238E27FC236}">
                      <a16:creationId xmlns:a16="http://schemas.microsoft.com/office/drawing/2014/main" xmlns="" id="{E23A487B-B637-4467-8150-B742D60220E3}"/>
                    </a:ext>
                  </a:extLst>
                </p:cNvPr>
                <p:cNvSpPr/>
                <p:nvPr/>
              </p:nvSpPr>
              <p:spPr>
                <a:xfrm>
                  <a:off x="1518566" y="3050572"/>
                  <a:ext cx="1693352" cy="376372"/>
                </a:xfrm>
                <a:prstGeom prst="round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>
                    <a:defRPr sz="7500">
                      <a:solidFill>
                        <a:srgbClr val="2E3490"/>
                      </a:solidFill>
                    </a:defRPr>
                  </a:pPr>
                  <a:r>
                    <a:rPr lang="en-US" sz="1600" b="1" dirty="0">
                      <a:solidFill>
                        <a:schemeClr val="bg1"/>
                      </a:solidFill>
                    </a:rPr>
                    <a:t>2015</a:t>
                  </a:r>
                </a:p>
              </p:txBody>
            </p:sp>
            <p:sp>
              <p:nvSpPr>
                <p:cNvPr id="57" name="íSľíďe">
                  <a:extLst>
                    <a:ext uri="{FF2B5EF4-FFF2-40B4-BE49-F238E27FC236}">
                      <a16:creationId xmlns:a16="http://schemas.microsoft.com/office/drawing/2014/main" xmlns="" id="{A12E49A5-E4E3-46A2-930A-4A6010764D47}"/>
                    </a:ext>
                  </a:extLst>
                </p:cNvPr>
                <p:cNvSpPr/>
                <p:nvPr/>
              </p:nvSpPr>
              <p:spPr>
                <a:xfrm>
                  <a:off x="1525994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ïsľiḑè">
                  <a:extLst>
                    <a:ext uri="{FF2B5EF4-FFF2-40B4-BE49-F238E27FC236}">
                      <a16:creationId xmlns:a16="http://schemas.microsoft.com/office/drawing/2014/main" xmlns="" id="{59A32DA7-8ABE-42E5-9971-7BF4A2525782}"/>
                    </a:ext>
                  </a:extLst>
                </p:cNvPr>
                <p:cNvSpPr/>
                <p:nvPr/>
              </p:nvSpPr>
              <p:spPr>
                <a:xfrm>
                  <a:off x="1984211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ŝlïḋê">
                  <a:extLst>
                    <a:ext uri="{FF2B5EF4-FFF2-40B4-BE49-F238E27FC236}">
                      <a16:creationId xmlns:a16="http://schemas.microsoft.com/office/drawing/2014/main" xmlns="" id="{9D7687EB-CAA9-4CAD-B12F-62FB881409CA}"/>
                    </a:ext>
                  </a:extLst>
                </p:cNvPr>
                <p:cNvSpPr/>
                <p:nvPr/>
              </p:nvSpPr>
              <p:spPr>
                <a:xfrm>
                  <a:off x="2442428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ṡľiḋe">
                  <a:extLst>
                    <a:ext uri="{FF2B5EF4-FFF2-40B4-BE49-F238E27FC236}">
                      <a16:creationId xmlns:a16="http://schemas.microsoft.com/office/drawing/2014/main" xmlns="" id="{9D9684C3-93F8-4060-A5AA-1B505D1BE121}"/>
                    </a:ext>
                  </a:extLst>
                </p:cNvPr>
                <p:cNvSpPr/>
                <p:nvPr/>
              </p:nvSpPr>
              <p:spPr>
                <a:xfrm>
                  <a:off x="2900645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ṧḷïḋe">
                  <a:extLst>
                    <a:ext uri="{FF2B5EF4-FFF2-40B4-BE49-F238E27FC236}">
                      <a16:creationId xmlns:a16="http://schemas.microsoft.com/office/drawing/2014/main" xmlns="" id="{7A8D725C-FF49-400D-A498-2B16E94E9435}"/>
                    </a:ext>
                  </a:extLst>
                </p:cNvPr>
                <p:cNvSpPr/>
                <p:nvPr/>
              </p:nvSpPr>
              <p:spPr>
                <a:xfrm>
                  <a:off x="1525993" y="1888363"/>
                  <a:ext cx="303482" cy="936654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şḷîḓe">
                  <a:extLst>
                    <a:ext uri="{FF2B5EF4-FFF2-40B4-BE49-F238E27FC236}">
                      <a16:creationId xmlns:a16="http://schemas.microsoft.com/office/drawing/2014/main" xmlns="" id="{0958C374-60FF-405A-A5A0-242E652B67E2}"/>
                    </a:ext>
                  </a:extLst>
                </p:cNvPr>
                <p:cNvSpPr/>
                <p:nvPr/>
              </p:nvSpPr>
              <p:spPr>
                <a:xfrm>
                  <a:off x="1984210" y="2042964"/>
                  <a:ext cx="303482" cy="782053"/>
                </a:xfrm>
                <a:prstGeom prst="rect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śḷíḍè">
                  <a:extLst>
                    <a:ext uri="{FF2B5EF4-FFF2-40B4-BE49-F238E27FC236}">
                      <a16:creationId xmlns:a16="http://schemas.microsoft.com/office/drawing/2014/main" xmlns="" id="{141FEB31-9D41-4E9B-9FCF-9BB149E6F079}"/>
                    </a:ext>
                  </a:extLst>
                </p:cNvPr>
                <p:cNvSpPr/>
                <p:nvPr/>
              </p:nvSpPr>
              <p:spPr>
                <a:xfrm>
                  <a:off x="2442427" y="1660530"/>
                  <a:ext cx="303482" cy="1164487"/>
                </a:xfrm>
                <a:prstGeom prst="rect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ŝ1îdé">
                  <a:extLst>
                    <a:ext uri="{FF2B5EF4-FFF2-40B4-BE49-F238E27FC236}">
                      <a16:creationId xmlns:a16="http://schemas.microsoft.com/office/drawing/2014/main" xmlns="" id="{1318A466-B9F4-462E-B6ED-D1F64615F278}"/>
                    </a:ext>
                  </a:extLst>
                </p:cNvPr>
                <p:cNvSpPr/>
                <p:nvPr/>
              </p:nvSpPr>
              <p:spPr>
                <a:xfrm>
                  <a:off x="2900644" y="2356690"/>
                  <a:ext cx="303482" cy="468327"/>
                </a:xfrm>
                <a:prstGeom prst="rect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iṩlíďé">
                <a:extLst>
                  <a:ext uri="{FF2B5EF4-FFF2-40B4-BE49-F238E27FC236}">
                    <a16:creationId xmlns:a16="http://schemas.microsoft.com/office/drawing/2014/main" xmlns="" id="{1D86C99B-6C11-40B1-A353-1B63F2444D46}"/>
                  </a:ext>
                </a:extLst>
              </p:cNvPr>
              <p:cNvGrpSpPr/>
              <p:nvPr/>
            </p:nvGrpSpPr>
            <p:grpSpPr>
              <a:xfrm>
                <a:off x="666933" y="3519000"/>
                <a:ext cx="2549068" cy="1308761"/>
                <a:chOff x="666932" y="3519000"/>
                <a:chExt cx="3082945" cy="1308761"/>
              </a:xfrm>
            </p:grpSpPr>
            <p:sp>
              <p:nvSpPr>
                <p:cNvPr id="54" name="išḷîďè">
                  <a:extLst>
                    <a:ext uri="{FF2B5EF4-FFF2-40B4-BE49-F238E27FC236}">
                      <a16:creationId xmlns:a16="http://schemas.microsoft.com/office/drawing/2014/main" xmlns="" id="{A9420126-9E4F-488F-89B4-9755A5DC5237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3519000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55" name="í$ḻíḍe">
                  <a:extLst>
                    <a:ext uri="{FF2B5EF4-FFF2-40B4-BE49-F238E27FC236}">
                      <a16:creationId xmlns:a16="http://schemas.microsoft.com/office/drawing/2014/main" xmlns="" id="{5AA4828C-7338-4008-8C2D-7E4A988AC8EA}"/>
                    </a:ext>
                  </a:extLst>
                </p:cNvPr>
                <p:cNvSpPr/>
                <p:nvPr/>
              </p:nvSpPr>
              <p:spPr bwMode="auto">
                <a:xfrm>
                  <a:off x="666932" y="3960806"/>
                  <a:ext cx="3082945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îṣḷíďê">
              <a:extLst>
                <a:ext uri="{FF2B5EF4-FFF2-40B4-BE49-F238E27FC236}">
                  <a16:creationId xmlns:a16="http://schemas.microsoft.com/office/drawing/2014/main" xmlns="" id="{579D7E1B-2942-45F1-97AF-22A6FCCFBD12}"/>
                </a:ext>
              </a:extLst>
            </p:cNvPr>
            <p:cNvGrpSpPr/>
            <p:nvPr/>
          </p:nvGrpSpPr>
          <p:grpSpPr>
            <a:xfrm>
              <a:off x="3436434" y="1944000"/>
              <a:ext cx="2549068" cy="3288761"/>
              <a:chOff x="3574438" y="1539000"/>
              <a:chExt cx="2549068" cy="3288761"/>
            </a:xfrm>
          </p:grpSpPr>
          <p:grpSp>
            <p:nvGrpSpPr>
              <p:cNvPr id="39" name="ïšľídê">
                <a:extLst>
                  <a:ext uri="{FF2B5EF4-FFF2-40B4-BE49-F238E27FC236}">
                    <a16:creationId xmlns:a16="http://schemas.microsoft.com/office/drawing/2014/main" xmlns="" id="{0A9AE204-6A56-4724-B456-29ED21C9CA56}"/>
                  </a:ext>
                </a:extLst>
              </p:cNvPr>
              <p:cNvGrpSpPr/>
              <p:nvPr/>
            </p:nvGrpSpPr>
            <p:grpSpPr>
              <a:xfrm>
                <a:off x="3997133" y="1539000"/>
                <a:ext cx="1703679" cy="1887944"/>
                <a:chOff x="4002296" y="1539000"/>
                <a:chExt cx="1703679" cy="1887944"/>
              </a:xfrm>
            </p:grpSpPr>
            <p:sp>
              <p:nvSpPr>
                <p:cNvPr id="43" name="isḷíḑé">
                  <a:extLst>
                    <a:ext uri="{FF2B5EF4-FFF2-40B4-BE49-F238E27FC236}">
                      <a16:creationId xmlns:a16="http://schemas.microsoft.com/office/drawing/2014/main" xmlns="" id="{82D6CD7D-CBEB-4F12-9261-50CCC092BCD6}"/>
                    </a:ext>
                  </a:extLst>
                </p:cNvPr>
                <p:cNvSpPr/>
                <p:nvPr/>
              </p:nvSpPr>
              <p:spPr>
                <a:xfrm>
                  <a:off x="4002296" y="3050572"/>
                  <a:ext cx="1693352" cy="376372"/>
                </a:xfrm>
                <a:prstGeom prst="round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>
                    <a:defRPr sz="7500">
                      <a:solidFill>
                        <a:srgbClr val="2E3490"/>
                      </a:solidFill>
                    </a:defRPr>
                  </a:pPr>
                  <a:r>
                    <a:rPr lang="en-US" sz="1600" b="1" dirty="0">
                      <a:solidFill>
                        <a:schemeClr val="bg1"/>
                      </a:solidFill>
                    </a:rPr>
                    <a:t>2016</a:t>
                  </a:r>
                </a:p>
              </p:txBody>
            </p:sp>
            <p:sp>
              <p:nvSpPr>
                <p:cNvPr id="44" name="îŝḻíďê">
                  <a:extLst>
                    <a:ext uri="{FF2B5EF4-FFF2-40B4-BE49-F238E27FC236}">
                      <a16:creationId xmlns:a16="http://schemas.microsoft.com/office/drawing/2014/main" xmlns="" id="{4D866B47-DBD6-485C-890A-28ADB23B2EBF}"/>
                    </a:ext>
                  </a:extLst>
                </p:cNvPr>
                <p:cNvSpPr/>
                <p:nvPr/>
              </p:nvSpPr>
              <p:spPr>
                <a:xfrm>
                  <a:off x="4027842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ṣ1ïḋè">
                  <a:extLst>
                    <a:ext uri="{FF2B5EF4-FFF2-40B4-BE49-F238E27FC236}">
                      <a16:creationId xmlns:a16="http://schemas.microsoft.com/office/drawing/2014/main" xmlns="" id="{DA6DB660-B538-4019-8F32-482965A5AC6B}"/>
                    </a:ext>
                  </a:extLst>
                </p:cNvPr>
                <p:cNvSpPr/>
                <p:nvPr/>
              </p:nvSpPr>
              <p:spPr>
                <a:xfrm>
                  <a:off x="4486059" y="1539000"/>
                  <a:ext cx="303483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$ḷiḓè">
                  <a:extLst>
                    <a:ext uri="{FF2B5EF4-FFF2-40B4-BE49-F238E27FC236}">
                      <a16:creationId xmlns:a16="http://schemas.microsoft.com/office/drawing/2014/main" xmlns="" id="{D49FB986-C42B-4D94-A8B5-14A44ED7DF00}"/>
                    </a:ext>
                  </a:extLst>
                </p:cNvPr>
                <p:cNvSpPr/>
                <p:nvPr/>
              </p:nvSpPr>
              <p:spPr>
                <a:xfrm>
                  <a:off x="4944275" y="1539000"/>
                  <a:ext cx="303483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šḻíḍé">
                  <a:extLst>
                    <a:ext uri="{FF2B5EF4-FFF2-40B4-BE49-F238E27FC236}">
                      <a16:creationId xmlns:a16="http://schemas.microsoft.com/office/drawing/2014/main" xmlns="" id="{92BFFBE9-5850-4138-9AB3-94217FAA573F}"/>
                    </a:ext>
                  </a:extLst>
                </p:cNvPr>
                <p:cNvSpPr/>
                <p:nvPr/>
              </p:nvSpPr>
              <p:spPr>
                <a:xfrm>
                  <a:off x="5402493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ṧḻîḋè">
                  <a:extLst>
                    <a:ext uri="{FF2B5EF4-FFF2-40B4-BE49-F238E27FC236}">
                      <a16:creationId xmlns:a16="http://schemas.microsoft.com/office/drawing/2014/main" xmlns="" id="{A6F32FB1-89A6-4D46-AAE1-A59A1579ECB0}"/>
                    </a:ext>
                  </a:extLst>
                </p:cNvPr>
                <p:cNvSpPr/>
                <p:nvPr/>
              </p:nvSpPr>
              <p:spPr>
                <a:xfrm>
                  <a:off x="4027837" y="1888363"/>
                  <a:ext cx="303482" cy="936653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ŝ1ídè">
                  <a:extLst>
                    <a:ext uri="{FF2B5EF4-FFF2-40B4-BE49-F238E27FC236}">
                      <a16:creationId xmlns:a16="http://schemas.microsoft.com/office/drawing/2014/main" xmlns="" id="{510BEB7E-EDB6-4A81-967A-5202BD7F75CA}"/>
                    </a:ext>
                  </a:extLst>
                </p:cNvPr>
                <p:cNvSpPr/>
                <p:nvPr/>
              </p:nvSpPr>
              <p:spPr>
                <a:xfrm>
                  <a:off x="4486054" y="1597258"/>
                  <a:ext cx="303482" cy="1227758"/>
                </a:xfrm>
                <a:prstGeom prst="rect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ṧ1ïḑè">
                  <a:extLst>
                    <a:ext uri="{FF2B5EF4-FFF2-40B4-BE49-F238E27FC236}">
                      <a16:creationId xmlns:a16="http://schemas.microsoft.com/office/drawing/2014/main" xmlns="" id="{4F7E0CBF-5A05-4F21-B36B-E38075173B63}"/>
                    </a:ext>
                  </a:extLst>
                </p:cNvPr>
                <p:cNvSpPr/>
                <p:nvPr/>
              </p:nvSpPr>
              <p:spPr>
                <a:xfrm>
                  <a:off x="4944272" y="2147506"/>
                  <a:ext cx="303482" cy="677510"/>
                </a:xfrm>
                <a:prstGeom prst="rect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ś1íḋe">
                  <a:extLst>
                    <a:ext uri="{FF2B5EF4-FFF2-40B4-BE49-F238E27FC236}">
                      <a16:creationId xmlns:a16="http://schemas.microsoft.com/office/drawing/2014/main" xmlns="" id="{C66EB62E-6A3A-410E-B341-9C894815DC83}"/>
                    </a:ext>
                  </a:extLst>
                </p:cNvPr>
                <p:cNvSpPr/>
                <p:nvPr/>
              </p:nvSpPr>
              <p:spPr>
                <a:xfrm>
                  <a:off x="5402489" y="2356689"/>
                  <a:ext cx="303482" cy="468327"/>
                </a:xfrm>
                <a:prstGeom prst="rect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íṩ1îḋè">
                <a:extLst>
                  <a:ext uri="{FF2B5EF4-FFF2-40B4-BE49-F238E27FC236}">
                    <a16:creationId xmlns:a16="http://schemas.microsoft.com/office/drawing/2014/main" xmlns="" id="{5714F40F-C9FC-45BE-95B0-D43B1128C400}"/>
                  </a:ext>
                </a:extLst>
              </p:cNvPr>
              <p:cNvGrpSpPr/>
              <p:nvPr/>
            </p:nvGrpSpPr>
            <p:grpSpPr>
              <a:xfrm>
                <a:off x="3574438" y="3519000"/>
                <a:ext cx="2549068" cy="1308761"/>
                <a:chOff x="666932" y="3519000"/>
                <a:chExt cx="3082945" cy="1308761"/>
              </a:xfrm>
            </p:grpSpPr>
            <p:sp>
              <p:nvSpPr>
                <p:cNvPr id="41" name="íSľíḓé">
                  <a:extLst>
                    <a:ext uri="{FF2B5EF4-FFF2-40B4-BE49-F238E27FC236}">
                      <a16:creationId xmlns:a16="http://schemas.microsoft.com/office/drawing/2014/main" xmlns="" id="{800CD936-3A97-409D-BAB8-45032CD9A3F9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3519000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2" name="îślíḋe">
                  <a:extLst>
                    <a:ext uri="{FF2B5EF4-FFF2-40B4-BE49-F238E27FC236}">
                      <a16:creationId xmlns:a16="http://schemas.microsoft.com/office/drawing/2014/main" xmlns="" id="{E380E385-1095-4CAC-B3CA-C17032CDFAF5}"/>
                    </a:ext>
                  </a:extLst>
                </p:cNvPr>
                <p:cNvSpPr/>
                <p:nvPr/>
              </p:nvSpPr>
              <p:spPr bwMode="auto">
                <a:xfrm>
                  <a:off x="666932" y="3960806"/>
                  <a:ext cx="3082945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ïṩlïḑe">
              <a:extLst>
                <a:ext uri="{FF2B5EF4-FFF2-40B4-BE49-F238E27FC236}">
                  <a16:creationId xmlns:a16="http://schemas.microsoft.com/office/drawing/2014/main" xmlns="" id="{9D8A5F3E-EB46-4977-BE98-266DCC99DEB8}"/>
                </a:ext>
              </a:extLst>
            </p:cNvPr>
            <p:cNvGrpSpPr/>
            <p:nvPr/>
          </p:nvGrpSpPr>
          <p:grpSpPr>
            <a:xfrm>
              <a:off x="6206497" y="1944000"/>
              <a:ext cx="2549068" cy="3288761"/>
              <a:chOff x="6068495" y="1539000"/>
              <a:chExt cx="2549068" cy="3288761"/>
            </a:xfrm>
          </p:grpSpPr>
          <p:grpSp>
            <p:nvGrpSpPr>
              <p:cNvPr id="26" name="îŝḷïḓè">
                <a:extLst>
                  <a:ext uri="{FF2B5EF4-FFF2-40B4-BE49-F238E27FC236}">
                    <a16:creationId xmlns:a16="http://schemas.microsoft.com/office/drawing/2014/main" xmlns="" id="{C8C7F98B-6BA9-4E7C-9CF8-B9AB82F5AB87}"/>
                  </a:ext>
                </a:extLst>
              </p:cNvPr>
              <p:cNvGrpSpPr/>
              <p:nvPr/>
            </p:nvGrpSpPr>
            <p:grpSpPr>
              <a:xfrm>
                <a:off x="6496353" y="1539000"/>
                <a:ext cx="1693352" cy="1887944"/>
                <a:chOff x="6496353" y="1539000"/>
                <a:chExt cx="1693352" cy="1887944"/>
              </a:xfrm>
            </p:grpSpPr>
            <p:sp>
              <p:nvSpPr>
                <p:cNvPr id="30" name="ïṡľïḍé">
                  <a:extLst>
                    <a:ext uri="{FF2B5EF4-FFF2-40B4-BE49-F238E27FC236}">
                      <a16:creationId xmlns:a16="http://schemas.microsoft.com/office/drawing/2014/main" xmlns="" id="{23A3AD05-1A73-451E-A26B-F469F0769B7F}"/>
                    </a:ext>
                  </a:extLst>
                </p:cNvPr>
                <p:cNvSpPr/>
                <p:nvPr/>
              </p:nvSpPr>
              <p:spPr>
                <a:xfrm>
                  <a:off x="6496353" y="3050572"/>
                  <a:ext cx="1693352" cy="376372"/>
                </a:xfrm>
                <a:prstGeom prst="round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>
                    <a:defRPr sz="7500">
                      <a:solidFill>
                        <a:srgbClr val="2E3490"/>
                      </a:solidFill>
                    </a:defRPr>
                  </a:pPr>
                  <a:r>
                    <a:rPr lang="en-US" sz="1600" b="1" dirty="0">
                      <a:solidFill>
                        <a:schemeClr val="bg1"/>
                      </a:solidFill>
                    </a:rPr>
                    <a:t>2017</a:t>
                  </a:r>
                </a:p>
              </p:txBody>
            </p:sp>
            <p:sp>
              <p:nvSpPr>
                <p:cNvPr id="31" name="íṣ1íḍê">
                  <a:extLst>
                    <a:ext uri="{FF2B5EF4-FFF2-40B4-BE49-F238E27FC236}">
                      <a16:creationId xmlns:a16="http://schemas.microsoft.com/office/drawing/2014/main" xmlns="" id="{18990841-C509-4919-A647-365FCC9B627D}"/>
                    </a:ext>
                  </a:extLst>
                </p:cNvPr>
                <p:cNvSpPr/>
                <p:nvPr/>
              </p:nvSpPr>
              <p:spPr>
                <a:xfrm>
                  <a:off x="6509247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ṥlîde">
                  <a:extLst>
                    <a:ext uri="{FF2B5EF4-FFF2-40B4-BE49-F238E27FC236}">
                      <a16:creationId xmlns:a16="http://schemas.microsoft.com/office/drawing/2014/main" xmlns="" id="{32FD98D1-E4E6-4F04-80AC-B8BDE886117F}"/>
                    </a:ext>
                  </a:extLst>
                </p:cNvPr>
                <p:cNvSpPr/>
                <p:nvPr/>
              </p:nvSpPr>
              <p:spPr>
                <a:xfrm>
                  <a:off x="6967464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ŝļîḋe">
                  <a:extLst>
                    <a:ext uri="{FF2B5EF4-FFF2-40B4-BE49-F238E27FC236}">
                      <a16:creationId xmlns:a16="http://schemas.microsoft.com/office/drawing/2014/main" xmlns="" id="{65920E4F-DBD0-4781-974F-3515DE3B72D4}"/>
                    </a:ext>
                  </a:extLst>
                </p:cNvPr>
                <p:cNvSpPr/>
                <p:nvPr/>
              </p:nvSpPr>
              <p:spPr>
                <a:xfrm>
                  <a:off x="7425680" y="1539000"/>
                  <a:ext cx="303483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ḻíḓê">
                  <a:extLst>
                    <a:ext uri="{FF2B5EF4-FFF2-40B4-BE49-F238E27FC236}">
                      <a16:creationId xmlns:a16="http://schemas.microsoft.com/office/drawing/2014/main" xmlns="" id="{4E636829-2CF3-47C6-860D-3B0F97867044}"/>
                    </a:ext>
                  </a:extLst>
                </p:cNvPr>
                <p:cNvSpPr/>
                <p:nvPr/>
              </p:nvSpPr>
              <p:spPr>
                <a:xfrm>
                  <a:off x="7883898" y="1539000"/>
                  <a:ext cx="303483" cy="128601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ṡļïďe">
                  <a:extLst>
                    <a:ext uri="{FF2B5EF4-FFF2-40B4-BE49-F238E27FC236}">
                      <a16:creationId xmlns:a16="http://schemas.microsoft.com/office/drawing/2014/main" xmlns="" id="{ADA0A5EF-EED0-4F3C-9DBE-0EF2EDEFE527}"/>
                    </a:ext>
                  </a:extLst>
                </p:cNvPr>
                <p:cNvSpPr/>
                <p:nvPr/>
              </p:nvSpPr>
              <p:spPr>
                <a:xfrm>
                  <a:off x="6509238" y="1764556"/>
                  <a:ext cx="303482" cy="1060461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ṥḻídé">
                  <a:extLst>
                    <a:ext uri="{FF2B5EF4-FFF2-40B4-BE49-F238E27FC236}">
                      <a16:creationId xmlns:a16="http://schemas.microsoft.com/office/drawing/2014/main" xmlns="" id="{79C1B976-3F45-446D-ACFD-105E3BCE8FA5}"/>
                    </a:ext>
                  </a:extLst>
                </p:cNvPr>
                <p:cNvSpPr/>
                <p:nvPr/>
              </p:nvSpPr>
              <p:spPr>
                <a:xfrm>
                  <a:off x="6967455" y="2042964"/>
                  <a:ext cx="303482" cy="782053"/>
                </a:xfrm>
                <a:prstGeom prst="rect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Sļídè">
                  <a:extLst>
                    <a:ext uri="{FF2B5EF4-FFF2-40B4-BE49-F238E27FC236}">
                      <a16:creationId xmlns:a16="http://schemas.microsoft.com/office/drawing/2014/main" xmlns="" id="{063990E3-8C16-44B7-863F-BD7486AFA9CE}"/>
                    </a:ext>
                  </a:extLst>
                </p:cNvPr>
                <p:cNvSpPr/>
                <p:nvPr/>
              </p:nvSpPr>
              <p:spPr>
                <a:xfrm>
                  <a:off x="7425672" y="1660530"/>
                  <a:ext cx="303482" cy="1164487"/>
                </a:xfrm>
                <a:prstGeom prst="rect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liḓè">
                  <a:extLst>
                    <a:ext uri="{FF2B5EF4-FFF2-40B4-BE49-F238E27FC236}">
                      <a16:creationId xmlns:a16="http://schemas.microsoft.com/office/drawing/2014/main" xmlns="" id="{B58BAC58-C765-4C24-9086-EC0561B7F61B}"/>
                    </a:ext>
                  </a:extLst>
                </p:cNvPr>
                <p:cNvSpPr/>
                <p:nvPr/>
              </p:nvSpPr>
              <p:spPr>
                <a:xfrm>
                  <a:off x="7883889" y="2356690"/>
                  <a:ext cx="303482" cy="468327"/>
                </a:xfrm>
                <a:prstGeom prst="rect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śľîḓé">
                <a:extLst>
                  <a:ext uri="{FF2B5EF4-FFF2-40B4-BE49-F238E27FC236}">
                    <a16:creationId xmlns:a16="http://schemas.microsoft.com/office/drawing/2014/main" xmlns="" id="{2F2BAF92-3A65-4BBC-A8EA-BBA42EBA59B6}"/>
                  </a:ext>
                </a:extLst>
              </p:cNvPr>
              <p:cNvGrpSpPr/>
              <p:nvPr/>
            </p:nvGrpSpPr>
            <p:grpSpPr>
              <a:xfrm>
                <a:off x="6068495" y="3519000"/>
                <a:ext cx="2549068" cy="1308761"/>
                <a:chOff x="666932" y="3519000"/>
                <a:chExt cx="3082945" cy="1308761"/>
              </a:xfrm>
            </p:grpSpPr>
            <p:sp>
              <p:nvSpPr>
                <p:cNvPr id="28" name="í$1iďe">
                  <a:extLst>
                    <a:ext uri="{FF2B5EF4-FFF2-40B4-BE49-F238E27FC236}">
                      <a16:creationId xmlns:a16="http://schemas.microsoft.com/office/drawing/2014/main" xmlns="" id="{48E74508-AD94-4D66-82A9-96C09453CDB2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3519000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îṧḻíḋe">
                  <a:extLst>
                    <a:ext uri="{FF2B5EF4-FFF2-40B4-BE49-F238E27FC236}">
                      <a16:creationId xmlns:a16="http://schemas.microsoft.com/office/drawing/2014/main" xmlns="" id="{3C4ED24D-A6A9-475E-A546-72A6DD56017E}"/>
                    </a:ext>
                  </a:extLst>
                </p:cNvPr>
                <p:cNvSpPr/>
                <p:nvPr/>
              </p:nvSpPr>
              <p:spPr bwMode="auto">
                <a:xfrm>
                  <a:off x="666932" y="3960806"/>
                  <a:ext cx="3082945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9" name="isľíḓe">
              <a:extLst>
                <a:ext uri="{FF2B5EF4-FFF2-40B4-BE49-F238E27FC236}">
                  <a16:creationId xmlns:a16="http://schemas.microsoft.com/office/drawing/2014/main" xmlns="" id="{0F69C11B-815B-41AE-8356-E1F0818B0BB7}"/>
                </a:ext>
              </a:extLst>
            </p:cNvPr>
            <p:cNvGrpSpPr/>
            <p:nvPr/>
          </p:nvGrpSpPr>
          <p:grpSpPr>
            <a:xfrm>
              <a:off x="8976561" y="1944000"/>
              <a:ext cx="2549068" cy="3288761"/>
              <a:chOff x="8552225" y="1539000"/>
              <a:chExt cx="2549068" cy="3288761"/>
            </a:xfrm>
          </p:grpSpPr>
          <p:grpSp>
            <p:nvGrpSpPr>
              <p:cNvPr id="13" name="í$ļïḍê">
                <a:extLst>
                  <a:ext uri="{FF2B5EF4-FFF2-40B4-BE49-F238E27FC236}">
                    <a16:creationId xmlns:a16="http://schemas.microsoft.com/office/drawing/2014/main" xmlns="" id="{F08A4B0D-7D54-4BD8-B160-7C2A1F978123}"/>
                  </a:ext>
                </a:extLst>
              </p:cNvPr>
              <p:cNvGrpSpPr/>
              <p:nvPr/>
            </p:nvGrpSpPr>
            <p:grpSpPr>
              <a:xfrm>
                <a:off x="8980083" y="1539000"/>
                <a:ext cx="1693352" cy="1887944"/>
                <a:chOff x="8980083" y="1539000"/>
                <a:chExt cx="1693352" cy="1887944"/>
              </a:xfrm>
            </p:grpSpPr>
            <p:sp>
              <p:nvSpPr>
                <p:cNvPr id="17" name="íṡļiḓè">
                  <a:extLst>
                    <a:ext uri="{FF2B5EF4-FFF2-40B4-BE49-F238E27FC236}">
                      <a16:creationId xmlns:a16="http://schemas.microsoft.com/office/drawing/2014/main" xmlns="" id="{2D5CF3B2-3E4F-4097-837F-2FA255F6B8A8}"/>
                    </a:ext>
                  </a:extLst>
                </p:cNvPr>
                <p:cNvSpPr/>
                <p:nvPr/>
              </p:nvSpPr>
              <p:spPr>
                <a:xfrm>
                  <a:off x="8980083" y="3050572"/>
                  <a:ext cx="1693352" cy="376372"/>
                </a:xfrm>
                <a:prstGeom prst="round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>
                    <a:defRPr sz="7500">
                      <a:solidFill>
                        <a:srgbClr val="2E3490"/>
                      </a:solidFill>
                    </a:defRPr>
                  </a:pPr>
                  <a:r>
                    <a:rPr lang="en-US" sz="1600" b="1" dirty="0">
                      <a:solidFill>
                        <a:schemeClr val="bg1"/>
                      </a:solidFill>
                    </a:rPr>
                    <a:t>2018</a:t>
                  </a:r>
                </a:p>
              </p:txBody>
            </p:sp>
            <p:sp>
              <p:nvSpPr>
                <p:cNvPr id="18" name="iSļiḑè">
                  <a:extLst>
                    <a:ext uri="{FF2B5EF4-FFF2-40B4-BE49-F238E27FC236}">
                      <a16:creationId xmlns:a16="http://schemas.microsoft.com/office/drawing/2014/main" xmlns="" id="{98DF5C69-037B-4A1E-BEE8-A19A07661CC6}"/>
                    </a:ext>
                  </a:extLst>
                </p:cNvPr>
                <p:cNvSpPr/>
                <p:nvPr/>
              </p:nvSpPr>
              <p:spPr>
                <a:xfrm>
                  <a:off x="8993914" y="1539000"/>
                  <a:ext cx="303483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ṥ1îdê">
                  <a:extLst>
                    <a:ext uri="{FF2B5EF4-FFF2-40B4-BE49-F238E27FC236}">
                      <a16:creationId xmlns:a16="http://schemas.microsoft.com/office/drawing/2014/main" xmlns="" id="{7E67F50F-E08B-47CB-AFEC-A012904759CB}"/>
                    </a:ext>
                  </a:extLst>
                </p:cNvPr>
                <p:cNvSpPr/>
                <p:nvPr/>
              </p:nvSpPr>
              <p:spPr>
                <a:xfrm>
                  <a:off x="9452131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šļiḑé">
                  <a:extLst>
                    <a:ext uri="{FF2B5EF4-FFF2-40B4-BE49-F238E27FC236}">
                      <a16:creationId xmlns:a16="http://schemas.microsoft.com/office/drawing/2014/main" xmlns="" id="{318FE079-F5C1-4429-A4AD-B0CE5A576594}"/>
                    </a:ext>
                  </a:extLst>
                </p:cNvPr>
                <p:cNvSpPr/>
                <p:nvPr/>
              </p:nvSpPr>
              <p:spPr>
                <a:xfrm>
                  <a:off x="9910348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iŝḷïḓè">
                  <a:extLst>
                    <a:ext uri="{FF2B5EF4-FFF2-40B4-BE49-F238E27FC236}">
                      <a16:creationId xmlns:a16="http://schemas.microsoft.com/office/drawing/2014/main" xmlns="" id="{D7A7D525-B4A6-4524-8805-1DB695D15740}"/>
                    </a:ext>
                  </a:extLst>
                </p:cNvPr>
                <p:cNvSpPr/>
                <p:nvPr/>
              </p:nvSpPr>
              <p:spPr>
                <a:xfrm>
                  <a:off x="10368565" y="1539000"/>
                  <a:ext cx="303482" cy="128601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ḷídé">
                  <a:extLst>
                    <a:ext uri="{FF2B5EF4-FFF2-40B4-BE49-F238E27FC236}">
                      <a16:creationId xmlns:a16="http://schemas.microsoft.com/office/drawing/2014/main" xmlns="" id="{E81E22E8-233B-44B7-9533-11964874BF73}"/>
                    </a:ext>
                  </a:extLst>
                </p:cNvPr>
                <p:cNvSpPr/>
                <p:nvPr/>
              </p:nvSpPr>
              <p:spPr>
                <a:xfrm>
                  <a:off x="8993901" y="1660530"/>
                  <a:ext cx="303482" cy="1164486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ślïdé">
                  <a:extLst>
                    <a:ext uri="{FF2B5EF4-FFF2-40B4-BE49-F238E27FC236}">
                      <a16:creationId xmlns:a16="http://schemas.microsoft.com/office/drawing/2014/main" xmlns="" id="{A66B2353-CFFD-4B46-B763-F39DA4FE4DF2}"/>
                    </a:ext>
                  </a:extLst>
                </p:cNvPr>
                <p:cNvSpPr/>
                <p:nvPr/>
              </p:nvSpPr>
              <p:spPr>
                <a:xfrm>
                  <a:off x="9452118" y="2042964"/>
                  <a:ext cx="303482" cy="782052"/>
                </a:xfrm>
                <a:prstGeom prst="rect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ṡļîḑè">
                  <a:extLst>
                    <a:ext uri="{FF2B5EF4-FFF2-40B4-BE49-F238E27FC236}">
                      <a16:creationId xmlns:a16="http://schemas.microsoft.com/office/drawing/2014/main" xmlns="" id="{D7F53F4C-A94C-473A-AE28-6D47881EB7C3}"/>
                    </a:ext>
                  </a:extLst>
                </p:cNvPr>
                <p:cNvSpPr/>
                <p:nvPr/>
              </p:nvSpPr>
              <p:spPr>
                <a:xfrm>
                  <a:off x="9910335" y="1660530"/>
                  <a:ext cx="303482" cy="1164486"/>
                </a:xfrm>
                <a:prstGeom prst="rect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sḷiďè">
                  <a:extLst>
                    <a:ext uri="{FF2B5EF4-FFF2-40B4-BE49-F238E27FC236}">
                      <a16:creationId xmlns:a16="http://schemas.microsoft.com/office/drawing/2014/main" xmlns="" id="{3E3E3BAA-C0F9-4986-ACD0-0E76FCF6E685}"/>
                    </a:ext>
                  </a:extLst>
                </p:cNvPr>
                <p:cNvSpPr/>
                <p:nvPr/>
              </p:nvSpPr>
              <p:spPr>
                <a:xfrm>
                  <a:off x="10368552" y="2356689"/>
                  <a:ext cx="303482" cy="468327"/>
                </a:xfrm>
                <a:prstGeom prst="rect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ṩlïḑè">
                <a:extLst>
                  <a:ext uri="{FF2B5EF4-FFF2-40B4-BE49-F238E27FC236}">
                    <a16:creationId xmlns:a16="http://schemas.microsoft.com/office/drawing/2014/main" xmlns="" id="{AB258A90-1717-437E-AF07-3009FEA04D8B}"/>
                  </a:ext>
                </a:extLst>
              </p:cNvPr>
              <p:cNvGrpSpPr/>
              <p:nvPr/>
            </p:nvGrpSpPr>
            <p:grpSpPr>
              <a:xfrm>
                <a:off x="8552225" y="3519000"/>
                <a:ext cx="2549068" cy="1308761"/>
                <a:chOff x="666932" y="3519000"/>
                <a:chExt cx="3082945" cy="1308761"/>
              </a:xfrm>
            </p:grpSpPr>
            <p:sp>
              <p:nvSpPr>
                <p:cNvPr id="15" name="îsḻïďê">
                  <a:extLst>
                    <a:ext uri="{FF2B5EF4-FFF2-40B4-BE49-F238E27FC236}">
                      <a16:creationId xmlns:a16="http://schemas.microsoft.com/office/drawing/2014/main" xmlns="" id="{A4BC368D-0C15-489B-B6B1-E0E147D1350D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3519000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6" name="îślíḋê">
                  <a:extLst>
                    <a:ext uri="{FF2B5EF4-FFF2-40B4-BE49-F238E27FC236}">
                      <a16:creationId xmlns:a16="http://schemas.microsoft.com/office/drawing/2014/main" xmlns="" id="{718A9FE8-73D3-459D-9DDF-38F2F8E08EF4}"/>
                    </a:ext>
                  </a:extLst>
                </p:cNvPr>
                <p:cNvSpPr/>
                <p:nvPr/>
              </p:nvSpPr>
              <p:spPr bwMode="auto">
                <a:xfrm>
                  <a:off x="666932" y="3960806"/>
                  <a:ext cx="3082945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5D94425-FDE0-46C2-A06E-6627007F9FC6}"/>
                </a:ext>
              </a:extLst>
            </p:cNvPr>
            <p:cNvCxnSpPr/>
            <p:nvPr/>
          </p:nvCxnSpPr>
          <p:spPr>
            <a:xfrm>
              <a:off x="3263064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A5EAFD2-CF56-4181-A22C-FC0B613F2CAE}"/>
                </a:ext>
              </a:extLst>
            </p:cNvPr>
            <p:cNvCxnSpPr/>
            <p:nvPr/>
          </p:nvCxnSpPr>
          <p:spPr>
            <a:xfrm>
              <a:off x="6044364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FB50E70-71CC-4DC2-93FA-4F44AA816B32}"/>
                </a:ext>
              </a:extLst>
            </p:cNvPr>
            <p:cNvCxnSpPr/>
            <p:nvPr/>
          </p:nvCxnSpPr>
          <p:spPr>
            <a:xfrm>
              <a:off x="8825664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64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A483C83-6C5A-462F-882C-75287C16BC6A}"/>
              </a:ext>
            </a:extLst>
          </p:cNvPr>
          <p:cNvSpPr txBox="1"/>
          <p:nvPr/>
        </p:nvSpPr>
        <p:spPr>
          <a:xfrm>
            <a:off x="5860597" y="3958971"/>
            <a:ext cx="1911803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n w="4445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ln w="4445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83BC380-5029-4399-AA02-B6ECB6A6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4C46F8-063C-4A97-A265-7C5F5AE70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19CF3468-4F68-46D6-849A-D73B12150D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9486" y="5859356"/>
            <a:ext cx="404251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xmlns="" id="{1212C6EF-4736-4D88-AC2A-655F354EE6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777" y="5859356"/>
            <a:ext cx="2074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E411C7C-2833-494C-9637-368236408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3178" y="4849036"/>
            <a:ext cx="1091837" cy="1010320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5B5D056E-3929-482D-8230-F4C0FC852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052033"/>
            <a:ext cx="121919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0B764B4-7F72-4762-A9C0-FC03F383D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6726" y="4758873"/>
            <a:ext cx="686721" cy="1293161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026CA03-26A4-4DD9-A863-DC45849E9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3447" y="4758873"/>
            <a:ext cx="145743" cy="129316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87E2BB7-FA96-40C1-90BD-3262A74E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9A289EA-21C9-40C1-9FE7-EF4741BDB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56F8B88-C071-4984-BF0D-68370286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9F8D50A-0C81-48EC-B1FD-0FAF45102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858F82-11CD-4343-A1EC-5817F0861239}"/>
              </a:ext>
            </a:extLst>
          </p:cNvPr>
          <p:cNvGrpSpPr/>
          <p:nvPr/>
        </p:nvGrpSpPr>
        <p:grpSpPr>
          <a:xfrm>
            <a:off x="11383002" y="5182516"/>
            <a:ext cx="685487" cy="869518"/>
            <a:chOff x="11383002" y="5182516"/>
            <a:chExt cx="685487" cy="869518"/>
          </a:xfrm>
        </p:grpSpPr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xmlns="" id="{D45C1E88-6134-4FB2-8400-E89E478B69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xmlns="" id="{ED77E06B-E722-455C-929F-36830D4E0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xmlns="" id="{CF9BFA40-0D02-4472-A17F-3CBEF47521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xmlns="" id="{E3A5535A-49E2-48E2-B68D-DE9104ABD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53660521-E1D6-4E39-8F5C-98672AA9FD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xmlns="" id="{9B90C131-D73C-43A8-B71D-F8FF8C7F9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2">
            <a:extLst>
              <a:ext uri="{FF2B5EF4-FFF2-40B4-BE49-F238E27FC236}">
                <a16:creationId xmlns:a16="http://schemas.microsoft.com/office/drawing/2014/main" xmlns="" id="{ACD9919C-2C38-47D1-92F3-6DFD0C09EE58}"/>
              </a:ext>
            </a:extLst>
          </p:cNvPr>
          <p:cNvSpPr>
            <a:spLocks/>
          </p:cNvSpPr>
          <p:nvPr/>
        </p:nvSpPr>
        <p:spPr bwMode="auto">
          <a:xfrm>
            <a:off x="10139247" y="3912822"/>
            <a:ext cx="568151" cy="463167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48A3EC1D-E070-4B58-A8B2-114946342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749" y="4561255"/>
            <a:ext cx="658314" cy="1490778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xmlns="" id="{B7EE3A8E-B43A-4F23-A6E0-8D797154B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0062" y="4561255"/>
            <a:ext cx="134628" cy="1490778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xmlns="" id="{50322F74-63D3-4835-B599-13D0368EE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1968" y="4375989"/>
            <a:ext cx="134628" cy="185267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xmlns="" id="{E25A0D89-8484-4F75-AF8F-38AF89C54B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88607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xmlns="" id="{27B4FF17-FD46-46DA-B2C0-1E73A6176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63993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xmlns="" id="{1F6EBE76-42D4-4378-815A-0C3A4EAEE2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1968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9F902392-617F-4A62-9216-6E40AEEFE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607" y="4375989"/>
            <a:ext cx="343361" cy="185267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xmlns="" id="{1B19F09C-DEB6-40D4-AF24-3BA36EC0DA19}"/>
              </a:ext>
            </a:extLst>
          </p:cNvPr>
          <p:cNvSpPr>
            <a:spLocks/>
          </p:cNvSpPr>
          <p:nvPr/>
        </p:nvSpPr>
        <p:spPr bwMode="auto">
          <a:xfrm>
            <a:off x="9976212" y="3912822"/>
            <a:ext cx="568151" cy="463167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xmlns="" id="{7911ACC6-80A7-4C75-B7A6-59587668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4050" y="5334434"/>
            <a:ext cx="466871" cy="474283"/>
          </a:xfrm>
          <a:prstGeom prst="ellipse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xmlns="" id="{08EA3257-C241-4983-ABF6-E7203A284439}"/>
              </a:ext>
            </a:extLst>
          </p:cNvPr>
          <p:cNvSpPr>
            <a:spLocks/>
          </p:cNvSpPr>
          <p:nvPr/>
        </p:nvSpPr>
        <p:spPr bwMode="auto">
          <a:xfrm>
            <a:off x="10905015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xmlns="" id="{4920C6C1-C4E6-48E2-924E-4B4109C8D9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05015" y="5724730"/>
            <a:ext cx="0" cy="327305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xmlns="" id="{09F69B06-35D5-441F-A6B1-2747B0E5E5D6}"/>
              </a:ext>
            </a:extLst>
          </p:cNvPr>
          <p:cNvSpPr>
            <a:spLocks/>
          </p:cNvSpPr>
          <p:nvPr/>
        </p:nvSpPr>
        <p:spPr bwMode="auto">
          <a:xfrm>
            <a:off x="11264432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964DE93-9B29-4798-9C56-09216AEA29A6}"/>
              </a:ext>
            </a:extLst>
          </p:cNvPr>
          <p:cNvGrpSpPr/>
          <p:nvPr/>
        </p:nvGrpSpPr>
        <p:grpSpPr>
          <a:xfrm>
            <a:off x="11084106" y="4945374"/>
            <a:ext cx="365593" cy="1106660"/>
            <a:chOff x="10689771" y="4497406"/>
            <a:chExt cx="495719" cy="1500556"/>
          </a:xfrm>
        </p:grpSpPr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xmlns="" id="{FB9F9F2E-816F-4F02-9E91-3D411EA4A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>
              <a:extLst>
                <a:ext uri="{FF2B5EF4-FFF2-40B4-BE49-F238E27FC236}">
                  <a16:creationId xmlns:a16="http://schemas.microsoft.com/office/drawing/2014/main" xmlns="" id="{8C52E4E3-53D9-4F36-8358-1FF32301D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Line 38">
            <a:extLst>
              <a:ext uri="{FF2B5EF4-FFF2-40B4-BE49-F238E27FC236}">
                <a16:creationId xmlns:a16="http://schemas.microsoft.com/office/drawing/2014/main" xmlns="" id="{29AB1E07-E05A-4838-98C4-6EF2EA00E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347" y="6203952"/>
            <a:ext cx="219849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xmlns="" id="{007BD5FC-6E28-494D-B811-C1B34779BD7F}"/>
              </a:ext>
            </a:extLst>
          </p:cNvPr>
          <p:cNvSpPr>
            <a:spLocks/>
          </p:cNvSpPr>
          <p:nvPr/>
        </p:nvSpPr>
        <p:spPr bwMode="auto">
          <a:xfrm>
            <a:off x="9194388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40">
            <a:extLst>
              <a:ext uri="{FF2B5EF4-FFF2-40B4-BE49-F238E27FC236}">
                <a16:creationId xmlns:a16="http://schemas.microsoft.com/office/drawing/2014/main" xmlns="" id="{2C2E3E86-5C66-4C80-A3C9-08A2D3CC0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388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xmlns="" id="{194C3EB8-623C-4D64-A4B4-5ACC938F5995}"/>
              </a:ext>
            </a:extLst>
          </p:cNvPr>
          <p:cNvSpPr>
            <a:spLocks/>
          </p:cNvSpPr>
          <p:nvPr/>
        </p:nvSpPr>
        <p:spPr bwMode="auto">
          <a:xfrm>
            <a:off x="10982827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2">
            <a:extLst>
              <a:ext uri="{FF2B5EF4-FFF2-40B4-BE49-F238E27FC236}">
                <a16:creationId xmlns:a16="http://schemas.microsoft.com/office/drawing/2014/main" xmlns="" id="{02A6ECEB-67D8-4EFB-A7E9-83F3FD30B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2827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xmlns="" id="{6469D475-8825-48A7-BC74-0E9207C56D14}"/>
              </a:ext>
            </a:extLst>
          </p:cNvPr>
          <p:cNvSpPr>
            <a:spLocks/>
          </p:cNvSpPr>
          <p:nvPr/>
        </p:nvSpPr>
        <p:spPr bwMode="auto">
          <a:xfrm>
            <a:off x="10207178" y="6203952"/>
            <a:ext cx="158094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4">
            <a:extLst>
              <a:ext uri="{FF2B5EF4-FFF2-40B4-BE49-F238E27FC236}">
                <a16:creationId xmlns:a16="http://schemas.microsoft.com/office/drawing/2014/main" xmlns="" id="{A89BCA9A-8E78-4087-BCD0-16F810AB0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178" y="6203952"/>
            <a:ext cx="15809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F1FD103-3E0F-4CAB-9A69-754EC0B276D1}"/>
              </a:ext>
            </a:extLst>
          </p:cNvPr>
          <p:cNvGrpSpPr/>
          <p:nvPr/>
        </p:nvGrpSpPr>
        <p:grpSpPr>
          <a:xfrm>
            <a:off x="8407623" y="5307262"/>
            <a:ext cx="585442" cy="744771"/>
            <a:chOff x="7060641" y="4988101"/>
            <a:chExt cx="793820" cy="1009859"/>
          </a:xfrm>
        </p:grpSpPr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82D73EA1-CEBB-463F-B8F5-9F8A5E24C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56CA100E-18BB-46D4-891A-C64A9C4B5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3E8B33E0-5B75-46E4-94FE-4EE647751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84AEA84C-537A-44C8-A9A8-AB6CDEC48C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60F89602-763D-4A58-A57F-5A5075C7A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6C32DD19-1288-49D9-A9B2-56F27C7DF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xmlns="" id="{0B714C87-9D44-4BC1-AE2E-DF17C7664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xmlns="" id="{4A262ECA-1782-4EB4-A4D4-D7D54CE60E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xmlns="" id="{55083A0B-C8C1-4D78-B314-BBBEC9B1B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Rectangle 54">
            <a:extLst>
              <a:ext uri="{FF2B5EF4-FFF2-40B4-BE49-F238E27FC236}">
                <a16:creationId xmlns:a16="http://schemas.microsoft.com/office/drawing/2014/main" xmlns="" id="{76B35CC0-FB53-4971-976E-DF0C4DF5B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984" y="5690146"/>
            <a:ext cx="218615" cy="219850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5">
            <a:extLst>
              <a:ext uri="{FF2B5EF4-FFF2-40B4-BE49-F238E27FC236}">
                <a16:creationId xmlns:a16="http://schemas.microsoft.com/office/drawing/2014/main" xmlns="" id="{D09F81B3-B67D-4792-8706-F13194162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3598" y="5690146"/>
            <a:ext cx="79047" cy="219850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xmlns="" id="{DBB031CE-D6F5-4045-BCB1-342AA5D7D27F}"/>
              </a:ext>
            </a:extLst>
          </p:cNvPr>
          <p:cNvSpPr>
            <a:spLocks/>
          </p:cNvSpPr>
          <p:nvPr/>
        </p:nvSpPr>
        <p:spPr bwMode="auto">
          <a:xfrm>
            <a:off x="9144984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7">
            <a:extLst>
              <a:ext uri="{FF2B5EF4-FFF2-40B4-BE49-F238E27FC236}">
                <a16:creationId xmlns:a16="http://schemas.microsoft.com/office/drawing/2014/main" xmlns="" id="{A6C4130A-AE2C-4F4E-B2F5-5B5ADA0FD7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984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xmlns="" id="{828FDA3D-EC8D-4AF3-A1EB-47A345B37825}"/>
              </a:ext>
            </a:extLst>
          </p:cNvPr>
          <p:cNvSpPr>
            <a:spLocks/>
          </p:cNvSpPr>
          <p:nvPr/>
        </p:nvSpPr>
        <p:spPr bwMode="auto">
          <a:xfrm>
            <a:off x="9363598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59">
            <a:extLst>
              <a:ext uri="{FF2B5EF4-FFF2-40B4-BE49-F238E27FC236}">
                <a16:creationId xmlns:a16="http://schemas.microsoft.com/office/drawing/2014/main" xmlns="" id="{D91BE966-8EE7-45C3-822F-207A8A4B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3598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0">
            <a:extLst>
              <a:ext uri="{FF2B5EF4-FFF2-40B4-BE49-F238E27FC236}">
                <a16:creationId xmlns:a16="http://schemas.microsoft.com/office/drawing/2014/main" xmlns="" id="{DB3AA410-2ABA-4980-B8B8-73018F722685}"/>
              </a:ext>
            </a:extLst>
          </p:cNvPr>
          <p:cNvSpPr>
            <a:spLocks/>
          </p:cNvSpPr>
          <p:nvPr/>
        </p:nvSpPr>
        <p:spPr bwMode="auto">
          <a:xfrm>
            <a:off x="922279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61">
            <a:extLst>
              <a:ext uri="{FF2B5EF4-FFF2-40B4-BE49-F238E27FC236}">
                <a16:creationId xmlns:a16="http://schemas.microsoft.com/office/drawing/2014/main" xmlns="" id="{B76C292D-5F62-44FC-ABF7-EB0DB0039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279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>
            <a:extLst>
              <a:ext uri="{FF2B5EF4-FFF2-40B4-BE49-F238E27FC236}">
                <a16:creationId xmlns:a16="http://schemas.microsoft.com/office/drawing/2014/main" xmlns="" id="{05BF7DE9-E52D-46F5-B516-2C8D0F1D2A11}"/>
              </a:ext>
            </a:extLst>
          </p:cNvPr>
          <p:cNvSpPr>
            <a:spLocks/>
          </p:cNvSpPr>
          <p:nvPr/>
        </p:nvSpPr>
        <p:spPr bwMode="auto">
          <a:xfrm>
            <a:off x="944264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63">
            <a:extLst>
              <a:ext uri="{FF2B5EF4-FFF2-40B4-BE49-F238E27FC236}">
                <a16:creationId xmlns:a16="http://schemas.microsoft.com/office/drawing/2014/main" xmlns="" id="{2EA405E1-EE2F-48E1-A124-E5DBD719B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4264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E494496-5B0E-4EED-ACE3-A0DE61E179F5}"/>
              </a:ext>
            </a:extLst>
          </p:cNvPr>
          <p:cNvGrpSpPr/>
          <p:nvPr/>
        </p:nvGrpSpPr>
        <p:grpSpPr>
          <a:xfrm>
            <a:off x="11044994" y="3647686"/>
            <a:ext cx="854697" cy="343361"/>
            <a:chOff x="10781880" y="3579657"/>
            <a:chExt cx="1158911" cy="465574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D71186AE-369D-4E85-AC68-61D20D4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E9A3D087-0CE6-4C1B-8A2D-2D8A97E4F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110102B-496B-4D4D-9CB4-477075975549}"/>
              </a:ext>
            </a:extLst>
          </p:cNvPr>
          <p:cNvGrpSpPr/>
          <p:nvPr/>
        </p:nvGrpSpPr>
        <p:grpSpPr>
          <a:xfrm>
            <a:off x="4462635" y="5120983"/>
            <a:ext cx="598892" cy="920521"/>
            <a:chOff x="5275435" y="5024945"/>
            <a:chExt cx="633046" cy="973017"/>
          </a:xfrm>
        </p:grpSpPr>
        <p:sp>
          <p:nvSpPr>
            <p:cNvPr id="72" name="Oval 31">
              <a:extLst>
                <a:ext uri="{FF2B5EF4-FFF2-40B4-BE49-F238E27FC236}">
                  <a16:creationId xmlns:a16="http://schemas.microsoft.com/office/drawing/2014/main" xmlns="" id="{4B3DA329-6C26-4B86-A38D-CA4BC54312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3">
              <a:extLst>
                <a:ext uri="{FF2B5EF4-FFF2-40B4-BE49-F238E27FC236}">
                  <a16:creationId xmlns:a16="http://schemas.microsoft.com/office/drawing/2014/main" xmlns="" id="{1ACAC1D5-91DE-48CD-8EEA-0D63AC56CE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CE79B2C-FFA5-457A-8505-13B39F64D05F}"/>
              </a:ext>
            </a:extLst>
          </p:cNvPr>
          <p:cNvGrpSpPr/>
          <p:nvPr/>
        </p:nvGrpSpPr>
        <p:grpSpPr>
          <a:xfrm>
            <a:off x="2063008" y="4729438"/>
            <a:ext cx="433450" cy="1312066"/>
            <a:chOff x="10689771" y="4497406"/>
            <a:chExt cx="495719" cy="1500556"/>
          </a:xfrm>
        </p:grpSpPr>
        <p:sp>
          <p:nvSpPr>
            <p:cNvPr id="75" name="Freeform 34">
              <a:extLst>
                <a:ext uri="{FF2B5EF4-FFF2-40B4-BE49-F238E27FC236}">
                  <a16:creationId xmlns:a16="http://schemas.microsoft.com/office/drawing/2014/main" xmlns="" id="{06741C67-17C1-413E-9449-8303A10E4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36">
              <a:extLst>
                <a:ext uri="{FF2B5EF4-FFF2-40B4-BE49-F238E27FC236}">
                  <a16:creationId xmlns:a16="http://schemas.microsoft.com/office/drawing/2014/main" xmlns="" id="{B0026584-4838-4408-BD5E-8896C5DC17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1E1009AB-2DDB-424A-98FD-10A7F0EA5E8B}"/>
              </a:ext>
            </a:extLst>
          </p:cNvPr>
          <p:cNvGrpSpPr/>
          <p:nvPr/>
        </p:nvGrpSpPr>
        <p:grpSpPr>
          <a:xfrm>
            <a:off x="3570513" y="5244694"/>
            <a:ext cx="626347" cy="796808"/>
            <a:chOff x="7060641" y="4988101"/>
            <a:chExt cx="793820" cy="1009859"/>
          </a:xfrm>
        </p:grpSpPr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xmlns="" id="{13F3CE5D-949F-492E-9113-F35A75C2A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xmlns="" id="{F5FEB2EE-1E64-47A6-8D25-71A004B65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xmlns="" id="{3510A0AD-FB2E-4195-8393-6D8C10F68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>
              <a:extLst>
                <a:ext uri="{FF2B5EF4-FFF2-40B4-BE49-F238E27FC236}">
                  <a16:creationId xmlns:a16="http://schemas.microsoft.com/office/drawing/2014/main" xmlns="" id="{EFCF121B-CF03-4EDA-B800-A1AA17959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>
              <a:extLst>
                <a:ext uri="{FF2B5EF4-FFF2-40B4-BE49-F238E27FC236}">
                  <a16:creationId xmlns:a16="http://schemas.microsoft.com/office/drawing/2014/main" xmlns="" id="{C18C4C92-C2A5-4948-AA27-FA48FA9C6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>
              <a:extLst>
                <a:ext uri="{FF2B5EF4-FFF2-40B4-BE49-F238E27FC236}">
                  <a16:creationId xmlns:a16="http://schemas.microsoft.com/office/drawing/2014/main" xmlns="" id="{1317E766-EC8E-45BE-872B-9773769CE6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>
              <a:extLst>
                <a:ext uri="{FF2B5EF4-FFF2-40B4-BE49-F238E27FC236}">
                  <a16:creationId xmlns:a16="http://schemas.microsoft.com/office/drawing/2014/main" xmlns="" id="{B80849A4-3FAE-4DC8-A6B5-B507824EB8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>
              <a:extLst>
                <a:ext uri="{FF2B5EF4-FFF2-40B4-BE49-F238E27FC236}">
                  <a16:creationId xmlns:a16="http://schemas.microsoft.com/office/drawing/2014/main" xmlns="" id="{72E248E5-1871-4188-86D2-F369F0CB2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>
              <a:extLst>
                <a:ext uri="{FF2B5EF4-FFF2-40B4-BE49-F238E27FC236}">
                  <a16:creationId xmlns:a16="http://schemas.microsoft.com/office/drawing/2014/main" xmlns="" id="{7F15EF91-2DAF-405C-95C1-E99C9E5467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CCE970B-15AB-41AB-8457-6FDCD06BAB51}"/>
              </a:ext>
            </a:extLst>
          </p:cNvPr>
          <p:cNvGrpSpPr/>
          <p:nvPr/>
        </p:nvGrpSpPr>
        <p:grpSpPr>
          <a:xfrm>
            <a:off x="1698171" y="5327612"/>
            <a:ext cx="464458" cy="713891"/>
            <a:chOff x="5275435" y="5024945"/>
            <a:chExt cx="633046" cy="973017"/>
          </a:xfrm>
        </p:grpSpPr>
        <p:sp>
          <p:nvSpPr>
            <p:cNvPr id="88" name="Oval 31">
              <a:extLst>
                <a:ext uri="{FF2B5EF4-FFF2-40B4-BE49-F238E27FC236}">
                  <a16:creationId xmlns:a16="http://schemas.microsoft.com/office/drawing/2014/main" xmlns="" id="{DEF54569-A838-4C40-B443-07C4185F6F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3">
              <a:extLst>
                <a:ext uri="{FF2B5EF4-FFF2-40B4-BE49-F238E27FC236}">
                  <a16:creationId xmlns:a16="http://schemas.microsoft.com/office/drawing/2014/main" xmlns="" id="{E489535C-59DE-42AE-8F07-A294E908D0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B0F1274-C060-4C52-8E78-90BF1FB3328B}"/>
              </a:ext>
            </a:extLst>
          </p:cNvPr>
          <p:cNvGrpSpPr/>
          <p:nvPr/>
        </p:nvGrpSpPr>
        <p:grpSpPr>
          <a:xfrm>
            <a:off x="4283692" y="5017014"/>
            <a:ext cx="338447" cy="1024489"/>
            <a:chOff x="10689771" y="4497406"/>
            <a:chExt cx="495719" cy="1500556"/>
          </a:xfrm>
        </p:grpSpPr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xmlns="" id="{A5CB8E71-BBC1-4942-BDC4-1C5D01F9E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6">
              <a:extLst>
                <a:ext uri="{FF2B5EF4-FFF2-40B4-BE49-F238E27FC236}">
                  <a16:creationId xmlns:a16="http://schemas.microsoft.com/office/drawing/2014/main" xmlns="" id="{C56C7683-7CF2-4081-AA6D-7417842F23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48617B8-FE72-4C91-9A9A-CF95D092FBE0}"/>
              </a:ext>
            </a:extLst>
          </p:cNvPr>
          <p:cNvGrpSpPr/>
          <p:nvPr/>
        </p:nvGrpSpPr>
        <p:grpSpPr>
          <a:xfrm>
            <a:off x="738642" y="4504029"/>
            <a:ext cx="854697" cy="343361"/>
            <a:chOff x="10781880" y="3579657"/>
            <a:chExt cx="1158911" cy="465574"/>
          </a:xfrm>
        </p:grpSpPr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xmlns="" id="{9644D2DA-DAD1-4B26-9267-51928A0A3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xmlns="" id="{146F9FFC-A1AD-4DD3-88B0-01FCCFD9C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7ECFD7A9-860A-4C17-82DF-C8E0A957F89A}"/>
              </a:ext>
            </a:extLst>
          </p:cNvPr>
          <p:cNvGrpSpPr/>
          <p:nvPr/>
        </p:nvGrpSpPr>
        <p:grpSpPr>
          <a:xfrm>
            <a:off x="2688945" y="5182516"/>
            <a:ext cx="685487" cy="869518"/>
            <a:chOff x="11383002" y="5182516"/>
            <a:chExt cx="685487" cy="869518"/>
          </a:xfrm>
        </p:grpSpPr>
        <p:sp>
          <p:nvSpPr>
            <p:cNvPr id="97" name="Rectangle 16">
              <a:extLst>
                <a:ext uri="{FF2B5EF4-FFF2-40B4-BE49-F238E27FC236}">
                  <a16:creationId xmlns:a16="http://schemas.microsoft.com/office/drawing/2014/main" xmlns="" id="{1CFBC735-1699-42A8-AE05-D8D58BD398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7">
              <a:extLst>
                <a:ext uri="{FF2B5EF4-FFF2-40B4-BE49-F238E27FC236}">
                  <a16:creationId xmlns:a16="http://schemas.microsoft.com/office/drawing/2014/main" xmlns="" id="{0DAB0BC7-532A-4655-B4B6-9F513A4386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8">
              <a:extLst>
                <a:ext uri="{FF2B5EF4-FFF2-40B4-BE49-F238E27FC236}">
                  <a16:creationId xmlns:a16="http://schemas.microsoft.com/office/drawing/2014/main" xmlns="" id="{D54E5A50-997A-46F9-BE94-49EBE22B8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9">
              <a:extLst>
                <a:ext uri="{FF2B5EF4-FFF2-40B4-BE49-F238E27FC236}">
                  <a16:creationId xmlns:a16="http://schemas.microsoft.com/office/drawing/2014/main" xmlns="" id="{E316253C-19F0-4A5E-97A9-A767BE7E72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0">
              <a:extLst>
                <a:ext uri="{FF2B5EF4-FFF2-40B4-BE49-F238E27FC236}">
                  <a16:creationId xmlns:a16="http://schemas.microsoft.com/office/drawing/2014/main" xmlns="" id="{63054CB3-B552-4191-974C-52C6179C6F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xmlns="" id="{F97F7437-0053-4DB9-A06D-5767EA05ED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3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F220D-A6FD-4967-847E-2054326DF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B296FFF-2FBE-495F-A260-4EA4578EC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9E7D789-852E-48F1-A215-99DE1B194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16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BF2969-5EB3-407F-8370-D254D9F7B8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4850450"/>
            <a:chOff x="673100" y="1130300"/>
            <a:chExt cx="10847388" cy="48504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6F42E1C-7BF2-4E1C-AB97-AD23A2A40E13}"/>
                </a:ext>
              </a:extLst>
            </p:cNvPr>
            <p:cNvCxnSpPr>
              <a:cxnSpLocks/>
              <a:endCxn id="30" idx="0"/>
            </p:cNvCxnSpPr>
            <p:nvPr/>
          </p:nvCxnSpPr>
          <p:spPr>
            <a:xfrm>
              <a:off x="2175176" y="1756251"/>
              <a:ext cx="0" cy="3541750"/>
            </a:xfrm>
            <a:prstGeom prst="line">
              <a:avLst/>
            </a:prstGeom>
            <a:ln w="2222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ŝḷïḓe">
              <a:extLst>
                <a:ext uri="{FF2B5EF4-FFF2-40B4-BE49-F238E27FC236}">
                  <a16:creationId xmlns:a16="http://schemas.microsoft.com/office/drawing/2014/main" xmlns="" id="{1A99CF4B-2B15-4E84-947B-7447441211C0}"/>
                </a:ext>
              </a:extLst>
            </p:cNvPr>
            <p:cNvGrpSpPr/>
            <p:nvPr/>
          </p:nvGrpSpPr>
          <p:grpSpPr>
            <a:xfrm>
              <a:off x="673100" y="1130300"/>
              <a:ext cx="4649071" cy="1173700"/>
              <a:chOff x="673100" y="1130300"/>
              <a:chExt cx="4649071" cy="1173700"/>
            </a:xfrm>
          </p:grpSpPr>
          <p:grpSp>
            <p:nvGrpSpPr>
              <p:cNvPr id="41" name="íṡlîḓe">
                <a:extLst>
                  <a:ext uri="{FF2B5EF4-FFF2-40B4-BE49-F238E27FC236}">
                    <a16:creationId xmlns:a16="http://schemas.microsoft.com/office/drawing/2014/main" xmlns="" id="{B29229D9-5D0B-4164-A65E-032A3EB26BFE}"/>
                  </a:ext>
                </a:extLst>
              </p:cNvPr>
              <p:cNvGrpSpPr/>
              <p:nvPr/>
            </p:nvGrpSpPr>
            <p:grpSpPr>
              <a:xfrm>
                <a:off x="2352175" y="1130300"/>
                <a:ext cx="2969996" cy="1173700"/>
                <a:chOff x="8096079" y="1130300"/>
                <a:chExt cx="3422820" cy="1173700"/>
              </a:xfrm>
            </p:grpSpPr>
            <p:sp>
              <p:nvSpPr>
                <p:cNvPr id="45" name="îşliḑè">
                  <a:extLst>
                    <a:ext uri="{FF2B5EF4-FFF2-40B4-BE49-F238E27FC236}">
                      <a16:creationId xmlns:a16="http://schemas.microsoft.com/office/drawing/2014/main" xmlns="" id="{41303EC8-AF3B-4187-B96C-10B1DFB7C086}"/>
                    </a:ext>
                  </a:extLst>
                </p:cNvPr>
                <p:cNvSpPr/>
                <p:nvPr/>
              </p:nvSpPr>
              <p:spPr bwMode="auto">
                <a:xfrm>
                  <a:off x="8096079" y="1621251"/>
                  <a:ext cx="3422820" cy="6827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6" name="ïšḷiḋè">
                  <a:extLst>
                    <a:ext uri="{FF2B5EF4-FFF2-40B4-BE49-F238E27FC236}">
                      <a16:creationId xmlns:a16="http://schemas.microsoft.com/office/drawing/2014/main" xmlns="" id="{E696E586-5335-4E4E-9F74-40FB5152C71E}"/>
                    </a:ext>
                  </a:extLst>
                </p:cNvPr>
                <p:cNvSpPr txBox="1"/>
                <p:nvPr/>
              </p:nvSpPr>
              <p:spPr bwMode="auto">
                <a:xfrm>
                  <a:off x="8096079" y="1130300"/>
                  <a:ext cx="3422820" cy="4909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42" name="iŝḷîḓê">
                <a:extLst>
                  <a:ext uri="{FF2B5EF4-FFF2-40B4-BE49-F238E27FC236}">
                    <a16:creationId xmlns:a16="http://schemas.microsoft.com/office/drawing/2014/main" xmlns="" id="{AB1B37A7-2A59-4367-9E5A-4EB453A5E9A8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43" name="iśḻiḑê">
                <a:extLst>
                  <a:ext uri="{FF2B5EF4-FFF2-40B4-BE49-F238E27FC236}">
                    <a16:creationId xmlns:a16="http://schemas.microsoft.com/office/drawing/2014/main" xmlns="" id="{86CABF53-8E7C-44FD-8D52-A849C3A6FBC0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dk1"/>
                    </a:solidFill>
                  </a:rPr>
                  <a:t>1998</a:t>
                </a:r>
                <a:endParaRPr lang="zh-CN" altLang="en-US" sz="1400" dirty="0">
                  <a:solidFill>
                    <a:schemeClr val="dk1"/>
                  </a:solidFill>
                </a:endParaRP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531158DB-BF22-4FA3-A8ED-E0B46B2F041A}"/>
                  </a:ext>
                </a:extLst>
              </p:cNvPr>
              <p:cNvCxnSpPr>
                <a:cxnSpLocks/>
                <a:stCxn id="42" idx="2"/>
                <a:endCxn id="43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isľïde">
              <a:extLst>
                <a:ext uri="{FF2B5EF4-FFF2-40B4-BE49-F238E27FC236}">
                  <a16:creationId xmlns:a16="http://schemas.microsoft.com/office/drawing/2014/main" xmlns="" id="{AC8B37AC-921C-457A-9C26-3B1F37C1F863}"/>
                </a:ext>
              </a:extLst>
            </p:cNvPr>
            <p:cNvGrpSpPr/>
            <p:nvPr/>
          </p:nvGrpSpPr>
          <p:grpSpPr>
            <a:xfrm>
              <a:off x="673100" y="2968675"/>
              <a:ext cx="4649071" cy="1173700"/>
              <a:chOff x="673100" y="1130300"/>
              <a:chExt cx="4649071" cy="1173700"/>
            </a:xfrm>
          </p:grpSpPr>
          <p:grpSp>
            <p:nvGrpSpPr>
              <p:cNvPr id="35" name="îS1iḋe">
                <a:extLst>
                  <a:ext uri="{FF2B5EF4-FFF2-40B4-BE49-F238E27FC236}">
                    <a16:creationId xmlns:a16="http://schemas.microsoft.com/office/drawing/2014/main" xmlns="" id="{5B320EE0-B2EA-499A-9861-8CD256989B79}"/>
                  </a:ext>
                </a:extLst>
              </p:cNvPr>
              <p:cNvGrpSpPr/>
              <p:nvPr/>
            </p:nvGrpSpPr>
            <p:grpSpPr>
              <a:xfrm>
                <a:off x="2352175" y="1130300"/>
                <a:ext cx="2969996" cy="1173700"/>
                <a:chOff x="8096079" y="1130300"/>
                <a:chExt cx="3422820" cy="1173700"/>
              </a:xfrm>
            </p:grpSpPr>
            <p:sp>
              <p:nvSpPr>
                <p:cNvPr id="39" name="ïṣḻïḋê">
                  <a:extLst>
                    <a:ext uri="{FF2B5EF4-FFF2-40B4-BE49-F238E27FC236}">
                      <a16:creationId xmlns:a16="http://schemas.microsoft.com/office/drawing/2014/main" xmlns="" id="{F080DE89-A228-44ED-9DD6-AC4759F85E4A}"/>
                    </a:ext>
                  </a:extLst>
                </p:cNvPr>
                <p:cNvSpPr/>
                <p:nvPr/>
              </p:nvSpPr>
              <p:spPr bwMode="auto">
                <a:xfrm>
                  <a:off x="8096079" y="1621251"/>
                  <a:ext cx="3422820" cy="6827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40" name="iŝľiḍè">
                  <a:extLst>
                    <a:ext uri="{FF2B5EF4-FFF2-40B4-BE49-F238E27FC236}">
                      <a16:creationId xmlns:a16="http://schemas.microsoft.com/office/drawing/2014/main" xmlns="" id="{B52DC405-02E4-4485-91EE-917B0855A843}"/>
                    </a:ext>
                  </a:extLst>
                </p:cNvPr>
                <p:cNvSpPr txBox="1"/>
                <p:nvPr/>
              </p:nvSpPr>
              <p:spPr bwMode="auto">
                <a:xfrm>
                  <a:off x="8096079" y="1130300"/>
                  <a:ext cx="3422820" cy="4909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6" name="iṧļïďé">
                <a:extLst>
                  <a:ext uri="{FF2B5EF4-FFF2-40B4-BE49-F238E27FC236}">
                    <a16:creationId xmlns:a16="http://schemas.microsoft.com/office/drawing/2014/main" xmlns="" id="{4DBB2909-D5BE-40CD-99AA-E62951E902F3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7" name="ísḻíḍé">
                <a:extLst>
                  <a:ext uri="{FF2B5EF4-FFF2-40B4-BE49-F238E27FC236}">
                    <a16:creationId xmlns:a16="http://schemas.microsoft.com/office/drawing/2014/main" xmlns="" id="{A7F6C1F3-2E45-48EF-A5F8-241C71C5B892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dk1"/>
                    </a:solidFill>
                  </a:rPr>
                  <a:t>2008</a:t>
                </a:r>
                <a:endParaRPr lang="zh-CN" altLang="en-US" sz="1400" dirty="0">
                  <a:solidFill>
                    <a:schemeClr val="dk1"/>
                  </a:solidFill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49649154-B18E-4FCE-A121-D458D64F120A}"/>
                  </a:ext>
                </a:extLst>
              </p:cNvPr>
              <p:cNvCxnSpPr>
                <a:cxnSpLocks/>
                <a:stCxn id="36" idx="2"/>
                <a:endCxn id="37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slîḓe">
              <a:extLst>
                <a:ext uri="{FF2B5EF4-FFF2-40B4-BE49-F238E27FC236}">
                  <a16:creationId xmlns:a16="http://schemas.microsoft.com/office/drawing/2014/main" xmlns="" id="{16022063-6714-46F4-AB0B-0888FF6E8881}"/>
                </a:ext>
              </a:extLst>
            </p:cNvPr>
            <p:cNvGrpSpPr/>
            <p:nvPr/>
          </p:nvGrpSpPr>
          <p:grpSpPr>
            <a:xfrm>
              <a:off x="673100" y="4807050"/>
              <a:ext cx="4649071" cy="1173700"/>
              <a:chOff x="673100" y="1130300"/>
              <a:chExt cx="4649071" cy="1173700"/>
            </a:xfrm>
          </p:grpSpPr>
          <p:grpSp>
            <p:nvGrpSpPr>
              <p:cNvPr id="29" name="i$ḻîḑé">
                <a:extLst>
                  <a:ext uri="{FF2B5EF4-FFF2-40B4-BE49-F238E27FC236}">
                    <a16:creationId xmlns:a16="http://schemas.microsoft.com/office/drawing/2014/main" xmlns="" id="{432AA521-BFCD-4416-B51E-79E207A1E34E}"/>
                  </a:ext>
                </a:extLst>
              </p:cNvPr>
              <p:cNvGrpSpPr/>
              <p:nvPr/>
            </p:nvGrpSpPr>
            <p:grpSpPr>
              <a:xfrm>
                <a:off x="2352175" y="1130300"/>
                <a:ext cx="2969996" cy="1173700"/>
                <a:chOff x="8096079" y="1130300"/>
                <a:chExt cx="3422820" cy="1173700"/>
              </a:xfrm>
            </p:grpSpPr>
            <p:sp>
              <p:nvSpPr>
                <p:cNvPr id="33" name="iṣlidê">
                  <a:extLst>
                    <a:ext uri="{FF2B5EF4-FFF2-40B4-BE49-F238E27FC236}">
                      <a16:creationId xmlns:a16="http://schemas.microsoft.com/office/drawing/2014/main" xmlns="" id="{85712027-A55E-4043-8AB0-EE8FB7E65301}"/>
                    </a:ext>
                  </a:extLst>
                </p:cNvPr>
                <p:cNvSpPr/>
                <p:nvPr/>
              </p:nvSpPr>
              <p:spPr bwMode="auto">
                <a:xfrm>
                  <a:off x="8096079" y="1621251"/>
                  <a:ext cx="3422820" cy="6827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4" name="iṩľídê">
                  <a:extLst>
                    <a:ext uri="{FF2B5EF4-FFF2-40B4-BE49-F238E27FC236}">
                      <a16:creationId xmlns:a16="http://schemas.microsoft.com/office/drawing/2014/main" xmlns="" id="{54EF456E-EEAF-48B6-86CE-7D42D31C3327}"/>
                    </a:ext>
                  </a:extLst>
                </p:cNvPr>
                <p:cNvSpPr txBox="1"/>
                <p:nvPr/>
              </p:nvSpPr>
              <p:spPr bwMode="auto">
                <a:xfrm>
                  <a:off x="8096079" y="1130300"/>
                  <a:ext cx="3422820" cy="4909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0" name="íşļïdé">
                <a:extLst>
                  <a:ext uri="{FF2B5EF4-FFF2-40B4-BE49-F238E27FC236}">
                    <a16:creationId xmlns:a16="http://schemas.microsoft.com/office/drawing/2014/main" xmlns="" id="{45C45AA9-71AF-49C4-9B13-E24A0E2FD450}"/>
                  </a:ext>
                </a:extLst>
              </p:cNvPr>
              <p:cNvSpPr/>
              <p:nvPr/>
            </p:nvSpPr>
            <p:spPr bwMode="auto">
              <a:xfrm>
                <a:off x="2107676" y="1621251"/>
                <a:ext cx="135000" cy="1350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ïşlíḍe">
                <a:extLst>
                  <a:ext uri="{FF2B5EF4-FFF2-40B4-BE49-F238E27FC236}">
                    <a16:creationId xmlns:a16="http://schemas.microsoft.com/office/drawing/2014/main" xmlns="" id="{9628FB7D-2CF7-4C95-97C0-B016E91E8CA6}"/>
                  </a:ext>
                </a:extLst>
              </p:cNvPr>
              <p:cNvSpPr/>
              <p:nvPr/>
            </p:nvSpPr>
            <p:spPr bwMode="auto">
              <a:xfrm>
                <a:off x="673100" y="1520127"/>
                <a:ext cx="845538" cy="337248"/>
              </a:xfrm>
              <a:prstGeom prst="rect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dk1"/>
                    </a:solidFill>
                  </a:rPr>
                  <a:t>2018</a:t>
                </a:r>
                <a:endParaRPr lang="zh-CN" altLang="en-US" sz="1400" dirty="0">
                  <a:solidFill>
                    <a:schemeClr val="dk1"/>
                  </a:solidFill>
                </a:endParaRP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DB2C7FC9-D4BC-4A0A-837A-C810C3A3BC14}"/>
                  </a:ext>
                </a:extLst>
              </p:cNvPr>
              <p:cNvCxnSpPr>
                <a:cxnSpLocks/>
                <a:stCxn id="30" idx="2"/>
                <a:endCxn id="31" idx="3"/>
              </p:cNvCxnSpPr>
              <p:nvPr/>
            </p:nvCxnSpPr>
            <p:spPr>
              <a:xfrm flipH="1">
                <a:off x="1518638" y="1688751"/>
                <a:ext cx="58903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ṧļiḓê">
              <a:extLst>
                <a:ext uri="{FF2B5EF4-FFF2-40B4-BE49-F238E27FC236}">
                  <a16:creationId xmlns:a16="http://schemas.microsoft.com/office/drawing/2014/main" xmlns="" id="{FF461B10-DDDF-4BFD-86FC-D3B073C9CCFF}"/>
                </a:ext>
              </a:extLst>
            </p:cNvPr>
            <p:cNvGrpSpPr/>
            <p:nvPr/>
          </p:nvGrpSpPr>
          <p:grpSpPr>
            <a:xfrm>
              <a:off x="6296436" y="2054699"/>
              <a:ext cx="5224052" cy="1396736"/>
              <a:chOff x="687278" y="2398652"/>
              <a:chExt cx="3524773" cy="1396736"/>
            </a:xfrm>
          </p:grpSpPr>
          <p:sp>
            <p:nvSpPr>
              <p:cNvPr id="27" name="i$ľiḑè">
                <a:extLst>
                  <a:ext uri="{FF2B5EF4-FFF2-40B4-BE49-F238E27FC236}">
                    <a16:creationId xmlns:a16="http://schemas.microsoft.com/office/drawing/2014/main" xmlns="" id="{51A27417-9237-4BC5-A25F-87E7B51A768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549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iṡliḓé">
                <a:extLst>
                  <a:ext uri="{FF2B5EF4-FFF2-40B4-BE49-F238E27FC236}">
                    <a16:creationId xmlns:a16="http://schemas.microsoft.com/office/drawing/2014/main" xmlns="" id="{B5DB595E-6906-40C3-B3AA-5FAC5D25CD9A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ṡļîde">
              <a:extLst>
                <a:ext uri="{FF2B5EF4-FFF2-40B4-BE49-F238E27FC236}">
                  <a16:creationId xmlns:a16="http://schemas.microsoft.com/office/drawing/2014/main" xmlns="" id="{32B34D76-EE95-45A0-AF39-E66E0CE78028}"/>
                </a:ext>
              </a:extLst>
            </p:cNvPr>
            <p:cNvGrpSpPr/>
            <p:nvPr/>
          </p:nvGrpSpPr>
          <p:grpSpPr>
            <a:xfrm>
              <a:off x="6296435" y="4011842"/>
              <a:ext cx="1239565" cy="930595"/>
              <a:chOff x="6296435" y="4011842"/>
              <a:chExt cx="1239565" cy="930595"/>
            </a:xfrm>
          </p:grpSpPr>
          <p:sp>
            <p:nvSpPr>
              <p:cNvPr id="25" name="îSļídê">
                <a:extLst>
                  <a:ext uri="{FF2B5EF4-FFF2-40B4-BE49-F238E27FC236}">
                    <a16:creationId xmlns:a16="http://schemas.microsoft.com/office/drawing/2014/main" xmlns="" id="{1A5A64A4-E9D1-4E51-ACEB-E6C56D6B0EAA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26" name="iṧļîḍê">
                <a:extLst>
                  <a:ext uri="{FF2B5EF4-FFF2-40B4-BE49-F238E27FC236}">
                    <a16:creationId xmlns:a16="http://schemas.microsoft.com/office/drawing/2014/main" xmlns="" id="{F62B69BB-4760-40F0-8061-7AB9378ECC6E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2" name="iṣļîḑe">
              <a:extLst>
                <a:ext uri="{FF2B5EF4-FFF2-40B4-BE49-F238E27FC236}">
                  <a16:creationId xmlns:a16="http://schemas.microsoft.com/office/drawing/2014/main" xmlns="" id="{0C6E865C-A654-493F-9B4F-1119C0A17C71}"/>
                </a:ext>
              </a:extLst>
            </p:cNvPr>
            <p:cNvGrpSpPr/>
            <p:nvPr/>
          </p:nvGrpSpPr>
          <p:grpSpPr>
            <a:xfrm>
              <a:off x="7618426" y="4011842"/>
              <a:ext cx="1239565" cy="930595"/>
              <a:chOff x="6296435" y="4011842"/>
              <a:chExt cx="1239565" cy="930595"/>
            </a:xfrm>
          </p:grpSpPr>
          <p:sp>
            <p:nvSpPr>
              <p:cNvPr id="23" name="iṥ1íḑè">
                <a:extLst>
                  <a:ext uri="{FF2B5EF4-FFF2-40B4-BE49-F238E27FC236}">
                    <a16:creationId xmlns:a16="http://schemas.microsoft.com/office/drawing/2014/main" xmlns="" id="{8361509B-5292-44D0-9AD1-3226442A8FC9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24" name="íŝliḓê">
                <a:extLst>
                  <a:ext uri="{FF2B5EF4-FFF2-40B4-BE49-F238E27FC236}">
                    <a16:creationId xmlns:a16="http://schemas.microsoft.com/office/drawing/2014/main" xmlns="" id="{CFE86452-F9D5-40E1-9A1B-E784F9DCB834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3" name="ï$ľîḋé">
              <a:extLst>
                <a:ext uri="{FF2B5EF4-FFF2-40B4-BE49-F238E27FC236}">
                  <a16:creationId xmlns:a16="http://schemas.microsoft.com/office/drawing/2014/main" xmlns="" id="{454C5599-CA3E-4731-9F73-555975323EA7}"/>
                </a:ext>
              </a:extLst>
            </p:cNvPr>
            <p:cNvGrpSpPr/>
            <p:nvPr/>
          </p:nvGrpSpPr>
          <p:grpSpPr>
            <a:xfrm>
              <a:off x="8940417" y="4011842"/>
              <a:ext cx="1239565" cy="930595"/>
              <a:chOff x="6296435" y="4011842"/>
              <a:chExt cx="1239565" cy="930595"/>
            </a:xfrm>
          </p:grpSpPr>
          <p:sp>
            <p:nvSpPr>
              <p:cNvPr id="21" name="îşḷïḋê">
                <a:extLst>
                  <a:ext uri="{FF2B5EF4-FFF2-40B4-BE49-F238E27FC236}">
                    <a16:creationId xmlns:a16="http://schemas.microsoft.com/office/drawing/2014/main" xmlns="" id="{0391EECD-7BBA-4D57-8109-E135F36CC15E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22" name="î$liḍê">
                <a:extLst>
                  <a:ext uri="{FF2B5EF4-FFF2-40B4-BE49-F238E27FC236}">
                    <a16:creationId xmlns:a16="http://schemas.microsoft.com/office/drawing/2014/main" xmlns="" id="{B63DDA34-E610-4DFE-BC85-0D73F749D757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4" name="ïṧļiḍé">
              <a:extLst>
                <a:ext uri="{FF2B5EF4-FFF2-40B4-BE49-F238E27FC236}">
                  <a16:creationId xmlns:a16="http://schemas.microsoft.com/office/drawing/2014/main" xmlns="" id="{57BA39B6-A672-4432-811E-59296102E151}"/>
                </a:ext>
              </a:extLst>
            </p:cNvPr>
            <p:cNvGrpSpPr/>
            <p:nvPr/>
          </p:nvGrpSpPr>
          <p:grpSpPr>
            <a:xfrm>
              <a:off x="10262409" y="4011842"/>
              <a:ext cx="1239565" cy="930595"/>
              <a:chOff x="6296435" y="4011842"/>
              <a:chExt cx="1239565" cy="930595"/>
            </a:xfrm>
          </p:grpSpPr>
          <p:sp>
            <p:nvSpPr>
              <p:cNvPr id="19" name="iṡḷíḍé">
                <a:extLst>
                  <a:ext uri="{FF2B5EF4-FFF2-40B4-BE49-F238E27FC236}">
                    <a16:creationId xmlns:a16="http://schemas.microsoft.com/office/drawing/2014/main" xmlns="" id="{15E784BB-23B6-49DC-A20B-56CD2281C64F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20" name="íṥḷíde">
                <a:extLst>
                  <a:ext uri="{FF2B5EF4-FFF2-40B4-BE49-F238E27FC236}">
                    <a16:creationId xmlns:a16="http://schemas.microsoft.com/office/drawing/2014/main" xmlns="" id="{E3D3BB84-FB34-4800-89CF-70DC7FCD55CD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45DE042-45CF-479C-9820-6658BC2D003A}"/>
                </a:ext>
              </a:extLst>
            </p:cNvPr>
            <p:cNvCxnSpPr/>
            <p:nvPr/>
          </p:nvCxnSpPr>
          <p:spPr>
            <a:xfrm>
              <a:off x="7572214" y="4027436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3CACBE4-7CB4-458B-AEA0-077634C3C80C}"/>
                </a:ext>
              </a:extLst>
            </p:cNvPr>
            <p:cNvCxnSpPr/>
            <p:nvPr/>
          </p:nvCxnSpPr>
          <p:spPr>
            <a:xfrm>
              <a:off x="8884967" y="4027436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B5D3734-30A0-4741-BE8F-6475788E072B}"/>
                </a:ext>
              </a:extLst>
            </p:cNvPr>
            <p:cNvCxnSpPr/>
            <p:nvPr/>
          </p:nvCxnSpPr>
          <p:spPr>
            <a:xfrm>
              <a:off x="10197720" y="4027436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96874E1-2010-40FD-B011-6D81BD364B93}"/>
                </a:ext>
              </a:extLst>
            </p:cNvPr>
            <p:cNvCxnSpPr/>
            <p:nvPr/>
          </p:nvCxnSpPr>
          <p:spPr>
            <a:xfrm>
              <a:off x="6411000" y="3605344"/>
              <a:ext cx="50909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068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4DEB73-A607-4274-B3A8-732F4B8FE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35325B3-89D0-46D5-BA8B-EF8AB4FA5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F547D94-D92A-4CBA-B634-86A372451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17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FEB2C6-D113-4BCC-9288-2B8382E688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36883"/>
            <a:ext cx="10847388" cy="4203334"/>
            <a:chOff x="673100" y="1536883"/>
            <a:chExt cx="10847388" cy="4203334"/>
          </a:xfrm>
        </p:grpSpPr>
        <p:sp>
          <p:nvSpPr>
            <p:cNvPr id="6" name="íṣ1îḓe">
              <a:extLst>
                <a:ext uri="{FF2B5EF4-FFF2-40B4-BE49-F238E27FC236}">
                  <a16:creationId xmlns:a16="http://schemas.microsoft.com/office/drawing/2014/main" xmlns="" id="{9D089321-5D6E-4EBB-9827-81D188765BD2}"/>
                </a:ext>
              </a:extLst>
            </p:cNvPr>
            <p:cNvSpPr/>
            <p:nvPr/>
          </p:nvSpPr>
          <p:spPr bwMode="auto">
            <a:xfrm>
              <a:off x="6146536" y="1536883"/>
              <a:ext cx="2047621" cy="2301534"/>
            </a:xfrm>
            <a:custGeom>
              <a:avLst/>
              <a:gdLst>
                <a:gd name="T0" fmla="*/ 497 w 2008"/>
                <a:gd name="T1" fmla="*/ 0 h 2257"/>
                <a:gd name="T2" fmla="*/ 1924 w 2008"/>
                <a:gd name="T3" fmla="*/ 0 h 2257"/>
                <a:gd name="T4" fmla="*/ 1948 w 2008"/>
                <a:gd name="T5" fmla="*/ 2 h 2257"/>
                <a:gd name="T6" fmla="*/ 1969 w 2008"/>
                <a:gd name="T7" fmla="*/ 11 h 2257"/>
                <a:gd name="T8" fmla="*/ 1986 w 2008"/>
                <a:gd name="T9" fmla="*/ 24 h 2257"/>
                <a:gd name="T10" fmla="*/ 1998 w 2008"/>
                <a:gd name="T11" fmla="*/ 41 h 2257"/>
                <a:gd name="T12" fmla="*/ 2006 w 2008"/>
                <a:gd name="T13" fmla="*/ 64 h 2257"/>
                <a:gd name="T14" fmla="*/ 2008 w 2008"/>
                <a:gd name="T15" fmla="*/ 87 h 2257"/>
                <a:gd name="T16" fmla="*/ 2008 w 2008"/>
                <a:gd name="T17" fmla="*/ 1516 h 2257"/>
                <a:gd name="T18" fmla="*/ 2006 w 2008"/>
                <a:gd name="T19" fmla="*/ 1539 h 2257"/>
                <a:gd name="T20" fmla="*/ 2001 w 2008"/>
                <a:gd name="T21" fmla="*/ 1560 h 2257"/>
                <a:gd name="T22" fmla="*/ 1992 w 2008"/>
                <a:gd name="T23" fmla="*/ 1579 h 2257"/>
                <a:gd name="T24" fmla="*/ 1979 w 2008"/>
                <a:gd name="T25" fmla="*/ 1594 h 2257"/>
                <a:gd name="T26" fmla="*/ 1963 w 2008"/>
                <a:gd name="T27" fmla="*/ 1606 h 2257"/>
                <a:gd name="T28" fmla="*/ 1946 w 2008"/>
                <a:gd name="T29" fmla="*/ 1614 h 2257"/>
                <a:gd name="T30" fmla="*/ 1924 w 2008"/>
                <a:gd name="T31" fmla="*/ 1616 h 2257"/>
                <a:gd name="T32" fmla="*/ 1584 w 2008"/>
                <a:gd name="T33" fmla="*/ 1616 h 2257"/>
                <a:gd name="T34" fmla="*/ 1584 w 2008"/>
                <a:gd name="T35" fmla="*/ 2021 h 2257"/>
                <a:gd name="T36" fmla="*/ 1225 w 2008"/>
                <a:gd name="T37" fmla="*/ 2257 h 2257"/>
                <a:gd name="T38" fmla="*/ 896 w 2008"/>
                <a:gd name="T39" fmla="*/ 2017 h 2257"/>
                <a:gd name="T40" fmla="*/ 896 w 2008"/>
                <a:gd name="T41" fmla="*/ 1616 h 2257"/>
                <a:gd name="T42" fmla="*/ 497 w 2008"/>
                <a:gd name="T43" fmla="*/ 1616 h 2257"/>
                <a:gd name="T44" fmla="*/ 470 w 2008"/>
                <a:gd name="T45" fmla="*/ 1613 h 2257"/>
                <a:gd name="T46" fmla="*/ 445 w 2008"/>
                <a:gd name="T47" fmla="*/ 1603 h 2257"/>
                <a:gd name="T48" fmla="*/ 424 w 2008"/>
                <a:gd name="T49" fmla="*/ 1586 h 2257"/>
                <a:gd name="T50" fmla="*/ 408 w 2008"/>
                <a:gd name="T51" fmla="*/ 1566 h 2257"/>
                <a:gd name="T52" fmla="*/ 397 w 2008"/>
                <a:gd name="T53" fmla="*/ 1543 h 2257"/>
                <a:gd name="T54" fmla="*/ 392 w 2008"/>
                <a:gd name="T55" fmla="*/ 1516 h 2257"/>
                <a:gd name="T56" fmla="*/ 392 w 2008"/>
                <a:gd name="T57" fmla="*/ 1113 h 2257"/>
                <a:gd name="T58" fmla="*/ 0 w 2008"/>
                <a:gd name="T59" fmla="*/ 1113 h 2257"/>
                <a:gd name="T60" fmla="*/ 236 w 2008"/>
                <a:gd name="T61" fmla="*/ 776 h 2257"/>
                <a:gd name="T62" fmla="*/ 0 w 2008"/>
                <a:gd name="T63" fmla="*/ 425 h 2257"/>
                <a:gd name="T64" fmla="*/ 392 w 2008"/>
                <a:gd name="T65" fmla="*/ 425 h 2257"/>
                <a:gd name="T66" fmla="*/ 392 w 2008"/>
                <a:gd name="T67" fmla="*/ 87 h 2257"/>
                <a:gd name="T68" fmla="*/ 395 w 2008"/>
                <a:gd name="T69" fmla="*/ 66 h 2257"/>
                <a:gd name="T70" fmla="*/ 404 w 2008"/>
                <a:gd name="T71" fmla="*/ 47 h 2257"/>
                <a:gd name="T72" fmla="*/ 417 w 2008"/>
                <a:gd name="T73" fmla="*/ 31 h 2257"/>
                <a:gd name="T74" fmla="*/ 433 w 2008"/>
                <a:gd name="T75" fmla="*/ 17 h 2257"/>
                <a:gd name="T76" fmla="*/ 453 w 2008"/>
                <a:gd name="T77" fmla="*/ 9 h 2257"/>
                <a:gd name="T78" fmla="*/ 474 w 2008"/>
                <a:gd name="T79" fmla="*/ 2 h 2257"/>
                <a:gd name="T80" fmla="*/ 497 w 2008"/>
                <a:gd name="T81" fmla="*/ 0 h 2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8" h="2257">
                  <a:moveTo>
                    <a:pt x="497" y="0"/>
                  </a:moveTo>
                  <a:lnTo>
                    <a:pt x="1924" y="0"/>
                  </a:lnTo>
                  <a:lnTo>
                    <a:pt x="1948" y="2"/>
                  </a:lnTo>
                  <a:lnTo>
                    <a:pt x="1969" y="11"/>
                  </a:lnTo>
                  <a:lnTo>
                    <a:pt x="1986" y="24"/>
                  </a:lnTo>
                  <a:lnTo>
                    <a:pt x="1998" y="41"/>
                  </a:lnTo>
                  <a:lnTo>
                    <a:pt x="2006" y="64"/>
                  </a:lnTo>
                  <a:lnTo>
                    <a:pt x="2008" y="87"/>
                  </a:lnTo>
                  <a:lnTo>
                    <a:pt x="2008" y="1516"/>
                  </a:lnTo>
                  <a:lnTo>
                    <a:pt x="2006" y="1539"/>
                  </a:lnTo>
                  <a:lnTo>
                    <a:pt x="2001" y="1560"/>
                  </a:lnTo>
                  <a:lnTo>
                    <a:pt x="1992" y="1579"/>
                  </a:lnTo>
                  <a:lnTo>
                    <a:pt x="1979" y="1594"/>
                  </a:lnTo>
                  <a:lnTo>
                    <a:pt x="1963" y="1606"/>
                  </a:lnTo>
                  <a:lnTo>
                    <a:pt x="1946" y="1614"/>
                  </a:lnTo>
                  <a:lnTo>
                    <a:pt x="1924" y="1616"/>
                  </a:lnTo>
                  <a:lnTo>
                    <a:pt x="1584" y="1616"/>
                  </a:lnTo>
                  <a:lnTo>
                    <a:pt x="1584" y="2021"/>
                  </a:lnTo>
                  <a:lnTo>
                    <a:pt x="1225" y="2257"/>
                  </a:lnTo>
                  <a:lnTo>
                    <a:pt x="896" y="2017"/>
                  </a:lnTo>
                  <a:lnTo>
                    <a:pt x="896" y="1616"/>
                  </a:lnTo>
                  <a:lnTo>
                    <a:pt x="497" y="1616"/>
                  </a:lnTo>
                  <a:lnTo>
                    <a:pt x="470" y="1613"/>
                  </a:lnTo>
                  <a:lnTo>
                    <a:pt x="445" y="1603"/>
                  </a:lnTo>
                  <a:lnTo>
                    <a:pt x="424" y="1586"/>
                  </a:lnTo>
                  <a:lnTo>
                    <a:pt x="408" y="1566"/>
                  </a:lnTo>
                  <a:lnTo>
                    <a:pt x="397" y="1543"/>
                  </a:lnTo>
                  <a:lnTo>
                    <a:pt x="392" y="1516"/>
                  </a:lnTo>
                  <a:lnTo>
                    <a:pt x="392" y="1113"/>
                  </a:lnTo>
                  <a:lnTo>
                    <a:pt x="0" y="1113"/>
                  </a:lnTo>
                  <a:lnTo>
                    <a:pt x="236" y="776"/>
                  </a:lnTo>
                  <a:lnTo>
                    <a:pt x="0" y="425"/>
                  </a:lnTo>
                  <a:lnTo>
                    <a:pt x="392" y="425"/>
                  </a:lnTo>
                  <a:lnTo>
                    <a:pt x="392" y="87"/>
                  </a:lnTo>
                  <a:lnTo>
                    <a:pt x="395" y="66"/>
                  </a:lnTo>
                  <a:lnTo>
                    <a:pt x="404" y="47"/>
                  </a:lnTo>
                  <a:lnTo>
                    <a:pt x="417" y="31"/>
                  </a:lnTo>
                  <a:lnTo>
                    <a:pt x="433" y="17"/>
                  </a:lnTo>
                  <a:lnTo>
                    <a:pt x="453" y="9"/>
                  </a:lnTo>
                  <a:lnTo>
                    <a:pt x="474" y="2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iş1iḑê">
              <a:extLst>
                <a:ext uri="{FF2B5EF4-FFF2-40B4-BE49-F238E27FC236}">
                  <a16:creationId xmlns:a16="http://schemas.microsoft.com/office/drawing/2014/main" xmlns="" id="{803E8A3E-2631-402C-932C-00B2744FCF40}"/>
                </a:ext>
              </a:extLst>
            </p:cNvPr>
            <p:cNvSpPr/>
            <p:nvPr/>
          </p:nvSpPr>
          <p:spPr bwMode="auto">
            <a:xfrm>
              <a:off x="4010199" y="1536883"/>
              <a:ext cx="2307653" cy="2044562"/>
            </a:xfrm>
            <a:custGeom>
              <a:avLst/>
              <a:gdLst>
                <a:gd name="T0" fmla="*/ 97 w 2263"/>
                <a:gd name="T1" fmla="*/ 0 h 2005"/>
                <a:gd name="T2" fmla="*/ 1523 w 2263"/>
                <a:gd name="T3" fmla="*/ 0 h 2005"/>
                <a:gd name="T4" fmla="*/ 1546 w 2263"/>
                <a:gd name="T5" fmla="*/ 1 h 2005"/>
                <a:gd name="T6" fmla="*/ 1564 w 2263"/>
                <a:gd name="T7" fmla="*/ 6 h 2005"/>
                <a:gd name="T8" fmla="*/ 1582 w 2263"/>
                <a:gd name="T9" fmla="*/ 15 h 2005"/>
                <a:gd name="T10" fmla="*/ 1596 w 2263"/>
                <a:gd name="T11" fmla="*/ 26 h 2005"/>
                <a:gd name="T12" fmla="*/ 1607 w 2263"/>
                <a:gd name="T13" fmla="*/ 41 h 2005"/>
                <a:gd name="T14" fmla="*/ 1613 w 2263"/>
                <a:gd name="T15" fmla="*/ 59 h 2005"/>
                <a:gd name="T16" fmla="*/ 1616 w 2263"/>
                <a:gd name="T17" fmla="*/ 80 h 2005"/>
                <a:gd name="T18" fmla="*/ 1616 w 2263"/>
                <a:gd name="T19" fmla="*/ 425 h 2005"/>
                <a:gd name="T20" fmla="*/ 2027 w 2263"/>
                <a:gd name="T21" fmla="*/ 425 h 2005"/>
                <a:gd name="T22" fmla="*/ 2263 w 2263"/>
                <a:gd name="T23" fmla="*/ 782 h 2005"/>
                <a:gd name="T24" fmla="*/ 2024 w 2263"/>
                <a:gd name="T25" fmla="*/ 1113 h 2005"/>
                <a:gd name="T26" fmla="*/ 1616 w 2263"/>
                <a:gd name="T27" fmla="*/ 1113 h 2005"/>
                <a:gd name="T28" fmla="*/ 1616 w 2263"/>
                <a:gd name="T29" fmla="*/ 1509 h 2005"/>
                <a:gd name="T30" fmla="*/ 1613 w 2263"/>
                <a:gd name="T31" fmla="*/ 1531 h 2005"/>
                <a:gd name="T32" fmla="*/ 1607 w 2263"/>
                <a:gd name="T33" fmla="*/ 1554 h 2005"/>
                <a:gd name="T34" fmla="*/ 1596 w 2263"/>
                <a:gd name="T35" fmla="*/ 1574 h 2005"/>
                <a:gd name="T36" fmla="*/ 1582 w 2263"/>
                <a:gd name="T37" fmla="*/ 1591 h 2005"/>
                <a:gd name="T38" fmla="*/ 1564 w 2263"/>
                <a:gd name="T39" fmla="*/ 1605 h 2005"/>
                <a:gd name="T40" fmla="*/ 1546 w 2263"/>
                <a:gd name="T41" fmla="*/ 1614 h 2005"/>
                <a:gd name="T42" fmla="*/ 1523 w 2263"/>
                <a:gd name="T43" fmla="*/ 1616 h 2005"/>
                <a:gd name="T44" fmla="*/ 1111 w 2263"/>
                <a:gd name="T45" fmla="*/ 1616 h 2005"/>
                <a:gd name="T46" fmla="*/ 1111 w 2263"/>
                <a:gd name="T47" fmla="*/ 2005 h 2005"/>
                <a:gd name="T48" fmla="*/ 776 w 2263"/>
                <a:gd name="T49" fmla="*/ 1769 h 2005"/>
                <a:gd name="T50" fmla="*/ 424 w 2263"/>
                <a:gd name="T51" fmla="*/ 2005 h 2005"/>
                <a:gd name="T52" fmla="*/ 424 w 2263"/>
                <a:gd name="T53" fmla="*/ 1616 h 2005"/>
                <a:gd name="T54" fmla="*/ 97 w 2263"/>
                <a:gd name="T55" fmla="*/ 1616 h 2005"/>
                <a:gd name="T56" fmla="*/ 74 w 2263"/>
                <a:gd name="T57" fmla="*/ 1614 h 2005"/>
                <a:gd name="T58" fmla="*/ 54 w 2263"/>
                <a:gd name="T59" fmla="*/ 1605 h 2005"/>
                <a:gd name="T60" fmla="*/ 35 w 2263"/>
                <a:gd name="T61" fmla="*/ 1591 h 2005"/>
                <a:gd name="T62" fmla="*/ 22 w 2263"/>
                <a:gd name="T63" fmla="*/ 1574 h 2005"/>
                <a:gd name="T64" fmla="*/ 9 w 2263"/>
                <a:gd name="T65" fmla="*/ 1554 h 2005"/>
                <a:gd name="T66" fmla="*/ 3 w 2263"/>
                <a:gd name="T67" fmla="*/ 1531 h 2005"/>
                <a:gd name="T68" fmla="*/ 0 w 2263"/>
                <a:gd name="T69" fmla="*/ 1509 h 2005"/>
                <a:gd name="T70" fmla="*/ 0 w 2263"/>
                <a:gd name="T71" fmla="*/ 80 h 2005"/>
                <a:gd name="T72" fmla="*/ 3 w 2263"/>
                <a:gd name="T73" fmla="*/ 59 h 2005"/>
                <a:gd name="T74" fmla="*/ 9 w 2263"/>
                <a:gd name="T75" fmla="*/ 41 h 2005"/>
                <a:gd name="T76" fmla="*/ 22 w 2263"/>
                <a:gd name="T77" fmla="*/ 26 h 2005"/>
                <a:gd name="T78" fmla="*/ 35 w 2263"/>
                <a:gd name="T79" fmla="*/ 15 h 2005"/>
                <a:gd name="T80" fmla="*/ 54 w 2263"/>
                <a:gd name="T81" fmla="*/ 6 h 2005"/>
                <a:gd name="T82" fmla="*/ 74 w 2263"/>
                <a:gd name="T83" fmla="*/ 1 h 2005"/>
                <a:gd name="T84" fmla="*/ 97 w 2263"/>
                <a:gd name="T85" fmla="*/ 0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63" h="2005">
                  <a:moveTo>
                    <a:pt x="97" y="0"/>
                  </a:moveTo>
                  <a:lnTo>
                    <a:pt x="1523" y="0"/>
                  </a:lnTo>
                  <a:lnTo>
                    <a:pt x="1546" y="1"/>
                  </a:lnTo>
                  <a:lnTo>
                    <a:pt x="1564" y="6"/>
                  </a:lnTo>
                  <a:lnTo>
                    <a:pt x="1582" y="15"/>
                  </a:lnTo>
                  <a:lnTo>
                    <a:pt x="1596" y="26"/>
                  </a:lnTo>
                  <a:lnTo>
                    <a:pt x="1607" y="41"/>
                  </a:lnTo>
                  <a:lnTo>
                    <a:pt x="1613" y="59"/>
                  </a:lnTo>
                  <a:lnTo>
                    <a:pt x="1616" y="80"/>
                  </a:lnTo>
                  <a:lnTo>
                    <a:pt x="1616" y="425"/>
                  </a:lnTo>
                  <a:lnTo>
                    <a:pt x="2027" y="425"/>
                  </a:lnTo>
                  <a:lnTo>
                    <a:pt x="2263" y="782"/>
                  </a:lnTo>
                  <a:lnTo>
                    <a:pt x="2024" y="1113"/>
                  </a:lnTo>
                  <a:lnTo>
                    <a:pt x="1616" y="1113"/>
                  </a:lnTo>
                  <a:lnTo>
                    <a:pt x="1616" y="1509"/>
                  </a:lnTo>
                  <a:lnTo>
                    <a:pt x="1613" y="1531"/>
                  </a:lnTo>
                  <a:lnTo>
                    <a:pt x="1607" y="1554"/>
                  </a:lnTo>
                  <a:lnTo>
                    <a:pt x="1596" y="1574"/>
                  </a:lnTo>
                  <a:lnTo>
                    <a:pt x="1582" y="1591"/>
                  </a:lnTo>
                  <a:lnTo>
                    <a:pt x="1564" y="1605"/>
                  </a:lnTo>
                  <a:lnTo>
                    <a:pt x="1546" y="1614"/>
                  </a:lnTo>
                  <a:lnTo>
                    <a:pt x="1523" y="1616"/>
                  </a:lnTo>
                  <a:lnTo>
                    <a:pt x="1111" y="1616"/>
                  </a:lnTo>
                  <a:lnTo>
                    <a:pt x="1111" y="2005"/>
                  </a:lnTo>
                  <a:lnTo>
                    <a:pt x="776" y="1769"/>
                  </a:lnTo>
                  <a:lnTo>
                    <a:pt x="424" y="2005"/>
                  </a:lnTo>
                  <a:lnTo>
                    <a:pt x="424" y="1616"/>
                  </a:lnTo>
                  <a:lnTo>
                    <a:pt x="97" y="1616"/>
                  </a:lnTo>
                  <a:lnTo>
                    <a:pt x="74" y="1614"/>
                  </a:lnTo>
                  <a:lnTo>
                    <a:pt x="54" y="1605"/>
                  </a:lnTo>
                  <a:lnTo>
                    <a:pt x="35" y="1591"/>
                  </a:lnTo>
                  <a:lnTo>
                    <a:pt x="22" y="1574"/>
                  </a:lnTo>
                  <a:lnTo>
                    <a:pt x="9" y="1554"/>
                  </a:lnTo>
                  <a:lnTo>
                    <a:pt x="3" y="1531"/>
                  </a:lnTo>
                  <a:lnTo>
                    <a:pt x="0" y="1509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9" y="41"/>
                  </a:lnTo>
                  <a:lnTo>
                    <a:pt x="22" y="26"/>
                  </a:lnTo>
                  <a:lnTo>
                    <a:pt x="35" y="15"/>
                  </a:lnTo>
                  <a:lnTo>
                    <a:pt x="54" y="6"/>
                  </a:lnTo>
                  <a:lnTo>
                    <a:pt x="74" y="1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íšļíḍe">
              <a:extLst>
                <a:ext uri="{FF2B5EF4-FFF2-40B4-BE49-F238E27FC236}">
                  <a16:creationId xmlns:a16="http://schemas.microsoft.com/office/drawing/2014/main" xmlns="" id="{04B6147F-1FF6-4E6D-969C-495E90FE6436}"/>
                </a:ext>
              </a:extLst>
            </p:cNvPr>
            <p:cNvSpPr/>
            <p:nvPr/>
          </p:nvSpPr>
          <p:spPr bwMode="auto">
            <a:xfrm>
              <a:off x="5897722" y="3683418"/>
              <a:ext cx="2296435" cy="2056799"/>
            </a:xfrm>
            <a:custGeom>
              <a:avLst/>
              <a:gdLst>
                <a:gd name="T0" fmla="*/ 1140 w 2252"/>
                <a:gd name="T1" fmla="*/ 0 h 2017"/>
                <a:gd name="T2" fmla="*/ 1476 w 2252"/>
                <a:gd name="T3" fmla="*/ 236 h 2017"/>
                <a:gd name="T4" fmla="*/ 1828 w 2252"/>
                <a:gd name="T5" fmla="*/ 0 h 2017"/>
                <a:gd name="T6" fmla="*/ 1828 w 2252"/>
                <a:gd name="T7" fmla="*/ 401 h 2017"/>
                <a:gd name="T8" fmla="*/ 2168 w 2252"/>
                <a:gd name="T9" fmla="*/ 401 h 2017"/>
                <a:gd name="T10" fmla="*/ 2190 w 2252"/>
                <a:gd name="T11" fmla="*/ 403 h 2017"/>
                <a:gd name="T12" fmla="*/ 2207 w 2252"/>
                <a:gd name="T13" fmla="*/ 409 h 2017"/>
                <a:gd name="T14" fmla="*/ 2223 w 2252"/>
                <a:gd name="T15" fmla="*/ 422 h 2017"/>
                <a:gd name="T16" fmla="*/ 2236 w 2252"/>
                <a:gd name="T17" fmla="*/ 437 h 2017"/>
                <a:gd name="T18" fmla="*/ 2245 w 2252"/>
                <a:gd name="T19" fmla="*/ 454 h 2017"/>
                <a:gd name="T20" fmla="*/ 2250 w 2252"/>
                <a:gd name="T21" fmla="*/ 474 h 2017"/>
                <a:gd name="T22" fmla="*/ 2252 w 2252"/>
                <a:gd name="T23" fmla="*/ 497 h 2017"/>
                <a:gd name="T24" fmla="*/ 2252 w 2252"/>
                <a:gd name="T25" fmla="*/ 1925 h 2017"/>
                <a:gd name="T26" fmla="*/ 2250 w 2252"/>
                <a:gd name="T27" fmla="*/ 1947 h 2017"/>
                <a:gd name="T28" fmla="*/ 2245 w 2252"/>
                <a:gd name="T29" fmla="*/ 1966 h 2017"/>
                <a:gd name="T30" fmla="*/ 2236 w 2252"/>
                <a:gd name="T31" fmla="*/ 1983 h 2017"/>
                <a:gd name="T32" fmla="*/ 2223 w 2252"/>
                <a:gd name="T33" fmla="*/ 1997 h 2017"/>
                <a:gd name="T34" fmla="*/ 2207 w 2252"/>
                <a:gd name="T35" fmla="*/ 2008 h 2017"/>
                <a:gd name="T36" fmla="*/ 2190 w 2252"/>
                <a:gd name="T37" fmla="*/ 2015 h 2017"/>
                <a:gd name="T38" fmla="*/ 2168 w 2252"/>
                <a:gd name="T39" fmla="*/ 2017 h 2017"/>
                <a:gd name="T40" fmla="*/ 741 w 2252"/>
                <a:gd name="T41" fmla="*/ 2017 h 2017"/>
                <a:gd name="T42" fmla="*/ 718 w 2252"/>
                <a:gd name="T43" fmla="*/ 2015 h 2017"/>
                <a:gd name="T44" fmla="*/ 697 w 2252"/>
                <a:gd name="T45" fmla="*/ 2008 h 2017"/>
                <a:gd name="T46" fmla="*/ 677 w 2252"/>
                <a:gd name="T47" fmla="*/ 1997 h 2017"/>
                <a:gd name="T48" fmla="*/ 661 w 2252"/>
                <a:gd name="T49" fmla="*/ 1983 h 2017"/>
                <a:gd name="T50" fmla="*/ 648 w 2252"/>
                <a:gd name="T51" fmla="*/ 1966 h 2017"/>
                <a:gd name="T52" fmla="*/ 639 w 2252"/>
                <a:gd name="T53" fmla="*/ 1947 h 2017"/>
                <a:gd name="T54" fmla="*/ 636 w 2252"/>
                <a:gd name="T55" fmla="*/ 1925 h 2017"/>
                <a:gd name="T56" fmla="*/ 636 w 2252"/>
                <a:gd name="T57" fmla="*/ 1592 h 2017"/>
                <a:gd name="T58" fmla="*/ 236 w 2252"/>
                <a:gd name="T59" fmla="*/ 1592 h 2017"/>
                <a:gd name="T60" fmla="*/ 0 w 2252"/>
                <a:gd name="T61" fmla="*/ 1235 h 2017"/>
                <a:gd name="T62" fmla="*/ 240 w 2252"/>
                <a:gd name="T63" fmla="*/ 904 h 2017"/>
                <a:gd name="T64" fmla="*/ 636 w 2252"/>
                <a:gd name="T65" fmla="*/ 904 h 2017"/>
                <a:gd name="T66" fmla="*/ 636 w 2252"/>
                <a:gd name="T67" fmla="*/ 497 h 2017"/>
                <a:gd name="T68" fmla="*/ 639 w 2252"/>
                <a:gd name="T69" fmla="*/ 474 h 2017"/>
                <a:gd name="T70" fmla="*/ 648 w 2252"/>
                <a:gd name="T71" fmla="*/ 454 h 2017"/>
                <a:gd name="T72" fmla="*/ 661 w 2252"/>
                <a:gd name="T73" fmla="*/ 437 h 2017"/>
                <a:gd name="T74" fmla="*/ 677 w 2252"/>
                <a:gd name="T75" fmla="*/ 422 h 2017"/>
                <a:gd name="T76" fmla="*/ 697 w 2252"/>
                <a:gd name="T77" fmla="*/ 409 h 2017"/>
                <a:gd name="T78" fmla="*/ 718 w 2252"/>
                <a:gd name="T79" fmla="*/ 403 h 2017"/>
                <a:gd name="T80" fmla="*/ 741 w 2252"/>
                <a:gd name="T81" fmla="*/ 401 h 2017"/>
                <a:gd name="T82" fmla="*/ 1140 w 2252"/>
                <a:gd name="T83" fmla="*/ 401 h 2017"/>
                <a:gd name="T84" fmla="*/ 1140 w 2252"/>
                <a:gd name="T85" fmla="*/ 0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52" h="2017">
                  <a:moveTo>
                    <a:pt x="1140" y="0"/>
                  </a:moveTo>
                  <a:lnTo>
                    <a:pt x="1476" y="236"/>
                  </a:lnTo>
                  <a:lnTo>
                    <a:pt x="1828" y="0"/>
                  </a:lnTo>
                  <a:lnTo>
                    <a:pt x="1828" y="401"/>
                  </a:lnTo>
                  <a:lnTo>
                    <a:pt x="2168" y="401"/>
                  </a:lnTo>
                  <a:lnTo>
                    <a:pt x="2190" y="403"/>
                  </a:lnTo>
                  <a:lnTo>
                    <a:pt x="2207" y="409"/>
                  </a:lnTo>
                  <a:lnTo>
                    <a:pt x="2223" y="422"/>
                  </a:lnTo>
                  <a:lnTo>
                    <a:pt x="2236" y="437"/>
                  </a:lnTo>
                  <a:lnTo>
                    <a:pt x="2245" y="454"/>
                  </a:lnTo>
                  <a:lnTo>
                    <a:pt x="2250" y="474"/>
                  </a:lnTo>
                  <a:lnTo>
                    <a:pt x="2252" y="497"/>
                  </a:lnTo>
                  <a:lnTo>
                    <a:pt x="2252" y="1925"/>
                  </a:lnTo>
                  <a:lnTo>
                    <a:pt x="2250" y="1947"/>
                  </a:lnTo>
                  <a:lnTo>
                    <a:pt x="2245" y="1966"/>
                  </a:lnTo>
                  <a:lnTo>
                    <a:pt x="2236" y="1983"/>
                  </a:lnTo>
                  <a:lnTo>
                    <a:pt x="2223" y="1997"/>
                  </a:lnTo>
                  <a:lnTo>
                    <a:pt x="2207" y="2008"/>
                  </a:lnTo>
                  <a:lnTo>
                    <a:pt x="2190" y="2015"/>
                  </a:lnTo>
                  <a:lnTo>
                    <a:pt x="2168" y="2017"/>
                  </a:lnTo>
                  <a:lnTo>
                    <a:pt x="741" y="2017"/>
                  </a:lnTo>
                  <a:lnTo>
                    <a:pt x="718" y="2015"/>
                  </a:lnTo>
                  <a:lnTo>
                    <a:pt x="697" y="2008"/>
                  </a:lnTo>
                  <a:lnTo>
                    <a:pt x="677" y="1997"/>
                  </a:lnTo>
                  <a:lnTo>
                    <a:pt x="661" y="1983"/>
                  </a:lnTo>
                  <a:lnTo>
                    <a:pt x="648" y="1966"/>
                  </a:lnTo>
                  <a:lnTo>
                    <a:pt x="639" y="1947"/>
                  </a:lnTo>
                  <a:lnTo>
                    <a:pt x="636" y="1925"/>
                  </a:lnTo>
                  <a:lnTo>
                    <a:pt x="636" y="1592"/>
                  </a:lnTo>
                  <a:lnTo>
                    <a:pt x="236" y="1592"/>
                  </a:lnTo>
                  <a:lnTo>
                    <a:pt x="0" y="1235"/>
                  </a:lnTo>
                  <a:lnTo>
                    <a:pt x="240" y="904"/>
                  </a:lnTo>
                  <a:lnTo>
                    <a:pt x="636" y="904"/>
                  </a:lnTo>
                  <a:lnTo>
                    <a:pt x="636" y="497"/>
                  </a:lnTo>
                  <a:lnTo>
                    <a:pt x="639" y="474"/>
                  </a:lnTo>
                  <a:lnTo>
                    <a:pt x="648" y="454"/>
                  </a:lnTo>
                  <a:lnTo>
                    <a:pt x="661" y="437"/>
                  </a:lnTo>
                  <a:lnTo>
                    <a:pt x="677" y="422"/>
                  </a:lnTo>
                  <a:lnTo>
                    <a:pt x="697" y="409"/>
                  </a:lnTo>
                  <a:lnTo>
                    <a:pt x="718" y="403"/>
                  </a:lnTo>
                  <a:lnTo>
                    <a:pt x="741" y="401"/>
                  </a:lnTo>
                  <a:lnTo>
                    <a:pt x="1140" y="401"/>
                  </a:lnTo>
                  <a:lnTo>
                    <a:pt x="114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ïṡḷiḑè">
              <a:extLst>
                <a:ext uri="{FF2B5EF4-FFF2-40B4-BE49-F238E27FC236}">
                  <a16:creationId xmlns:a16="http://schemas.microsoft.com/office/drawing/2014/main" xmlns="" id="{87BE0257-9EAF-4BAE-A0F6-EA8D44AF1C4C}"/>
                </a:ext>
              </a:extLst>
            </p:cNvPr>
            <p:cNvSpPr/>
            <p:nvPr/>
          </p:nvSpPr>
          <p:spPr bwMode="auto">
            <a:xfrm>
              <a:off x="4002041" y="3435623"/>
              <a:ext cx="2057818" cy="2304594"/>
            </a:xfrm>
            <a:custGeom>
              <a:avLst/>
              <a:gdLst>
                <a:gd name="T0" fmla="*/ 782 w 2018"/>
                <a:gd name="T1" fmla="*/ 0 h 2260"/>
                <a:gd name="T2" fmla="*/ 1112 w 2018"/>
                <a:gd name="T3" fmla="*/ 241 h 2260"/>
                <a:gd name="T4" fmla="*/ 1112 w 2018"/>
                <a:gd name="T5" fmla="*/ 644 h 2260"/>
                <a:gd name="T6" fmla="*/ 1521 w 2018"/>
                <a:gd name="T7" fmla="*/ 644 h 2260"/>
                <a:gd name="T8" fmla="*/ 1547 w 2018"/>
                <a:gd name="T9" fmla="*/ 647 h 2260"/>
                <a:gd name="T10" fmla="*/ 1570 w 2018"/>
                <a:gd name="T11" fmla="*/ 657 h 2260"/>
                <a:gd name="T12" fmla="*/ 1589 w 2018"/>
                <a:gd name="T13" fmla="*/ 672 h 2260"/>
                <a:gd name="T14" fmla="*/ 1602 w 2018"/>
                <a:gd name="T15" fmla="*/ 692 h 2260"/>
                <a:gd name="T16" fmla="*/ 1612 w 2018"/>
                <a:gd name="T17" fmla="*/ 716 h 2260"/>
                <a:gd name="T18" fmla="*/ 1616 w 2018"/>
                <a:gd name="T19" fmla="*/ 741 h 2260"/>
                <a:gd name="T20" fmla="*/ 1616 w 2018"/>
                <a:gd name="T21" fmla="*/ 1147 h 2260"/>
                <a:gd name="T22" fmla="*/ 2018 w 2018"/>
                <a:gd name="T23" fmla="*/ 1147 h 2260"/>
                <a:gd name="T24" fmla="*/ 1782 w 2018"/>
                <a:gd name="T25" fmla="*/ 1484 h 2260"/>
                <a:gd name="T26" fmla="*/ 2018 w 2018"/>
                <a:gd name="T27" fmla="*/ 1835 h 2260"/>
                <a:gd name="T28" fmla="*/ 1616 w 2018"/>
                <a:gd name="T29" fmla="*/ 1835 h 2260"/>
                <a:gd name="T30" fmla="*/ 1616 w 2018"/>
                <a:gd name="T31" fmla="*/ 2170 h 2260"/>
                <a:gd name="T32" fmla="*/ 1612 w 2018"/>
                <a:gd name="T33" fmla="*/ 2195 h 2260"/>
                <a:gd name="T34" fmla="*/ 1602 w 2018"/>
                <a:gd name="T35" fmla="*/ 2216 h 2260"/>
                <a:gd name="T36" fmla="*/ 1589 w 2018"/>
                <a:gd name="T37" fmla="*/ 2235 h 2260"/>
                <a:gd name="T38" fmla="*/ 1570 w 2018"/>
                <a:gd name="T39" fmla="*/ 2249 h 2260"/>
                <a:gd name="T40" fmla="*/ 1547 w 2018"/>
                <a:gd name="T41" fmla="*/ 2258 h 2260"/>
                <a:gd name="T42" fmla="*/ 1521 w 2018"/>
                <a:gd name="T43" fmla="*/ 2260 h 2260"/>
                <a:gd name="T44" fmla="*/ 93 w 2018"/>
                <a:gd name="T45" fmla="*/ 2260 h 2260"/>
                <a:gd name="T46" fmla="*/ 68 w 2018"/>
                <a:gd name="T47" fmla="*/ 2258 h 2260"/>
                <a:gd name="T48" fmla="*/ 46 w 2018"/>
                <a:gd name="T49" fmla="*/ 2249 h 2260"/>
                <a:gd name="T50" fmla="*/ 27 w 2018"/>
                <a:gd name="T51" fmla="*/ 2235 h 2260"/>
                <a:gd name="T52" fmla="*/ 12 w 2018"/>
                <a:gd name="T53" fmla="*/ 2216 h 2260"/>
                <a:gd name="T54" fmla="*/ 3 w 2018"/>
                <a:gd name="T55" fmla="*/ 2195 h 2260"/>
                <a:gd name="T56" fmla="*/ 0 w 2018"/>
                <a:gd name="T57" fmla="*/ 2170 h 2260"/>
                <a:gd name="T58" fmla="*/ 0 w 2018"/>
                <a:gd name="T59" fmla="*/ 741 h 2260"/>
                <a:gd name="T60" fmla="*/ 3 w 2018"/>
                <a:gd name="T61" fmla="*/ 716 h 2260"/>
                <a:gd name="T62" fmla="*/ 12 w 2018"/>
                <a:gd name="T63" fmla="*/ 692 h 2260"/>
                <a:gd name="T64" fmla="*/ 27 w 2018"/>
                <a:gd name="T65" fmla="*/ 672 h 2260"/>
                <a:gd name="T66" fmla="*/ 46 w 2018"/>
                <a:gd name="T67" fmla="*/ 657 h 2260"/>
                <a:gd name="T68" fmla="*/ 68 w 2018"/>
                <a:gd name="T69" fmla="*/ 647 h 2260"/>
                <a:gd name="T70" fmla="*/ 93 w 2018"/>
                <a:gd name="T71" fmla="*/ 644 h 2260"/>
                <a:gd name="T72" fmla="*/ 424 w 2018"/>
                <a:gd name="T73" fmla="*/ 644 h 2260"/>
                <a:gd name="T74" fmla="*/ 424 w 2018"/>
                <a:gd name="T75" fmla="*/ 236 h 2260"/>
                <a:gd name="T76" fmla="*/ 782 w 2018"/>
                <a:gd name="T77" fmla="*/ 0 h 2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8" h="2260">
                  <a:moveTo>
                    <a:pt x="782" y="0"/>
                  </a:moveTo>
                  <a:lnTo>
                    <a:pt x="1112" y="241"/>
                  </a:lnTo>
                  <a:lnTo>
                    <a:pt x="1112" y="644"/>
                  </a:lnTo>
                  <a:lnTo>
                    <a:pt x="1521" y="644"/>
                  </a:lnTo>
                  <a:lnTo>
                    <a:pt x="1547" y="647"/>
                  </a:lnTo>
                  <a:lnTo>
                    <a:pt x="1570" y="657"/>
                  </a:lnTo>
                  <a:lnTo>
                    <a:pt x="1589" y="672"/>
                  </a:lnTo>
                  <a:lnTo>
                    <a:pt x="1602" y="692"/>
                  </a:lnTo>
                  <a:lnTo>
                    <a:pt x="1612" y="716"/>
                  </a:lnTo>
                  <a:lnTo>
                    <a:pt x="1616" y="741"/>
                  </a:lnTo>
                  <a:lnTo>
                    <a:pt x="1616" y="1147"/>
                  </a:lnTo>
                  <a:lnTo>
                    <a:pt x="2018" y="1147"/>
                  </a:lnTo>
                  <a:lnTo>
                    <a:pt x="1782" y="1484"/>
                  </a:lnTo>
                  <a:lnTo>
                    <a:pt x="2018" y="1835"/>
                  </a:lnTo>
                  <a:lnTo>
                    <a:pt x="1616" y="1835"/>
                  </a:lnTo>
                  <a:lnTo>
                    <a:pt x="1616" y="2170"/>
                  </a:lnTo>
                  <a:lnTo>
                    <a:pt x="1612" y="2195"/>
                  </a:lnTo>
                  <a:lnTo>
                    <a:pt x="1602" y="2216"/>
                  </a:lnTo>
                  <a:lnTo>
                    <a:pt x="1589" y="2235"/>
                  </a:lnTo>
                  <a:lnTo>
                    <a:pt x="1570" y="2249"/>
                  </a:lnTo>
                  <a:lnTo>
                    <a:pt x="1547" y="2258"/>
                  </a:lnTo>
                  <a:lnTo>
                    <a:pt x="1521" y="2260"/>
                  </a:lnTo>
                  <a:lnTo>
                    <a:pt x="93" y="2260"/>
                  </a:lnTo>
                  <a:lnTo>
                    <a:pt x="68" y="2258"/>
                  </a:lnTo>
                  <a:lnTo>
                    <a:pt x="46" y="2249"/>
                  </a:lnTo>
                  <a:lnTo>
                    <a:pt x="27" y="2235"/>
                  </a:lnTo>
                  <a:lnTo>
                    <a:pt x="12" y="2216"/>
                  </a:lnTo>
                  <a:lnTo>
                    <a:pt x="3" y="2195"/>
                  </a:lnTo>
                  <a:lnTo>
                    <a:pt x="0" y="2170"/>
                  </a:lnTo>
                  <a:lnTo>
                    <a:pt x="0" y="741"/>
                  </a:lnTo>
                  <a:lnTo>
                    <a:pt x="3" y="716"/>
                  </a:lnTo>
                  <a:lnTo>
                    <a:pt x="12" y="692"/>
                  </a:lnTo>
                  <a:lnTo>
                    <a:pt x="27" y="672"/>
                  </a:lnTo>
                  <a:lnTo>
                    <a:pt x="46" y="657"/>
                  </a:lnTo>
                  <a:lnTo>
                    <a:pt x="68" y="647"/>
                  </a:lnTo>
                  <a:lnTo>
                    <a:pt x="93" y="644"/>
                  </a:lnTo>
                  <a:lnTo>
                    <a:pt x="424" y="644"/>
                  </a:lnTo>
                  <a:lnTo>
                    <a:pt x="424" y="236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îṣlïḓe">
              <a:extLst>
                <a:ext uri="{FF2B5EF4-FFF2-40B4-BE49-F238E27FC236}">
                  <a16:creationId xmlns:a16="http://schemas.microsoft.com/office/drawing/2014/main" xmlns="" id="{529FD906-900D-42C2-8A99-C1D089789AF0}"/>
                </a:ext>
              </a:extLst>
            </p:cNvPr>
            <p:cNvSpPr txBox="1"/>
            <p:nvPr/>
          </p:nvSpPr>
          <p:spPr>
            <a:xfrm>
              <a:off x="4010199" y="1801751"/>
              <a:ext cx="1643090" cy="116955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/>
              <a:r>
                <a:rPr lang="en-US" sz="7000" dirty="0">
                  <a:solidFill>
                    <a:schemeClr val="accent1"/>
                  </a:solidFill>
                </a:rPr>
                <a:t>S</a:t>
              </a:r>
              <a:endParaRPr lang="ru-RU" sz="700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išḷide">
              <a:extLst>
                <a:ext uri="{FF2B5EF4-FFF2-40B4-BE49-F238E27FC236}">
                  <a16:creationId xmlns:a16="http://schemas.microsoft.com/office/drawing/2014/main" xmlns="" id="{86384837-16AC-43F4-B391-05E807873174}"/>
                </a:ext>
              </a:extLst>
            </p:cNvPr>
            <p:cNvSpPr txBox="1"/>
            <p:nvPr/>
          </p:nvSpPr>
          <p:spPr>
            <a:xfrm>
              <a:off x="6556908" y="1801751"/>
              <a:ext cx="1637249" cy="116955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/>
              <a:r>
                <a:rPr lang="en-US" sz="7000" dirty="0">
                  <a:solidFill>
                    <a:schemeClr val="accent1"/>
                  </a:solidFill>
                </a:rPr>
                <a:t>W</a:t>
              </a:r>
              <a:endParaRPr lang="ru-RU" sz="7000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îṣliḋê">
              <a:extLst>
                <a:ext uri="{FF2B5EF4-FFF2-40B4-BE49-F238E27FC236}">
                  <a16:creationId xmlns:a16="http://schemas.microsoft.com/office/drawing/2014/main" xmlns="" id="{D07E9383-FA69-4BA8-961F-5D6DA3F51ECC}"/>
                </a:ext>
              </a:extLst>
            </p:cNvPr>
            <p:cNvSpPr txBox="1"/>
            <p:nvPr/>
          </p:nvSpPr>
          <p:spPr>
            <a:xfrm>
              <a:off x="4010199" y="4337432"/>
              <a:ext cx="1624893" cy="116955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/>
              <a:r>
                <a:rPr lang="en-US" sz="7000" dirty="0">
                  <a:solidFill>
                    <a:schemeClr val="accent1"/>
                  </a:solidFill>
                </a:rPr>
                <a:t>T</a:t>
              </a:r>
              <a:endParaRPr lang="ru-RU" sz="7000" dirty="0">
                <a:solidFill>
                  <a:schemeClr val="accent1"/>
                </a:solidFill>
              </a:endParaRPr>
            </a:p>
          </p:txBody>
        </p:sp>
        <p:sp>
          <p:nvSpPr>
            <p:cNvPr id="13" name="ï$ļîḑé">
              <a:extLst>
                <a:ext uri="{FF2B5EF4-FFF2-40B4-BE49-F238E27FC236}">
                  <a16:creationId xmlns:a16="http://schemas.microsoft.com/office/drawing/2014/main" xmlns="" id="{DB92042A-0DFF-4C62-8B15-B85809D1B87C}"/>
                </a:ext>
              </a:extLst>
            </p:cNvPr>
            <p:cNvSpPr txBox="1"/>
            <p:nvPr/>
          </p:nvSpPr>
          <p:spPr>
            <a:xfrm>
              <a:off x="6538712" y="4337432"/>
              <a:ext cx="1655446" cy="1169551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/>
              <a:r>
                <a:rPr lang="en-US" sz="7000" dirty="0">
                  <a:solidFill>
                    <a:schemeClr val="accent1"/>
                  </a:solidFill>
                </a:rPr>
                <a:t>O</a:t>
              </a:r>
              <a:endParaRPr lang="ru-RU" sz="7000" dirty="0">
                <a:solidFill>
                  <a:schemeClr val="accent1"/>
                </a:solidFill>
              </a:endParaRPr>
            </a:p>
          </p:txBody>
        </p:sp>
        <p:sp>
          <p:nvSpPr>
            <p:cNvPr id="14" name="íṥḻide">
              <a:extLst>
                <a:ext uri="{FF2B5EF4-FFF2-40B4-BE49-F238E27FC236}">
                  <a16:creationId xmlns:a16="http://schemas.microsoft.com/office/drawing/2014/main" xmlns="" id="{12B5B349-B1D2-4DF0-9F6B-11E4CE9E0273}"/>
                </a:ext>
              </a:extLst>
            </p:cNvPr>
            <p:cNvSpPr/>
            <p:nvPr/>
          </p:nvSpPr>
          <p:spPr bwMode="auto">
            <a:xfrm>
              <a:off x="673100" y="2172502"/>
              <a:ext cx="3217900" cy="89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$ḻîḓe">
              <a:extLst>
                <a:ext uri="{FF2B5EF4-FFF2-40B4-BE49-F238E27FC236}">
                  <a16:creationId xmlns:a16="http://schemas.microsoft.com/office/drawing/2014/main" xmlns="" id="{8A93A913-749F-43D2-8FC6-A395F8D5C74C}"/>
                </a:ext>
              </a:extLst>
            </p:cNvPr>
            <p:cNvSpPr txBox="1"/>
            <p:nvPr/>
          </p:nvSpPr>
          <p:spPr bwMode="auto">
            <a:xfrm>
              <a:off x="673100" y="1681550"/>
              <a:ext cx="321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ṡlïďé">
              <a:extLst>
                <a:ext uri="{FF2B5EF4-FFF2-40B4-BE49-F238E27FC236}">
                  <a16:creationId xmlns:a16="http://schemas.microsoft.com/office/drawing/2014/main" xmlns="" id="{1F3D8A68-5C1A-437E-B020-DD029BA26F8D}"/>
                </a:ext>
              </a:extLst>
            </p:cNvPr>
            <p:cNvSpPr/>
            <p:nvPr/>
          </p:nvSpPr>
          <p:spPr bwMode="auto">
            <a:xfrm>
              <a:off x="8302588" y="2172502"/>
              <a:ext cx="3217900" cy="89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iśḷíḓê">
              <a:extLst>
                <a:ext uri="{FF2B5EF4-FFF2-40B4-BE49-F238E27FC236}">
                  <a16:creationId xmlns:a16="http://schemas.microsoft.com/office/drawing/2014/main" xmlns="" id="{3E730855-F3E0-44D4-8DE0-1F6A69C552C0}"/>
                </a:ext>
              </a:extLst>
            </p:cNvPr>
            <p:cNvSpPr txBox="1"/>
            <p:nvPr/>
          </p:nvSpPr>
          <p:spPr bwMode="auto">
            <a:xfrm>
              <a:off x="8302588" y="1681550"/>
              <a:ext cx="321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ïŝ1ïḍè">
              <a:extLst>
                <a:ext uri="{FF2B5EF4-FFF2-40B4-BE49-F238E27FC236}">
                  <a16:creationId xmlns:a16="http://schemas.microsoft.com/office/drawing/2014/main" xmlns="" id="{FA592F81-57C4-4F61-95CE-F5D410077B0C}"/>
                </a:ext>
              </a:extLst>
            </p:cNvPr>
            <p:cNvSpPr/>
            <p:nvPr/>
          </p:nvSpPr>
          <p:spPr bwMode="auto">
            <a:xfrm>
              <a:off x="673100" y="4715030"/>
              <a:ext cx="3217900" cy="89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ïS1îḑe">
              <a:extLst>
                <a:ext uri="{FF2B5EF4-FFF2-40B4-BE49-F238E27FC236}">
                  <a16:creationId xmlns:a16="http://schemas.microsoft.com/office/drawing/2014/main" xmlns="" id="{F6939BCF-DE11-407E-A002-46775F83F1FE}"/>
                </a:ext>
              </a:extLst>
            </p:cNvPr>
            <p:cNvSpPr txBox="1"/>
            <p:nvPr/>
          </p:nvSpPr>
          <p:spPr bwMode="auto">
            <a:xfrm>
              <a:off x="673100" y="4224078"/>
              <a:ext cx="321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Sḷîḍê">
              <a:extLst>
                <a:ext uri="{FF2B5EF4-FFF2-40B4-BE49-F238E27FC236}">
                  <a16:creationId xmlns:a16="http://schemas.microsoft.com/office/drawing/2014/main" xmlns="" id="{B0479496-FB83-4394-B34A-F56A36A0BEEE}"/>
                </a:ext>
              </a:extLst>
            </p:cNvPr>
            <p:cNvSpPr/>
            <p:nvPr/>
          </p:nvSpPr>
          <p:spPr bwMode="auto">
            <a:xfrm>
              <a:off x="8302588" y="4715030"/>
              <a:ext cx="3217900" cy="89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iSḷiḋê">
              <a:extLst>
                <a:ext uri="{FF2B5EF4-FFF2-40B4-BE49-F238E27FC236}">
                  <a16:creationId xmlns:a16="http://schemas.microsoft.com/office/drawing/2014/main" xmlns="" id="{300FFEFE-FFC6-4049-B464-395359272747}"/>
                </a:ext>
              </a:extLst>
            </p:cNvPr>
            <p:cNvSpPr txBox="1"/>
            <p:nvPr/>
          </p:nvSpPr>
          <p:spPr bwMode="auto">
            <a:xfrm>
              <a:off x="8302588" y="4224078"/>
              <a:ext cx="321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26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215E66-9CF7-4D0B-9DEA-96C878B53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F9825A-068F-405B-A6ED-EE97EF0DA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EF173F-B1C6-482F-ADF5-F478264B0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28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E5B339C-21FB-43DE-954B-964BEBF1A3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690504" cy="5727701"/>
            <a:chOff x="660400" y="1130300"/>
            <a:chExt cx="10690504" cy="5727701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A6597477-8B99-496D-9341-C7997A360CA5}"/>
                </a:ext>
              </a:extLst>
            </p:cNvPr>
            <p:cNvCxnSpPr/>
            <p:nvPr/>
          </p:nvCxnSpPr>
          <p:spPr>
            <a:xfrm flipV="1">
              <a:off x="1857349" y="6364289"/>
              <a:ext cx="1" cy="493711"/>
            </a:xfrm>
            <a:prstGeom prst="straightConnector1">
              <a:avLst/>
            </a:prstGeom>
            <a:ln w="31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ṩļïḓe">
              <a:extLst>
                <a:ext uri="{FF2B5EF4-FFF2-40B4-BE49-F238E27FC236}">
                  <a16:creationId xmlns:a16="http://schemas.microsoft.com/office/drawing/2014/main" xmlns="" id="{1E0CDC7A-4F48-491E-9512-76B484512858}"/>
                </a:ext>
              </a:extLst>
            </p:cNvPr>
            <p:cNvSpPr/>
            <p:nvPr/>
          </p:nvSpPr>
          <p:spPr bwMode="auto">
            <a:xfrm>
              <a:off x="1431650" y="3954290"/>
              <a:ext cx="851398" cy="1050402"/>
            </a:xfrm>
            <a:custGeom>
              <a:avLst/>
              <a:gdLst>
                <a:gd name="T0" fmla="*/ 382 w 765"/>
                <a:gd name="T1" fmla="*/ 0 h 944"/>
                <a:gd name="T2" fmla="*/ 765 w 765"/>
                <a:gd name="T3" fmla="*/ 382 h 944"/>
                <a:gd name="T4" fmla="*/ 496 w 765"/>
                <a:gd name="T5" fmla="*/ 748 h 944"/>
                <a:gd name="T6" fmla="*/ 382 w 765"/>
                <a:gd name="T7" fmla="*/ 944 h 944"/>
                <a:gd name="T8" fmla="*/ 269 w 765"/>
                <a:gd name="T9" fmla="*/ 748 h 944"/>
                <a:gd name="T10" fmla="*/ 0 w 765"/>
                <a:gd name="T11" fmla="*/ 382 h 944"/>
                <a:gd name="T12" fmla="*/ 382 w 765"/>
                <a:gd name="T1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5" h="944">
                  <a:moveTo>
                    <a:pt x="382" y="0"/>
                  </a:moveTo>
                  <a:cubicBezTo>
                    <a:pt x="593" y="0"/>
                    <a:pt x="765" y="171"/>
                    <a:pt x="765" y="382"/>
                  </a:cubicBezTo>
                  <a:cubicBezTo>
                    <a:pt x="765" y="554"/>
                    <a:pt x="651" y="699"/>
                    <a:pt x="496" y="748"/>
                  </a:cubicBezTo>
                  <a:cubicBezTo>
                    <a:pt x="382" y="944"/>
                    <a:pt x="382" y="944"/>
                    <a:pt x="382" y="944"/>
                  </a:cubicBezTo>
                  <a:cubicBezTo>
                    <a:pt x="269" y="748"/>
                    <a:pt x="269" y="748"/>
                    <a:pt x="269" y="748"/>
                  </a:cubicBezTo>
                  <a:cubicBezTo>
                    <a:pt x="114" y="699"/>
                    <a:pt x="0" y="554"/>
                    <a:pt x="0" y="382"/>
                  </a:cubicBezTo>
                  <a:cubicBezTo>
                    <a:pt x="0" y="171"/>
                    <a:pt x="171" y="0"/>
                    <a:pt x="38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1000"/>
            </a:p>
          </p:txBody>
        </p:sp>
        <p:sp>
          <p:nvSpPr>
            <p:cNvPr id="8" name="îṣliḑê">
              <a:extLst>
                <a:ext uri="{FF2B5EF4-FFF2-40B4-BE49-F238E27FC236}">
                  <a16:creationId xmlns:a16="http://schemas.microsoft.com/office/drawing/2014/main" xmlns="" id="{1A6271E5-6062-4FDF-B4C6-1DDF9661445A}"/>
                </a:ext>
              </a:extLst>
            </p:cNvPr>
            <p:cNvSpPr/>
            <p:nvPr/>
          </p:nvSpPr>
          <p:spPr bwMode="auto">
            <a:xfrm>
              <a:off x="1662491" y="4189701"/>
              <a:ext cx="389717" cy="389081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" name="îSḻiḍe">
              <a:extLst>
                <a:ext uri="{FF2B5EF4-FFF2-40B4-BE49-F238E27FC236}">
                  <a16:creationId xmlns:a16="http://schemas.microsoft.com/office/drawing/2014/main" xmlns="" id="{7CBA8963-5665-43BC-B4CC-CEF248BD5BBC}"/>
                </a:ext>
              </a:extLst>
            </p:cNvPr>
            <p:cNvSpPr txBox="1"/>
            <p:nvPr/>
          </p:nvSpPr>
          <p:spPr bwMode="auto">
            <a:xfrm>
              <a:off x="831799" y="5090417"/>
              <a:ext cx="205110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ṥļïḓè">
              <a:extLst>
                <a:ext uri="{FF2B5EF4-FFF2-40B4-BE49-F238E27FC236}">
                  <a16:creationId xmlns:a16="http://schemas.microsoft.com/office/drawing/2014/main" xmlns="" id="{C96241E6-4834-4ECB-9C38-62CB2CA3EFDC}"/>
                </a:ext>
              </a:extLst>
            </p:cNvPr>
            <p:cNvSpPr/>
            <p:nvPr/>
          </p:nvSpPr>
          <p:spPr bwMode="auto">
            <a:xfrm>
              <a:off x="831799" y="5532224"/>
              <a:ext cx="2051102" cy="631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9B973B2B-C283-465B-A36C-0E76D5B64158}"/>
                </a:ext>
              </a:extLst>
            </p:cNvPr>
            <p:cNvCxnSpPr/>
            <p:nvPr/>
          </p:nvCxnSpPr>
          <p:spPr>
            <a:xfrm flipV="1">
              <a:off x="3974350" y="5834698"/>
              <a:ext cx="0" cy="1023302"/>
            </a:xfrm>
            <a:prstGeom prst="straightConnector1">
              <a:avLst/>
            </a:prstGeom>
            <a:ln w="31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ṩļïḍê">
              <a:extLst>
                <a:ext uri="{FF2B5EF4-FFF2-40B4-BE49-F238E27FC236}">
                  <a16:creationId xmlns:a16="http://schemas.microsoft.com/office/drawing/2014/main" xmlns="" id="{4F1C156C-0342-4C2F-AF30-B1F21F399E38}"/>
                </a:ext>
              </a:extLst>
            </p:cNvPr>
            <p:cNvSpPr/>
            <p:nvPr/>
          </p:nvSpPr>
          <p:spPr bwMode="auto">
            <a:xfrm>
              <a:off x="3548651" y="3429089"/>
              <a:ext cx="851398" cy="1050402"/>
            </a:xfrm>
            <a:custGeom>
              <a:avLst/>
              <a:gdLst>
                <a:gd name="T0" fmla="*/ 382 w 765"/>
                <a:gd name="T1" fmla="*/ 0 h 944"/>
                <a:gd name="T2" fmla="*/ 765 w 765"/>
                <a:gd name="T3" fmla="*/ 382 h 944"/>
                <a:gd name="T4" fmla="*/ 496 w 765"/>
                <a:gd name="T5" fmla="*/ 748 h 944"/>
                <a:gd name="T6" fmla="*/ 382 w 765"/>
                <a:gd name="T7" fmla="*/ 944 h 944"/>
                <a:gd name="T8" fmla="*/ 269 w 765"/>
                <a:gd name="T9" fmla="*/ 748 h 944"/>
                <a:gd name="T10" fmla="*/ 0 w 765"/>
                <a:gd name="T11" fmla="*/ 382 h 944"/>
                <a:gd name="T12" fmla="*/ 382 w 765"/>
                <a:gd name="T1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5" h="944">
                  <a:moveTo>
                    <a:pt x="382" y="0"/>
                  </a:moveTo>
                  <a:cubicBezTo>
                    <a:pt x="593" y="0"/>
                    <a:pt x="765" y="171"/>
                    <a:pt x="765" y="382"/>
                  </a:cubicBezTo>
                  <a:cubicBezTo>
                    <a:pt x="765" y="554"/>
                    <a:pt x="651" y="699"/>
                    <a:pt x="496" y="748"/>
                  </a:cubicBezTo>
                  <a:cubicBezTo>
                    <a:pt x="382" y="944"/>
                    <a:pt x="382" y="944"/>
                    <a:pt x="382" y="944"/>
                  </a:cubicBezTo>
                  <a:cubicBezTo>
                    <a:pt x="269" y="748"/>
                    <a:pt x="269" y="748"/>
                    <a:pt x="269" y="748"/>
                  </a:cubicBezTo>
                  <a:cubicBezTo>
                    <a:pt x="114" y="699"/>
                    <a:pt x="0" y="554"/>
                    <a:pt x="0" y="382"/>
                  </a:cubicBezTo>
                  <a:cubicBezTo>
                    <a:pt x="0" y="171"/>
                    <a:pt x="171" y="0"/>
                    <a:pt x="38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1000"/>
            </a:p>
          </p:txBody>
        </p:sp>
        <p:sp>
          <p:nvSpPr>
            <p:cNvPr id="13" name="íṥḻiḋé">
              <a:extLst>
                <a:ext uri="{FF2B5EF4-FFF2-40B4-BE49-F238E27FC236}">
                  <a16:creationId xmlns:a16="http://schemas.microsoft.com/office/drawing/2014/main" xmlns="" id="{A94D06A8-11DB-4B1C-8413-80C43977D531}"/>
                </a:ext>
              </a:extLst>
            </p:cNvPr>
            <p:cNvSpPr/>
            <p:nvPr/>
          </p:nvSpPr>
          <p:spPr bwMode="auto">
            <a:xfrm>
              <a:off x="3792849" y="3677791"/>
              <a:ext cx="363003" cy="362499"/>
            </a:xfrm>
            <a:custGeom>
              <a:avLst/>
              <a:gdLst>
                <a:gd name="connsiteX0" fmla="*/ 304746 w 609473"/>
                <a:gd name="connsiteY0" fmla="*/ 148514 h 608627"/>
                <a:gd name="connsiteX1" fmla="*/ 288944 w 609473"/>
                <a:gd name="connsiteY1" fmla="*/ 164293 h 608627"/>
                <a:gd name="connsiteX2" fmla="*/ 288944 w 609473"/>
                <a:gd name="connsiteY2" fmla="*/ 268065 h 608627"/>
                <a:gd name="connsiteX3" fmla="*/ 265294 w 609473"/>
                <a:gd name="connsiteY3" fmla="*/ 304251 h 608627"/>
                <a:gd name="connsiteX4" fmla="*/ 304746 w 609473"/>
                <a:gd name="connsiteY4" fmla="*/ 343751 h 608627"/>
                <a:gd name="connsiteX5" fmla="*/ 340986 w 609473"/>
                <a:gd name="connsiteY5" fmla="*/ 320030 h 608627"/>
                <a:gd name="connsiteX6" fmla="*/ 476568 w 609473"/>
                <a:gd name="connsiteY6" fmla="*/ 320030 h 608627"/>
                <a:gd name="connsiteX7" fmla="*/ 492370 w 609473"/>
                <a:gd name="connsiteY7" fmla="*/ 304251 h 608627"/>
                <a:gd name="connsiteX8" fmla="*/ 476568 w 609473"/>
                <a:gd name="connsiteY8" fmla="*/ 288472 h 608627"/>
                <a:gd name="connsiteX9" fmla="*/ 340986 w 609473"/>
                <a:gd name="connsiteY9" fmla="*/ 288472 h 608627"/>
                <a:gd name="connsiteX10" fmla="*/ 320548 w 609473"/>
                <a:gd name="connsiteY10" fmla="*/ 268065 h 608627"/>
                <a:gd name="connsiteX11" fmla="*/ 320548 w 609473"/>
                <a:gd name="connsiteY11" fmla="*/ 164293 h 608627"/>
                <a:gd name="connsiteX12" fmla="*/ 304746 w 609473"/>
                <a:gd name="connsiteY12" fmla="*/ 148514 h 608627"/>
                <a:gd name="connsiteX13" fmla="*/ 304746 w 609473"/>
                <a:gd name="connsiteY13" fmla="*/ 65202 h 608627"/>
                <a:gd name="connsiteX14" fmla="*/ 474092 w 609473"/>
                <a:gd name="connsiteY14" fmla="*/ 135207 h 608627"/>
                <a:gd name="connsiteX15" fmla="*/ 544201 w 609473"/>
                <a:gd name="connsiteY15" fmla="*/ 304251 h 608627"/>
                <a:gd name="connsiteX16" fmla="*/ 474092 w 609473"/>
                <a:gd name="connsiteY16" fmla="*/ 473348 h 608627"/>
                <a:gd name="connsiteX17" fmla="*/ 304746 w 609473"/>
                <a:gd name="connsiteY17" fmla="*/ 543353 h 608627"/>
                <a:gd name="connsiteX18" fmla="*/ 135453 w 609473"/>
                <a:gd name="connsiteY18" fmla="*/ 473348 h 608627"/>
                <a:gd name="connsiteX19" fmla="*/ 65344 w 609473"/>
                <a:gd name="connsiteY19" fmla="*/ 304251 h 608627"/>
                <a:gd name="connsiteX20" fmla="*/ 135453 w 609473"/>
                <a:gd name="connsiteY20" fmla="*/ 135207 h 608627"/>
                <a:gd name="connsiteX21" fmla="*/ 304746 w 609473"/>
                <a:gd name="connsiteY21" fmla="*/ 65202 h 608627"/>
                <a:gd name="connsiteX22" fmla="*/ 304710 w 609473"/>
                <a:gd name="connsiteY22" fmla="*/ 44131 h 608627"/>
                <a:gd name="connsiteX23" fmla="*/ 203316 w 609473"/>
                <a:gd name="connsiteY23" fmla="*/ 64592 h 608627"/>
                <a:gd name="connsiteX24" fmla="*/ 120515 w 609473"/>
                <a:gd name="connsiteY24" fmla="*/ 120347 h 608627"/>
                <a:gd name="connsiteX25" fmla="*/ 64682 w 609473"/>
                <a:gd name="connsiteY25" fmla="*/ 203034 h 608627"/>
                <a:gd name="connsiteX26" fmla="*/ 44192 w 609473"/>
                <a:gd name="connsiteY26" fmla="*/ 304287 h 608627"/>
                <a:gd name="connsiteX27" fmla="*/ 64682 w 609473"/>
                <a:gd name="connsiteY27" fmla="*/ 405594 h 608627"/>
                <a:gd name="connsiteX28" fmla="*/ 120515 w 609473"/>
                <a:gd name="connsiteY28" fmla="*/ 488280 h 608627"/>
                <a:gd name="connsiteX29" fmla="*/ 203316 w 609473"/>
                <a:gd name="connsiteY29" fmla="*/ 544035 h 608627"/>
                <a:gd name="connsiteX30" fmla="*/ 304710 w 609473"/>
                <a:gd name="connsiteY30" fmla="*/ 564496 h 608627"/>
                <a:gd name="connsiteX31" fmla="*/ 406157 w 609473"/>
                <a:gd name="connsiteY31" fmla="*/ 544035 h 608627"/>
                <a:gd name="connsiteX32" fmla="*/ 488958 w 609473"/>
                <a:gd name="connsiteY32" fmla="*/ 488280 h 608627"/>
                <a:gd name="connsiteX33" fmla="*/ 544791 w 609473"/>
                <a:gd name="connsiteY33" fmla="*/ 405594 h 608627"/>
                <a:gd name="connsiteX34" fmla="*/ 565281 w 609473"/>
                <a:gd name="connsiteY34" fmla="*/ 304287 h 608627"/>
                <a:gd name="connsiteX35" fmla="*/ 544791 w 609473"/>
                <a:gd name="connsiteY35" fmla="*/ 203034 h 608627"/>
                <a:gd name="connsiteX36" fmla="*/ 488958 w 609473"/>
                <a:gd name="connsiteY36" fmla="*/ 120347 h 608627"/>
                <a:gd name="connsiteX37" fmla="*/ 406157 w 609473"/>
                <a:gd name="connsiteY37" fmla="*/ 64592 h 608627"/>
                <a:gd name="connsiteX38" fmla="*/ 304710 w 609473"/>
                <a:gd name="connsiteY38" fmla="*/ 44131 h 608627"/>
                <a:gd name="connsiteX39" fmla="*/ 304710 w 609473"/>
                <a:gd name="connsiteY39" fmla="*/ 0 h 608627"/>
                <a:gd name="connsiteX40" fmla="*/ 609473 w 609473"/>
                <a:gd name="connsiteY40" fmla="*/ 304287 h 608627"/>
                <a:gd name="connsiteX41" fmla="*/ 304710 w 609473"/>
                <a:gd name="connsiteY41" fmla="*/ 608627 h 608627"/>
                <a:gd name="connsiteX42" fmla="*/ 0 w 609473"/>
                <a:gd name="connsiteY42" fmla="*/ 304287 h 608627"/>
                <a:gd name="connsiteX43" fmla="*/ 304710 w 609473"/>
                <a:gd name="connsiteY43" fmla="*/ 0 h 60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473" h="608627">
                  <a:moveTo>
                    <a:pt x="304746" y="148514"/>
                  </a:moveTo>
                  <a:cubicBezTo>
                    <a:pt x="296055" y="148514"/>
                    <a:pt x="288944" y="155615"/>
                    <a:pt x="288944" y="164293"/>
                  </a:cubicBezTo>
                  <a:lnTo>
                    <a:pt x="288944" y="268065"/>
                  </a:lnTo>
                  <a:cubicBezTo>
                    <a:pt x="274986" y="274166"/>
                    <a:pt x="265294" y="288052"/>
                    <a:pt x="265294" y="304251"/>
                  </a:cubicBezTo>
                  <a:cubicBezTo>
                    <a:pt x="265294" y="326079"/>
                    <a:pt x="282939" y="343751"/>
                    <a:pt x="304746" y="343751"/>
                  </a:cubicBezTo>
                  <a:cubicBezTo>
                    <a:pt x="320970" y="343751"/>
                    <a:pt x="334876" y="334021"/>
                    <a:pt x="340986" y="320030"/>
                  </a:cubicBezTo>
                  <a:lnTo>
                    <a:pt x="476568" y="320030"/>
                  </a:lnTo>
                  <a:cubicBezTo>
                    <a:pt x="485259" y="320030"/>
                    <a:pt x="492370" y="312982"/>
                    <a:pt x="492370" y="304251"/>
                  </a:cubicBezTo>
                  <a:cubicBezTo>
                    <a:pt x="492370" y="295573"/>
                    <a:pt x="485259" y="288472"/>
                    <a:pt x="476568" y="288472"/>
                  </a:cubicBezTo>
                  <a:lnTo>
                    <a:pt x="340986" y="288472"/>
                  </a:lnTo>
                  <a:cubicBezTo>
                    <a:pt x="336983" y="279373"/>
                    <a:pt x="329714" y="272062"/>
                    <a:pt x="320548" y="268065"/>
                  </a:cubicBezTo>
                  <a:lnTo>
                    <a:pt x="320548" y="164293"/>
                  </a:lnTo>
                  <a:cubicBezTo>
                    <a:pt x="320548" y="155615"/>
                    <a:pt x="313490" y="148514"/>
                    <a:pt x="304746" y="148514"/>
                  </a:cubicBezTo>
                  <a:close/>
                  <a:moveTo>
                    <a:pt x="304746" y="65202"/>
                  </a:moveTo>
                  <a:cubicBezTo>
                    <a:pt x="368745" y="65202"/>
                    <a:pt x="428846" y="90027"/>
                    <a:pt x="474092" y="135207"/>
                  </a:cubicBezTo>
                  <a:cubicBezTo>
                    <a:pt x="519234" y="180335"/>
                    <a:pt x="544201" y="240400"/>
                    <a:pt x="544201" y="304251"/>
                  </a:cubicBezTo>
                  <a:cubicBezTo>
                    <a:pt x="544201" y="368156"/>
                    <a:pt x="519339" y="428168"/>
                    <a:pt x="474092" y="473348"/>
                  </a:cubicBezTo>
                  <a:cubicBezTo>
                    <a:pt x="428846" y="518423"/>
                    <a:pt x="368745" y="543353"/>
                    <a:pt x="304746" y="543353"/>
                  </a:cubicBezTo>
                  <a:cubicBezTo>
                    <a:pt x="240800" y="543353"/>
                    <a:pt x="180647" y="518423"/>
                    <a:pt x="135453" y="473348"/>
                  </a:cubicBezTo>
                  <a:cubicBezTo>
                    <a:pt x="90259" y="428168"/>
                    <a:pt x="65344" y="368156"/>
                    <a:pt x="65344" y="304251"/>
                  </a:cubicBezTo>
                  <a:cubicBezTo>
                    <a:pt x="65344" y="240400"/>
                    <a:pt x="90206" y="180335"/>
                    <a:pt x="135453" y="135207"/>
                  </a:cubicBezTo>
                  <a:cubicBezTo>
                    <a:pt x="180647" y="90080"/>
                    <a:pt x="240800" y="65202"/>
                    <a:pt x="304746" y="65202"/>
                  </a:cubicBezTo>
                  <a:close/>
                  <a:moveTo>
                    <a:pt x="304710" y="44131"/>
                  </a:moveTo>
                  <a:cubicBezTo>
                    <a:pt x="269525" y="44131"/>
                    <a:pt x="235393" y="51074"/>
                    <a:pt x="203316" y="64592"/>
                  </a:cubicBezTo>
                  <a:cubicBezTo>
                    <a:pt x="172344" y="77689"/>
                    <a:pt x="144481" y="96415"/>
                    <a:pt x="120515" y="120347"/>
                  </a:cubicBezTo>
                  <a:cubicBezTo>
                    <a:pt x="96549" y="144280"/>
                    <a:pt x="77797" y="172053"/>
                    <a:pt x="64682" y="203034"/>
                  </a:cubicBezTo>
                  <a:cubicBezTo>
                    <a:pt x="51040" y="235172"/>
                    <a:pt x="44192" y="269151"/>
                    <a:pt x="44192" y="304287"/>
                  </a:cubicBezTo>
                  <a:cubicBezTo>
                    <a:pt x="44192" y="339424"/>
                    <a:pt x="51145" y="373508"/>
                    <a:pt x="64682" y="405594"/>
                  </a:cubicBezTo>
                  <a:cubicBezTo>
                    <a:pt x="77797" y="436575"/>
                    <a:pt x="96549" y="464347"/>
                    <a:pt x="120515" y="488280"/>
                  </a:cubicBezTo>
                  <a:cubicBezTo>
                    <a:pt x="144481" y="512160"/>
                    <a:pt x="172292" y="530885"/>
                    <a:pt x="203316" y="544035"/>
                  </a:cubicBezTo>
                  <a:cubicBezTo>
                    <a:pt x="235499" y="557606"/>
                    <a:pt x="269525" y="564496"/>
                    <a:pt x="304710" y="564496"/>
                  </a:cubicBezTo>
                  <a:cubicBezTo>
                    <a:pt x="339895" y="564496"/>
                    <a:pt x="374027" y="557553"/>
                    <a:pt x="406157" y="544035"/>
                  </a:cubicBezTo>
                  <a:cubicBezTo>
                    <a:pt x="437181" y="530885"/>
                    <a:pt x="464992" y="512160"/>
                    <a:pt x="488958" y="488280"/>
                  </a:cubicBezTo>
                  <a:cubicBezTo>
                    <a:pt x="512872" y="464347"/>
                    <a:pt x="531623" y="436575"/>
                    <a:pt x="544791" y="405594"/>
                  </a:cubicBezTo>
                  <a:cubicBezTo>
                    <a:pt x="558381" y="373455"/>
                    <a:pt x="565281" y="339424"/>
                    <a:pt x="565281" y="304287"/>
                  </a:cubicBezTo>
                  <a:cubicBezTo>
                    <a:pt x="565281" y="269151"/>
                    <a:pt x="558328" y="235067"/>
                    <a:pt x="544791" y="203034"/>
                  </a:cubicBezTo>
                  <a:cubicBezTo>
                    <a:pt x="531623" y="172053"/>
                    <a:pt x="512872" y="144280"/>
                    <a:pt x="488958" y="120347"/>
                  </a:cubicBezTo>
                  <a:cubicBezTo>
                    <a:pt x="464992" y="96415"/>
                    <a:pt x="437181" y="77689"/>
                    <a:pt x="406157" y="64592"/>
                  </a:cubicBezTo>
                  <a:cubicBezTo>
                    <a:pt x="373974" y="50969"/>
                    <a:pt x="339895" y="44131"/>
                    <a:pt x="304710" y="44131"/>
                  </a:cubicBezTo>
                  <a:close/>
                  <a:moveTo>
                    <a:pt x="304710" y="0"/>
                  </a:moveTo>
                  <a:cubicBezTo>
                    <a:pt x="472999" y="0"/>
                    <a:pt x="609473" y="136285"/>
                    <a:pt x="609473" y="304287"/>
                  </a:cubicBezTo>
                  <a:cubicBezTo>
                    <a:pt x="609473" y="472342"/>
                    <a:pt x="472999" y="608627"/>
                    <a:pt x="304710" y="608627"/>
                  </a:cubicBezTo>
                  <a:cubicBezTo>
                    <a:pt x="136474" y="608627"/>
                    <a:pt x="0" y="472342"/>
                    <a:pt x="0" y="304287"/>
                  </a:cubicBezTo>
                  <a:cubicBezTo>
                    <a:pt x="0" y="136180"/>
                    <a:pt x="136474" y="0"/>
                    <a:pt x="3047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" name="îśḷíďe">
              <a:extLst>
                <a:ext uri="{FF2B5EF4-FFF2-40B4-BE49-F238E27FC236}">
                  <a16:creationId xmlns:a16="http://schemas.microsoft.com/office/drawing/2014/main" xmlns="" id="{663F3357-A1A4-4D49-927B-0B78C2DF6894}"/>
                </a:ext>
              </a:extLst>
            </p:cNvPr>
            <p:cNvSpPr txBox="1"/>
            <p:nvPr/>
          </p:nvSpPr>
          <p:spPr bwMode="auto">
            <a:xfrm>
              <a:off x="2948800" y="4565216"/>
              <a:ext cx="205110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ŝļîde">
              <a:extLst>
                <a:ext uri="{FF2B5EF4-FFF2-40B4-BE49-F238E27FC236}">
                  <a16:creationId xmlns:a16="http://schemas.microsoft.com/office/drawing/2014/main" xmlns="" id="{23307CCC-FBB1-4128-8F52-336761CDAE76}"/>
                </a:ext>
              </a:extLst>
            </p:cNvPr>
            <p:cNvSpPr/>
            <p:nvPr/>
          </p:nvSpPr>
          <p:spPr bwMode="auto">
            <a:xfrm>
              <a:off x="2948800" y="5007023"/>
              <a:ext cx="2051102" cy="631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xmlns="" id="{9F19F506-C83B-4BA6-B4F1-86D9514CD0C6}"/>
                </a:ext>
              </a:extLst>
            </p:cNvPr>
            <p:cNvCxnSpPr/>
            <p:nvPr/>
          </p:nvCxnSpPr>
          <p:spPr>
            <a:xfrm flipV="1">
              <a:off x="6091351" y="5255852"/>
              <a:ext cx="0" cy="1602148"/>
            </a:xfrm>
            <a:prstGeom prst="straightConnector1">
              <a:avLst/>
            </a:prstGeom>
            <a:ln w="31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ŝľîḍê">
              <a:extLst>
                <a:ext uri="{FF2B5EF4-FFF2-40B4-BE49-F238E27FC236}">
                  <a16:creationId xmlns:a16="http://schemas.microsoft.com/office/drawing/2014/main" xmlns="" id="{F58294CF-B314-4CF2-B379-C4002630DBFA}"/>
                </a:ext>
              </a:extLst>
            </p:cNvPr>
            <p:cNvSpPr/>
            <p:nvPr/>
          </p:nvSpPr>
          <p:spPr bwMode="auto">
            <a:xfrm>
              <a:off x="5665652" y="2861683"/>
              <a:ext cx="851398" cy="1050402"/>
            </a:xfrm>
            <a:custGeom>
              <a:avLst/>
              <a:gdLst>
                <a:gd name="T0" fmla="*/ 382 w 765"/>
                <a:gd name="T1" fmla="*/ 0 h 944"/>
                <a:gd name="T2" fmla="*/ 765 w 765"/>
                <a:gd name="T3" fmla="*/ 382 h 944"/>
                <a:gd name="T4" fmla="*/ 496 w 765"/>
                <a:gd name="T5" fmla="*/ 748 h 944"/>
                <a:gd name="T6" fmla="*/ 382 w 765"/>
                <a:gd name="T7" fmla="*/ 944 h 944"/>
                <a:gd name="T8" fmla="*/ 269 w 765"/>
                <a:gd name="T9" fmla="*/ 748 h 944"/>
                <a:gd name="T10" fmla="*/ 0 w 765"/>
                <a:gd name="T11" fmla="*/ 382 h 944"/>
                <a:gd name="T12" fmla="*/ 382 w 765"/>
                <a:gd name="T1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5" h="944">
                  <a:moveTo>
                    <a:pt x="382" y="0"/>
                  </a:moveTo>
                  <a:cubicBezTo>
                    <a:pt x="593" y="0"/>
                    <a:pt x="765" y="171"/>
                    <a:pt x="765" y="382"/>
                  </a:cubicBezTo>
                  <a:cubicBezTo>
                    <a:pt x="765" y="554"/>
                    <a:pt x="651" y="699"/>
                    <a:pt x="496" y="748"/>
                  </a:cubicBezTo>
                  <a:cubicBezTo>
                    <a:pt x="382" y="944"/>
                    <a:pt x="382" y="944"/>
                    <a:pt x="382" y="944"/>
                  </a:cubicBezTo>
                  <a:cubicBezTo>
                    <a:pt x="269" y="748"/>
                    <a:pt x="269" y="748"/>
                    <a:pt x="269" y="748"/>
                  </a:cubicBezTo>
                  <a:cubicBezTo>
                    <a:pt x="114" y="699"/>
                    <a:pt x="0" y="554"/>
                    <a:pt x="0" y="382"/>
                  </a:cubicBezTo>
                  <a:cubicBezTo>
                    <a:pt x="0" y="171"/>
                    <a:pt x="171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1000"/>
            </a:p>
          </p:txBody>
        </p:sp>
        <p:sp>
          <p:nvSpPr>
            <p:cNvPr id="18" name="ïṥḷiḓè">
              <a:extLst>
                <a:ext uri="{FF2B5EF4-FFF2-40B4-BE49-F238E27FC236}">
                  <a16:creationId xmlns:a16="http://schemas.microsoft.com/office/drawing/2014/main" xmlns="" id="{6ECFFE96-04B4-4EA4-8C9D-A0A59CF35465}"/>
                </a:ext>
              </a:extLst>
            </p:cNvPr>
            <p:cNvSpPr/>
            <p:nvPr/>
          </p:nvSpPr>
          <p:spPr bwMode="auto">
            <a:xfrm>
              <a:off x="5909971" y="3054779"/>
              <a:ext cx="362761" cy="473711"/>
            </a:xfrm>
            <a:custGeom>
              <a:avLst/>
              <a:gdLst>
                <a:gd name="connsiteX0" fmla="*/ 226004 w 452008"/>
                <a:gd name="connsiteY0" fmla="*/ 175515 h 590254"/>
                <a:gd name="connsiteX1" fmla="*/ 276174 w 452008"/>
                <a:gd name="connsiteY1" fmla="*/ 225606 h 590254"/>
                <a:gd name="connsiteX2" fmla="*/ 226004 w 452008"/>
                <a:gd name="connsiteY2" fmla="*/ 275697 h 590254"/>
                <a:gd name="connsiteX3" fmla="*/ 175834 w 452008"/>
                <a:gd name="connsiteY3" fmla="*/ 225606 h 590254"/>
                <a:gd name="connsiteX4" fmla="*/ 226004 w 452008"/>
                <a:gd name="connsiteY4" fmla="*/ 175515 h 590254"/>
                <a:gd name="connsiteX5" fmla="*/ 226501 w 452008"/>
                <a:gd name="connsiteY5" fmla="*/ 69442 h 590254"/>
                <a:gd name="connsiteX6" fmla="*/ 70533 w 452008"/>
                <a:gd name="connsiteY6" fmla="*/ 225189 h 590254"/>
                <a:gd name="connsiteX7" fmla="*/ 226501 w 452008"/>
                <a:gd name="connsiteY7" fmla="*/ 380937 h 590254"/>
                <a:gd name="connsiteX8" fmla="*/ 381475 w 452008"/>
                <a:gd name="connsiteY8" fmla="*/ 225189 h 590254"/>
                <a:gd name="connsiteX9" fmla="*/ 226501 w 452008"/>
                <a:gd name="connsiteY9" fmla="*/ 69442 h 590254"/>
                <a:gd name="connsiteX10" fmla="*/ 226501 w 452008"/>
                <a:gd name="connsiteY10" fmla="*/ 0 h 590254"/>
                <a:gd name="connsiteX11" fmla="*/ 452008 w 452008"/>
                <a:gd name="connsiteY11" fmla="*/ 225189 h 590254"/>
                <a:gd name="connsiteX12" fmla="*/ 443067 w 452008"/>
                <a:gd name="connsiteY12" fmla="*/ 284711 h 590254"/>
                <a:gd name="connsiteX13" fmla="*/ 444061 w 452008"/>
                <a:gd name="connsiteY13" fmla="*/ 284711 h 590254"/>
                <a:gd name="connsiteX14" fmla="*/ 443067 w 452008"/>
                <a:gd name="connsiteY14" fmla="*/ 285703 h 590254"/>
                <a:gd name="connsiteX15" fmla="*/ 422205 w 452008"/>
                <a:gd name="connsiteY15" fmla="*/ 336296 h 590254"/>
                <a:gd name="connsiteX16" fmla="*/ 326837 w 452008"/>
                <a:gd name="connsiteY16" fmla="*/ 505932 h 590254"/>
                <a:gd name="connsiteX17" fmla="*/ 224514 w 452008"/>
                <a:gd name="connsiteY17" fmla="*/ 590254 h 590254"/>
                <a:gd name="connsiteX18" fmla="*/ 117224 w 452008"/>
                <a:gd name="connsiteY18" fmla="*/ 507916 h 590254"/>
                <a:gd name="connsiteX19" fmla="*/ 28809 w 452008"/>
                <a:gd name="connsiteY19" fmla="*/ 334312 h 590254"/>
                <a:gd name="connsiteX20" fmla="*/ 8941 w 452008"/>
                <a:gd name="connsiteY20" fmla="*/ 285703 h 590254"/>
                <a:gd name="connsiteX21" fmla="*/ 8941 w 452008"/>
                <a:gd name="connsiteY21" fmla="*/ 284711 h 590254"/>
                <a:gd name="connsiteX22" fmla="*/ 0 w 452008"/>
                <a:gd name="connsiteY22" fmla="*/ 225189 h 590254"/>
                <a:gd name="connsiteX23" fmla="*/ 226501 w 452008"/>
                <a:gd name="connsiteY23" fmla="*/ 0 h 59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2008" h="590254">
                  <a:moveTo>
                    <a:pt x="226004" y="175515"/>
                  </a:moveTo>
                  <a:cubicBezTo>
                    <a:pt x="253712" y="175515"/>
                    <a:pt x="276174" y="197942"/>
                    <a:pt x="276174" y="225606"/>
                  </a:cubicBezTo>
                  <a:cubicBezTo>
                    <a:pt x="276174" y="253270"/>
                    <a:pt x="253712" y="275697"/>
                    <a:pt x="226004" y="275697"/>
                  </a:cubicBezTo>
                  <a:cubicBezTo>
                    <a:pt x="198296" y="275697"/>
                    <a:pt x="175834" y="253270"/>
                    <a:pt x="175834" y="225606"/>
                  </a:cubicBezTo>
                  <a:cubicBezTo>
                    <a:pt x="175834" y="197942"/>
                    <a:pt x="198296" y="175515"/>
                    <a:pt x="226004" y="175515"/>
                  </a:cubicBezTo>
                  <a:close/>
                  <a:moveTo>
                    <a:pt x="226501" y="69442"/>
                  </a:moveTo>
                  <a:cubicBezTo>
                    <a:pt x="140073" y="69442"/>
                    <a:pt x="70533" y="139875"/>
                    <a:pt x="70533" y="225189"/>
                  </a:cubicBezTo>
                  <a:cubicBezTo>
                    <a:pt x="70533" y="311495"/>
                    <a:pt x="140073" y="380937"/>
                    <a:pt x="226501" y="380937"/>
                  </a:cubicBezTo>
                  <a:cubicBezTo>
                    <a:pt x="311935" y="380937"/>
                    <a:pt x="381475" y="311495"/>
                    <a:pt x="381475" y="225189"/>
                  </a:cubicBezTo>
                  <a:cubicBezTo>
                    <a:pt x="381475" y="139875"/>
                    <a:pt x="311935" y="69442"/>
                    <a:pt x="226501" y="69442"/>
                  </a:cubicBezTo>
                  <a:close/>
                  <a:moveTo>
                    <a:pt x="226501" y="0"/>
                  </a:moveTo>
                  <a:cubicBezTo>
                    <a:pt x="350679" y="0"/>
                    <a:pt x="452008" y="101186"/>
                    <a:pt x="452008" y="225189"/>
                  </a:cubicBezTo>
                  <a:cubicBezTo>
                    <a:pt x="452008" y="246022"/>
                    <a:pt x="449028" y="265862"/>
                    <a:pt x="443067" y="284711"/>
                  </a:cubicBezTo>
                  <a:lnTo>
                    <a:pt x="444061" y="284711"/>
                  </a:lnTo>
                  <a:lnTo>
                    <a:pt x="443067" y="285703"/>
                  </a:lnTo>
                  <a:cubicBezTo>
                    <a:pt x="438100" y="303559"/>
                    <a:pt x="431146" y="320424"/>
                    <a:pt x="422205" y="336296"/>
                  </a:cubicBezTo>
                  <a:lnTo>
                    <a:pt x="326837" y="505932"/>
                  </a:lnTo>
                  <a:cubicBezTo>
                    <a:pt x="306968" y="553549"/>
                    <a:pt x="275179" y="590254"/>
                    <a:pt x="224514" y="590254"/>
                  </a:cubicBezTo>
                  <a:cubicBezTo>
                    <a:pt x="173849" y="590254"/>
                    <a:pt x="136099" y="555533"/>
                    <a:pt x="117224" y="507916"/>
                  </a:cubicBezTo>
                  <a:lnTo>
                    <a:pt x="28809" y="334312"/>
                  </a:lnTo>
                  <a:cubicBezTo>
                    <a:pt x="19868" y="319432"/>
                    <a:pt x="13908" y="302567"/>
                    <a:pt x="8941" y="285703"/>
                  </a:cubicBezTo>
                  <a:lnTo>
                    <a:pt x="8941" y="284711"/>
                  </a:lnTo>
                  <a:cubicBezTo>
                    <a:pt x="3974" y="265862"/>
                    <a:pt x="0" y="246022"/>
                    <a:pt x="0" y="225189"/>
                  </a:cubicBezTo>
                  <a:cubicBezTo>
                    <a:pt x="0" y="101186"/>
                    <a:pt x="101329" y="0"/>
                    <a:pt x="2265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îŝlíďê">
              <a:extLst>
                <a:ext uri="{FF2B5EF4-FFF2-40B4-BE49-F238E27FC236}">
                  <a16:creationId xmlns:a16="http://schemas.microsoft.com/office/drawing/2014/main" xmlns="" id="{6910597A-BF1D-4E99-8439-7631AB3FA748}"/>
                </a:ext>
              </a:extLst>
            </p:cNvPr>
            <p:cNvSpPr txBox="1"/>
            <p:nvPr/>
          </p:nvSpPr>
          <p:spPr bwMode="auto">
            <a:xfrm>
              <a:off x="5065801" y="3997810"/>
              <a:ext cx="205110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ṥḷíḍe">
              <a:extLst>
                <a:ext uri="{FF2B5EF4-FFF2-40B4-BE49-F238E27FC236}">
                  <a16:creationId xmlns:a16="http://schemas.microsoft.com/office/drawing/2014/main" xmlns="" id="{49F93B67-D2E0-4C2A-A545-9D19F814CFF9}"/>
                </a:ext>
              </a:extLst>
            </p:cNvPr>
            <p:cNvSpPr/>
            <p:nvPr/>
          </p:nvSpPr>
          <p:spPr bwMode="auto">
            <a:xfrm>
              <a:off x="5065801" y="4439617"/>
              <a:ext cx="2051102" cy="631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391C666F-94B1-4364-AC8F-E288F434D711}"/>
                </a:ext>
              </a:extLst>
            </p:cNvPr>
            <p:cNvCxnSpPr/>
            <p:nvPr/>
          </p:nvCxnSpPr>
          <p:spPr>
            <a:xfrm flipV="1">
              <a:off x="8208352" y="4742091"/>
              <a:ext cx="0" cy="2115909"/>
            </a:xfrm>
            <a:prstGeom prst="straightConnector1">
              <a:avLst/>
            </a:prstGeom>
            <a:ln w="31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śļîde">
              <a:extLst>
                <a:ext uri="{FF2B5EF4-FFF2-40B4-BE49-F238E27FC236}">
                  <a16:creationId xmlns:a16="http://schemas.microsoft.com/office/drawing/2014/main" xmlns="" id="{8331E0E1-8BA9-4364-AEAF-59076FE0E90F}"/>
                </a:ext>
              </a:extLst>
            </p:cNvPr>
            <p:cNvSpPr/>
            <p:nvPr/>
          </p:nvSpPr>
          <p:spPr bwMode="auto">
            <a:xfrm>
              <a:off x="7782653" y="2336482"/>
              <a:ext cx="851398" cy="1050402"/>
            </a:xfrm>
            <a:custGeom>
              <a:avLst/>
              <a:gdLst>
                <a:gd name="T0" fmla="*/ 382 w 765"/>
                <a:gd name="T1" fmla="*/ 0 h 944"/>
                <a:gd name="T2" fmla="*/ 765 w 765"/>
                <a:gd name="T3" fmla="*/ 382 h 944"/>
                <a:gd name="T4" fmla="*/ 496 w 765"/>
                <a:gd name="T5" fmla="*/ 748 h 944"/>
                <a:gd name="T6" fmla="*/ 382 w 765"/>
                <a:gd name="T7" fmla="*/ 944 h 944"/>
                <a:gd name="T8" fmla="*/ 269 w 765"/>
                <a:gd name="T9" fmla="*/ 748 h 944"/>
                <a:gd name="T10" fmla="*/ 0 w 765"/>
                <a:gd name="T11" fmla="*/ 382 h 944"/>
                <a:gd name="T12" fmla="*/ 382 w 765"/>
                <a:gd name="T1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5" h="944">
                  <a:moveTo>
                    <a:pt x="382" y="0"/>
                  </a:moveTo>
                  <a:cubicBezTo>
                    <a:pt x="593" y="0"/>
                    <a:pt x="765" y="171"/>
                    <a:pt x="765" y="382"/>
                  </a:cubicBezTo>
                  <a:cubicBezTo>
                    <a:pt x="765" y="554"/>
                    <a:pt x="651" y="699"/>
                    <a:pt x="496" y="748"/>
                  </a:cubicBezTo>
                  <a:cubicBezTo>
                    <a:pt x="382" y="944"/>
                    <a:pt x="382" y="944"/>
                    <a:pt x="382" y="944"/>
                  </a:cubicBezTo>
                  <a:cubicBezTo>
                    <a:pt x="269" y="748"/>
                    <a:pt x="269" y="748"/>
                    <a:pt x="269" y="748"/>
                  </a:cubicBezTo>
                  <a:cubicBezTo>
                    <a:pt x="114" y="699"/>
                    <a:pt x="0" y="554"/>
                    <a:pt x="0" y="382"/>
                  </a:cubicBezTo>
                  <a:cubicBezTo>
                    <a:pt x="0" y="171"/>
                    <a:pt x="171" y="0"/>
                    <a:pt x="38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1000"/>
            </a:p>
          </p:txBody>
        </p:sp>
        <p:sp>
          <p:nvSpPr>
            <p:cNvPr id="23" name="îṣľíḍé">
              <a:extLst>
                <a:ext uri="{FF2B5EF4-FFF2-40B4-BE49-F238E27FC236}">
                  <a16:creationId xmlns:a16="http://schemas.microsoft.com/office/drawing/2014/main" xmlns="" id="{6DB1A9BD-B5F1-4C66-913A-877DA4042627}"/>
                </a:ext>
              </a:extLst>
            </p:cNvPr>
            <p:cNvSpPr/>
            <p:nvPr/>
          </p:nvSpPr>
          <p:spPr bwMode="auto">
            <a:xfrm>
              <a:off x="8016275" y="2600099"/>
              <a:ext cx="384155" cy="332668"/>
            </a:xfrm>
            <a:custGeom>
              <a:avLst/>
              <a:gdLst>
                <a:gd name="connsiteX0" fmla="*/ 205065 w 605876"/>
                <a:gd name="connsiteY0" fmla="*/ 428776 h 524672"/>
                <a:gd name="connsiteX1" fmla="*/ 226551 w 605876"/>
                <a:gd name="connsiteY1" fmla="*/ 446081 h 524672"/>
                <a:gd name="connsiteX2" fmla="*/ 233109 w 605876"/>
                <a:gd name="connsiteY2" fmla="*/ 453684 h 524672"/>
                <a:gd name="connsiteX3" fmla="*/ 228349 w 605876"/>
                <a:gd name="connsiteY3" fmla="*/ 499196 h 524672"/>
                <a:gd name="connsiteX4" fmla="*/ 223377 w 605876"/>
                <a:gd name="connsiteY4" fmla="*/ 507538 h 524672"/>
                <a:gd name="connsiteX5" fmla="*/ 141188 w 605876"/>
                <a:gd name="connsiteY5" fmla="*/ 476282 h 524672"/>
                <a:gd name="connsiteX6" fmla="*/ 176835 w 605876"/>
                <a:gd name="connsiteY6" fmla="*/ 430241 h 524672"/>
                <a:gd name="connsiteX7" fmla="*/ 205065 w 605876"/>
                <a:gd name="connsiteY7" fmla="*/ 428776 h 524672"/>
                <a:gd name="connsiteX8" fmla="*/ 481191 w 605876"/>
                <a:gd name="connsiteY8" fmla="*/ 426712 h 524672"/>
                <a:gd name="connsiteX9" fmla="*/ 499583 w 605876"/>
                <a:gd name="connsiteY9" fmla="*/ 434333 h 524672"/>
                <a:gd name="connsiteX10" fmla="*/ 510478 w 605876"/>
                <a:gd name="connsiteY10" fmla="*/ 438454 h 524672"/>
                <a:gd name="connsiteX11" fmla="*/ 526874 w 605876"/>
                <a:gd name="connsiteY11" fmla="*/ 493716 h 524672"/>
                <a:gd name="connsiteX12" fmla="*/ 478851 w 605876"/>
                <a:gd name="connsiteY12" fmla="*/ 524041 h 524672"/>
                <a:gd name="connsiteX13" fmla="*/ 435059 w 605876"/>
                <a:gd name="connsiteY13" fmla="*/ 484629 h 524672"/>
                <a:gd name="connsiteX14" fmla="*/ 460022 w 605876"/>
                <a:gd name="connsiteY14" fmla="*/ 432008 h 524672"/>
                <a:gd name="connsiteX15" fmla="*/ 481191 w 605876"/>
                <a:gd name="connsiteY15" fmla="*/ 426712 h 524672"/>
                <a:gd name="connsiteX16" fmla="*/ 53061 w 605876"/>
                <a:gd name="connsiteY16" fmla="*/ 1 h 524672"/>
                <a:gd name="connsiteX17" fmla="*/ 98044 w 605876"/>
                <a:gd name="connsiteY17" fmla="*/ 2087 h 524672"/>
                <a:gd name="connsiteX18" fmla="*/ 147021 w 605876"/>
                <a:gd name="connsiteY18" fmla="*/ 21735 h 524672"/>
                <a:gd name="connsiteX19" fmla="*/ 159609 w 605876"/>
                <a:gd name="connsiteY19" fmla="*/ 48882 h 524672"/>
                <a:gd name="connsiteX20" fmla="*/ 576919 w 605876"/>
                <a:gd name="connsiteY20" fmla="*/ 34622 h 524672"/>
                <a:gd name="connsiteX21" fmla="*/ 604951 w 605876"/>
                <a:gd name="connsiteY21" fmla="*/ 62508 h 524672"/>
                <a:gd name="connsiteX22" fmla="*/ 551531 w 605876"/>
                <a:gd name="connsiteY22" fmla="*/ 185886 h 524672"/>
                <a:gd name="connsiteX23" fmla="*/ 509959 w 605876"/>
                <a:gd name="connsiteY23" fmla="*/ 288244 h 524672"/>
                <a:gd name="connsiteX24" fmla="*/ 501919 w 605876"/>
                <a:gd name="connsiteY24" fmla="*/ 295532 h 524672"/>
                <a:gd name="connsiteX25" fmla="*/ 486898 w 605876"/>
                <a:gd name="connsiteY25" fmla="*/ 302082 h 524672"/>
                <a:gd name="connsiteX26" fmla="*/ 487216 w 605876"/>
                <a:gd name="connsiteY26" fmla="*/ 302927 h 524672"/>
                <a:gd name="connsiteX27" fmla="*/ 212394 w 605876"/>
                <a:gd name="connsiteY27" fmla="*/ 303772 h 524672"/>
                <a:gd name="connsiteX28" fmla="*/ 198748 w 605876"/>
                <a:gd name="connsiteY28" fmla="*/ 360813 h 524672"/>
                <a:gd name="connsiteX29" fmla="*/ 533865 w 605876"/>
                <a:gd name="connsiteY29" fmla="*/ 360285 h 524672"/>
                <a:gd name="connsiteX30" fmla="*/ 533865 w 605876"/>
                <a:gd name="connsiteY30" fmla="*/ 403594 h 524672"/>
                <a:gd name="connsiteX31" fmla="*/ 167225 w 605876"/>
                <a:gd name="connsiteY31" fmla="*/ 406340 h 524672"/>
                <a:gd name="connsiteX32" fmla="*/ 145434 w 605876"/>
                <a:gd name="connsiteY32" fmla="*/ 377714 h 524672"/>
                <a:gd name="connsiteX33" fmla="*/ 181612 w 605876"/>
                <a:gd name="connsiteY33" fmla="*/ 279793 h 524672"/>
                <a:gd name="connsiteX34" fmla="*/ 181506 w 605876"/>
                <a:gd name="connsiteY34" fmla="*/ 279793 h 524672"/>
                <a:gd name="connsiteX35" fmla="*/ 131789 w 605876"/>
                <a:gd name="connsiteY35" fmla="*/ 122507 h 524672"/>
                <a:gd name="connsiteX36" fmla="*/ 98044 w 605876"/>
                <a:gd name="connsiteY36" fmla="*/ 47298 h 524672"/>
                <a:gd name="connsiteX37" fmla="*/ 30979 w 605876"/>
                <a:gd name="connsiteY37" fmla="*/ 45291 h 524672"/>
                <a:gd name="connsiteX38" fmla="*/ 20824 w 605876"/>
                <a:gd name="connsiteY38" fmla="*/ 47931 h 524672"/>
                <a:gd name="connsiteX39" fmla="*/ 10140 w 605876"/>
                <a:gd name="connsiteY39" fmla="*/ 8214 h 524672"/>
                <a:gd name="connsiteX40" fmla="*/ 53061 w 605876"/>
                <a:gd name="connsiteY40" fmla="*/ 1 h 52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5876" h="524672">
                  <a:moveTo>
                    <a:pt x="205065" y="428776"/>
                  </a:moveTo>
                  <a:cubicBezTo>
                    <a:pt x="214175" y="431298"/>
                    <a:pt x="222161" y="436947"/>
                    <a:pt x="226551" y="446081"/>
                  </a:cubicBezTo>
                  <a:cubicBezTo>
                    <a:pt x="229089" y="448299"/>
                    <a:pt x="231310" y="450833"/>
                    <a:pt x="233109" y="453684"/>
                  </a:cubicBezTo>
                  <a:cubicBezTo>
                    <a:pt x="242100" y="468151"/>
                    <a:pt x="238186" y="486102"/>
                    <a:pt x="228349" y="499196"/>
                  </a:cubicBezTo>
                  <a:cubicBezTo>
                    <a:pt x="226974" y="502047"/>
                    <a:pt x="225493" y="504793"/>
                    <a:pt x="223377" y="507538"/>
                  </a:cubicBezTo>
                  <a:cubicBezTo>
                    <a:pt x="196721" y="542174"/>
                    <a:pt x="136746" y="520527"/>
                    <a:pt x="141188" y="476282"/>
                  </a:cubicBezTo>
                  <a:cubicBezTo>
                    <a:pt x="143198" y="455902"/>
                    <a:pt x="157690" y="437528"/>
                    <a:pt x="176835" y="430241"/>
                  </a:cubicBezTo>
                  <a:cubicBezTo>
                    <a:pt x="185721" y="426862"/>
                    <a:pt x="195955" y="426255"/>
                    <a:pt x="205065" y="428776"/>
                  </a:cubicBezTo>
                  <a:close/>
                  <a:moveTo>
                    <a:pt x="481191" y="426712"/>
                  </a:moveTo>
                  <a:cubicBezTo>
                    <a:pt x="488080" y="427095"/>
                    <a:pt x="494506" y="429631"/>
                    <a:pt x="499583" y="434333"/>
                  </a:cubicBezTo>
                  <a:cubicBezTo>
                    <a:pt x="503391" y="435178"/>
                    <a:pt x="507093" y="436446"/>
                    <a:pt x="510478" y="438454"/>
                  </a:cubicBezTo>
                  <a:cubicBezTo>
                    <a:pt x="529201" y="449548"/>
                    <a:pt x="536499" y="474274"/>
                    <a:pt x="526874" y="493716"/>
                  </a:cubicBezTo>
                  <a:cubicBezTo>
                    <a:pt x="518517" y="510727"/>
                    <a:pt x="498102" y="524886"/>
                    <a:pt x="478851" y="524041"/>
                  </a:cubicBezTo>
                  <a:cubicBezTo>
                    <a:pt x="456743" y="522984"/>
                    <a:pt x="438655" y="505973"/>
                    <a:pt x="435059" y="484629"/>
                  </a:cubicBezTo>
                  <a:cubicBezTo>
                    <a:pt x="431568" y="464024"/>
                    <a:pt x="441723" y="442363"/>
                    <a:pt x="460022" y="432008"/>
                  </a:cubicBezTo>
                  <a:cubicBezTo>
                    <a:pt x="466951" y="428099"/>
                    <a:pt x="474302" y="426329"/>
                    <a:pt x="481191" y="426712"/>
                  </a:cubicBezTo>
                  <a:close/>
                  <a:moveTo>
                    <a:pt x="53061" y="1"/>
                  </a:moveTo>
                  <a:cubicBezTo>
                    <a:pt x="68584" y="54"/>
                    <a:pt x="84451" y="1823"/>
                    <a:pt x="98044" y="2087"/>
                  </a:cubicBezTo>
                  <a:cubicBezTo>
                    <a:pt x="121634" y="2510"/>
                    <a:pt x="134433" y="1453"/>
                    <a:pt x="147021" y="21735"/>
                  </a:cubicBezTo>
                  <a:cubicBezTo>
                    <a:pt x="151887" y="29657"/>
                    <a:pt x="156013" y="38847"/>
                    <a:pt x="159609" y="48882"/>
                  </a:cubicBezTo>
                  <a:cubicBezTo>
                    <a:pt x="300405" y="43072"/>
                    <a:pt x="435700" y="56593"/>
                    <a:pt x="576919" y="34622"/>
                  </a:cubicBezTo>
                  <a:cubicBezTo>
                    <a:pt x="593315" y="31981"/>
                    <a:pt x="610028" y="44340"/>
                    <a:pt x="604951" y="62508"/>
                  </a:cubicBezTo>
                  <a:cubicBezTo>
                    <a:pt x="592363" y="106240"/>
                    <a:pt x="565811" y="142789"/>
                    <a:pt x="551531" y="185886"/>
                  </a:cubicBezTo>
                  <a:cubicBezTo>
                    <a:pt x="539154" y="223175"/>
                    <a:pt x="532279" y="255392"/>
                    <a:pt x="509959" y="288244"/>
                  </a:cubicBezTo>
                  <a:cubicBezTo>
                    <a:pt x="507632" y="291624"/>
                    <a:pt x="504881" y="293948"/>
                    <a:pt x="501919" y="295532"/>
                  </a:cubicBezTo>
                  <a:cubicBezTo>
                    <a:pt x="498217" y="299335"/>
                    <a:pt x="493351" y="302082"/>
                    <a:pt x="486898" y="302082"/>
                  </a:cubicBezTo>
                  <a:lnTo>
                    <a:pt x="487216" y="302927"/>
                  </a:lnTo>
                  <a:cubicBezTo>
                    <a:pt x="404282" y="309581"/>
                    <a:pt x="294481" y="328384"/>
                    <a:pt x="212394" y="303772"/>
                  </a:cubicBezTo>
                  <a:cubicBezTo>
                    <a:pt x="210067" y="323102"/>
                    <a:pt x="204990" y="342010"/>
                    <a:pt x="198748" y="360813"/>
                  </a:cubicBezTo>
                  <a:cubicBezTo>
                    <a:pt x="310348" y="359756"/>
                    <a:pt x="422371" y="356904"/>
                    <a:pt x="533865" y="360285"/>
                  </a:cubicBezTo>
                  <a:cubicBezTo>
                    <a:pt x="561898" y="361024"/>
                    <a:pt x="561686" y="402537"/>
                    <a:pt x="533865" y="403594"/>
                  </a:cubicBezTo>
                  <a:cubicBezTo>
                    <a:pt x="411899" y="408453"/>
                    <a:pt x="289298" y="405706"/>
                    <a:pt x="167225" y="406340"/>
                  </a:cubicBezTo>
                  <a:cubicBezTo>
                    <a:pt x="153157" y="406340"/>
                    <a:pt x="140780" y="391763"/>
                    <a:pt x="145434" y="377714"/>
                  </a:cubicBezTo>
                  <a:cubicBezTo>
                    <a:pt x="156542" y="344440"/>
                    <a:pt x="164793" y="310321"/>
                    <a:pt x="181612" y="279793"/>
                  </a:cubicBezTo>
                  <a:cubicBezTo>
                    <a:pt x="181506" y="279793"/>
                    <a:pt x="181506" y="279793"/>
                    <a:pt x="181506" y="279793"/>
                  </a:cubicBezTo>
                  <a:cubicBezTo>
                    <a:pt x="164369" y="227505"/>
                    <a:pt x="148291" y="174901"/>
                    <a:pt x="131789" y="122507"/>
                  </a:cubicBezTo>
                  <a:cubicBezTo>
                    <a:pt x="125230" y="101698"/>
                    <a:pt x="120470" y="57544"/>
                    <a:pt x="98044" y="47298"/>
                  </a:cubicBezTo>
                  <a:cubicBezTo>
                    <a:pt x="90957" y="44023"/>
                    <a:pt x="37854" y="42016"/>
                    <a:pt x="30979" y="45291"/>
                  </a:cubicBezTo>
                  <a:cubicBezTo>
                    <a:pt x="27488" y="46981"/>
                    <a:pt x="24632" y="47614"/>
                    <a:pt x="20824" y="47931"/>
                  </a:cubicBezTo>
                  <a:cubicBezTo>
                    <a:pt x="-439" y="49410"/>
                    <a:pt x="-7843" y="18037"/>
                    <a:pt x="10140" y="8214"/>
                  </a:cubicBezTo>
                  <a:cubicBezTo>
                    <a:pt x="22358" y="1612"/>
                    <a:pt x="37537" y="-52"/>
                    <a:pt x="5306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4" name="íṧ1idé">
              <a:extLst>
                <a:ext uri="{FF2B5EF4-FFF2-40B4-BE49-F238E27FC236}">
                  <a16:creationId xmlns:a16="http://schemas.microsoft.com/office/drawing/2014/main" xmlns="" id="{DAB2B30A-D850-4E8B-8A08-D8FE499E0B11}"/>
                </a:ext>
              </a:extLst>
            </p:cNvPr>
            <p:cNvSpPr txBox="1"/>
            <p:nvPr/>
          </p:nvSpPr>
          <p:spPr bwMode="auto">
            <a:xfrm>
              <a:off x="7182802" y="3472609"/>
              <a:ext cx="205110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iṡľíḓe">
              <a:extLst>
                <a:ext uri="{FF2B5EF4-FFF2-40B4-BE49-F238E27FC236}">
                  <a16:creationId xmlns:a16="http://schemas.microsoft.com/office/drawing/2014/main" xmlns="" id="{F5DDA728-1ADB-44FC-B6DD-4B6D5A036A1C}"/>
                </a:ext>
              </a:extLst>
            </p:cNvPr>
            <p:cNvSpPr/>
            <p:nvPr/>
          </p:nvSpPr>
          <p:spPr bwMode="auto">
            <a:xfrm>
              <a:off x="7182802" y="3914416"/>
              <a:ext cx="2051102" cy="631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xmlns="" id="{A7FE59E0-E316-49EC-AC75-CCA4463EEF08}"/>
                </a:ext>
              </a:extLst>
            </p:cNvPr>
            <p:cNvCxnSpPr/>
            <p:nvPr/>
          </p:nvCxnSpPr>
          <p:spPr>
            <a:xfrm flipV="1">
              <a:off x="10325352" y="4206339"/>
              <a:ext cx="0" cy="2651662"/>
            </a:xfrm>
            <a:prstGeom prst="straightConnector1">
              <a:avLst/>
            </a:prstGeom>
            <a:ln w="31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$ḻîḑè">
              <a:extLst>
                <a:ext uri="{FF2B5EF4-FFF2-40B4-BE49-F238E27FC236}">
                  <a16:creationId xmlns:a16="http://schemas.microsoft.com/office/drawing/2014/main" xmlns="" id="{C9409600-7E67-430F-B1DB-76EF521B58EB}"/>
                </a:ext>
              </a:extLst>
            </p:cNvPr>
            <p:cNvSpPr/>
            <p:nvPr/>
          </p:nvSpPr>
          <p:spPr bwMode="auto">
            <a:xfrm>
              <a:off x="9899653" y="1790179"/>
              <a:ext cx="851398" cy="1050402"/>
            </a:xfrm>
            <a:custGeom>
              <a:avLst/>
              <a:gdLst>
                <a:gd name="T0" fmla="*/ 382 w 765"/>
                <a:gd name="T1" fmla="*/ 0 h 944"/>
                <a:gd name="T2" fmla="*/ 765 w 765"/>
                <a:gd name="T3" fmla="*/ 382 h 944"/>
                <a:gd name="T4" fmla="*/ 496 w 765"/>
                <a:gd name="T5" fmla="*/ 748 h 944"/>
                <a:gd name="T6" fmla="*/ 382 w 765"/>
                <a:gd name="T7" fmla="*/ 944 h 944"/>
                <a:gd name="T8" fmla="*/ 269 w 765"/>
                <a:gd name="T9" fmla="*/ 748 h 944"/>
                <a:gd name="T10" fmla="*/ 0 w 765"/>
                <a:gd name="T11" fmla="*/ 382 h 944"/>
                <a:gd name="T12" fmla="*/ 382 w 765"/>
                <a:gd name="T1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5" h="944">
                  <a:moveTo>
                    <a:pt x="382" y="0"/>
                  </a:moveTo>
                  <a:cubicBezTo>
                    <a:pt x="593" y="0"/>
                    <a:pt x="765" y="171"/>
                    <a:pt x="765" y="382"/>
                  </a:cubicBezTo>
                  <a:cubicBezTo>
                    <a:pt x="765" y="554"/>
                    <a:pt x="651" y="699"/>
                    <a:pt x="496" y="748"/>
                  </a:cubicBezTo>
                  <a:cubicBezTo>
                    <a:pt x="382" y="944"/>
                    <a:pt x="382" y="944"/>
                    <a:pt x="382" y="944"/>
                  </a:cubicBezTo>
                  <a:cubicBezTo>
                    <a:pt x="269" y="748"/>
                    <a:pt x="269" y="748"/>
                    <a:pt x="269" y="748"/>
                  </a:cubicBezTo>
                  <a:cubicBezTo>
                    <a:pt x="114" y="699"/>
                    <a:pt x="0" y="554"/>
                    <a:pt x="0" y="382"/>
                  </a:cubicBezTo>
                  <a:cubicBezTo>
                    <a:pt x="0" y="171"/>
                    <a:pt x="171" y="0"/>
                    <a:pt x="38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1000"/>
            </a:p>
          </p:txBody>
        </p:sp>
        <p:sp>
          <p:nvSpPr>
            <p:cNvPr id="28" name="íśľíḋe">
              <a:extLst>
                <a:ext uri="{FF2B5EF4-FFF2-40B4-BE49-F238E27FC236}">
                  <a16:creationId xmlns:a16="http://schemas.microsoft.com/office/drawing/2014/main" xmlns="" id="{14F62E30-1A3C-42BC-A30F-A585B2131FCB}"/>
                </a:ext>
              </a:extLst>
            </p:cNvPr>
            <p:cNvSpPr/>
            <p:nvPr/>
          </p:nvSpPr>
          <p:spPr bwMode="auto">
            <a:xfrm>
              <a:off x="10137165" y="2032759"/>
              <a:ext cx="376374" cy="374742"/>
            </a:xfrm>
            <a:custGeom>
              <a:avLst/>
              <a:gdLst>
                <a:gd name="connsiteX0" fmla="*/ 251028 w 602469"/>
                <a:gd name="connsiteY0" fmla="*/ 37801 h 599857"/>
                <a:gd name="connsiteX1" fmla="*/ 268719 w 602469"/>
                <a:gd name="connsiteY1" fmla="*/ 43054 h 599857"/>
                <a:gd name="connsiteX2" fmla="*/ 276848 w 602469"/>
                <a:gd name="connsiteY2" fmla="*/ 60723 h 599857"/>
                <a:gd name="connsiteX3" fmla="*/ 276848 w 602469"/>
                <a:gd name="connsiteY3" fmla="*/ 332439 h 599857"/>
                <a:gd name="connsiteX4" fmla="*/ 538873 w 602469"/>
                <a:gd name="connsiteY4" fmla="*/ 332439 h 599857"/>
                <a:gd name="connsiteX5" fmla="*/ 556086 w 602469"/>
                <a:gd name="connsiteY5" fmla="*/ 340557 h 599857"/>
                <a:gd name="connsiteX6" fmla="*/ 561824 w 602469"/>
                <a:gd name="connsiteY6" fmla="*/ 358703 h 599857"/>
                <a:gd name="connsiteX7" fmla="*/ 282585 w 602469"/>
                <a:gd name="connsiteY7" fmla="*/ 599857 h 599857"/>
                <a:gd name="connsiteX8" fmla="*/ 0 w 602469"/>
                <a:gd name="connsiteY8" fmla="*/ 317635 h 599857"/>
                <a:gd name="connsiteX9" fmla="*/ 251028 w 602469"/>
                <a:gd name="connsiteY9" fmla="*/ 37801 h 599857"/>
                <a:gd name="connsiteX10" fmla="*/ 326597 w 602469"/>
                <a:gd name="connsiteY10" fmla="*/ 92 h 599857"/>
                <a:gd name="connsiteX11" fmla="*/ 602469 w 602469"/>
                <a:gd name="connsiteY11" fmla="*/ 284713 h 599857"/>
                <a:gd name="connsiteX12" fmla="*/ 598644 w 602469"/>
                <a:gd name="connsiteY12" fmla="*/ 293787 h 599857"/>
                <a:gd name="connsiteX13" fmla="*/ 589560 w 602469"/>
                <a:gd name="connsiteY13" fmla="*/ 297607 h 599857"/>
                <a:gd name="connsiteX14" fmla="*/ 313210 w 602469"/>
                <a:gd name="connsiteY14" fmla="*/ 298085 h 599857"/>
                <a:gd name="connsiteX15" fmla="*/ 313210 w 602469"/>
                <a:gd name="connsiteY15" fmla="*/ 12508 h 599857"/>
                <a:gd name="connsiteX16" fmla="*/ 317035 w 602469"/>
                <a:gd name="connsiteY16" fmla="*/ 3434 h 599857"/>
                <a:gd name="connsiteX17" fmla="*/ 326597 w 602469"/>
                <a:gd name="connsiteY17" fmla="*/ 92 h 599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2469" h="599857">
                  <a:moveTo>
                    <a:pt x="251028" y="37801"/>
                  </a:moveTo>
                  <a:cubicBezTo>
                    <a:pt x="257244" y="36846"/>
                    <a:pt x="263938" y="38756"/>
                    <a:pt x="268719" y="43054"/>
                  </a:cubicBezTo>
                  <a:cubicBezTo>
                    <a:pt x="273979" y="47829"/>
                    <a:pt x="276848" y="54037"/>
                    <a:pt x="276848" y="60723"/>
                  </a:cubicBezTo>
                  <a:lnTo>
                    <a:pt x="276848" y="332439"/>
                  </a:lnTo>
                  <a:lnTo>
                    <a:pt x="538873" y="332439"/>
                  </a:lnTo>
                  <a:cubicBezTo>
                    <a:pt x="545567" y="332439"/>
                    <a:pt x="551783" y="335304"/>
                    <a:pt x="556086" y="340557"/>
                  </a:cubicBezTo>
                  <a:cubicBezTo>
                    <a:pt x="560867" y="345332"/>
                    <a:pt x="562780" y="352018"/>
                    <a:pt x="561824" y="358703"/>
                  </a:cubicBezTo>
                  <a:cubicBezTo>
                    <a:pt x="541741" y="496232"/>
                    <a:pt x="421726" y="599857"/>
                    <a:pt x="282585" y="599857"/>
                  </a:cubicBezTo>
                  <a:cubicBezTo>
                    <a:pt x="126709" y="599857"/>
                    <a:pt x="0" y="473311"/>
                    <a:pt x="0" y="317635"/>
                  </a:cubicBezTo>
                  <a:cubicBezTo>
                    <a:pt x="0" y="174375"/>
                    <a:pt x="108061" y="53560"/>
                    <a:pt x="251028" y="37801"/>
                  </a:cubicBezTo>
                  <a:close/>
                  <a:moveTo>
                    <a:pt x="326597" y="92"/>
                  </a:moveTo>
                  <a:cubicBezTo>
                    <a:pt x="479116" y="10120"/>
                    <a:pt x="597688" y="132374"/>
                    <a:pt x="602469" y="284713"/>
                  </a:cubicBezTo>
                  <a:cubicBezTo>
                    <a:pt x="602469" y="288056"/>
                    <a:pt x="601035" y="291399"/>
                    <a:pt x="598644" y="293787"/>
                  </a:cubicBezTo>
                  <a:cubicBezTo>
                    <a:pt x="596254" y="296175"/>
                    <a:pt x="592907" y="297607"/>
                    <a:pt x="589560" y="297607"/>
                  </a:cubicBezTo>
                  <a:lnTo>
                    <a:pt x="313210" y="298085"/>
                  </a:lnTo>
                  <a:lnTo>
                    <a:pt x="313210" y="12508"/>
                  </a:lnTo>
                  <a:cubicBezTo>
                    <a:pt x="313210" y="9165"/>
                    <a:pt x="314644" y="5822"/>
                    <a:pt x="317035" y="3434"/>
                  </a:cubicBezTo>
                  <a:cubicBezTo>
                    <a:pt x="319904" y="1047"/>
                    <a:pt x="323250" y="-386"/>
                    <a:pt x="326597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9" name="íṩľîḑe">
              <a:extLst>
                <a:ext uri="{FF2B5EF4-FFF2-40B4-BE49-F238E27FC236}">
                  <a16:creationId xmlns:a16="http://schemas.microsoft.com/office/drawing/2014/main" xmlns="" id="{727B8892-EB6A-4178-A947-59D3A2C02E33}"/>
                </a:ext>
              </a:extLst>
            </p:cNvPr>
            <p:cNvSpPr txBox="1"/>
            <p:nvPr/>
          </p:nvSpPr>
          <p:spPr bwMode="auto">
            <a:xfrm>
              <a:off x="9299802" y="2926306"/>
              <a:ext cx="205110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ï$ľîde">
              <a:extLst>
                <a:ext uri="{FF2B5EF4-FFF2-40B4-BE49-F238E27FC236}">
                  <a16:creationId xmlns:a16="http://schemas.microsoft.com/office/drawing/2014/main" xmlns="" id="{4BF6F068-C0CD-49F7-B19C-F2C313381C3D}"/>
                </a:ext>
              </a:extLst>
            </p:cNvPr>
            <p:cNvSpPr/>
            <p:nvPr/>
          </p:nvSpPr>
          <p:spPr bwMode="auto">
            <a:xfrm>
              <a:off x="9299802" y="3368113"/>
              <a:ext cx="2051102" cy="631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ïşļiḋe">
              <a:extLst>
                <a:ext uri="{FF2B5EF4-FFF2-40B4-BE49-F238E27FC236}">
                  <a16:creationId xmlns:a16="http://schemas.microsoft.com/office/drawing/2014/main" xmlns="" id="{D2AABAAB-496B-4122-A0A3-FB0951F64CB4}"/>
                </a:ext>
              </a:extLst>
            </p:cNvPr>
            <p:cNvSpPr/>
            <p:nvPr/>
          </p:nvSpPr>
          <p:spPr>
            <a:xfrm>
              <a:off x="660400" y="1572105"/>
              <a:ext cx="4480619" cy="11652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32" name="îšļíḓê">
              <a:extLst>
                <a:ext uri="{FF2B5EF4-FFF2-40B4-BE49-F238E27FC236}">
                  <a16:creationId xmlns:a16="http://schemas.microsoft.com/office/drawing/2014/main" xmlns="" id="{39D08920-B350-4778-8965-D24CF72DD34F}"/>
                </a:ext>
              </a:extLst>
            </p:cNvPr>
            <p:cNvSpPr txBox="1"/>
            <p:nvPr/>
          </p:nvSpPr>
          <p:spPr bwMode="auto">
            <a:xfrm>
              <a:off x="660400" y="1130300"/>
              <a:ext cx="448061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069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682D7E-2C36-4053-8718-C8B679415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BA0B14-7890-400A-932C-CF8E73031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984138A-8F1A-49E8-B9B6-58B2E8C73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28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2E7E7F-2A54-4C45-97A8-ABA1D497C3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033" y="1271706"/>
            <a:ext cx="12198033" cy="4866765"/>
            <a:chOff x="-6033" y="1271706"/>
            <a:chExt cx="12198033" cy="486676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BF70D46-ABE2-40C0-A3DB-05D5FF84F193}"/>
                </a:ext>
              </a:extLst>
            </p:cNvPr>
            <p:cNvCxnSpPr/>
            <p:nvPr/>
          </p:nvCxnSpPr>
          <p:spPr>
            <a:xfrm>
              <a:off x="-6033" y="4644216"/>
              <a:ext cx="121980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iş1ïde">
              <a:extLst>
                <a:ext uri="{FF2B5EF4-FFF2-40B4-BE49-F238E27FC236}">
                  <a16:creationId xmlns:a16="http://schemas.microsoft.com/office/drawing/2014/main" xmlns="" id="{E8114C16-C477-401F-9947-19DF266AC9BF}"/>
                </a:ext>
              </a:extLst>
            </p:cNvPr>
            <p:cNvSpPr/>
            <p:nvPr/>
          </p:nvSpPr>
          <p:spPr bwMode="auto">
            <a:xfrm>
              <a:off x="2609632" y="3213208"/>
              <a:ext cx="1842558" cy="1436976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/>
            </a:p>
          </p:txBody>
        </p:sp>
        <p:sp>
          <p:nvSpPr>
            <p:cNvPr id="8" name="ísļiḑé">
              <a:extLst>
                <a:ext uri="{FF2B5EF4-FFF2-40B4-BE49-F238E27FC236}">
                  <a16:creationId xmlns:a16="http://schemas.microsoft.com/office/drawing/2014/main" xmlns="" id="{5B6E3293-38D5-41D9-A45C-922AE4B93DDD}"/>
                </a:ext>
              </a:extLst>
            </p:cNvPr>
            <p:cNvSpPr/>
            <p:nvPr/>
          </p:nvSpPr>
          <p:spPr bwMode="auto">
            <a:xfrm>
              <a:off x="3286946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 dirty="0"/>
                <a:t>40%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3C306A4-DA32-4AE2-8F39-8A8D31910E45}"/>
                </a:ext>
              </a:extLst>
            </p:cNvPr>
            <p:cNvCxnSpPr/>
            <p:nvPr/>
          </p:nvCxnSpPr>
          <p:spPr>
            <a:xfrm>
              <a:off x="3530911" y="1789754"/>
              <a:ext cx="0" cy="13523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ṡḻíḑé">
              <a:extLst>
                <a:ext uri="{FF2B5EF4-FFF2-40B4-BE49-F238E27FC236}">
                  <a16:creationId xmlns:a16="http://schemas.microsoft.com/office/drawing/2014/main" xmlns="" id="{32D5A02D-53B7-424B-B664-E45EB582FB7E}"/>
                </a:ext>
              </a:extLst>
            </p:cNvPr>
            <p:cNvSpPr/>
            <p:nvPr/>
          </p:nvSpPr>
          <p:spPr bwMode="auto">
            <a:xfrm>
              <a:off x="3829432" y="3698394"/>
              <a:ext cx="1842558" cy="95179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/>
            </a:p>
          </p:txBody>
        </p:sp>
        <p:sp>
          <p:nvSpPr>
            <p:cNvPr id="11" name="ï$lîďé">
              <a:extLst>
                <a:ext uri="{FF2B5EF4-FFF2-40B4-BE49-F238E27FC236}">
                  <a16:creationId xmlns:a16="http://schemas.microsoft.com/office/drawing/2014/main" xmlns="" id="{617E7EBC-6465-4C1A-A5EE-EA47B7560A18}"/>
                </a:ext>
              </a:extLst>
            </p:cNvPr>
            <p:cNvSpPr/>
            <p:nvPr/>
          </p:nvSpPr>
          <p:spPr bwMode="auto">
            <a:xfrm>
              <a:off x="4506746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 dirty="0"/>
                <a:t>30%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F9ACF42-529E-44D6-A513-7380308F6AC3}"/>
                </a:ext>
              </a:extLst>
            </p:cNvPr>
            <p:cNvCxnSpPr/>
            <p:nvPr/>
          </p:nvCxnSpPr>
          <p:spPr>
            <a:xfrm>
              <a:off x="4750711" y="1789754"/>
              <a:ext cx="0" cy="184241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ś1íḓè">
              <a:extLst>
                <a:ext uri="{FF2B5EF4-FFF2-40B4-BE49-F238E27FC236}">
                  <a16:creationId xmlns:a16="http://schemas.microsoft.com/office/drawing/2014/main" xmlns="" id="{38315C8B-AB74-4B7D-B801-790AA07637AE}"/>
                </a:ext>
              </a:extLst>
            </p:cNvPr>
            <p:cNvSpPr/>
            <p:nvPr/>
          </p:nvSpPr>
          <p:spPr bwMode="auto">
            <a:xfrm>
              <a:off x="6472947" y="3006027"/>
              <a:ext cx="1842558" cy="1644157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/>
            </a:p>
          </p:txBody>
        </p:sp>
        <p:sp>
          <p:nvSpPr>
            <p:cNvPr id="14" name="îşḷíḍé">
              <a:extLst>
                <a:ext uri="{FF2B5EF4-FFF2-40B4-BE49-F238E27FC236}">
                  <a16:creationId xmlns:a16="http://schemas.microsoft.com/office/drawing/2014/main" xmlns="" id="{343A274E-2A3F-4FD6-87FA-3D8DF53BD88A}"/>
                </a:ext>
              </a:extLst>
            </p:cNvPr>
            <p:cNvSpPr/>
            <p:nvPr/>
          </p:nvSpPr>
          <p:spPr bwMode="auto">
            <a:xfrm>
              <a:off x="7150261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 dirty="0"/>
                <a:t>65%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B39D310-C058-445D-B5B2-CDEF4FC52D75}"/>
                </a:ext>
              </a:extLst>
            </p:cNvPr>
            <p:cNvCxnSpPr/>
            <p:nvPr/>
          </p:nvCxnSpPr>
          <p:spPr>
            <a:xfrm rot="5400000" flipV="1">
              <a:off x="6811697" y="2372283"/>
              <a:ext cx="116505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ş1íḍê">
              <a:extLst>
                <a:ext uri="{FF2B5EF4-FFF2-40B4-BE49-F238E27FC236}">
                  <a16:creationId xmlns:a16="http://schemas.microsoft.com/office/drawing/2014/main" xmlns="" id="{B03C5649-074C-404A-95E1-1A5DCFF7DF48}"/>
                </a:ext>
              </a:extLst>
            </p:cNvPr>
            <p:cNvSpPr/>
            <p:nvPr/>
          </p:nvSpPr>
          <p:spPr bwMode="auto">
            <a:xfrm>
              <a:off x="5102520" y="2319843"/>
              <a:ext cx="1843530" cy="2330341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/>
            </a:p>
          </p:txBody>
        </p:sp>
        <p:sp>
          <p:nvSpPr>
            <p:cNvPr id="17" name="îṧlïḓê">
              <a:extLst>
                <a:ext uri="{FF2B5EF4-FFF2-40B4-BE49-F238E27FC236}">
                  <a16:creationId xmlns:a16="http://schemas.microsoft.com/office/drawing/2014/main" xmlns="" id="{26A0C08F-E69D-456C-BC75-F7D597E94C59}"/>
                </a:ext>
              </a:extLst>
            </p:cNvPr>
            <p:cNvSpPr/>
            <p:nvPr/>
          </p:nvSpPr>
          <p:spPr bwMode="auto">
            <a:xfrm>
              <a:off x="5676346" y="1271706"/>
              <a:ext cx="695880" cy="43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85%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7207537-7189-40AA-836D-9874B71FC927}"/>
                </a:ext>
              </a:extLst>
            </p:cNvPr>
            <p:cNvCxnSpPr/>
            <p:nvPr/>
          </p:nvCxnSpPr>
          <p:spPr>
            <a:xfrm rot="5400000" flipV="1">
              <a:off x="5774629" y="2039410"/>
              <a:ext cx="49931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śľiḑé">
              <a:extLst>
                <a:ext uri="{FF2B5EF4-FFF2-40B4-BE49-F238E27FC236}">
                  <a16:creationId xmlns:a16="http://schemas.microsoft.com/office/drawing/2014/main" xmlns="" id="{DF44254D-F641-42FE-8A79-3E9A86848A24}"/>
                </a:ext>
              </a:extLst>
            </p:cNvPr>
            <p:cNvSpPr/>
            <p:nvPr/>
          </p:nvSpPr>
          <p:spPr bwMode="auto">
            <a:xfrm>
              <a:off x="7739810" y="3698397"/>
              <a:ext cx="1842558" cy="951787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/>
            </a:p>
          </p:txBody>
        </p:sp>
        <p:sp>
          <p:nvSpPr>
            <p:cNvPr id="20" name="îṩ1ídê">
              <a:extLst>
                <a:ext uri="{FF2B5EF4-FFF2-40B4-BE49-F238E27FC236}">
                  <a16:creationId xmlns:a16="http://schemas.microsoft.com/office/drawing/2014/main" xmlns="" id="{EA5D9895-DD1F-43B8-B331-13C4C0174385}"/>
                </a:ext>
              </a:extLst>
            </p:cNvPr>
            <p:cNvSpPr/>
            <p:nvPr/>
          </p:nvSpPr>
          <p:spPr bwMode="auto">
            <a:xfrm>
              <a:off x="8417124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1200" b="1" dirty="0"/>
                <a:t>35%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7162ECA-8389-43CB-8A99-23DABEAC9D8A}"/>
                </a:ext>
              </a:extLst>
            </p:cNvPr>
            <p:cNvCxnSpPr/>
            <p:nvPr/>
          </p:nvCxnSpPr>
          <p:spPr>
            <a:xfrm>
              <a:off x="8661089" y="1789754"/>
              <a:ext cx="0" cy="184241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şľíḍé">
              <a:extLst>
                <a:ext uri="{FF2B5EF4-FFF2-40B4-BE49-F238E27FC236}">
                  <a16:creationId xmlns:a16="http://schemas.microsoft.com/office/drawing/2014/main" xmlns="" id="{4AB9ABFB-4138-4126-8B93-A617C543FAB7}"/>
                </a:ext>
              </a:extLst>
            </p:cNvPr>
            <p:cNvSpPr txBox="1"/>
            <p:nvPr/>
          </p:nvSpPr>
          <p:spPr>
            <a:xfrm>
              <a:off x="3183552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2014</a:t>
              </a:r>
              <a:endParaRPr lang="id-ID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ïšḻíḋé">
              <a:extLst>
                <a:ext uri="{FF2B5EF4-FFF2-40B4-BE49-F238E27FC236}">
                  <a16:creationId xmlns:a16="http://schemas.microsoft.com/office/drawing/2014/main" xmlns="" id="{139AC5D1-E151-4FBE-8726-5E04F7C002EA}"/>
                </a:ext>
              </a:extLst>
            </p:cNvPr>
            <p:cNvSpPr txBox="1"/>
            <p:nvPr/>
          </p:nvSpPr>
          <p:spPr>
            <a:xfrm>
              <a:off x="4365813" y="4188980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/>
                <a:t>2015</a:t>
              </a:r>
              <a:endParaRPr lang="id-ID" b="1" dirty="0"/>
            </a:p>
          </p:txBody>
        </p:sp>
        <p:sp>
          <p:nvSpPr>
            <p:cNvPr id="24" name="íṣḷiḋe">
              <a:extLst>
                <a:ext uri="{FF2B5EF4-FFF2-40B4-BE49-F238E27FC236}">
                  <a16:creationId xmlns:a16="http://schemas.microsoft.com/office/drawing/2014/main" xmlns="" id="{9269BFAA-8387-4E28-89ED-62E1167B52E1}"/>
                </a:ext>
              </a:extLst>
            </p:cNvPr>
            <p:cNvSpPr txBox="1"/>
            <p:nvPr/>
          </p:nvSpPr>
          <p:spPr>
            <a:xfrm>
              <a:off x="5748642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2016</a:t>
              </a:r>
              <a:endParaRPr lang="id-ID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íşļiḋè">
              <a:extLst>
                <a:ext uri="{FF2B5EF4-FFF2-40B4-BE49-F238E27FC236}">
                  <a16:creationId xmlns:a16="http://schemas.microsoft.com/office/drawing/2014/main" xmlns="" id="{9305AF81-6748-4B11-B4AF-4A8AA5A5F717}"/>
                </a:ext>
              </a:extLst>
            </p:cNvPr>
            <p:cNvSpPr txBox="1"/>
            <p:nvPr/>
          </p:nvSpPr>
          <p:spPr>
            <a:xfrm>
              <a:off x="7059616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/>
                <a:t>2017</a:t>
              </a:r>
              <a:endParaRPr lang="id-ID" b="1" dirty="0"/>
            </a:p>
          </p:txBody>
        </p:sp>
        <p:sp>
          <p:nvSpPr>
            <p:cNvPr id="26" name="ïṩľiḓe">
              <a:extLst>
                <a:ext uri="{FF2B5EF4-FFF2-40B4-BE49-F238E27FC236}">
                  <a16:creationId xmlns:a16="http://schemas.microsoft.com/office/drawing/2014/main" xmlns="" id="{4696FC1A-6DE3-413F-9F5E-9A7C33FF38E6}"/>
                </a:ext>
              </a:extLst>
            </p:cNvPr>
            <p:cNvSpPr txBox="1"/>
            <p:nvPr/>
          </p:nvSpPr>
          <p:spPr>
            <a:xfrm>
              <a:off x="8313730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2018</a:t>
              </a:r>
              <a:endParaRPr lang="id-ID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îṩḻíḍè">
              <a:extLst>
                <a:ext uri="{FF2B5EF4-FFF2-40B4-BE49-F238E27FC236}">
                  <a16:creationId xmlns:a16="http://schemas.microsoft.com/office/drawing/2014/main" xmlns="" id="{E2E384CE-1795-4E43-88CB-990DCA322CCC}"/>
                </a:ext>
              </a:extLst>
            </p:cNvPr>
            <p:cNvGrpSpPr/>
            <p:nvPr/>
          </p:nvGrpSpPr>
          <p:grpSpPr>
            <a:xfrm>
              <a:off x="679340" y="4914027"/>
              <a:ext cx="1997186" cy="1150141"/>
              <a:chOff x="679340" y="4911756"/>
              <a:chExt cx="1997186" cy="1150141"/>
            </a:xfrm>
          </p:grpSpPr>
          <p:sp>
            <p:nvSpPr>
              <p:cNvPr id="44" name="îŝḻíḋè">
                <a:extLst>
                  <a:ext uri="{FF2B5EF4-FFF2-40B4-BE49-F238E27FC236}">
                    <a16:creationId xmlns:a16="http://schemas.microsoft.com/office/drawing/2014/main" xmlns="" id="{01F11C1D-AE08-4D95-A707-A11F96D2DF4E}"/>
                  </a:ext>
                </a:extLst>
              </p:cNvPr>
              <p:cNvSpPr/>
              <p:nvPr/>
            </p:nvSpPr>
            <p:spPr bwMode="auto">
              <a:xfrm>
                <a:off x="679340" y="5353561"/>
                <a:ext cx="1997186" cy="708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45" name="î$lîdê">
                <a:extLst>
                  <a:ext uri="{FF2B5EF4-FFF2-40B4-BE49-F238E27FC236}">
                    <a16:creationId xmlns:a16="http://schemas.microsoft.com/office/drawing/2014/main" xmlns="" id="{5609491E-92BD-4A9A-92FC-B9EF155CBADB}"/>
                  </a:ext>
                </a:extLst>
              </p:cNvPr>
              <p:cNvSpPr txBox="1"/>
              <p:nvPr/>
            </p:nvSpPr>
            <p:spPr bwMode="auto">
              <a:xfrm>
                <a:off x="679340" y="4911756"/>
                <a:ext cx="199718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8" name="ïsḻîḋé">
              <a:extLst>
                <a:ext uri="{FF2B5EF4-FFF2-40B4-BE49-F238E27FC236}">
                  <a16:creationId xmlns:a16="http://schemas.microsoft.com/office/drawing/2014/main" xmlns="" id="{5B795E5C-9A81-4696-8BF2-17B2BAC37F54}"/>
                </a:ext>
              </a:extLst>
            </p:cNvPr>
            <p:cNvGrpSpPr/>
            <p:nvPr/>
          </p:nvGrpSpPr>
          <p:grpSpPr>
            <a:xfrm>
              <a:off x="2888374" y="4914027"/>
              <a:ext cx="1997186" cy="1150141"/>
              <a:chOff x="2888373" y="4911756"/>
              <a:chExt cx="1997186" cy="1150141"/>
            </a:xfrm>
          </p:grpSpPr>
          <p:sp>
            <p:nvSpPr>
              <p:cNvPr id="42" name="iṧ1ïḑê">
                <a:extLst>
                  <a:ext uri="{FF2B5EF4-FFF2-40B4-BE49-F238E27FC236}">
                    <a16:creationId xmlns:a16="http://schemas.microsoft.com/office/drawing/2014/main" xmlns="" id="{B5C668BF-75F3-4C18-9994-13F80F688FCD}"/>
                  </a:ext>
                </a:extLst>
              </p:cNvPr>
              <p:cNvSpPr/>
              <p:nvPr/>
            </p:nvSpPr>
            <p:spPr bwMode="auto">
              <a:xfrm>
                <a:off x="2888373" y="5353561"/>
                <a:ext cx="1997186" cy="708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43" name="îṩlïde">
                <a:extLst>
                  <a:ext uri="{FF2B5EF4-FFF2-40B4-BE49-F238E27FC236}">
                    <a16:creationId xmlns:a16="http://schemas.microsoft.com/office/drawing/2014/main" xmlns="" id="{CA93031B-3DA6-4290-84AC-46A533F695CD}"/>
                  </a:ext>
                </a:extLst>
              </p:cNvPr>
              <p:cNvSpPr txBox="1"/>
              <p:nvPr/>
            </p:nvSpPr>
            <p:spPr bwMode="auto">
              <a:xfrm>
                <a:off x="2888373" y="4911756"/>
                <a:ext cx="199718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9" name="îṡḷíďè">
              <a:extLst>
                <a:ext uri="{FF2B5EF4-FFF2-40B4-BE49-F238E27FC236}">
                  <a16:creationId xmlns:a16="http://schemas.microsoft.com/office/drawing/2014/main" xmlns="" id="{A4D29562-036B-42F9-BAB3-DC58E8F85464}"/>
                </a:ext>
              </a:extLst>
            </p:cNvPr>
            <p:cNvGrpSpPr/>
            <p:nvPr/>
          </p:nvGrpSpPr>
          <p:grpSpPr>
            <a:xfrm>
              <a:off x="5097408" y="4914027"/>
              <a:ext cx="1997186" cy="1150141"/>
              <a:chOff x="5097406" y="4911756"/>
              <a:chExt cx="1997186" cy="1150141"/>
            </a:xfrm>
          </p:grpSpPr>
          <p:sp>
            <p:nvSpPr>
              <p:cNvPr id="40" name="işḷiḍe">
                <a:extLst>
                  <a:ext uri="{FF2B5EF4-FFF2-40B4-BE49-F238E27FC236}">
                    <a16:creationId xmlns:a16="http://schemas.microsoft.com/office/drawing/2014/main" xmlns="" id="{13EFBC39-BD89-4CE2-A2A2-9215260C38B0}"/>
                  </a:ext>
                </a:extLst>
              </p:cNvPr>
              <p:cNvSpPr/>
              <p:nvPr/>
            </p:nvSpPr>
            <p:spPr bwMode="auto">
              <a:xfrm>
                <a:off x="5097406" y="5353561"/>
                <a:ext cx="1997186" cy="708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41" name="iṣ1ïḓé">
                <a:extLst>
                  <a:ext uri="{FF2B5EF4-FFF2-40B4-BE49-F238E27FC236}">
                    <a16:creationId xmlns:a16="http://schemas.microsoft.com/office/drawing/2014/main" xmlns="" id="{16252276-350F-4F2F-93F4-C58B44163F9D}"/>
                  </a:ext>
                </a:extLst>
              </p:cNvPr>
              <p:cNvSpPr txBox="1"/>
              <p:nvPr/>
            </p:nvSpPr>
            <p:spPr bwMode="auto">
              <a:xfrm>
                <a:off x="5097406" y="4911756"/>
                <a:ext cx="199718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0" name="iṥḷíďè">
              <a:extLst>
                <a:ext uri="{FF2B5EF4-FFF2-40B4-BE49-F238E27FC236}">
                  <a16:creationId xmlns:a16="http://schemas.microsoft.com/office/drawing/2014/main" xmlns="" id="{C8E26316-293D-44E9-96E3-6F4AD75AD6F2}"/>
                </a:ext>
              </a:extLst>
            </p:cNvPr>
            <p:cNvGrpSpPr/>
            <p:nvPr/>
          </p:nvGrpSpPr>
          <p:grpSpPr>
            <a:xfrm>
              <a:off x="7306442" y="4914027"/>
              <a:ext cx="1997186" cy="1150141"/>
              <a:chOff x="7306439" y="4911756"/>
              <a:chExt cx="1997186" cy="1150141"/>
            </a:xfrm>
          </p:grpSpPr>
          <p:sp>
            <p:nvSpPr>
              <p:cNvPr id="38" name="îsľíḓê">
                <a:extLst>
                  <a:ext uri="{FF2B5EF4-FFF2-40B4-BE49-F238E27FC236}">
                    <a16:creationId xmlns:a16="http://schemas.microsoft.com/office/drawing/2014/main" xmlns="" id="{FA472792-55CA-4618-BCDF-46445A7815FD}"/>
                  </a:ext>
                </a:extLst>
              </p:cNvPr>
              <p:cNvSpPr/>
              <p:nvPr/>
            </p:nvSpPr>
            <p:spPr bwMode="auto">
              <a:xfrm>
                <a:off x="7306439" y="5353561"/>
                <a:ext cx="1997186" cy="708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9" name="ïŝḻîdè">
                <a:extLst>
                  <a:ext uri="{FF2B5EF4-FFF2-40B4-BE49-F238E27FC236}">
                    <a16:creationId xmlns:a16="http://schemas.microsoft.com/office/drawing/2014/main" xmlns="" id="{4896100C-482D-4751-802E-EB8334FA5B8D}"/>
                  </a:ext>
                </a:extLst>
              </p:cNvPr>
              <p:cNvSpPr txBox="1"/>
              <p:nvPr/>
            </p:nvSpPr>
            <p:spPr bwMode="auto">
              <a:xfrm>
                <a:off x="7306439" y="4911756"/>
                <a:ext cx="199718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1" name="iŝlïde">
              <a:extLst>
                <a:ext uri="{FF2B5EF4-FFF2-40B4-BE49-F238E27FC236}">
                  <a16:creationId xmlns:a16="http://schemas.microsoft.com/office/drawing/2014/main" xmlns="" id="{95EBBCD9-38BF-4E45-A6D9-E3C76B37915C}"/>
                </a:ext>
              </a:extLst>
            </p:cNvPr>
            <p:cNvGrpSpPr/>
            <p:nvPr/>
          </p:nvGrpSpPr>
          <p:grpSpPr>
            <a:xfrm>
              <a:off x="9515472" y="4914027"/>
              <a:ext cx="1997186" cy="1150141"/>
              <a:chOff x="9515472" y="4911756"/>
              <a:chExt cx="1997186" cy="1150141"/>
            </a:xfrm>
          </p:grpSpPr>
          <p:sp>
            <p:nvSpPr>
              <p:cNvPr id="36" name="iSḻîḍè">
                <a:extLst>
                  <a:ext uri="{FF2B5EF4-FFF2-40B4-BE49-F238E27FC236}">
                    <a16:creationId xmlns:a16="http://schemas.microsoft.com/office/drawing/2014/main" xmlns="" id="{D6820872-17E8-41F6-A0A7-62AB0E9DE9CD}"/>
                  </a:ext>
                </a:extLst>
              </p:cNvPr>
              <p:cNvSpPr/>
              <p:nvPr/>
            </p:nvSpPr>
            <p:spPr bwMode="auto">
              <a:xfrm>
                <a:off x="9515472" y="5353561"/>
                <a:ext cx="1997186" cy="708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7" name="îṣļïdè">
                <a:extLst>
                  <a:ext uri="{FF2B5EF4-FFF2-40B4-BE49-F238E27FC236}">
                    <a16:creationId xmlns:a16="http://schemas.microsoft.com/office/drawing/2014/main" xmlns="" id="{BFD51E68-A11F-4B84-BDC1-CA7ACEEE0C9F}"/>
                  </a:ext>
                </a:extLst>
              </p:cNvPr>
              <p:cNvSpPr txBox="1"/>
              <p:nvPr/>
            </p:nvSpPr>
            <p:spPr bwMode="auto">
              <a:xfrm>
                <a:off x="9515472" y="4911756"/>
                <a:ext cx="199718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256DC805-969A-45D7-8844-C1454E5E7A82}"/>
                </a:ext>
              </a:extLst>
            </p:cNvPr>
            <p:cNvCxnSpPr/>
            <p:nvPr/>
          </p:nvCxnSpPr>
          <p:spPr>
            <a:xfrm>
              <a:off x="2782450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D2114F5-7C5D-4D49-A003-7ED8FB705968}"/>
                </a:ext>
              </a:extLst>
            </p:cNvPr>
            <p:cNvCxnSpPr/>
            <p:nvPr/>
          </p:nvCxnSpPr>
          <p:spPr>
            <a:xfrm>
              <a:off x="4991484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8C6865AF-AB7A-45F6-A458-F3BBFE9C1ED0}"/>
                </a:ext>
              </a:extLst>
            </p:cNvPr>
            <p:cNvCxnSpPr/>
            <p:nvPr/>
          </p:nvCxnSpPr>
          <p:spPr>
            <a:xfrm>
              <a:off x="7200518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56FA0EF4-7DDA-4C88-A031-859D556DE296}"/>
                </a:ext>
              </a:extLst>
            </p:cNvPr>
            <p:cNvCxnSpPr/>
            <p:nvPr/>
          </p:nvCxnSpPr>
          <p:spPr>
            <a:xfrm>
              <a:off x="9409552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979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93110E-026F-447C-A7E0-CC16872A1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C24DC3-EAF8-4B0E-BB00-EA73EF618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F28B54-61B8-4A3E-A587-0A0C06948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27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AF24F8-FA4E-4B01-BDA2-757742A504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16180"/>
            <a:ext cx="12192000" cy="4317144"/>
            <a:chOff x="0" y="1416180"/>
            <a:chExt cx="12192000" cy="4317144"/>
          </a:xfrm>
        </p:grpSpPr>
        <p:sp>
          <p:nvSpPr>
            <p:cNvPr id="6" name="ïṧḻiḓe">
              <a:extLst>
                <a:ext uri="{FF2B5EF4-FFF2-40B4-BE49-F238E27FC236}">
                  <a16:creationId xmlns:a16="http://schemas.microsoft.com/office/drawing/2014/main" xmlns="" id="{4EB9CC1E-150A-42DF-BA50-F24BC79E3B5F}"/>
                </a:ext>
              </a:extLst>
            </p:cNvPr>
            <p:cNvSpPr/>
            <p:nvPr/>
          </p:nvSpPr>
          <p:spPr bwMode="auto">
            <a:xfrm>
              <a:off x="1784326" y="2620144"/>
              <a:ext cx="1971675" cy="990600"/>
            </a:xfrm>
            <a:custGeom>
              <a:avLst/>
              <a:gdLst>
                <a:gd name="T0" fmla="*/ 41 w 263"/>
                <a:gd name="T1" fmla="*/ 131 h 131"/>
                <a:gd name="T2" fmla="*/ 0 w 263"/>
                <a:gd name="T3" fmla="*/ 131 h 131"/>
                <a:gd name="T4" fmla="*/ 132 w 263"/>
                <a:gd name="T5" fmla="*/ 0 h 131"/>
                <a:gd name="T6" fmla="*/ 263 w 263"/>
                <a:gd name="T7" fmla="*/ 131 h 131"/>
                <a:gd name="T8" fmla="*/ 222 w 263"/>
                <a:gd name="T9" fmla="*/ 131 h 131"/>
                <a:gd name="T10" fmla="*/ 132 w 263"/>
                <a:gd name="T11" fmla="*/ 41 h 131"/>
                <a:gd name="T12" fmla="*/ 41 w 26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31">
                  <a:moveTo>
                    <a:pt x="41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59"/>
                    <a:pt x="59" y="0"/>
                    <a:pt x="132" y="0"/>
                  </a:cubicBezTo>
                  <a:cubicBezTo>
                    <a:pt x="204" y="0"/>
                    <a:pt x="263" y="59"/>
                    <a:pt x="263" y="131"/>
                  </a:cubicBezTo>
                  <a:cubicBezTo>
                    <a:pt x="222" y="131"/>
                    <a:pt x="222" y="131"/>
                    <a:pt x="222" y="131"/>
                  </a:cubicBezTo>
                  <a:cubicBezTo>
                    <a:pt x="222" y="81"/>
                    <a:pt x="182" y="41"/>
                    <a:pt x="132" y="41"/>
                  </a:cubicBezTo>
                  <a:cubicBezTo>
                    <a:pt x="81" y="41"/>
                    <a:pt x="41" y="81"/>
                    <a:pt x="41" y="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7" name="iṣľíḓe">
              <a:extLst>
                <a:ext uri="{FF2B5EF4-FFF2-40B4-BE49-F238E27FC236}">
                  <a16:creationId xmlns:a16="http://schemas.microsoft.com/office/drawing/2014/main" xmlns="" id="{3823DA4E-B11E-49E5-8CC6-99678DA07191}"/>
                </a:ext>
              </a:extLst>
            </p:cNvPr>
            <p:cNvSpPr/>
            <p:nvPr/>
          </p:nvSpPr>
          <p:spPr bwMode="auto">
            <a:xfrm>
              <a:off x="5108868" y="2620144"/>
              <a:ext cx="1973263" cy="990600"/>
            </a:xfrm>
            <a:custGeom>
              <a:avLst/>
              <a:gdLst>
                <a:gd name="T0" fmla="*/ 41 w 263"/>
                <a:gd name="T1" fmla="*/ 131 h 131"/>
                <a:gd name="T2" fmla="*/ 0 w 263"/>
                <a:gd name="T3" fmla="*/ 131 h 131"/>
                <a:gd name="T4" fmla="*/ 132 w 263"/>
                <a:gd name="T5" fmla="*/ 0 h 131"/>
                <a:gd name="T6" fmla="*/ 263 w 263"/>
                <a:gd name="T7" fmla="*/ 131 h 131"/>
                <a:gd name="T8" fmla="*/ 223 w 263"/>
                <a:gd name="T9" fmla="*/ 131 h 131"/>
                <a:gd name="T10" fmla="*/ 132 w 263"/>
                <a:gd name="T11" fmla="*/ 41 h 131"/>
                <a:gd name="T12" fmla="*/ 41 w 26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31">
                  <a:moveTo>
                    <a:pt x="41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59"/>
                    <a:pt x="59" y="0"/>
                    <a:pt x="132" y="0"/>
                  </a:cubicBezTo>
                  <a:cubicBezTo>
                    <a:pt x="204" y="0"/>
                    <a:pt x="263" y="59"/>
                    <a:pt x="26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23" y="81"/>
                    <a:pt x="182" y="41"/>
                    <a:pt x="132" y="41"/>
                  </a:cubicBezTo>
                  <a:cubicBezTo>
                    <a:pt x="82" y="41"/>
                    <a:pt x="41" y="81"/>
                    <a:pt x="41" y="1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8" name="íṣḻíde">
              <a:extLst>
                <a:ext uri="{FF2B5EF4-FFF2-40B4-BE49-F238E27FC236}">
                  <a16:creationId xmlns:a16="http://schemas.microsoft.com/office/drawing/2014/main" xmlns="" id="{52C856DF-311D-494E-8520-F482B47BC124}"/>
                </a:ext>
              </a:extLst>
            </p:cNvPr>
            <p:cNvSpPr/>
            <p:nvPr/>
          </p:nvSpPr>
          <p:spPr bwMode="auto">
            <a:xfrm>
              <a:off x="3444225" y="3610744"/>
              <a:ext cx="1971675" cy="998538"/>
            </a:xfrm>
            <a:custGeom>
              <a:avLst/>
              <a:gdLst>
                <a:gd name="T0" fmla="*/ 41 w 263"/>
                <a:gd name="T1" fmla="*/ 0 h 132"/>
                <a:gd name="T2" fmla="*/ 0 w 263"/>
                <a:gd name="T3" fmla="*/ 0 h 132"/>
                <a:gd name="T4" fmla="*/ 131 w 263"/>
                <a:gd name="T5" fmla="*/ 132 h 132"/>
                <a:gd name="T6" fmla="*/ 263 w 263"/>
                <a:gd name="T7" fmla="*/ 0 h 132"/>
                <a:gd name="T8" fmla="*/ 222 w 263"/>
                <a:gd name="T9" fmla="*/ 0 h 132"/>
                <a:gd name="T10" fmla="*/ 131 w 263"/>
                <a:gd name="T11" fmla="*/ 91 h 132"/>
                <a:gd name="T12" fmla="*/ 41 w 263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32">
                  <a:moveTo>
                    <a:pt x="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59" y="132"/>
                    <a:pt x="131" y="132"/>
                  </a:cubicBezTo>
                  <a:cubicBezTo>
                    <a:pt x="204" y="132"/>
                    <a:pt x="263" y="73"/>
                    <a:pt x="26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50"/>
                    <a:pt x="181" y="91"/>
                    <a:pt x="131" y="91"/>
                  </a:cubicBezTo>
                  <a:cubicBezTo>
                    <a:pt x="81" y="91"/>
                    <a:pt x="41" y="50"/>
                    <a:pt x="4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9" name="íṡļiḓé">
              <a:extLst>
                <a:ext uri="{FF2B5EF4-FFF2-40B4-BE49-F238E27FC236}">
                  <a16:creationId xmlns:a16="http://schemas.microsoft.com/office/drawing/2014/main" xmlns="" id="{F8134A67-84A9-4950-94AB-69CE7252D18D}"/>
                </a:ext>
              </a:extLst>
            </p:cNvPr>
            <p:cNvSpPr/>
            <p:nvPr/>
          </p:nvSpPr>
          <p:spPr bwMode="auto">
            <a:xfrm>
              <a:off x="6781014" y="3610744"/>
              <a:ext cx="1964804" cy="998538"/>
            </a:xfrm>
            <a:custGeom>
              <a:avLst/>
              <a:gdLst>
                <a:gd name="T0" fmla="*/ 41 w 263"/>
                <a:gd name="T1" fmla="*/ 0 h 132"/>
                <a:gd name="T2" fmla="*/ 0 w 263"/>
                <a:gd name="T3" fmla="*/ 0 h 132"/>
                <a:gd name="T4" fmla="*/ 131 w 263"/>
                <a:gd name="T5" fmla="*/ 132 h 132"/>
                <a:gd name="T6" fmla="*/ 263 w 263"/>
                <a:gd name="T7" fmla="*/ 0 h 132"/>
                <a:gd name="T8" fmla="*/ 222 w 263"/>
                <a:gd name="T9" fmla="*/ 0 h 132"/>
                <a:gd name="T10" fmla="*/ 131 w 263"/>
                <a:gd name="T11" fmla="*/ 91 h 132"/>
                <a:gd name="T12" fmla="*/ 41 w 263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32">
                  <a:moveTo>
                    <a:pt x="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59" y="132"/>
                    <a:pt x="131" y="132"/>
                  </a:cubicBezTo>
                  <a:cubicBezTo>
                    <a:pt x="204" y="132"/>
                    <a:pt x="263" y="73"/>
                    <a:pt x="26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50"/>
                    <a:pt x="182" y="91"/>
                    <a:pt x="131" y="91"/>
                  </a:cubicBezTo>
                  <a:cubicBezTo>
                    <a:pt x="81" y="91"/>
                    <a:pt x="41" y="50"/>
                    <a:pt x="4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0" name="íṡļîdé">
              <a:extLst>
                <a:ext uri="{FF2B5EF4-FFF2-40B4-BE49-F238E27FC236}">
                  <a16:creationId xmlns:a16="http://schemas.microsoft.com/office/drawing/2014/main" xmlns="" id="{992BB9B1-4ADF-49A2-91D2-145EF8D9D34F}"/>
                </a:ext>
              </a:extLst>
            </p:cNvPr>
            <p:cNvSpPr/>
            <p:nvPr/>
          </p:nvSpPr>
          <p:spPr bwMode="auto">
            <a:xfrm>
              <a:off x="8440714" y="2620144"/>
              <a:ext cx="1971675" cy="990600"/>
            </a:xfrm>
            <a:custGeom>
              <a:avLst/>
              <a:gdLst>
                <a:gd name="T0" fmla="*/ 41 w 263"/>
                <a:gd name="T1" fmla="*/ 131 h 131"/>
                <a:gd name="T2" fmla="*/ 0 w 263"/>
                <a:gd name="T3" fmla="*/ 131 h 131"/>
                <a:gd name="T4" fmla="*/ 132 w 263"/>
                <a:gd name="T5" fmla="*/ 0 h 131"/>
                <a:gd name="T6" fmla="*/ 263 w 263"/>
                <a:gd name="T7" fmla="*/ 131 h 131"/>
                <a:gd name="T8" fmla="*/ 222 w 263"/>
                <a:gd name="T9" fmla="*/ 131 h 131"/>
                <a:gd name="T10" fmla="*/ 132 w 263"/>
                <a:gd name="T11" fmla="*/ 41 h 131"/>
                <a:gd name="T12" fmla="*/ 41 w 26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31">
                  <a:moveTo>
                    <a:pt x="41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59"/>
                    <a:pt x="59" y="0"/>
                    <a:pt x="132" y="0"/>
                  </a:cubicBezTo>
                  <a:cubicBezTo>
                    <a:pt x="204" y="0"/>
                    <a:pt x="263" y="59"/>
                    <a:pt x="263" y="131"/>
                  </a:cubicBezTo>
                  <a:cubicBezTo>
                    <a:pt x="222" y="131"/>
                    <a:pt x="222" y="131"/>
                    <a:pt x="222" y="131"/>
                  </a:cubicBezTo>
                  <a:cubicBezTo>
                    <a:pt x="222" y="81"/>
                    <a:pt x="182" y="41"/>
                    <a:pt x="132" y="41"/>
                  </a:cubicBezTo>
                  <a:cubicBezTo>
                    <a:pt x="81" y="41"/>
                    <a:pt x="41" y="81"/>
                    <a:pt x="41" y="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1" name="íS1ïḓè">
              <a:extLst>
                <a:ext uri="{FF2B5EF4-FFF2-40B4-BE49-F238E27FC236}">
                  <a16:creationId xmlns:a16="http://schemas.microsoft.com/office/drawing/2014/main" xmlns="" id="{9509C0A2-D0DF-4CD7-B5FA-D232BEDCA0AA}"/>
                </a:ext>
              </a:extLst>
            </p:cNvPr>
            <p:cNvSpPr/>
            <p:nvPr/>
          </p:nvSpPr>
          <p:spPr>
            <a:xfrm>
              <a:off x="7409114" y="2659106"/>
              <a:ext cx="707475" cy="7115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sp>
          <p:nvSpPr>
            <p:cNvPr id="12" name="îṡḷîḋè">
              <a:extLst>
                <a:ext uri="{FF2B5EF4-FFF2-40B4-BE49-F238E27FC236}">
                  <a16:creationId xmlns:a16="http://schemas.microsoft.com/office/drawing/2014/main" xmlns="" id="{7EBE8F03-D720-4FD4-950B-71FA65829013}"/>
                </a:ext>
              </a:extLst>
            </p:cNvPr>
            <p:cNvSpPr/>
            <p:nvPr/>
          </p:nvSpPr>
          <p:spPr bwMode="auto">
            <a:xfrm>
              <a:off x="7571385" y="2828660"/>
              <a:ext cx="382932" cy="372428"/>
            </a:xfrm>
            <a:custGeom>
              <a:avLst/>
              <a:gdLst>
                <a:gd name="connsiteX0" fmla="*/ 443971 w 581388"/>
                <a:gd name="connsiteY0" fmla="*/ 441285 h 565441"/>
                <a:gd name="connsiteX1" fmla="*/ 429555 w 581388"/>
                <a:gd name="connsiteY1" fmla="*/ 455593 h 565441"/>
                <a:gd name="connsiteX2" fmla="*/ 429555 w 581388"/>
                <a:gd name="connsiteY2" fmla="*/ 472479 h 565441"/>
                <a:gd name="connsiteX3" fmla="*/ 412735 w 581388"/>
                <a:gd name="connsiteY3" fmla="*/ 472479 h 565441"/>
                <a:gd name="connsiteX4" fmla="*/ 398407 w 581388"/>
                <a:gd name="connsiteY4" fmla="*/ 486788 h 565441"/>
                <a:gd name="connsiteX5" fmla="*/ 412735 w 581388"/>
                <a:gd name="connsiteY5" fmla="*/ 501097 h 565441"/>
                <a:gd name="connsiteX6" fmla="*/ 429555 w 581388"/>
                <a:gd name="connsiteY6" fmla="*/ 501097 h 565441"/>
                <a:gd name="connsiteX7" fmla="*/ 429555 w 581388"/>
                <a:gd name="connsiteY7" fmla="*/ 517983 h 565441"/>
                <a:gd name="connsiteX8" fmla="*/ 443971 w 581388"/>
                <a:gd name="connsiteY8" fmla="*/ 532291 h 565441"/>
                <a:gd name="connsiteX9" fmla="*/ 458299 w 581388"/>
                <a:gd name="connsiteY9" fmla="*/ 517983 h 565441"/>
                <a:gd name="connsiteX10" fmla="*/ 458299 w 581388"/>
                <a:gd name="connsiteY10" fmla="*/ 501097 h 565441"/>
                <a:gd name="connsiteX11" fmla="*/ 475119 w 581388"/>
                <a:gd name="connsiteY11" fmla="*/ 501097 h 565441"/>
                <a:gd name="connsiteX12" fmla="*/ 489536 w 581388"/>
                <a:gd name="connsiteY12" fmla="*/ 486788 h 565441"/>
                <a:gd name="connsiteX13" fmla="*/ 475119 w 581388"/>
                <a:gd name="connsiteY13" fmla="*/ 472479 h 565441"/>
                <a:gd name="connsiteX14" fmla="*/ 458299 w 581388"/>
                <a:gd name="connsiteY14" fmla="*/ 472479 h 565441"/>
                <a:gd name="connsiteX15" fmla="*/ 458299 w 581388"/>
                <a:gd name="connsiteY15" fmla="*/ 455593 h 565441"/>
                <a:gd name="connsiteX16" fmla="*/ 443971 w 581388"/>
                <a:gd name="connsiteY16" fmla="*/ 441285 h 565441"/>
                <a:gd name="connsiteX17" fmla="*/ 443971 w 581388"/>
                <a:gd name="connsiteY17" fmla="*/ 407868 h 565441"/>
                <a:gd name="connsiteX18" fmla="*/ 522819 w 581388"/>
                <a:gd name="connsiteY18" fmla="*/ 486699 h 565441"/>
                <a:gd name="connsiteX19" fmla="*/ 443971 w 581388"/>
                <a:gd name="connsiteY19" fmla="*/ 565441 h 565441"/>
                <a:gd name="connsiteX20" fmla="*/ 365035 w 581388"/>
                <a:gd name="connsiteY20" fmla="*/ 486699 h 565441"/>
                <a:gd name="connsiteX21" fmla="*/ 443971 w 581388"/>
                <a:gd name="connsiteY21" fmla="*/ 407868 h 565441"/>
                <a:gd name="connsiteX22" fmla="*/ 581388 w 581388"/>
                <a:gd name="connsiteY22" fmla="*/ 125254 h 565441"/>
                <a:gd name="connsiteX23" fmla="*/ 581388 w 581388"/>
                <a:gd name="connsiteY23" fmla="*/ 430968 h 565441"/>
                <a:gd name="connsiteX24" fmla="*/ 575336 w 581388"/>
                <a:gd name="connsiteY24" fmla="*/ 446609 h 565441"/>
                <a:gd name="connsiteX25" fmla="*/ 443800 w 581388"/>
                <a:gd name="connsiteY25" fmla="*/ 349562 h 565441"/>
                <a:gd name="connsiteX26" fmla="*/ 314933 w 581388"/>
                <a:gd name="connsiteY26" fmla="*/ 439411 h 565441"/>
                <a:gd name="connsiteX27" fmla="*/ 314933 w 581388"/>
                <a:gd name="connsiteY27" fmla="*/ 221856 h 565441"/>
                <a:gd name="connsiteX28" fmla="*/ 0 w 581388"/>
                <a:gd name="connsiteY28" fmla="*/ 125113 h 565441"/>
                <a:gd name="connsiteX29" fmla="*/ 266384 w 581388"/>
                <a:gd name="connsiteY29" fmla="*/ 221806 h 565441"/>
                <a:gd name="connsiteX30" fmla="*/ 266384 w 581388"/>
                <a:gd name="connsiteY30" fmla="*/ 544413 h 565441"/>
                <a:gd name="connsiteX31" fmla="*/ 15842 w 581388"/>
                <a:gd name="connsiteY31" fmla="*/ 453586 h 565441"/>
                <a:gd name="connsiteX32" fmla="*/ 0 w 581388"/>
                <a:gd name="connsiteY32" fmla="*/ 430834 h 565441"/>
                <a:gd name="connsiteX33" fmla="*/ 290720 w 581388"/>
                <a:gd name="connsiteY33" fmla="*/ 0 h 565441"/>
                <a:gd name="connsiteX34" fmla="*/ 556831 w 581388"/>
                <a:gd name="connsiteY34" fmla="*/ 82562 h 565441"/>
                <a:gd name="connsiteX35" fmla="*/ 290720 w 581388"/>
                <a:gd name="connsiteY35" fmla="*/ 179166 h 565441"/>
                <a:gd name="connsiteX36" fmla="*/ 24698 w 581388"/>
                <a:gd name="connsiteY36" fmla="*/ 82562 h 56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81388" h="565441">
                  <a:moveTo>
                    <a:pt x="443971" y="441285"/>
                  </a:moveTo>
                  <a:cubicBezTo>
                    <a:pt x="435962" y="441285"/>
                    <a:pt x="429555" y="447684"/>
                    <a:pt x="429555" y="455593"/>
                  </a:cubicBezTo>
                  <a:lnTo>
                    <a:pt x="429555" y="472479"/>
                  </a:lnTo>
                  <a:lnTo>
                    <a:pt x="412735" y="472479"/>
                  </a:lnTo>
                  <a:cubicBezTo>
                    <a:pt x="404815" y="472479"/>
                    <a:pt x="398407" y="478878"/>
                    <a:pt x="398407" y="486788"/>
                  </a:cubicBezTo>
                  <a:cubicBezTo>
                    <a:pt x="398407" y="494698"/>
                    <a:pt x="404815" y="501097"/>
                    <a:pt x="412735" y="501097"/>
                  </a:cubicBezTo>
                  <a:lnTo>
                    <a:pt x="429555" y="501097"/>
                  </a:lnTo>
                  <a:lnTo>
                    <a:pt x="429555" y="517983"/>
                  </a:lnTo>
                  <a:cubicBezTo>
                    <a:pt x="429555" y="525892"/>
                    <a:pt x="435962" y="532291"/>
                    <a:pt x="443971" y="532291"/>
                  </a:cubicBezTo>
                  <a:cubicBezTo>
                    <a:pt x="451892" y="532291"/>
                    <a:pt x="458299" y="525892"/>
                    <a:pt x="458299" y="517983"/>
                  </a:cubicBezTo>
                  <a:lnTo>
                    <a:pt x="458299" y="501097"/>
                  </a:lnTo>
                  <a:lnTo>
                    <a:pt x="475119" y="501097"/>
                  </a:lnTo>
                  <a:cubicBezTo>
                    <a:pt x="483128" y="501097"/>
                    <a:pt x="489536" y="494698"/>
                    <a:pt x="489536" y="486788"/>
                  </a:cubicBezTo>
                  <a:cubicBezTo>
                    <a:pt x="489536" y="478878"/>
                    <a:pt x="483128" y="472479"/>
                    <a:pt x="475119" y="472479"/>
                  </a:cubicBezTo>
                  <a:lnTo>
                    <a:pt x="458299" y="472479"/>
                  </a:lnTo>
                  <a:lnTo>
                    <a:pt x="458299" y="455593"/>
                  </a:lnTo>
                  <a:cubicBezTo>
                    <a:pt x="458299" y="447684"/>
                    <a:pt x="451892" y="441285"/>
                    <a:pt x="443971" y="441285"/>
                  </a:cubicBezTo>
                  <a:close/>
                  <a:moveTo>
                    <a:pt x="443971" y="407868"/>
                  </a:moveTo>
                  <a:cubicBezTo>
                    <a:pt x="487489" y="407868"/>
                    <a:pt x="522819" y="443151"/>
                    <a:pt x="522819" y="486699"/>
                  </a:cubicBezTo>
                  <a:cubicBezTo>
                    <a:pt x="522819" y="530158"/>
                    <a:pt x="487489" y="565441"/>
                    <a:pt x="443971" y="565441"/>
                  </a:cubicBezTo>
                  <a:cubicBezTo>
                    <a:pt x="400365" y="565441"/>
                    <a:pt x="365035" y="530158"/>
                    <a:pt x="365035" y="486699"/>
                  </a:cubicBezTo>
                  <a:cubicBezTo>
                    <a:pt x="365035" y="443151"/>
                    <a:pt x="400365" y="407868"/>
                    <a:pt x="443971" y="407868"/>
                  </a:cubicBezTo>
                  <a:close/>
                  <a:moveTo>
                    <a:pt x="581388" y="125254"/>
                  </a:moveTo>
                  <a:lnTo>
                    <a:pt x="581388" y="430968"/>
                  </a:lnTo>
                  <a:cubicBezTo>
                    <a:pt x="581388" y="436922"/>
                    <a:pt x="578985" y="442343"/>
                    <a:pt x="575336" y="446609"/>
                  </a:cubicBezTo>
                  <a:cubicBezTo>
                    <a:pt x="558071" y="390443"/>
                    <a:pt x="505652" y="349562"/>
                    <a:pt x="443800" y="349562"/>
                  </a:cubicBezTo>
                  <a:cubicBezTo>
                    <a:pt x="384706" y="349562"/>
                    <a:pt x="334423" y="386977"/>
                    <a:pt x="314933" y="439411"/>
                  </a:cubicBezTo>
                  <a:lnTo>
                    <a:pt x="314933" y="221856"/>
                  </a:lnTo>
                  <a:close/>
                  <a:moveTo>
                    <a:pt x="0" y="125113"/>
                  </a:moveTo>
                  <a:lnTo>
                    <a:pt x="266384" y="221806"/>
                  </a:lnTo>
                  <a:lnTo>
                    <a:pt x="266384" y="544413"/>
                  </a:lnTo>
                  <a:lnTo>
                    <a:pt x="15842" y="453586"/>
                  </a:lnTo>
                  <a:cubicBezTo>
                    <a:pt x="6408" y="450120"/>
                    <a:pt x="0" y="440966"/>
                    <a:pt x="0" y="430834"/>
                  </a:cubicBezTo>
                  <a:close/>
                  <a:moveTo>
                    <a:pt x="290720" y="0"/>
                  </a:moveTo>
                  <a:lnTo>
                    <a:pt x="556831" y="82562"/>
                  </a:lnTo>
                  <a:lnTo>
                    <a:pt x="290720" y="179166"/>
                  </a:lnTo>
                  <a:lnTo>
                    <a:pt x="24698" y="825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13" name="iṡḷïďe">
              <a:extLst>
                <a:ext uri="{FF2B5EF4-FFF2-40B4-BE49-F238E27FC236}">
                  <a16:creationId xmlns:a16="http://schemas.microsoft.com/office/drawing/2014/main" xmlns="" id="{9112DA2F-A339-4940-87BC-B3D832FCEDF4}"/>
                </a:ext>
              </a:extLst>
            </p:cNvPr>
            <p:cNvGrpSpPr/>
            <p:nvPr/>
          </p:nvGrpSpPr>
          <p:grpSpPr>
            <a:xfrm>
              <a:off x="2411714" y="3251213"/>
              <a:ext cx="707475" cy="711536"/>
              <a:chOff x="2411714" y="3622405"/>
              <a:chExt cx="707475" cy="711536"/>
            </a:xfrm>
          </p:grpSpPr>
          <p:sp>
            <p:nvSpPr>
              <p:cNvPr id="32" name="iŝḷïďe">
                <a:extLst>
                  <a:ext uri="{FF2B5EF4-FFF2-40B4-BE49-F238E27FC236}">
                    <a16:creationId xmlns:a16="http://schemas.microsoft.com/office/drawing/2014/main" xmlns="" id="{75B8D65F-B93D-4FED-8067-232D3B7C2C99}"/>
                  </a:ext>
                </a:extLst>
              </p:cNvPr>
              <p:cNvSpPr/>
              <p:nvPr/>
            </p:nvSpPr>
            <p:spPr>
              <a:xfrm>
                <a:off x="2411714" y="3622405"/>
                <a:ext cx="707475" cy="71153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32500" lnSpcReduction="20000"/>
              </a:bodyPr>
              <a:lstStyle/>
              <a:p>
                <a:pPr algn="ctr"/>
                <a:endParaRPr lang="en-US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íšļiḋé">
                <a:extLst>
                  <a:ext uri="{FF2B5EF4-FFF2-40B4-BE49-F238E27FC236}">
                    <a16:creationId xmlns:a16="http://schemas.microsoft.com/office/drawing/2014/main" xmlns="" id="{27D4862A-5CEE-40C5-BA16-DEC11B0A97E5}"/>
                  </a:ext>
                </a:extLst>
              </p:cNvPr>
              <p:cNvSpPr/>
              <p:nvPr/>
            </p:nvSpPr>
            <p:spPr bwMode="auto">
              <a:xfrm>
                <a:off x="2599131" y="3818000"/>
                <a:ext cx="332641" cy="32034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îŝ1íḑè">
              <a:extLst>
                <a:ext uri="{FF2B5EF4-FFF2-40B4-BE49-F238E27FC236}">
                  <a16:creationId xmlns:a16="http://schemas.microsoft.com/office/drawing/2014/main" xmlns="" id="{08E3A83D-B3D8-47B5-BC9C-DCBF1DD51063}"/>
                </a:ext>
              </a:extLst>
            </p:cNvPr>
            <p:cNvSpPr/>
            <p:nvPr/>
          </p:nvSpPr>
          <p:spPr>
            <a:xfrm>
              <a:off x="4080126" y="2659106"/>
              <a:ext cx="707475" cy="7115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sp>
          <p:nvSpPr>
            <p:cNvPr id="15" name="îṥļîdê">
              <a:extLst>
                <a:ext uri="{FF2B5EF4-FFF2-40B4-BE49-F238E27FC236}">
                  <a16:creationId xmlns:a16="http://schemas.microsoft.com/office/drawing/2014/main" xmlns="" id="{7A6F8374-972C-431A-AB9B-C15D22FD32A0}"/>
                </a:ext>
              </a:extLst>
            </p:cNvPr>
            <p:cNvSpPr/>
            <p:nvPr/>
          </p:nvSpPr>
          <p:spPr bwMode="auto">
            <a:xfrm>
              <a:off x="4270138" y="2851952"/>
              <a:ext cx="327450" cy="325845"/>
            </a:xfrm>
            <a:custGeom>
              <a:avLst/>
              <a:gdLst>
                <a:gd name="T0" fmla="*/ 607 w 622"/>
                <a:gd name="T1" fmla="*/ 446 h 620"/>
                <a:gd name="T2" fmla="*/ 588 w 622"/>
                <a:gd name="T3" fmla="*/ 428 h 620"/>
                <a:gd name="T4" fmla="*/ 498 w 622"/>
                <a:gd name="T5" fmla="*/ 398 h 620"/>
                <a:gd name="T6" fmla="*/ 533 w 622"/>
                <a:gd name="T7" fmla="*/ 266 h 620"/>
                <a:gd name="T8" fmla="*/ 266 w 622"/>
                <a:gd name="T9" fmla="*/ 0 h 620"/>
                <a:gd name="T10" fmla="*/ 0 w 622"/>
                <a:gd name="T11" fmla="*/ 266 h 620"/>
                <a:gd name="T12" fmla="*/ 266 w 622"/>
                <a:gd name="T13" fmla="*/ 533 h 620"/>
                <a:gd name="T14" fmla="*/ 399 w 622"/>
                <a:gd name="T15" fmla="*/ 497 h 620"/>
                <a:gd name="T16" fmla="*/ 348 w 622"/>
                <a:gd name="T17" fmla="*/ 446 h 620"/>
                <a:gd name="T18" fmla="*/ 266 w 622"/>
                <a:gd name="T19" fmla="*/ 464 h 620"/>
                <a:gd name="T20" fmla="*/ 69 w 622"/>
                <a:gd name="T21" fmla="*/ 266 h 620"/>
                <a:gd name="T22" fmla="*/ 266 w 622"/>
                <a:gd name="T23" fmla="*/ 68 h 620"/>
                <a:gd name="T24" fmla="*/ 464 w 622"/>
                <a:gd name="T25" fmla="*/ 266 h 620"/>
                <a:gd name="T26" fmla="*/ 436 w 622"/>
                <a:gd name="T27" fmla="*/ 368 h 620"/>
                <a:gd name="T28" fmla="*/ 402 w 622"/>
                <a:gd name="T29" fmla="*/ 335 h 620"/>
                <a:gd name="T30" fmla="*/ 418 w 622"/>
                <a:gd name="T31" fmla="*/ 266 h 620"/>
                <a:gd name="T32" fmla="*/ 267 w 622"/>
                <a:gd name="T33" fmla="*/ 114 h 620"/>
                <a:gd name="T34" fmla="*/ 115 w 622"/>
                <a:gd name="T35" fmla="*/ 266 h 620"/>
                <a:gd name="T36" fmla="*/ 266 w 622"/>
                <a:gd name="T37" fmla="*/ 418 h 620"/>
                <a:gd name="T38" fmla="*/ 314 w 622"/>
                <a:gd name="T39" fmla="*/ 410 h 620"/>
                <a:gd name="T40" fmla="*/ 243 w 622"/>
                <a:gd name="T41" fmla="*/ 338 h 620"/>
                <a:gd name="T42" fmla="*/ 190 w 622"/>
                <a:gd name="T43" fmla="*/ 266 h 620"/>
                <a:gd name="T44" fmla="*/ 267 w 622"/>
                <a:gd name="T45" fmla="*/ 190 h 620"/>
                <a:gd name="T46" fmla="*/ 343 w 622"/>
                <a:gd name="T47" fmla="*/ 266 h 620"/>
                <a:gd name="T48" fmla="*/ 342 w 622"/>
                <a:gd name="T49" fmla="*/ 276 h 620"/>
                <a:gd name="T50" fmla="*/ 302 w 622"/>
                <a:gd name="T51" fmla="*/ 237 h 620"/>
                <a:gd name="T52" fmla="*/ 234 w 622"/>
                <a:gd name="T53" fmla="*/ 244 h 620"/>
                <a:gd name="T54" fmla="*/ 234 w 622"/>
                <a:gd name="T55" fmla="*/ 245 h 620"/>
                <a:gd name="T56" fmla="*/ 240 w 622"/>
                <a:gd name="T57" fmla="*/ 301 h 620"/>
                <a:gd name="T58" fmla="*/ 406 w 622"/>
                <a:gd name="T59" fmla="*/ 463 h 620"/>
                <a:gd name="T60" fmla="*/ 402 w 622"/>
                <a:gd name="T61" fmla="*/ 489 h 620"/>
                <a:gd name="T62" fmla="*/ 433 w 622"/>
                <a:gd name="T63" fmla="*/ 588 h 620"/>
                <a:gd name="T64" fmla="*/ 451 w 622"/>
                <a:gd name="T65" fmla="*/ 605 h 620"/>
                <a:gd name="T66" fmla="*/ 495 w 622"/>
                <a:gd name="T67" fmla="*/ 592 h 620"/>
                <a:gd name="T68" fmla="*/ 503 w 622"/>
                <a:gd name="T69" fmla="*/ 549 h 620"/>
                <a:gd name="T70" fmla="*/ 551 w 622"/>
                <a:gd name="T71" fmla="*/ 530 h 620"/>
                <a:gd name="T72" fmla="*/ 557 w 622"/>
                <a:gd name="T73" fmla="*/ 499 h 620"/>
                <a:gd name="T74" fmla="*/ 594 w 622"/>
                <a:gd name="T75" fmla="*/ 491 h 620"/>
                <a:gd name="T76" fmla="*/ 607 w 622"/>
                <a:gd name="T77" fmla="*/ 44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2" h="620">
                  <a:moveTo>
                    <a:pt x="607" y="446"/>
                  </a:moveTo>
                  <a:lnTo>
                    <a:pt x="588" y="428"/>
                  </a:lnTo>
                  <a:cubicBezTo>
                    <a:pt x="564" y="405"/>
                    <a:pt x="531" y="394"/>
                    <a:pt x="498" y="398"/>
                  </a:cubicBezTo>
                  <a:cubicBezTo>
                    <a:pt x="520" y="359"/>
                    <a:pt x="533" y="314"/>
                    <a:pt x="533" y="266"/>
                  </a:cubicBezTo>
                  <a:cubicBezTo>
                    <a:pt x="533" y="119"/>
                    <a:pt x="413" y="0"/>
                    <a:pt x="266" y="0"/>
                  </a:cubicBezTo>
                  <a:cubicBezTo>
                    <a:pt x="120" y="0"/>
                    <a:pt x="0" y="119"/>
                    <a:pt x="0" y="266"/>
                  </a:cubicBezTo>
                  <a:cubicBezTo>
                    <a:pt x="0" y="413"/>
                    <a:pt x="120" y="533"/>
                    <a:pt x="266" y="533"/>
                  </a:cubicBezTo>
                  <a:cubicBezTo>
                    <a:pt x="315" y="533"/>
                    <a:pt x="360" y="520"/>
                    <a:pt x="399" y="497"/>
                  </a:cubicBezTo>
                  <a:cubicBezTo>
                    <a:pt x="385" y="483"/>
                    <a:pt x="368" y="465"/>
                    <a:pt x="348" y="446"/>
                  </a:cubicBezTo>
                  <a:cubicBezTo>
                    <a:pt x="323" y="457"/>
                    <a:pt x="296" y="464"/>
                    <a:pt x="266" y="464"/>
                  </a:cubicBezTo>
                  <a:cubicBezTo>
                    <a:pt x="158" y="464"/>
                    <a:pt x="69" y="375"/>
                    <a:pt x="69" y="266"/>
                  </a:cubicBezTo>
                  <a:cubicBezTo>
                    <a:pt x="69" y="157"/>
                    <a:pt x="158" y="68"/>
                    <a:pt x="266" y="68"/>
                  </a:cubicBezTo>
                  <a:cubicBezTo>
                    <a:pt x="375" y="68"/>
                    <a:pt x="464" y="157"/>
                    <a:pt x="464" y="266"/>
                  </a:cubicBezTo>
                  <a:cubicBezTo>
                    <a:pt x="464" y="303"/>
                    <a:pt x="454" y="338"/>
                    <a:pt x="436" y="368"/>
                  </a:cubicBezTo>
                  <a:lnTo>
                    <a:pt x="402" y="335"/>
                  </a:lnTo>
                  <a:cubicBezTo>
                    <a:pt x="412" y="314"/>
                    <a:pt x="418" y="291"/>
                    <a:pt x="418" y="266"/>
                  </a:cubicBezTo>
                  <a:cubicBezTo>
                    <a:pt x="418" y="182"/>
                    <a:pt x="350" y="114"/>
                    <a:pt x="267" y="114"/>
                  </a:cubicBezTo>
                  <a:cubicBezTo>
                    <a:pt x="183" y="114"/>
                    <a:pt x="115" y="182"/>
                    <a:pt x="115" y="266"/>
                  </a:cubicBezTo>
                  <a:cubicBezTo>
                    <a:pt x="115" y="350"/>
                    <a:pt x="183" y="418"/>
                    <a:pt x="266" y="418"/>
                  </a:cubicBezTo>
                  <a:cubicBezTo>
                    <a:pt x="283" y="418"/>
                    <a:pt x="299" y="415"/>
                    <a:pt x="314" y="410"/>
                  </a:cubicBezTo>
                  <a:cubicBezTo>
                    <a:pt x="289" y="385"/>
                    <a:pt x="263" y="360"/>
                    <a:pt x="243" y="338"/>
                  </a:cubicBezTo>
                  <a:cubicBezTo>
                    <a:pt x="212" y="328"/>
                    <a:pt x="190" y="300"/>
                    <a:pt x="190" y="266"/>
                  </a:cubicBezTo>
                  <a:cubicBezTo>
                    <a:pt x="190" y="224"/>
                    <a:pt x="224" y="190"/>
                    <a:pt x="267" y="190"/>
                  </a:cubicBezTo>
                  <a:cubicBezTo>
                    <a:pt x="309" y="190"/>
                    <a:pt x="343" y="224"/>
                    <a:pt x="343" y="266"/>
                  </a:cubicBezTo>
                  <a:cubicBezTo>
                    <a:pt x="343" y="269"/>
                    <a:pt x="342" y="273"/>
                    <a:pt x="342" y="276"/>
                  </a:cubicBezTo>
                  <a:lnTo>
                    <a:pt x="302" y="237"/>
                  </a:lnTo>
                  <a:cubicBezTo>
                    <a:pt x="282" y="217"/>
                    <a:pt x="249" y="221"/>
                    <a:pt x="234" y="244"/>
                  </a:cubicBezTo>
                  <a:cubicBezTo>
                    <a:pt x="234" y="245"/>
                    <a:pt x="234" y="245"/>
                    <a:pt x="234" y="245"/>
                  </a:cubicBezTo>
                  <a:cubicBezTo>
                    <a:pt x="222" y="263"/>
                    <a:pt x="225" y="286"/>
                    <a:pt x="240" y="301"/>
                  </a:cubicBezTo>
                  <a:lnTo>
                    <a:pt x="406" y="463"/>
                  </a:lnTo>
                  <a:lnTo>
                    <a:pt x="402" y="489"/>
                  </a:lnTo>
                  <a:cubicBezTo>
                    <a:pt x="395" y="525"/>
                    <a:pt x="406" y="562"/>
                    <a:pt x="433" y="588"/>
                  </a:cubicBezTo>
                  <a:lnTo>
                    <a:pt x="451" y="605"/>
                  </a:lnTo>
                  <a:cubicBezTo>
                    <a:pt x="466" y="620"/>
                    <a:pt x="491" y="612"/>
                    <a:pt x="495" y="592"/>
                  </a:cubicBezTo>
                  <a:lnTo>
                    <a:pt x="503" y="549"/>
                  </a:lnTo>
                  <a:cubicBezTo>
                    <a:pt x="520" y="553"/>
                    <a:pt x="540" y="547"/>
                    <a:pt x="551" y="530"/>
                  </a:cubicBezTo>
                  <a:cubicBezTo>
                    <a:pt x="557" y="521"/>
                    <a:pt x="559" y="509"/>
                    <a:pt x="557" y="499"/>
                  </a:cubicBezTo>
                  <a:lnTo>
                    <a:pt x="594" y="491"/>
                  </a:lnTo>
                  <a:cubicBezTo>
                    <a:pt x="614" y="486"/>
                    <a:pt x="622" y="461"/>
                    <a:pt x="607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ïṣḻíḓé">
              <a:extLst>
                <a:ext uri="{FF2B5EF4-FFF2-40B4-BE49-F238E27FC236}">
                  <a16:creationId xmlns:a16="http://schemas.microsoft.com/office/drawing/2014/main" xmlns="" id="{4D5FF0EB-2BC9-440F-8DCF-C3BE8983E410}"/>
                </a:ext>
              </a:extLst>
            </p:cNvPr>
            <p:cNvSpPr/>
            <p:nvPr/>
          </p:nvSpPr>
          <p:spPr bwMode="auto">
            <a:xfrm>
              <a:off x="1740410" y="4575474"/>
              <a:ext cx="2050081" cy="57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š1íḋê">
              <a:extLst>
                <a:ext uri="{FF2B5EF4-FFF2-40B4-BE49-F238E27FC236}">
                  <a16:creationId xmlns:a16="http://schemas.microsoft.com/office/drawing/2014/main" xmlns="" id="{A331EE41-B2E9-463A-9A83-22D49CF7E2BB}"/>
                </a:ext>
              </a:extLst>
            </p:cNvPr>
            <p:cNvSpPr/>
            <p:nvPr/>
          </p:nvSpPr>
          <p:spPr>
            <a:xfrm>
              <a:off x="9063288" y="3251213"/>
              <a:ext cx="707475" cy="71153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sp>
          <p:nvSpPr>
            <p:cNvPr id="18" name="ïŝľíde">
              <a:extLst>
                <a:ext uri="{FF2B5EF4-FFF2-40B4-BE49-F238E27FC236}">
                  <a16:creationId xmlns:a16="http://schemas.microsoft.com/office/drawing/2014/main" xmlns="" id="{FF1F85D2-1919-4389-89D6-313235190D6D}"/>
                </a:ext>
              </a:extLst>
            </p:cNvPr>
            <p:cNvSpPr/>
            <p:nvPr/>
          </p:nvSpPr>
          <p:spPr bwMode="auto">
            <a:xfrm>
              <a:off x="9220438" y="3455231"/>
              <a:ext cx="393174" cy="303499"/>
            </a:xfrm>
            <a:custGeom>
              <a:avLst/>
              <a:gdLst>
                <a:gd name="T0" fmla="*/ 4066 w 4783"/>
                <a:gd name="T1" fmla="*/ 0 h 3698"/>
                <a:gd name="T2" fmla="*/ 3436 w 4783"/>
                <a:gd name="T3" fmla="*/ 630 h 3698"/>
                <a:gd name="T4" fmla="*/ 0 w 4783"/>
                <a:gd name="T5" fmla="*/ 630 h 3698"/>
                <a:gd name="T6" fmla="*/ 584 w 4783"/>
                <a:gd name="T7" fmla="*/ 1490 h 3698"/>
                <a:gd name="T8" fmla="*/ 2600 w 4783"/>
                <a:gd name="T9" fmla="*/ 1490 h 3698"/>
                <a:gd name="T10" fmla="*/ 2600 w 4783"/>
                <a:gd name="T11" fmla="*/ 1651 h 3698"/>
                <a:gd name="T12" fmla="*/ 693 w 4783"/>
                <a:gd name="T13" fmla="*/ 1651 h 3698"/>
                <a:gd name="T14" fmla="*/ 1239 w 4783"/>
                <a:gd name="T15" fmla="*/ 2450 h 3698"/>
                <a:gd name="T16" fmla="*/ 2878 w 4783"/>
                <a:gd name="T17" fmla="*/ 2450 h 3698"/>
                <a:gd name="T18" fmla="*/ 2709 w 4783"/>
                <a:gd name="T19" fmla="*/ 2999 h 3698"/>
                <a:gd name="T20" fmla="*/ 1377 w 4783"/>
                <a:gd name="T21" fmla="*/ 2999 h 3698"/>
                <a:gd name="T22" fmla="*/ 1377 w 4783"/>
                <a:gd name="T23" fmla="*/ 3001 h 3698"/>
                <a:gd name="T24" fmla="*/ 1054 w 4783"/>
                <a:gd name="T25" fmla="*/ 3348 h 3698"/>
                <a:gd name="T26" fmla="*/ 1404 w 4783"/>
                <a:gd name="T27" fmla="*/ 3698 h 3698"/>
                <a:gd name="T28" fmla="*/ 1753 w 4783"/>
                <a:gd name="T29" fmla="*/ 3348 h 3698"/>
                <a:gd name="T30" fmla="*/ 1697 w 4783"/>
                <a:gd name="T31" fmla="*/ 3160 h 3698"/>
                <a:gd name="T32" fmla="*/ 2282 w 4783"/>
                <a:gd name="T33" fmla="*/ 3160 h 3698"/>
                <a:gd name="T34" fmla="*/ 2226 w 4783"/>
                <a:gd name="T35" fmla="*/ 3348 h 3698"/>
                <a:gd name="T36" fmla="*/ 2576 w 4783"/>
                <a:gd name="T37" fmla="*/ 3698 h 3698"/>
                <a:gd name="T38" fmla="*/ 2925 w 4783"/>
                <a:gd name="T39" fmla="*/ 3348 h 3698"/>
                <a:gd name="T40" fmla="*/ 2840 w 4783"/>
                <a:gd name="T41" fmla="*/ 3122 h 3698"/>
                <a:gd name="T42" fmla="*/ 3582 w 4783"/>
                <a:gd name="T43" fmla="*/ 713 h 3698"/>
                <a:gd name="T44" fmla="*/ 4133 w 4783"/>
                <a:gd name="T45" fmla="*/ 162 h 3698"/>
                <a:gd name="T46" fmla="*/ 4783 w 4783"/>
                <a:gd name="T47" fmla="*/ 162 h 3698"/>
                <a:gd name="T48" fmla="*/ 4783 w 4783"/>
                <a:gd name="T49" fmla="*/ 0 h 3698"/>
                <a:gd name="T50" fmla="*/ 4066 w 4783"/>
                <a:gd name="T51" fmla="*/ 0 h 3698"/>
                <a:gd name="T52" fmla="*/ 1404 w 4783"/>
                <a:gd name="T53" fmla="*/ 3537 h 3698"/>
                <a:gd name="T54" fmla="*/ 1215 w 4783"/>
                <a:gd name="T55" fmla="*/ 3348 h 3698"/>
                <a:gd name="T56" fmla="*/ 1404 w 4783"/>
                <a:gd name="T57" fmla="*/ 3160 h 3698"/>
                <a:gd name="T58" fmla="*/ 1592 w 4783"/>
                <a:gd name="T59" fmla="*/ 3348 h 3698"/>
                <a:gd name="T60" fmla="*/ 1404 w 4783"/>
                <a:gd name="T61" fmla="*/ 3537 h 3698"/>
                <a:gd name="T62" fmla="*/ 2575 w 4783"/>
                <a:gd name="T63" fmla="*/ 3537 h 3698"/>
                <a:gd name="T64" fmla="*/ 2387 w 4783"/>
                <a:gd name="T65" fmla="*/ 3348 h 3698"/>
                <a:gd name="T66" fmla="*/ 2575 w 4783"/>
                <a:gd name="T67" fmla="*/ 3160 h 3698"/>
                <a:gd name="T68" fmla="*/ 2764 w 4783"/>
                <a:gd name="T69" fmla="*/ 3348 h 3698"/>
                <a:gd name="T70" fmla="*/ 2575 w 4783"/>
                <a:gd name="T71" fmla="*/ 3537 h 3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83" h="3698">
                  <a:moveTo>
                    <a:pt x="4066" y="0"/>
                  </a:moveTo>
                  <a:lnTo>
                    <a:pt x="3436" y="630"/>
                  </a:lnTo>
                  <a:lnTo>
                    <a:pt x="0" y="630"/>
                  </a:lnTo>
                  <a:lnTo>
                    <a:pt x="584" y="1490"/>
                  </a:lnTo>
                  <a:lnTo>
                    <a:pt x="2600" y="1490"/>
                  </a:lnTo>
                  <a:lnTo>
                    <a:pt x="2600" y="1651"/>
                  </a:lnTo>
                  <a:lnTo>
                    <a:pt x="693" y="1651"/>
                  </a:lnTo>
                  <a:lnTo>
                    <a:pt x="1239" y="2450"/>
                  </a:lnTo>
                  <a:lnTo>
                    <a:pt x="2878" y="2450"/>
                  </a:lnTo>
                  <a:lnTo>
                    <a:pt x="2709" y="2999"/>
                  </a:lnTo>
                  <a:lnTo>
                    <a:pt x="1377" y="2999"/>
                  </a:lnTo>
                  <a:lnTo>
                    <a:pt x="1377" y="3001"/>
                  </a:lnTo>
                  <a:cubicBezTo>
                    <a:pt x="1196" y="3015"/>
                    <a:pt x="1054" y="3165"/>
                    <a:pt x="1054" y="3348"/>
                  </a:cubicBezTo>
                  <a:cubicBezTo>
                    <a:pt x="1054" y="3541"/>
                    <a:pt x="1211" y="3698"/>
                    <a:pt x="1404" y="3698"/>
                  </a:cubicBezTo>
                  <a:cubicBezTo>
                    <a:pt x="1596" y="3698"/>
                    <a:pt x="1753" y="3541"/>
                    <a:pt x="1753" y="3348"/>
                  </a:cubicBezTo>
                  <a:cubicBezTo>
                    <a:pt x="1753" y="3279"/>
                    <a:pt x="1732" y="3214"/>
                    <a:pt x="1697" y="3160"/>
                  </a:cubicBezTo>
                  <a:lnTo>
                    <a:pt x="2282" y="3160"/>
                  </a:lnTo>
                  <a:cubicBezTo>
                    <a:pt x="2247" y="3214"/>
                    <a:pt x="2226" y="3279"/>
                    <a:pt x="2226" y="3348"/>
                  </a:cubicBezTo>
                  <a:cubicBezTo>
                    <a:pt x="2226" y="3541"/>
                    <a:pt x="2383" y="3698"/>
                    <a:pt x="2576" y="3698"/>
                  </a:cubicBezTo>
                  <a:cubicBezTo>
                    <a:pt x="2768" y="3698"/>
                    <a:pt x="2925" y="3541"/>
                    <a:pt x="2925" y="3348"/>
                  </a:cubicBezTo>
                  <a:cubicBezTo>
                    <a:pt x="2925" y="3262"/>
                    <a:pt x="2893" y="3183"/>
                    <a:pt x="2840" y="3122"/>
                  </a:cubicBezTo>
                  <a:lnTo>
                    <a:pt x="3582" y="713"/>
                  </a:lnTo>
                  <a:lnTo>
                    <a:pt x="4133" y="162"/>
                  </a:lnTo>
                  <a:lnTo>
                    <a:pt x="4783" y="162"/>
                  </a:lnTo>
                  <a:lnTo>
                    <a:pt x="4783" y="0"/>
                  </a:lnTo>
                  <a:lnTo>
                    <a:pt x="4066" y="0"/>
                  </a:lnTo>
                  <a:close/>
                  <a:moveTo>
                    <a:pt x="1404" y="3537"/>
                  </a:moveTo>
                  <a:cubicBezTo>
                    <a:pt x="1300" y="3537"/>
                    <a:pt x="1215" y="3452"/>
                    <a:pt x="1215" y="3348"/>
                  </a:cubicBezTo>
                  <a:cubicBezTo>
                    <a:pt x="1215" y="3245"/>
                    <a:pt x="1300" y="3160"/>
                    <a:pt x="1404" y="3160"/>
                  </a:cubicBezTo>
                  <a:cubicBezTo>
                    <a:pt x="1507" y="3160"/>
                    <a:pt x="1592" y="3245"/>
                    <a:pt x="1592" y="3348"/>
                  </a:cubicBezTo>
                  <a:cubicBezTo>
                    <a:pt x="1592" y="3452"/>
                    <a:pt x="1507" y="3537"/>
                    <a:pt x="1404" y="3537"/>
                  </a:cubicBezTo>
                  <a:close/>
                  <a:moveTo>
                    <a:pt x="2575" y="3537"/>
                  </a:moveTo>
                  <a:cubicBezTo>
                    <a:pt x="2472" y="3537"/>
                    <a:pt x="2387" y="3452"/>
                    <a:pt x="2387" y="3348"/>
                  </a:cubicBezTo>
                  <a:cubicBezTo>
                    <a:pt x="2387" y="3245"/>
                    <a:pt x="2472" y="3160"/>
                    <a:pt x="2575" y="3160"/>
                  </a:cubicBezTo>
                  <a:cubicBezTo>
                    <a:pt x="2679" y="3160"/>
                    <a:pt x="2764" y="3245"/>
                    <a:pt x="2764" y="3348"/>
                  </a:cubicBezTo>
                  <a:cubicBezTo>
                    <a:pt x="2764" y="3452"/>
                    <a:pt x="2679" y="3537"/>
                    <a:pt x="2575" y="3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i$ḷíḋê">
              <a:extLst>
                <a:ext uri="{FF2B5EF4-FFF2-40B4-BE49-F238E27FC236}">
                  <a16:creationId xmlns:a16="http://schemas.microsoft.com/office/drawing/2014/main" xmlns="" id="{B5A13C9C-B924-46B8-A91C-69FED2648460}"/>
                </a:ext>
              </a:extLst>
            </p:cNvPr>
            <p:cNvSpPr txBox="1"/>
            <p:nvPr/>
          </p:nvSpPr>
          <p:spPr bwMode="auto">
            <a:xfrm>
              <a:off x="1740410" y="4133669"/>
              <a:ext cx="20500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Sḷídé">
              <a:extLst>
                <a:ext uri="{FF2B5EF4-FFF2-40B4-BE49-F238E27FC236}">
                  <a16:creationId xmlns:a16="http://schemas.microsoft.com/office/drawing/2014/main" xmlns="" id="{487A0F3E-0734-4938-A1E9-73F2CBB978F6}"/>
                </a:ext>
              </a:extLst>
            </p:cNvPr>
            <p:cNvSpPr/>
            <p:nvPr/>
          </p:nvSpPr>
          <p:spPr>
            <a:xfrm>
              <a:off x="5740936" y="3830138"/>
              <a:ext cx="707475" cy="71153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32500" lnSpcReduction="20000"/>
            </a:bodyPr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sp>
          <p:nvSpPr>
            <p:cNvPr id="21" name="ïṡļïḓè">
              <a:extLst>
                <a:ext uri="{FF2B5EF4-FFF2-40B4-BE49-F238E27FC236}">
                  <a16:creationId xmlns:a16="http://schemas.microsoft.com/office/drawing/2014/main" xmlns="" id="{E5798BEB-4D4E-4291-A4A4-CB500AB8FB42}"/>
                </a:ext>
              </a:extLst>
            </p:cNvPr>
            <p:cNvSpPr/>
            <p:nvPr/>
          </p:nvSpPr>
          <p:spPr bwMode="auto">
            <a:xfrm>
              <a:off x="5889498" y="3984503"/>
              <a:ext cx="410350" cy="40280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2" name="íS1ïḑè">
              <a:extLst>
                <a:ext uri="{FF2B5EF4-FFF2-40B4-BE49-F238E27FC236}">
                  <a16:creationId xmlns:a16="http://schemas.microsoft.com/office/drawing/2014/main" xmlns="" id="{03CA9AEB-426B-43BF-A42A-6F6D012575C2}"/>
                </a:ext>
              </a:extLst>
            </p:cNvPr>
            <p:cNvSpPr/>
            <p:nvPr/>
          </p:nvSpPr>
          <p:spPr bwMode="auto">
            <a:xfrm>
              <a:off x="5077100" y="5154399"/>
              <a:ext cx="2050081" cy="57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$ļiḑê">
              <a:extLst>
                <a:ext uri="{FF2B5EF4-FFF2-40B4-BE49-F238E27FC236}">
                  <a16:creationId xmlns:a16="http://schemas.microsoft.com/office/drawing/2014/main" xmlns="" id="{60E686FC-99AA-4F0A-987C-A5B29A0C7294}"/>
                </a:ext>
              </a:extLst>
            </p:cNvPr>
            <p:cNvSpPr txBox="1"/>
            <p:nvPr/>
          </p:nvSpPr>
          <p:spPr bwMode="auto">
            <a:xfrm>
              <a:off x="5077100" y="4712594"/>
              <a:ext cx="20500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ï$ľíḑê">
              <a:extLst>
                <a:ext uri="{FF2B5EF4-FFF2-40B4-BE49-F238E27FC236}">
                  <a16:creationId xmlns:a16="http://schemas.microsoft.com/office/drawing/2014/main" xmlns="" id="{6286F0F7-A842-4E45-A1A1-AF323E2E82EB}"/>
                </a:ext>
              </a:extLst>
            </p:cNvPr>
            <p:cNvSpPr/>
            <p:nvPr/>
          </p:nvSpPr>
          <p:spPr bwMode="auto">
            <a:xfrm>
              <a:off x="8401510" y="4575474"/>
              <a:ext cx="2050081" cy="57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ŝľïdé">
              <a:extLst>
                <a:ext uri="{FF2B5EF4-FFF2-40B4-BE49-F238E27FC236}">
                  <a16:creationId xmlns:a16="http://schemas.microsoft.com/office/drawing/2014/main" xmlns="" id="{0DC77FC7-EE5E-491F-BE78-D391E2573B0A}"/>
                </a:ext>
              </a:extLst>
            </p:cNvPr>
            <p:cNvSpPr txBox="1"/>
            <p:nvPr/>
          </p:nvSpPr>
          <p:spPr bwMode="auto">
            <a:xfrm>
              <a:off x="8401510" y="4133669"/>
              <a:ext cx="20500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6" name="ïSḻíḑê">
              <a:extLst>
                <a:ext uri="{FF2B5EF4-FFF2-40B4-BE49-F238E27FC236}">
                  <a16:creationId xmlns:a16="http://schemas.microsoft.com/office/drawing/2014/main" xmlns="" id="{71435A97-0143-497E-B418-04435CC12832}"/>
                </a:ext>
              </a:extLst>
            </p:cNvPr>
            <p:cNvSpPr/>
            <p:nvPr/>
          </p:nvSpPr>
          <p:spPr bwMode="auto">
            <a:xfrm>
              <a:off x="3414499" y="1857985"/>
              <a:ext cx="2050081" cy="57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šḻidê">
              <a:extLst>
                <a:ext uri="{FF2B5EF4-FFF2-40B4-BE49-F238E27FC236}">
                  <a16:creationId xmlns:a16="http://schemas.microsoft.com/office/drawing/2014/main" xmlns="" id="{CCDD271E-59D2-4F44-BA11-5E774B49B435}"/>
                </a:ext>
              </a:extLst>
            </p:cNvPr>
            <p:cNvSpPr txBox="1"/>
            <p:nvPr/>
          </p:nvSpPr>
          <p:spPr bwMode="auto">
            <a:xfrm>
              <a:off x="3414499" y="1416180"/>
              <a:ext cx="20500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8" name="iSļíḓe">
              <a:extLst>
                <a:ext uri="{FF2B5EF4-FFF2-40B4-BE49-F238E27FC236}">
                  <a16:creationId xmlns:a16="http://schemas.microsoft.com/office/drawing/2014/main" xmlns="" id="{93866AD2-22D0-445F-8555-4F1EFC1C9554}"/>
                </a:ext>
              </a:extLst>
            </p:cNvPr>
            <p:cNvSpPr/>
            <p:nvPr/>
          </p:nvSpPr>
          <p:spPr bwMode="auto">
            <a:xfrm>
              <a:off x="6738071" y="1857985"/>
              <a:ext cx="2050081" cy="57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íśľîḍê">
              <a:extLst>
                <a:ext uri="{FF2B5EF4-FFF2-40B4-BE49-F238E27FC236}">
                  <a16:creationId xmlns:a16="http://schemas.microsoft.com/office/drawing/2014/main" xmlns="" id="{11CC8415-5ABB-459C-B98D-C9EBB017B174}"/>
                </a:ext>
              </a:extLst>
            </p:cNvPr>
            <p:cNvSpPr txBox="1"/>
            <p:nvPr/>
          </p:nvSpPr>
          <p:spPr bwMode="auto">
            <a:xfrm>
              <a:off x="6738071" y="1416180"/>
              <a:ext cx="20500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A35C641-626C-449B-AA15-D3FDC33C69FE}"/>
                </a:ext>
              </a:extLst>
            </p:cNvPr>
            <p:cNvCxnSpPr>
              <a:stCxn id="10" idx="4"/>
            </p:cNvCxnSpPr>
            <p:nvPr/>
          </p:nvCxnSpPr>
          <p:spPr>
            <a:xfrm>
              <a:off x="10105018" y="3610744"/>
              <a:ext cx="208698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A0C0100B-604E-4484-ADCE-B3D885E41A04}"/>
                </a:ext>
              </a:extLst>
            </p:cNvPr>
            <p:cNvCxnSpPr>
              <a:stCxn id="6" idx="0"/>
            </p:cNvCxnSpPr>
            <p:nvPr/>
          </p:nvCxnSpPr>
          <p:spPr>
            <a:xfrm flipH="1">
              <a:off x="0" y="3610744"/>
              <a:ext cx="2091697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908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32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898D9C-C2A8-41B9-8494-5612FBF4CD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69733"/>
            <a:ext cx="10850559" cy="5132506"/>
            <a:chOff x="669926" y="1169733"/>
            <a:chExt cx="10850559" cy="5132506"/>
          </a:xfrm>
        </p:grpSpPr>
        <p:sp>
          <p:nvSpPr>
            <p:cNvPr id="28" name="íṥḷîḋe">
              <a:extLst>
                <a:ext uri="{FF2B5EF4-FFF2-40B4-BE49-F238E27FC236}">
                  <a16:creationId xmlns:a16="http://schemas.microsoft.com/office/drawing/2014/main" xmlns="" id="{FC3A7C5C-3D00-4E6F-9BFA-33B618946BE7}"/>
                </a:ext>
              </a:extLst>
            </p:cNvPr>
            <p:cNvSpPr txBox="1"/>
            <p:nvPr/>
          </p:nvSpPr>
          <p:spPr>
            <a:xfrm>
              <a:off x="669926" y="1614821"/>
              <a:ext cx="2077704" cy="32299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r"/>
              <a:r>
                <a:rPr lang="en-US" altLang="zh-CN" b="1" dirty="0">
                  <a:solidFill>
                    <a:schemeClr val="accent1"/>
                  </a:solidFill>
                </a:rPr>
                <a:t>CONTENTS</a:t>
              </a:r>
            </a:p>
          </p:txBody>
        </p:sp>
        <p:sp>
          <p:nvSpPr>
            <p:cNvPr id="29" name="îṣļidé">
              <a:extLst>
                <a:ext uri="{FF2B5EF4-FFF2-40B4-BE49-F238E27FC236}">
                  <a16:creationId xmlns:a16="http://schemas.microsoft.com/office/drawing/2014/main" xmlns="" id="{E91DAE24-2E48-4F97-B283-DD0A85D2C63B}"/>
                </a:ext>
              </a:extLst>
            </p:cNvPr>
            <p:cNvSpPr/>
            <p:nvPr/>
          </p:nvSpPr>
          <p:spPr bwMode="auto">
            <a:xfrm>
              <a:off x="2305050" y="1169733"/>
              <a:ext cx="347330" cy="293912"/>
            </a:xfrm>
            <a:custGeom>
              <a:avLst/>
              <a:gdLst>
                <a:gd name="T0" fmla="*/ 106 w 484"/>
                <a:gd name="T1" fmla="*/ 172 h 410"/>
                <a:gd name="T2" fmla="*/ 106 w 484"/>
                <a:gd name="T3" fmla="*/ 238 h 410"/>
                <a:gd name="T4" fmla="*/ 86 w 484"/>
                <a:gd name="T5" fmla="*/ 258 h 410"/>
                <a:gd name="T6" fmla="*/ 20 w 484"/>
                <a:gd name="T7" fmla="*/ 258 h 410"/>
                <a:gd name="T8" fmla="*/ 0 w 484"/>
                <a:gd name="T9" fmla="*/ 238 h 410"/>
                <a:gd name="T10" fmla="*/ 0 w 484"/>
                <a:gd name="T11" fmla="*/ 172 h 410"/>
                <a:gd name="T12" fmla="*/ 20 w 484"/>
                <a:gd name="T13" fmla="*/ 152 h 410"/>
                <a:gd name="T14" fmla="*/ 86 w 484"/>
                <a:gd name="T15" fmla="*/ 152 h 410"/>
                <a:gd name="T16" fmla="*/ 106 w 484"/>
                <a:gd name="T17" fmla="*/ 172 h 410"/>
                <a:gd name="T18" fmla="*/ 464 w 484"/>
                <a:gd name="T19" fmla="*/ 152 h 410"/>
                <a:gd name="T20" fmla="*/ 177 w 484"/>
                <a:gd name="T21" fmla="*/ 152 h 410"/>
                <a:gd name="T22" fmla="*/ 167 w 484"/>
                <a:gd name="T23" fmla="*/ 152 h 410"/>
                <a:gd name="T24" fmla="*/ 147 w 484"/>
                <a:gd name="T25" fmla="*/ 172 h 410"/>
                <a:gd name="T26" fmla="*/ 147 w 484"/>
                <a:gd name="T27" fmla="*/ 238 h 410"/>
                <a:gd name="T28" fmla="*/ 167 w 484"/>
                <a:gd name="T29" fmla="*/ 258 h 410"/>
                <a:gd name="T30" fmla="*/ 177 w 484"/>
                <a:gd name="T31" fmla="*/ 258 h 410"/>
                <a:gd name="T32" fmla="*/ 464 w 484"/>
                <a:gd name="T33" fmla="*/ 258 h 410"/>
                <a:gd name="T34" fmla="*/ 484 w 484"/>
                <a:gd name="T35" fmla="*/ 238 h 410"/>
                <a:gd name="T36" fmla="*/ 484 w 484"/>
                <a:gd name="T37" fmla="*/ 172 h 410"/>
                <a:gd name="T38" fmla="*/ 464 w 484"/>
                <a:gd name="T39" fmla="*/ 152 h 410"/>
                <a:gd name="T40" fmla="*/ 86 w 484"/>
                <a:gd name="T41" fmla="*/ 0 h 410"/>
                <a:gd name="T42" fmla="*/ 20 w 484"/>
                <a:gd name="T43" fmla="*/ 0 h 410"/>
                <a:gd name="T44" fmla="*/ 0 w 484"/>
                <a:gd name="T45" fmla="*/ 20 h 410"/>
                <a:gd name="T46" fmla="*/ 0 w 484"/>
                <a:gd name="T47" fmla="*/ 87 h 410"/>
                <a:gd name="T48" fmla="*/ 20 w 484"/>
                <a:gd name="T49" fmla="*/ 107 h 410"/>
                <a:gd name="T50" fmla="*/ 86 w 484"/>
                <a:gd name="T51" fmla="*/ 107 h 410"/>
                <a:gd name="T52" fmla="*/ 106 w 484"/>
                <a:gd name="T53" fmla="*/ 87 h 410"/>
                <a:gd name="T54" fmla="*/ 106 w 484"/>
                <a:gd name="T55" fmla="*/ 20 h 410"/>
                <a:gd name="T56" fmla="*/ 86 w 484"/>
                <a:gd name="T57" fmla="*/ 0 h 410"/>
                <a:gd name="T58" fmla="*/ 464 w 484"/>
                <a:gd name="T59" fmla="*/ 0 h 410"/>
                <a:gd name="T60" fmla="*/ 177 w 484"/>
                <a:gd name="T61" fmla="*/ 0 h 410"/>
                <a:gd name="T62" fmla="*/ 167 w 484"/>
                <a:gd name="T63" fmla="*/ 0 h 410"/>
                <a:gd name="T64" fmla="*/ 147 w 484"/>
                <a:gd name="T65" fmla="*/ 20 h 410"/>
                <a:gd name="T66" fmla="*/ 147 w 484"/>
                <a:gd name="T67" fmla="*/ 87 h 410"/>
                <a:gd name="T68" fmla="*/ 167 w 484"/>
                <a:gd name="T69" fmla="*/ 107 h 410"/>
                <a:gd name="T70" fmla="*/ 177 w 484"/>
                <a:gd name="T71" fmla="*/ 107 h 410"/>
                <a:gd name="T72" fmla="*/ 464 w 484"/>
                <a:gd name="T73" fmla="*/ 107 h 410"/>
                <a:gd name="T74" fmla="*/ 484 w 484"/>
                <a:gd name="T75" fmla="*/ 87 h 410"/>
                <a:gd name="T76" fmla="*/ 484 w 484"/>
                <a:gd name="T77" fmla="*/ 20 h 410"/>
                <a:gd name="T78" fmla="*/ 464 w 484"/>
                <a:gd name="T79" fmla="*/ 0 h 410"/>
                <a:gd name="T80" fmla="*/ 86 w 484"/>
                <a:gd name="T81" fmla="*/ 303 h 410"/>
                <a:gd name="T82" fmla="*/ 20 w 484"/>
                <a:gd name="T83" fmla="*/ 303 h 410"/>
                <a:gd name="T84" fmla="*/ 0 w 484"/>
                <a:gd name="T85" fmla="*/ 323 h 410"/>
                <a:gd name="T86" fmla="*/ 0 w 484"/>
                <a:gd name="T87" fmla="*/ 390 h 410"/>
                <a:gd name="T88" fmla="*/ 20 w 484"/>
                <a:gd name="T89" fmla="*/ 410 h 410"/>
                <a:gd name="T90" fmla="*/ 86 w 484"/>
                <a:gd name="T91" fmla="*/ 410 h 410"/>
                <a:gd name="T92" fmla="*/ 106 w 484"/>
                <a:gd name="T93" fmla="*/ 390 h 410"/>
                <a:gd name="T94" fmla="*/ 106 w 484"/>
                <a:gd name="T95" fmla="*/ 323 h 410"/>
                <a:gd name="T96" fmla="*/ 86 w 484"/>
                <a:gd name="T97" fmla="*/ 303 h 410"/>
                <a:gd name="T98" fmla="*/ 464 w 484"/>
                <a:gd name="T99" fmla="*/ 303 h 410"/>
                <a:gd name="T100" fmla="*/ 177 w 484"/>
                <a:gd name="T101" fmla="*/ 303 h 410"/>
                <a:gd name="T102" fmla="*/ 167 w 484"/>
                <a:gd name="T103" fmla="*/ 303 h 410"/>
                <a:gd name="T104" fmla="*/ 147 w 484"/>
                <a:gd name="T105" fmla="*/ 323 h 410"/>
                <a:gd name="T106" fmla="*/ 147 w 484"/>
                <a:gd name="T107" fmla="*/ 390 h 410"/>
                <a:gd name="T108" fmla="*/ 167 w 484"/>
                <a:gd name="T109" fmla="*/ 410 h 410"/>
                <a:gd name="T110" fmla="*/ 177 w 484"/>
                <a:gd name="T111" fmla="*/ 410 h 410"/>
                <a:gd name="T112" fmla="*/ 464 w 484"/>
                <a:gd name="T113" fmla="*/ 410 h 410"/>
                <a:gd name="T114" fmla="*/ 484 w 484"/>
                <a:gd name="T115" fmla="*/ 390 h 410"/>
                <a:gd name="T116" fmla="*/ 484 w 484"/>
                <a:gd name="T117" fmla="*/ 323 h 410"/>
                <a:gd name="T118" fmla="*/ 464 w 484"/>
                <a:gd name="T119" fmla="*/ 303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4" h="410">
                  <a:moveTo>
                    <a:pt x="106" y="172"/>
                  </a:moveTo>
                  <a:lnTo>
                    <a:pt x="106" y="238"/>
                  </a:lnTo>
                  <a:cubicBezTo>
                    <a:pt x="106" y="249"/>
                    <a:pt x="97" y="258"/>
                    <a:pt x="86" y="258"/>
                  </a:cubicBezTo>
                  <a:lnTo>
                    <a:pt x="20" y="258"/>
                  </a:lnTo>
                  <a:cubicBezTo>
                    <a:pt x="9" y="258"/>
                    <a:pt x="0" y="249"/>
                    <a:pt x="0" y="238"/>
                  </a:cubicBezTo>
                  <a:lnTo>
                    <a:pt x="0" y="172"/>
                  </a:lnTo>
                  <a:cubicBezTo>
                    <a:pt x="0" y="161"/>
                    <a:pt x="9" y="152"/>
                    <a:pt x="20" y="152"/>
                  </a:cubicBezTo>
                  <a:lnTo>
                    <a:pt x="86" y="152"/>
                  </a:lnTo>
                  <a:cubicBezTo>
                    <a:pt x="97" y="152"/>
                    <a:pt x="106" y="161"/>
                    <a:pt x="106" y="172"/>
                  </a:cubicBezTo>
                  <a:close/>
                  <a:moveTo>
                    <a:pt x="464" y="152"/>
                  </a:moveTo>
                  <a:lnTo>
                    <a:pt x="177" y="152"/>
                  </a:lnTo>
                  <a:lnTo>
                    <a:pt x="167" y="152"/>
                  </a:lnTo>
                  <a:cubicBezTo>
                    <a:pt x="156" y="152"/>
                    <a:pt x="147" y="161"/>
                    <a:pt x="147" y="172"/>
                  </a:cubicBezTo>
                  <a:lnTo>
                    <a:pt x="147" y="238"/>
                  </a:lnTo>
                  <a:cubicBezTo>
                    <a:pt x="147" y="249"/>
                    <a:pt x="156" y="258"/>
                    <a:pt x="167" y="258"/>
                  </a:cubicBezTo>
                  <a:lnTo>
                    <a:pt x="177" y="258"/>
                  </a:lnTo>
                  <a:lnTo>
                    <a:pt x="464" y="258"/>
                  </a:lnTo>
                  <a:cubicBezTo>
                    <a:pt x="475" y="258"/>
                    <a:pt x="484" y="249"/>
                    <a:pt x="484" y="238"/>
                  </a:cubicBezTo>
                  <a:lnTo>
                    <a:pt x="484" y="172"/>
                  </a:lnTo>
                  <a:cubicBezTo>
                    <a:pt x="484" y="161"/>
                    <a:pt x="475" y="152"/>
                    <a:pt x="464" y="152"/>
                  </a:cubicBezTo>
                  <a:close/>
                  <a:moveTo>
                    <a:pt x="86" y="0"/>
                  </a:moveTo>
                  <a:lnTo>
                    <a:pt x="20" y="0"/>
                  </a:lnTo>
                  <a:cubicBezTo>
                    <a:pt x="9" y="0"/>
                    <a:pt x="0" y="9"/>
                    <a:pt x="0" y="20"/>
                  </a:cubicBezTo>
                  <a:lnTo>
                    <a:pt x="0" y="87"/>
                  </a:lnTo>
                  <a:cubicBezTo>
                    <a:pt x="0" y="98"/>
                    <a:pt x="9" y="107"/>
                    <a:pt x="20" y="107"/>
                  </a:cubicBezTo>
                  <a:lnTo>
                    <a:pt x="86" y="107"/>
                  </a:lnTo>
                  <a:cubicBezTo>
                    <a:pt x="97" y="107"/>
                    <a:pt x="106" y="98"/>
                    <a:pt x="106" y="87"/>
                  </a:cubicBezTo>
                  <a:lnTo>
                    <a:pt x="106" y="20"/>
                  </a:lnTo>
                  <a:cubicBezTo>
                    <a:pt x="106" y="9"/>
                    <a:pt x="97" y="0"/>
                    <a:pt x="86" y="0"/>
                  </a:cubicBezTo>
                  <a:close/>
                  <a:moveTo>
                    <a:pt x="464" y="0"/>
                  </a:moveTo>
                  <a:lnTo>
                    <a:pt x="177" y="0"/>
                  </a:lnTo>
                  <a:lnTo>
                    <a:pt x="167" y="0"/>
                  </a:lnTo>
                  <a:cubicBezTo>
                    <a:pt x="156" y="0"/>
                    <a:pt x="147" y="9"/>
                    <a:pt x="147" y="20"/>
                  </a:cubicBezTo>
                  <a:lnTo>
                    <a:pt x="147" y="87"/>
                  </a:lnTo>
                  <a:cubicBezTo>
                    <a:pt x="147" y="98"/>
                    <a:pt x="156" y="107"/>
                    <a:pt x="167" y="107"/>
                  </a:cubicBezTo>
                  <a:lnTo>
                    <a:pt x="177" y="107"/>
                  </a:lnTo>
                  <a:lnTo>
                    <a:pt x="464" y="107"/>
                  </a:lnTo>
                  <a:cubicBezTo>
                    <a:pt x="475" y="107"/>
                    <a:pt x="484" y="98"/>
                    <a:pt x="484" y="87"/>
                  </a:cubicBezTo>
                  <a:lnTo>
                    <a:pt x="484" y="20"/>
                  </a:lnTo>
                  <a:cubicBezTo>
                    <a:pt x="484" y="9"/>
                    <a:pt x="475" y="0"/>
                    <a:pt x="464" y="0"/>
                  </a:cubicBezTo>
                  <a:close/>
                  <a:moveTo>
                    <a:pt x="86" y="303"/>
                  </a:moveTo>
                  <a:lnTo>
                    <a:pt x="20" y="303"/>
                  </a:lnTo>
                  <a:cubicBezTo>
                    <a:pt x="9" y="303"/>
                    <a:pt x="0" y="312"/>
                    <a:pt x="0" y="323"/>
                  </a:cubicBezTo>
                  <a:lnTo>
                    <a:pt x="0" y="390"/>
                  </a:lnTo>
                  <a:cubicBezTo>
                    <a:pt x="0" y="401"/>
                    <a:pt x="9" y="410"/>
                    <a:pt x="20" y="410"/>
                  </a:cubicBezTo>
                  <a:lnTo>
                    <a:pt x="86" y="410"/>
                  </a:lnTo>
                  <a:cubicBezTo>
                    <a:pt x="97" y="410"/>
                    <a:pt x="106" y="401"/>
                    <a:pt x="106" y="390"/>
                  </a:cubicBezTo>
                  <a:lnTo>
                    <a:pt x="106" y="323"/>
                  </a:lnTo>
                  <a:cubicBezTo>
                    <a:pt x="106" y="312"/>
                    <a:pt x="97" y="303"/>
                    <a:pt x="86" y="303"/>
                  </a:cubicBezTo>
                  <a:close/>
                  <a:moveTo>
                    <a:pt x="464" y="303"/>
                  </a:moveTo>
                  <a:lnTo>
                    <a:pt x="177" y="303"/>
                  </a:lnTo>
                  <a:lnTo>
                    <a:pt x="167" y="303"/>
                  </a:lnTo>
                  <a:cubicBezTo>
                    <a:pt x="156" y="303"/>
                    <a:pt x="147" y="312"/>
                    <a:pt x="147" y="323"/>
                  </a:cubicBezTo>
                  <a:lnTo>
                    <a:pt x="147" y="390"/>
                  </a:lnTo>
                  <a:cubicBezTo>
                    <a:pt x="147" y="401"/>
                    <a:pt x="156" y="410"/>
                    <a:pt x="167" y="410"/>
                  </a:cubicBezTo>
                  <a:lnTo>
                    <a:pt x="177" y="410"/>
                  </a:lnTo>
                  <a:lnTo>
                    <a:pt x="464" y="410"/>
                  </a:lnTo>
                  <a:cubicBezTo>
                    <a:pt x="475" y="410"/>
                    <a:pt x="484" y="401"/>
                    <a:pt x="484" y="390"/>
                  </a:cubicBezTo>
                  <a:lnTo>
                    <a:pt x="484" y="323"/>
                  </a:lnTo>
                  <a:cubicBezTo>
                    <a:pt x="484" y="312"/>
                    <a:pt x="475" y="303"/>
                    <a:pt x="464" y="3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54D2A7B9-5F96-409B-BC6E-39D7A766D509}"/>
                </a:ext>
              </a:extLst>
            </p:cNvPr>
            <p:cNvCxnSpPr/>
            <p:nvPr/>
          </p:nvCxnSpPr>
          <p:spPr>
            <a:xfrm>
              <a:off x="5828576" y="1309551"/>
              <a:ext cx="0" cy="499268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íṩļidê">
              <a:extLst>
                <a:ext uri="{FF2B5EF4-FFF2-40B4-BE49-F238E27FC236}">
                  <a16:creationId xmlns:a16="http://schemas.microsoft.com/office/drawing/2014/main" xmlns="" id="{42F132D4-D7E9-4BB0-AF3C-95472B000897}"/>
                </a:ext>
              </a:extLst>
            </p:cNvPr>
            <p:cNvSpPr/>
            <p:nvPr/>
          </p:nvSpPr>
          <p:spPr bwMode="auto">
            <a:xfrm>
              <a:off x="5756569" y="2050673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ļíḍè">
              <a:extLst>
                <a:ext uri="{FF2B5EF4-FFF2-40B4-BE49-F238E27FC236}">
                  <a16:creationId xmlns:a16="http://schemas.microsoft.com/office/drawing/2014/main" xmlns="" id="{6D354F85-5C1F-4B4D-9E6D-85BA46EF1D99}"/>
                </a:ext>
              </a:extLst>
            </p:cNvPr>
            <p:cNvSpPr/>
            <p:nvPr/>
          </p:nvSpPr>
          <p:spPr bwMode="auto">
            <a:xfrm>
              <a:off x="5756568" y="2981424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sľiḍé">
              <a:extLst>
                <a:ext uri="{FF2B5EF4-FFF2-40B4-BE49-F238E27FC236}">
                  <a16:creationId xmlns:a16="http://schemas.microsoft.com/office/drawing/2014/main" xmlns="" id="{C68D3BA4-F5F7-4430-84A9-2BB46D997195}"/>
                </a:ext>
              </a:extLst>
            </p:cNvPr>
            <p:cNvSpPr/>
            <p:nvPr/>
          </p:nvSpPr>
          <p:spPr bwMode="auto">
            <a:xfrm>
              <a:off x="5756568" y="3912175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ṧlíḋê">
              <a:extLst>
                <a:ext uri="{FF2B5EF4-FFF2-40B4-BE49-F238E27FC236}">
                  <a16:creationId xmlns:a16="http://schemas.microsoft.com/office/drawing/2014/main" xmlns="" id="{F31D9F5D-AF94-4DA0-826C-FB96C0A47909}"/>
                </a:ext>
              </a:extLst>
            </p:cNvPr>
            <p:cNvSpPr/>
            <p:nvPr/>
          </p:nvSpPr>
          <p:spPr bwMode="auto">
            <a:xfrm>
              <a:off x="5756568" y="4842926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šľîḍé">
              <a:extLst>
                <a:ext uri="{FF2B5EF4-FFF2-40B4-BE49-F238E27FC236}">
                  <a16:creationId xmlns:a16="http://schemas.microsoft.com/office/drawing/2014/main" xmlns="" id="{E0C0DE28-21F6-4B5F-BD3E-5122D029B7EF}"/>
                </a:ext>
              </a:extLst>
            </p:cNvPr>
            <p:cNvSpPr/>
            <p:nvPr/>
          </p:nvSpPr>
          <p:spPr bwMode="auto">
            <a:xfrm>
              <a:off x="5756569" y="5773678"/>
              <a:ext cx="144016" cy="14401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6" name="ïṧļïḍe">
              <a:extLst>
                <a:ext uri="{FF2B5EF4-FFF2-40B4-BE49-F238E27FC236}">
                  <a16:creationId xmlns:a16="http://schemas.microsoft.com/office/drawing/2014/main" xmlns="" id="{C4CBFE61-590C-490F-ABAA-A625CFA4697D}"/>
                </a:ext>
              </a:extLst>
            </p:cNvPr>
            <p:cNvGrpSpPr/>
            <p:nvPr/>
          </p:nvGrpSpPr>
          <p:grpSpPr>
            <a:xfrm>
              <a:off x="4907869" y="1824744"/>
              <a:ext cx="595872" cy="595872"/>
              <a:chOff x="5283305" y="1269560"/>
              <a:chExt cx="595872" cy="595872"/>
            </a:xfrm>
          </p:grpSpPr>
          <p:sp>
            <p:nvSpPr>
              <p:cNvPr id="58" name="ïsḻíḓé">
                <a:extLst>
                  <a:ext uri="{FF2B5EF4-FFF2-40B4-BE49-F238E27FC236}">
                    <a16:creationId xmlns:a16="http://schemas.microsoft.com/office/drawing/2014/main" xmlns="" id="{7B8383B2-026B-46C8-B880-1C42044C67AA}"/>
                  </a:ext>
                </a:extLst>
              </p:cNvPr>
              <p:cNvSpPr/>
              <p:nvPr/>
            </p:nvSpPr>
            <p:spPr bwMode="auto">
              <a:xfrm rot="2691234">
                <a:off x="5283305" y="1269560"/>
                <a:ext cx="595872" cy="595872"/>
              </a:xfrm>
              <a:prstGeom prst="teardrop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Slîḓê">
                <a:extLst>
                  <a:ext uri="{FF2B5EF4-FFF2-40B4-BE49-F238E27FC236}">
                    <a16:creationId xmlns:a16="http://schemas.microsoft.com/office/drawing/2014/main" xmlns="" id="{6EC84D27-33B4-4E2B-99B6-780230D3A848}"/>
                  </a:ext>
                </a:extLst>
              </p:cNvPr>
              <p:cNvSpPr/>
              <p:nvPr/>
            </p:nvSpPr>
            <p:spPr bwMode="auto">
              <a:xfrm>
                <a:off x="5298039" y="1280434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37" name="ïṩḻiďê">
              <a:extLst>
                <a:ext uri="{FF2B5EF4-FFF2-40B4-BE49-F238E27FC236}">
                  <a16:creationId xmlns:a16="http://schemas.microsoft.com/office/drawing/2014/main" xmlns="" id="{7BB7B715-1255-4328-8379-A7592A6A3E37}"/>
                </a:ext>
              </a:extLst>
            </p:cNvPr>
            <p:cNvGrpSpPr/>
            <p:nvPr/>
          </p:nvGrpSpPr>
          <p:grpSpPr>
            <a:xfrm>
              <a:off x="4907868" y="2755496"/>
              <a:ext cx="595872" cy="595872"/>
              <a:chOff x="5283304" y="2200312"/>
              <a:chExt cx="595872" cy="595872"/>
            </a:xfrm>
            <a:solidFill>
              <a:schemeClr val="bg1">
                <a:lumMod val="65000"/>
              </a:schemeClr>
            </a:solidFill>
          </p:grpSpPr>
          <p:sp>
            <p:nvSpPr>
              <p:cNvPr id="56" name="îs1íḓe">
                <a:extLst>
                  <a:ext uri="{FF2B5EF4-FFF2-40B4-BE49-F238E27FC236}">
                    <a16:creationId xmlns:a16="http://schemas.microsoft.com/office/drawing/2014/main" xmlns="" id="{2DAE55C3-516A-4D19-8623-41650882B203}"/>
                  </a:ext>
                </a:extLst>
              </p:cNvPr>
              <p:cNvSpPr/>
              <p:nvPr/>
            </p:nvSpPr>
            <p:spPr bwMode="auto">
              <a:xfrm rot="2691234">
                <a:off x="5283304" y="2200312"/>
                <a:ext cx="595872" cy="595872"/>
              </a:xfrm>
              <a:prstGeom prst="teardrop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ṥlïḑè">
                <a:extLst>
                  <a:ext uri="{FF2B5EF4-FFF2-40B4-BE49-F238E27FC236}">
                    <a16:creationId xmlns:a16="http://schemas.microsoft.com/office/drawing/2014/main" xmlns="" id="{85C1EB3A-BB88-4886-BF2C-8AA707EA1425}"/>
                  </a:ext>
                </a:extLst>
              </p:cNvPr>
              <p:cNvSpPr/>
              <p:nvPr/>
            </p:nvSpPr>
            <p:spPr bwMode="auto">
              <a:xfrm>
                <a:off x="5298039" y="2211186"/>
                <a:ext cx="574124" cy="574124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38" name="íSḻïḑê">
              <a:extLst>
                <a:ext uri="{FF2B5EF4-FFF2-40B4-BE49-F238E27FC236}">
                  <a16:creationId xmlns:a16="http://schemas.microsoft.com/office/drawing/2014/main" xmlns="" id="{5DF32F88-7B97-49CF-8ACC-0BAF929DFB29}"/>
                </a:ext>
              </a:extLst>
            </p:cNvPr>
            <p:cNvGrpSpPr/>
            <p:nvPr/>
          </p:nvGrpSpPr>
          <p:grpSpPr>
            <a:xfrm>
              <a:off x="4907868" y="3686248"/>
              <a:ext cx="595872" cy="595872"/>
              <a:chOff x="5283304" y="3131064"/>
              <a:chExt cx="595872" cy="595872"/>
            </a:xfrm>
          </p:grpSpPr>
          <p:sp>
            <p:nvSpPr>
              <p:cNvPr id="54" name="í$1ïḑè">
                <a:extLst>
                  <a:ext uri="{FF2B5EF4-FFF2-40B4-BE49-F238E27FC236}">
                    <a16:creationId xmlns:a16="http://schemas.microsoft.com/office/drawing/2014/main" xmlns="" id="{7887F154-6C30-42F8-8CEF-C084B65E256E}"/>
                  </a:ext>
                </a:extLst>
              </p:cNvPr>
              <p:cNvSpPr/>
              <p:nvPr/>
            </p:nvSpPr>
            <p:spPr bwMode="auto">
              <a:xfrm rot="2691234">
                <a:off x="5283304" y="3131064"/>
                <a:ext cx="595872" cy="595872"/>
              </a:xfrm>
              <a:prstGeom prst="teardrop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ṣļïḍè">
                <a:extLst>
                  <a:ext uri="{FF2B5EF4-FFF2-40B4-BE49-F238E27FC236}">
                    <a16:creationId xmlns:a16="http://schemas.microsoft.com/office/drawing/2014/main" xmlns="" id="{6F543EFC-7CB9-4F00-BCFA-A79387D27CDC}"/>
                  </a:ext>
                </a:extLst>
              </p:cNvPr>
              <p:cNvSpPr/>
              <p:nvPr/>
            </p:nvSpPr>
            <p:spPr bwMode="auto">
              <a:xfrm>
                <a:off x="5298039" y="3141938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39" name="îṣľîḍê">
              <a:extLst>
                <a:ext uri="{FF2B5EF4-FFF2-40B4-BE49-F238E27FC236}">
                  <a16:creationId xmlns:a16="http://schemas.microsoft.com/office/drawing/2014/main" xmlns="" id="{7723C185-31E2-46E6-9BBB-5E1B45DFDAA3}"/>
                </a:ext>
              </a:extLst>
            </p:cNvPr>
            <p:cNvGrpSpPr/>
            <p:nvPr/>
          </p:nvGrpSpPr>
          <p:grpSpPr>
            <a:xfrm>
              <a:off x="4907868" y="4617000"/>
              <a:ext cx="595872" cy="595872"/>
              <a:chOff x="5283304" y="4061816"/>
              <a:chExt cx="595872" cy="595872"/>
            </a:xfrm>
            <a:solidFill>
              <a:schemeClr val="bg1">
                <a:lumMod val="65000"/>
              </a:schemeClr>
            </a:solidFill>
          </p:grpSpPr>
          <p:sp>
            <p:nvSpPr>
              <p:cNvPr id="52" name="íṣľïḋè">
                <a:extLst>
                  <a:ext uri="{FF2B5EF4-FFF2-40B4-BE49-F238E27FC236}">
                    <a16:creationId xmlns:a16="http://schemas.microsoft.com/office/drawing/2014/main" xmlns="" id="{1B543A70-B4CA-4BF0-B020-E903E5964C1F}"/>
                  </a:ext>
                </a:extLst>
              </p:cNvPr>
              <p:cNvSpPr/>
              <p:nvPr/>
            </p:nvSpPr>
            <p:spPr bwMode="auto">
              <a:xfrm rot="2691234">
                <a:off x="5283304" y="4061816"/>
                <a:ext cx="595872" cy="595872"/>
              </a:xfrm>
              <a:prstGeom prst="teardrop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ş1íḑe">
                <a:extLst>
                  <a:ext uri="{FF2B5EF4-FFF2-40B4-BE49-F238E27FC236}">
                    <a16:creationId xmlns:a16="http://schemas.microsoft.com/office/drawing/2014/main" xmlns="" id="{7FC963E4-C55D-4486-8A4A-9F22557CB0C4}"/>
                  </a:ext>
                </a:extLst>
              </p:cNvPr>
              <p:cNvSpPr/>
              <p:nvPr/>
            </p:nvSpPr>
            <p:spPr bwMode="auto">
              <a:xfrm>
                <a:off x="5298039" y="4072690"/>
                <a:ext cx="574124" cy="574124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40" name="ïṥ1iḓê">
              <a:extLst>
                <a:ext uri="{FF2B5EF4-FFF2-40B4-BE49-F238E27FC236}">
                  <a16:creationId xmlns:a16="http://schemas.microsoft.com/office/drawing/2014/main" xmlns="" id="{EA18AA31-AB16-45A6-AF94-B06DF3D73068}"/>
                </a:ext>
              </a:extLst>
            </p:cNvPr>
            <p:cNvGrpSpPr/>
            <p:nvPr/>
          </p:nvGrpSpPr>
          <p:grpSpPr>
            <a:xfrm>
              <a:off x="4907869" y="5547753"/>
              <a:ext cx="595872" cy="595872"/>
              <a:chOff x="5283305" y="4992569"/>
              <a:chExt cx="595872" cy="595872"/>
            </a:xfrm>
          </p:grpSpPr>
          <p:sp>
            <p:nvSpPr>
              <p:cNvPr id="50" name="îs1íďê">
                <a:extLst>
                  <a:ext uri="{FF2B5EF4-FFF2-40B4-BE49-F238E27FC236}">
                    <a16:creationId xmlns:a16="http://schemas.microsoft.com/office/drawing/2014/main" xmlns="" id="{196FC1F4-04CC-4031-9219-06EDEAAFFE97}"/>
                  </a:ext>
                </a:extLst>
              </p:cNvPr>
              <p:cNvSpPr/>
              <p:nvPr/>
            </p:nvSpPr>
            <p:spPr bwMode="auto">
              <a:xfrm rot="2691234">
                <a:off x="5283305" y="4992569"/>
                <a:ext cx="595872" cy="595872"/>
              </a:xfrm>
              <a:prstGeom prst="teardrop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Sľîďè">
                <a:extLst>
                  <a:ext uri="{FF2B5EF4-FFF2-40B4-BE49-F238E27FC236}">
                    <a16:creationId xmlns:a16="http://schemas.microsoft.com/office/drawing/2014/main" xmlns="" id="{8979FE35-AC3F-45E7-BA2C-E06262E52185}"/>
                  </a:ext>
                </a:extLst>
              </p:cNvPr>
              <p:cNvSpPr/>
              <p:nvPr/>
            </p:nvSpPr>
            <p:spPr bwMode="auto">
              <a:xfrm>
                <a:off x="5298039" y="5003442"/>
                <a:ext cx="574124" cy="574124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sp>
          <p:nvSpPr>
            <p:cNvPr id="41" name="ísļïde">
              <a:extLst>
                <a:ext uri="{FF2B5EF4-FFF2-40B4-BE49-F238E27FC236}">
                  <a16:creationId xmlns:a16="http://schemas.microsoft.com/office/drawing/2014/main" xmlns="" id="{3A085774-DF22-4667-8482-43681A80B528}"/>
                </a:ext>
              </a:extLst>
            </p:cNvPr>
            <p:cNvSpPr/>
            <p:nvPr/>
          </p:nvSpPr>
          <p:spPr bwMode="auto">
            <a:xfrm>
              <a:off x="6096000" y="190039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42" name="íṧḷîde">
              <a:extLst>
                <a:ext uri="{FF2B5EF4-FFF2-40B4-BE49-F238E27FC236}">
                  <a16:creationId xmlns:a16="http://schemas.microsoft.com/office/drawing/2014/main" xmlns="" id="{348733F7-BC70-4EF4-B5A9-FA47007FAC1A}"/>
                </a:ext>
              </a:extLst>
            </p:cNvPr>
            <p:cNvSpPr/>
            <p:nvPr/>
          </p:nvSpPr>
          <p:spPr bwMode="auto">
            <a:xfrm>
              <a:off x="6096000" y="283772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43" name="îşlïḑé">
              <a:extLst>
                <a:ext uri="{FF2B5EF4-FFF2-40B4-BE49-F238E27FC236}">
                  <a16:creationId xmlns:a16="http://schemas.microsoft.com/office/drawing/2014/main" xmlns="" id="{42F94FB9-54AA-450C-BF9C-4489E4F58F54}"/>
                </a:ext>
              </a:extLst>
            </p:cNvPr>
            <p:cNvSpPr/>
            <p:nvPr/>
          </p:nvSpPr>
          <p:spPr bwMode="auto">
            <a:xfrm>
              <a:off x="6096000" y="377505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44" name="işļïdè">
              <a:extLst>
                <a:ext uri="{FF2B5EF4-FFF2-40B4-BE49-F238E27FC236}">
                  <a16:creationId xmlns:a16="http://schemas.microsoft.com/office/drawing/2014/main" xmlns="" id="{7FECAD93-5224-4ECC-B739-7A50ED4291AD}"/>
                </a:ext>
              </a:extLst>
            </p:cNvPr>
            <p:cNvSpPr/>
            <p:nvPr/>
          </p:nvSpPr>
          <p:spPr bwMode="auto">
            <a:xfrm>
              <a:off x="6096000" y="471238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45" name="i$ḷïḍè">
              <a:extLst>
                <a:ext uri="{FF2B5EF4-FFF2-40B4-BE49-F238E27FC236}">
                  <a16:creationId xmlns:a16="http://schemas.microsoft.com/office/drawing/2014/main" xmlns="" id="{EAA269F6-1B0E-4BD2-B9D1-0C8D271AE936}"/>
                </a:ext>
              </a:extLst>
            </p:cNvPr>
            <p:cNvSpPr/>
            <p:nvPr/>
          </p:nvSpPr>
          <p:spPr bwMode="auto">
            <a:xfrm>
              <a:off x="6096000" y="5649719"/>
              <a:ext cx="5424485" cy="43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A7A4FDC6-A669-4890-8389-77B62AA515A1}"/>
                </a:ext>
              </a:extLst>
            </p:cNvPr>
            <p:cNvCxnSpPr/>
            <p:nvPr/>
          </p:nvCxnSpPr>
          <p:spPr>
            <a:xfrm>
              <a:off x="6286500" y="2632088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DBD73E2F-94F2-411B-99E7-47D6CE9B2EE1}"/>
                </a:ext>
              </a:extLst>
            </p:cNvPr>
            <p:cNvCxnSpPr/>
            <p:nvPr/>
          </p:nvCxnSpPr>
          <p:spPr>
            <a:xfrm>
              <a:off x="6286500" y="3559189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7EC8CD41-D3BC-4630-9937-E8BB13767000}"/>
                </a:ext>
              </a:extLst>
            </p:cNvPr>
            <p:cNvCxnSpPr/>
            <p:nvPr/>
          </p:nvCxnSpPr>
          <p:spPr>
            <a:xfrm>
              <a:off x="6286500" y="4486290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AFBAE08C-B9B4-46EE-8921-4EEB15B4DDD8}"/>
                </a:ext>
              </a:extLst>
            </p:cNvPr>
            <p:cNvCxnSpPr/>
            <p:nvPr/>
          </p:nvCxnSpPr>
          <p:spPr>
            <a:xfrm>
              <a:off x="6286500" y="5413391"/>
              <a:ext cx="523398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78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A483C83-6C5A-462F-882C-75287C16BC6A}"/>
              </a:ext>
            </a:extLst>
          </p:cNvPr>
          <p:cNvSpPr txBox="1"/>
          <p:nvPr/>
        </p:nvSpPr>
        <p:spPr>
          <a:xfrm>
            <a:off x="5860597" y="3958971"/>
            <a:ext cx="1911803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n w="4445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ln w="4445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83BC380-5029-4399-AA02-B6ECB6A6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4C46F8-063C-4A97-A265-7C5F5AE70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19CF3468-4F68-46D6-849A-D73B12150D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9486" y="5859356"/>
            <a:ext cx="404251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xmlns="" id="{1212C6EF-4736-4D88-AC2A-655F354EE6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777" y="5859356"/>
            <a:ext cx="2074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E411C7C-2833-494C-9637-368236408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3178" y="4849036"/>
            <a:ext cx="1091837" cy="1010320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5B5D056E-3929-482D-8230-F4C0FC852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052033"/>
            <a:ext cx="121919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0B764B4-7F72-4762-A9C0-FC03F383D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6726" y="4758873"/>
            <a:ext cx="686721" cy="1293161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026CA03-26A4-4DD9-A863-DC45849E9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3447" y="4758873"/>
            <a:ext cx="145743" cy="129316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87E2BB7-FA96-40C1-90BD-3262A74E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9A289EA-21C9-40C1-9FE7-EF4741BDB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56F8B88-C071-4984-BF0D-68370286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9F8D50A-0C81-48EC-B1FD-0FAF45102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858F82-11CD-4343-A1EC-5817F0861239}"/>
              </a:ext>
            </a:extLst>
          </p:cNvPr>
          <p:cNvGrpSpPr/>
          <p:nvPr/>
        </p:nvGrpSpPr>
        <p:grpSpPr>
          <a:xfrm>
            <a:off x="11383002" y="5182516"/>
            <a:ext cx="685487" cy="869518"/>
            <a:chOff x="11383002" y="5182516"/>
            <a:chExt cx="685487" cy="869518"/>
          </a:xfrm>
        </p:grpSpPr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xmlns="" id="{D45C1E88-6134-4FB2-8400-E89E478B69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xmlns="" id="{ED77E06B-E722-455C-929F-36830D4E0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xmlns="" id="{CF9BFA40-0D02-4472-A17F-3CBEF47521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xmlns="" id="{E3A5535A-49E2-48E2-B68D-DE9104ABD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53660521-E1D6-4E39-8F5C-98672AA9FD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xmlns="" id="{9B90C131-D73C-43A8-B71D-F8FF8C7F9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2">
            <a:extLst>
              <a:ext uri="{FF2B5EF4-FFF2-40B4-BE49-F238E27FC236}">
                <a16:creationId xmlns:a16="http://schemas.microsoft.com/office/drawing/2014/main" xmlns="" id="{ACD9919C-2C38-47D1-92F3-6DFD0C09EE58}"/>
              </a:ext>
            </a:extLst>
          </p:cNvPr>
          <p:cNvSpPr>
            <a:spLocks/>
          </p:cNvSpPr>
          <p:nvPr/>
        </p:nvSpPr>
        <p:spPr bwMode="auto">
          <a:xfrm>
            <a:off x="10139247" y="3912822"/>
            <a:ext cx="568151" cy="463167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48A3EC1D-E070-4B58-A8B2-114946342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749" y="4561255"/>
            <a:ext cx="658314" cy="1490778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xmlns="" id="{B7EE3A8E-B43A-4F23-A6E0-8D797154B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0062" y="4561255"/>
            <a:ext cx="134628" cy="1490778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xmlns="" id="{50322F74-63D3-4835-B599-13D0368EE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1968" y="4375989"/>
            <a:ext cx="134628" cy="185267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xmlns="" id="{E25A0D89-8484-4F75-AF8F-38AF89C54B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88607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xmlns="" id="{27B4FF17-FD46-46DA-B2C0-1E73A6176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63993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xmlns="" id="{1F6EBE76-42D4-4378-815A-0C3A4EAEE2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1968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9F902392-617F-4A62-9216-6E40AEEFE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607" y="4375989"/>
            <a:ext cx="343361" cy="185267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xmlns="" id="{1B19F09C-DEB6-40D4-AF24-3BA36EC0DA19}"/>
              </a:ext>
            </a:extLst>
          </p:cNvPr>
          <p:cNvSpPr>
            <a:spLocks/>
          </p:cNvSpPr>
          <p:nvPr/>
        </p:nvSpPr>
        <p:spPr bwMode="auto">
          <a:xfrm>
            <a:off x="9976212" y="3912822"/>
            <a:ext cx="568151" cy="463167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xmlns="" id="{7911ACC6-80A7-4C75-B7A6-59587668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4050" y="5334434"/>
            <a:ext cx="466871" cy="474283"/>
          </a:xfrm>
          <a:prstGeom prst="ellipse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xmlns="" id="{08EA3257-C241-4983-ABF6-E7203A284439}"/>
              </a:ext>
            </a:extLst>
          </p:cNvPr>
          <p:cNvSpPr>
            <a:spLocks/>
          </p:cNvSpPr>
          <p:nvPr/>
        </p:nvSpPr>
        <p:spPr bwMode="auto">
          <a:xfrm>
            <a:off x="10905015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xmlns="" id="{4920C6C1-C4E6-48E2-924E-4B4109C8D9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05015" y="5724730"/>
            <a:ext cx="0" cy="327305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xmlns="" id="{09F69B06-35D5-441F-A6B1-2747B0E5E5D6}"/>
              </a:ext>
            </a:extLst>
          </p:cNvPr>
          <p:cNvSpPr>
            <a:spLocks/>
          </p:cNvSpPr>
          <p:nvPr/>
        </p:nvSpPr>
        <p:spPr bwMode="auto">
          <a:xfrm>
            <a:off x="11264432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964DE93-9B29-4798-9C56-09216AEA29A6}"/>
              </a:ext>
            </a:extLst>
          </p:cNvPr>
          <p:cNvGrpSpPr/>
          <p:nvPr/>
        </p:nvGrpSpPr>
        <p:grpSpPr>
          <a:xfrm>
            <a:off x="11084106" y="4945374"/>
            <a:ext cx="365593" cy="1106660"/>
            <a:chOff x="10689771" y="4497406"/>
            <a:chExt cx="495719" cy="1500556"/>
          </a:xfrm>
        </p:grpSpPr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xmlns="" id="{FB9F9F2E-816F-4F02-9E91-3D411EA4A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>
              <a:extLst>
                <a:ext uri="{FF2B5EF4-FFF2-40B4-BE49-F238E27FC236}">
                  <a16:creationId xmlns:a16="http://schemas.microsoft.com/office/drawing/2014/main" xmlns="" id="{8C52E4E3-53D9-4F36-8358-1FF32301D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Line 38">
            <a:extLst>
              <a:ext uri="{FF2B5EF4-FFF2-40B4-BE49-F238E27FC236}">
                <a16:creationId xmlns:a16="http://schemas.microsoft.com/office/drawing/2014/main" xmlns="" id="{29AB1E07-E05A-4838-98C4-6EF2EA00E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347" y="6203952"/>
            <a:ext cx="219849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xmlns="" id="{007BD5FC-6E28-494D-B811-C1B34779BD7F}"/>
              </a:ext>
            </a:extLst>
          </p:cNvPr>
          <p:cNvSpPr>
            <a:spLocks/>
          </p:cNvSpPr>
          <p:nvPr/>
        </p:nvSpPr>
        <p:spPr bwMode="auto">
          <a:xfrm>
            <a:off x="9194388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40">
            <a:extLst>
              <a:ext uri="{FF2B5EF4-FFF2-40B4-BE49-F238E27FC236}">
                <a16:creationId xmlns:a16="http://schemas.microsoft.com/office/drawing/2014/main" xmlns="" id="{2C2E3E86-5C66-4C80-A3C9-08A2D3CC0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388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xmlns="" id="{194C3EB8-623C-4D64-A4B4-5ACC938F5995}"/>
              </a:ext>
            </a:extLst>
          </p:cNvPr>
          <p:cNvSpPr>
            <a:spLocks/>
          </p:cNvSpPr>
          <p:nvPr/>
        </p:nvSpPr>
        <p:spPr bwMode="auto">
          <a:xfrm>
            <a:off x="10982827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2">
            <a:extLst>
              <a:ext uri="{FF2B5EF4-FFF2-40B4-BE49-F238E27FC236}">
                <a16:creationId xmlns:a16="http://schemas.microsoft.com/office/drawing/2014/main" xmlns="" id="{02A6ECEB-67D8-4EFB-A7E9-83F3FD30B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2827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xmlns="" id="{6469D475-8825-48A7-BC74-0E9207C56D14}"/>
              </a:ext>
            </a:extLst>
          </p:cNvPr>
          <p:cNvSpPr>
            <a:spLocks/>
          </p:cNvSpPr>
          <p:nvPr/>
        </p:nvSpPr>
        <p:spPr bwMode="auto">
          <a:xfrm>
            <a:off x="10207178" y="6203952"/>
            <a:ext cx="158094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4">
            <a:extLst>
              <a:ext uri="{FF2B5EF4-FFF2-40B4-BE49-F238E27FC236}">
                <a16:creationId xmlns:a16="http://schemas.microsoft.com/office/drawing/2014/main" xmlns="" id="{A89BCA9A-8E78-4087-BCD0-16F810AB0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178" y="6203952"/>
            <a:ext cx="15809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F1FD103-3E0F-4CAB-9A69-754EC0B276D1}"/>
              </a:ext>
            </a:extLst>
          </p:cNvPr>
          <p:cNvGrpSpPr/>
          <p:nvPr/>
        </p:nvGrpSpPr>
        <p:grpSpPr>
          <a:xfrm>
            <a:off x="8407623" y="5307262"/>
            <a:ext cx="585442" cy="744771"/>
            <a:chOff x="7060641" y="4988101"/>
            <a:chExt cx="793820" cy="1009859"/>
          </a:xfrm>
        </p:grpSpPr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82D73EA1-CEBB-463F-B8F5-9F8A5E24C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56CA100E-18BB-46D4-891A-C64A9C4B5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3E8B33E0-5B75-46E4-94FE-4EE647751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84AEA84C-537A-44C8-A9A8-AB6CDEC48C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60F89602-763D-4A58-A57F-5A5075C7A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6C32DD19-1288-49D9-A9B2-56F27C7DF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xmlns="" id="{0B714C87-9D44-4BC1-AE2E-DF17C7664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xmlns="" id="{4A262ECA-1782-4EB4-A4D4-D7D54CE60E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xmlns="" id="{55083A0B-C8C1-4D78-B314-BBBEC9B1B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Rectangle 54">
            <a:extLst>
              <a:ext uri="{FF2B5EF4-FFF2-40B4-BE49-F238E27FC236}">
                <a16:creationId xmlns:a16="http://schemas.microsoft.com/office/drawing/2014/main" xmlns="" id="{76B35CC0-FB53-4971-976E-DF0C4DF5B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984" y="5690146"/>
            <a:ext cx="218615" cy="219850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5">
            <a:extLst>
              <a:ext uri="{FF2B5EF4-FFF2-40B4-BE49-F238E27FC236}">
                <a16:creationId xmlns:a16="http://schemas.microsoft.com/office/drawing/2014/main" xmlns="" id="{D09F81B3-B67D-4792-8706-F13194162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3598" y="5690146"/>
            <a:ext cx="79047" cy="219850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xmlns="" id="{DBB031CE-D6F5-4045-BCB1-342AA5D7D27F}"/>
              </a:ext>
            </a:extLst>
          </p:cNvPr>
          <p:cNvSpPr>
            <a:spLocks/>
          </p:cNvSpPr>
          <p:nvPr/>
        </p:nvSpPr>
        <p:spPr bwMode="auto">
          <a:xfrm>
            <a:off x="9144984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7">
            <a:extLst>
              <a:ext uri="{FF2B5EF4-FFF2-40B4-BE49-F238E27FC236}">
                <a16:creationId xmlns:a16="http://schemas.microsoft.com/office/drawing/2014/main" xmlns="" id="{A6C4130A-AE2C-4F4E-B2F5-5B5ADA0FD7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984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xmlns="" id="{828FDA3D-EC8D-4AF3-A1EB-47A345B37825}"/>
              </a:ext>
            </a:extLst>
          </p:cNvPr>
          <p:cNvSpPr>
            <a:spLocks/>
          </p:cNvSpPr>
          <p:nvPr/>
        </p:nvSpPr>
        <p:spPr bwMode="auto">
          <a:xfrm>
            <a:off x="9363598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59">
            <a:extLst>
              <a:ext uri="{FF2B5EF4-FFF2-40B4-BE49-F238E27FC236}">
                <a16:creationId xmlns:a16="http://schemas.microsoft.com/office/drawing/2014/main" xmlns="" id="{D91BE966-8EE7-45C3-822F-207A8A4B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3598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0">
            <a:extLst>
              <a:ext uri="{FF2B5EF4-FFF2-40B4-BE49-F238E27FC236}">
                <a16:creationId xmlns:a16="http://schemas.microsoft.com/office/drawing/2014/main" xmlns="" id="{DB3AA410-2ABA-4980-B8B8-73018F722685}"/>
              </a:ext>
            </a:extLst>
          </p:cNvPr>
          <p:cNvSpPr>
            <a:spLocks/>
          </p:cNvSpPr>
          <p:nvPr/>
        </p:nvSpPr>
        <p:spPr bwMode="auto">
          <a:xfrm>
            <a:off x="922279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61">
            <a:extLst>
              <a:ext uri="{FF2B5EF4-FFF2-40B4-BE49-F238E27FC236}">
                <a16:creationId xmlns:a16="http://schemas.microsoft.com/office/drawing/2014/main" xmlns="" id="{B76C292D-5F62-44FC-ABF7-EB0DB0039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279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>
            <a:extLst>
              <a:ext uri="{FF2B5EF4-FFF2-40B4-BE49-F238E27FC236}">
                <a16:creationId xmlns:a16="http://schemas.microsoft.com/office/drawing/2014/main" xmlns="" id="{05BF7DE9-E52D-46F5-B516-2C8D0F1D2A11}"/>
              </a:ext>
            </a:extLst>
          </p:cNvPr>
          <p:cNvSpPr>
            <a:spLocks/>
          </p:cNvSpPr>
          <p:nvPr/>
        </p:nvSpPr>
        <p:spPr bwMode="auto">
          <a:xfrm>
            <a:off x="944264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63">
            <a:extLst>
              <a:ext uri="{FF2B5EF4-FFF2-40B4-BE49-F238E27FC236}">
                <a16:creationId xmlns:a16="http://schemas.microsoft.com/office/drawing/2014/main" xmlns="" id="{2EA405E1-EE2F-48E1-A124-E5DBD719B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4264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E494496-5B0E-4EED-ACE3-A0DE61E179F5}"/>
              </a:ext>
            </a:extLst>
          </p:cNvPr>
          <p:cNvGrpSpPr/>
          <p:nvPr/>
        </p:nvGrpSpPr>
        <p:grpSpPr>
          <a:xfrm>
            <a:off x="11044994" y="3647686"/>
            <a:ext cx="854697" cy="343361"/>
            <a:chOff x="10781880" y="3579657"/>
            <a:chExt cx="1158911" cy="465574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D71186AE-369D-4E85-AC68-61D20D4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E9A3D087-0CE6-4C1B-8A2D-2D8A97E4F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110102B-496B-4D4D-9CB4-477075975549}"/>
              </a:ext>
            </a:extLst>
          </p:cNvPr>
          <p:cNvGrpSpPr/>
          <p:nvPr/>
        </p:nvGrpSpPr>
        <p:grpSpPr>
          <a:xfrm>
            <a:off x="4462635" y="5120983"/>
            <a:ext cx="598892" cy="920521"/>
            <a:chOff x="5275435" y="5024945"/>
            <a:chExt cx="633046" cy="973017"/>
          </a:xfrm>
        </p:grpSpPr>
        <p:sp>
          <p:nvSpPr>
            <p:cNvPr id="72" name="Oval 31">
              <a:extLst>
                <a:ext uri="{FF2B5EF4-FFF2-40B4-BE49-F238E27FC236}">
                  <a16:creationId xmlns:a16="http://schemas.microsoft.com/office/drawing/2014/main" xmlns="" id="{4B3DA329-6C26-4B86-A38D-CA4BC54312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3">
              <a:extLst>
                <a:ext uri="{FF2B5EF4-FFF2-40B4-BE49-F238E27FC236}">
                  <a16:creationId xmlns:a16="http://schemas.microsoft.com/office/drawing/2014/main" xmlns="" id="{1ACAC1D5-91DE-48CD-8EEA-0D63AC56CE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CE79B2C-FFA5-457A-8505-13B39F64D05F}"/>
              </a:ext>
            </a:extLst>
          </p:cNvPr>
          <p:cNvGrpSpPr/>
          <p:nvPr/>
        </p:nvGrpSpPr>
        <p:grpSpPr>
          <a:xfrm>
            <a:off x="2063008" y="4729438"/>
            <a:ext cx="433450" cy="1312066"/>
            <a:chOff x="10689771" y="4497406"/>
            <a:chExt cx="495719" cy="1500556"/>
          </a:xfrm>
        </p:grpSpPr>
        <p:sp>
          <p:nvSpPr>
            <p:cNvPr id="75" name="Freeform 34">
              <a:extLst>
                <a:ext uri="{FF2B5EF4-FFF2-40B4-BE49-F238E27FC236}">
                  <a16:creationId xmlns:a16="http://schemas.microsoft.com/office/drawing/2014/main" xmlns="" id="{06741C67-17C1-413E-9449-8303A10E4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36">
              <a:extLst>
                <a:ext uri="{FF2B5EF4-FFF2-40B4-BE49-F238E27FC236}">
                  <a16:creationId xmlns:a16="http://schemas.microsoft.com/office/drawing/2014/main" xmlns="" id="{B0026584-4838-4408-BD5E-8896C5DC17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1E1009AB-2DDB-424A-98FD-10A7F0EA5E8B}"/>
              </a:ext>
            </a:extLst>
          </p:cNvPr>
          <p:cNvGrpSpPr/>
          <p:nvPr/>
        </p:nvGrpSpPr>
        <p:grpSpPr>
          <a:xfrm>
            <a:off x="3570513" y="5244694"/>
            <a:ext cx="626347" cy="796808"/>
            <a:chOff x="7060641" y="4988101"/>
            <a:chExt cx="793820" cy="1009859"/>
          </a:xfrm>
        </p:grpSpPr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xmlns="" id="{13F3CE5D-949F-492E-9113-F35A75C2A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xmlns="" id="{F5FEB2EE-1E64-47A6-8D25-71A004B65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xmlns="" id="{3510A0AD-FB2E-4195-8393-6D8C10F68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>
              <a:extLst>
                <a:ext uri="{FF2B5EF4-FFF2-40B4-BE49-F238E27FC236}">
                  <a16:creationId xmlns:a16="http://schemas.microsoft.com/office/drawing/2014/main" xmlns="" id="{EFCF121B-CF03-4EDA-B800-A1AA17959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>
              <a:extLst>
                <a:ext uri="{FF2B5EF4-FFF2-40B4-BE49-F238E27FC236}">
                  <a16:creationId xmlns:a16="http://schemas.microsoft.com/office/drawing/2014/main" xmlns="" id="{C18C4C92-C2A5-4948-AA27-FA48FA9C6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>
              <a:extLst>
                <a:ext uri="{FF2B5EF4-FFF2-40B4-BE49-F238E27FC236}">
                  <a16:creationId xmlns:a16="http://schemas.microsoft.com/office/drawing/2014/main" xmlns="" id="{1317E766-EC8E-45BE-872B-9773769CE6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>
              <a:extLst>
                <a:ext uri="{FF2B5EF4-FFF2-40B4-BE49-F238E27FC236}">
                  <a16:creationId xmlns:a16="http://schemas.microsoft.com/office/drawing/2014/main" xmlns="" id="{B80849A4-3FAE-4DC8-A6B5-B507824EB8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>
              <a:extLst>
                <a:ext uri="{FF2B5EF4-FFF2-40B4-BE49-F238E27FC236}">
                  <a16:creationId xmlns:a16="http://schemas.microsoft.com/office/drawing/2014/main" xmlns="" id="{72E248E5-1871-4188-86D2-F369F0CB2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>
              <a:extLst>
                <a:ext uri="{FF2B5EF4-FFF2-40B4-BE49-F238E27FC236}">
                  <a16:creationId xmlns:a16="http://schemas.microsoft.com/office/drawing/2014/main" xmlns="" id="{7F15EF91-2DAF-405C-95C1-E99C9E5467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CCE970B-15AB-41AB-8457-6FDCD06BAB51}"/>
              </a:ext>
            </a:extLst>
          </p:cNvPr>
          <p:cNvGrpSpPr/>
          <p:nvPr/>
        </p:nvGrpSpPr>
        <p:grpSpPr>
          <a:xfrm>
            <a:off x="1698171" y="5327612"/>
            <a:ext cx="464458" cy="713891"/>
            <a:chOff x="5275435" y="5024945"/>
            <a:chExt cx="633046" cy="973017"/>
          </a:xfrm>
        </p:grpSpPr>
        <p:sp>
          <p:nvSpPr>
            <p:cNvPr id="88" name="Oval 31">
              <a:extLst>
                <a:ext uri="{FF2B5EF4-FFF2-40B4-BE49-F238E27FC236}">
                  <a16:creationId xmlns:a16="http://schemas.microsoft.com/office/drawing/2014/main" xmlns="" id="{DEF54569-A838-4C40-B443-07C4185F6F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3">
              <a:extLst>
                <a:ext uri="{FF2B5EF4-FFF2-40B4-BE49-F238E27FC236}">
                  <a16:creationId xmlns:a16="http://schemas.microsoft.com/office/drawing/2014/main" xmlns="" id="{E489535C-59DE-42AE-8F07-A294E908D0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B0F1274-C060-4C52-8E78-90BF1FB3328B}"/>
              </a:ext>
            </a:extLst>
          </p:cNvPr>
          <p:cNvGrpSpPr/>
          <p:nvPr/>
        </p:nvGrpSpPr>
        <p:grpSpPr>
          <a:xfrm>
            <a:off x="4283692" y="5017014"/>
            <a:ext cx="338447" cy="1024489"/>
            <a:chOff x="10689771" y="4497406"/>
            <a:chExt cx="495719" cy="1500556"/>
          </a:xfrm>
        </p:grpSpPr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xmlns="" id="{A5CB8E71-BBC1-4942-BDC4-1C5D01F9E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6">
              <a:extLst>
                <a:ext uri="{FF2B5EF4-FFF2-40B4-BE49-F238E27FC236}">
                  <a16:creationId xmlns:a16="http://schemas.microsoft.com/office/drawing/2014/main" xmlns="" id="{C56C7683-7CF2-4081-AA6D-7417842F23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48617B8-FE72-4C91-9A9A-CF95D092FBE0}"/>
              </a:ext>
            </a:extLst>
          </p:cNvPr>
          <p:cNvGrpSpPr/>
          <p:nvPr/>
        </p:nvGrpSpPr>
        <p:grpSpPr>
          <a:xfrm>
            <a:off x="738642" y="4504029"/>
            <a:ext cx="854697" cy="343361"/>
            <a:chOff x="10781880" y="3579657"/>
            <a:chExt cx="1158911" cy="465574"/>
          </a:xfrm>
        </p:grpSpPr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xmlns="" id="{9644D2DA-DAD1-4B26-9267-51928A0A3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xmlns="" id="{146F9FFC-A1AD-4DD3-88B0-01FCCFD9C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7ECFD7A9-860A-4C17-82DF-C8E0A957F89A}"/>
              </a:ext>
            </a:extLst>
          </p:cNvPr>
          <p:cNvGrpSpPr/>
          <p:nvPr/>
        </p:nvGrpSpPr>
        <p:grpSpPr>
          <a:xfrm>
            <a:off x="2688945" y="5182516"/>
            <a:ext cx="685487" cy="869518"/>
            <a:chOff x="11383002" y="5182516"/>
            <a:chExt cx="685487" cy="869518"/>
          </a:xfrm>
        </p:grpSpPr>
        <p:sp>
          <p:nvSpPr>
            <p:cNvPr id="97" name="Rectangle 16">
              <a:extLst>
                <a:ext uri="{FF2B5EF4-FFF2-40B4-BE49-F238E27FC236}">
                  <a16:creationId xmlns:a16="http://schemas.microsoft.com/office/drawing/2014/main" xmlns="" id="{1CFBC735-1699-42A8-AE05-D8D58BD398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7">
              <a:extLst>
                <a:ext uri="{FF2B5EF4-FFF2-40B4-BE49-F238E27FC236}">
                  <a16:creationId xmlns:a16="http://schemas.microsoft.com/office/drawing/2014/main" xmlns="" id="{0DAB0BC7-532A-4655-B4B6-9F513A4386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8">
              <a:extLst>
                <a:ext uri="{FF2B5EF4-FFF2-40B4-BE49-F238E27FC236}">
                  <a16:creationId xmlns:a16="http://schemas.microsoft.com/office/drawing/2014/main" xmlns="" id="{D54E5A50-997A-46F9-BE94-49EBE22B8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9">
              <a:extLst>
                <a:ext uri="{FF2B5EF4-FFF2-40B4-BE49-F238E27FC236}">
                  <a16:creationId xmlns:a16="http://schemas.microsoft.com/office/drawing/2014/main" xmlns="" id="{E316253C-19F0-4A5E-97A9-A767BE7E72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0">
              <a:extLst>
                <a:ext uri="{FF2B5EF4-FFF2-40B4-BE49-F238E27FC236}">
                  <a16:creationId xmlns:a16="http://schemas.microsoft.com/office/drawing/2014/main" xmlns="" id="{63054CB3-B552-4191-974C-52C6179C6F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xmlns="" id="{F97F7437-0053-4DB9-A06D-5767EA05ED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635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C4BDEA-E937-495E-9D5B-0C5A1D667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D99955-6F0F-4952-8EFD-BB511B8A1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E16C68D-AB10-4E76-A8A3-83EE2724B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28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F36B4D-9308-49C5-A984-CC0E2BA401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50321"/>
            <a:ext cx="12192000" cy="5607679"/>
            <a:chOff x="0" y="1250321"/>
            <a:chExt cx="12192000" cy="5607679"/>
          </a:xfrm>
        </p:grpSpPr>
        <p:sp>
          <p:nvSpPr>
            <p:cNvPr id="6" name="ïś1íďé">
              <a:extLst>
                <a:ext uri="{FF2B5EF4-FFF2-40B4-BE49-F238E27FC236}">
                  <a16:creationId xmlns:a16="http://schemas.microsoft.com/office/drawing/2014/main" xmlns="" id="{F0D34EDD-D1D5-47CC-8058-B5A50A570DAA}"/>
                </a:ext>
              </a:extLst>
            </p:cNvPr>
            <p:cNvSpPr/>
            <p:nvPr/>
          </p:nvSpPr>
          <p:spPr>
            <a:xfrm>
              <a:off x="0" y="4181825"/>
              <a:ext cx="12192000" cy="26761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íṣ1îḓe">
              <a:extLst>
                <a:ext uri="{FF2B5EF4-FFF2-40B4-BE49-F238E27FC236}">
                  <a16:creationId xmlns:a16="http://schemas.microsoft.com/office/drawing/2014/main" xmlns="" id="{299DDC42-64AB-4485-8BFC-2A438855B30B}"/>
                </a:ext>
              </a:extLst>
            </p:cNvPr>
            <p:cNvGrpSpPr/>
            <p:nvPr/>
          </p:nvGrpSpPr>
          <p:grpSpPr>
            <a:xfrm>
              <a:off x="7472600" y="1250321"/>
              <a:ext cx="3841442" cy="3226346"/>
              <a:chOff x="1127448" y="1664803"/>
              <a:chExt cx="4844146" cy="4068453"/>
            </a:xfrm>
          </p:grpSpPr>
          <p:sp>
            <p:nvSpPr>
              <p:cNvPr id="25" name="îSḷîḓé">
                <a:extLst>
                  <a:ext uri="{FF2B5EF4-FFF2-40B4-BE49-F238E27FC236}">
                    <a16:creationId xmlns:a16="http://schemas.microsoft.com/office/drawing/2014/main" xmlns="" id="{59599DBB-858B-4977-94C9-4487783C4E17}"/>
                  </a:ext>
                </a:extLst>
              </p:cNvPr>
              <p:cNvSpPr/>
              <p:nvPr/>
            </p:nvSpPr>
            <p:spPr bwMode="auto">
              <a:xfrm>
                <a:off x="2672089" y="5707399"/>
                <a:ext cx="1779597" cy="25857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26" name="iŝ1îḋé">
                <a:extLst>
                  <a:ext uri="{FF2B5EF4-FFF2-40B4-BE49-F238E27FC236}">
                    <a16:creationId xmlns:a16="http://schemas.microsoft.com/office/drawing/2014/main" xmlns="" id="{802C3B64-2924-430E-A8FD-D93855818545}"/>
                  </a:ext>
                </a:extLst>
              </p:cNvPr>
              <p:cNvSpPr/>
              <p:nvPr/>
            </p:nvSpPr>
            <p:spPr bwMode="auto">
              <a:xfrm>
                <a:off x="1127448" y="1664803"/>
                <a:ext cx="4844146" cy="2931894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7" name="íṣḻíḑé">
                <a:extLst>
                  <a:ext uri="{FF2B5EF4-FFF2-40B4-BE49-F238E27FC236}">
                    <a16:creationId xmlns:a16="http://schemas.microsoft.com/office/drawing/2014/main" xmlns="" id="{E54ADF76-5E88-46B3-9E25-9304EBE91D92}"/>
                  </a:ext>
                </a:extLst>
              </p:cNvPr>
              <p:cNvSpPr/>
              <p:nvPr/>
            </p:nvSpPr>
            <p:spPr bwMode="auto">
              <a:xfrm>
                <a:off x="2672089" y="5131812"/>
                <a:ext cx="1779597" cy="590202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8" name="iśļiḋe">
                <a:extLst>
                  <a:ext uri="{FF2B5EF4-FFF2-40B4-BE49-F238E27FC236}">
                    <a16:creationId xmlns:a16="http://schemas.microsoft.com/office/drawing/2014/main" xmlns="" id="{61E84209-9332-44B2-8C07-CD4BB0CDEFA2}"/>
                  </a:ext>
                </a:extLst>
              </p:cNvPr>
              <p:cNvSpPr/>
              <p:nvPr/>
            </p:nvSpPr>
            <p:spPr bwMode="auto">
              <a:xfrm>
                <a:off x="1127448" y="4596697"/>
                <a:ext cx="4844146" cy="536240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9" name="iṥḻïḋê">
                <a:extLst>
                  <a:ext uri="{FF2B5EF4-FFF2-40B4-BE49-F238E27FC236}">
                    <a16:creationId xmlns:a16="http://schemas.microsoft.com/office/drawing/2014/main" xmlns="" id="{63DF4CE4-9567-4FCB-9532-1213AD32E985}"/>
                  </a:ext>
                </a:extLst>
              </p:cNvPr>
              <p:cNvSpPr/>
              <p:nvPr/>
            </p:nvSpPr>
            <p:spPr bwMode="auto">
              <a:xfrm>
                <a:off x="2672089" y="5679295"/>
                <a:ext cx="1779597" cy="42719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30" name="ïṧ1ïďé">
                <a:extLst>
                  <a:ext uri="{FF2B5EF4-FFF2-40B4-BE49-F238E27FC236}">
                    <a16:creationId xmlns:a16="http://schemas.microsoft.com/office/drawing/2014/main" xmlns="" id="{D983BA3F-9931-4697-81DE-972009356592}"/>
                  </a:ext>
                </a:extLst>
              </p:cNvPr>
              <p:cNvSpPr/>
              <p:nvPr/>
            </p:nvSpPr>
            <p:spPr bwMode="auto">
              <a:xfrm>
                <a:off x="1354534" y="1877276"/>
                <a:ext cx="4387724" cy="2485588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3"/>
                <a:stretch>
                  <a:fillRect l="-3" t="-14643" r="-3" b="-14454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8" name="íŝļîḑé">
              <a:extLst>
                <a:ext uri="{FF2B5EF4-FFF2-40B4-BE49-F238E27FC236}">
                  <a16:creationId xmlns:a16="http://schemas.microsoft.com/office/drawing/2014/main" xmlns="" id="{D313E493-D83E-4907-B237-48C60A8DB214}"/>
                </a:ext>
              </a:extLst>
            </p:cNvPr>
            <p:cNvSpPr/>
            <p:nvPr/>
          </p:nvSpPr>
          <p:spPr>
            <a:xfrm>
              <a:off x="990975" y="2083903"/>
              <a:ext cx="4600984" cy="11652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9" name="ïŝ1iḍè">
              <a:extLst>
                <a:ext uri="{FF2B5EF4-FFF2-40B4-BE49-F238E27FC236}">
                  <a16:creationId xmlns:a16="http://schemas.microsoft.com/office/drawing/2014/main" xmlns="" id="{A83E85FA-7CF1-4937-867F-08E425E00576}"/>
                </a:ext>
              </a:extLst>
            </p:cNvPr>
            <p:cNvSpPr txBox="1"/>
            <p:nvPr/>
          </p:nvSpPr>
          <p:spPr bwMode="auto">
            <a:xfrm>
              <a:off x="990975" y="1642098"/>
              <a:ext cx="46009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0" name="îşļïḋé">
              <a:extLst>
                <a:ext uri="{FF2B5EF4-FFF2-40B4-BE49-F238E27FC236}">
                  <a16:creationId xmlns:a16="http://schemas.microsoft.com/office/drawing/2014/main" xmlns="" id="{3EFBC805-A817-4A57-AF81-2B724493B362}"/>
                </a:ext>
              </a:extLst>
            </p:cNvPr>
            <p:cNvGrpSpPr/>
            <p:nvPr/>
          </p:nvGrpSpPr>
          <p:grpSpPr>
            <a:xfrm>
              <a:off x="675155" y="4609813"/>
              <a:ext cx="2640372" cy="1444441"/>
              <a:chOff x="751665" y="4691759"/>
              <a:chExt cx="2640372" cy="1444441"/>
            </a:xfrm>
          </p:grpSpPr>
          <p:sp>
            <p:nvSpPr>
              <p:cNvPr id="23" name="iṥḷídé">
                <a:extLst>
                  <a:ext uri="{FF2B5EF4-FFF2-40B4-BE49-F238E27FC236}">
                    <a16:creationId xmlns:a16="http://schemas.microsoft.com/office/drawing/2014/main" xmlns="" id="{EA1C9B39-4C21-4F7F-925F-3A185319C73B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ṩḷîḓe">
                <a:extLst>
                  <a:ext uri="{FF2B5EF4-FFF2-40B4-BE49-F238E27FC236}">
                    <a16:creationId xmlns:a16="http://schemas.microsoft.com/office/drawing/2014/main" xmlns="" id="{89C7A4A7-6B93-44AD-9F80-55E5A7C45755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1" name="isliḑê">
              <a:extLst>
                <a:ext uri="{FF2B5EF4-FFF2-40B4-BE49-F238E27FC236}">
                  <a16:creationId xmlns:a16="http://schemas.microsoft.com/office/drawing/2014/main" xmlns="" id="{E1581182-551A-46D7-B1A5-5DE7BEF273AF}"/>
                </a:ext>
              </a:extLst>
            </p:cNvPr>
            <p:cNvGrpSpPr/>
            <p:nvPr/>
          </p:nvGrpSpPr>
          <p:grpSpPr>
            <a:xfrm>
              <a:off x="3413785" y="4609813"/>
              <a:ext cx="2640372" cy="1444441"/>
              <a:chOff x="751665" y="4691759"/>
              <a:chExt cx="2640372" cy="1444441"/>
            </a:xfrm>
          </p:grpSpPr>
          <p:sp>
            <p:nvSpPr>
              <p:cNvPr id="21" name="ïśľiḑè">
                <a:extLst>
                  <a:ext uri="{FF2B5EF4-FFF2-40B4-BE49-F238E27FC236}">
                    <a16:creationId xmlns:a16="http://schemas.microsoft.com/office/drawing/2014/main" xmlns="" id="{7ED69081-6FA5-40EE-9AA6-AEE0E8077879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śḷídê">
                <a:extLst>
                  <a:ext uri="{FF2B5EF4-FFF2-40B4-BE49-F238E27FC236}">
                    <a16:creationId xmlns:a16="http://schemas.microsoft.com/office/drawing/2014/main" xmlns="" id="{BBDC4D49-D6CF-492F-A917-4D4B471469BE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2" name="iṡḷïdê">
              <a:extLst>
                <a:ext uri="{FF2B5EF4-FFF2-40B4-BE49-F238E27FC236}">
                  <a16:creationId xmlns:a16="http://schemas.microsoft.com/office/drawing/2014/main" xmlns="" id="{BF886DAF-99E6-451E-BD2F-104E19E20250}"/>
                </a:ext>
              </a:extLst>
            </p:cNvPr>
            <p:cNvGrpSpPr/>
            <p:nvPr/>
          </p:nvGrpSpPr>
          <p:grpSpPr>
            <a:xfrm>
              <a:off x="6152415" y="4609813"/>
              <a:ext cx="2640372" cy="1444441"/>
              <a:chOff x="751665" y="4691759"/>
              <a:chExt cx="2640372" cy="1444441"/>
            </a:xfrm>
          </p:grpSpPr>
          <p:sp>
            <p:nvSpPr>
              <p:cNvPr id="19" name="iṥļïḋé">
                <a:extLst>
                  <a:ext uri="{FF2B5EF4-FFF2-40B4-BE49-F238E27FC236}">
                    <a16:creationId xmlns:a16="http://schemas.microsoft.com/office/drawing/2014/main" xmlns="" id="{6928415F-1180-4D9F-BA65-D603D4D3D627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š1íḑé">
                <a:extLst>
                  <a:ext uri="{FF2B5EF4-FFF2-40B4-BE49-F238E27FC236}">
                    <a16:creationId xmlns:a16="http://schemas.microsoft.com/office/drawing/2014/main" xmlns="" id="{26996C05-4157-475D-BAFA-B5E2E782FF70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3" name="ïSľíḍe">
              <a:extLst>
                <a:ext uri="{FF2B5EF4-FFF2-40B4-BE49-F238E27FC236}">
                  <a16:creationId xmlns:a16="http://schemas.microsoft.com/office/drawing/2014/main" xmlns="" id="{511BF59B-E31B-4514-9DF0-C3B020067318}"/>
                </a:ext>
              </a:extLst>
            </p:cNvPr>
            <p:cNvGrpSpPr/>
            <p:nvPr/>
          </p:nvGrpSpPr>
          <p:grpSpPr>
            <a:xfrm>
              <a:off x="8891044" y="4609813"/>
              <a:ext cx="2640372" cy="1444441"/>
              <a:chOff x="751665" y="4691759"/>
              <a:chExt cx="2640372" cy="1444441"/>
            </a:xfrm>
          </p:grpSpPr>
          <p:sp>
            <p:nvSpPr>
              <p:cNvPr id="17" name="iṣḷíďè">
                <a:extLst>
                  <a:ext uri="{FF2B5EF4-FFF2-40B4-BE49-F238E27FC236}">
                    <a16:creationId xmlns:a16="http://schemas.microsoft.com/office/drawing/2014/main" xmlns="" id="{776571A8-97C3-4775-BE16-9699FA76FCEC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ṧ1íďè">
                <a:extLst>
                  <a:ext uri="{FF2B5EF4-FFF2-40B4-BE49-F238E27FC236}">
                    <a16:creationId xmlns:a16="http://schemas.microsoft.com/office/drawing/2014/main" xmlns="" id="{1ABFE59B-5E02-4E22-8C34-E785294F9A92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97841AC-BE64-4E7E-93C9-F645252554E1}"/>
                </a:ext>
              </a:extLst>
            </p:cNvPr>
            <p:cNvCxnSpPr/>
            <p:nvPr/>
          </p:nvCxnSpPr>
          <p:spPr>
            <a:xfrm>
              <a:off x="3364656" y="4673313"/>
              <a:ext cx="0" cy="14444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91A1FA8-F1CC-4F1A-9A7A-9B0A370BEBDB}"/>
                </a:ext>
              </a:extLst>
            </p:cNvPr>
            <p:cNvCxnSpPr/>
            <p:nvPr/>
          </p:nvCxnSpPr>
          <p:spPr>
            <a:xfrm>
              <a:off x="6103286" y="4673313"/>
              <a:ext cx="0" cy="14444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67310AA-2A6B-4BE7-A268-CCF28D3C6469}"/>
                </a:ext>
              </a:extLst>
            </p:cNvPr>
            <p:cNvCxnSpPr/>
            <p:nvPr/>
          </p:nvCxnSpPr>
          <p:spPr>
            <a:xfrm>
              <a:off x="8841916" y="4673313"/>
              <a:ext cx="0" cy="14444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962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F3445E-63B4-4161-80C2-936BB8B08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244DDB-D6B1-4371-9472-309059124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B4ED0F-B6AF-4800-9108-82F97889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17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9E6A663-1DBA-4F3C-AA0A-3BE15044FF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1963" y="1647587"/>
            <a:ext cx="10535920" cy="3981926"/>
            <a:chOff x="801963" y="1647587"/>
            <a:chExt cx="10535920" cy="398192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2D6E087-7F5D-47C8-A2FF-E9194E74F53A}"/>
                </a:ext>
              </a:extLst>
            </p:cNvPr>
            <p:cNvCxnSpPr>
              <a:cxnSpLocks/>
            </p:cNvCxnSpPr>
            <p:nvPr/>
          </p:nvCxnSpPr>
          <p:spPr>
            <a:xfrm>
              <a:off x="4347803" y="1670249"/>
              <a:ext cx="0" cy="395224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75B5AC3-C366-4E0E-85D1-300FDD2CF2C9}"/>
                </a:ext>
              </a:extLst>
            </p:cNvPr>
            <p:cNvCxnSpPr>
              <a:cxnSpLocks/>
            </p:cNvCxnSpPr>
            <p:nvPr/>
          </p:nvCxnSpPr>
          <p:spPr>
            <a:xfrm>
              <a:off x="7893643" y="1670249"/>
              <a:ext cx="0" cy="395224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ṧ1ïdè">
              <a:extLst>
                <a:ext uri="{FF2B5EF4-FFF2-40B4-BE49-F238E27FC236}">
                  <a16:creationId xmlns:a16="http://schemas.microsoft.com/office/drawing/2014/main" xmlns="" id="{F5A4AA0E-B915-4EC1-9871-A1FF769EC3EB}"/>
                </a:ext>
              </a:extLst>
            </p:cNvPr>
            <p:cNvGrpSpPr>
              <a:grpSpLocks/>
            </p:cNvGrpSpPr>
            <p:nvPr/>
          </p:nvGrpSpPr>
          <p:grpSpPr>
            <a:xfrm>
              <a:off x="4579414" y="2395498"/>
              <a:ext cx="3082618" cy="2531428"/>
              <a:chOff x="4529291" y="2772092"/>
              <a:chExt cx="3082618" cy="2531428"/>
            </a:xfrm>
          </p:grpSpPr>
          <p:sp>
            <p:nvSpPr>
              <p:cNvPr id="41" name="ïṧļíḑé">
                <a:extLst>
                  <a:ext uri="{FF2B5EF4-FFF2-40B4-BE49-F238E27FC236}">
                    <a16:creationId xmlns:a16="http://schemas.microsoft.com/office/drawing/2014/main" xmlns="" id="{42950FE4-8CDE-44E6-B15D-7AB46125A33F}"/>
                  </a:ext>
                </a:extLst>
              </p:cNvPr>
              <p:cNvSpPr/>
              <p:nvPr/>
            </p:nvSpPr>
            <p:spPr bwMode="auto">
              <a:xfrm>
                <a:off x="4974601" y="2772092"/>
                <a:ext cx="2637308" cy="2531428"/>
              </a:xfrm>
              <a:custGeom>
                <a:avLst/>
                <a:gdLst>
                  <a:gd name="T0" fmla="*/ 0 w 687"/>
                  <a:gd name="T1" fmla="*/ 891 h 891"/>
                  <a:gd name="T2" fmla="*/ 545 w 687"/>
                  <a:gd name="T3" fmla="*/ 575 h 891"/>
                  <a:gd name="T4" fmla="*/ 545 w 687"/>
                  <a:gd name="T5" fmla="*/ 574 h 891"/>
                  <a:gd name="T6" fmla="*/ 687 w 687"/>
                  <a:gd name="T7" fmla="*/ 574 h 891"/>
                  <a:gd name="T8" fmla="*/ 687 w 687"/>
                  <a:gd name="T9" fmla="*/ 317 h 891"/>
                  <a:gd name="T10" fmla="*/ 545 w 687"/>
                  <a:gd name="T11" fmla="*/ 317 h 891"/>
                  <a:gd name="T12" fmla="*/ 545 w 687"/>
                  <a:gd name="T13" fmla="*/ 316 h 891"/>
                  <a:gd name="T14" fmla="*/ 0 w 687"/>
                  <a:gd name="T15" fmla="*/ 0 h 891"/>
                  <a:gd name="T16" fmla="*/ 0 w 687"/>
                  <a:gd name="T17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891">
                    <a:moveTo>
                      <a:pt x="0" y="891"/>
                    </a:moveTo>
                    <a:lnTo>
                      <a:pt x="545" y="575"/>
                    </a:lnTo>
                    <a:lnTo>
                      <a:pt x="545" y="574"/>
                    </a:lnTo>
                    <a:lnTo>
                      <a:pt x="687" y="574"/>
                    </a:lnTo>
                    <a:lnTo>
                      <a:pt x="687" y="317"/>
                    </a:lnTo>
                    <a:lnTo>
                      <a:pt x="545" y="317"/>
                    </a:lnTo>
                    <a:lnTo>
                      <a:pt x="545" y="316"/>
                    </a:lnTo>
                    <a:lnTo>
                      <a:pt x="0" y="0"/>
                    </a:lnTo>
                    <a:lnTo>
                      <a:pt x="0" y="89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íś1ïḓé">
                <a:extLst>
                  <a:ext uri="{FF2B5EF4-FFF2-40B4-BE49-F238E27FC236}">
                    <a16:creationId xmlns:a16="http://schemas.microsoft.com/office/drawing/2014/main" xmlns="" id="{F8BC3DBC-8B13-4ABF-AB37-455A1D80366C}"/>
                  </a:ext>
                </a:extLst>
              </p:cNvPr>
              <p:cNvSpPr/>
              <p:nvPr/>
            </p:nvSpPr>
            <p:spPr bwMode="auto">
              <a:xfrm>
                <a:off x="4529291" y="2772092"/>
                <a:ext cx="836875" cy="253142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iśľiḍê">
              <a:extLst>
                <a:ext uri="{FF2B5EF4-FFF2-40B4-BE49-F238E27FC236}">
                  <a16:creationId xmlns:a16="http://schemas.microsoft.com/office/drawing/2014/main" xmlns="" id="{BF93F708-C7CA-4633-AC9F-F9247A1865AC}"/>
                </a:ext>
              </a:extLst>
            </p:cNvPr>
            <p:cNvSpPr txBox="1"/>
            <p:nvPr/>
          </p:nvSpPr>
          <p:spPr>
            <a:xfrm>
              <a:off x="801963" y="1647587"/>
              <a:ext cx="3545840" cy="5232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id-ID" sz="2000" b="1" dirty="0"/>
            </a:p>
          </p:txBody>
        </p:sp>
        <p:sp>
          <p:nvSpPr>
            <p:cNvPr id="10" name="iŝliḋè">
              <a:extLst>
                <a:ext uri="{FF2B5EF4-FFF2-40B4-BE49-F238E27FC236}">
                  <a16:creationId xmlns:a16="http://schemas.microsoft.com/office/drawing/2014/main" xmlns="" id="{75629EAE-142C-4458-AF17-0568ED770C3D}"/>
                </a:ext>
              </a:extLst>
            </p:cNvPr>
            <p:cNvSpPr txBox="1"/>
            <p:nvPr/>
          </p:nvSpPr>
          <p:spPr>
            <a:xfrm>
              <a:off x="801963" y="5106293"/>
              <a:ext cx="3545840" cy="5232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lang="id-ID" sz="1600" b="1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020FF5C-D105-431A-9623-CA6C18F3D32C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3" y="2249766"/>
              <a:ext cx="3191520" cy="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1FF4357-D2EE-4252-A0B8-20BBA0035E83}"/>
                </a:ext>
              </a:extLst>
            </p:cNvPr>
            <p:cNvCxnSpPr>
              <a:cxnSpLocks/>
            </p:cNvCxnSpPr>
            <p:nvPr/>
          </p:nvCxnSpPr>
          <p:spPr>
            <a:xfrm>
              <a:off x="979123" y="5043766"/>
              <a:ext cx="3191520" cy="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08F3872-2AD8-4891-8275-89BDF8F59868}"/>
                </a:ext>
              </a:extLst>
            </p:cNvPr>
            <p:cNvCxnSpPr>
              <a:cxnSpLocks/>
            </p:cNvCxnSpPr>
            <p:nvPr/>
          </p:nvCxnSpPr>
          <p:spPr>
            <a:xfrm>
              <a:off x="4519242" y="2275166"/>
              <a:ext cx="3191520" cy="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36483B8-2E8F-4D09-B8E4-C6135DAE7682}"/>
                </a:ext>
              </a:extLst>
            </p:cNvPr>
            <p:cNvCxnSpPr>
              <a:cxnSpLocks/>
            </p:cNvCxnSpPr>
            <p:nvPr/>
          </p:nvCxnSpPr>
          <p:spPr>
            <a:xfrm>
              <a:off x="4519242" y="5069166"/>
              <a:ext cx="3191520" cy="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74E0357-CB8D-4F41-A4A2-A9422663662B}"/>
                </a:ext>
              </a:extLst>
            </p:cNvPr>
            <p:cNvCxnSpPr>
              <a:cxnSpLocks/>
            </p:cNvCxnSpPr>
            <p:nvPr/>
          </p:nvCxnSpPr>
          <p:spPr>
            <a:xfrm>
              <a:off x="8001901" y="2249766"/>
              <a:ext cx="3191520" cy="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AF741D1-727B-4E30-B52D-77F390F6237E}"/>
                </a:ext>
              </a:extLst>
            </p:cNvPr>
            <p:cNvCxnSpPr>
              <a:cxnSpLocks/>
            </p:cNvCxnSpPr>
            <p:nvPr/>
          </p:nvCxnSpPr>
          <p:spPr>
            <a:xfrm>
              <a:off x="8001901" y="5043766"/>
              <a:ext cx="3191520" cy="0"/>
            </a:xfrm>
            <a:prstGeom prst="line">
              <a:avLst/>
            </a:prstGeom>
            <a:ln w="15875">
              <a:solidFill>
                <a:schemeClr val="tx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ṥļiďé">
              <a:extLst>
                <a:ext uri="{FF2B5EF4-FFF2-40B4-BE49-F238E27FC236}">
                  <a16:creationId xmlns:a16="http://schemas.microsoft.com/office/drawing/2014/main" xmlns="" id="{BA9D43D3-0DCA-46DF-9F54-0B22F6140F3A}"/>
                </a:ext>
              </a:extLst>
            </p:cNvPr>
            <p:cNvSpPr txBox="1"/>
            <p:nvPr/>
          </p:nvSpPr>
          <p:spPr>
            <a:xfrm>
              <a:off x="4342082" y="1647587"/>
              <a:ext cx="3545840" cy="5232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id-ID" altLang="zh-CN" sz="2000" b="1" dirty="0"/>
            </a:p>
          </p:txBody>
        </p:sp>
        <p:sp>
          <p:nvSpPr>
            <p:cNvPr id="18" name="ï$ļídè">
              <a:extLst>
                <a:ext uri="{FF2B5EF4-FFF2-40B4-BE49-F238E27FC236}">
                  <a16:creationId xmlns:a16="http://schemas.microsoft.com/office/drawing/2014/main" xmlns="" id="{EFFAE91D-5FDF-41CD-8283-944007EF7BCD}"/>
                </a:ext>
              </a:extLst>
            </p:cNvPr>
            <p:cNvSpPr txBox="1"/>
            <p:nvPr/>
          </p:nvSpPr>
          <p:spPr>
            <a:xfrm>
              <a:off x="4342082" y="5106293"/>
              <a:ext cx="3545840" cy="5232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lang="id-ID" altLang="zh-CN" sz="1600" b="1" dirty="0"/>
            </a:p>
          </p:txBody>
        </p:sp>
        <p:sp>
          <p:nvSpPr>
            <p:cNvPr id="19" name="ïŝļîḑè">
              <a:extLst>
                <a:ext uri="{FF2B5EF4-FFF2-40B4-BE49-F238E27FC236}">
                  <a16:creationId xmlns:a16="http://schemas.microsoft.com/office/drawing/2014/main" xmlns="" id="{BCF937F5-DB75-40FD-88CC-A4A6F92D3877}"/>
                </a:ext>
              </a:extLst>
            </p:cNvPr>
            <p:cNvSpPr txBox="1"/>
            <p:nvPr/>
          </p:nvSpPr>
          <p:spPr>
            <a:xfrm>
              <a:off x="7887921" y="1647587"/>
              <a:ext cx="3419481" cy="5232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id-ID" altLang="zh-CN" sz="2000" b="1" dirty="0"/>
            </a:p>
          </p:txBody>
        </p:sp>
        <p:sp>
          <p:nvSpPr>
            <p:cNvPr id="20" name="îsļiḑé">
              <a:extLst>
                <a:ext uri="{FF2B5EF4-FFF2-40B4-BE49-F238E27FC236}">
                  <a16:creationId xmlns:a16="http://schemas.microsoft.com/office/drawing/2014/main" xmlns="" id="{18EA7D0F-5EC7-46BA-804F-5CEF04064F86}"/>
                </a:ext>
              </a:extLst>
            </p:cNvPr>
            <p:cNvSpPr txBox="1"/>
            <p:nvPr/>
          </p:nvSpPr>
          <p:spPr>
            <a:xfrm>
              <a:off x="7792043" y="5106293"/>
              <a:ext cx="3545840" cy="5232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lang="id-ID" altLang="zh-CN" sz="1600" b="1" dirty="0"/>
            </a:p>
          </p:txBody>
        </p:sp>
        <p:sp>
          <p:nvSpPr>
            <p:cNvPr id="21" name="îŝḷíḋé">
              <a:extLst>
                <a:ext uri="{FF2B5EF4-FFF2-40B4-BE49-F238E27FC236}">
                  <a16:creationId xmlns:a16="http://schemas.microsoft.com/office/drawing/2014/main" xmlns="" id="{2922FBBA-CE3C-440B-8DB5-4A3E7136251C}"/>
                </a:ext>
              </a:extLst>
            </p:cNvPr>
            <p:cNvSpPr/>
            <p:nvPr/>
          </p:nvSpPr>
          <p:spPr>
            <a:xfrm>
              <a:off x="5504084" y="3077828"/>
              <a:ext cx="151411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400" dirty="0"/>
                <a:t>Keyword</a:t>
              </a:r>
              <a:endParaRPr lang="id-ID" altLang="zh-CN" sz="1400" dirty="0"/>
            </a:p>
          </p:txBody>
        </p:sp>
        <p:sp>
          <p:nvSpPr>
            <p:cNvPr id="22" name="iṣļiḓe">
              <a:extLst>
                <a:ext uri="{FF2B5EF4-FFF2-40B4-BE49-F238E27FC236}">
                  <a16:creationId xmlns:a16="http://schemas.microsoft.com/office/drawing/2014/main" xmlns="" id="{B50F4B4B-76D7-45F1-BC90-0B4D2FEF8267}"/>
                </a:ext>
              </a:extLst>
            </p:cNvPr>
            <p:cNvSpPr/>
            <p:nvPr/>
          </p:nvSpPr>
          <p:spPr>
            <a:xfrm>
              <a:off x="5836159" y="3469394"/>
              <a:ext cx="151411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400" dirty="0"/>
                <a:t>Keyword</a:t>
              </a:r>
              <a:endParaRPr lang="id-ID" altLang="zh-CN" sz="1400" dirty="0"/>
            </a:p>
          </p:txBody>
        </p:sp>
        <p:sp>
          <p:nvSpPr>
            <p:cNvPr id="23" name="iṡľíḋé">
              <a:extLst>
                <a:ext uri="{FF2B5EF4-FFF2-40B4-BE49-F238E27FC236}">
                  <a16:creationId xmlns:a16="http://schemas.microsoft.com/office/drawing/2014/main" xmlns="" id="{4198758B-DA5B-45D8-8A22-88CF6DEAB13C}"/>
                </a:ext>
              </a:extLst>
            </p:cNvPr>
            <p:cNvSpPr/>
            <p:nvPr/>
          </p:nvSpPr>
          <p:spPr>
            <a:xfrm>
              <a:off x="5454712" y="3876704"/>
              <a:ext cx="1514118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400" dirty="0"/>
                <a:t>Keyword</a:t>
              </a:r>
              <a:endParaRPr lang="id-ID" altLang="zh-CN" sz="1400" dirty="0"/>
            </a:p>
          </p:txBody>
        </p:sp>
        <p:sp>
          <p:nvSpPr>
            <p:cNvPr id="24" name="iṧlidé">
              <a:extLst>
                <a:ext uri="{FF2B5EF4-FFF2-40B4-BE49-F238E27FC236}">
                  <a16:creationId xmlns:a16="http://schemas.microsoft.com/office/drawing/2014/main" xmlns="" id="{05E09272-F235-4B48-B722-E5D3859C17CA}"/>
                </a:ext>
              </a:extLst>
            </p:cNvPr>
            <p:cNvSpPr/>
            <p:nvPr/>
          </p:nvSpPr>
          <p:spPr>
            <a:xfrm>
              <a:off x="3830958" y="3514725"/>
              <a:ext cx="1025046" cy="24690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íṥ1ïḑe">
              <a:extLst>
                <a:ext uri="{FF2B5EF4-FFF2-40B4-BE49-F238E27FC236}">
                  <a16:creationId xmlns:a16="http://schemas.microsoft.com/office/drawing/2014/main" xmlns="" id="{1DD0B444-A1A7-47EE-B693-2640B7BE6978}"/>
                </a:ext>
              </a:extLst>
            </p:cNvPr>
            <p:cNvSpPr/>
            <p:nvPr/>
          </p:nvSpPr>
          <p:spPr>
            <a:xfrm>
              <a:off x="7771723" y="3514725"/>
              <a:ext cx="1025046" cy="24690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ïṥḻïḑe">
              <a:extLst>
                <a:ext uri="{FF2B5EF4-FFF2-40B4-BE49-F238E27FC236}">
                  <a16:creationId xmlns:a16="http://schemas.microsoft.com/office/drawing/2014/main" xmlns="" id="{2BA8C539-FE86-4437-B783-DBBB38D2C4B7}"/>
                </a:ext>
              </a:extLst>
            </p:cNvPr>
            <p:cNvSpPr/>
            <p:nvPr/>
          </p:nvSpPr>
          <p:spPr>
            <a:xfrm>
              <a:off x="1418050" y="2637343"/>
              <a:ext cx="1046493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600" dirty="0"/>
                <a:t>Keyword</a:t>
              </a:r>
              <a:endParaRPr lang="id-ID" altLang="zh-CN" sz="1600" dirty="0"/>
            </a:p>
          </p:txBody>
        </p:sp>
        <p:sp>
          <p:nvSpPr>
            <p:cNvPr id="27" name="ïṡḻïḋè">
              <a:extLst>
                <a:ext uri="{FF2B5EF4-FFF2-40B4-BE49-F238E27FC236}">
                  <a16:creationId xmlns:a16="http://schemas.microsoft.com/office/drawing/2014/main" xmlns="" id="{AD37010E-26CD-42AB-A181-FC63641764E3}"/>
                </a:ext>
              </a:extLst>
            </p:cNvPr>
            <p:cNvSpPr/>
            <p:nvPr/>
          </p:nvSpPr>
          <p:spPr>
            <a:xfrm>
              <a:off x="2236391" y="3150508"/>
              <a:ext cx="1514118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600" dirty="0"/>
                <a:t>Keyword</a:t>
              </a:r>
              <a:endParaRPr lang="id-ID" altLang="zh-CN" sz="1600" dirty="0"/>
            </a:p>
          </p:txBody>
        </p:sp>
        <p:sp>
          <p:nvSpPr>
            <p:cNvPr id="28" name="ïṧ1íḑè">
              <a:extLst>
                <a:ext uri="{FF2B5EF4-FFF2-40B4-BE49-F238E27FC236}">
                  <a16:creationId xmlns:a16="http://schemas.microsoft.com/office/drawing/2014/main" xmlns="" id="{B5ACE61B-E28D-4E2D-B6CF-9C94BB4BFCFA}"/>
                </a:ext>
              </a:extLst>
            </p:cNvPr>
            <p:cNvSpPr/>
            <p:nvPr/>
          </p:nvSpPr>
          <p:spPr>
            <a:xfrm>
              <a:off x="1264442" y="3654456"/>
              <a:ext cx="1514118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600" dirty="0"/>
                <a:t>Keyword</a:t>
              </a:r>
              <a:endParaRPr lang="id-ID" sz="1600" dirty="0"/>
            </a:p>
          </p:txBody>
        </p:sp>
        <p:sp>
          <p:nvSpPr>
            <p:cNvPr id="29" name="ïśḻïďê">
              <a:extLst>
                <a:ext uri="{FF2B5EF4-FFF2-40B4-BE49-F238E27FC236}">
                  <a16:creationId xmlns:a16="http://schemas.microsoft.com/office/drawing/2014/main" xmlns="" id="{770D5D6A-2DDA-4CE6-BE39-81D986FA044D}"/>
                </a:ext>
              </a:extLst>
            </p:cNvPr>
            <p:cNvSpPr/>
            <p:nvPr/>
          </p:nvSpPr>
          <p:spPr bwMode="auto">
            <a:xfrm>
              <a:off x="1057559" y="2655506"/>
              <a:ext cx="374323" cy="32676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0" name="îṩļidê">
              <a:extLst>
                <a:ext uri="{FF2B5EF4-FFF2-40B4-BE49-F238E27FC236}">
                  <a16:creationId xmlns:a16="http://schemas.microsoft.com/office/drawing/2014/main" xmlns="" id="{704BD595-0885-4DF2-82A9-7D7BAF6CBDE6}"/>
                </a:ext>
              </a:extLst>
            </p:cNvPr>
            <p:cNvSpPr/>
            <p:nvPr/>
          </p:nvSpPr>
          <p:spPr bwMode="auto">
            <a:xfrm>
              <a:off x="990154" y="3690434"/>
              <a:ext cx="381845" cy="372501"/>
            </a:xfrm>
            <a:custGeom>
              <a:avLst/>
              <a:gdLst>
                <a:gd name="T0" fmla="*/ 348 w 432"/>
                <a:gd name="T1" fmla="*/ 176 h 422"/>
                <a:gd name="T2" fmla="*/ 353 w 432"/>
                <a:gd name="T3" fmla="*/ 137 h 422"/>
                <a:gd name="T4" fmla="*/ 216 w 432"/>
                <a:gd name="T5" fmla="*/ 0 h 422"/>
                <a:gd name="T6" fmla="*/ 78 w 432"/>
                <a:gd name="T7" fmla="*/ 137 h 422"/>
                <a:gd name="T8" fmla="*/ 84 w 432"/>
                <a:gd name="T9" fmla="*/ 176 h 422"/>
                <a:gd name="T10" fmla="*/ 27 w 432"/>
                <a:gd name="T11" fmla="*/ 328 h 422"/>
                <a:gd name="T12" fmla="*/ 70 w 432"/>
                <a:gd name="T13" fmla="*/ 290 h 422"/>
                <a:gd name="T14" fmla="*/ 101 w 432"/>
                <a:gd name="T15" fmla="*/ 351 h 422"/>
                <a:gd name="T16" fmla="*/ 65 w 432"/>
                <a:gd name="T17" fmla="*/ 384 h 422"/>
                <a:gd name="T18" fmla="*/ 135 w 432"/>
                <a:gd name="T19" fmla="*/ 422 h 422"/>
                <a:gd name="T20" fmla="*/ 196 w 432"/>
                <a:gd name="T21" fmla="*/ 402 h 422"/>
                <a:gd name="T22" fmla="*/ 216 w 432"/>
                <a:gd name="T23" fmla="*/ 404 h 422"/>
                <a:gd name="T24" fmla="*/ 236 w 432"/>
                <a:gd name="T25" fmla="*/ 402 h 422"/>
                <a:gd name="T26" fmla="*/ 297 w 432"/>
                <a:gd name="T27" fmla="*/ 422 h 422"/>
                <a:gd name="T28" fmla="*/ 367 w 432"/>
                <a:gd name="T29" fmla="*/ 384 h 422"/>
                <a:gd name="T30" fmla="*/ 330 w 432"/>
                <a:gd name="T31" fmla="*/ 351 h 422"/>
                <a:gd name="T32" fmla="*/ 362 w 432"/>
                <a:gd name="T33" fmla="*/ 290 h 422"/>
                <a:gd name="T34" fmla="*/ 404 w 432"/>
                <a:gd name="T35" fmla="*/ 328 h 422"/>
                <a:gd name="T36" fmla="*/ 348 w 432"/>
                <a:gd name="T37" fmla="*/ 17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422">
                  <a:moveTo>
                    <a:pt x="348" y="176"/>
                  </a:moveTo>
                  <a:cubicBezTo>
                    <a:pt x="351" y="164"/>
                    <a:pt x="353" y="151"/>
                    <a:pt x="353" y="137"/>
                  </a:cubicBezTo>
                  <a:cubicBezTo>
                    <a:pt x="353" y="61"/>
                    <a:pt x="292" y="0"/>
                    <a:pt x="216" y="0"/>
                  </a:cubicBezTo>
                  <a:cubicBezTo>
                    <a:pt x="140" y="0"/>
                    <a:pt x="78" y="61"/>
                    <a:pt x="78" y="137"/>
                  </a:cubicBezTo>
                  <a:cubicBezTo>
                    <a:pt x="78" y="151"/>
                    <a:pt x="80" y="164"/>
                    <a:pt x="84" y="176"/>
                  </a:cubicBezTo>
                  <a:cubicBezTo>
                    <a:pt x="67" y="190"/>
                    <a:pt x="0" y="250"/>
                    <a:pt x="27" y="328"/>
                  </a:cubicBezTo>
                  <a:cubicBezTo>
                    <a:pt x="27" y="328"/>
                    <a:pt x="51" y="326"/>
                    <a:pt x="70" y="290"/>
                  </a:cubicBezTo>
                  <a:cubicBezTo>
                    <a:pt x="76" y="313"/>
                    <a:pt x="86" y="334"/>
                    <a:pt x="101" y="351"/>
                  </a:cubicBezTo>
                  <a:cubicBezTo>
                    <a:pt x="80" y="357"/>
                    <a:pt x="65" y="370"/>
                    <a:pt x="65" y="384"/>
                  </a:cubicBezTo>
                  <a:cubicBezTo>
                    <a:pt x="65" y="405"/>
                    <a:pt x="96" y="422"/>
                    <a:pt x="135" y="422"/>
                  </a:cubicBezTo>
                  <a:cubicBezTo>
                    <a:pt x="161" y="422"/>
                    <a:pt x="184" y="414"/>
                    <a:pt x="196" y="402"/>
                  </a:cubicBezTo>
                  <a:cubicBezTo>
                    <a:pt x="202" y="403"/>
                    <a:pt x="209" y="404"/>
                    <a:pt x="216" y="404"/>
                  </a:cubicBezTo>
                  <a:cubicBezTo>
                    <a:pt x="223" y="404"/>
                    <a:pt x="229" y="403"/>
                    <a:pt x="236" y="402"/>
                  </a:cubicBezTo>
                  <a:cubicBezTo>
                    <a:pt x="248" y="414"/>
                    <a:pt x="271" y="422"/>
                    <a:pt x="297" y="422"/>
                  </a:cubicBezTo>
                  <a:cubicBezTo>
                    <a:pt x="335" y="422"/>
                    <a:pt x="367" y="405"/>
                    <a:pt x="367" y="384"/>
                  </a:cubicBezTo>
                  <a:cubicBezTo>
                    <a:pt x="367" y="370"/>
                    <a:pt x="352" y="357"/>
                    <a:pt x="330" y="351"/>
                  </a:cubicBezTo>
                  <a:cubicBezTo>
                    <a:pt x="345" y="334"/>
                    <a:pt x="356" y="313"/>
                    <a:pt x="362" y="290"/>
                  </a:cubicBezTo>
                  <a:cubicBezTo>
                    <a:pt x="381" y="326"/>
                    <a:pt x="404" y="328"/>
                    <a:pt x="404" y="328"/>
                  </a:cubicBezTo>
                  <a:cubicBezTo>
                    <a:pt x="432" y="250"/>
                    <a:pt x="365" y="190"/>
                    <a:pt x="348" y="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1" name="îs1íḋe">
              <a:extLst>
                <a:ext uri="{FF2B5EF4-FFF2-40B4-BE49-F238E27FC236}">
                  <a16:creationId xmlns:a16="http://schemas.microsoft.com/office/drawing/2014/main" xmlns="" id="{39DF49D7-A365-4FCF-BC4B-A2E938F71444}"/>
                </a:ext>
              </a:extLst>
            </p:cNvPr>
            <p:cNvSpPr/>
            <p:nvPr/>
          </p:nvSpPr>
          <p:spPr bwMode="auto">
            <a:xfrm>
              <a:off x="1876606" y="3219894"/>
              <a:ext cx="379133" cy="261842"/>
            </a:xfrm>
            <a:custGeom>
              <a:avLst/>
              <a:gdLst>
                <a:gd name="T0" fmla="*/ 187 w 194"/>
                <a:gd name="T1" fmla="*/ 1 h 134"/>
                <a:gd name="T2" fmla="*/ 187 w 194"/>
                <a:gd name="T3" fmla="*/ 1 h 134"/>
                <a:gd name="T4" fmla="*/ 185 w 194"/>
                <a:gd name="T5" fmla="*/ 1 h 134"/>
                <a:gd name="T6" fmla="*/ 184 w 194"/>
                <a:gd name="T7" fmla="*/ 0 h 134"/>
                <a:gd name="T8" fmla="*/ 181 w 194"/>
                <a:gd name="T9" fmla="*/ 0 h 134"/>
                <a:gd name="T10" fmla="*/ 13 w 194"/>
                <a:gd name="T11" fmla="*/ 0 h 134"/>
                <a:gd name="T12" fmla="*/ 10 w 194"/>
                <a:gd name="T13" fmla="*/ 0 h 134"/>
                <a:gd name="T14" fmla="*/ 9 w 194"/>
                <a:gd name="T15" fmla="*/ 1 h 134"/>
                <a:gd name="T16" fmla="*/ 7 w 194"/>
                <a:gd name="T17" fmla="*/ 1 h 134"/>
                <a:gd name="T18" fmla="*/ 7 w 194"/>
                <a:gd name="T19" fmla="*/ 1 h 134"/>
                <a:gd name="T20" fmla="*/ 0 w 194"/>
                <a:gd name="T21" fmla="*/ 13 h 134"/>
                <a:gd name="T22" fmla="*/ 0 w 194"/>
                <a:gd name="T23" fmla="*/ 121 h 134"/>
                <a:gd name="T24" fmla="*/ 13 w 194"/>
                <a:gd name="T25" fmla="*/ 134 h 134"/>
                <a:gd name="T26" fmla="*/ 181 w 194"/>
                <a:gd name="T27" fmla="*/ 134 h 134"/>
                <a:gd name="T28" fmla="*/ 194 w 194"/>
                <a:gd name="T29" fmla="*/ 121 h 134"/>
                <a:gd name="T30" fmla="*/ 194 w 194"/>
                <a:gd name="T31" fmla="*/ 13 h 134"/>
                <a:gd name="T32" fmla="*/ 187 w 194"/>
                <a:gd name="T33" fmla="*/ 1 h 134"/>
                <a:gd name="T34" fmla="*/ 133 w 194"/>
                <a:gd name="T35" fmla="*/ 70 h 134"/>
                <a:gd name="T36" fmla="*/ 127 w 194"/>
                <a:gd name="T37" fmla="*/ 75 h 134"/>
                <a:gd name="T38" fmla="*/ 176 w 194"/>
                <a:gd name="T39" fmla="*/ 121 h 134"/>
                <a:gd name="T40" fmla="*/ 18 w 194"/>
                <a:gd name="T41" fmla="*/ 121 h 134"/>
                <a:gd name="T42" fmla="*/ 67 w 194"/>
                <a:gd name="T43" fmla="*/ 75 h 134"/>
                <a:gd name="T44" fmla="*/ 87 w 194"/>
                <a:gd name="T45" fmla="*/ 95 h 134"/>
                <a:gd name="T46" fmla="*/ 97 w 194"/>
                <a:gd name="T47" fmla="*/ 99 h 134"/>
                <a:gd name="T48" fmla="*/ 107 w 194"/>
                <a:gd name="T49" fmla="*/ 95 h 134"/>
                <a:gd name="T50" fmla="*/ 183 w 194"/>
                <a:gd name="T51" fmla="*/ 23 h 134"/>
                <a:gd name="T52" fmla="*/ 183 w 194"/>
                <a:gd name="T53" fmla="*/ 116 h 134"/>
                <a:gd name="T54" fmla="*/ 133 w 194"/>
                <a:gd name="T55" fmla="*/ 70 h 134"/>
                <a:gd name="T56" fmla="*/ 19 w 194"/>
                <a:gd name="T57" fmla="*/ 14 h 134"/>
                <a:gd name="T58" fmla="*/ 175 w 194"/>
                <a:gd name="T59" fmla="*/ 14 h 134"/>
                <a:gd name="T60" fmla="*/ 97 w 194"/>
                <a:gd name="T61" fmla="*/ 88 h 134"/>
                <a:gd name="T62" fmla="*/ 19 w 194"/>
                <a:gd name="T63" fmla="*/ 14 h 134"/>
                <a:gd name="T64" fmla="*/ 61 w 194"/>
                <a:gd name="T65" fmla="*/ 70 h 134"/>
                <a:gd name="T66" fmla="*/ 11 w 194"/>
                <a:gd name="T67" fmla="*/ 116 h 134"/>
                <a:gd name="T68" fmla="*/ 11 w 194"/>
                <a:gd name="T69" fmla="*/ 23 h 134"/>
                <a:gd name="T70" fmla="*/ 61 w 194"/>
                <a:gd name="T71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134">
                  <a:moveTo>
                    <a:pt x="187" y="1"/>
                  </a:moveTo>
                  <a:cubicBezTo>
                    <a:pt x="187" y="1"/>
                    <a:pt x="187" y="1"/>
                    <a:pt x="187" y="1"/>
                  </a:cubicBezTo>
                  <a:cubicBezTo>
                    <a:pt x="186" y="1"/>
                    <a:pt x="186" y="1"/>
                    <a:pt x="185" y="1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3" y="4"/>
                    <a:pt x="0" y="8"/>
                    <a:pt x="0" y="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4"/>
                    <a:pt x="13" y="134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8" y="134"/>
                    <a:pt x="194" y="128"/>
                    <a:pt x="194" y="121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8"/>
                    <a:pt x="191" y="4"/>
                    <a:pt x="187" y="1"/>
                  </a:cubicBezTo>
                  <a:moveTo>
                    <a:pt x="133" y="70"/>
                  </a:moveTo>
                  <a:cubicBezTo>
                    <a:pt x="127" y="75"/>
                    <a:pt x="127" y="75"/>
                    <a:pt x="127" y="75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90" y="97"/>
                    <a:pt x="93" y="99"/>
                    <a:pt x="97" y="99"/>
                  </a:cubicBezTo>
                  <a:cubicBezTo>
                    <a:pt x="101" y="99"/>
                    <a:pt x="104" y="97"/>
                    <a:pt x="107" y="95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3" y="116"/>
                    <a:pt x="183" y="116"/>
                    <a:pt x="183" y="116"/>
                  </a:cubicBezTo>
                  <a:lnTo>
                    <a:pt x="133" y="70"/>
                  </a:lnTo>
                  <a:close/>
                  <a:moveTo>
                    <a:pt x="19" y="14"/>
                  </a:moveTo>
                  <a:cubicBezTo>
                    <a:pt x="175" y="14"/>
                    <a:pt x="175" y="14"/>
                    <a:pt x="175" y="14"/>
                  </a:cubicBezTo>
                  <a:cubicBezTo>
                    <a:pt x="97" y="88"/>
                    <a:pt x="97" y="88"/>
                    <a:pt x="97" y="88"/>
                  </a:cubicBezTo>
                  <a:lnTo>
                    <a:pt x="19" y="14"/>
                  </a:lnTo>
                  <a:close/>
                  <a:moveTo>
                    <a:pt x="61" y="70"/>
                  </a:moveTo>
                  <a:cubicBezTo>
                    <a:pt x="11" y="116"/>
                    <a:pt x="11" y="116"/>
                    <a:pt x="11" y="116"/>
                  </a:cubicBezTo>
                  <a:cubicBezTo>
                    <a:pt x="11" y="23"/>
                    <a:pt x="11" y="23"/>
                    <a:pt x="11" y="23"/>
                  </a:cubicBezTo>
                  <a:lnTo>
                    <a:pt x="61" y="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i$ḷiḍê">
              <a:extLst>
                <a:ext uri="{FF2B5EF4-FFF2-40B4-BE49-F238E27FC236}">
                  <a16:creationId xmlns:a16="http://schemas.microsoft.com/office/drawing/2014/main" xmlns="" id="{8D59915C-05ED-48D4-84CC-1A945F1C3546}"/>
                </a:ext>
              </a:extLst>
            </p:cNvPr>
            <p:cNvSpPr/>
            <p:nvPr/>
          </p:nvSpPr>
          <p:spPr bwMode="auto">
            <a:xfrm>
              <a:off x="1632401" y="4257423"/>
              <a:ext cx="396928" cy="292607"/>
            </a:xfrm>
            <a:custGeom>
              <a:avLst/>
              <a:gdLst>
                <a:gd name="T0" fmla="*/ 184 w 198"/>
                <a:gd name="T1" fmla="*/ 0 h 146"/>
                <a:gd name="T2" fmla="*/ 14 w 198"/>
                <a:gd name="T3" fmla="*/ 0 h 146"/>
                <a:gd name="T4" fmla="*/ 0 w 198"/>
                <a:gd name="T5" fmla="*/ 14 h 146"/>
                <a:gd name="T6" fmla="*/ 0 w 198"/>
                <a:gd name="T7" fmla="*/ 132 h 146"/>
                <a:gd name="T8" fmla="*/ 14 w 198"/>
                <a:gd name="T9" fmla="*/ 146 h 146"/>
                <a:gd name="T10" fmla="*/ 184 w 198"/>
                <a:gd name="T11" fmla="*/ 146 h 146"/>
                <a:gd name="T12" fmla="*/ 198 w 198"/>
                <a:gd name="T13" fmla="*/ 132 h 146"/>
                <a:gd name="T14" fmla="*/ 198 w 198"/>
                <a:gd name="T15" fmla="*/ 14 h 146"/>
                <a:gd name="T16" fmla="*/ 184 w 198"/>
                <a:gd name="T17" fmla="*/ 0 h 146"/>
                <a:gd name="T18" fmla="*/ 52 w 198"/>
                <a:gd name="T19" fmla="*/ 7 h 146"/>
                <a:gd name="T20" fmla="*/ 57 w 198"/>
                <a:gd name="T21" fmla="*/ 12 h 146"/>
                <a:gd name="T22" fmla="*/ 52 w 198"/>
                <a:gd name="T23" fmla="*/ 16 h 146"/>
                <a:gd name="T24" fmla="*/ 48 w 198"/>
                <a:gd name="T25" fmla="*/ 12 h 146"/>
                <a:gd name="T26" fmla="*/ 52 w 198"/>
                <a:gd name="T27" fmla="*/ 7 h 146"/>
                <a:gd name="T28" fmla="*/ 37 w 198"/>
                <a:gd name="T29" fmla="*/ 7 h 146"/>
                <a:gd name="T30" fmla="*/ 41 w 198"/>
                <a:gd name="T31" fmla="*/ 12 h 146"/>
                <a:gd name="T32" fmla="*/ 37 w 198"/>
                <a:gd name="T33" fmla="*/ 16 h 146"/>
                <a:gd name="T34" fmla="*/ 33 w 198"/>
                <a:gd name="T35" fmla="*/ 12 h 146"/>
                <a:gd name="T36" fmla="*/ 37 w 198"/>
                <a:gd name="T37" fmla="*/ 7 h 146"/>
                <a:gd name="T38" fmla="*/ 22 w 198"/>
                <a:gd name="T39" fmla="*/ 7 h 146"/>
                <a:gd name="T40" fmla="*/ 26 w 198"/>
                <a:gd name="T41" fmla="*/ 12 h 146"/>
                <a:gd name="T42" fmla="*/ 22 w 198"/>
                <a:gd name="T43" fmla="*/ 16 h 146"/>
                <a:gd name="T44" fmla="*/ 17 w 198"/>
                <a:gd name="T45" fmla="*/ 12 h 146"/>
                <a:gd name="T46" fmla="*/ 22 w 198"/>
                <a:gd name="T47" fmla="*/ 7 h 146"/>
                <a:gd name="T48" fmla="*/ 186 w 198"/>
                <a:gd name="T49" fmla="*/ 124 h 146"/>
                <a:gd name="T50" fmla="*/ 12 w 198"/>
                <a:gd name="T51" fmla="*/ 124 h 146"/>
                <a:gd name="T52" fmla="*/ 12 w 198"/>
                <a:gd name="T53" fmla="*/ 20 h 146"/>
                <a:gd name="T54" fmla="*/ 186 w 198"/>
                <a:gd name="T55" fmla="*/ 20 h 146"/>
                <a:gd name="T56" fmla="*/ 186 w 198"/>
                <a:gd name="T57" fmla="*/ 124 h 146"/>
                <a:gd name="T58" fmla="*/ 25 w 198"/>
                <a:gd name="T59" fmla="*/ 32 h 146"/>
                <a:gd name="T60" fmla="*/ 25 w 198"/>
                <a:gd name="T61" fmla="*/ 113 h 146"/>
                <a:gd name="T62" fmla="*/ 173 w 198"/>
                <a:gd name="T63" fmla="*/ 113 h 146"/>
                <a:gd name="T64" fmla="*/ 173 w 198"/>
                <a:gd name="T65" fmla="*/ 32 h 146"/>
                <a:gd name="T66" fmla="*/ 25 w 198"/>
                <a:gd name="T67" fmla="*/ 32 h 146"/>
                <a:gd name="T68" fmla="*/ 166 w 198"/>
                <a:gd name="T69" fmla="*/ 40 h 146"/>
                <a:gd name="T70" fmla="*/ 166 w 198"/>
                <a:gd name="T71" fmla="*/ 62 h 146"/>
                <a:gd name="T72" fmla="*/ 71 w 198"/>
                <a:gd name="T73" fmla="*/ 62 h 146"/>
                <a:gd name="T74" fmla="*/ 71 w 198"/>
                <a:gd name="T75" fmla="*/ 40 h 146"/>
                <a:gd name="T76" fmla="*/ 166 w 198"/>
                <a:gd name="T77" fmla="*/ 40 h 146"/>
                <a:gd name="T78" fmla="*/ 32 w 198"/>
                <a:gd name="T79" fmla="*/ 40 h 146"/>
                <a:gd name="T80" fmla="*/ 63 w 198"/>
                <a:gd name="T81" fmla="*/ 40 h 146"/>
                <a:gd name="T82" fmla="*/ 63 w 198"/>
                <a:gd name="T83" fmla="*/ 62 h 146"/>
                <a:gd name="T84" fmla="*/ 32 w 198"/>
                <a:gd name="T85" fmla="*/ 62 h 146"/>
                <a:gd name="T86" fmla="*/ 32 w 198"/>
                <a:gd name="T87" fmla="*/ 40 h 146"/>
                <a:gd name="T88" fmla="*/ 32 w 198"/>
                <a:gd name="T89" fmla="*/ 105 h 146"/>
                <a:gd name="T90" fmla="*/ 32 w 198"/>
                <a:gd name="T91" fmla="*/ 70 h 146"/>
                <a:gd name="T92" fmla="*/ 63 w 198"/>
                <a:gd name="T93" fmla="*/ 70 h 146"/>
                <a:gd name="T94" fmla="*/ 63 w 198"/>
                <a:gd name="T95" fmla="*/ 105 h 146"/>
                <a:gd name="T96" fmla="*/ 32 w 198"/>
                <a:gd name="T97" fmla="*/ 105 h 146"/>
                <a:gd name="T98" fmla="*/ 166 w 198"/>
                <a:gd name="T99" fmla="*/ 105 h 146"/>
                <a:gd name="T100" fmla="*/ 71 w 198"/>
                <a:gd name="T101" fmla="*/ 105 h 146"/>
                <a:gd name="T102" fmla="*/ 71 w 198"/>
                <a:gd name="T103" fmla="*/ 70 h 146"/>
                <a:gd name="T104" fmla="*/ 166 w 198"/>
                <a:gd name="T105" fmla="*/ 70 h 146"/>
                <a:gd name="T106" fmla="*/ 166 w 198"/>
                <a:gd name="T107" fmla="*/ 10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46">
                  <a:moveTo>
                    <a:pt x="18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6" y="146"/>
                    <a:pt x="14" y="146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91" y="146"/>
                    <a:pt x="198" y="139"/>
                    <a:pt x="198" y="132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6"/>
                    <a:pt x="191" y="0"/>
                    <a:pt x="184" y="0"/>
                  </a:cubicBezTo>
                  <a:close/>
                  <a:moveTo>
                    <a:pt x="52" y="7"/>
                  </a:moveTo>
                  <a:cubicBezTo>
                    <a:pt x="55" y="7"/>
                    <a:pt x="57" y="9"/>
                    <a:pt x="57" y="12"/>
                  </a:cubicBezTo>
                  <a:cubicBezTo>
                    <a:pt x="57" y="14"/>
                    <a:pt x="55" y="16"/>
                    <a:pt x="52" y="16"/>
                  </a:cubicBezTo>
                  <a:cubicBezTo>
                    <a:pt x="50" y="16"/>
                    <a:pt x="48" y="14"/>
                    <a:pt x="48" y="12"/>
                  </a:cubicBezTo>
                  <a:cubicBezTo>
                    <a:pt x="48" y="9"/>
                    <a:pt x="50" y="7"/>
                    <a:pt x="52" y="7"/>
                  </a:cubicBezTo>
                  <a:close/>
                  <a:moveTo>
                    <a:pt x="37" y="7"/>
                  </a:moveTo>
                  <a:cubicBezTo>
                    <a:pt x="39" y="7"/>
                    <a:pt x="41" y="9"/>
                    <a:pt x="41" y="12"/>
                  </a:cubicBezTo>
                  <a:cubicBezTo>
                    <a:pt x="41" y="14"/>
                    <a:pt x="39" y="16"/>
                    <a:pt x="37" y="16"/>
                  </a:cubicBezTo>
                  <a:cubicBezTo>
                    <a:pt x="35" y="16"/>
                    <a:pt x="33" y="14"/>
                    <a:pt x="33" y="12"/>
                  </a:cubicBezTo>
                  <a:cubicBezTo>
                    <a:pt x="33" y="9"/>
                    <a:pt x="35" y="7"/>
                    <a:pt x="37" y="7"/>
                  </a:cubicBezTo>
                  <a:close/>
                  <a:moveTo>
                    <a:pt x="22" y="7"/>
                  </a:moveTo>
                  <a:cubicBezTo>
                    <a:pt x="24" y="7"/>
                    <a:pt x="26" y="9"/>
                    <a:pt x="26" y="12"/>
                  </a:cubicBezTo>
                  <a:cubicBezTo>
                    <a:pt x="26" y="14"/>
                    <a:pt x="24" y="16"/>
                    <a:pt x="22" y="16"/>
                  </a:cubicBezTo>
                  <a:cubicBezTo>
                    <a:pt x="19" y="16"/>
                    <a:pt x="17" y="14"/>
                    <a:pt x="17" y="12"/>
                  </a:cubicBezTo>
                  <a:cubicBezTo>
                    <a:pt x="17" y="9"/>
                    <a:pt x="19" y="7"/>
                    <a:pt x="22" y="7"/>
                  </a:cubicBezTo>
                  <a:close/>
                  <a:moveTo>
                    <a:pt x="186" y="124"/>
                  </a:moveTo>
                  <a:cubicBezTo>
                    <a:pt x="12" y="124"/>
                    <a:pt x="12" y="124"/>
                    <a:pt x="12" y="12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6" y="20"/>
                    <a:pt x="186" y="20"/>
                    <a:pt x="186" y="20"/>
                  </a:cubicBezTo>
                  <a:lnTo>
                    <a:pt x="186" y="124"/>
                  </a:lnTo>
                  <a:close/>
                  <a:moveTo>
                    <a:pt x="25" y="32"/>
                  </a:moveTo>
                  <a:cubicBezTo>
                    <a:pt x="25" y="113"/>
                    <a:pt x="25" y="113"/>
                    <a:pt x="25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32"/>
                    <a:pt x="173" y="32"/>
                    <a:pt x="173" y="32"/>
                  </a:cubicBezTo>
                  <a:lnTo>
                    <a:pt x="25" y="32"/>
                  </a:lnTo>
                  <a:close/>
                  <a:moveTo>
                    <a:pt x="166" y="40"/>
                  </a:moveTo>
                  <a:cubicBezTo>
                    <a:pt x="166" y="62"/>
                    <a:pt x="166" y="62"/>
                    <a:pt x="166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40"/>
                    <a:pt x="71" y="40"/>
                    <a:pt x="71" y="40"/>
                  </a:cubicBezTo>
                  <a:lnTo>
                    <a:pt x="166" y="40"/>
                  </a:lnTo>
                  <a:close/>
                  <a:moveTo>
                    <a:pt x="32" y="40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32" y="62"/>
                    <a:pt x="32" y="62"/>
                    <a:pt x="32" y="62"/>
                  </a:cubicBezTo>
                  <a:lnTo>
                    <a:pt x="32" y="40"/>
                  </a:lnTo>
                  <a:close/>
                  <a:moveTo>
                    <a:pt x="32" y="105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105"/>
                    <a:pt x="63" y="105"/>
                    <a:pt x="63" y="105"/>
                  </a:cubicBezTo>
                  <a:lnTo>
                    <a:pt x="32" y="105"/>
                  </a:lnTo>
                  <a:close/>
                  <a:moveTo>
                    <a:pt x="166" y="105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166" y="70"/>
                    <a:pt x="166" y="70"/>
                    <a:pt x="166" y="70"/>
                  </a:cubicBezTo>
                  <a:lnTo>
                    <a:pt x="166" y="1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î$ľïḋè">
              <a:extLst>
                <a:ext uri="{FF2B5EF4-FFF2-40B4-BE49-F238E27FC236}">
                  <a16:creationId xmlns:a16="http://schemas.microsoft.com/office/drawing/2014/main" xmlns="" id="{E18BA0B5-D0DB-4B95-B815-F7DD2EE0EF31}"/>
                </a:ext>
              </a:extLst>
            </p:cNvPr>
            <p:cNvSpPr/>
            <p:nvPr/>
          </p:nvSpPr>
          <p:spPr>
            <a:xfrm>
              <a:off x="2032765" y="4195223"/>
              <a:ext cx="1514118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600" dirty="0"/>
                <a:t>Keyword</a:t>
              </a:r>
              <a:endParaRPr lang="id-ID" altLang="zh-CN" sz="1600" dirty="0"/>
            </a:p>
          </p:txBody>
        </p:sp>
        <p:grpSp>
          <p:nvGrpSpPr>
            <p:cNvPr id="34" name="î$ḻîḑé">
              <a:extLst>
                <a:ext uri="{FF2B5EF4-FFF2-40B4-BE49-F238E27FC236}">
                  <a16:creationId xmlns:a16="http://schemas.microsoft.com/office/drawing/2014/main" xmlns="" id="{A5061651-0FD5-4455-960E-A08E41E55C3D}"/>
                </a:ext>
              </a:extLst>
            </p:cNvPr>
            <p:cNvGrpSpPr>
              <a:grpSpLocks/>
            </p:cNvGrpSpPr>
            <p:nvPr/>
          </p:nvGrpSpPr>
          <p:grpSpPr>
            <a:xfrm>
              <a:off x="2739096" y="2599719"/>
              <a:ext cx="300125" cy="302112"/>
              <a:chOff x="5016501" y="1625601"/>
              <a:chExt cx="239713" cy="241300"/>
            </a:xfrm>
            <a:solidFill>
              <a:schemeClr val="accent1"/>
            </a:solidFill>
          </p:grpSpPr>
          <p:sp>
            <p:nvSpPr>
              <p:cNvPr id="38" name="îšḻïde">
                <a:extLst>
                  <a:ext uri="{FF2B5EF4-FFF2-40B4-BE49-F238E27FC236}">
                    <a16:creationId xmlns:a16="http://schemas.microsoft.com/office/drawing/2014/main" xmlns="" id="{7F2EE625-6684-452F-9CE2-83FD6FB01354}"/>
                  </a:ext>
                </a:extLst>
              </p:cNvPr>
              <p:cNvSpPr/>
              <p:nvPr/>
            </p:nvSpPr>
            <p:spPr bwMode="auto">
              <a:xfrm>
                <a:off x="5016501" y="1803401"/>
                <a:ext cx="63500" cy="635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íşļiḋe">
                <a:extLst>
                  <a:ext uri="{FF2B5EF4-FFF2-40B4-BE49-F238E27FC236}">
                    <a16:creationId xmlns:a16="http://schemas.microsoft.com/office/drawing/2014/main" xmlns="" id="{19A49818-27A1-45A6-A76A-77F814292FA1}"/>
                  </a:ext>
                </a:extLst>
              </p:cNvPr>
              <p:cNvSpPr/>
              <p:nvPr/>
            </p:nvSpPr>
            <p:spPr bwMode="auto">
              <a:xfrm>
                <a:off x="5019676" y="1709738"/>
                <a:ext cx="153988" cy="157163"/>
              </a:xfrm>
              <a:custGeom>
                <a:avLst/>
                <a:gdLst>
                  <a:gd name="T0" fmla="*/ 0 w 41"/>
                  <a:gd name="T1" fmla="*/ 0 h 42"/>
                  <a:gd name="T2" fmla="*/ 0 w 41"/>
                  <a:gd name="T3" fmla="*/ 11 h 42"/>
                  <a:gd name="T4" fmla="*/ 21 w 41"/>
                  <a:gd name="T5" fmla="*/ 20 h 42"/>
                  <a:gd name="T6" fmla="*/ 30 w 41"/>
                  <a:gd name="T7" fmla="*/ 42 h 42"/>
                  <a:gd name="T8" fmla="*/ 41 w 41"/>
                  <a:gd name="T9" fmla="*/ 42 h 42"/>
                  <a:gd name="T10" fmla="*/ 0 w 41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2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8" y="11"/>
                      <a:pt x="15" y="15"/>
                      <a:pt x="21" y="20"/>
                    </a:cubicBezTo>
                    <a:cubicBezTo>
                      <a:pt x="26" y="26"/>
                      <a:pt x="30" y="33"/>
                      <a:pt x="30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19"/>
                      <a:pt x="2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îšliḍe">
                <a:extLst>
                  <a:ext uri="{FF2B5EF4-FFF2-40B4-BE49-F238E27FC236}">
                    <a16:creationId xmlns:a16="http://schemas.microsoft.com/office/drawing/2014/main" xmlns="" id="{1A1C940D-FE4A-4F66-B91B-156C3670415E}"/>
                  </a:ext>
                </a:extLst>
              </p:cNvPr>
              <p:cNvSpPr/>
              <p:nvPr/>
            </p:nvSpPr>
            <p:spPr bwMode="auto">
              <a:xfrm>
                <a:off x="5019676" y="1625601"/>
                <a:ext cx="236538" cy="241300"/>
              </a:xfrm>
              <a:custGeom>
                <a:avLst/>
                <a:gdLst>
                  <a:gd name="T0" fmla="*/ 0 w 63"/>
                  <a:gd name="T1" fmla="*/ 0 h 64"/>
                  <a:gd name="T2" fmla="*/ 0 w 63"/>
                  <a:gd name="T3" fmla="*/ 11 h 64"/>
                  <a:gd name="T4" fmla="*/ 52 w 63"/>
                  <a:gd name="T5" fmla="*/ 64 h 64"/>
                  <a:gd name="T6" fmla="*/ 63 w 63"/>
                  <a:gd name="T7" fmla="*/ 64 h 64"/>
                  <a:gd name="T8" fmla="*/ 0 w 6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4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8" y="12"/>
                      <a:pt x="51" y="35"/>
                      <a:pt x="52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29"/>
                      <a:pt x="34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5" name="íṡļïḋè">
              <a:extLst>
                <a:ext uri="{FF2B5EF4-FFF2-40B4-BE49-F238E27FC236}">
                  <a16:creationId xmlns:a16="http://schemas.microsoft.com/office/drawing/2014/main" xmlns="" id="{BC8C5BE8-DFEA-4555-9462-77780B698108}"/>
                </a:ext>
              </a:extLst>
            </p:cNvPr>
            <p:cNvSpPr/>
            <p:nvPr/>
          </p:nvSpPr>
          <p:spPr>
            <a:xfrm>
              <a:off x="3056668" y="2585651"/>
              <a:ext cx="1252712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zh-CN" sz="1600" dirty="0"/>
                <a:t>Keyword</a:t>
              </a:r>
              <a:endParaRPr lang="id-ID" altLang="zh-CN" sz="1600" dirty="0"/>
            </a:p>
          </p:txBody>
        </p:sp>
        <p:sp>
          <p:nvSpPr>
            <p:cNvPr id="36" name="îṣḻiḋé">
              <a:extLst>
                <a:ext uri="{FF2B5EF4-FFF2-40B4-BE49-F238E27FC236}">
                  <a16:creationId xmlns:a16="http://schemas.microsoft.com/office/drawing/2014/main" xmlns="" id="{BDFF284D-982F-42F9-B914-844ED7C57F47}"/>
                </a:ext>
              </a:extLst>
            </p:cNvPr>
            <p:cNvSpPr/>
            <p:nvPr/>
          </p:nvSpPr>
          <p:spPr bwMode="auto">
            <a:xfrm>
              <a:off x="9022395" y="2782394"/>
              <a:ext cx="1189444" cy="1096630"/>
            </a:xfrm>
            <a:custGeom>
              <a:avLst/>
              <a:gdLst>
                <a:gd name="connsiteX0" fmla="*/ 813191 w 1189444"/>
                <a:gd name="connsiteY0" fmla="*/ 533995 h 1096630"/>
                <a:gd name="connsiteX1" fmla="*/ 807123 w 1189444"/>
                <a:gd name="connsiteY1" fmla="*/ 540058 h 1096630"/>
                <a:gd name="connsiteX2" fmla="*/ 807123 w 1189444"/>
                <a:gd name="connsiteY2" fmla="*/ 570375 h 1096630"/>
                <a:gd name="connsiteX3" fmla="*/ 722162 w 1189444"/>
                <a:gd name="connsiteY3" fmla="*/ 661323 h 1096630"/>
                <a:gd name="connsiteX4" fmla="*/ 782848 w 1189444"/>
                <a:gd name="connsiteY4" fmla="*/ 728018 h 1096630"/>
                <a:gd name="connsiteX5" fmla="*/ 855671 w 1189444"/>
                <a:gd name="connsiteY5" fmla="*/ 788650 h 1096630"/>
                <a:gd name="connsiteX6" fmla="*/ 843534 w 1189444"/>
                <a:gd name="connsiteY6" fmla="*/ 800777 h 1096630"/>
                <a:gd name="connsiteX7" fmla="*/ 788917 w 1189444"/>
                <a:gd name="connsiteY7" fmla="*/ 770461 h 1096630"/>
                <a:gd name="connsiteX8" fmla="*/ 782848 w 1189444"/>
                <a:gd name="connsiteY8" fmla="*/ 764397 h 1096630"/>
                <a:gd name="connsiteX9" fmla="*/ 722162 w 1189444"/>
                <a:gd name="connsiteY9" fmla="*/ 776524 h 1096630"/>
                <a:gd name="connsiteX10" fmla="*/ 716094 w 1189444"/>
                <a:gd name="connsiteY10" fmla="*/ 776524 h 1096630"/>
                <a:gd name="connsiteX11" fmla="*/ 825328 w 1189444"/>
                <a:gd name="connsiteY11" fmla="*/ 879599 h 1096630"/>
                <a:gd name="connsiteX12" fmla="*/ 831397 w 1189444"/>
                <a:gd name="connsiteY12" fmla="*/ 915978 h 1096630"/>
                <a:gd name="connsiteX13" fmla="*/ 879946 w 1189444"/>
                <a:gd name="connsiteY13" fmla="*/ 909915 h 1096630"/>
                <a:gd name="connsiteX14" fmla="*/ 879946 w 1189444"/>
                <a:gd name="connsiteY14" fmla="*/ 903851 h 1096630"/>
                <a:gd name="connsiteX15" fmla="*/ 879946 w 1189444"/>
                <a:gd name="connsiteY15" fmla="*/ 879599 h 1096630"/>
                <a:gd name="connsiteX16" fmla="*/ 977043 w 1189444"/>
                <a:gd name="connsiteY16" fmla="*/ 776524 h 1096630"/>
                <a:gd name="connsiteX17" fmla="*/ 910289 w 1189444"/>
                <a:gd name="connsiteY17" fmla="*/ 703765 h 1096630"/>
                <a:gd name="connsiteX18" fmla="*/ 843534 w 1189444"/>
                <a:gd name="connsiteY18" fmla="*/ 661323 h 1096630"/>
                <a:gd name="connsiteX19" fmla="*/ 855671 w 1189444"/>
                <a:gd name="connsiteY19" fmla="*/ 643133 h 1096630"/>
                <a:gd name="connsiteX20" fmla="*/ 892083 w 1189444"/>
                <a:gd name="connsiteY20" fmla="*/ 667386 h 1096630"/>
                <a:gd name="connsiteX21" fmla="*/ 958838 w 1189444"/>
                <a:gd name="connsiteY21" fmla="*/ 661323 h 1096630"/>
                <a:gd name="connsiteX22" fmla="*/ 970975 w 1189444"/>
                <a:gd name="connsiteY22" fmla="*/ 655260 h 1096630"/>
                <a:gd name="connsiteX23" fmla="*/ 867809 w 1189444"/>
                <a:gd name="connsiteY23" fmla="*/ 564311 h 1096630"/>
                <a:gd name="connsiteX24" fmla="*/ 861740 w 1189444"/>
                <a:gd name="connsiteY24" fmla="*/ 533995 h 1096630"/>
                <a:gd name="connsiteX25" fmla="*/ 813191 w 1189444"/>
                <a:gd name="connsiteY25" fmla="*/ 533995 h 1096630"/>
                <a:gd name="connsiteX26" fmla="*/ 364116 w 1189444"/>
                <a:gd name="connsiteY26" fmla="*/ 382415 h 1096630"/>
                <a:gd name="connsiteX27" fmla="*/ 358047 w 1189444"/>
                <a:gd name="connsiteY27" fmla="*/ 388478 h 1096630"/>
                <a:gd name="connsiteX28" fmla="*/ 358047 w 1189444"/>
                <a:gd name="connsiteY28" fmla="*/ 430921 h 1096630"/>
                <a:gd name="connsiteX29" fmla="*/ 236675 w 1189444"/>
                <a:gd name="connsiteY29" fmla="*/ 564311 h 1096630"/>
                <a:gd name="connsiteX30" fmla="*/ 327704 w 1189444"/>
                <a:gd name="connsiteY30" fmla="*/ 655260 h 1096630"/>
                <a:gd name="connsiteX31" fmla="*/ 424801 w 1189444"/>
                <a:gd name="connsiteY31" fmla="*/ 740145 h 1096630"/>
                <a:gd name="connsiteX32" fmla="*/ 406596 w 1189444"/>
                <a:gd name="connsiteY32" fmla="*/ 758334 h 1096630"/>
                <a:gd name="connsiteX33" fmla="*/ 333773 w 1189444"/>
                <a:gd name="connsiteY33" fmla="*/ 715892 h 1096630"/>
                <a:gd name="connsiteX34" fmla="*/ 321635 w 1189444"/>
                <a:gd name="connsiteY34" fmla="*/ 709829 h 1096630"/>
                <a:gd name="connsiteX35" fmla="*/ 230606 w 1189444"/>
                <a:gd name="connsiteY35" fmla="*/ 721955 h 1096630"/>
                <a:gd name="connsiteX36" fmla="*/ 224538 w 1189444"/>
                <a:gd name="connsiteY36" fmla="*/ 728018 h 1096630"/>
                <a:gd name="connsiteX37" fmla="*/ 382321 w 1189444"/>
                <a:gd name="connsiteY37" fmla="*/ 867472 h 1096630"/>
                <a:gd name="connsiteX38" fmla="*/ 388390 w 1189444"/>
                <a:gd name="connsiteY38" fmla="*/ 915978 h 1096630"/>
                <a:gd name="connsiteX39" fmla="*/ 455144 w 1189444"/>
                <a:gd name="connsiteY39" fmla="*/ 915978 h 1096630"/>
                <a:gd name="connsiteX40" fmla="*/ 461213 w 1189444"/>
                <a:gd name="connsiteY40" fmla="*/ 909915 h 1096630"/>
                <a:gd name="connsiteX41" fmla="*/ 461213 w 1189444"/>
                <a:gd name="connsiteY41" fmla="*/ 867472 h 1096630"/>
                <a:gd name="connsiteX42" fmla="*/ 594722 w 1189444"/>
                <a:gd name="connsiteY42" fmla="*/ 728018 h 1096630"/>
                <a:gd name="connsiteX43" fmla="*/ 497625 w 1189444"/>
                <a:gd name="connsiteY43" fmla="*/ 624943 h 1096630"/>
                <a:gd name="connsiteX44" fmla="*/ 406596 w 1189444"/>
                <a:gd name="connsiteY44" fmla="*/ 558248 h 1096630"/>
                <a:gd name="connsiteX45" fmla="*/ 424801 w 1189444"/>
                <a:gd name="connsiteY45" fmla="*/ 540058 h 1096630"/>
                <a:gd name="connsiteX46" fmla="*/ 479419 w 1189444"/>
                <a:gd name="connsiteY46" fmla="*/ 570375 h 1096630"/>
                <a:gd name="connsiteX47" fmla="*/ 576516 w 1189444"/>
                <a:gd name="connsiteY47" fmla="*/ 564311 h 1096630"/>
                <a:gd name="connsiteX48" fmla="*/ 582585 w 1189444"/>
                <a:gd name="connsiteY48" fmla="*/ 552185 h 1096630"/>
                <a:gd name="connsiteX49" fmla="*/ 443007 w 1189444"/>
                <a:gd name="connsiteY49" fmla="*/ 424857 h 1096630"/>
                <a:gd name="connsiteX50" fmla="*/ 430870 w 1189444"/>
                <a:gd name="connsiteY50" fmla="*/ 382415 h 1096630"/>
                <a:gd name="connsiteX51" fmla="*/ 364116 w 1189444"/>
                <a:gd name="connsiteY51" fmla="*/ 382415 h 1096630"/>
                <a:gd name="connsiteX52" fmla="*/ 260949 w 1189444"/>
                <a:gd name="connsiteY52" fmla="*/ 249024 h 1096630"/>
                <a:gd name="connsiteX53" fmla="*/ 443007 w 1189444"/>
                <a:gd name="connsiteY53" fmla="*/ 267214 h 1096630"/>
                <a:gd name="connsiteX54" fmla="*/ 637202 w 1189444"/>
                <a:gd name="connsiteY54" fmla="*/ 249024 h 1096630"/>
                <a:gd name="connsiteX55" fmla="*/ 631134 w 1189444"/>
                <a:gd name="connsiteY55" fmla="*/ 267214 h 1096630"/>
                <a:gd name="connsiteX56" fmla="*/ 637202 w 1189444"/>
                <a:gd name="connsiteY56" fmla="*/ 285403 h 1096630"/>
                <a:gd name="connsiteX57" fmla="*/ 679682 w 1189444"/>
                <a:gd name="connsiteY57" fmla="*/ 309656 h 1096630"/>
                <a:gd name="connsiteX58" fmla="*/ 685751 w 1189444"/>
                <a:gd name="connsiteY58" fmla="*/ 309656 h 1096630"/>
                <a:gd name="connsiteX59" fmla="*/ 710025 w 1189444"/>
                <a:gd name="connsiteY59" fmla="*/ 291467 h 1096630"/>
                <a:gd name="connsiteX60" fmla="*/ 740368 w 1189444"/>
                <a:gd name="connsiteY60" fmla="*/ 291467 h 1096630"/>
                <a:gd name="connsiteX61" fmla="*/ 758574 w 1189444"/>
                <a:gd name="connsiteY61" fmla="*/ 303593 h 1096630"/>
                <a:gd name="connsiteX62" fmla="*/ 825328 w 1189444"/>
                <a:gd name="connsiteY62" fmla="*/ 285403 h 1096630"/>
                <a:gd name="connsiteX63" fmla="*/ 825328 w 1189444"/>
                <a:gd name="connsiteY63" fmla="*/ 279340 h 1096630"/>
                <a:gd name="connsiteX64" fmla="*/ 916357 w 1189444"/>
                <a:gd name="connsiteY64" fmla="*/ 297530 h 1096630"/>
                <a:gd name="connsiteX65" fmla="*/ 952769 w 1189444"/>
                <a:gd name="connsiteY65" fmla="*/ 321783 h 1096630"/>
                <a:gd name="connsiteX66" fmla="*/ 1013455 w 1189444"/>
                <a:gd name="connsiteY66" fmla="*/ 315719 h 1096630"/>
                <a:gd name="connsiteX67" fmla="*/ 1025592 w 1189444"/>
                <a:gd name="connsiteY67" fmla="*/ 321783 h 1096630"/>
                <a:gd name="connsiteX68" fmla="*/ 1013455 w 1189444"/>
                <a:gd name="connsiteY68" fmla="*/ 358162 h 1096630"/>
                <a:gd name="connsiteX69" fmla="*/ 1037729 w 1189444"/>
                <a:gd name="connsiteY69" fmla="*/ 400605 h 1096630"/>
                <a:gd name="connsiteX70" fmla="*/ 1043798 w 1189444"/>
                <a:gd name="connsiteY70" fmla="*/ 418794 h 1096630"/>
                <a:gd name="connsiteX71" fmla="*/ 831397 w 1189444"/>
                <a:gd name="connsiteY71" fmla="*/ 418794 h 1096630"/>
                <a:gd name="connsiteX72" fmla="*/ 825328 w 1189444"/>
                <a:gd name="connsiteY72" fmla="*/ 418794 h 1096630"/>
                <a:gd name="connsiteX73" fmla="*/ 697888 w 1189444"/>
                <a:gd name="connsiteY73" fmla="*/ 352099 h 1096630"/>
                <a:gd name="connsiteX74" fmla="*/ 928495 w 1189444"/>
                <a:gd name="connsiteY74" fmla="*/ 455173 h 1096630"/>
                <a:gd name="connsiteX75" fmla="*/ 1013455 w 1189444"/>
                <a:gd name="connsiteY75" fmla="*/ 449110 h 1096630"/>
                <a:gd name="connsiteX76" fmla="*/ 1013455 w 1189444"/>
                <a:gd name="connsiteY76" fmla="*/ 461237 h 1096630"/>
                <a:gd name="connsiteX77" fmla="*/ 1013455 w 1189444"/>
                <a:gd name="connsiteY77" fmla="*/ 473363 h 1096630"/>
                <a:gd name="connsiteX78" fmla="*/ 1189444 w 1189444"/>
                <a:gd name="connsiteY78" fmla="*/ 752271 h 1096630"/>
                <a:gd name="connsiteX79" fmla="*/ 1031661 w 1189444"/>
                <a:gd name="connsiteY79" fmla="*/ 1012989 h 1096630"/>
                <a:gd name="connsiteX80" fmla="*/ 710025 w 1189444"/>
                <a:gd name="connsiteY80" fmla="*/ 1012989 h 1096630"/>
                <a:gd name="connsiteX81" fmla="*/ 655408 w 1189444"/>
                <a:gd name="connsiteY81" fmla="*/ 1049369 h 1096630"/>
                <a:gd name="connsiteX82" fmla="*/ 157783 w 1189444"/>
                <a:gd name="connsiteY82" fmla="*/ 1019052 h 1096630"/>
                <a:gd name="connsiteX83" fmla="*/ 0 w 1189444"/>
                <a:gd name="connsiteY83" fmla="*/ 679512 h 1096630"/>
                <a:gd name="connsiteX84" fmla="*/ 248812 w 1189444"/>
                <a:gd name="connsiteY84" fmla="*/ 279340 h 1096630"/>
                <a:gd name="connsiteX85" fmla="*/ 260949 w 1189444"/>
                <a:gd name="connsiteY85" fmla="*/ 249024 h 1096630"/>
                <a:gd name="connsiteX86" fmla="*/ 686845 w 1189444"/>
                <a:gd name="connsiteY86" fmla="*/ 0 h 1096630"/>
                <a:gd name="connsiteX87" fmla="*/ 696684 w 1189444"/>
                <a:gd name="connsiteY87" fmla="*/ 4555 h 1096630"/>
                <a:gd name="connsiteX88" fmla="*/ 684574 w 1189444"/>
                <a:gd name="connsiteY88" fmla="*/ 71366 h 1096630"/>
                <a:gd name="connsiteX89" fmla="*/ 739068 w 1189444"/>
                <a:gd name="connsiteY89" fmla="*/ 119956 h 1096630"/>
                <a:gd name="connsiteX90" fmla="*/ 769342 w 1189444"/>
                <a:gd name="connsiteY90" fmla="*/ 150325 h 1096630"/>
                <a:gd name="connsiteX91" fmla="*/ 630081 w 1189444"/>
                <a:gd name="connsiteY91" fmla="*/ 223210 h 1096630"/>
                <a:gd name="connsiteX92" fmla="*/ 424217 w 1189444"/>
                <a:gd name="connsiteY92" fmla="*/ 241431 h 1096630"/>
                <a:gd name="connsiteX93" fmla="*/ 278901 w 1189444"/>
                <a:gd name="connsiteY93" fmla="*/ 229284 h 1096630"/>
                <a:gd name="connsiteX94" fmla="*/ 284955 w 1189444"/>
                <a:gd name="connsiteY94" fmla="*/ 229284 h 1096630"/>
                <a:gd name="connsiteX95" fmla="*/ 121475 w 1189444"/>
                <a:gd name="connsiteY95" fmla="*/ 168546 h 1096630"/>
                <a:gd name="connsiteX96" fmla="*/ 151749 w 1189444"/>
                <a:gd name="connsiteY96" fmla="*/ 138177 h 1096630"/>
                <a:gd name="connsiteX97" fmla="*/ 182023 w 1189444"/>
                <a:gd name="connsiteY97" fmla="*/ 95661 h 1096630"/>
                <a:gd name="connsiteX98" fmla="*/ 224407 w 1189444"/>
                <a:gd name="connsiteY98" fmla="*/ 89587 h 1096630"/>
                <a:gd name="connsiteX99" fmla="*/ 260736 w 1189444"/>
                <a:gd name="connsiteY99" fmla="*/ 95661 h 1096630"/>
                <a:gd name="connsiteX100" fmla="*/ 357613 w 1189444"/>
                <a:gd name="connsiteY100" fmla="*/ 34924 h 1096630"/>
                <a:gd name="connsiteX101" fmla="*/ 363668 w 1189444"/>
                <a:gd name="connsiteY101" fmla="*/ 28850 h 1096630"/>
                <a:gd name="connsiteX102" fmla="*/ 508984 w 1189444"/>
                <a:gd name="connsiteY102" fmla="*/ 16702 h 1096630"/>
                <a:gd name="connsiteX103" fmla="*/ 575587 w 1189444"/>
                <a:gd name="connsiteY103" fmla="*/ 40997 h 1096630"/>
                <a:gd name="connsiteX104" fmla="*/ 672465 w 1189444"/>
                <a:gd name="connsiteY104" fmla="*/ 4555 h 1096630"/>
                <a:gd name="connsiteX105" fmla="*/ 686845 w 1189444"/>
                <a:gd name="connsiteY105" fmla="*/ 0 h 10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189444" h="1096630">
                  <a:moveTo>
                    <a:pt x="813191" y="533995"/>
                  </a:moveTo>
                  <a:cubicBezTo>
                    <a:pt x="813191" y="533995"/>
                    <a:pt x="807123" y="540058"/>
                    <a:pt x="807123" y="540058"/>
                  </a:cubicBezTo>
                  <a:cubicBezTo>
                    <a:pt x="807123" y="540058"/>
                    <a:pt x="807123" y="540058"/>
                    <a:pt x="807123" y="570375"/>
                  </a:cubicBezTo>
                  <a:cubicBezTo>
                    <a:pt x="752505" y="582501"/>
                    <a:pt x="716094" y="624943"/>
                    <a:pt x="722162" y="661323"/>
                  </a:cubicBezTo>
                  <a:cubicBezTo>
                    <a:pt x="722162" y="697702"/>
                    <a:pt x="746437" y="709829"/>
                    <a:pt x="782848" y="728018"/>
                  </a:cubicBezTo>
                  <a:cubicBezTo>
                    <a:pt x="849603" y="752271"/>
                    <a:pt x="861740" y="770461"/>
                    <a:pt x="855671" y="788650"/>
                  </a:cubicBezTo>
                  <a:cubicBezTo>
                    <a:pt x="855671" y="794714"/>
                    <a:pt x="849603" y="794714"/>
                    <a:pt x="843534" y="800777"/>
                  </a:cubicBezTo>
                  <a:cubicBezTo>
                    <a:pt x="825328" y="800777"/>
                    <a:pt x="794986" y="800777"/>
                    <a:pt x="788917" y="770461"/>
                  </a:cubicBezTo>
                  <a:cubicBezTo>
                    <a:pt x="788917" y="770461"/>
                    <a:pt x="788917" y="764397"/>
                    <a:pt x="782848" y="764397"/>
                  </a:cubicBezTo>
                  <a:cubicBezTo>
                    <a:pt x="782848" y="764397"/>
                    <a:pt x="782848" y="764397"/>
                    <a:pt x="722162" y="776524"/>
                  </a:cubicBezTo>
                  <a:cubicBezTo>
                    <a:pt x="716094" y="776524"/>
                    <a:pt x="716094" y="776524"/>
                    <a:pt x="716094" y="776524"/>
                  </a:cubicBezTo>
                  <a:cubicBezTo>
                    <a:pt x="716094" y="837156"/>
                    <a:pt x="752505" y="873535"/>
                    <a:pt x="825328" y="879599"/>
                  </a:cubicBezTo>
                  <a:cubicBezTo>
                    <a:pt x="825328" y="909915"/>
                    <a:pt x="825328" y="915978"/>
                    <a:pt x="831397" y="915978"/>
                  </a:cubicBezTo>
                  <a:cubicBezTo>
                    <a:pt x="831397" y="915978"/>
                    <a:pt x="831397" y="915978"/>
                    <a:pt x="879946" y="909915"/>
                  </a:cubicBezTo>
                  <a:cubicBezTo>
                    <a:pt x="879946" y="909915"/>
                    <a:pt x="879946" y="909915"/>
                    <a:pt x="879946" y="903851"/>
                  </a:cubicBezTo>
                  <a:cubicBezTo>
                    <a:pt x="879946" y="903851"/>
                    <a:pt x="879946" y="903851"/>
                    <a:pt x="879946" y="879599"/>
                  </a:cubicBezTo>
                  <a:cubicBezTo>
                    <a:pt x="940632" y="867472"/>
                    <a:pt x="977043" y="831093"/>
                    <a:pt x="977043" y="776524"/>
                  </a:cubicBezTo>
                  <a:cubicBezTo>
                    <a:pt x="970975" y="746208"/>
                    <a:pt x="952769" y="728018"/>
                    <a:pt x="910289" y="703765"/>
                  </a:cubicBezTo>
                  <a:cubicBezTo>
                    <a:pt x="861740" y="685576"/>
                    <a:pt x="843534" y="673449"/>
                    <a:pt x="843534" y="661323"/>
                  </a:cubicBezTo>
                  <a:cubicBezTo>
                    <a:pt x="843534" y="655260"/>
                    <a:pt x="843534" y="649196"/>
                    <a:pt x="855671" y="643133"/>
                  </a:cubicBezTo>
                  <a:cubicBezTo>
                    <a:pt x="892083" y="643133"/>
                    <a:pt x="892083" y="667386"/>
                    <a:pt x="892083" y="667386"/>
                  </a:cubicBezTo>
                  <a:cubicBezTo>
                    <a:pt x="892083" y="667386"/>
                    <a:pt x="892083" y="667386"/>
                    <a:pt x="958838" y="661323"/>
                  </a:cubicBezTo>
                  <a:cubicBezTo>
                    <a:pt x="964906" y="661323"/>
                    <a:pt x="970975" y="661323"/>
                    <a:pt x="970975" y="655260"/>
                  </a:cubicBezTo>
                  <a:cubicBezTo>
                    <a:pt x="964906" y="612817"/>
                    <a:pt x="928495" y="570375"/>
                    <a:pt x="867809" y="564311"/>
                  </a:cubicBezTo>
                  <a:cubicBezTo>
                    <a:pt x="867809" y="533995"/>
                    <a:pt x="867809" y="533995"/>
                    <a:pt x="861740" y="533995"/>
                  </a:cubicBezTo>
                  <a:cubicBezTo>
                    <a:pt x="861740" y="533995"/>
                    <a:pt x="861740" y="533995"/>
                    <a:pt x="813191" y="533995"/>
                  </a:cubicBezTo>
                  <a:close/>
                  <a:moveTo>
                    <a:pt x="364116" y="382415"/>
                  </a:moveTo>
                  <a:cubicBezTo>
                    <a:pt x="364116" y="382415"/>
                    <a:pt x="358047" y="388478"/>
                    <a:pt x="358047" y="388478"/>
                  </a:cubicBezTo>
                  <a:cubicBezTo>
                    <a:pt x="358047" y="388478"/>
                    <a:pt x="358047" y="388478"/>
                    <a:pt x="358047" y="430921"/>
                  </a:cubicBezTo>
                  <a:cubicBezTo>
                    <a:pt x="273087" y="449110"/>
                    <a:pt x="230606" y="509742"/>
                    <a:pt x="236675" y="564311"/>
                  </a:cubicBezTo>
                  <a:cubicBezTo>
                    <a:pt x="236675" y="612817"/>
                    <a:pt x="267018" y="624943"/>
                    <a:pt x="327704" y="655260"/>
                  </a:cubicBezTo>
                  <a:cubicBezTo>
                    <a:pt x="412664" y="691639"/>
                    <a:pt x="430870" y="715892"/>
                    <a:pt x="424801" y="740145"/>
                  </a:cubicBezTo>
                  <a:cubicBezTo>
                    <a:pt x="424801" y="746208"/>
                    <a:pt x="418733" y="752271"/>
                    <a:pt x="406596" y="758334"/>
                  </a:cubicBezTo>
                  <a:cubicBezTo>
                    <a:pt x="382321" y="758334"/>
                    <a:pt x="339841" y="758334"/>
                    <a:pt x="333773" y="715892"/>
                  </a:cubicBezTo>
                  <a:cubicBezTo>
                    <a:pt x="327704" y="709829"/>
                    <a:pt x="327704" y="709829"/>
                    <a:pt x="321635" y="709829"/>
                  </a:cubicBezTo>
                  <a:cubicBezTo>
                    <a:pt x="321635" y="709829"/>
                    <a:pt x="321635" y="709829"/>
                    <a:pt x="230606" y="721955"/>
                  </a:cubicBezTo>
                  <a:cubicBezTo>
                    <a:pt x="230606" y="721955"/>
                    <a:pt x="224538" y="721955"/>
                    <a:pt x="224538" y="728018"/>
                  </a:cubicBezTo>
                  <a:cubicBezTo>
                    <a:pt x="230606" y="812903"/>
                    <a:pt x="285224" y="861409"/>
                    <a:pt x="382321" y="867472"/>
                  </a:cubicBezTo>
                  <a:cubicBezTo>
                    <a:pt x="382321" y="909915"/>
                    <a:pt x="382321" y="915978"/>
                    <a:pt x="388390" y="915978"/>
                  </a:cubicBezTo>
                  <a:cubicBezTo>
                    <a:pt x="388390" y="915978"/>
                    <a:pt x="388390" y="915978"/>
                    <a:pt x="455144" y="915978"/>
                  </a:cubicBezTo>
                  <a:cubicBezTo>
                    <a:pt x="461213" y="915978"/>
                    <a:pt x="461213" y="909915"/>
                    <a:pt x="461213" y="909915"/>
                  </a:cubicBezTo>
                  <a:cubicBezTo>
                    <a:pt x="461213" y="909915"/>
                    <a:pt x="461213" y="909915"/>
                    <a:pt x="461213" y="867472"/>
                  </a:cubicBezTo>
                  <a:cubicBezTo>
                    <a:pt x="546173" y="849282"/>
                    <a:pt x="594722" y="794714"/>
                    <a:pt x="594722" y="728018"/>
                  </a:cubicBezTo>
                  <a:cubicBezTo>
                    <a:pt x="588653" y="679512"/>
                    <a:pt x="558310" y="655260"/>
                    <a:pt x="497625" y="624943"/>
                  </a:cubicBezTo>
                  <a:cubicBezTo>
                    <a:pt x="436939" y="594627"/>
                    <a:pt x="406596" y="582501"/>
                    <a:pt x="406596" y="558248"/>
                  </a:cubicBezTo>
                  <a:cubicBezTo>
                    <a:pt x="406596" y="552185"/>
                    <a:pt x="406596" y="540058"/>
                    <a:pt x="424801" y="540058"/>
                  </a:cubicBezTo>
                  <a:cubicBezTo>
                    <a:pt x="473350" y="533995"/>
                    <a:pt x="479419" y="570375"/>
                    <a:pt x="479419" y="570375"/>
                  </a:cubicBezTo>
                  <a:cubicBezTo>
                    <a:pt x="479419" y="570375"/>
                    <a:pt x="479419" y="570375"/>
                    <a:pt x="576516" y="564311"/>
                  </a:cubicBezTo>
                  <a:cubicBezTo>
                    <a:pt x="582585" y="558248"/>
                    <a:pt x="582585" y="558248"/>
                    <a:pt x="582585" y="552185"/>
                  </a:cubicBezTo>
                  <a:cubicBezTo>
                    <a:pt x="582585" y="491553"/>
                    <a:pt x="527968" y="436984"/>
                    <a:pt x="443007" y="424857"/>
                  </a:cubicBezTo>
                  <a:cubicBezTo>
                    <a:pt x="436939" y="382415"/>
                    <a:pt x="436939" y="382415"/>
                    <a:pt x="430870" y="382415"/>
                  </a:cubicBezTo>
                  <a:cubicBezTo>
                    <a:pt x="430870" y="382415"/>
                    <a:pt x="430870" y="382415"/>
                    <a:pt x="364116" y="382415"/>
                  </a:cubicBezTo>
                  <a:close/>
                  <a:moveTo>
                    <a:pt x="260949" y="249024"/>
                  </a:moveTo>
                  <a:cubicBezTo>
                    <a:pt x="309498" y="261151"/>
                    <a:pt x="376253" y="267214"/>
                    <a:pt x="443007" y="267214"/>
                  </a:cubicBezTo>
                  <a:cubicBezTo>
                    <a:pt x="515830" y="267214"/>
                    <a:pt x="582585" y="261151"/>
                    <a:pt x="637202" y="249024"/>
                  </a:cubicBezTo>
                  <a:cubicBezTo>
                    <a:pt x="637202" y="255087"/>
                    <a:pt x="637202" y="261151"/>
                    <a:pt x="631134" y="267214"/>
                  </a:cubicBezTo>
                  <a:cubicBezTo>
                    <a:pt x="643271" y="273277"/>
                    <a:pt x="643271" y="279340"/>
                    <a:pt x="637202" y="285403"/>
                  </a:cubicBezTo>
                  <a:cubicBezTo>
                    <a:pt x="649339" y="291467"/>
                    <a:pt x="667545" y="297530"/>
                    <a:pt x="679682" y="309656"/>
                  </a:cubicBezTo>
                  <a:cubicBezTo>
                    <a:pt x="679682" y="309656"/>
                    <a:pt x="685751" y="309656"/>
                    <a:pt x="685751" y="309656"/>
                  </a:cubicBezTo>
                  <a:cubicBezTo>
                    <a:pt x="685751" y="309656"/>
                    <a:pt x="685751" y="291467"/>
                    <a:pt x="710025" y="291467"/>
                  </a:cubicBezTo>
                  <a:cubicBezTo>
                    <a:pt x="722162" y="285403"/>
                    <a:pt x="728231" y="291467"/>
                    <a:pt x="740368" y="291467"/>
                  </a:cubicBezTo>
                  <a:cubicBezTo>
                    <a:pt x="740368" y="297530"/>
                    <a:pt x="746437" y="297530"/>
                    <a:pt x="758574" y="303593"/>
                  </a:cubicBezTo>
                  <a:cubicBezTo>
                    <a:pt x="782848" y="309656"/>
                    <a:pt x="807123" y="291467"/>
                    <a:pt x="825328" y="285403"/>
                  </a:cubicBezTo>
                  <a:cubicBezTo>
                    <a:pt x="825328" y="285403"/>
                    <a:pt x="825328" y="279340"/>
                    <a:pt x="825328" y="279340"/>
                  </a:cubicBezTo>
                  <a:cubicBezTo>
                    <a:pt x="849603" y="279340"/>
                    <a:pt x="892083" y="291467"/>
                    <a:pt x="916357" y="297530"/>
                  </a:cubicBezTo>
                  <a:cubicBezTo>
                    <a:pt x="946700" y="303593"/>
                    <a:pt x="952769" y="321783"/>
                    <a:pt x="952769" y="321783"/>
                  </a:cubicBezTo>
                  <a:cubicBezTo>
                    <a:pt x="952769" y="321783"/>
                    <a:pt x="989180" y="315719"/>
                    <a:pt x="1013455" y="315719"/>
                  </a:cubicBezTo>
                  <a:cubicBezTo>
                    <a:pt x="1019523" y="315719"/>
                    <a:pt x="1025592" y="321783"/>
                    <a:pt x="1025592" y="321783"/>
                  </a:cubicBezTo>
                  <a:cubicBezTo>
                    <a:pt x="1031661" y="333909"/>
                    <a:pt x="1019523" y="346036"/>
                    <a:pt x="1013455" y="358162"/>
                  </a:cubicBezTo>
                  <a:cubicBezTo>
                    <a:pt x="1001318" y="376352"/>
                    <a:pt x="1019523" y="382415"/>
                    <a:pt x="1037729" y="400605"/>
                  </a:cubicBezTo>
                  <a:cubicBezTo>
                    <a:pt x="1049866" y="412731"/>
                    <a:pt x="1043798" y="418794"/>
                    <a:pt x="1043798" y="418794"/>
                  </a:cubicBezTo>
                  <a:cubicBezTo>
                    <a:pt x="1043798" y="418794"/>
                    <a:pt x="904220" y="449110"/>
                    <a:pt x="831397" y="418794"/>
                  </a:cubicBezTo>
                  <a:cubicBezTo>
                    <a:pt x="831397" y="418794"/>
                    <a:pt x="825328" y="418794"/>
                    <a:pt x="825328" y="418794"/>
                  </a:cubicBezTo>
                  <a:cubicBezTo>
                    <a:pt x="801054" y="412731"/>
                    <a:pt x="740368" y="382415"/>
                    <a:pt x="697888" y="352099"/>
                  </a:cubicBezTo>
                  <a:cubicBezTo>
                    <a:pt x="710025" y="406668"/>
                    <a:pt x="807123" y="455173"/>
                    <a:pt x="928495" y="455173"/>
                  </a:cubicBezTo>
                  <a:cubicBezTo>
                    <a:pt x="958838" y="455173"/>
                    <a:pt x="989180" y="449110"/>
                    <a:pt x="1013455" y="449110"/>
                  </a:cubicBezTo>
                  <a:cubicBezTo>
                    <a:pt x="1013455" y="449110"/>
                    <a:pt x="1013455" y="455173"/>
                    <a:pt x="1013455" y="461237"/>
                  </a:cubicBezTo>
                  <a:cubicBezTo>
                    <a:pt x="1019523" y="461237"/>
                    <a:pt x="1019523" y="467300"/>
                    <a:pt x="1013455" y="473363"/>
                  </a:cubicBezTo>
                  <a:cubicBezTo>
                    <a:pt x="1116621" y="521869"/>
                    <a:pt x="1189444" y="624943"/>
                    <a:pt x="1189444" y="752271"/>
                  </a:cubicBezTo>
                  <a:cubicBezTo>
                    <a:pt x="1189444" y="855346"/>
                    <a:pt x="1116621" y="964484"/>
                    <a:pt x="1031661" y="1012989"/>
                  </a:cubicBezTo>
                  <a:cubicBezTo>
                    <a:pt x="958838" y="1055432"/>
                    <a:pt x="801054" y="1055432"/>
                    <a:pt x="710025" y="1012989"/>
                  </a:cubicBezTo>
                  <a:cubicBezTo>
                    <a:pt x="691820" y="1025116"/>
                    <a:pt x="673614" y="1043305"/>
                    <a:pt x="655408" y="1049369"/>
                  </a:cubicBezTo>
                  <a:cubicBezTo>
                    <a:pt x="540105" y="1122127"/>
                    <a:pt x="260949" y="1110001"/>
                    <a:pt x="157783" y="1019052"/>
                  </a:cubicBezTo>
                  <a:cubicBezTo>
                    <a:pt x="60686" y="934167"/>
                    <a:pt x="0" y="812903"/>
                    <a:pt x="0" y="679512"/>
                  </a:cubicBezTo>
                  <a:cubicBezTo>
                    <a:pt x="0" y="503679"/>
                    <a:pt x="103166" y="352099"/>
                    <a:pt x="248812" y="279340"/>
                  </a:cubicBezTo>
                  <a:cubicBezTo>
                    <a:pt x="248812" y="273277"/>
                    <a:pt x="254881" y="261151"/>
                    <a:pt x="260949" y="249024"/>
                  </a:cubicBezTo>
                  <a:close/>
                  <a:moveTo>
                    <a:pt x="686845" y="0"/>
                  </a:moveTo>
                  <a:cubicBezTo>
                    <a:pt x="690629" y="0"/>
                    <a:pt x="693657" y="1518"/>
                    <a:pt x="696684" y="4555"/>
                  </a:cubicBezTo>
                  <a:cubicBezTo>
                    <a:pt x="702739" y="16702"/>
                    <a:pt x="690629" y="47071"/>
                    <a:pt x="684574" y="71366"/>
                  </a:cubicBezTo>
                  <a:cubicBezTo>
                    <a:pt x="678520" y="95661"/>
                    <a:pt x="714848" y="101735"/>
                    <a:pt x="739068" y="119956"/>
                  </a:cubicBezTo>
                  <a:cubicBezTo>
                    <a:pt x="769342" y="132104"/>
                    <a:pt x="769342" y="150325"/>
                    <a:pt x="769342" y="150325"/>
                  </a:cubicBezTo>
                  <a:cubicBezTo>
                    <a:pt x="769342" y="150325"/>
                    <a:pt x="769342" y="150325"/>
                    <a:pt x="630081" y="223210"/>
                  </a:cubicBezTo>
                  <a:cubicBezTo>
                    <a:pt x="569533" y="235357"/>
                    <a:pt x="502929" y="241431"/>
                    <a:pt x="424217" y="241431"/>
                  </a:cubicBezTo>
                  <a:cubicBezTo>
                    <a:pt x="375778" y="241431"/>
                    <a:pt x="321284" y="241431"/>
                    <a:pt x="278901" y="229284"/>
                  </a:cubicBezTo>
                  <a:cubicBezTo>
                    <a:pt x="278901" y="229284"/>
                    <a:pt x="284955" y="229284"/>
                    <a:pt x="284955" y="229284"/>
                  </a:cubicBezTo>
                  <a:cubicBezTo>
                    <a:pt x="284955" y="229284"/>
                    <a:pt x="212297" y="211062"/>
                    <a:pt x="121475" y="168546"/>
                  </a:cubicBezTo>
                  <a:cubicBezTo>
                    <a:pt x="121475" y="132104"/>
                    <a:pt x="151749" y="138177"/>
                    <a:pt x="151749" y="138177"/>
                  </a:cubicBezTo>
                  <a:cubicBezTo>
                    <a:pt x="151749" y="138177"/>
                    <a:pt x="151749" y="113882"/>
                    <a:pt x="182023" y="95661"/>
                  </a:cubicBezTo>
                  <a:cubicBezTo>
                    <a:pt x="206243" y="83514"/>
                    <a:pt x="212297" y="83514"/>
                    <a:pt x="224407" y="89587"/>
                  </a:cubicBezTo>
                  <a:cubicBezTo>
                    <a:pt x="236517" y="89587"/>
                    <a:pt x="248626" y="95661"/>
                    <a:pt x="260736" y="95661"/>
                  </a:cubicBezTo>
                  <a:cubicBezTo>
                    <a:pt x="303120" y="95661"/>
                    <a:pt x="339449" y="47071"/>
                    <a:pt x="357613" y="34924"/>
                  </a:cubicBezTo>
                  <a:cubicBezTo>
                    <a:pt x="357613" y="34924"/>
                    <a:pt x="357613" y="28850"/>
                    <a:pt x="363668" y="28850"/>
                  </a:cubicBezTo>
                  <a:cubicBezTo>
                    <a:pt x="393942" y="16702"/>
                    <a:pt x="466600" y="16702"/>
                    <a:pt x="508984" y="16702"/>
                  </a:cubicBezTo>
                  <a:cubicBezTo>
                    <a:pt x="563478" y="16702"/>
                    <a:pt x="575587" y="40997"/>
                    <a:pt x="575587" y="40997"/>
                  </a:cubicBezTo>
                  <a:cubicBezTo>
                    <a:pt x="575587" y="40997"/>
                    <a:pt x="630081" y="10629"/>
                    <a:pt x="672465" y="4555"/>
                  </a:cubicBezTo>
                  <a:cubicBezTo>
                    <a:pt x="678519" y="1518"/>
                    <a:pt x="683060" y="0"/>
                    <a:pt x="686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37" name="íṧlíḑe">
              <a:extLst>
                <a:ext uri="{FF2B5EF4-FFF2-40B4-BE49-F238E27FC236}">
                  <a16:creationId xmlns:a16="http://schemas.microsoft.com/office/drawing/2014/main" xmlns="" id="{36602549-47AC-4882-98E3-D7F857D8E18B}"/>
                </a:ext>
              </a:extLst>
            </p:cNvPr>
            <p:cNvSpPr txBox="1"/>
            <p:nvPr/>
          </p:nvSpPr>
          <p:spPr>
            <a:xfrm>
              <a:off x="8301000" y="4033587"/>
              <a:ext cx="2632236" cy="338554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600" dirty="0"/>
                <a:t>Keyword</a:t>
              </a:r>
              <a:endParaRPr lang="id-ID" altLang="zh-C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763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1A91F1-89B1-404C-9238-E82E234ED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1CE4F3-E843-450F-8EE7-5A717CAEB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E4C2DF4-0D7C-4FEF-87AF-D605865B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17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4DB23E-F9AA-4856-B817-EDBF8E016B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34489" cy="5016500"/>
            <a:chOff x="673099" y="1130299"/>
            <a:chExt cx="10834489" cy="5016500"/>
          </a:xfrm>
        </p:grpSpPr>
        <p:sp>
          <p:nvSpPr>
            <p:cNvPr id="6" name="îṥḻíḍê">
              <a:extLst>
                <a:ext uri="{FF2B5EF4-FFF2-40B4-BE49-F238E27FC236}">
                  <a16:creationId xmlns:a16="http://schemas.microsoft.com/office/drawing/2014/main" xmlns="" id="{7405E0CB-E23D-4C2B-82B0-4345E9709FF2}"/>
                </a:ext>
              </a:extLst>
            </p:cNvPr>
            <p:cNvSpPr/>
            <p:nvPr/>
          </p:nvSpPr>
          <p:spPr>
            <a:xfrm>
              <a:off x="6290604" y="1130299"/>
              <a:ext cx="5216984" cy="5016500"/>
            </a:xfrm>
            <a:prstGeom prst="roundRect">
              <a:avLst>
                <a:gd name="adj" fmla="val 652"/>
              </a:avLst>
            </a:prstGeom>
            <a:solidFill>
              <a:srgbClr val="FFFFFF"/>
            </a:solidFill>
            <a:ln w="3175">
              <a:solidFill>
                <a:schemeClr val="bg1">
                  <a:lumMod val="75000"/>
                </a:schemeClr>
              </a:solidFill>
              <a:custDash>
                <a:ds d="200000" sp="200000"/>
              </a:custDash>
              <a:miter lim="400000"/>
            </a:ln>
          </p:spPr>
          <p:txBody>
            <a:bodyPr lIns="71437" tIns="71437" rIns="71437" bIns="71437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7" name="îṣļîḋè">
              <a:extLst>
                <a:ext uri="{FF2B5EF4-FFF2-40B4-BE49-F238E27FC236}">
                  <a16:creationId xmlns:a16="http://schemas.microsoft.com/office/drawing/2014/main" xmlns="" id="{2E21C819-5E21-4C63-A837-C864AC219464}"/>
                </a:ext>
              </a:extLst>
            </p:cNvPr>
            <p:cNvSpPr/>
            <p:nvPr/>
          </p:nvSpPr>
          <p:spPr>
            <a:xfrm>
              <a:off x="673099" y="1130299"/>
              <a:ext cx="5216984" cy="5016500"/>
            </a:xfrm>
            <a:prstGeom prst="roundRect">
              <a:avLst>
                <a:gd name="adj" fmla="val 652"/>
              </a:avLst>
            </a:prstGeom>
            <a:solidFill>
              <a:srgbClr val="FFFFFF"/>
            </a:solidFill>
            <a:ln w="3175">
              <a:solidFill>
                <a:schemeClr val="bg1">
                  <a:lumMod val="75000"/>
                </a:schemeClr>
              </a:solidFill>
              <a:custDash>
                <a:ds d="200000" sp="200000"/>
              </a:custDash>
              <a:miter lim="400000"/>
            </a:ln>
          </p:spPr>
          <p:txBody>
            <a:bodyPr lIns="71437" tIns="71437" rIns="71437" bIns="71437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 dirty="0"/>
            </a:p>
          </p:txBody>
        </p:sp>
        <p:grpSp>
          <p:nvGrpSpPr>
            <p:cNvPr id="8" name="iṥ1îḑê">
              <a:extLst>
                <a:ext uri="{FF2B5EF4-FFF2-40B4-BE49-F238E27FC236}">
                  <a16:creationId xmlns:a16="http://schemas.microsoft.com/office/drawing/2014/main" xmlns="" id="{0FAF8EAB-0A76-42C9-B0BA-BC948E88DB68}"/>
                </a:ext>
              </a:extLst>
            </p:cNvPr>
            <p:cNvGrpSpPr/>
            <p:nvPr/>
          </p:nvGrpSpPr>
          <p:grpSpPr>
            <a:xfrm>
              <a:off x="1045528" y="5270500"/>
              <a:ext cx="1902946" cy="401778"/>
              <a:chOff x="1045528" y="5270500"/>
              <a:chExt cx="1902946" cy="401778"/>
            </a:xfrm>
          </p:grpSpPr>
          <p:sp>
            <p:nvSpPr>
              <p:cNvPr id="27" name="íśļïḑé">
                <a:extLst>
                  <a:ext uri="{FF2B5EF4-FFF2-40B4-BE49-F238E27FC236}">
                    <a16:creationId xmlns:a16="http://schemas.microsoft.com/office/drawing/2014/main" xmlns="" id="{5C876DCE-C057-4B2A-8B0F-F6E8EE78BF30}"/>
                  </a:ext>
                </a:extLst>
              </p:cNvPr>
              <p:cNvSpPr/>
              <p:nvPr/>
            </p:nvSpPr>
            <p:spPr>
              <a:xfrm>
                <a:off x="1045528" y="5272993"/>
                <a:ext cx="1902946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ï$liḋé">
                <a:extLst>
                  <a:ext uri="{FF2B5EF4-FFF2-40B4-BE49-F238E27FC236}">
                    <a16:creationId xmlns:a16="http://schemas.microsoft.com/office/drawing/2014/main" xmlns="" id="{3E9AE75A-B91F-4715-9928-6F55CC983F6A}"/>
                  </a:ext>
                </a:extLst>
              </p:cNvPr>
              <p:cNvSpPr/>
              <p:nvPr/>
            </p:nvSpPr>
            <p:spPr>
              <a:xfrm>
                <a:off x="1154423" y="5270500"/>
                <a:ext cx="1593916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29" name="iṥlíḍe">
                <a:extLst>
                  <a:ext uri="{FF2B5EF4-FFF2-40B4-BE49-F238E27FC236}">
                    <a16:creationId xmlns:a16="http://schemas.microsoft.com/office/drawing/2014/main" xmlns="" id="{3467ABF7-28ED-439B-88F5-B00E2CFA49FB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9" name="íşḻiḍê">
              <a:extLst>
                <a:ext uri="{FF2B5EF4-FFF2-40B4-BE49-F238E27FC236}">
                  <a16:creationId xmlns:a16="http://schemas.microsoft.com/office/drawing/2014/main" xmlns="" id="{285824A2-B1EF-48BB-A872-987A13F48428}"/>
                </a:ext>
              </a:extLst>
            </p:cNvPr>
            <p:cNvSpPr/>
            <p:nvPr/>
          </p:nvSpPr>
          <p:spPr>
            <a:xfrm>
              <a:off x="952764" y="1989000"/>
              <a:ext cx="4657655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90000" tIns="46800" rIns="90000" bIns="46800" anchor="ctr">
              <a:normAutofit fontScale="25000" lnSpcReduction="20000"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Sľíḑê">
              <a:extLst>
                <a:ext uri="{FF2B5EF4-FFF2-40B4-BE49-F238E27FC236}">
                  <a16:creationId xmlns:a16="http://schemas.microsoft.com/office/drawing/2014/main" xmlns="" id="{A68A4C6A-30A6-4479-B56A-48E94420714F}"/>
                </a:ext>
              </a:extLst>
            </p:cNvPr>
            <p:cNvSpPr/>
            <p:nvPr/>
          </p:nvSpPr>
          <p:spPr>
            <a:xfrm>
              <a:off x="6581580" y="1989000"/>
              <a:ext cx="4657655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90000" tIns="46800" rIns="90000" bIns="46800" anchor="ctr">
              <a:normAutofit fontScale="25000" lnSpcReduction="20000"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grpSp>
          <p:nvGrpSpPr>
            <p:cNvPr id="11" name="iṣḷíḓê">
              <a:extLst>
                <a:ext uri="{FF2B5EF4-FFF2-40B4-BE49-F238E27FC236}">
                  <a16:creationId xmlns:a16="http://schemas.microsoft.com/office/drawing/2014/main" xmlns="" id="{725C52C2-9DCE-4256-9928-271958A5FD07}"/>
                </a:ext>
              </a:extLst>
            </p:cNvPr>
            <p:cNvGrpSpPr/>
            <p:nvPr/>
          </p:nvGrpSpPr>
          <p:grpSpPr>
            <a:xfrm>
              <a:off x="6587280" y="5270500"/>
              <a:ext cx="1902946" cy="401778"/>
              <a:chOff x="1045528" y="5270500"/>
              <a:chExt cx="1902946" cy="401778"/>
            </a:xfrm>
          </p:grpSpPr>
          <p:sp>
            <p:nvSpPr>
              <p:cNvPr id="24" name="î$ļîḑê">
                <a:extLst>
                  <a:ext uri="{FF2B5EF4-FFF2-40B4-BE49-F238E27FC236}">
                    <a16:creationId xmlns:a16="http://schemas.microsoft.com/office/drawing/2014/main" xmlns="" id="{55BC6AB7-F729-4862-A101-5FFC485CE688}"/>
                  </a:ext>
                </a:extLst>
              </p:cNvPr>
              <p:cNvSpPr/>
              <p:nvPr/>
            </p:nvSpPr>
            <p:spPr>
              <a:xfrm>
                <a:off x="1045528" y="5272993"/>
                <a:ext cx="1902946" cy="39928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 cap="flat">
                <a:noFill/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ṣļíḑè">
                <a:extLst>
                  <a:ext uri="{FF2B5EF4-FFF2-40B4-BE49-F238E27FC236}">
                    <a16:creationId xmlns:a16="http://schemas.microsoft.com/office/drawing/2014/main" xmlns="" id="{C2DC9C74-8CE5-4C54-A01D-C3DCF5182056}"/>
                  </a:ext>
                </a:extLst>
              </p:cNvPr>
              <p:cNvSpPr/>
              <p:nvPr/>
            </p:nvSpPr>
            <p:spPr>
              <a:xfrm>
                <a:off x="1154423" y="5270500"/>
                <a:ext cx="1593916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íṣlíḍê">
                <a:extLst>
                  <a:ext uri="{FF2B5EF4-FFF2-40B4-BE49-F238E27FC236}">
                    <a16:creationId xmlns:a16="http://schemas.microsoft.com/office/drawing/2014/main" xmlns="" id="{840C359D-AAD6-4923-B382-77C9FABF2B7F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îṡlíḋe">
              <a:extLst>
                <a:ext uri="{FF2B5EF4-FFF2-40B4-BE49-F238E27FC236}">
                  <a16:creationId xmlns:a16="http://schemas.microsoft.com/office/drawing/2014/main" xmlns="" id="{1A4A1289-DC10-407C-9D0F-ECDF88FF469E}"/>
                </a:ext>
              </a:extLst>
            </p:cNvPr>
            <p:cNvSpPr txBox="1"/>
            <p:nvPr/>
          </p:nvSpPr>
          <p:spPr bwMode="auto">
            <a:xfrm>
              <a:off x="952764" y="1193801"/>
              <a:ext cx="4657654" cy="7951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800" b="1" dirty="0"/>
                <a:t>$200</a:t>
              </a:r>
            </a:p>
          </p:txBody>
        </p:sp>
        <p:sp>
          <p:nvSpPr>
            <p:cNvPr id="13" name="ísḻïdé">
              <a:extLst>
                <a:ext uri="{FF2B5EF4-FFF2-40B4-BE49-F238E27FC236}">
                  <a16:creationId xmlns:a16="http://schemas.microsoft.com/office/drawing/2014/main" xmlns="" id="{F7CC44F9-DAD5-4368-9CAC-85CB4AEBF445}"/>
                </a:ext>
              </a:extLst>
            </p:cNvPr>
            <p:cNvSpPr txBox="1"/>
            <p:nvPr/>
          </p:nvSpPr>
          <p:spPr bwMode="auto">
            <a:xfrm>
              <a:off x="6581581" y="1193801"/>
              <a:ext cx="4657654" cy="7951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800" b="1" dirty="0"/>
                <a:t>$500</a:t>
              </a:r>
            </a:p>
          </p:txBody>
        </p:sp>
        <p:sp>
          <p:nvSpPr>
            <p:cNvPr id="14" name="iṣļíḍe">
              <a:extLst>
                <a:ext uri="{FF2B5EF4-FFF2-40B4-BE49-F238E27FC236}">
                  <a16:creationId xmlns:a16="http://schemas.microsoft.com/office/drawing/2014/main" xmlns="" id="{E901FFF8-F174-4DCE-BC03-0306991C4621}"/>
                </a:ext>
              </a:extLst>
            </p:cNvPr>
            <p:cNvSpPr/>
            <p:nvPr/>
          </p:nvSpPr>
          <p:spPr bwMode="auto">
            <a:xfrm>
              <a:off x="952764" y="2697153"/>
              <a:ext cx="4657654" cy="86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ś1îḓé">
              <a:extLst>
                <a:ext uri="{FF2B5EF4-FFF2-40B4-BE49-F238E27FC236}">
                  <a16:creationId xmlns:a16="http://schemas.microsoft.com/office/drawing/2014/main" xmlns="" id="{85ACFEAA-971E-4069-A883-456F3B3B100F}"/>
                </a:ext>
              </a:extLst>
            </p:cNvPr>
            <p:cNvSpPr txBox="1"/>
            <p:nvPr/>
          </p:nvSpPr>
          <p:spPr bwMode="auto">
            <a:xfrm>
              <a:off x="952764" y="2305594"/>
              <a:ext cx="465765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6" name="îSľîďé">
              <a:extLst>
                <a:ext uri="{FF2B5EF4-FFF2-40B4-BE49-F238E27FC236}">
                  <a16:creationId xmlns:a16="http://schemas.microsoft.com/office/drawing/2014/main" xmlns="" id="{1665016F-C5B3-4E87-833A-01C76C69579A}"/>
                </a:ext>
              </a:extLst>
            </p:cNvPr>
            <p:cNvSpPr/>
            <p:nvPr/>
          </p:nvSpPr>
          <p:spPr bwMode="auto">
            <a:xfrm>
              <a:off x="952764" y="4188825"/>
              <a:ext cx="4657654" cy="86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îṣḷîḓè">
              <a:extLst>
                <a:ext uri="{FF2B5EF4-FFF2-40B4-BE49-F238E27FC236}">
                  <a16:creationId xmlns:a16="http://schemas.microsoft.com/office/drawing/2014/main" xmlns="" id="{D5654318-06E3-422B-97BE-119F1039D45E}"/>
                </a:ext>
              </a:extLst>
            </p:cNvPr>
            <p:cNvSpPr txBox="1"/>
            <p:nvPr/>
          </p:nvSpPr>
          <p:spPr bwMode="auto">
            <a:xfrm>
              <a:off x="952764" y="3797266"/>
              <a:ext cx="465765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8" name="î$ḻíḋè">
              <a:extLst>
                <a:ext uri="{FF2B5EF4-FFF2-40B4-BE49-F238E27FC236}">
                  <a16:creationId xmlns:a16="http://schemas.microsoft.com/office/drawing/2014/main" xmlns="" id="{9F639291-208B-42A8-8CBC-DB3E75583248}"/>
                </a:ext>
              </a:extLst>
            </p:cNvPr>
            <p:cNvSpPr/>
            <p:nvPr/>
          </p:nvSpPr>
          <p:spPr bwMode="auto">
            <a:xfrm>
              <a:off x="6581580" y="2697153"/>
              <a:ext cx="4657654" cy="86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9" name="ïŝļïḋê">
              <a:extLst>
                <a:ext uri="{FF2B5EF4-FFF2-40B4-BE49-F238E27FC236}">
                  <a16:creationId xmlns:a16="http://schemas.microsoft.com/office/drawing/2014/main" xmlns="" id="{DBD47042-C737-491E-9BD6-16D43E1FCCA0}"/>
                </a:ext>
              </a:extLst>
            </p:cNvPr>
            <p:cNvSpPr txBox="1"/>
            <p:nvPr/>
          </p:nvSpPr>
          <p:spPr bwMode="auto">
            <a:xfrm>
              <a:off x="6581580" y="2305594"/>
              <a:ext cx="465765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20" name="ïşliḋe">
              <a:extLst>
                <a:ext uri="{FF2B5EF4-FFF2-40B4-BE49-F238E27FC236}">
                  <a16:creationId xmlns:a16="http://schemas.microsoft.com/office/drawing/2014/main" xmlns="" id="{A456AEB4-F0C2-46F7-8B9C-87F1B3EB698C}"/>
                </a:ext>
              </a:extLst>
            </p:cNvPr>
            <p:cNvSpPr/>
            <p:nvPr/>
          </p:nvSpPr>
          <p:spPr bwMode="auto">
            <a:xfrm>
              <a:off x="6581580" y="4188825"/>
              <a:ext cx="4657654" cy="86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1" name="ïSļîďe">
              <a:extLst>
                <a:ext uri="{FF2B5EF4-FFF2-40B4-BE49-F238E27FC236}">
                  <a16:creationId xmlns:a16="http://schemas.microsoft.com/office/drawing/2014/main" xmlns="" id="{64427327-8DCC-416A-8921-4DD44EB19C8A}"/>
                </a:ext>
              </a:extLst>
            </p:cNvPr>
            <p:cNvSpPr txBox="1"/>
            <p:nvPr/>
          </p:nvSpPr>
          <p:spPr bwMode="auto">
            <a:xfrm>
              <a:off x="6581580" y="3797266"/>
              <a:ext cx="465765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22" name="ïšliḍè">
              <a:extLst>
                <a:ext uri="{FF2B5EF4-FFF2-40B4-BE49-F238E27FC236}">
                  <a16:creationId xmlns:a16="http://schemas.microsoft.com/office/drawing/2014/main" xmlns="" id="{BA283F19-5B92-4DBE-B788-06CCED62FEC2}"/>
                </a:ext>
              </a:extLst>
            </p:cNvPr>
            <p:cNvSpPr/>
            <p:nvPr/>
          </p:nvSpPr>
          <p:spPr>
            <a:xfrm>
              <a:off x="952764" y="3562052"/>
              <a:ext cx="4657655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90000" tIns="46800" rIns="90000" bIns="46800" anchor="ctr">
              <a:normAutofit fontScale="25000" lnSpcReduction="20000"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23" name="ïṥḻíḓe">
              <a:extLst>
                <a:ext uri="{FF2B5EF4-FFF2-40B4-BE49-F238E27FC236}">
                  <a16:creationId xmlns:a16="http://schemas.microsoft.com/office/drawing/2014/main" xmlns="" id="{AF2751E0-1F29-4E68-92A9-798186C78EE3}"/>
                </a:ext>
              </a:extLst>
            </p:cNvPr>
            <p:cNvSpPr/>
            <p:nvPr/>
          </p:nvSpPr>
          <p:spPr>
            <a:xfrm>
              <a:off x="6581580" y="3562052"/>
              <a:ext cx="4657655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lIns="90000" tIns="46800" rIns="90000" bIns="46800" anchor="ctr">
              <a:normAutofit fontScale="25000" lnSpcReduction="20000"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146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74EC15-7030-485D-8205-F6E905E8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052B87-CCFB-47D8-8DEC-8D0A3D812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6CD9BF-9D19-486B-A775-FF4A8DA70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35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7B5929-3999-42F2-82A6-93F3DEF574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349000"/>
            <a:ext cx="10858500" cy="2900500"/>
            <a:chOff x="660400" y="2349000"/>
            <a:chExt cx="10858500" cy="2900500"/>
          </a:xfrm>
        </p:grpSpPr>
        <p:grpSp>
          <p:nvGrpSpPr>
            <p:cNvPr id="6" name="îśľîḓé">
              <a:extLst>
                <a:ext uri="{FF2B5EF4-FFF2-40B4-BE49-F238E27FC236}">
                  <a16:creationId xmlns:a16="http://schemas.microsoft.com/office/drawing/2014/main" xmlns="" id="{0C6BCCA6-8A57-4171-BDE8-3A1756A354D8}"/>
                </a:ext>
              </a:extLst>
            </p:cNvPr>
            <p:cNvGrpSpPr/>
            <p:nvPr/>
          </p:nvGrpSpPr>
          <p:grpSpPr>
            <a:xfrm>
              <a:off x="660400" y="2349000"/>
              <a:ext cx="2327132" cy="2900500"/>
              <a:chOff x="660400" y="2349000"/>
              <a:chExt cx="2327132" cy="2900500"/>
            </a:xfrm>
          </p:grpSpPr>
          <p:sp>
            <p:nvSpPr>
              <p:cNvPr id="19" name="íṡlîḓé">
                <a:extLst>
                  <a:ext uri="{FF2B5EF4-FFF2-40B4-BE49-F238E27FC236}">
                    <a16:creationId xmlns:a16="http://schemas.microsoft.com/office/drawing/2014/main" xmlns="" id="{F05DB501-6DF5-45F5-BA2B-6EA2D2E89587}"/>
                  </a:ext>
                </a:extLst>
              </p:cNvPr>
              <p:cNvSpPr/>
              <p:nvPr/>
            </p:nvSpPr>
            <p:spPr bwMode="auto">
              <a:xfrm>
                <a:off x="918745" y="2349000"/>
                <a:ext cx="1810442" cy="1669260"/>
              </a:xfrm>
              <a:custGeom>
                <a:avLst/>
                <a:gdLst>
                  <a:gd name="T0" fmla="*/ 1730375 w 21600"/>
                  <a:gd name="T1" fmla="*/ 1595438 h 21600"/>
                  <a:gd name="T2" fmla="*/ 1730375 w 21600"/>
                  <a:gd name="T3" fmla="*/ 1595438 h 21600"/>
                  <a:gd name="T4" fmla="*/ 1730375 w 21600"/>
                  <a:gd name="T5" fmla="*/ 1595438 h 21600"/>
                  <a:gd name="T6" fmla="*/ 1730375 w 21600"/>
                  <a:gd name="T7" fmla="*/ 15954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69" y="1336"/>
                    </a:moveTo>
                    <a:cubicBezTo>
                      <a:pt x="19857" y="3403"/>
                      <a:pt x="18177" y="7637"/>
                      <a:pt x="14646" y="8101"/>
                    </a:cubicBezTo>
                    <a:cubicBezTo>
                      <a:pt x="15951" y="6107"/>
                      <a:pt x="16882" y="3432"/>
                      <a:pt x="17184" y="1336"/>
                    </a:cubicBezTo>
                    <a:cubicBezTo>
                      <a:pt x="17184" y="1336"/>
                      <a:pt x="20469" y="1336"/>
                      <a:pt x="20469" y="1336"/>
                    </a:cubicBezTo>
                    <a:close/>
                    <a:moveTo>
                      <a:pt x="1129" y="1336"/>
                    </a:moveTo>
                    <a:lnTo>
                      <a:pt x="4415" y="1336"/>
                    </a:lnTo>
                    <a:cubicBezTo>
                      <a:pt x="4717" y="3432"/>
                      <a:pt x="5646" y="6107"/>
                      <a:pt x="6952" y="8101"/>
                    </a:cubicBezTo>
                    <a:cubicBezTo>
                      <a:pt x="3421" y="7636"/>
                      <a:pt x="1741" y="3403"/>
                      <a:pt x="1129" y="1336"/>
                    </a:cubicBezTo>
                    <a:close/>
                    <a:moveTo>
                      <a:pt x="13916" y="9085"/>
                    </a:moveTo>
                    <a:cubicBezTo>
                      <a:pt x="13947" y="9085"/>
                      <a:pt x="13979" y="9088"/>
                      <a:pt x="14009" y="9088"/>
                    </a:cubicBezTo>
                    <a:cubicBezTo>
                      <a:pt x="19966" y="9088"/>
                      <a:pt x="21600" y="402"/>
                      <a:pt x="21600" y="402"/>
                    </a:cubicBezTo>
                    <a:lnTo>
                      <a:pt x="17278" y="402"/>
                    </a:lnTo>
                    <a:cubicBezTo>
                      <a:pt x="17285" y="265"/>
                      <a:pt x="17293" y="127"/>
                      <a:pt x="17293" y="0"/>
                    </a:cubicBezTo>
                    <a:lnTo>
                      <a:pt x="4306" y="0"/>
                    </a:lnTo>
                    <a:cubicBezTo>
                      <a:pt x="4306" y="127"/>
                      <a:pt x="4314" y="265"/>
                      <a:pt x="4321" y="402"/>
                    </a:cubicBezTo>
                    <a:lnTo>
                      <a:pt x="0" y="402"/>
                    </a:lnTo>
                    <a:cubicBezTo>
                      <a:pt x="0" y="402"/>
                      <a:pt x="1632" y="9088"/>
                      <a:pt x="7589" y="9088"/>
                    </a:cubicBezTo>
                    <a:cubicBezTo>
                      <a:pt x="7619" y="9088"/>
                      <a:pt x="7651" y="9085"/>
                      <a:pt x="7682" y="9085"/>
                    </a:cubicBezTo>
                    <a:cubicBezTo>
                      <a:pt x="8022" y="9492"/>
                      <a:pt x="8380" y="9855"/>
                      <a:pt x="8755" y="10142"/>
                    </a:cubicBezTo>
                    <a:cubicBezTo>
                      <a:pt x="8491" y="10149"/>
                      <a:pt x="8278" y="10378"/>
                      <a:pt x="8278" y="10662"/>
                    </a:cubicBezTo>
                    <a:cubicBezTo>
                      <a:pt x="8278" y="10952"/>
                      <a:pt x="8495" y="11187"/>
                      <a:pt x="8762" y="11187"/>
                    </a:cubicBezTo>
                    <a:lnTo>
                      <a:pt x="9398" y="11187"/>
                    </a:lnTo>
                    <a:lnTo>
                      <a:pt x="7942" y="19481"/>
                    </a:lnTo>
                    <a:lnTo>
                      <a:pt x="7501" y="19481"/>
                    </a:lnTo>
                    <a:lnTo>
                      <a:pt x="7501" y="21600"/>
                    </a:lnTo>
                    <a:lnTo>
                      <a:pt x="14436" y="21600"/>
                    </a:lnTo>
                    <a:lnTo>
                      <a:pt x="14436" y="19481"/>
                    </a:lnTo>
                    <a:lnTo>
                      <a:pt x="13993" y="19481"/>
                    </a:lnTo>
                    <a:lnTo>
                      <a:pt x="12537" y="11187"/>
                    </a:lnTo>
                    <a:lnTo>
                      <a:pt x="13176" y="11187"/>
                    </a:lnTo>
                    <a:cubicBezTo>
                      <a:pt x="13441" y="11187"/>
                      <a:pt x="13658" y="10952"/>
                      <a:pt x="13658" y="10662"/>
                    </a:cubicBezTo>
                    <a:cubicBezTo>
                      <a:pt x="13658" y="10375"/>
                      <a:pt x="13441" y="10140"/>
                      <a:pt x="13176" y="10140"/>
                    </a:cubicBezTo>
                    <a:lnTo>
                      <a:pt x="12847" y="10140"/>
                    </a:lnTo>
                    <a:cubicBezTo>
                      <a:pt x="13220" y="9852"/>
                      <a:pt x="13576" y="9491"/>
                      <a:pt x="13916" y="90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grpSp>
            <p:nvGrpSpPr>
              <p:cNvPr id="20" name="íşľiḋe">
                <a:extLst>
                  <a:ext uri="{FF2B5EF4-FFF2-40B4-BE49-F238E27FC236}">
                    <a16:creationId xmlns:a16="http://schemas.microsoft.com/office/drawing/2014/main" xmlns="" id="{CA7C72D5-03F7-4BB8-A13C-331B48E99E3C}"/>
                  </a:ext>
                </a:extLst>
              </p:cNvPr>
              <p:cNvGrpSpPr/>
              <p:nvPr/>
            </p:nvGrpSpPr>
            <p:grpSpPr>
              <a:xfrm>
                <a:off x="660400" y="4250792"/>
                <a:ext cx="2327132" cy="998708"/>
                <a:chOff x="660400" y="4250792"/>
                <a:chExt cx="2327132" cy="998708"/>
              </a:xfrm>
            </p:grpSpPr>
            <p:sp>
              <p:nvSpPr>
                <p:cNvPr id="21" name="îşľïḑè">
                  <a:extLst>
                    <a:ext uri="{FF2B5EF4-FFF2-40B4-BE49-F238E27FC236}">
                      <a16:creationId xmlns:a16="http://schemas.microsoft.com/office/drawing/2014/main" xmlns="" id="{AF80EB0D-B3AA-4594-BCFB-BB4D389FC29F}"/>
                    </a:ext>
                  </a:extLst>
                </p:cNvPr>
                <p:cNvSpPr/>
                <p:nvPr/>
              </p:nvSpPr>
              <p:spPr bwMode="auto">
                <a:xfrm>
                  <a:off x="660400" y="4250792"/>
                  <a:ext cx="2327132" cy="3720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2" name="iŝlidé">
                  <a:extLst>
                    <a:ext uri="{FF2B5EF4-FFF2-40B4-BE49-F238E27FC236}">
                      <a16:creationId xmlns:a16="http://schemas.microsoft.com/office/drawing/2014/main" xmlns="" id="{C3F20EA3-7608-456B-8DD9-A2CF86CE772C}"/>
                    </a:ext>
                  </a:extLst>
                </p:cNvPr>
                <p:cNvSpPr/>
                <p:nvPr/>
              </p:nvSpPr>
              <p:spPr bwMode="auto">
                <a:xfrm>
                  <a:off x="660400" y="4622846"/>
                  <a:ext cx="2327132" cy="6266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7" name="işḻídê">
              <a:extLst>
                <a:ext uri="{FF2B5EF4-FFF2-40B4-BE49-F238E27FC236}">
                  <a16:creationId xmlns:a16="http://schemas.microsoft.com/office/drawing/2014/main" xmlns="" id="{11B7DD2F-FEDD-4885-A12E-F045941FCC81}"/>
                </a:ext>
              </a:extLst>
            </p:cNvPr>
            <p:cNvGrpSpPr/>
            <p:nvPr/>
          </p:nvGrpSpPr>
          <p:grpSpPr>
            <a:xfrm>
              <a:off x="4926084" y="2349000"/>
              <a:ext cx="2327132" cy="2900500"/>
              <a:chOff x="3581662" y="2349000"/>
              <a:chExt cx="2327132" cy="2900500"/>
            </a:xfrm>
          </p:grpSpPr>
          <p:sp>
            <p:nvSpPr>
              <p:cNvPr id="15" name="iṥlidê">
                <a:extLst>
                  <a:ext uri="{FF2B5EF4-FFF2-40B4-BE49-F238E27FC236}">
                    <a16:creationId xmlns:a16="http://schemas.microsoft.com/office/drawing/2014/main" xmlns="" id="{D484583A-1FDD-446F-BF6C-129A460F6EAD}"/>
                  </a:ext>
                </a:extLst>
              </p:cNvPr>
              <p:cNvSpPr/>
              <p:nvPr/>
            </p:nvSpPr>
            <p:spPr bwMode="auto">
              <a:xfrm>
                <a:off x="3840007" y="2349000"/>
                <a:ext cx="1810442" cy="1669260"/>
              </a:xfrm>
              <a:custGeom>
                <a:avLst/>
                <a:gdLst>
                  <a:gd name="T0" fmla="*/ 1730375 w 21600"/>
                  <a:gd name="T1" fmla="*/ 1595438 h 21600"/>
                  <a:gd name="T2" fmla="*/ 1730375 w 21600"/>
                  <a:gd name="T3" fmla="*/ 1595438 h 21600"/>
                  <a:gd name="T4" fmla="*/ 1730375 w 21600"/>
                  <a:gd name="T5" fmla="*/ 1595438 h 21600"/>
                  <a:gd name="T6" fmla="*/ 1730375 w 21600"/>
                  <a:gd name="T7" fmla="*/ 15954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69" y="1336"/>
                    </a:moveTo>
                    <a:cubicBezTo>
                      <a:pt x="19857" y="3403"/>
                      <a:pt x="18177" y="7637"/>
                      <a:pt x="14646" y="8101"/>
                    </a:cubicBezTo>
                    <a:cubicBezTo>
                      <a:pt x="15951" y="6107"/>
                      <a:pt x="16882" y="3432"/>
                      <a:pt x="17184" y="1336"/>
                    </a:cubicBezTo>
                    <a:cubicBezTo>
                      <a:pt x="17184" y="1336"/>
                      <a:pt x="20469" y="1336"/>
                      <a:pt x="20469" y="1336"/>
                    </a:cubicBezTo>
                    <a:close/>
                    <a:moveTo>
                      <a:pt x="1129" y="1336"/>
                    </a:moveTo>
                    <a:lnTo>
                      <a:pt x="4415" y="1336"/>
                    </a:lnTo>
                    <a:cubicBezTo>
                      <a:pt x="4717" y="3432"/>
                      <a:pt x="5646" y="6107"/>
                      <a:pt x="6952" y="8101"/>
                    </a:cubicBezTo>
                    <a:cubicBezTo>
                      <a:pt x="3421" y="7636"/>
                      <a:pt x="1741" y="3403"/>
                      <a:pt x="1129" y="1336"/>
                    </a:cubicBezTo>
                    <a:close/>
                    <a:moveTo>
                      <a:pt x="13916" y="9085"/>
                    </a:moveTo>
                    <a:cubicBezTo>
                      <a:pt x="13947" y="9085"/>
                      <a:pt x="13979" y="9088"/>
                      <a:pt x="14009" y="9088"/>
                    </a:cubicBezTo>
                    <a:cubicBezTo>
                      <a:pt x="19966" y="9088"/>
                      <a:pt x="21600" y="402"/>
                      <a:pt x="21600" y="402"/>
                    </a:cubicBezTo>
                    <a:lnTo>
                      <a:pt x="17278" y="402"/>
                    </a:lnTo>
                    <a:cubicBezTo>
                      <a:pt x="17285" y="265"/>
                      <a:pt x="17293" y="127"/>
                      <a:pt x="17293" y="0"/>
                    </a:cubicBezTo>
                    <a:lnTo>
                      <a:pt x="4306" y="0"/>
                    </a:lnTo>
                    <a:cubicBezTo>
                      <a:pt x="4306" y="127"/>
                      <a:pt x="4314" y="265"/>
                      <a:pt x="4321" y="402"/>
                    </a:cubicBezTo>
                    <a:lnTo>
                      <a:pt x="0" y="402"/>
                    </a:lnTo>
                    <a:cubicBezTo>
                      <a:pt x="0" y="402"/>
                      <a:pt x="1632" y="9088"/>
                      <a:pt x="7589" y="9088"/>
                    </a:cubicBezTo>
                    <a:cubicBezTo>
                      <a:pt x="7619" y="9088"/>
                      <a:pt x="7651" y="9085"/>
                      <a:pt x="7682" y="9085"/>
                    </a:cubicBezTo>
                    <a:cubicBezTo>
                      <a:pt x="8022" y="9492"/>
                      <a:pt x="8380" y="9855"/>
                      <a:pt x="8755" y="10142"/>
                    </a:cubicBezTo>
                    <a:cubicBezTo>
                      <a:pt x="8491" y="10149"/>
                      <a:pt x="8278" y="10378"/>
                      <a:pt x="8278" y="10662"/>
                    </a:cubicBezTo>
                    <a:cubicBezTo>
                      <a:pt x="8278" y="10952"/>
                      <a:pt x="8495" y="11187"/>
                      <a:pt x="8762" y="11187"/>
                    </a:cubicBezTo>
                    <a:lnTo>
                      <a:pt x="9398" y="11187"/>
                    </a:lnTo>
                    <a:lnTo>
                      <a:pt x="7942" y="19481"/>
                    </a:lnTo>
                    <a:lnTo>
                      <a:pt x="7501" y="19481"/>
                    </a:lnTo>
                    <a:lnTo>
                      <a:pt x="7501" y="21600"/>
                    </a:lnTo>
                    <a:lnTo>
                      <a:pt x="14436" y="21600"/>
                    </a:lnTo>
                    <a:lnTo>
                      <a:pt x="14436" y="19481"/>
                    </a:lnTo>
                    <a:lnTo>
                      <a:pt x="13993" y="19481"/>
                    </a:lnTo>
                    <a:lnTo>
                      <a:pt x="12537" y="11187"/>
                    </a:lnTo>
                    <a:lnTo>
                      <a:pt x="13176" y="11187"/>
                    </a:lnTo>
                    <a:cubicBezTo>
                      <a:pt x="13441" y="11187"/>
                      <a:pt x="13658" y="10952"/>
                      <a:pt x="13658" y="10662"/>
                    </a:cubicBezTo>
                    <a:cubicBezTo>
                      <a:pt x="13658" y="10375"/>
                      <a:pt x="13441" y="10140"/>
                      <a:pt x="13176" y="10140"/>
                    </a:cubicBezTo>
                    <a:lnTo>
                      <a:pt x="12847" y="10140"/>
                    </a:lnTo>
                    <a:cubicBezTo>
                      <a:pt x="13220" y="9852"/>
                      <a:pt x="13576" y="9491"/>
                      <a:pt x="13916" y="908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grpSp>
            <p:nvGrpSpPr>
              <p:cNvPr id="16" name="ïšḻíḍé">
                <a:extLst>
                  <a:ext uri="{FF2B5EF4-FFF2-40B4-BE49-F238E27FC236}">
                    <a16:creationId xmlns:a16="http://schemas.microsoft.com/office/drawing/2014/main" xmlns="" id="{84F04A52-2778-4D2C-83EE-4F53D5740399}"/>
                  </a:ext>
                </a:extLst>
              </p:cNvPr>
              <p:cNvGrpSpPr/>
              <p:nvPr/>
            </p:nvGrpSpPr>
            <p:grpSpPr>
              <a:xfrm>
                <a:off x="3581662" y="4250792"/>
                <a:ext cx="2327132" cy="998708"/>
                <a:chOff x="3581662" y="4250792"/>
                <a:chExt cx="2327132" cy="998708"/>
              </a:xfrm>
            </p:grpSpPr>
            <p:sp>
              <p:nvSpPr>
                <p:cNvPr id="17" name="ï$ľîḑe">
                  <a:extLst>
                    <a:ext uri="{FF2B5EF4-FFF2-40B4-BE49-F238E27FC236}">
                      <a16:creationId xmlns:a16="http://schemas.microsoft.com/office/drawing/2014/main" xmlns="" id="{6A59F263-28A0-4C0B-83DC-54E2120FDC0A}"/>
                    </a:ext>
                  </a:extLst>
                </p:cNvPr>
                <p:cNvSpPr/>
                <p:nvPr/>
              </p:nvSpPr>
              <p:spPr bwMode="auto">
                <a:xfrm>
                  <a:off x="3597460" y="4250792"/>
                  <a:ext cx="2307144" cy="3720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íṩ1íḓe">
                  <a:extLst>
                    <a:ext uri="{FF2B5EF4-FFF2-40B4-BE49-F238E27FC236}">
                      <a16:creationId xmlns:a16="http://schemas.microsoft.com/office/drawing/2014/main" xmlns="" id="{9B43146B-384A-4537-9519-B41E1854AC2D}"/>
                    </a:ext>
                  </a:extLst>
                </p:cNvPr>
                <p:cNvSpPr/>
                <p:nvPr/>
              </p:nvSpPr>
              <p:spPr bwMode="auto">
                <a:xfrm>
                  <a:off x="3581662" y="4622846"/>
                  <a:ext cx="2327132" cy="6266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8" name="ï$ḻîdé">
              <a:extLst>
                <a:ext uri="{FF2B5EF4-FFF2-40B4-BE49-F238E27FC236}">
                  <a16:creationId xmlns:a16="http://schemas.microsoft.com/office/drawing/2014/main" xmlns="" id="{947AD7F2-8E28-4C2C-BAD4-D7ED18F4A16B}"/>
                </a:ext>
              </a:extLst>
            </p:cNvPr>
            <p:cNvGrpSpPr/>
            <p:nvPr/>
          </p:nvGrpSpPr>
          <p:grpSpPr>
            <a:xfrm>
              <a:off x="9191768" y="2349000"/>
              <a:ext cx="2327132" cy="2900500"/>
              <a:chOff x="6284038" y="2349000"/>
              <a:chExt cx="2327132" cy="2900500"/>
            </a:xfrm>
          </p:grpSpPr>
          <p:sp>
            <p:nvSpPr>
              <p:cNvPr id="11" name="iśḷiḑê">
                <a:extLst>
                  <a:ext uri="{FF2B5EF4-FFF2-40B4-BE49-F238E27FC236}">
                    <a16:creationId xmlns:a16="http://schemas.microsoft.com/office/drawing/2014/main" xmlns="" id="{57FCC775-B25E-4036-BE42-122F461E5698}"/>
                  </a:ext>
                </a:extLst>
              </p:cNvPr>
              <p:cNvSpPr/>
              <p:nvPr/>
            </p:nvSpPr>
            <p:spPr bwMode="auto">
              <a:xfrm>
                <a:off x="6542383" y="2349000"/>
                <a:ext cx="1810442" cy="1669260"/>
              </a:xfrm>
              <a:custGeom>
                <a:avLst/>
                <a:gdLst>
                  <a:gd name="T0" fmla="*/ 1730375 w 21600"/>
                  <a:gd name="T1" fmla="*/ 1595438 h 21600"/>
                  <a:gd name="T2" fmla="*/ 1730375 w 21600"/>
                  <a:gd name="T3" fmla="*/ 1595438 h 21600"/>
                  <a:gd name="T4" fmla="*/ 1730375 w 21600"/>
                  <a:gd name="T5" fmla="*/ 1595438 h 21600"/>
                  <a:gd name="T6" fmla="*/ 1730375 w 21600"/>
                  <a:gd name="T7" fmla="*/ 15954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69" y="1336"/>
                    </a:moveTo>
                    <a:cubicBezTo>
                      <a:pt x="19857" y="3403"/>
                      <a:pt x="18177" y="7637"/>
                      <a:pt x="14646" y="8101"/>
                    </a:cubicBezTo>
                    <a:cubicBezTo>
                      <a:pt x="15951" y="6107"/>
                      <a:pt x="16882" y="3432"/>
                      <a:pt x="17184" y="1336"/>
                    </a:cubicBezTo>
                    <a:cubicBezTo>
                      <a:pt x="17184" y="1336"/>
                      <a:pt x="20469" y="1336"/>
                      <a:pt x="20469" y="1336"/>
                    </a:cubicBezTo>
                    <a:close/>
                    <a:moveTo>
                      <a:pt x="1129" y="1336"/>
                    </a:moveTo>
                    <a:lnTo>
                      <a:pt x="4415" y="1336"/>
                    </a:lnTo>
                    <a:cubicBezTo>
                      <a:pt x="4717" y="3432"/>
                      <a:pt x="5646" y="6107"/>
                      <a:pt x="6952" y="8101"/>
                    </a:cubicBezTo>
                    <a:cubicBezTo>
                      <a:pt x="3421" y="7636"/>
                      <a:pt x="1741" y="3403"/>
                      <a:pt x="1129" y="1336"/>
                    </a:cubicBezTo>
                    <a:close/>
                    <a:moveTo>
                      <a:pt x="13916" y="9085"/>
                    </a:moveTo>
                    <a:cubicBezTo>
                      <a:pt x="13947" y="9085"/>
                      <a:pt x="13979" y="9088"/>
                      <a:pt x="14009" y="9088"/>
                    </a:cubicBezTo>
                    <a:cubicBezTo>
                      <a:pt x="19966" y="9088"/>
                      <a:pt x="21600" y="402"/>
                      <a:pt x="21600" y="402"/>
                    </a:cubicBezTo>
                    <a:lnTo>
                      <a:pt x="17278" y="402"/>
                    </a:lnTo>
                    <a:cubicBezTo>
                      <a:pt x="17285" y="265"/>
                      <a:pt x="17293" y="127"/>
                      <a:pt x="17293" y="0"/>
                    </a:cubicBezTo>
                    <a:lnTo>
                      <a:pt x="4306" y="0"/>
                    </a:lnTo>
                    <a:cubicBezTo>
                      <a:pt x="4306" y="127"/>
                      <a:pt x="4314" y="265"/>
                      <a:pt x="4321" y="402"/>
                    </a:cubicBezTo>
                    <a:lnTo>
                      <a:pt x="0" y="402"/>
                    </a:lnTo>
                    <a:cubicBezTo>
                      <a:pt x="0" y="402"/>
                      <a:pt x="1632" y="9088"/>
                      <a:pt x="7589" y="9088"/>
                    </a:cubicBezTo>
                    <a:cubicBezTo>
                      <a:pt x="7619" y="9088"/>
                      <a:pt x="7651" y="9085"/>
                      <a:pt x="7682" y="9085"/>
                    </a:cubicBezTo>
                    <a:cubicBezTo>
                      <a:pt x="8022" y="9492"/>
                      <a:pt x="8380" y="9855"/>
                      <a:pt x="8755" y="10142"/>
                    </a:cubicBezTo>
                    <a:cubicBezTo>
                      <a:pt x="8491" y="10149"/>
                      <a:pt x="8278" y="10378"/>
                      <a:pt x="8278" y="10662"/>
                    </a:cubicBezTo>
                    <a:cubicBezTo>
                      <a:pt x="8278" y="10952"/>
                      <a:pt x="8495" y="11187"/>
                      <a:pt x="8762" y="11187"/>
                    </a:cubicBezTo>
                    <a:lnTo>
                      <a:pt x="9398" y="11187"/>
                    </a:lnTo>
                    <a:lnTo>
                      <a:pt x="7942" y="19481"/>
                    </a:lnTo>
                    <a:lnTo>
                      <a:pt x="7501" y="19481"/>
                    </a:lnTo>
                    <a:lnTo>
                      <a:pt x="7501" y="21600"/>
                    </a:lnTo>
                    <a:lnTo>
                      <a:pt x="14436" y="21600"/>
                    </a:lnTo>
                    <a:lnTo>
                      <a:pt x="14436" y="19481"/>
                    </a:lnTo>
                    <a:lnTo>
                      <a:pt x="13993" y="19481"/>
                    </a:lnTo>
                    <a:lnTo>
                      <a:pt x="12537" y="11187"/>
                    </a:lnTo>
                    <a:lnTo>
                      <a:pt x="13176" y="11187"/>
                    </a:lnTo>
                    <a:cubicBezTo>
                      <a:pt x="13441" y="11187"/>
                      <a:pt x="13658" y="10952"/>
                      <a:pt x="13658" y="10662"/>
                    </a:cubicBezTo>
                    <a:cubicBezTo>
                      <a:pt x="13658" y="10375"/>
                      <a:pt x="13441" y="10140"/>
                      <a:pt x="13176" y="10140"/>
                    </a:cubicBezTo>
                    <a:lnTo>
                      <a:pt x="12847" y="10140"/>
                    </a:lnTo>
                    <a:cubicBezTo>
                      <a:pt x="13220" y="9852"/>
                      <a:pt x="13576" y="9491"/>
                      <a:pt x="13916" y="908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grpSp>
            <p:nvGrpSpPr>
              <p:cNvPr id="12" name="îṡ1ïḑè">
                <a:extLst>
                  <a:ext uri="{FF2B5EF4-FFF2-40B4-BE49-F238E27FC236}">
                    <a16:creationId xmlns:a16="http://schemas.microsoft.com/office/drawing/2014/main" xmlns="" id="{389E28C2-C132-461A-9C0F-90403D598967}"/>
                  </a:ext>
                </a:extLst>
              </p:cNvPr>
              <p:cNvGrpSpPr/>
              <p:nvPr/>
            </p:nvGrpSpPr>
            <p:grpSpPr>
              <a:xfrm>
                <a:off x="6284038" y="4250792"/>
                <a:ext cx="2327132" cy="998708"/>
                <a:chOff x="6284038" y="4250792"/>
                <a:chExt cx="2327132" cy="998708"/>
              </a:xfrm>
            </p:grpSpPr>
            <p:sp>
              <p:nvSpPr>
                <p:cNvPr id="13" name="îṡḻîḍê">
                  <a:extLst>
                    <a:ext uri="{FF2B5EF4-FFF2-40B4-BE49-F238E27FC236}">
                      <a16:creationId xmlns:a16="http://schemas.microsoft.com/office/drawing/2014/main" xmlns="" id="{75EB9CF4-CD0B-4B4F-857D-CBF743FE9418}"/>
                    </a:ext>
                  </a:extLst>
                </p:cNvPr>
                <p:cNvSpPr/>
                <p:nvPr/>
              </p:nvSpPr>
              <p:spPr bwMode="auto">
                <a:xfrm>
                  <a:off x="6284038" y="4250792"/>
                  <a:ext cx="2327131" cy="3720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4" name="îṧļiḋe">
                  <a:extLst>
                    <a:ext uri="{FF2B5EF4-FFF2-40B4-BE49-F238E27FC236}">
                      <a16:creationId xmlns:a16="http://schemas.microsoft.com/office/drawing/2014/main" xmlns="" id="{04C79CD3-3C62-4FB3-9044-BD0FC3F8E87E}"/>
                    </a:ext>
                  </a:extLst>
                </p:cNvPr>
                <p:cNvSpPr/>
                <p:nvPr/>
              </p:nvSpPr>
              <p:spPr bwMode="auto">
                <a:xfrm>
                  <a:off x="6284038" y="4622846"/>
                  <a:ext cx="2327132" cy="6266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807C01E-B022-49FC-AA2D-A3BAA6E838CD}"/>
                </a:ext>
              </a:extLst>
            </p:cNvPr>
            <p:cNvCxnSpPr/>
            <p:nvPr/>
          </p:nvCxnSpPr>
          <p:spPr>
            <a:xfrm>
              <a:off x="3956808" y="4329000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02F5A49-3CC1-46EF-B102-B58F795672FB}"/>
                </a:ext>
              </a:extLst>
            </p:cNvPr>
            <p:cNvCxnSpPr/>
            <p:nvPr/>
          </p:nvCxnSpPr>
          <p:spPr>
            <a:xfrm>
              <a:off x="8222492" y="4329000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85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4EDE91-8034-479F-9109-EB422AE27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BB4CE1-30F5-4FE5-880A-7D19EF8F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AD2ABD-E8A2-4082-B4B7-E405DA5A7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40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2AE729-64EA-4FE7-86EF-07C5FD80FB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4399" y="1269067"/>
            <a:ext cx="10363201" cy="4782069"/>
            <a:chOff x="914399" y="1269067"/>
            <a:chExt cx="10363201" cy="4782069"/>
          </a:xfrm>
        </p:grpSpPr>
        <p:sp>
          <p:nvSpPr>
            <p:cNvPr id="6" name="îṣļíďé">
              <a:extLst>
                <a:ext uri="{FF2B5EF4-FFF2-40B4-BE49-F238E27FC236}">
                  <a16:creationId xmlns:a16="http://schemas.microsoft.com/office/drawing/2014/main" xmlns="" id="{9DA8D882-92CA-4E84-A985-1145A2EBF6B3}"/>
                </a:ext>
              </a:extLst>
            </p:cNvPr>
            <p:cNvSpPr/>
            <p:nvPr/>
          </p:nvSpPr>
          <p:spPr>
            <a:xfrm>
              <a:off x="4941390" y="2467387"/>
              <a:ext cx="2314655" cy="231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0" h="20660" extrusionOk="0">
                  <a:moveTo>
                    <a:pt x="43" y="9402"/>
                  </a:moveTo>
                  <a:cubicBezTo>
                    <a:pt x="-470" y="15083"/>
                    <a:pt x="3720" y="20105"/>
                    <a:pt x="9402" y="20618"/>
                  </a:cubicBezTo>
                  <a:cubicBezTo>
                    <a:pt x="15083" y="21130"/>
                    <a:pt x="20105" y="16940"/>
                    <a:pt x="20617" y="11258"/>
                  </a:cubicBezTo>
                  <a:cubicBezTo>
                    <a:pt x="21130" y="5576"/>
                    <a:pt x="16939" y="555"/>
                    <a:pt x="11258" y="42"/>
                  </a:cubicBezTo>
                  <a:cubicBezTo>
                    <a:pt x="5576" y="-470"/>
                    <a:pt x="555" y="3720"/>
                    <a:pt x="43" y="9402"/>
                  </a:cubicBezTo>
                  <a:close/>
                </a:path>
              </a:pathLst>
            </a:custGeom>
            <a:blipFill>
              <a:blip r:embed="rId3"/>
              <a:stretch>
                <a:fillRect l="-16762" t="2" r="-16580" b="2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" name="íṣ1ïḍè">
              <a:extLst>
                <a:ext uri="{FF2B5EF4-FFF2-40B4-BE49-F238E27FC236}">
                  <a16:creationId xmlns:a16="http://schemas.microsoft.com/office/drawing/2014/main" xmlns="" id="{CF81ED5A-714C-40F2-9622-2673F9D43A89}"/>
                </a:ext>
              </a:extLst>
            </p:cNvPr>
            <p:cNvSpPr/>
            <p:nvPr/>
          </p:nvSpPr>
          <p:spPr>
            <a:xfrm>
              <a:off x="4955957" y="1360504"/>
              <a:ext cx="1631750" cy="2024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445" extrusionOk="0">
                  <a:moveTo>
                    <a:pt x="0" y="21445"/>
                  </a:moveTo>
                  <a:cubicBezTo>
                    <a:pt x="383" y="20102"/>
                    <a:pt x="1027" y="18810"/>
                    <a:pt x="1930" y="17647"/>
                  </a:cubicBezTo>
                  <a:cubicBezTo>
                    <a:pt x="2825" y="16481"/>
                    <a:pt x="3956" y="15436"/>
                    <a:pt x="5272" y="14572"/>
                  </a:cubicBezTo>
                  <a:cubicBezTo>
                    <a:pt x="6589" y="13709"/>
                    <a:pt x="8076" y="13018"/>
                    <a:pt x="9665" y="12543"/>
                  </a:cubicBezTo>
                  <a:cubicBezTo>
                    <a:pt x="11255" y="12071"/>
                    <a:pt x="12939" y="11806"/>
                    <a:pt x="14633" y="11779"/>
                  </a:cubicBezTo>
                  <a:lnTo>
                    <a:pt x="14637" y="11778"/>
                  </a:lnTo>
                  <a:lnTo>
                    <a:pt x="14648" y="11778"/>
                  </a:lnTo>
                  <a:cubicBezTo>
                    <a:pt x="15129" y="11748"/>
                    <a:pt x="15623" y="11687"/>
                    <a:pt x="16097" y="11580"/>
                  </a:cubicBezTo>
                  <a:cubicBezTo>
                    <a:pt x="16571" y="11475"/>
                    <a:pt x="17033" y="11332"/>
                    <a:pt x="17472" y="11154"/>
                  </a:cubicBezTo>
                  <a:cubicBezTo>
                    <a:pt x="18351" y="10797"/>
                    <a:pt x="19139" y="10299"/>
                    <a:pt x="19778" y="9699"/>
                  </a:cubicBezTo>
                  <a:cubicBezTo>
                    <a:pt x="20418" y="9099"/>
                    <a:pt x="20901" y="8393"/>
                    <a:pt x="21196" y="7641"/>
                  </a:cubicBezTo>
                  <a:cubicBezTo>
                    <a:pt x="21489" y="6889"/>
                    <a:pt x="21600" y="6092"/>
                    <a:pt x="21504" y="5309"/>
                  </a:cubicBezTo>
                  <a:cubicBezTo>
                    <a:pt x="21411" y="4526"/>
                    <a:pt x="21120" y="3761"/>
                    <a:pt x="20657" y="3072"/>
                  </a:cubicBezTo>
                  <a:cubicBezTo>
                    <a:pt x="20194" y="2383"/>
                    <a:pt x="19561" y="1770"/>
                    <a:pt x="18806" y="1280"/>
                  </a:cubicBezTo>
                  <a:cubicBezTo>
                    <a:pt x="17294" y="299"/>
                    <a:pt x="15287" y="-155"/>
                    <a:pt x="13386" y="47"/>
                  </a:cubicBezTo>
                  <a:cubicBezTo>
                    <a:pt x="13863" y="16"/>
                    <a:pt x="14342" y="25"/>
                    <a:pt x="14815" y="70"/>
                  </a:cubicBezTo>
                  <a:cubicBezTo>
                    <a:pt x="15289" y="113"/>
                    <a:pt x="15756" y="193"/>
                    <a:pt x="16208" y="310"/>
                  </a:cubicBezTo>
                  <a:cubicBezTo>
                    <a:pt x="17112" y="542"/>
                    <a:pt x="17952" y="922"/>
                    <a:pt x="18668" y="1414"/>
                  </a:cubicBezTo>
                  <a:cubicBezTo>
                    <a:pt x="19388" y="1902"/>
                    <a:pt x="19983" y="2506"/>
                    <a:pt x="20411" y="3176"/>
                  </a:cubicBezTo>
                  <a:cubicBezTo>
                    <a:pt x="20840" y="3846"/>
                    <a:pt x="21097" y="4584"/>
                    <a:pt x="21166" y="5332"/>
                  </a:cubicBezTo>
                  <a:cubicBezTo>
                    <a:pt x="21233" y="6080"/>
                    <a:pt x="21123" y="6838"/>
                    <a:pt x="20834" y="7548"/>
                  </a:cubicBezTo>
                  <a:cubicBezTo>
                    <a:pt x="20545" y="8259"/>
                    <a:pt x="20076" y="8921"/>
                    <a:pt x="19468" y="9485"/>
                  </a:cubicBezTo>
                  <a:cubicBezTo>
                    <a:pt x="18862" y="10051"/>
                    <a:pt x="18115" y="10519"/>
                    <a:pt x="17284" y="10853"/>
                  </a:cubicBezTo>
                  <a:cubicBezTo>
                    <a:pt x="16450" y="11189"/>
                    <a:pt x="15546" y="11385"/>
                    <a:pt x="14608" y="11442"/>
                  </a:cubicBezTo>
                  <a:lnTo>
                    <a:pt x="14623" y="11441"/>
                  </a:lnTo>
                  <a:cubicBezTo>
                    <a:pt x="12884" y="11477"/>
                    <a:pt x="11149" y="11746"/>
                    <a:pt x="9527" y="12250"/>
                  </a:cubicBezTo>
                  <a:cubicBezTo>
                    <a:pt x="7903" y="12749"/>
                    <a:pt x="6387" y="13472"/>
                    <a:pt x="5071" y="14379"/>
                  </a:cubicBezTo>
                  <a:cubicBezTo>
                    <a:pt x="3755" y="15285"/>
                    <a:pt x="2626" y="16365"/>
                    <a:pt x="1761" y="17566"/>
                  </a:cubicBezTo>
                  <a:cubicBezTo>
                    <a:pt x="904" y="18770"/>
                    <a:pt x="295" y="20086"/>
                    <a:pt x="0" y="21445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8" name="ïṡḷïdè">
              <a:extLst>
                <a:ext uri="{FF2B5EF4-FFF2-40B4-BE49-F238E27FC236}">
                  <a16:creationId xmlns:a16="http://schemas.microsoft.com/office/drawing/2014/main" xmlns="" id="{C0DFC6AD-EC85-4C44-B1EF-E4E6A98ACAC1}"/>
                </a:ext>
              </a:extLst>
            </p:cNvPr>
            <p:cNvSpPr/>
            <p:nvPr/>
          </p:nvSpPr>
          <p:spPr>
            <a:xfrm>
              <a:off x="6324993" y="2481950"/>
              <a:ext cx="2024630" cy="1631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538" extrusionOk="0">
                  <a:moveTo>
                    <a:pt x="0" y="0"/>
                  </a:moveTo>
                  <a:cubicBezTo>
                    <a:pt x="1343" y="384"/>
                    <a:pt x="2635" y="1028"/>
                    <a:pt x="3797" y="1931"/>
                  </a:cubicBezTo>
                  <a:cubicBezTo>
                    <a:pt x="4964" y="2825"/>
                    <a:pt x="6009" y="3956"/>
                    <a:pt x="6873" y="5272"/>
                  </a:cubicBezTo>
                  <a:cubicBezTo>
                    <a:pt x="7736" y="6589"/>
                    <a:pt x="8427" y="8077"/>
                    <a:pt x="8902" y="9665"/>
                  </a:cubicBezTo>
                  <a:cubicBezTo>
                    <a:pt x="9374" y="11254"/>
                    <a:pt x="9639" y="12939"/>
                    <a:pt x="9667" y="14633"/>
                  </a:cubicBezTo>
                  <a:lnTo>
                    <a:pt x="9667" y="14638"/>
                  </a:lnTo>
                  <a:lnTo>
                    <a:pt x="9667" y="14648"/>
                  </a:lnTo>
                  <a:cubicBezTo>
                    <a:pt x="9697" y="15129"/>
                    <a:pt x="9759" y="15623"/>
                    <a:pt x="9865" y="16097"/>
                  </a:cubicBezTo>
                  <a:cubicBezTo>
                    <a:pt x="9970" y="16572"/>
                    <a:pt x="10113" y="17033"/>
                    <a:pt x="10292" y="17472"/>
                  </a:cubicBezTo>
                  <a:cubicBezTo>
                    <a:pt x="10648" y="18351"/>
                    <a:pt x="11146" y="19140"/>
                    <a:pt x="11746" y="19778"/>
                  </a:cubicBezTo>
                  <a:cubicBezTo>
                    <a:pt x="12346" y="20419"/>
                    <a:pt x="13052" y="20901"/>
                    <a:pt x="13804" y="21196"/>
                  </a:cubicBezTo>
                  <a:cubicBezTo>
                    <a:pt x="14556" y="21489"/>
                    <a:pt x="15354" y="21600"/>
                    <a:pt x="16136" y="21504"/>
                  </a:cubicBezTo>
                  <a:cubicBezTo>
                    <a:pt x="16919" y="21411"/>
                    <a:pt x="17684" y="21121"/>
                    <a:pt x="18373" y="20657"/>
                  </a:cubicBezTo>
                  <a:cubicBezTo>
                    <a:pt x="19062" y="20194"/>
                    <a:pt x="19675" y="19561"/>
                    <a:pt x="20165" y="18806"/>
                  </a:cubicBezTo>
                  <a:cubicBezTo>
                    <a:pt x="21147" y="17294"/>
                    <a:pt x="21600" y="15287"/>
                    <a:pt x="21399" y="13386"/>
                  </a:cubicBezTo>
                  <a:cubicBezTo>
                    <a:pt x="21429" y="13863"/>
                    <a:pt x="21420" y="14342"/>
                    <a:pt x="21374" y="14815"/>
                  </a:cubicBezTo>
                  <a:cubicBezTo>
                    <a:pt x="21332" y="15289"/>
                    <a:pt x="21252" y="15756"/>
                    <a:pt x="21135" y="16208"/>
                  </a:cubicBezTo>
                  <a:cubicBezTo>
                    <a:pt x="20904" y="17112"/>
                    <a:pt x="20523" y="17952"/>
                    <a:pt x="20032" y="18668"/>
                  </a:cubicBezTo>
                  <a:cubicBezTo>
                    <a:pt x="19543" y="19388"/>
                    <a:pt x="18940" y="19983"/>
                    <a:pt x="18269" y="20411"/>
                  </a:cubicBezTo>
                  <a:cubicBezTo>
                    <a:pt x="17599" y="20840"/>
                    <a:pt x="16861" y="21097"/>
                    <a:pt x="16113" y="21166"/>
                  </a:cubicBezTo>
                  <a:cubicBezTo>
                    <a:pt x="15366" y="21233"/>
                    <a:pt x="14608" y="21123"/>
                    <a:pt x="13897" y="20834"/>
                  </a:cubicBezTo>
                  <a:cubicBezTo>
                    <a:pt x="13186" y="20545"/>
                    <a:pt x="12524" y="20076"/>
                    <a:pt x="11960" y="19468"/>
                  </a:cubicBezTo>
                  <a:cubicBezTo>
                    <a:pt x="11394" y="18862"/>
                    <a:pt x="10926" y="18115"/>
                    <a:pt x="10592" y="17284"/>
                  </a:cubicBezTo>
                  <a:cubicBezTo>
                    <a:pt x="10256" y="16451"/>
                    <a:pt x="10060" y="15546"/>
                    <a:pt x="10003" y="14608"/>
                  </a:cubicBezTo>
                  <a:lnTo>
                    <a:pt x="10004" y="14623"/>
                  </a:lnTo>
                  <a:cubicBezTo>
                    <a:pt x="9968" y="12884"/>
                    <a:pt x="9700" y="11149"/>
                    <a:pt x="9195" y="9527"/>
                  </a:cubicBezTo>
                  <a:cubicBezTo>
                    <a:pt x="8696" y="7903"/>
                    <a:pt x="7974" y="6387"/>
                    <a:pt x="7066" y="5072"/>
                  </a:cubicBezTo>
                  <a:cubicBezTo>
                    <a:pt x="6160" y="3754"/>
                    <a:pt x="5080" y="2626"/>
                    <a:pt x="3879" y="1762"/>
                  </a:cubicBezTo>
                  <a:cubicBezTo>
                    <a:pt x="2675" y="904"/>
                    <a:pt x="1358" y="295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9" name="í$ḷîḓé">
              <a:extLst>
                <a:ext uri="{FF2B5EF4-FFF2-40B4-BE49-F238E27FC236}">
                  <a16:creationId xmlns:a16="http://schemas.microsoft.com/office/drawing/2014/main" xmlns="" id="{D05F5574-B3A0-4D2A-98D7-499BDF530113}"/>
                </a:ext>
              </a:extLst>
            </p:cNvPr>
            <p:cNvSpPr/>
            <p:nvPr/>
          </p:nvSpPr>
          <p:spPr>
            <a:xfrm>
              <a:off x="5596780" y="3850986"/>
              <a:ext cx="1631744" cy="2024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445" extrusionOk="0">
                  <a:moveTo>
                    <a:pt x="21538" y="0"/>
                  </a:moveTo>
                  <a:cubicBezTo>
                    <a:pt x="21154" y="1343"/>
                    <a:pt x="20510" y="2635"/>
                    <a:pt x="19608" y="3798"/>
                  </a:cubicBezTo>
                  <a:cubicBezTo>
                    <a:pt x="18714" y="4963"/>
                    <a:pt x="17582" y="6009"/>
                    <a:pt x="16266" y="6873"/>
                  </a:cubicBezTo>
                  <a:cubicBezTo>
                    <a:pt x="14949" y="7736"/>
                    <a:pt x="13462" y="8427"/>
                    <a:pt x="11873" y="8902"/>
                  </a:cubicBezTo>
                  <a:cubicBezTo>
                    <a:pt x="10283" y="9374"/>
                    <a:pt x="8599" y="9639"/>
                    <a:pt x="6905" y="9666"/>
                  </a:cubicBezTo>
                  <a:lnTo>
                    <a:pt x="6900" y="9667"/>
                  </a:lnTo>
                  <a:lnTo>
                    <a:pt x="6889" y="9667"/>
                  </a:lnTo>
                  <a:cubicBezTo>
                    <a:pt x="6409" y="9697"/>
                    <a:pt x="5914" y="9759"/>
                    <a:pt x="5441" y="9865"/>
                  </a:cubicBezTo>
                  <a:cubicBezTo>
                    <a:pt x="4966" y="9970"/>
                    <a:pt x="4505" y="10113"/>
                    <a:pt x="4066" y="10292"/>
                  </a:cubicBezTo>
                  <a:cubicBezTo>
                    <a:pt x="3187" y="10647"/>
                    <a:pt x="2398" y="11146"/>
                    <a:pt x="1759" y="11746"/>
                  </a:cubicBezTo>
                  <a:cubicBezTo>
                    <a:pt x="1119" y="12346"/>
                    <a:pt x="637" y="13052"/>
                    <a:pt x="342" y="13804"/>
                  </a:cubicBezTo>
                  <a:cubicBezTo>
                    <a:pt x="48" y="14556"/>
                    <a:pt x="-62" y="15353"/>
                    <a:pt x="34" y="16136"/>
                  </a:cubicBezTo>
                  <a:cubicBezTo>
                    <a:pt x="126" y="16918"/>
                    <a:pt x="417" y="17684"/>
                    <a:pt x="881" y="18373"/>
                  </a:cubicBezTo>
                  <a:cubicBezTo>
                    <a:pt x="1343" y="19062"/>
                    <a:pt x="1977" y="19674"/>
                    <a:pt x="2732" y="20165"/>
                  </a:cubicBezTo>
                  <a:cubicBezTo>
                    <a:pt x="4244" y="21146"/>
                    <a:pt x="6252" y="21600"/>
                    <a:pt x="8152" y="21398"/>
                  </a:cubicBezTo>
                  <a:cubicBezTo>
                    <a:pt x="7675" y="21428"/>
                    <a:pt x="7196" y="21420"/>
                    <a:pt x="6722" y="21375"/>
                  </a:cubicBezTo>
                  <a:cubicBezTo>
                    <a:pt x="6249" y="21331"/>
                    <a:pt x="5782" y="21252"/>
                    <a:pt x="5330" y="21135"/>
                  </a:cubicBezTo>
                  <a:cubicBezTo>
                    <a:pt x="4426" y="20903"/>
                    <a:pt x="3586" y="20523"/>
                    <a:pt x="2869" y="20031"/>
                  </a:cubicBezTo>
                  <a:cubicBezTo>
                    <a:pt x="2150" y="19543"/>
                    <a:pt x="1554" y="18939"/>
                    <a:pt x="1127" y="18269"/>
                  </a:cubicBezTo>
                  <a:cubicBezTo>
                    <a:pt x="698" y="17599"/>
                    <a:pt x="441" y="16861"/>
                    <a:pt x="372" y="16113"/>
                  </a:cubicBezTo>
                  <a:cubicBezTo>
                    <a:pt x="305" y="15365"/>
                    <a:pt x="414" y="14607"/>
                    <a:pt x="704" y="13897"/>
                  </a:cubicBezTo>
                  <a:cubicBezTo>
                    <a:pt x="993" y="13185"/>
                    <a:pt x="1462" y="12525"/>
                    <a:pt x="2070" y="11960"/>
                  </a:cubicBezTo>
                  <a:cubicBezTo>
                    <a:pt x="2676" y="11394"/>
                    <a:pt x="3423" y="10926"/>
                    <a:pt x="4254" y="10592"/>
                  </a:cubicBezTo>
                  <a:cubicBezTo>
                    <a:pt x="5087" y="10256"/>
                    <a:pt x="5992" y="10060"/>
                    <a:pt x="6930" y="10003"/>
                  </a:cubicBezTo>
                  <a:lnTo>
                    <a:pt x="6915" y="10004"/>
                  </a:lnTo>
                  <a:cubicBezTo>
                    <a:pt x="8654" y="9968"/>
                    <a:pt x="10389" y="9699"/>
                    <a:pt x="12011" y="9195"/>
                  </a:cubicBezTo>
                  <a:cubicBezTo>
                    <a:pt x="13635" y="8696"/>
                    <a:pt x="15151" y="7973"/>
                    <a:pt x="16467" y="7066"/>
                  </a:cubicBezTo>
                  <a:cubicBezTo>
                    <a:pt x="17783" y="6160"/>
                    <a:pt x="18913" y="5080"/>
                    <a:pt x="19777" y="3878"/>
                  </a:cubicBezTo>
                  <a:cubicBezTo>
                    <a:pt x="20634" y="2675"/>
                    <a:pt x="21243" y="1359"/>
                    <a:pt x="21538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10" name="îŝḻïḑê">
              <a:extLst>
                <a:ext uri="{FF2B5EF4-FFF2-40B4-BE49-F238E27FC236}">
                  <a16:creationId xmlns:a16="http://schemas.microsoft.com/office/drawing/2014/main" xmlns="" id="{8C4100F8-2FD7-496D-AD90-AF38DA000D0F}"/>
                </a:ext>
              </a:extLst>
            </p:cNvPr>
            <p:cNvSpPr/>
            <p:nvPr/>
          </p:nvSpPr>
          <p:spPr>
            <a:xfrm>
              <a:off x="3834511" y="3122776"/>
              <a:ext cx="2024638" cy="1631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5" h="21538" extrusionOk="0">
                  <a:moveTo>
                    <a:pt x="21445" y="21538"/>
                  </a:moveTo>
                  <a:cubicBezTo>
                    <a:pt x="20102" y="21155"/>
                    <a:pt x="18810" y="20510"/>
                    <a:pt x="17648" y="19607"/>
                  </a:cubicBezTo>
                  <a:cubicBezTo>
                    <a:pt x="16482" y="18713"/>
                    <a:pt x="15436" y="17582"/>
                    <a:pt x="14572" y="16266"/>
                  </a:cubicBezTo>
                  <a:cubicBezTo>
                    <a:pt x="13709" y="14949"/>
                    <a:pt x="13019" y="13462"/>
                    <a:pt x="12544" y="11873"/>
                  </a:cubicBezTo>
                  <a:cubicBezTo>
                    <a:pt x="12071" y="10283"/>
                    <a:pt x="11806" y="8599"/>
                    <a:pt x="11779" y="6905"/>
                  </a:cubicBezTo>
                  <a:lnTo>
                    <a:pt x="11779" y="6900"/>
                  </a:lnTo>
                  <a:lnTo>
                    <a:pt x="11778" y="6890"/>
                  </a:lnTo>
                  <a:cubicBezTo>
                    <a:pt x="11748" y="6409"/>
                    <a:pt x="11686" y="5915"/>
                    <a:pt x="11580" y="5441"/>
                  </a:cubicBezTo>
                  <a:cubicBezTo>
                    <a:pt x="11475" y="4966"/>
                    <a:pt x="11332" y="4505"/>
                    <a:pt x="11154" y="4066"/>
                  </a:cubicBezTo>
                  <a:cubicBezTo>
                    <a:pt x="10797" y="3187"/>
                    <a:pt x="10300" y="2399"/>
                    <a:pt x="9699" y="1760"/>
                  </a:cubicBezTo>
                  <a:cubicBezTo>
                    <a:pt x="9099" y="1120"/>
                    <a:pt x="8393" y="638"/>
                    <a:pt x="7642" y="342"/>
                  </a:cubicBezTo>
                  <a:cubicBezTo>
                    <a:pt x="6890" y="49"/>
                    <a:pt x="6092" y="-62"/>
                    <a:pt x="5309" y="34"/>
                  </a:cubicBezTo>
                  <a:cubicBezTo>
                    <a:pt x="4527" y="127"/>
                    <a:pt x="3761" y="417"/>
                    <a:pt x="3072" y="881"/>
                  </a:cubicBezTo>
                  <a:cubicBezTo>
                    <a:pt x="2383" y="1344"/>
                    <a:pt x="1771" y="1977"/>
                    <a:pt x="1280" y="2732"/>
                  </a:cubicBezTo>
                  <a:cubicBezTo>
                    <a:pt x="299" y="4244"/>
                    <a:pt x="-155" y="6251"/>
                    <a:pt x="47" y="8152"/>
                  </a:cubicBezTo>
                  <a:cubicBezTo>
                    <a:pt x="17" y="7675"/>
                    <a:pt x="25" y="7196"/>
                    <a:pt x="71" y="6722"/>
                  </a:cubicBezTo>
                  <a:cubicBezTo>
                    <a:pt x="113" y="6249"/>
                    <a:pt x="194" y="5782"/>
                    <a:pt x="310" y="5331"/>
                  </a:cubicBezTo>
                  <a:cubicBezTo>
                    <a:pt x="542" y="4426"/>
                    <a:pt x="922" y="3586"/>
                    <a:pt x="1414" y="2870"/>
                  </a:cubicBezTo>
                  <a:cubicBezTo>
                    <a:pt x="1903" y="2150"/>
                    <a:pt x="2506" y="1555"/>
                    <a:pt x="3177" y="1127"/>
                  </a:cubicBezTo>
                  <a:cubicBezTo>
                    <a:pt x="3846" y="699"/>
                    <a:pt x="4584" y="441"/>
                    <a:pt x="5332" y="372"/>
                  </a:cubicBezTo>
                  <a:cubicBezTo>
                    <a:pt x="6080" y="305"/>
                    <a:pt x="6838" y="415"/>
                    <a:pt x="7548" y="704"/>
                  </a:cubicBezTo>
                  <a:cubicBezTo>
                    <a:pt x="8259" y="993"/>
                    <a:pt x="8921" y="1462"/>
                    <a:pt x="9486" y="2070"/>
                  </a:cubicBezTo>
                  <a:cubicBezTo>
                    <a:pt x="10051" y="2676"/>
                    <a:pt x="10520" y="3423"/>
                    <a:pt x="10853" y="4254"/>
                  </a:cubicBezTo>
                  <a:cubicBezTo>
                    <a:pt x="11189" y="5088"/>
                    <a:pt x="11385" y="5992"/>
                    <a:pt x="11442" y="6930"/>
                  </a:cubicBezTo>
                  <a:lnTo>
                    <a:pt x="11441" y="6915"/>
                  </a:lnTo>
                  <a:cubicBezTo>
                    <a:pt x="11478" y="8654"/>
                    <a:pt x="11746" y="10389"/>
                    <a:pt x="12250" y="12011"/>
                  </a:cubicBezTo>
                  <a:cubicBezTo>
                    <a:pt x="12750" y="13635"/>
                    <a:pt x="13472" y="15151"/>
                    <a:pt x="14380" y="16466"/>
                  </a:cubicBezTo>
                  <a:cubicBezTo>
                    <a:pt x="15285" y="17784"/>
                    <a:pt x="16365" y="18912"/>
                    <a:pt x="17567" y="19777"/>
                  </a:cubicBezTo>
                  <a:cubicBezTo>
                    <a:pt x="18770" y="20634"/>
                    <a:pt x="20087" y="21243"/>
                    <a:pt x="21445" y="21538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11" name="ïśľîḑé">
              <a:extLst>
                <a:ext uri="{FF2B5EF4-FFF2-40B4-BE49-F238E27FC236}">
                  <a16:creationId xmlns:a16="http://schemas.microsoft.com/office/drawing/2014/main" xmlns="" id="{230694E5-E125-475B-8BC6-C06A47C0AD8F}"/>
                </a:ext>
              </a:extLst>
            </p:cNvPr>
            <p:cNvSpPr/>
            <p:nvPr/>
          </p:nvSpPr>
          <p:spPr>
            <a:xfrm>
              <a:off x="7504694" y="3137339"/>
              <a:ext cx="852795" cy="852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2" h="19023" extrusionOk="0">
                  <a:moveTo>
                    <a:pt x="14987" y="1735"/>
                  </a:moveTo>
                  <a:cubicBezTo>
                    <a:pt x="19282" y="4759"/>
                    <a:pt x="20311" y="10693"/>
                    <a:pt x="17287" y="14988"/>
                  </a:cubicBezTo>
                  <a:cubicBezTo>
                    <a:pt x="14263" y="19282"/>
                    <a:pt x="8330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9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12" name="iṣḻídê">
              <a:extLst>
                <a:ext uri="{FF2B5EF4-FFF2-40B4-BE49-F238E27FC236}">
                  <a16:creationId xmlns:a16="http://schemas.microsoft.com/office/drawing/2014/main" xmlns="" id="{1113997B-F428-4B80-9007-18EDC0EC6D24}"/>
                </a:ext>
              </a:extLst>
            </p:cNvPr>
            <p:cNvSpPr/>
            <p:nvPr/>
          </p:nvSpPr>
          <p:spPr>
            <a:xfrm>
              <a:off x="3834510" y="3268416"/>
              <a:ext cx="852799" cy="852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3" h="19022" extrusionOk="0">
                  <a:moveTo>
                    <a:pt x="14987" y="1735"/>
                  </a:moveTo>
                  <a:cubicBezTo>
                    <a:pt x="19282" y="4760"/>
                    <a:pt x="20311" y="10694"/>
                    <a:pt x="17286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9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13" name="îşḷíḑé">
              <a:extLst>
                <a:ext uri="{FF2B5EF4-FFF2-40B4-BE49-F238E27FC236}">
                  <a16:creationId xmlns:a16="http://schemas.microsoft.com/office/drawing/2014/main" xmlns="" id="{1C610AB9-EEDD-4F14-ACAD-CB05FE495D86}"/>
                </a:ext>
              </a:extLst>
            </p:cNvPr>
            <p:cNvSpPr/>
            <p:nvPr/>
          </p:nvSpPr>
          <p:spPr bwMode="auto">
            <a:xfrm>
              <a:off x="4026494" y="3505077"/>
              <a:ext cx="468830" cy="379475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ïŝlîḑè">
              <a:extLst>
                <a:ext uri="{FF2B5EF4-FFF2-40B4-BE49-F238E27FC236}">
                  <a16:creationId xmlns:a16="http://schemas.microsoft.com/office/drawing/2014/main" xmlns="" id="{B81CCA0E-A63C-45B1-AAB1-DD26BE7106C4}"/>
                </a:ext>
              </a:extLst>
            </p:cNvPr>
            <p:cNvSpPr/>
            <p:nvPr/>
          </p:nvSpPr>
          <p:spPr>
            <a:xfrm>
              <a:off x="5596779" y="1360507"/>
              <a:ext cx="852813" cy="852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3" h="19022" extrusionOk="0">
                  <a:moveTo>
                    <a:pt x="14987" y="1735"/>
                  </a:moveTo>
                  <a:cubicBezTo>
                    <a:pt x="19282" y="4760"/>
                    <a:pt x="20311" y="10693"/>
                    <a:pt x="17287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3"/>
                    <a:pt x="-1289" y="8330"/>
                    <a:pt x="1735" y="4035"/>
                  </a:cubicBezTo>
                  <a:cubicBezTo>
                    <a:pt x="4759" y="-258"/>
                    <a:pt x="10693" y="-1289"/>
                    <a:pt x="14987" y="17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15" name="îşḻïḑe">
              <a:extLst>
                <a:ext uri="{FF2B5EF4-FFF2-40B4-BE49-F238E27FC236}">
                  <a16:creationId xmlns:a16="http://schemas.microsoft.com/office/drawing/2014/main" xmlns="" id="{B60E742B-4FB7-4398-A984-8E41FBAA678A}"/>
                </a:ext>
              </a:extLst>
            </p:cNvPr>
            <p:cNvSpPr/>
            <p:nvPr/>
          </p:nvSpPr>
          <p:spPr bwMode="auto">
            <a:xfrm>
              <a:off x="5777601" y="1550645"/>
              <a:ext cx="491169" cy="47251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îṥ1iďe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 flipH="1">
              <a:off x="7699213" y="3332295"/>
              <a:ext cx="463756" cy="46288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7" name="iṡḷiḑé">
              <a:extLst>
                <a:ext uri="{FF2B5EF4-FFF2-40B4-BE49-F238E27FC236}">
                  <a16:creationId xmlns:a16="http://schemas.microsoft.com/office/drawing/2014/main" xmlns="" id="{785C778F-C1AE-41E3-AF72-417E07FEF4B4}"/>
                </a:ext>
              </a:extLst>
            </p:cNvPr>
            <p:cNvSpPr/>
            <p:nvPr/>
          </p:nvSpPr>
          <p:spPr>
            <a:xfrm>
              <a:off x="5742423" y="5030687"/>
              <a:ext cx="852799" cy="852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2" h="19023" extrusionOk="0">
                  <a:moveTo>
                    <a:pt x="14987" y="1735"/>
                  </a:moveTo>
                  <a:cubicBezTo>
                    <a:pt x="19282" y="4759"/>
                    <a:pt x="20311" y="10693"/>
                    <a:pt x="17287" y="14987"/>
                  </a:cubicBezTo>
                  <a:cubicBezTo>
                    <a:pt x="14262" y="19282"/>
                    <a:pt x="8329" y="20311"/>
                    <a:pt x="4035" y="17287"/>
                  </a:cubicBezTo>
                  <a:cubicBezTo>
                    <a:pt x="-260" y="14262"/>
                    <a:pt x="-1289" y="8330"/>
                    <a:pt x="1735" y="4035"/>
                  </a:cubicBezTo>
                  <a:cubicBezTo>
                    <a:pt x="4759" y="-259"/>
                    <a:pt x="10692" y="-1289"/>
                    <a:pt x="14987" y="1735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800"/>
            </a:p>
          </p:txBody>
        </p:sp>
        <p:sp>
          <p:nvSpPr>
            <p:cNvPr id="18" name="íS1ïdé">
              <a:extLst>
                <a:ext uri="{FF2B5EF4-FFF2-40B4-BE49-F238E27FC236}">
                  <a16:creationId xmlns:a16="http://schemas.microsoft.com/office/drawing/2014/main" xmlns="" id="{E9618119-BAC2-4831-BAB0-8C1312086154}"/>
                </a:ext>
              </a:extLst>
            </p:cNvPr>
            <p:cNvSpPr/>
            <p:nvPr/>
          </p:nvSpPr>
          <p:spPr bwMode="auto">
            <a:xfrm>
              <a:off x="5938266" y="5260993"/>
              <a:ext cx="461113" cy="443465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ŝľídé">
              <a:extLst>
                <a:ext uri="{FF2B5EF4-FFF2-40B4-BE49-F238E27FC236}">
                  <a16:creationId xmlns:a16="http://schemas.microsoft.com/office/drawing/2014/main" xmlns="" id="{82549BA2-6702-45DF-ACA7-0B99540E83B2}"/>
                </a:ext>
              </a:extLst>
            </p:cNvPr>
            <p:cNvGrpSpPr/>
            <p:nvPr/>
          </p:nvGrpSpPr>
          <p:grpSpPr>
            <a:xfrm>
              <a:off x="2676668" y="1269067"/>
              <a:ext cx="2818511" cy="1111889"/>
              <a:chOff x="2367835" y="1360507"/>
              <a:chExt cx="3162999" cy="1111889"/>
            </a:xfrm>
          </p:grpSpPr>
          <p:sp>
            <p:nvSpPr>
              <p:cNvPr id="29" name="ïś1íḓê">
                <a:extLst>
                  <a:ext uri="{FF2B5EF4-FFF2-40B4-BE49-F238E27FC236}">
                    <a16:creationId xmlns:a16="http://schemas.microsoft.com/office/drawing/2014/main" xmlns="" id="{DAF7C238-614A-4824-8F83-88243FF53F1B}"/>
                  </a:ext>
                </a:extLst>
              </p:cNvPr>
              <p:cNvSpPr/>
              <p:nvPr/>
            </p:nvSpPr>
            <p:spPr bwMode="auto">
              <a:xfrm>
                <a:off x="2367835" y="1748105"/>
                <a:ext cx="3162999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$ḷïḓé">
                <a:extLst>
                  <a:ext uri="{FF2B5EF4-FFF2-40B4-BE49-F238E27FC236}">
                    <a16:creationId xmlns:a16="http://schemas.microsoft.com/office/drawing/2014/main" xmlns="" id="{E3155F24-CCC8-4D57-8959-BB5BAA2DD102}"/>
                  </a:ext>
                </a:extLst>
              </p:cNvPr>
              <p:cNvSpPr txBox="1"/>
              <p:nvPr/>
            </p:nvSpPr>
            <p:spPr bwMode="auto">
              <a:xfrm>
                <a:off x="2367835" y="1360507"/>
                <a:ext cx="3162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defTabSz="914377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sz="2000" b="1"/>
                </a:lvl1pPr>
                <a:lvl2pPr marL="457189" defTabSz="914377"/>
                <a:lvl3pPr marL="914377" defTabSz="914377"/>
                <a:lvl4pPr marL="1371566" defTabSz="914377"/>
                <a:lvl5pPr marL="1828754" defTabSz="914377"/>
                <a:lvl6pPr marL="2285943" defTabSz="914377"/>
                <a:lvl7pPr marL="2743131" defTabSz="914377"/>
                <a:lvl8pPr marL="3200320" defTabSz="914377"/>
                <a:lvl9pPr marL="3657509" defTabSz="914377"/>
              </a:lstStyle>
              <a:p>
                <a:pPr algn="r"/>
                <a:r>
                  <a:rPr lang="en-US" altLang="zh-CN" dirty="0"/>
                  <a:t>Text here</a:t>
                </a:r>
              </a:p>
            </p:txBody>
          </p:sp>
        </p:grpSp>
        <p:grpSp>
          <p:nvGrpSpPr>
            <p:cNvPr id="20" name="îś1ïḍê">
              <a:extLst>
                <a:ext uri="{FF2B5EF4-FFF2-40B4-BE49-F238E27FC236}">
                  <a16:creationId xmlns:a16="http://schemas.microsoft.com/office/drawing/2014/main" xmlns="" id="{7E9AC7AC-5B06-4AE7-A29C-6238C32B9A9F}"/>
                </a:ext>
              </a:extLst>
            </p:cNvPr>
            <p:cNvGrpSpPr/>
            <p:nvPr/>
          </p:nvGrpSpPr>
          <p:grpSpPr>
            <a:xfrm>
              <a:off x="914399" y="3176976"/>
              <a:ext cx="2818511" cy="1111889"/>
              <a:chOff x="671511" y="3268416"/>
              <a:chExt cx="3162999" cy="1111889"/>
            </a:xfrm>
          </p:grpSpPr>
          <p:sp>
            <p:nvSpPr>
              <p:cNvPr id="27" name="îś1îḑé">
                <a:extLst>
                  <a:ext uri="{FF2B5EF4-FFF2-40B4-BE49-F238E27FC236}">
                    <a16:creationId xmlns:a16="http://schemas.microsoft.com/office/drawing/2014/main" xmlns="" id="{DAF7C238-614A-4824-8F83-88243FF53F1B}"/>
                  </a:ext>
                </a:extLst>
              </p:cNvPr>
              <p:cNvSpPr/>
              <p:nvPr/>
            </p:nvSpPr>
            <p:spPr bwMode="auto">
              <a:xfrm>
                <a:off x="671511" y="3656014"/>
                <a:ext cx="3162999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ïṩ1îḋe">
                <a:extLst>
                  <a:ext uri="{FF2B5EF4-FFF2-40B4-BE49-F238E27FC236}">
                    <a16:creationId xmlns:a16="http://schemas.microsoft.com/office/drawing/2014/main" xmlns="" id="{E3155F24-CCC8-4D57-8959-BB5BAA2DD102}"/>
                  </a:ext>
                </a:extLst>
              </p:cNvPr>
              <p:cNvSpPr txBox="1"/>
              <p:nvPr/>
            </p:nvSpPr>
            <p:spPr bwMode="auto">
              <a:xfrm>
                <a:off x="671511" y="3268416"/>
                <a:ext cx="3162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defTabSz="914377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sz="2000" b="1"/>
                </a:lvl1pPr>
                <a:lvl2pPr marL="457189" defTabSz="914377"/>
                <a:lvl3pPr marL="914377" defTabSz="914377"/>
                <a:lvl4pPr marL="1371566" defTabSz="914377"/>
                <a:lvl5pPr marL="1828754" defTabSz="914377"/>
                <a:lvl6pPr marL="2285943" defTabSz="914377"/>
                <a:lvl7pPr marL="2743131" defTabSz="914377"/>
                <a:lvl8pPr marL="3200320" defTabSz="914377"/>
                <a:lvl9pPr marL="3657509" defTabSz="914377"/>
              </a:lstStyle>
              <a:p>
                <a:pPr algn="r"/>
                <a:r>
                  <a:rPr lang="en-US" altLang="zh-CN" dirty="0"/>
                  <a:t>Text here</a:t>
                </a:r>
              </a:p>
            </p:txBody>
          </p:sp>
        </p:grpSp>
        <p:grpSp>
          <p:nvGrpSpPr>
            <p:cNvPr id="21" name="îşḻíḓe">
              <a:extLst>
                <a:ext uri="{FF2B5EF4-FFF2-40B4-BE49-F238E27FC236}">
                  <a16:creationId xmlns:a16="http://schemas.microsoft.com/office/drawing/2014/main" xmlns="" id="{DF85576E-68F9-44F8-84F9-7BEA40CC7E6D}"/>
                </a:ext>
              </a:extLst>
            </p:cNvPr>
            <p:cNvGrpSpPr/>
            <p:nvPr/>
          </p:nvGrpSpPr>
          <p:grpSpPr>
            <a:xfrm>
              <a:off x="8459089" y="3045899"/>
              <a:ext cx="2818511" cy="1111889"/>
              <a:chOff x="8357489" y="3137339"/>
              <a:chExt cx="3162999" cy="1111889"/>
            </a:xfrm>
          </p:grpSpPr>
          <p:sp>
            <p:nvSpPr>
              <p:cNvPr id="25" name="ïṧ1îḋè">
                <a:extLst>
                  <a:ext uri="{FF2B5EF4-FFF2-40B4-BE49-F238E27FC236}">
                    <a16:creationId xmlns:a16="http://schemas.microsoft.com/office/drawing/2014/main" xmlns="" id="{DAF7C238-614A-4824-8F83-88243FF53F1B}"/>
                  </a:ext>
                </a:extLst>
              </p:cNvPr>
              <p:cNvSpPr/>
              <p:nvPr/>
            </p:nvSpPr>
            <p:spPr bwMode="auto">
              <a:xfrm>
                <a:off x="8357489" y="3524937"/>
                <a:ext cx="3162999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ṧḷidè">
                <a:extLst>
                  <a:ext uri="{FF2B5EF4-FFF2-40B4-BE49-F238E27FC236}">
                    <a16:creationId xmlns:a16="http://schemas.microsoft.com/office/drawing/2014/main" xmlns="" id="{E3155F24-CCC8-4D57-8959-BB5BAA2DD102}"/>
                  </a:ext>
                </a:extLst>
              </p:cNvPr>
              <p:cNvSpPr txBox="1"/>
              <p:nvPr/>
            </p:nvSpPr>
            <p:spPr bwMode="auto">
              <a:xfrm>
                <a:off x="8357489" y="3137339"/>
                <a:ext cx="3162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defTabSz="914377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sz="2000" b="1"/>
                </a:lvl1pPr>
                <a:lvl2pPr marL="457189" defTabSz="914377"/>
                <a:lvl3pPr marL="914377" defTabSz="914377"/>
                <a:lvl4pPr marL="1371566" defTabSz="914377"/>
                <a:lvl5pPr marL="1828754" defTabSz="914377"/>
                <a:lvl6pPr marL="2285943" defTabSz="914377"/>
                <a:lvl7pPr marL="2743131" defTabSz="914377"/>
                <a:lvl8pPr marL="3200320" defTabSz="914377"/>
                <a:lvl9pPr marL="3657509" defTabSz="914377"/>
              </a:lstStyle>
              <a:p>
                <a:r>
                  <a:rPr lang="en-US" altLang="zh-CN" dirty="0"/>
                  <a:t>Text here</a:t>
                </a:r>
              </a:p>
            </p:txBody>
          </p:sp>
        </p:grpSp>
        <p:grpSp>
          <p:nvGrpSpPr>
            <p:cNvPr id="22" name="ïṡ1îḓè">
              <a:extLst>
                <a:ext uri="{FF2B5EF4-FFF2-40B4-BE49-F238E27FC236}">
                  <a16:creationId xmlns:a16="http://schemas.microsoft.com/office/drawing/2014/main" xmlns="" id="{4ECE0BC2-AAEE-4A6E-8032-FFFC48E77AB9}"/>
                </a:ext>
              </a:extLst>
            </p:cNvPr>
            <p:cNvGrpSpPr/>
            <p:nvPr/>
          </p:nvGrpSpPr>
          <p:grpSpPr>
            <a:xfrm>
              <a:off x="6696822" y="4939247"/>
              <a:ext cx="2818511" cy="1111889"/>
              <a:chOff x="6595222" y="5030687"/>
              <a:chExt cx="3162999" cy="1111889"/>
            </a:xfrm>
          </p:grpSpPr>
          <p:sp>
            <p:nvSpPr>
              <p:cNvPr id="23" name="iśḷíḍé">
                <a:extLst>
                  <a:ext uri="{FF2B5EF4-FFF2-40B4-BE49-F238E27FC236}">
                    <a16:creationId xmlns:a16="http://schemas.microsoft.com/office/drawing/2014/main" xmlns="" id="{DAF7C238-614A-4824-8F83-88243FF53F1B}"/>
                  </a:ext>
                </a:extLst>
              </p:cNvPr>
              <p:cNvSpPr/>
              <p:nvPr/>
            </p:nvSpPr>
            <p:spPr bwMode="auto">
              <a:xfrm>
                <a:off x="6595222" y="5418285"/>
                <a:ext cx="3162999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sļiḑè">
                <a:extLst>
                  <a:ext uri="{FF2B5EF4-FFF2-40B4-BE49-F238E27FC236}">
                    <a16:creationId xmlns:a16="http://schemas.microsoft.com/office/drawing/2014/main" xmlns="" id="{E3155F24-CCC8-4D57-8959-BB5BAA2DD102}"/>
                  </a:ext>
                </a:extLst>
              </p:cNvPr>
              <p:cNvSpPr txBox="1"/>
              <p:nvPr/>
            </p:nvSpPr>
            <p:spPr bwMode="auto">
              <a:xfrm>
                <a:off x="6595222" y="5030687"/>
                <a:ext cx="316299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defTabSz="914377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sz="2000" b="1"/>
                </a:lvl1pPr>
                <a:lvl2pPr marL="457189" defTabSz="914377"/>
                <a:lvl3pPr marL="914377" defTabSz="914377"/>
                <a:lvl4pPr marL="1371566" defTabSz="914377"/>
                <a:lvl5pPr marL="1828754" defTabSz="914377"/>
                <a:lvl6pPr marL="2285943" defTabSz="914377"/>
                <a:lvl7pPr marL="2743131" defTabSz="914377"/>
                <a:lvl8pPr marL="3200320" defTabSz="914377"/>
                <a:lvl9pPr marL="3657509" defTabSz="914377"/>
              </a:lstStyle>
              <a:p>
                <a:r>
                  <a:rPr lang="en-US" altLang="zh-CN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683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A483C83-6C5A-462F-882C-75287C16BC6A}"/>
              </a:ext>
            </a:extLst>
          </p:cNvPr>
          <p:cNvSpPr txBox="1"/>
          <p:nvPr/>
        </p:nvSpPr>
        <p:spPr>
          <a:xfrm>
            <a:off x="5860597" y="3958971"/>
            <a:ext cx="1911803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n w="4445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ln w="4445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83BC380-5029-4399-AA02-B6ECB6A6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4C46F8-063C-4A97-A265-7C5F5AE70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19CF3468-4F68-46D6-849A-D73B12150D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9486" y="5859356"/>
            <a:ext cx="404251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xmlns="" id="{1212C6EF-4736-4D88-AC2A-655F354EE6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777" y="5859356"/>
            <a:ext cx="2074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E411C7C-2833-494C-9637-368236408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3178" y="4849036"/>
            <a:ext cx="1091837" cy="1010320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5B5D056E-3929-482D-8230-F4C0FC852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052033"/>
            <a:ext cx="121919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0B764B4-7F72-4762-A9C0-FC03F383D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6726" y="4758873"/>
            <a:ext cx="686721" cy="1293161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026CA03-26A4-4DD9-A863-DC45849E9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3447" y="4758873"/>
            <a:ext cx="145743" cy="129316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87E2BB7-FA96-40C1-90BD-3262A74E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9A289EA-21C9-40C1-9FE7-EF4741BDB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56F8B88-C071-4984-BF0D-68370286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9F8D50A-0C81-48EC-B1FD-0FAF45102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858F82-11CD-4343-A1EC-5817F0861239}"/>
              </a:ext>
            </a:extLst>
          </p:cNvPr>
          <p:cNvGrpSpPr/>
          <p:nvPr/>
        </p:nvGrpSpPr>
        <p:grpSpPr>
          <a:xfrm>
            <a:off x="11383002" y="5182516"/>
            <a:ext cx="685487" cy="869518"/>
            <a:chOff x="11383002" y="5182516"/>
            <a:chExt cx="685487" cy="869518"/>
          </a:xfrm>
        </p:grpSpPr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xmlns="" id="{D45C1E88-6134-4FB2-8400-E89E478B69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xmlns="" id="{ED77E06B-E722-455C-929F-36830D4E0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xmlns="" id="{CF9BFA40-0D02-4472-A17F-3CBEF47521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xmlns="" id="{E3A5535A-49E2-48E2-B68D-DE9104ABD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53660521-E1D6-4E39-8F5C-98672AA9FD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xmlns="" id="{9B90C131-D73C-43A8-B71D-F8FF8C7F9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2">
            <a:extLst>
              <a:ext uri="{FF2B5EF4-FFF2-40B4-BE49-F238E27FC236}">
                <a16:creationId xmlns:a16="http://schemas.microsoft.com/office/drawing/2014/main" xmlns="" id="{ACD9919C-2C38-47D1-92F3-6DFD0C09EE58}"/>
              </a:ext>
            </a:extLst>
          </p:cNvPr>
          <p:cNvSpPr>
            <a:spLocks/>
          </p:cNvSpPr>
          <p:nvPr/>
        </p:nvSpPr>
        <p:spPr bwMode="auto">
          <a:xfrm>
            <a:off x="10139247" y="3912822"/>
            <a:ext cx="568151" cy="463167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48A3EC1D-E070-4B58-A8B2-114946342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749" y="4561255"/>
            <a:ext cx="658314" cy="1490778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xmlns="" id="{B7EE3A8E-B43A-4F23-A6E0-8D797154B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0062" y="4561255"/>
            <a:ext cx="134628" cy="1490778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xmlns="" id="{50322F74-63D3-4835-B599-13D0368EE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1968" y="4375989"/>
            <a:ext cx="134628" cy="185267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xmlns="" id="{E25A0D89-8484-4F75-AF8F-38AF89C54B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88607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xmlns="" id="{27B4FF17-FD46-46DA-B2C0-1E73A6176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63993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xmlns="" id="{1F6EBE76-42D4-4378-815A-0C3A4EAEE2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1968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9F902392-617F-4A62-9216-6E40AEEFE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607" y="4375989"/>
            <a:ext cx="343361" cy="185267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xmlns="" id="{1B19F09C-DEB6-40D4-AF24-3BA36EC0DA19}"/>
              </a:ext>
            </a:extLst>
          </p:cNvPr>
          <p:cNvSpPr>
            <a:spLocks/>
          </p:cNvSpPr>
          <p:nvPr/>
        </p:nvSpPr>
        <p:spPr bwMode="auto">
          <a:xfrm>
            <a:off x="9976212" y="3912822"/>
            <a:ext cx="568151" cy="463167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xmlns="" id="{7911ACC6-80A7-4C75-B7A6-59587668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4050" y="5334434"/>
            <a:ext cx="466871" cy="474283"/>
          </a:xfrm>
          <a:prstGeom prst="ellipse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xmlns="" id="{08EA3257-C241-4983-ABF6-E7203A284439}"/>
              </a:ext>
            </a:extLst>
          </p:cNvPr>
          <p:cNvSpPr>
            <a:spLocks/>
          </p:cNvSpPr>
          <p:nvPr/>
        </p:nvSpPr>
        <p:spPr bwMode="auto">
          <a:xfrm>
            <a:off x="10905015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xmlns="" id="{4920C6C1-C4E6-48E2-924E-4B4109C8D9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05015" y="5724730"/>
            <a:ext cx="0" cy="327305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xmlns="" id="{09F69B06-35D5-441F-A6B1-2747B0E5E5D6}"/>
              </a:ext>
            </a:extLst>
          </p:cNvPr>
          <p:cNvSpPr>
            <a:spLocks/>
          </p:cNvSpPr>
          <p:nvPr/>
        </p:nvSpPr>
        <p:spPr bwMode="auto">
          <a:xfrm>
            <a:off x="11264432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964DE93-9B29-4798-9C56-09216AEA29A6}"/>
              </a:ext>
            </a:extLst>
          </p:cNvPr>
          <p:cNvGrpSpPr/>
          <p:nvPr/>
        </p:nvGrpSpPr>
        <p:grpSpPr>
          <a:xfrm>
            <a:off x="11084106" y="4945374"/>
            <a:ext cx="365593" cy="1106660"/>
            <a:chOff x="10689771" y="4497406"/>
            <a:chExt cx="495719" cy="1500556"/>
          </a:xfrm>
        </p:grpSpPr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xmlns="" id="{FB9F9F2E-816F-4F02-9E91-3D411EA4A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>
              <a:extLst>
                <a:ext uri="{FF2B5EF4-FFF2-40B4-BE49-F238E27FC236}">
                  <a16:creationId xmlns:a16="http://schemas.microsoft.com/office/drawing/2014/main" xmlns="" id="{8C52E4E3-53D9-4F36-8358-1FF32301D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Line 38">
            <a:extLst>
              <a:ext uri="{FF2B5EF4-FFF2-40B4-BE49-F238E27FC236}">
                <a16:creationId xmlns:a16="http://schemas.microsoft.com/office/drawing/2014/main" xmlns="" id="{29AB1E07-E05A-4838-98C4-6EF2EA00E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347" y="6203952"/>
            <a:ext cx="219849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xmlns="" id="{007BD5FC-6E28-494D-B811-C1B34779BD7F}"/>
              </a:ext>
            </a:extLst>
          </p:cNvPr>
          <p:cNvSpPr>
            <a:spLocks/>
          </p:cNvSpPr>
          <p:nvPr/>
        </p:nvSpPr>
        <p:spPr bwMode="auto">
          <a:xfrm>
            <a:off x="9194388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40">
            <a:extLst>
              <a:ext uri="{FF2B5EF4-FFF2-40B4-BE49-F238E27FC236}">
                <a16:creationId xmlns:a16="http://schemas.microsoft.com/office/drawing/2014/main" xmlns="" id="{2C2E3E86-5C66-4C80-A3C9-08A2D3CC0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388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xmlns="" id="{194C3EB8-623C-4D64-A4B4-5ACC938F5995}"/>
              </a:ext>
            </a:extLst>
          </p:cNvPr>
          <p:cNvSpPr>
            <a:spLocks/>
          </p:cNvSpPr>
          <p:nvPr/>
        </p:nvSpPr>
        <p:spPr bwMode="auto">
          <a:xfrm>
            <a:off x="10982827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2">
            <a:extLst>
              <a:ext uri="{FF2B5EF4-FFF2-40B4-BE49-F238E27FC236}">
                <a16:creationId xmlns:a16="http://schemas.microsoft.com/office/drawing/2014/main" xmlns="" id="{02A6ECEB-67D8-4EFB-A7E9-83F3FD30B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2827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xmlns="" id="{6469D475-8825-48A7-BC74-0E9207C56D14}"/>
              </a:ext>
            </a:extLst>
          </p:cNvPr>
          <p:cNvSpPr>
            <a:spLocks/>
          </p:cNvSpPr>
          <p:nvPr/>
        </p:nvSpPr>
        <p:spPr bwMode="auto">
          <a:xfrm>
            <a:off x="10207178" y="6203952"/>
            <a:ext cx="158094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4">
            <a:extLst>
              <a:ext uri="{FF2B5EF4-FFF2-40B4-BE49-F238E27FC236}">
                <a16:creationId xmlns:a16="http://schemas.microsoft.com/office/drawing/2014/main" xmlns="" id="{A89BCA9A-8E78-4087-BCD0-16F810AB0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178" y="6203952"/>
            <a:ext cx="15809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F1FD103-3E0F-4CAB-9A69-754EC0B276D1}"/>
              </a:ext>
            </a:extLst>
          </p:cNvPr>
          <p:cNvGrpSpPr/>
          <p:nvPr/>
        </p:nvGrpSpPr>
        <p:grpSpPr>
          <a:xfrm>
            <a:off x="8407623" y="5307262"/>
            <a:ext cx="585442" cy="744771"/>
            <a:chOff x="7060641" y="4988101"/>
            <a:chExt cx="793820" cy="1009859"/>
          </a:xfrm>
        </p:grpSpPr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82D73EA1-CEBB-463F-B8F5-9F8A5E24C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56CA100E-18BB-46D4-891A-C64A9C4B5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3E8B33E0-5B75-46E4-94FE-4EE647751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84AEA84C-537A-44C8-A9A8-AB6CDEC48C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60F89602-763D-4A58-A57F-5A5075C7A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6C32DD19-1288-49D9-A9B2-56F27C7DF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xmlns="" id="{0B714C87-9D44-4BC1-AE2E-DF17C7664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xmlns="" id="{4A262ECA-1782-4EB4-A4D4-D7D54CE60E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xmlns="" id="{55083A0B-C8C1-4D78-B314-BBBEC9B1B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Rectangle 54">
            <a:extLst>
              <a:ext uri="{FF2B5EF4-FFF2-40B4-BE49-F238E27FC236}">
                <a16:creationId xmlns:a16="http://schemas.microsoft.com/office/drawing/2014/main" xmlns="" id="{76B35CC0-FB53-4971-976E-DF0C4DF5B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984" y="5690146"/>
            <a:ext cx="218615" cy="219850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5">
            <a:extLst>
              <a:ext uri="{FF2B5EF4-FFF2-40B4-BE49-F238E27FC236}">
                <a16:creationId xmlns:a16="http://schemas.microsoft.com/office/drawing/2014/main" xmlns="" id="{D09F81B3-B67D-4792-8706-F13194162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3598" y="5690146"/>
            <a:ext cx="79047" cy="219850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xmlns="" id="{DBB031CE-D6F5-4045-BCB1-342AA5D7D27F}"/>
              </a:ext>
            </a:extLst>
          </p:cNvPr>
          <p:cNvSpPr>
            <a:spLocks/>
          </p:cNvSpPr>
          <p:nvPr/>
        </p:nvSpPr>
        <p:spPr bwMode="auto">
          <a:xfrm>
            <a:off x="9144984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7">
            <a:extLst>
              <a:ext uri="{FF2B5EF4-FFF2-40B4-BE49-F238E27FC236}">
                <a16:creationId xmlns:a16="http://schemas.microsoft.com/office/drawing/2014/main" xmlns="" id="{A6C4130A-AE2C-4F4E-B2F5-5B5ADA0FD7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984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xmlns="" id="{828FDA3D-EC8D-4AF3-A1EB-47A345B37825}"/>
              </a:ext>
            </a:extLst>
          </p:cNvPr>
          <p:cNvSpPr>
            <a:spLocks/>
          </p:cNvSpPr>
          <p:nvPr/>
        </p:nvSpPr>
        <p:spPr bwMode="auto">
          <a:xfrm>
            <a:off x="9363598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59">
            <a:extLst>
              <a:ext uri="{FF2B5EF4-FFF2-40B4-BE49-F238E27FC236}">
                <a16:creationId xmlns:a16="http://schemas.microsoft.com/office/drawing/2014/main" xmlns="" id="{D91BE966-8EE7-45C3-822F-207A8A4B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3598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0">
            <a:extLst>
              <a:ext uri="{FF2B5EF4-FFF2-40B4-BE49-F238E27FC236}">
                <a16:creationId xmlns:a16="http://schemas.microsoft.com/office/drawing/2014/main" xmlns="" id="{DB3AA410-2ABA-4980-B8B8-73018F722685}"/>
              </a:ext>
            </a:extLst>
          </p:cNvPr>
          <p:cNvSpPr>
            <a:spLocks/>
          </p:cNvSpPr>
          <p:nvPr/>
        </p:nvSpPr>
        <p:spPr bwMode="auto">
          <a:xfrm>
            <a:off x="922279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61">
            <a:extLst>
              <a:ext uri="{FF2B5EF4-FFF2-40B4-BE49-F238E27FC236}">
                <a16:creationId xmlns:a16="http://schemas.microsoft.com/office/drawing/2014/main" xmlns="" id="{B76C292D-5F62-44FC-ABF7-EB0DB0039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279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>
            <a:extLst>
              <a:ext uri="{FF2B5EF4-FFF2-40B4-BE49-F238E27FC236}">
                <a16:creationId xmlns:a16="http://schemas.microsoft.com/office/drawing/2014/main" xmlns="" id="{05BF7DE9-E52D-46F5-B516-2C8D0F1D2A11}"/>
              </a:ext>
            </a:extLst>
          </p:cNvPr>
          <p:cNvSpPr>
            <a:spLocks/>
          </p:cNvSpPr>
          <p:nvPr/>
        </p:nvSpPr>
        <p:spPr bwMode="auto">
          <a:xfrm>
            <a:off x="944264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63">
            <a:extLst>
              <a:ext uri="{FF2B5EF4-FFF2-40B4-BE49-F238E27FC236}">
                <a16:creationId xmlns:a16="http://schemas.microsoft.com/office/drawing/2014/main" xmlns="" id="{2EA405E1-EE2F-48E1-A124-E5DBD719B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4264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E494496-5B0E-4EED-ACE3-A0DE61E179F5}"/>
              </a:ext>
            </a:extLst>
          </p:cNvPr>
          <p:cNvGrpSpPr/>
          <p:nvPr/>
        </p:nvGrpSpPr>
        <p:grpSpPr>
          <a:xfrm>
            <a:off x="11044994" y="3647686"/>
            <a:ext cx="854697" cy="343361"/>
            <a:chOff x="10781880" y="3579657"/>
            <a:chExt cx="1158911" cy="465574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D71186AE-369D-4E85-AC68-61D20D4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E9A3D087-0CE6-4C1B-8A2D-2D8A97E4F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110102B-496B-4D4D-9CB4-477075975549}"/>
              </a:ext>
            </a:extLst>
          </p:cNvPr>
          <p:cNvGrpSpPr/>
          <p:nvPr/>
        </p:nvGrpSpPr>
        <p:grpSpPr>
          <a:xfrm>
            <a:off x="4462635" y="5120983"/>
            <a:ext cx="598892" cy="920521"/>
            <a:chOff x="5275435" y="5024945"/>
            <a:chExt cx="633046" cy="973017"/>
          </a:xfrm>
        </p:grpSpPr>
        <p:sp>
          <p:nvSpPr>
            <p:cNvPr id="72" name="Oval 31">
              <a:extLst>
                <a:ext uri="{FF2B5EF4-FFF2-40B4-BE49-F238E27FC236}">
                  <a16:creationId xmlns:a16="http://schemas.microsoft.com/office/drawing/2014/main" xmlns="" id="{4B3DA329-6C26-4B86-A38D-CA4BC54312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3">
              <a:extLst>
                <a:ext uri="{FF2B5EF4-FFF2-40B4-BE49-F238E27FC236}">
                  <a16:creationId xmlns:a16="http://schemas.microsoft.com/office/drawing/2014/main" xmlns="" id="{1ACAC1D5-91DE-48CD-8EEA-0D63AC56CE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CE79B2C-FFA5-457A-8505-13B39F64D05F}"/>
              </a:ext>
            </a:extLst>
          </p:cNvPr>
          <p:cNvGrpSpPr/>
          <p:nvPr/>
        </p:nvGrpSpPr>
        <p:grpSpPr>
          <a:xfrm>
            <a:off x="2063008" y="4729438"/>
            <a:ext cx="433450" cy="1312066"/>
            <a:chOff x="10689771" y="4497406"/>
            <a:chExt cx="495719" cy="1500556"/>
          </a:xfrm>
        </p:grpSpPr>
        <p:sp>
          <p:nvSpPr>
            <p:cNvPr id="75" name="Freeform 34">
              <a:extLst>
                <a:ext uri="{FF2B5EF4-FFF2-40B4-BE49-F238E27FC236}">
                  <a16:creationId xmlns:a16="http://schemas.microsoft.com/office/drawing/2014/main" xmlns="" id="{06741C67-17C1-413E-9449-8303A10E4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36">
              <a:extLst>
                <a:ext uri="{FF2B5EF4-FFF2-40B4-BE49-F238E27FC236}">
                  <a16:creationId xmlns:a16="http://schemas.microsoft.com/office/drawing/2014/main" xmlns="" id="{B0026584-4838-4408-BD5E-8896C5DC17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1E1009AB-2DDB-424A-98FD-10A7F0EA5E8B}"/>
              </a:ext>
            </a:extLst>
          </p:cNvPr>
          <p:cNvGrpSpPr/>
          <p:nvPr/>
        </p:nvGrpSpPr>
        <p:grpSpPr>
          <a:xfrm>
            <a:off x="3570513" y="5244694"/>
            <a:ext cx="626347" cy="796808"/>
            <a:chOff x="7060641" y="4988101"/>
            <a:chExt cx="793820" cy="1009859"/>
          </a:xfrm>
        </p:grpSpPr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xmlns="" id="{13F3CE5D-949F-492E-9113-F35A75C2A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xmlns="" id="{F5FEB2EE-1E64-47A6-8D25-71A004B65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xmlns="" id="{3510A0AD-FB2E-4195-8393-6D8C10F68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>
              <a:extLst>
                <a:ext uri="{FF2B5EF4-FFF2-40B4-BE49-F238E27FC236}">
                  <a16:creationId xmlns:a16="http://schemas.microsoft.com/office/drawing/2014/main" xmlns="" id="{EFCF121B-CF03-4EDA-B800-A1AA17959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>
              <a:extLst>
                <a:ext uri="{FF2B5EF4-FFF2-40B4-BE49-F238E27FC236}">
                  <a16:creationId xmlns:a16="http://schemas.microsoft.com/office/drawing/2014/main" xmlns="" id="{C18C4C92-C2A5-4948-AA27-FA48FA9C6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>
              <a:extLst>
                <a:ext uri="{FF2B5EF4-FFF2-40B4-BE49-F238E27FC236}">
                  <a16:creationId xmlns:a16="http://schemas.microsoft.com/office/drawing/2014/main" xmlns="" id="{1317E766-EC8E-45BE-872B-9773769CE6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>
              <a:extLst>
                <a:ext uri="{FF2B5EF4-FFF2-40B4-BE49-F238E27FC236}">
                  <a16:creationId xmlns:a16="http://schemas.microsoft.com/office/drawing/2014/main" xmlns="" id="{B80849A4-3FAE-4DC8-A6B5-B507824EB8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>
              <a:extLst>
                <a:ext uri="{FF2B5EF4-FFF2-40B4-BE49-F238E27FC236}">
                  <a16:creationId xmlns:a16="http://schemas.microsoft.com/office/drawing/2014/main" xmlns="" id="{72E248E5-1871-4188-86D2-F369F0CB2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>
              <a:extLst>
                <a:ext uri="{FF2B5EF4-FFF2-40B4-BE49-F238E27FC236}">
                  <a16:creationId xmlns:a16="http://schemas.microsoft.com/office/drawing/2014/main" xmlns="" id="{7F15EF91-2DAF-405C-95C1-E99C9E5467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CCE970B-15AB-41AB-8457-6FDCD06BAB51}"/>
              </a:ext>
            </a:extLst>
          </p:cNvPr>
          <p:cNvGrpSpPr/>
          <p:nvPr/>
        </p:nvGrpSpPr>
        <p:grpSpPr>
          <a:xfrm>
            <a:off x="1698171" y="5327612"/>
            <a:ext cx="464458" cy="713891"/>
            <a:chOff x="5275435" y="5024945"/>
            <a:chExt cx="633046" cy="973017"/>
          </a:xfrm>
        </p:grpSpPr>
        <p:sp>
          <p:nvSpPr>
            <p:cNvPr id="88" name="Oval 31">
              <a:extLst>
                <a:ext uri="{FF2B5EF4-FFF2-40B4-BE49-F238E27FC236}">
                  <a16:creationId xmlns:a16="http://schemas.microsoft.com/office/drawing/2014/main" xmlns="" id="{DEF54569-A838-4C40-B443-07C4185F6F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3">
              <a:extLst>
                <a:ext uri="{FF2B5EF4-FFF2-40B4-BE49-F238E27FC236}">
                  <a16:creationId xmlns:a16="http://schemas.microsoft.com/office/drawing/2014/main" xmlns="" id="{E489535C-59DE-42AE-8F07-A294E908D0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B0F1274-C060-4C52-8E78-90BF1FB3328B}"/>
              </a:ext>
            </a:extLst>
          </p:cNvPr>
          <p:cNvGrpSpPr/>
          <p:nvPr/>
        </p:nvGrpSpPr>
        <p:grpSpPr>
          <a:xfrm>
            <a:off x="4283692" y="5017014"/>
            <a:ext cx="338447" cy="1024489"/>
            <a:chOff x="10689771" y="4497406"/>
            <a:chExt cx="495719" cy="1500556"/>
          </a:xfrm>
        </p:grpSpPr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xmlns="" id="{A5CB8E71-BBC1-4942-BDC4-1C5D01F9E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6">
              <a:extLst>
                <a:ext uri="{FF2B5EF4-FFF2-40B4-BE49-F238E27FC236}">
                  <a16:creationId xmlns:a16="http://schemas.microsoft.com/office/drawing/2014/main" xmlns="" id="{C56C7683-7CF2-4081-AA6D-7417842F23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48617B8-FE72-4C91-9A9A-CF95D092FBE0}"/>
              </a:ext>
            </a:extLst>
          </p:cNvPr>
          <p:cNvGrpSpPr/>
          <p:nvPr/>
        </p:nvGrpSpPr>
        <p:grpSpPr>
          <a:xfrm>
            <a:off x="738642" y="4504029"/>
            <a:ext cx="854697" cy="343361"/>
            <a:chOff x="10781880" y="3579657"/>
            <a:chExt cx="1158911" cy="465574"/>
          </a:xfrm>
        </p:grpSpPr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xmlns="" id="{9644D2DA-DAD1-4B26-9267-51928A0A3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xmlns="" id="{146F9FFC-A1AD-4DD3-88B0-01FCCFD9C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7ECFD7A9-860A-4C17-82DF-C8E0A957F89A}"/>
              </a:ext>
            </a:extLst>
          </p:cNvPr>
          <p:cNvGrpSpPr/>
          <p:nvPr/>
        </p:nvGrpSpPr>
        <p:grpSpPr>
          <a:xfrm>
            <a:off x="2688945" y="5182516"/>
            <a:ext cx="685487" cy="869518"/>
            <a:chOff x="11383002" y="5182516"/>
            <a:chExt cx="685487" cy="869518"/>
          </a:xfrm>
        </p:grpSpPr>
        <p:sp>
          <p:nvSpPr>
            <p:cNvPr id="97" name="Rectangle 16">
              <a:extLst>
                <a:ext uri="{FF2B5EF4-FFF2-40B4-BE49-F238E27FC236}">
                  <a16:creationId xmlns:a16="http://schemas.microsoft.com/office/drawing/2014/main" xmlns="" id="{1CFBC735-1699-42A8-AE05-D8D58BD398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7">
              <a:extLst>
                <a:ext uri="{FF2B5EF4-FFF2-40B4-BE49-F238E27FC236}">
                  <a16:creationId xmlns:a16="http://schemas.microsoft.com/office/drawing/2014/main" xmlns="" id="{0DAB0BC7-532A-4655-B4B6-9F513A4386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8">
              <a:extLst>
                <a:ext uri="{FF2B5EF4-FFF2-40B4-BE49-F238E27FC236}">
                  <a16:creationId xmlns:a16="http://schemas.microsoft.com/office/drawing/2014/main" xmlns="" id="{D54E5A50-997A-46F9-BE94-49EBE22B8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9">
              <a:extLst>
                <a:ext uri="{FF2B5EF4-FFF2-40B4-BE49-F238E27FC236}">
                  <a16:creationId xmlns:a16="http://schemas.microsoft.com/office/drawing/2014/main" xmlns="" id="{E316253C-19F0-4A5E-97A9-A767BE7E72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0">
              <a:extLst>
                <a:ext uri="{FF2B5EF4-FFF2-40B4-BE49-F238E27FC236}">
                  <a16:creationId xmlns:a16="http://schemas.microsoft.com/office/drawing/2014/main" xmlns="" id="{63054CB3-B552-4191-974C-52C6179C6F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xmlns="" id="{F97F7437-0053-4DB9-A06D-5767EA05ED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947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6ADF15-1382-4BE4-B7B7-B0A54B9D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2343BCB-AF20-4FD1-967C-77F6E35A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6A7982-889D-4F1C-9351-29704B76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17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DC8C68-AD93-4FA5-8A90-F6654615A6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79" y="1706845"/>
            <a:ext cx="10840403" cy="4436780"/>
            <a:chOff x="680079" y="1706845"/>
            <a:chExt cx="10840403" cy="4436780"/>
          </a:xfrm>
        </p:grpSpPr>
        <p:sp>
          <p:nvSpPr>
            <p:cNvPr id="6" name="îṧľïḓé">
              <a:extLst>
                <a:ext uri="{FF2B5EF4-FFF2-40B4-BE49-F238E27FC236}">
                  <a16:creationId xmlns:a16="http://schemas.microsoft.com/office/drawing/2014/main" xmlns="" id="{622DC06F-C318-4E0C-9430-150C0C88E1F9}"/>
                </a:ext>
              </a:extLst>
            </p:cNvPr>
            <p:cNvSpPr/>
            <p:nvPr/>
          </p:nvSpPr>
          <p:spPr bwMode="auto">
            <a:xfrm>
              <a:off x="4684509" y="2149054"/>
              <a:ext cx="1180164" cy="118248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ïš1iḓê">
              <a:extLst>
                <a:ext uri="{FF2B5EF4-FFF2-40B4-BE49-F238E27FC236}">
                  <a16:creationId xmlns:a16="http://schemas.microsoft.com/office/drawing/2014/main" xmlns="" id="{F58FB0A1-DB35-40A1-8841-4FA119FB5448}"/>
                </a:ext>
              </a:extLst>
            </p:cNvPr>
            <p:cNvSpPr/>
            <p:nvPr/>
          </p:nvSpPr>
          <p:spPr bwMode="auto">
            <a:xfrm>
              <a:off x="6125406" y="2358880"/>
              <a:ext cx="911588" cy="911869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îṣ1íďê">
              <a:extLst>
                <a:ext uri="{FF2B5EF4-FFF2-40B4-BE49-F238E27FC236}">
                  <a16:creationId xmlns:a16="http://schemas.microsoft.com/office/drawing/2014/main" xmlns="" id="{3105E032-D298-4BA6-9965-4FF28D441D33}"/>
                </a:ext>
              </a:extLst>
            </p:cNvPr>
            <p:cNvSpPr/>
            <p:nvPr/>
          </p:nvSpPr>
          <p:spPr bwMode="auto">
            <a:xfrm>
              <a:off x="5402016" y="2960909"/>
              <a:ext cx="1180164" cy="118052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îśļîḓe">
              <a:extLst>
                <a:ext uri="{FF2B5EF4-FFF2-40B4-BE49-F238E27FC236}">
                  <a16:creationId xmlns:a16="http://schemas.microsoft.com/office/drawing/2014/main" xmlns="" id="{7F5184D1-0AE3-4383-B89F-352E52412036}"/>
                </a:ext>
              </a:extLst>
            </p:cNvPr>
            <p:cNvSpPr/>
            <p:nvPr/>
          </p:nvSpPr>
          <p:spPr bwMode="auto">
            <a:xfrm>
              <a:off x="6156772" y="2937378"/>
              <a:ext cx="1111551" cy="1111892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îśḷídè">
              <a:extLst>
                <a:ext uri="{FF2B5EF4-FFF2-40B4-BE49-F238E27FC236}">
                  <a16:creationId xmlns:a16="http://schemas.microsoft.com/office/drawing/2014/main" xmlns="" id="{4685FC01-9B28-4601-A04E-9610DAF5190B}"/>
                </a:ext>
              </a:extLst>
            </p:cNvPr>
            <p:cNvSpPr/>
            <p:nvPr/>
          </p:nvSpPr>
          <p:spPr bwMode="auto">
            <a:xfrm>
              <a:off x="6601784" y="3382526"/>
              <a:ext cx="1111551" cy="1111892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íṥḻiḋê">
              <a:extLst>
                <a:ext uri="{FF2B5EF4-FFF2-40B4-BE49-F238E27FC236}">
                  <a16:creationId xmlns:a16="http://schemas.microsoft.com/office/drawing/2014/main" xmlns="" id="{64225FEE-CFAA-4A32-AED8-0D672F7467BA}"/>
                </a:ext>
              </a:extLst>
            </p:cNvPr>
            <p:cNvSpPr/>
            <p:nvPr/>
          </p:nvSpPr>
          <p:spPr bwMode="auto">
            <a:xfrm>
              <a:off x="4953083" y="3739430"/>
              <a:ext cx="1111551" cy="1111892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i$1íďe">
              <a:extLst>
                <a:ext uri="{FF2B5EF4-FFF2-40B4-BE49-F238E27FC236}">
                  <a16:creationId xmlns:a16="http://schemas.microsoft.com/office/drawing/2014/main" xmlns="" id="{D24506C5-6563-4D1C-BB67-A7D1A63EAF1A}"/>
                </a:ext>
              </a:extLst>
            </p:cNvPr>
            <p:cNvSpPr/>
            <p:nvPr/>
          </p:nvSpPr>
          <p:spPr bwMode="auto">
            <a:xfrm>
              <a:off x="3998368" y="3433511"/>
              <a:ext cx="866498" cy="860882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îslîḋe">
              <a:extLst>
                <a:ext uri="{FF2B5EF4-FFF2-40B4-BE49-F238E27FC236}">
                  <a16:creationId xmlns:a16="http://schemas.microsoft.com/office/drawing/2014/main" xmlns="" id="{5F4F56FA-653D-4912-88BD-72838BABDA73}"/>
                </a:ext>
              </a:extLst>
            </p:cNvPr>
            <p:cNvSpPr/>
            <p:nvPr/>
          </p:nvSpPr>
          <p:spPr bwMode="auto">
            <a:xfrm>
              <a:off x="4688431" y="2437321"/>
              <a:ext cx="2756330" cy="3706304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ïSliḋè">
              <a:extLst>
                <a:ext uri="{FF2B5EF4-FFF2-40B4-BE49-F238E27FC236}">
                  <a16:creationId xmlns:a16="http://schemas.microsoft.com/office/drawing/2014/main" xmlns="" id="{90845506-CD9B-4409-AD44-621AE0F7CE2A}"/>
                </a:ext>
              </a:extLst>
            </p:cNvPr>
            <p:cNvSpPr/>
            <p:nvPr/>
          </p:nvSpPr>
          <p:spPr bwMode="auto">
            <a:xfrm>
              <a:off x="3998368" y="2560865"/>
              <a:ext cx="1403649" cy="14040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0000" tIns="46800" rIns="90000" bIns="46800" numCol="1" anchor="ctr" anchorCtr="0" compatLnSpc="1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Text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5" name="iS1íḋé">
              <a:extLst>
                <a:ext uri="{FF2B5EF4-FFF2-40B4-BE49-F238E27FC236}">
                  <a16:creationId xmlns:a16="http://schemas.microsoft.com/office/drawing/2014/main" xmlns="" id="{9DFFDB9F-0879-419F-8065-537BE3B67E67}"/>
                </a:ext>
              </a:extLst>
            </p:cNvPr>
            <p:cNvSpPr/>
            <p:nvPr/>
          </p:nvSpPr>
          <p:spPr bwMode="auto">
            <a:xfrm>
              <a:off x="5386334" y="1706845"/>
              <a:ext cx="1403649" cy="14040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0000" tIns="46800" rIns="90000" bIns="46800" numCol="1" anchor="ctr" anchorCtr="0" compatLnSpc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Text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6" name="îśḷîḓe">
              <a:extLst>
                <a:ext uri="{FF2B5EF4-FFF2-40B4-BE49-F238E27FC236}">
                  <a16:creationId xmlns:a16="http://schemas.microsoft.com/office/drawing/2014/main" xmlns="" id="{B69F2080-21CF-4147-9506-7642D234C58F}"/>
                </a:ext>
              </a:extLst>
            </p:cNvPr>
            <p:cNvSpPr/>
            <p:nvPr/>
          </p:nvSpPr>
          <p:spPr bwMode="auto">
            <a:xfrm>
              <a:off x="6789983" y="2172585"/>
              <a:ext cx="1403649" cy="14040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0000" tIns="46800" rIns="90000" bIns="46800" numCol="1" anchor="ctr" anchorCtr="0" compatLnSpc="1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Text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7" name="ïṩľidé">
              <a:extLst>
                <a:ext uri="{FF2B5EF4-FFF2-40B4-BE49-F238E27FC236}">
                  <a16:creationId xmlns:a16="http://schemas.microsoft.com/office/drawing/2014/main" xmlns="" id="{927A73B8-20E9-4623-A09A-E75E7987E0D7}"/>
                </a:ext>
              </a:extLst>
            </p:cNvPr>
            <p:cNvSpPr/>
            <p:nvPr/>
          </p:nvSpPr>
          <p:spPr bwMode="auto">
            <a:xfrm>
              <a:off x="6062897" y="3493321"/>
              <a:ext cx="1403649" cy="14040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0000" tIns="46800" rIns="90000" bIns="46800" numCol="1" anchor="ctr" anchorCtr="0" compatLnSpc="1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Text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8" name="ïṡľíḓé">
              <a:extLst>
                <a:ext uri="{FF2B5EF4-FFF2-40B4-BE49-F238E27FC236}">
                  <a16:creationId xmlns:a16="http://schemas.microsoft.com/office/drawing/2014/main" xmlns="" id="{3CDF410D-8220-4FAA-9876-9E4B39DBEAC8}"/>
                </a:ext>
              </a:extLst>
            </p:cNvPr>
            <p:cNvSpPr txBox="1"/>
            <p:nvPr/>
          </p:nvSpPr>
          <p:spPr bwMode="auto">
            <a:xfrm>
              <a:off x="8481000" y="2285008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9" name="ïS1ïḑe">
              <a:extLst>
                <a:ext uri="{FF2B5EF4-FFF2-40B4-BE49-F238E27FC236}">
                  <a16:creationId xmlns:a16="http://schemas.microsoft.com/office/drawing/2014/main" xmlns="" id="{7CA51045-D316-4A98-B417-38FD54535BBE}"/>
                </a:ext>
              </a:extLst>
            </p:cNvPr>
            <p:cNvSpPr/>
            <p:nvPr/>
          </p:nvSpPr>
          <p:spPr bwMode="auto">
            <a:xfrm>
              <a:off x="8481000" y="2726814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slîde">
              <a:extLst>
                <a:ext uri="{FF2B5EF4-FFF2-40B4-BE49-F238E27FC236}">
                  <a16:creationId xmlns:a16="http://schemas.microsoft.com/office/drawing/2014/main" xmlns="" id="{30EA2B4F-610E-4BF0-8220-8A56FE57A77E}"/>
                </a:ext>
              </a:extLst>
            </p:cNvPr>
            <p:cNvSpPr txBox="1"/>
            <p:nvPr/>
          </p:nvSpPr>
          <p:spPr bwMode="auto">
            <a:xfrm>
              <a:off x="8481000" y="3964946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04.Text here</a:t>
              </a:r>
            </a:p>
          </p:txBody>
        </p:sp>
        <p:sp>
          <p:nvSpPr>
            <p:cNvPr id="21" name="îšḻíḑé">
              <a:extLst>
                <a:ext uri="{FF2B5EF4-FFF2-40B4-BE49-F238E27FC236}">
                  <a16:creationId xmlns:a16="http://schemas.microsoft.com/office/drawing/2014/main" xmlns="" id="{224649C0-8268-401B-85C2-DA3D131C038A}"/>
                </a:ext>
              </a:extLst>
            </p:cNvPr>
            <p:cNvSpPr/>
            <p:nvPr/>
          </p:nvSpPr>
          <p:spPr bwMode="auto">
            <a:xfrm>
              <a:off x="8481000" y="4406752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ísľiḓê">
              <a:extLst>
                <a:ext uri="{FF2B5EF4-FFF2-40B4-BE49-F238E27FC236}">
                  <a16:creationId xmlns:a16="http://schemas.microsoft.com/office/drawing/2014/main" xmlns="" id="{57FA20AB-8A61-4576-B4E0-A241AF590B57}"/>
                </a:ext>
              </a:extLst>
            </p:cNvPr>
            <p:cNvSpPr txBox="1"/>
            <p:nvPr/>
          </p:nvSpPr>
          <p:spPr bwMode="auto">
            <a:xfrm>
              <a:off x="680079" y="2285008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3" name="îŝḻîḋê">
              <a:extLst>
                <a:ext uri="{FF2B5EF4-FFF2-40B4-BE49-F238E27FC236}">
                  <a16:creationId xmlns:a16="http://schemas.microsoft.com/office/drawing/2014/main" xmlns="" id="{8D99E1C9-FF37-4248-B048-720F76903E5E}"/>
                </a:ext>
              </a:extLst>
            </p:cNvPr>
            <p:cNvSpPr/>
            <p:nvPr/>
          </p:nvSpPr>
          <p:spPr bwMode="auto">
            <a:xfrm>
              <a:off x="680079" y="2726814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ïṣlíḍe">
              <a:extLst>
                <a:ext uri="{FF2B5EF4-FFF2-40B4-BE49-F238E27FC236}">
                  <a16:creationId xmlns:a16="http://schemas.microsoft.com/office/drawing/2014/main" xmlns="" id="{ACBFE9A9-06EE-4668-8CDF-8A382BA73813}"/>
                </a:ext>
              </a:extLst>
            </p:cNvPr>
            <p:cNvSpPr txBox="1"/>
            <p:nvPr/>
          </p:nvSpPr>
          <p:spPr bwMode="auto">
            <a:xfrm>
              <a:off x="680079" y="3964946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25" name="íşḷîḑé">
              <a:extLst>
                <a:ext uri="{FF2B5EF4-FFF2-40B4-BE49-F238E27FC236}">
                  <a16:creationId xmlns:a16="http://schemas.microsoft.com/office/drawing/2014/main" xmlns="" id="{1BB39DB1-19E3-4BA3-9DC5-3B57CB78DDC5}"/>
                </a:ext>
              </a:extLst>
            </p:cNvPr>
            <p:cNvSpPr/>
            <p:nvPr/>
          </p:nvSpPr>
          <p:spPr bwMode="auto">
            <a:xfrm>
              <a:off x="680079" y="4406752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50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A68982-612D-422F-A409-FAC187A0A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AE10BF-7073-4463-84A4-71851B6EB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231934-7118-47FA-AAD3-E20BB322F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40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829F87-A963-401A-B022-8FF3B21827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473" y="2025250"/>
            <a:ext cx="10847053" cy="3254902"/>
            <a:chOff x="672473" y="2025250"/>
            <a:chExt cx="10847053" cy="3254902"/>
          </a:xfrm>
        </p:grpSpPr>
        <p:sp>
          <p:nvSpPr>
            <p:cNvPr id="6" name="ïṥḻíḋe">
              <a:extLst>
                <a:ext uri="{FF2B5EF4-FFF2-40B4-BE49-F238E27FC236}">
                  <a16:creationId xmlns:a16="http://schemas.microsoft.com/office/drawing/2014/main" xmlns="" id="{68BEC4C6-1B0F-4438-B55B-3E59BFDCD4D8}"/>
                </a:ext>
              </a:extLst>
            </p:cNvPr>
            <p:cNvSpPr/>
            <p:nvPr/>
          </p:nvSpPr>
          <p:spPr bwMode="auto">
            <a:xfrm>
              <a:off x="5394908" y="3450270"/>
              <a:ext cx="1772713" cy="1768561"/>
            </a:xfrm>
            <a:custGeom>
              <a:avLst/>
              <a:gdLst>
                <a:gd name="T0" fmla="*/ 28 w 360"/>
                <a:gd name="T1" fmla="*/ 173 h 360"/>
                <a:gd name="T2" fmla="*/ 14 w 360"/>
                <a:gd name="T3" fmla="*/ 159 h 360"/>
                <a:gd name="T4" fmla="*/ 31 w 360"/>
                <a:gd name="T5" fmla="*/ 144 h 360"/>
                <a:gd name="T6" fmla="*/ 30 w 360"/>
                <a:gd name="T7" fmla="*/ 126 h 360"/>
                <a:gd name="T8" fmla="*/ 44 w 360"/>
                <a:gd name="T9" fmla="*/ 111 h 360"/>
                <a:gd name="T10" fmla="*/ 46 w 360"/>
                <a:gd name="T11" fmla="*/ 93 h 360"/>
                <a:gd name="T12" fmla="*/ 64 w 360"/>
                <a:gd name="T13" fmla="*/ 81 h 360"/>
                <a:gd name="T14" fmla="*/ 67 w 360"/>
                <a:gd name="T15" fmla="*/ 57 h 360"/>
                <a:gd name="T16" fmla="*/ 95 w 360"/>
                <a:gd name="T17" fmla="*/ 54 h 360"/>
                <a:gd name="T18" fmla="*/ 100 w 360"/>
                <a:gd name="T19" fmla="*/ 42 h 360"/>
                <a:gd name="T20" fmla="*/ 115 w 360"/>
                <a:gd name="T21" fmla="*/ 34 h 360"/>
                <a:gd name="T22" fmla="*/ 134 w 360"/>
                <a:gd name="T23" fmla="*/ 29 h 360"/>
                <a:gd name="T24" fmla="*/ 151 w 360"/>
                <a:gd name="T25" fmla="*/ 23 h 360"/>
                <a:gd name="T26" fmla="*/ 170 w 360"/>
                <a:gd name="T27" fmla="*/ 21 h 360"/>
                <a:gd name="T28" fmla="*/ 190 w 360"/>
                <a:gd name="T29" fmla="*/ 28 h 360"/>
                <a:gd name="T30" fmla="*/ 211 w 360"/>
                <a:gd name="T31" fmla="*/ 16 h 360"/>
                <a:gd name="T32" fmla="*/ 225 w 360"/>
                <a:gd name="T33" fmla="*/ 31 h 360"/>
                <a:gd name="T34" fmla="*/ 243 w 360"/>
                <a:gd name="T35" fmla="*/ 34 h 360"/>
                <a:gd name="T36" fmla="*/ 257 w 360"/>
                <a:gd name="T37" fmla="*/ 48 h 360"/>
                <a:gd name="T38" fmla="*/ 269 w 360"/>
                <a:gd name="T39" fmla="*/ 56 h 360"/>
                <a:gd name="T40" fmla="*/ 289 w 360"/>
                <a:gd name="T41" fmla="*/ 63 h 360"/>
                <a:gd name="T42" fmla="*/ 291 w 360"/>
                <a:gd name="T43" fmla="*/ 77 h 360"/>
                <a:gd name="T44" fmla="*/ 318 w 360"/>
                <a:gd name="T45" fmla="*/ 86 h 360"/>
                <a:gd name="T46" fmla="*/ 312 w 360"/>
                <a:gd name="T47" fmla="*/ 106 h 360"/>
                <a:gd name="T48" fmla="*/ 346 w 360"/>
                <a:gd name="T49" fmla="*/ 112 h 360"/>
                <a:gd name="T50" fmla="*/ 324 w 360"/>
                <a:gd name="T51" fmla="*/ 138 h 360"/>
                <a:gd name="T52" fmla="*/ 358 w 360"/>
                <a:gd name="T53" fmla="*/ 151 h 360"/>
                <a:gd name="T54" fmla="*/ 331 w 360"/>
                <a:gd name="T55" fmla="*/ 170 h 360"/>
                <a:gd name="T56" fmla="*/ 359 w 360"/>
                <a:gd name="T57" fmla="*/ 187 h 360"/>
                <a:gd name="T58" fmla="*/ 329 w 360"/>
                <a:gd name="T59" fmla="*/ 206 h 360"/>
                <a:gd name="T60" fmla="*/ 342 w 360"/>
                <a:gd name="T61" fmla="*/ 221 h 360"/>
                <a:gd name="T62" fmla="*/ 323 w 360"/>
                <a:gd name="T63" fmla="*/ 234 h 360"/>
                <a:gd name="T64" fmla="*/ 323 w 360"/>
                <a:gd name="T65" fmla="*/ 252 h 360"/>
                <a:gd name="T66" fmla="*/ 307 w 360"/>
                <a:gd name="T67" fmla="*/ 266 h 360"/>
                <a:gd name="T68" fmla="*/ 302 w 360"/>
                <a:gd name="T69" fmla="*/ 283 h 360"/>
                <a:gd name="T70" fmla="*/ 283 w 360"/>
                <a:gd name="T71" fmla="*/ 293 h 360"/>
                <a:gd name="T72" fmla="*/ 273 w 360"/>
                <a:gd name="T73" fmla="*/ 302 h 360"/>
                <a:gd name="T74" fmla="*/ 261 w 360"/>
                <a:gd name="T75" fmla="*/ 319 h 360"/>
                <a:gd name="T76" fmla="*/ 243 w 360"/>
                <a:gd name="T77" fmla="*/ 321 h 360"/>
                <a:gd name="T78" fmla="*/ 231 w 360"/>
                <a:gd name="T79" fmla="*/ 340 h 360"/>
                <a:gd name="T80" fmla="*/ 209 w 360"/>
                <a:gd name="T81" fmla="*/ 331 h 360"/>
                <a:gd name="T82" fmla="*/ 190 w 360"/>
                <a:gd name="T83" fmla="*/ 341 h 360"/>
                <a:gd name="T84" fmla="*/ 171 w 360"/>
                <a:gd name="T85" fmla="*/ 340 h 360"/>
                <a:gd name="T86" fmla="*/ 152 w 360"/>
                <a:gd name="T87" fmla="*/ 331 h 360"/>
                <a:gd name="T88" fmla="*/ 130 w 360"/>
                <a:gd name="T89" fmla="*/ 340 h 360"/>
                <a:gd name="T90" fmla="*/ 117 w 360"/>
                <a:gd name="T91" fmla="*/ 328 h 360"/>
                <a:gd name="T92" fmla="*/ 106 w 360"/>
                <a:gd name="T93" fmla="*/ 314 h 360"/>
                <a:gd name="T94" fmla="*/ 85 w 360"/>
                <a:gd name="T95" fmla="*/ 310 h 360"/>
                <a:gd name="T96" fmla="*/ 82 w 360"/>
                <a:gd name="T97" fmla="*/ 296 h 360"/>
                <a:gd name="T98" fmla="*/ 54 w 360"/>
                <a:gd name="T99" fmla="*/ 290 h 360"/>
                <a:gd name="T100" fmla="*/ 53 w 360"/>
                <a:gd name="T101" fmla="*/ 267 h 360"/>
                <a:gd name="T102" fmla="*/ 37 w 360"/>
                <a:gd name="T103" fmla="*/ 254 h 360"/>
                <a:gd name="T104" fmla="*/ 37 w 360"/>
                <a:gd name="T105" fmla="*/ 235 h 360"/>
                <a:gd name="T106" fmla="*/ 18 w 360"/>
                <a:gd name="T107" fmla="*/ 222 h 360"/>
                <a:gd name="T108" fmla="*/ 30 w 360"/>
                <a:gd name="T109" fmla="*/ 206 h 360"/>
                <a:gd name="T110" fmla="*/ 288 w 360"/>
                <a:gd name="T111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90"/>
                  </a:moveTo>
                  <a:cubicBezTo>
                    <a:pt x="0" y="189"/>
                    <a:pt x="0" y="188"/>
                    <a:pt x="0" y="188"/>
                  </a:cubicBezTo>
                  <a:cubicBezTo>
                    <a:pt x="1" y="187"/>
                    <a:pt x="5" y="186"/>
                    <a:pt x="13" y="184"/>
                  </a:cubicBezTo>
                  <a:cubicBezTo>
                    <a:pt x="15" y="183"/>
                    <a:pt x="17" y="182"/>
                    <a:pt x="19" y="182"/>
                  </a:cubicBezTo>
                  <a:cubicBezTo>
                    <a:pt x="26" y="180"/>
                    <a:pt x="26" y="180"/>
                    <a:pt x="27" y="179"/>
                  </a:cubicBezTo>
                  <a:cubicBezTo>
                    <a:pt x="28" y="178"/>
                    <a:pt x="28" y="177"/>
                    <a:pt x="28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9" y="170"/>
                    <a:pt x="29" y="169"/>
                  </a:cubicBezTo>
                  <a:cubicBezTo>
                    <a:pt x="29" y="167"/>
                    <a:pt x="28" y="166"/>
                    <a:pt x="28" y="165"/>
                  </a:cubicBezTo>
                  <a:cubicBezTo>
                    <a:pt x="27" y="165"/>
                    <a:pt x="26" y="164"/>
                    <a:pt x="21" y="162"/>
                  </a:cubicBezTo>
                  <a:cubicBezTo>
                    <a:pt x="19" y="161"/>
                    <a:pt x="16" y="160"/>
                    <a:pt x="14" y="159"/>
                  </a:cubicBezTo>
                  <a:cubicBezTo>
                    <a:pt x="7" y="156"/>
                    <a:pt x="3" y="154"/>
                    <a:pt x="2" y="153"/>
                  </a:cubicBezTo>
                  <a:cubicBezTo>
                    <a:pt x="2" y="153"/>
                    <a:pt x="2" y="152"/>
                    <a:pt x="2" y="152"/>
                  </a:cubicBezTo>
                  <a:cubicBezTo>
                    <a:pt x="2" y="149"/>
                    <a:pt x="3" y="147"/>
                    <a:pt x="3" y="146"/>
                  </a:cubicBezTo>
                  <a:cubicBezTo>
                    <a:pt x="4" y="146"/>
                    <a:pt x="9" y="145"/>
                    <a:pt x="16" y="145"/>
                  </a:cubicBezTo>
                  <a:cubicBezTo>
                    <a:pt x="19" y="145"/>
                    <a:pt x="21" y="145"/>
                    <a:pt x="23" y="145"/>
                  </a:cubicBezTo>
                  <a:cubicBezTo>
                    <a:pt x="30" y="144"/>
                    <a:pt x="31" y="144"/>
                    <a:pt x="31" y="144"/>
                  </a:cubicBezTo>
                  <a:cubicBezTo>
                    <a:pt x="32" y="143"/>
                    <a:pt x="33" y="142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5" y="135"/>
                    <a:pt x="36" y="134"/>
                    <a:pt x="36" y="132"/>
                  </a:cubicBezTo>
                  <a:cubicBezTo>
                    <a:pt x="36" y="132"/>
                    <a:pt x="35" y="131"/>
                    <a:pt x="35" y="131"/>
                  </a:cubicBezTo>
                  <a:cubicBezTo>
                    <a:pt x="35" y="130"/>
                    <a:pt x="34" y="129"/>
                    <a:pt x="30" y="126"/>
                  </a:cubicBezTo>
                  <a:cubicBezTo>
                    <a:pt x="28" y="125"/>
                    <a:pt x="25" y="123"/>
                    <a:pt x="23" y="121"/>
                  </a:cubicBezTo>
                  <a:cubicBezTo>
                    <a:pt x="18" y="117"/>
                    <a:pt x="14" y="114"/>
                    <a:pt x="13" y="113"/>
                  </a:cubicBezTo>
                  <a:cubicBezTo>
                    <a:pt x="13" y="111"/>
                    <a:pt x="15" y="107"/>
                    <a:pt x="16" y="106"/>
                  </a:cubicBezTo>
                  <a:cubicBezTo>
                    <a:pt x="17" y="106"/>
                    <a:pt x="22" y="107"/>
                    <a:pt x="29" y="108"/>
                  </a:cubicBezTo>
                  <a:cubicBezTo>
                    <a:pt x="31" y="109"/>
                    <a:pt x="34" y="109"/>
                    <a:pt x="36" y="110"/>
                  </a:cubicBezTo>
                  <a:cubicBezTo>
                    <a:pt x="42" y="111"/>
                    <a:pt x="43" y="111"/>
                    <a:pt x="44" y="111"/>
                  </a:cubicBezTo>
                  <a:cubicBezTo>
                    <a:pt x="45" y="110"/>
                    <a:pt x="46" y="110"/>
                    <a:pt x="48" y="106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51" y="101"/>
                    <a:pt x="51" y="100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8"/>
                    <a:pt x="50" y="97"/>
                    <a:pt x="46" y="93"/>
                  </a:cubicBezTo>
                  <a:cubicBezTo>
                    <a:pt x="45" y="91"/>
                    <a:pt x="43" y="89"/>
                    <a:pt x="41" y="87"/>
                  </a:cubicBezTo>
                  <a:cubicBezTo>
                    <a:pt x="37" y="81"/>
                    <a:pt x="34" y="77"/>
                    <a:pt x="33" y="76"/>
                  </a:cubicBezTo>
                  <a:cubicBezTo>
                    <a:pt x="34" y="75"/>
                    <a:pt x="36" y="71"/>
                    <a:pt x="37" y="71"/>
                  </a:cubicBezTo>
                  <a:cubicBezTo>
                    <a:pt x="39" y="71"/>
                    <a:pt x="43" y="72"/>
                    <a:pt x="50" y="75"/>
                  </a:cubicBezTo>
                  <a:cubicBezTo>
                    <a:pt x="52" y="76"/>
                    <a:pt x="54" y="77"/>
                    <a:pt x="56" y="78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5" y="81"/>
                    <a:pt x="66" y="80"/>
                    <a:pt x="69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4"/>
                    <a:pt x="73" y="73"/>
                    <a:pt x="73" y="71"/>
                  </a:cubicBezTo>
                  <a:cubicBezTo>
                    <a:pt x="73" y="70"/>
                    <a:pt x="73" y="69"/>
                    <a:pt x="70" y="64"/>
                  </a:cubicBezTo>
                  <a:cubicBezTo>
                    <a:pt x="69" y="62"/>
                    <a:pt x="68" y="60"/>
                    <a:pt x="67" y="57"/>
                  </a:cubicBezTo>
                  <a:cubicBezTo>
                    <a:pt x="63" y="51"/>
                    <a:pt x="62" y="46"/>
                    <a:pt x="61" y="45"/>
                  </a:cubicBezTo>
                  <a:cubicBezTo>
                    <a:pt x="62" y="44"/>
                    <a:pt x="65" y="41"/>
                    <a:pt x="67" y="41"/>
                  </a:cubicBezTo>
                  <a:cubicBezTo>
                    <a:pt x="68" y="41"/>
                    <a:pt x="71" y="43"/>
                    <a:pt x="77" y="48"/>
                  </a:cubicBezTo>
                  <a:cubicBezTo>
                    <a:pt x="79" y="50"/>
                    <a:pt x="81" y="51"/>
                    <a:pt x="83" y="52"/>
                  </a:cubicBezTo>
                  <a:cubicBezTo>
                    <a:pt x="88" y="56"/>
                    <a:pt x="89" y="57"/>
                    <a:pt x="90" y="57"/>
                  </a:cubicBezTo>
                  <a:cubicBezTo>
                    <a:pt x="91" y="57"/>
                    <a:pt x="92" y="57"/>
                    <a:pt x="95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100" y="52"/>
                    <a:pt x="101" y="50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8"/>
                    <a:pt x="101" y="46"/>
                    <a:pt x="100" y="42"/>
                  </a:cubicBezTo>
                  <a:cubicBezTo>
                    <a:pt x="99" y="40"/>
                    <a:pt x="99" y="37"/>
                    <a:pt x="98" y="35"/>
                  </a:cubicBezTo>
                  <a:cubicBezTo>
                    <a:pt x="97" y="29"/>
                    <a:pt x="96" y="24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0"/>
                    <a:pt x="100" y="18"/>
                    <a:pt x="102" y="18"/>
                  </a:cubicBezTo>
                  <a:cubicBezTo>
                    <a:pt x="103" y="19"/>
                    <a:pt x="106" y="22"/>
                    <a:pt x="111" y="28"/>
                  </a:cubicBezTo>
                  <a:cubicBezTo>
                    <a:pt x="112" y="30"/>
                    <a:pt x="114" y="32"/>
                    <a:pt x="115" y="34"/>
                  </a:cubicBezTo>
                  <a:cubicBezTo>
                    <a:pt x="119" y="39"/>
                    <a:pt x="120" y="39"/>
                    <a:pt x="121" y="40"/>
                  </a:cubicBezTo>
                  <a:cubicBezTo>
                    <a:pt x="122" y="40"/>
                    <a:pt x="123" y="40"/>
                    <a:pt x="127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1" y="37"/>
                    <a:pt x="133" y="36"/>
                    <a:pt x="133" y="35"/>
                  </a:cubicBezTo>
                  <a:cubicBezTo>
                    <a:pt x="134" y="34"/>
                    <a:pt x="134" y="33"/>
                    <a:pt x="134" y="29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4"/>
                    <a:pt x="134" y="22"/>
                    <a:pt x="134" y="20"/>
                  </a:cubicBezTo>
                  <a:cubicBezTo>
                    <a:pt x="134" y="12"/>
                    <a:pt x="134" y="8"/>
                    <a:pt x="135" y="6"/>
                  </a:cubicBezTo>
                  <a:cubicBezTo>
                    <a:pt x="136" y="5"/>
                    <a:pt x="140" y="4"/>
                    <a:pt x="141" y="5"/>
                  </a:cubicBezTo>
                  <a:cubicBezTo>
                    <a:pt x="142" y="6"/>
                    <a:pt x="144" y="10"/>
                    <a:pt x="148" y="16"/>
                  </a:cubicBezTo>
                  <a:cubicBezTo>
                    <a:pt x="149" y="19"/>
                    <a:pt x="150" y="21"/>
                    <a:pt x="151" y="23"/>
                  </a:cubicBezTo>
                  <a:cubicBezTo>
                    <a:pt x="153" y="29"/>
                    <a:pt x="154" y="29"/>
                    <a:pt x="155" y="30"/>
                  </a:cubicBezTo>
                  <a:cubicBezTo>
                    <a:pt x="156" y="30"/>
                    <a:pt x="157" y="31"/>
                    <a:pt x="161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7" y="30"/>
                    <a:pt x="168" y="28"/>
                    <a:pt x="168" y="28"/>
                  </a:cubicBezTo>
                  <a:cubicBezTo>
                    <a:pt x="169" y="27"/>
                    <a:pt x="169" y="26"/>
                    <a:pt x="170" y="21"/>
                  </a:cubicBezTo>
                  <a:cubicBezTo>
                    <a:pt x="171" y="19"/>
                    <a:pt x="171" y="16"/>
                    <a:pt x="172" y="13"/>
                  </a:cubicBezTo>
                  <a:cubicBezTo>
                    <a:pt x="174" y="6"/>
                    <a:pt x="176" y="2"/>
                    <a:pt x="176" y="1"/>
                  </a:cubicBezTo>
                  <a:cubicBezTo>
                    <a:pt x="177" y="0"/>
                    <a:pt x="182" y="0"/>
                    <a:pt x="183" y="1"/>
                  </a:cubicBezTo>
                  <a:cubicBezTo>
                    <a:pt x="183" y="2"/>
                    <a:pt x="185" y="6"/>
                    <a:pt x="186" y="13"/>
                  </a:cubicBezTo>
                  <a:cubicBezTo>
                    <a:pt x="187" y="16"/>
                    <a:pt x="187" y="18"/>
                    <a:pt x="188" y="20"/>
                  </a:cubicBezTo>
                  <a:cubicBezTo>
                    <a:pt x="189" y="27"/>
                    <a:pt x="189" y="27"/>
                    <a:pt x="190" y="28"/>
                  </a:cubicBezTo>
                  <a:cubicBezTo>
                    <a:pt x="191" y="29"/>
                    <a:pt x="192" y="29"/>
                    <a:pt x="196" y="30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202" y="31"/>
                    <a:pt x="203" y="30"/>
                    <a:pt x="204" y="29"/>
                  </a:cubicBezTo>
                  <a:cubicBezTo>
                    <a:pt x="205" y="29"/>
                    <a:pt x="205" y="28"/>
                    <a:pt x="207" y="23"/>
                  </a:cubicBezTo>
                  <a:cubicBezTo>
                    <a:pt x="208" y="21"/>
                    <a:pt x="210" y="19"/>
                    <a:pt x="211" y="16"/>
                  </a:cubicBezTo>
                  <a:cubicBezTo>
                    <a:pt x="214" y="10"/>
                    <a:pt x="217" y="6"/>
                    <a:pt x="218" y="5"/>
                  </a:cubicBezTo>
                  <a:cubicBezTo>
                    <a:pt x="219" y="4"/>
                    <a:pt x="223" y="5"/>
                    <a:pt x="224" y="6"/>
                  </a:cubicBezTo>
                  <a:cubicBezTo>
                    <a:pt x="224" y="7"/>
                    <a:pt x="225" y="11"/>
                    <a:pt x="225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5" y="22"/>
                    <a:pt x="225" y="24"/>
                    <a:pt x="225" y="26"/>
                  </a:cubicBezTo>
                  <a:cubicBezTo>
                    <a:pt x="225" y="28"/>
                    <a:pt x="225" y="30"/>
                    <a:pt x="225" y="31"/>
                  </a:cubicBezTo>
                  <a:cubicBezTo>
                    <a:pt x="225" y="33"/>
                    <a:pt x="225" y="34"/>
                    <a:pt x="225" y="35"/>
                  </a:cubicBezTo>
                  <a:cubicBezTo>
                    <a:pt x="226" y="35"/>
                    <a:pt x="227" y="36"/>
                    <a:pt x="231" y="37"/>
                  </a:cubicBezTo>
                  <a:cubicBezTo>
                    <a:pt x="232" y="39"/>
                    <a:pt x="232" y="39"/>
                    <a:pt x="232" y="39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6" y="40"/>
                    <a:pt x="237" y="39"/>
                    <a:pt x="238" y="39"/>
                  </a:cubicBezTo>
                  <a:cubicBezTo>
                    <a:pt x="239" y="39"/>
                    <a:pt x="239" y="38"/>
                    <a:pt x="243" y="34"/>
                  </a:cubicBezTo>
                  <a:cubicBezTo>
                    <a:pt x="244" y="32"/>
                    <a:pt x="246" y="30"/>
                    <a:pt x="248" y="28"/>
                  </a:cubicBezTo>
                  <a:cubicBezTo>
                    <a:pt x="253" y="22"/>
                    <a:pt x="256" y="19"/>
                    <a:pt x="257" y="18"/>
                  </a:cubicBezTo>
                  <a:cubicBezTo>
                    <a:pt x="259" y="18"/>
                    <a:pt x="262" y="20"/>
                    <a:pt x="263" y="21"/>
                  </a:cubicBezTo>
                  <a:cubicBezTo>
                    <a:pt x="263" y="23"/>
                    <a:pt x="262" y="28"/>
                    <a:pt x="261" y="34"/>
                  </a:cubicBezTo>
                  <a:cubicBezTo>
                    <a:pt x="260" y="37"/>
                    <a:pt x="260" y="39"/>
                    <a:pt x="259" y="41"/>
                  </a:cubicBezTo>
                  <a:cubicBezTo>
                    <a:pt x="258" y="45"/>
                    <a:pt x="257" y="47"/>
                    <a:pt x="257" y="48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58" y="50"/>
                    <a:pt x="259" y="51"/>
                    <a:pt x="262" y="53"/>
                  </a:cubicBezTo>
                  <a:cubicBezTo>
                    <a:pt x="263" y="55"/>
                    <a:pt x="263" y="55"/>
                    <a:pt x="263" y="55"/>
                  </a:cubicBezTo>
                  <a:cubicBezTo>
                    <a:pt x="264" y="54"/>
                    <a:pt x="264" y="54"/>
                    <a:pt x="264" y="54"/>
                  </a:cubicBezTo>
                  <a:cubicBezTo>
                    <a:pt x="267" y="56"/>
                    <a:pt x="268" y="56"/>
                    <a:pt x="269" y="56"/>
                  </a:cubicBezTo>
                  <a:cubicBezTo>
                    <a:pt x="270" y="56"/>
                    <a:pt x="271" y="56"/>
                    <a:pt x="275" y="52"/>
                  </a:cubicBezTo>
                  <a:cubicBezTo>
                    <a:pt x="277" y="51"/>
                    <a:pt x="279" y="49"/>
                    <a:pt x="281" y="48"/>
                  </a:cubicBezTo>
                  <a:cubicBezTo>
                    <a:pt x="287" y="43"/>
                    <a:pt x="291" y="41"/>
                    <a:pt x="293" y="40"/>
                  </a:cubicBezTo>
                  <a:cubicBezTo>
                    <a:pt x="294" y="41"/>
                    <a:pt x="297" y="43"/>
                    <a:pt x="298" y="45"/>
                  </a:cubicBezTo>
                  <a:cubicBezTo>
                    <a:pt x="297" y="46"/>
                    <a:pt x="296" y="50"/>
                    <a:pt x="292" y="57"/>
                  </a:cubicBezTo>
                  <a:cubicBezTo>
                    <a:pt x="291" y="59"/>
                    <a:pt x="290" y="61"/>
                    <a:pt x="289" y="63"/>
                  </a:cubicBezTo>
                  <a:cubicBezTo>
                    <a:pt x="286" y="68"/>
                    <a:pt x="286" y="69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2"/>
                    <a:pt x="287" y="73"/>
                    <a:pt x="289" y="75"/>
                  </a:cubicBezTo>
                  <a:cubicBezTo>
                    <a:pt x="290" y="78"/>
                    <a:pt x="290" y="78"/>
                    <a:pt x="290" y="78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293" y="79"/>
                    <a:pt x="294" y="80"/>
                    <a:pt x="295" y="80"/>
                  </a:cubicBezTo>
                  <a:cubicBezTo>
                    <a:pt x="296" y="80"/>
                    <a:pt x="297" y="80"/>
                    <a:pt x="302" y="78"/>
                  </a:cubicBezTo>
                  <a:cubicBezTo>
                    <a:pt x="304" y="77"/>
                    <a:pt x="307" y="76"/>
                    <a:pt x="309" y="75"/>
                  </a:cubicBezTo>
                  <a:cubicBezTo>
                    <a:pt x="316" y="72"/>
                    <a:pt x="321" y="70"/>
                    <a:pt x="322" y="70"/>
                  </a:cubicBezTo>
                  <a:cubicBezTo>
                    <a:pt x="323" y="71"/>
                    <a:pt x="326" y="74"/>
                    <a:pt x="326" y="76"/>
                  </a:cubicBezTo>
                  <a:cubicBezTo>
                    <a:pt x="325" y="77"/>
                    <a:pt x="323" y="80"/>
                    <a:pt x="318" y="86"/>
                  </a:cubicBezTo>
                  <a:cubicBezTo>
                    <a:pt x="316" y="88"/>
                    <a:pt x="315" y="90"/>
                    <a:pt x="313" y="91"/>
                  </a:cubicBezTo>
                  <a:cubicBezTo>
                    <a:pt x="309" y="96"/>
                    <a:pt x="308" y="97"/>
                    <a:pt x="308" y="98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9"/>
                    <a:pt x="309" y="101"/>
                    <a:pt x="311" y="104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2" y="106"/>
                    <a:pt x="312" y="106"/>
                    <a:pt x="312" y="106"/>
                  </a:cubicBezTo>
                  <a:cubicBezTo>
                    <a:pt x="313" y="109"/>
                    <a:pt x="314" y="109"/>
                    <a:pt x="315" y="110"/>
                  </a:cubicBezTo>
                  <a:cubicBezTo>
                    <a:pt x="316" y="110"/>
                    <a:pt x="317" y="110"/>
                    <a:pt x="323" y="109"/>
                  </a:cubicBezTo>
                  <a:cubicBezTo>
                    <a:pt x="325" y="108"/>
                    <a:pt x="328" y="108"/>
                    <a:pt x="330" y="107"/>
                  </a:cubicBezTo>
                  <a:cubicBezTo>
                    <a:pt x="337" y="106"/>
                    <a:pt x="342" y="106"/>
                    <a:pt x="343" y="106"/>
                  </a:cubicBezTo>
                  <a:cubicBezTo>
                    <a:pt x="344" y="107"/>
                    <a:pt x="346" y="110"/>
                    <a:pt x="346" y="112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5" y="113"/>
                    <a:pt x="342" y="116"/>
                    <a:pt x="336" y="120"/>
                  </a:cubicBezTo>
                  <a:cubicBezTo>
                    <a:pt x="334" y="122"/>
                    <a:pt x="332" y="123"/>
                    <a:pt x="330" y="124"/>
                  </a:cubicBezTo>
                  <a:cubicBezTo>
                    <a:pt x="325" y="128"/>
                    <a:pt x="324" y="129"/>
                    <a:pt x="324" y="130"/>
                  </a:cubicBezTo>
                  <a:cubicBezTo>
                    <a:pt x="324" y="130"/>
                    <a:pt x="324" y="131"/>
                    <a:pt x="324" y="131"/>
                  </a:cubicBezTo>
                  <a:cubicBezTo>
                    <a:pt x="324" y="132"/>
                    <a:pt x="324" y="134"/>
                    <a:pt x="325" y="13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5" y="138"/>
                    <a:pt x="325" y="138"/>
                    <a:pt x="325" y="138"/>
                  </a:cubicBezTo>
                  <a:cubicBezTo>
                    <a:pt x="326" y="141"/>
                    <a:pt x="327" y="142"/>
                    <a:pt x="328" y="143"/>
                  </a:cubicBezTo>
                  <a:cubicBezTo>
                    <a:pt x="329" y="143"/>
                    <a:pt x="330" y="143"/>
                    <a:pt x="335" y="144"/>
                  </a:cubicBezTo>
                  <a:cubicBezTo>
                    <a:pt x="338" y="144"/>
                    <a:pt x="340" y="144"/>
                    <a:pt x="343" y="144"/>
                  </a:cubicBezTo>
                  <a:cubicBezTo>
                    <a:pt x="350" y="145"/>
                    <a:pt x="355" y="145"/>
                    <a:pt x="356" y="146"/>
                  </a:cubicBezTo>
                  <a:cubicBezTo>
                    <a:pt x="357" y="146"/>
                    <a:pt x="357" y="149"/>
                    <a:pt x="358" y="151"/>
                  </a:cubicBezTo>
                  <a:cubicBezTo>
                    <a:pt x="358" y="152"/>
                    <a:pt x="357" y="152"/>
                    <a:pt x="357" y="152"/>
                  </a:cubicBezTo>
                  <a:cubicBezTo>
                    <a:pt x="356" y="153"/>
                    <a:pt x="352" y="155"/>
                    <a:pt x="345" y="158"/>
                  </a:cubicBezTo>
                  <a:cubicBezTo>
                    <a:pt x="343" y="159"/>
                    <a:pt x="341" y="160"/>
                    <a:pt x="339" y="161"/>
                  </a:cubicBezTo>
                  <a:cubicBezTo>
                    <a:pt x="333" y="163"/>
                    <a:pt x="332" y="163"/>
                    <a:pt x="332" y="164"/>
                  </a:cubicBezTo>
                  <a:cubicBezTo>
                    <a:pt x="331" y="165"/>
                    <a:pt x="331" y="166"/>
                    <a:pt x="331" y="168"/>
                  </a:cubicBezTo>
                  <a:cubicBezTo>
                    <a:pt x="331" y="169"/>
                    <a:pt x="331" y="170"/>
                    <a:pt x="331" y="170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5"/>
                    <a:pt x="332" y="177"/>
                    <a:pt x="333" y="178"/>
                  </a:cubicBezTo>
                  <a:cubicBezTo>
                    <a:pt x="333" y="179"/>
                    <a:pt x="334" y="179"/>
                    <a:pt x="340" y="180"/>
                  </a:cubicBezTo>
                  <a:cubicBezTo>
                    <a:pt x="342" y="181"/>
                    <a:pt x="344" y="182"/>
                    <a:pt x="347" y="183"/>
                  </a:cubicBezTo>
                  <a:cubicBezTo>
                    <a:pt x="354" y="185"/>
                    <a:pt x="358" y="187"/>
                    <a:pt x="359" y="187"/>
                  </a:cubicBezTo>
                  <a:cubicBezTo>
                    <a:pt x="360" y="188"/>
                    <a:pt x="360" y="189"/>
                    <a:pt x="360" y="190"/>
                  </a:cubicBezTo>
                  <a:cubicBezTo>
                    <a:pt x="360" y="192"/>
                    <a:pt x="359" y="193"/>
                    <a:pt x="359" y="194"/>
                  </a:cubicBezTo>
                  <a:cubicBezTo>
                    <a:pt x="358" y="194"/>
                    <a:pt x="354" y="196"/>
                    <a:pt x="346" y="197"/>
                  </a:cubicBezTo>
                  <a:cubicBezTo>
                    <a:pt x="344" y="197"/>
                    <a:pt x="341" y="198"/>
                    <a:pt x="339" y="198"/>
                  </a:cubicBezTo>
                  <a:cubicBezTo>
                    <a:pt x="333" y="199"/>
                    <a:pt x="332" y="199"/>
                    <a:pt x="331" y="200"/>
                  </a:cubicBezTo>
                  <a:cubicBezTo>
                    <a:pt x="331" y="201"/>
                    <a:pt x="330" y="202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8"/>
                    <a:pt x="329" y="210"/>
                    <a:pt x="329" y="211"/>
                  </a:cubicBezTo>
                  <a:cubicBezTo>
                    <a:pt x="329" y="212"/>
                    <a:pt x="329" y="213"/>
                    <a:pt x="329" y="213"/>
                  </a:cubicBezTo>
                  <a:cubicBezTo>
                    <a:pt x="330" y="214"/>
                    <a:pt x="331" y="215"/>
                    <a:pt x="335" y="217"/>
                  </a:cubicBezTo>
                  <a:cubicBezTo>
                    <a:pt x="337" y="218"/>
                    <a:pt x="340" y="220"/>
                    <a:pt x="342" y="221"/>
                  </a:cubicBezTo>
                  <a:cubicBezTo>
                    <a:pt x="348" y="225"/>
                    <a:pt x="352" y="228"/>
                    <a:pt x="353" y="229"/>
                  </a:cubicBezTo>
                  <a:cubicBezTo>
                    <a:pt x="353" y="229"/>
                    <a:pt x="353" y="229"/>
                    <a:pt x="353" y="229"/>
                  </a:cubicBezTo>
                  <a:cubicBezTo>
                    <a:pt x="353" y="231"/>
                    <a:pt x="352" y="234"/>
                    <a:pt x="351" y="235"/>
                  </a:cubicBezTo>
                  <a:cubicBezTo>
                    <a:pt x="350" y="235"/>
                    <a:pt x="345" y="235"/>
                    <a:pt x="338" y="235"/>
                  </a:cubicBezTo>
                  <a:cubicBezTo>
                    <a:pt x="335" y="235"/>
                    <a:pt x="333" y="234"/>
                    <a:pt x="331" y="234"/>
                  </a:cubicBezTo>
                  <a:cubicBezTo>
                    <a:pt x="325" y="234"/>
                    <a:pt x="324" y="234"/>
                    <a:pt x="323" y="234"/>
                  </a:cubicBezTo>
                  <a:cubicBezTo>
                    <a:pt x="322" y="235"/>
                    <a:pt x="321" y="236"/>
                    <a:pt x="320" y="239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8" y="243"/>
                    <a:pt x="317" y="244"/>
                    <a:pt x="317" y="246"/>
                  </a:cubicBezTo>
                  <a:cubicBezTo>
                    <a:pt x="317" y="246"/>
                    <a:pt x="317" y="246"/>
                    <a:pt x="318" y="247"/>
                  </a:cubicBezTo>
                  <a:cubicBezTo>
                    <a:pt x="318" y="248"/>
                    <a:pt x="319" y="248"/>
                    <a:pt x="323" y="252"/>
                  </a:cubicBezTo>
                  <a:cubicBezTo>
                    <a:pt x="324" y="254"/>
                    <a:pt x="326" y="256"/>
                    <a:pt x="328" y="258"/>
                  </a:cubicBezTo>
                  <a:cubicBezTo>
                    <a:pt x="334" y="263"/>
                    <a:pt x="337" y="266"/>
                    <a:pt x="337" y="267"/>
                  </a:cubicBezTo>
                  <a:cubicBezTo>
                    <a:pt x="337" y="269"/>
                    <a:pt x="335" y="272"/>
                    <a:pt x="334" y="273"/>
                  </a:cubicBezTo>
                  <a:cubicBezTo>
                    <a:pt x="333" y="273"/>
                    <a:pt x="328" y="272"/>
                    <a:pt x="321" y="270"/>
                  </a:cubicBezTo>
                  <a:cubicBezTo>
                    <a:pt x="319" y="269"/>
                    <a:pt x="317" y="268"/>
                    <a:pt x="315" y="268"/>
                  </a:cubicBezTo>
                  <a:cubicBezTo>
                    <a:pt x="308" y="266"/>
                    <a:pt x="308" y="265"/>
                    <a:pt x="307" y="266"/>
                  </a:cubicBezTo>
                  <a:cubicBezTo>
                    <a:pt x="306" y="266"/>
                    <a:pt x="304" y="267"/>
                    <a:pt x="302" y="270"/>
                  </a:cubicBezTo>
                  <a:cubicBezTo>
                    <a:pt x="301" y="270"/>
                    <a:pt x="301" y="270"/>
                    <a:pt x="301" y="270"/>
                  </a:cubicBezTo>
                  <a:cubicBezTo>
                    <a:pt x="301" y="271"/>
                    <a:pt x="301" y="271"/>
                    <a:pt x="301" y="271"/>
                  </a:cubicBezTo>
                  <a:cubicBezTo>
                    <a:pt x="299" y="274"/>
                    <a:pt x="299" y="276"/>
                    <a:pt x="299" y="276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9" y="278"/>
                    <a:pt x="299" y="279"/>
                    <a:pt x="302" y="283"/>
                  </a:cubicBezTo>
                  <a:cubicBezTo>
                    <a:pt x="304" y="285"/>
                    <a:pt x="305" y="287"/>
                    <a:pt x="307" y="290"/>
                  </a:cubicBezTo>
                  <a:cubicBezTo>
                    <a:pt x="310" y="296"/>
                    <a:pt x="313" y="300"/>
                    <a:pt x="313" y="301"/>
                  </a:cubicBezTo>
                  <a:cubicBezTo>
                    <a:pt x="313" y="303"/>
                    <a:pt x="310" y="306"/>
                    <a:pt x="308" y="306"/>
                  </a:cubicBezTo>
                  <a:cubicBezTo>
                    <a:pt x="307" y="306"/>
                    <a:pt x="303" y="304"/>
                    <a:pt x="297" y="300"/>
                  </a:cubicBezTo>
                  <a:cubicBezTo>
                    <a:pt x="295" y="299"/>
                    <a:pt x="293" y="298"/>
                    <a:pt x="291" y="296"/>
                  </a:cubicBezTo>
                  <a:cubicBezTo>
                    <a:pt x="285" y="293"/>
                    <a:pt x="284" y="293"/>
                    <a:pt x="283" y="293"/>
                  </a:cubicBezTo>
                  <a:cubicBezTo>
                    <a:pt x="282" y="293"/>
                    <a:pt x="281" y="293"/>
                    <a:pt x="278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7" y="297"/>
                    <a:pt x="277" y="297"/>
                    <a:pt x="277" y="297"/>
                  </a:cubicBezTo>
                  <a:cubicBezTo>
                    <a:pt x="274" y="299"/>
                    <a:pt x="273" y="301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3"/>
                    <a:pt x="274" y="304"/>
                    <a:pt x="275" y="309"/>
                  </a:cubicBezTo>
                  <a:cubicBezTo>
                    <a:pt x="276" y="311"/>
                    <a:pt x="277" y="313"/>
                    <a:pt x="278" y="316"/>
                  </a:cubicBezTo>
                  <a:cubicBezTo>
                    <a:pt x="280" y="322"/>
                    <a:pt x="282" y="327"/>
                    <a:pt x="282" y="329"/>
                  </a:cubicBezTo>
                  <a:cubicBezTo>
                    <a:pt x="281" y="330"/>
                    <a:pt x="277" y="332"/>
                    <a:pt x="276" y="332"/>
                  </a:cubicBezTo>
                  <a:cubicBezTo>
                    <a:pt x="275" y="332"/>
                    <a:pt x="271" y="329"/>
                    <a:pt x="266" y="324"/>
                  </a:cubicBezTo>
                  <a:cubicBezTo>
                    <a:pt x="264" y="322"/>
                    <a:pt x="263" y="320"/>
                    <a:pt x="261" y="319"/>
                  </a:cubicBezTo>
                  <a:cubicBezTo>
                    <a:pt x="256" y="314"/>
                    <a:pt x="256" y="314"/>
                    <a:pt x="255" y="314"/>
                  </a:cubicBezTo>
                  <a:cubicBezTo>
                    <a:pt x="254" y="313"/>
                    <a:pt x="252" y="314"/>
                    <a:pt x="249" y="316"/>
                  </a:cubicBezTo>
                  <a:cubicBezTo>
                    <a:pt x="247" y="315"/>
                    <a:pt x="247" y="315"/>
                    <a:pt x="247" y="315"/>
                  </a:cubicBezTo>
                  <a:cubicBezTo>
                    <a:pt x="247" y="316"/>
                    <a:pt x="247" y="316"/>
                    <a:pt x="247" y="316"/>
                  </a:cubicBezTo>
                  <a:cubicBezTo>
                    <a:pt x="245" y="317"/>
                    <a:pt x="243" y="319"/>
                    <a:pt x="243" y="320"/>
                  </a:cubicBezTo>
                  <a:cubicBezTo>
                    <a:pt x="243" y="320"/>
                    <a:pt x="243" y="321"/>
                    <a:pt x="243" y="321"/>
                  </a:cubicBezTo>
                  <a:cubicBezTo>
                    <a:pt x="243" y="322"/>
                    <a:pt x="243" y="324"/>
                    <a:pt x="243" y="327"/>
                  </a:cubicBezTo>
                  <a:cubicBezTo>
                    <a:pt x="243" y="329"/>
                    <a:pt x="244" y="332"/>
                    <a:pt x="244" y="335"/>
                  </a:cubicBezTo>
                  <a:cubicBezTo>
                    <a:pt x="245" y="339"/>
                    <a:pt x="245" y="343"/>
                    <a:pt x="245" y="346"/>
                  </a:cubicBezTo>
                  <a:cubicBezTo>
                    <a:pt x="245" y="347"/>
                    <a:pt x="245" y="348"/>
                    <a:pt x="245" y="348"/>
                  </a:cubicBezTo>
                  <a:cubicBezTo>
                    <a:pt x="244" y="349"/>
                    <a:pt x="240" y="351"/>
                    <a:pt x="238" y="351"/>
                  </a:cubicBezTo>
                  <a:cubicBezTo>
                    <a:pt x="238" y="350"/>
                    <a:pt x="235" y="346"/>
                    <a:pt x="231" y="340"/>
                  </a:cubicBezTo>
                  <a:cubicBezTo>
                    <a:pt x="229" y="338"/>
                    <a:pt x="228" y="336"/>
                    <a:pt x="227" y="334"/>
                  </a:cubicBezTo>
                  <a:cubicBezTo>
                    <a:pt x="224" y="328"/>
                    <a:pt x="223" y="328"/>
                    <a:pt x="222" y="327"/>
                  </a:cubicBezTo>
                  <a:cubicBezTo>
                    <a:pt x="221" y="327"/>
                    <a:pt x="220" y="327"/>
                    <a:pt x="216" y="328"/>
                  </a:cubicBezTo>
                  <a:cubicBezTo>
                    <a:pt x="214" y="327"/>
                    <a:pt x="214" y="327"/>
                    <a:pt x="214" y="327"/>
                  </a:cubicBezTo>
                  <a:cubicBezTo>
                    <a:pt x="214" y="328"/>
                    <a:pt x="214" y="328"/>
                    <a:pt x="214" y="328"/>
                  </a:cubicBezTo>
                  <a:cubicBezTo>
                    <a:pt x="211" y="329"/>
                    <a:pt x="210" y="330"/>
                    <a:pt x="209" y="331"/>
                  </a:cubicBezTo>
                  <a:cubicBezTo>
                    <a:pt x="208" y="331"/>
                    <a:pt x="208" y="332"/>
                    <a:pt x="208" y="338"/>
                  </a:cubicBezTo>
                  <a:cubicBezTo>
                    <a:pt x="207" y="340"/>
                    <a:pt x="207" y="343"/>
                    <a:pt x="207" y="346"/>
                  </a:cubicBezTo>
                  <a:cubicBezTo>
                    <a:pt x="206" y="353"/>
                    <a:pt x="205" y="357"/>
                    <a:pt x="204" y="359"/>
                  </a:cubicBezTo>
                  <a:cubicBezTo>
                    <a:pt x="203" y="359"/>
                    <a:pt x="199" y="360"/>
                    <a:pt x="198" y="359"/>
                  </a:cubicBezTo>
                  <a:cubicBezTo>
                    <a:pt x="197" y="358"/>
                    <a:pt x="195" y="354"/>
                    <a:pt x="193" y="347"/>
                  </a:cubicBezTo>
                  <a:cubicBezTo>
                    <a:pt x="192" y="345"/>
                    <a:pt x="191" y="343"/>
                    <a:pt x="190" y="341"/>
                  </a:cubicBezTo>
                  <a:cubicBezTo>
                    <a:pt x="188" y="335"/>
                    <a:pt x="188" y="334"/>
                    <a:pt x="187" y="333"/>
                  </a:cubicBezTo>
                  <a:cubicBezTo>
                    <a:pt x="187" y="333"/>
                    <a:pt x="185" y="332"/>
                    <a:pt x="181" y="332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179" y="332"/>
                    <a:pt x="179" y="332"/>
                    <a:pt x="179" y="332"/>
                  </a:cubicBezTo>
                  <a:cubicBezTo>
                    <a:pt x="175" y="332"/>
                    <a:pt x="174" y="333"/>
                    <a:pt x="173" y="333"/>
                  </a:cubicBezTo>
                  <a:cubicBezTo>
                    <a:pt x="173" y="334"/>
                    <a:pt x="172" y="335"/>
                    <a:pt x="171" y="340"/>
                  </a:cubicBezTo>
                  <a:cubicBezTo>
                    <a:pt x="170" y="342"/>
                    <a:pt x="169" y="345"/>
                    <a:pt x="168" y="347"/>
                  </a:cubicBezTo>
                  <a:cubicBezTo>
                    <a:pt x="165" y="354"/>
                    <a:pt x="163" y="358"/>
                    <a:pt x="163" y="359"/>
                  </a:cubicBezTo>
                  <a:cubicBezTo>
                    <a:pt x="161" y="360"/>
                    <a:pt x="157" y="360"/>
                    <a:pt x="156" y="359"/>
                  </a:cubicBezTo>
                  <a:cubicBezTo>
                    <a:pt x="155" y="358"/>
                    <a:pt x="155" y="353"/>
                    <a:pt x="154" y="346"/>
                  </a:cubicBezTo>
                  <a:cubicBezTo>
                    <a:pt x="153" y="343"/>
                    <a:pt x="153" y="341"/>
                    <a:pt x="153" y="339"/>
                  </a:cubicBezTo>
                  <a:cubicBezTo>
                    <a:pt x="152" y="332"/>
                    <a:pt x="152" y="331"/>
                    <a:pt x="152" y="331"/>
                  </a:cubicBezTo>
                  <a:cubicBezTo>
                    <a:pt x="151" y="330"/>
                    <a:pt x="149" y="329"/>
                    <a:pt x="146" y="329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4" y="328"/>
                    <a:pt x="144" y="328"/>
                    <a:pt x="144" y="328"/>
                  </a:cubicBezTo>
                  <a:cubicBezTo>
                    <a:pt x="141" y="327"/>
                    <a:pt x="139" y="327"/>
                    <a:pt x="138" y="328"/>
                  </a:cubicBezTo>
                  <a:cubicBezTo>
                    <a:pt x="138" y="328"/>
                    <a:pt x="137" y="329"/>
                    <a:pt x="134" y="334"/>
                  </a:cubicBezTo>
                  <a:cubicBezTo>
                    <a:pt x="133" y="336"/>
                    <a:pt x="131" y="338"/>
                    <a:pt x="130" y="340"/>
                  </a:cubicBezTo>
                  <a:cubicBezTo>
                    <a:pt x="126" y="346"/>
                    <a:pt x="123" y="350"/>
                    <a:pt x="122" y="351"/>
                  </a:cubicBezTo>
                  <a:cubicBezTo>
                    <a:pt x="120" y="351"/>
                    <a:pt x="116" y="349"/>
                    <a:pt x="115" y="348"/>
                  </a:cubicBezTo>
                  <a:cubicBezTo>
                    <a:pt x="115" y="348"/>
                    <a:pt x="115" y="348"/>
                    <a:pt x="115" y="347"/>
                  </a:cubicBezTo>
                  <a:cubicBezTo>
                    <a:pt x="115" y="347"/>
                    <a:pt x="115" y="347"/>
                    <a:pt x="115" y="347"/>
                  </a:cubicBezTo>
                  <a:cubicBezTo>
                    <a:pt x="115" y="345"/>
                    <a:pt x="116" y="340"/>
                    <a:pt x="116" y="335"/>
                  </a:cubicBezTo>
                  <a:cubicBezTo>
                    <a:pt x="117" y="333"/>
                    <a:pt x="117" y="330"/>
                    <a:pt x="117" y="328"/>
                  </a:cubicBezTo>
                  <a:cubicBezTo>
                    <a:pt x="118" y="325"/>
                    <a:pt x="118" y="323"/>
                    <a:pt x="118" y="322"/>
                  </a:cubicBezTo>
                  <a:cubicBezTo>
                    <a:pt x="118" y="321"/>
                    <a:pt x="118" y="321"/>
                    <a:pt x="118" y="320"/>
                  </a:cubicBezTo>
                  <a:cubicBezTo>
                    <a:pt x="117" y="319"/>
                    <a:pt x="116" y="318"/>
                    <a:pt x="113" y="317"/>
                  </a:cubicBezTo>
                  <a:cubicBezTo>
                    <a:pt x="112" y="314"/>
                    <a:pt x="112" y="314"/>
                    <a:pt x="112" y="314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08" y="314"/>
                    <a:pt x="107" y="314"/>
                    <a:pt x="106" y="314"/>
                  </a:cubicBezTo>
                  <a:cubicBezTo>
                    <a:pt x="105" y="315"/>
                    <a:pt x="104" y="315"/>
                    <a:pt x="100" y="319"/>
                  </a:cubicBezTo>
                  <a:cubicBezTo>
                    <a:pt x="98" y="321"/>
                    <a:pt x="96" y="322"/>
                    <a:pt x="94" y="324"/>
                  </a:cubicBezTo>
                  <a:cubicBezTo>
                    <a:pt x="89" y="329"/>
                    <a:pt x="85" y="332"/>
                    <a:pt x="84" y="333"/>
                  </a:cubicBezTo>
                  <a:cubicBezTo>
                    <a:pt x="83" y="333"/>
                    <a:pt x="79" y="330"/>
                    <a:pt x="78" y="329"/>
                  </a:cubicBezTo>
                  <a:cubicBezTo>
                    <a:pt x="79" y="328"/>
                    <a:pt x="80" y="323"/>
                    <a:pt x="82" y="316"/>
                  </a:cubicBezTo>
                  <a:cubicBezTo>
                    <a:pt x="83" y="314"/>
                    <a:pt x="84" y="312"/>
                    <a:pt x="85" y="310"/>
                  </a:cubicBezTo>
                  <a:cubicBezTo>
                    <a:pt x="87" y="305"/>
                    <a:pt x="87" y="304"/>
                    <a:pt x="87" y="303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1"/>
                    <a:pt x="86" y="300"/>
                    <a:pt x="83" y="298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82" y="296"/>
                    <a:pt x="82" y="296"/>
                    <a:pt x="82" y="296"/>
                  </a:cubicBezTo>
                  <a:cubicBezTo>
                    <a:pt x="79" y="294"/>
                    <a:pt x="78" y="293"/>
                    <a:pt x="77" y="294"/>
                  </a:cubicBezTo>
                  <a:cubicBezTo>
                    <a:pt x="76" y="294"/>
                    <a:pt x="75" y="294"/>
                    <a:pt x="70" y="297"/>
                  </a:cubicBezTo>
                  <a:cubicBezTo>
                    <a:pt x="68" y="298"/>
                    <a:pt x="66" y="299"/>
                    <a:pt x="63" y="301"/>
                  </a:cubicBezTo>
                  <a:cubicBezTo>
                    <a:pt x="57" y="304"/>
                    <a:pt x="53" y="306"/>
                    <a:pt x="52" y="307"/>
                  </a:cubicBezTo>
                  <a:cubicBezTo>
                    <a:pt x="50" y="306"/>
                    <a:pt x="47" y="303"/>
                    <a:pt x="47" y="302"/>
                  </a:cubicBezTo>
                  <a:cubicBezTo>
                    <a:pt x="47" y="301"/>
                    <a:pt x="50" y="296"/>
                    <a:pt x="54" y="290"/>
                  </a:cubicBezTo>
                  <a:cubicBezTo>
                    <a:pt x="55" y="288"/>
                    <a:pt x="56" y="286"/>
                    <a:pt x="58" y="285"/>
                  </a:cubicBezTo>
                  <a:cubicBezTo>
                    <a:pt x="61" y="279"/>
                    <a:pt x="62" y="279"/>
                    <a:pt x="62" y="277"/>
                  </a:cubicBezTo>
                  <a:cubicBezTo>
                    <a:pt x="62" y="276"/>
                    <a:pt x="61" y="275"/>
                    <a:pt x="59" y="272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58" y="270"/>
                    <a:pt x="58" y="270"/>
                    <a:pt x="58" y="270"/>
                  </a:cubicBezTo>
                  <a:cubicBezTo>
                    <a:pt x="56" y="267"/>
                    <a:pt x="54" y="267"/>
                    <a:pt x="53" y="267"/>
                  </a:cubicBezTo>
                  <a:cubicBezTo>
                    <a:pt x="53" y="267"/>
                    <a:pt x="52" y="267"/>
                    <a:pt x="46" y="268"/>
                  </a:cubicBezTo>
                  <a:cubicBezTo>
                    <a:pt x="44" y="269"/>
                    <a:pt x="41" y="270"/>
                    <a:pt x="39" y="271"/>
                  </a:cubicBezTo>
                  <a:cubicBezTo>
                    <a:pt x="32" y="273"/>
                    <a:pt x="27" y="274"/>
                    <a:pt x="26" y="274"/>
                  </a:cubicBezTo>
                  <a:cubicBezTo>
                    <a:pt x="25" y="273"/>
                    <a:pt x="23" y="269"/>
                    <a:pt x="23" y="268"/>
                  </a:cubicBezTo>
                  <a:cubicBezTo>
                    <a:pt x="23" y="267"/>
                    <a:pt x="26" y="263"/>
                    <a:pt x="32" y="258"/>
                  </a:cubicBezTo>
                  <a:cubicBezTo>
                    <a:pt x="34" y="257"/>
                    <a:pt x="35" y="255"/>
                    <a:pt x="37" y="254"/>
                  </a:cubicBezTo>
                  <a:cubicBezTo>
                    <a:pt x="42" y="249"/>
                    <a:pt x="42" y="249"/>
                    <a:pt x="43" y="248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3" y="246"/>
                    <a:pt x="42" y="244"/>
                    <a:pt x="41" y="242"/>
                  </a:cubicBezTo>
                  <a:cubicBezTo>
                    <a:pt x="41" y="240"/>
                    <a:pt x="41" y="240"/>
                    <a:pt x="41" y="24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39" y="237"/>
                    <a:pt x="38" y="236"/>
                    <a:pt x="37" y="235"/>
                  </a:cubicBezTo>
                  <a:cubicBezTo>
                    <a:pt x="36" y="235"/>
                    <a:pt x="35" y="235"/>
                    <a:pt x="30" y="235"/>
                  </a:cubicBezTo>
                  <a:cubicBezTo>
                    <a:pt x="27" y="235"/>
                    <a:pt x="25" y="236"/>
                    <a:pt x="22" y="236"/>
                  </a:cubicBezTo>
                  <a:cubicBezTo>
                    <a:pt x="15" y="236"/>
                    <a:pt x="10" y="236"/>
                    <a:pt x="9" y="236"/>
                  </a:cubicBezTo>
                  <a:cubicBezTo>
                    <a:pt x="8" y="235"/>
                    <a:pt x="7" y="232"/>
                    <a:pt x="7" y="230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8" y="228"/>
                    <a:pt x="11" y="226"/>
                    <a:pt x="18" y="222"/>
                  </a:cubicBezTo>
                  <a:cubicBezTo>
                    <a:pt x="20" y="221"/>
                    <a:pt x="22" y="220"/>
                    <a:pt x="24" y="219"/>
                  </a:cubicBezTo>
                  <a:cubicBezTo>
                    <a:pt x="30" y="216"/>
                    <a:pt x="30" y="215"/>
                    <a:pt x="31" y="214"/>
                  </a:cubicBezTo>
                  <a:cubicBezTo>
                    <a:pt x="31" y="214"/>
                    <a:pt x="31" y="213"/>
                    <a:pt x="31" y="212"/>
                  </a:cubicBezTo>
                  <a:cubicBezTo>
                    <a:pt x="31" y="211"/>
                    <a:pt x="31" y="209"/>
                    <a:pt x="30" y="208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0" y="203"/>
                    <a:pt x="29" y="201"/>
                    <a:pt x="28" y="201"/>
                  </a:cubicBezTo>
                  <a:cubicBezTo>
                    <a:pt x="27" y="200"/>
                    <a:pt x="27" y="200"/>
                    <a:pt x="21" y="199"/>
                  </a:cubicBezTo>
                  <a:cubicBezTo>
                    <a:pt x="19" y="199"/>
                    <a:pt x="16" y="198"/>
                    <a:pt x="13" y="198"/>
                  </a:cubicBezTo>
                  <a:cubicBezTo>
                    <a:pt x="6" y="196"/>
                    <a:pt x="2" y="195"/>
                    <a:pt x="1" y="195"/>
                  </a:cubicBezTo>
                  <a:cubicBezTo>
                    <a:pt x="0" y="194"/>
                    <a:pt x="0" y="192"/>
                    <a:pt x="0" y="190"/>
                  </a:cubicBezTo>
                  <a:close/>
                  <a:moveTo>
                    <a:pt x="288" y="180"/>
                  </a:moveTo>
                  <a:cubicBezTo>
                    <a:pt x="288" y="120"/>
                    <a:pt x="239" y="71"/>
                    <a:pt x="179" y="71"/>
                  </a:cubicBezTo>
                  <a:cubicBezTo>
                    <a:pt x="120" y="72"/>
                    <a:pt x="71" y="121"/>
                    <a:pt x="71" y="180"/>
                  </a:cubicBezTo>
                  <a:cubicBezTo>
                    <a:pt x="71" y="240"/>
                    <a:pt x="120" y="289"/>
                    <a:pt x="180" y="289"/>
                  </a:cubicBezTo>
                  <a:cubicBezTo>
                    <a:pt x="240" y="288"/>
                    <a:pt x="289" y="239"/>
                    <a:pt x="288" y="1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b="1"/>
            </a:p>
          </p:txBody>
        </p:sp>
        <p:sp>
          <p:nvSpPr>
            <p:cNvPr id="7" name="îšlïḋè">
              <a:extLst>
                <a:ext uri="{FF2B5EF4-FFF2-40B4-BE49-F238E27FC236}">
                  <a16:creationId xmlns:a16="http://schemas.microsoft.com/office/drawing/2014/main" xmlns="" id="{FA837E32-F1C3-4D53-92CF-75DE14E6CCAF}"/>
                </a:ext>
              </a:extLst>
            </p:cNvPr>
            <p:cNvSpPr/>
            <p:nvPr/>
          </p:nvSpPr>
          <p:spPr bwMode="auto">
            <a:xfrm>
              <a:off x="5055518" y="2025250"/>
              <a:ext cx="1546454" cy="1544377"/>
            </a:xfrm>
            <a:custGeom>
              <a:avLst/>
              <a:gdLst>
                <a:gd name="T0" fmla="*/ 25 w 314"/>
                <a:gd name="T1" fmla="*/ 150 h 314"/>
                <a:gd name="T2" fmla="*/ 12 w 314"/>
                <a:gd name="T3" fmla="*/ 138 h 314"/>
                <a:gd name="T4" fmla="*/ 28 w 314"/>
                <a:gd name="T5" fmla="*/ 124 h 314"/>
                <a:gd name="T6" fmla="*/ 26 w 314"/>
                <a:gd name="T7" fmla="*/ 109 h 314"/>
                <a:gd name="T8" fmla="*/ 39 w 314"/>
                <a:gd name="T9" fmla="*/ 95 h 314"/>
                <a:gd name="T10" fmla="*/ 41 w 314"/>
                <a:gd name="T11" fmla="*/ 80 h 314"/>
                <a:gd name="T12" fmla="*/ 56 w 314"/>
                <a:gd name="T13" fmla="*/ 70 h 314"/>
                <a:gd name="T14" fmla="*/ 59 w 314"/>
                <a:gd name="T15" fmla="*/ 49 h 314"/>
                <a:gd name="T16" fmla="*/ 84 w 314"/>
                <a:gd name="T17" fmla="*/ 47 h 314"/>
                <a:gd name="T18" fmla="*/ 88 w 314"/>
                <a:gd name="T19" fmla="*/ 36 h 314"/>
                <a:gd name="T20" fmla="*/ 101 w 314"/>
                <a:gd name="T21" fmla="*/ 29 h 314"/>
                <a:gd name="T22" fmla="*/ 117 w 314"/>
                <a:gd name="T23" fmla="*/ 25 h 314"/>
                <a:gd name="T24" fmla="*/ 132 w 314"/>
                <a:gd name="T25" fmla="*/ 19 h 314"/>
                <a:gd name="T26" fmla="*/ 149 w 314"/>
                <a:gd name="T27" fmla="*/ 18 h 314"/>
                <a:gd name="T28" fmla="*/ 167 w 314"/>
                <a:gd name="T29" fmla="*/ 24 h 314"/>
                <a:gd name="T30" fmla="*/ 185 w 314"/>
                <a:gd name="T31" fmla="*/ 14 h 314"/>
                <a:gd name="T32" fmla="*/ 196 w 314"/>
                <a:gd name="T33" fmla="*/ 27 h 314"/>
                <a:gd name="T34" fmla="*/ 212 w 314"/>
                <a:gd name="T35" fmla="*/ 29 h 314"/>
                <a:gd name="T36" fmla="*/ 225 w 314"/>
                <a:gd name="T37" fmla="*/ 42 h 314"/>
                <a:gd name="T38" fmla="*/ 235 w 314"/>
                <a:gd name="T39" fmla="*/ 49 h 314"/>
                <a:gd name="T40" fmla="*/ 253 w 314"/>
                <a:gd name="T41" fmla="*/ 55 h 314"/>
                <a:gd name="T42" fmla="*/ 254 w 314"/>
                <a:gd name="T43" fmla="*/ 67 h 314"/>
                <a:gd name="T44" fmla="*/ 278 w 314"/>
                <a:gd name="T45" fmla="*/ 75 h 314"/>
                <a:gd name="T46" fmla="*/ 272 w 314"/>
                <a:gd name="T47" fmla="*/ 92 h 314"/>
                <a:gd name="T48" fmla="*/ 302 w 314"/>
                <a:gd name="T49" fmla="*/ 98 h 314"/>
                <a:gd name="T50" fmla="*/ 283 w 314"/>
                <a:gd name="T51" fmla="*/ 120 h 314"/>
                <a:gd name="T52" fmla="*/ 312 w 314"/>
                <a:gd name="T53" fmla="*/ 132 h 314"/>
                <a:gd name="T54" fmla="*/ 289 w 314"/>
                <a:gd name="T55" fmla="*/ 149 h 314"/>
                <a:gd name="T56" fmla="*/ 314 w 314"/>
                <a:gd name="T57" fmla="*/ 163 h 314"/>
                <a:gd name="T58" fmla="*/ 287 w 314"/>
                <a:gd name="T59" fmla="*/ 179 h 314"/>
                <a:gd name="T60" fmla="*/ 298 w 314"/>
                <a:gd name="T61" fmla="*/ 193 h 314"/>
                <a:gd name="T62" fmla="*/ 281 w 314"/>
                <a:gd name="T63" fmla="*/ 204 h 314"/>
                <a:gd name="T64" fmla="*/ 281 w 314"/>
                <a:gd name="T65" fmla="*/ 220 h 314"/>
                <a:gd name="T66" fmla="*/ 267 w 314"/>
                <a:gd name="T67" fmla="*/ 232 h 314"/>
                <a:gd name="T68" fmla="*/ 263 w 314"/>
                <a:gd name="T69" fmla="*/ 247 h 314"/>
                <a:gd name="T70" fmla="*/ 247 w 314"/>
                <a:gd name="T71" fmla="*/ 255 h 314"/>
                <a:gd name="T72" fmla="*/ 238 w 314"/>
                <a:gd name="T73" fmla="*/ 263 h 314"/>
                <a:gd name="T74" fmla="*/ 227 w 314"/>
                <a:gd name="T75" fmla="*/ 278 h 314"/>
                <a:gd name="T76" fmla="*/ 211 w 314"/>
                <a:gd name="T77" fmla="*/ 280 h 314"/>
                <a:gd name="T78" fmla="*/ 201 w 314"/>
                <a:gd name="T79" fmla="*/ 296 h 314"/>
                <a:gd name="T80" fmla="*/ 182 w 314"/>
                <a:gd name="T81" fmla="*/ 288 h 314"/>
                <a:gd name="T82" fmla="*/ 166 w 314"/>
                <a:gd name="T83" fmla="*/ 297 h 314"/>
                <a:gd name="T84" fmla="*/ 148 w 314"/>
                <a:gd name="T85" fmla="*/ 296 h 314"/>
                <a:gd name="T86" fmla="*/ 132 w 314"/>
                <a:gd name="T87" fmla="*/ 288 h 314"/>
                <a:gd name="T88" fmla="*/ 113 w 314"/>
                <a:gd name="T89" fmla="*/ 296 h 314"/>
                <a:gd name="T90" fmla="*/ 102 w 314"/>
                <a:gd name="T91" fmla="*/ 286 h 314"/>
                <a:gd name="T92" fmla="*/ 92 w 314"/>
                <a:gd name="T93" fmla="*/ 273 h 314"/>
                <a:gd name="T94" fmla="*/ 74 w 314"/>
                <a:gd name="T95" fmla="*/ 270 h 314"/>
                <a:gd name="T96" fmla="*/ 71 w 314"/>
                <a:gd name="T97" fmla="*/ 258 h 314"/>
                <a:gd name="T98" fmla="*/ 47 w 314"/>
                <a:gd name="T99" fmla="*/ 252 h 314"/>
                <a:gd name="T100" fmla="*/ 46 w 314"/>
                <a:gd name="T101" fmla="*/ 232 h 314"/>
                <a:gd name="T102" fmla="*/ 32 w 314"/>
                <a:gd name="T103" fmla="*/ 220 h 314"/>
                <a:gd name="T104" fmla="*/ 32 w 314"/>
                <a:gd name="T105" fmla="*/ 204 h 314"/>
                <a:gd name="T106" fmla="*/ 15 w 314"/>
                <a:gd name="T107" fmla="*/ 193 h 314"/>
                <a:gd name="T108" fmla="*/ 26 w 314"/>
                <a:gd name="T109" fmla="*/ 179 h 314"/>
                <a:gd name="T110" fmla="*/ 252 w 314"/>
                <a:gd name="T111" fmla="*/ 15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" h="314">
                  <a:moveTo>
                    <a:pt x="0" y="165"/>
                  </a:moveTo>
                  <a:cubicBezTo>
                    <a:pt x="0" y="164"/>
                    <a:pt x="0" y="163"/>
                    <a:pt x="0" y="163"/>
                  </a:cubicBezTo>
                  <a:cubicBezTo>
                    <a:pt x="1" y="162"/>
                    <a:pt x="5" y="161"/>
                    <a:pt x="11" y="159"/>
                  </a:cubicBezTo>
                  <a:cubicBezTo>
                    <a:pt x="13" y="159"/>
                    <a:pt x="15" y="158"/>
                    <a:pt x="17" y="157"/>
                  </a:cubicBezTo>
                  <a:cubicBezTo>
                    <a:pt x="22" y="156"/>
                    <a:pt x="23" y="156"/>
                    <a:pt x="24" y="155"/>
                  </a:cubicBezTo>
                  <a:cubicBezTo>
                    <a:pt x="24" y="154"/>
                    <a:pt x="25" y="153"/>
                    <a:pt x="25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8"/>
                    <a:pt x="25" y="146"/>
                  </a:cubicBezTo>
                  <a:cubicBezTo>
                    <a:pt x="25" y="145"/>
                    <a:pt x="25" y="144"/>
                    <a:pt x="24" y="143"/>
                  </a:cubicBezTo>
                  <a:cubicBezTo>
                    <a:pt x="24" y="143"/>
                    <a:pt x="23" y="142"/>
                    <a:pt x="18" y="140"/>
                  </a:cubicBezTo>
                  <a:cubicBezTo>
                    <a:pt x="17" y="140"/>
                    <a:pt x="14" y="139"/>
                    <a:pt x="12" y="138"/>
                  </a:cubicBezTo>
                  <a:cubicBezTo>
                    <a:pt x="7" y="135"/>
                    <a:pt x="3" y="133"/>
                    <a:pt x="2" y="132"/>
                  </a:cubicBezTo>
                  <a:cubicBezTo>
                    <a:pt x="2" y="132"/>
                    <a:pt x="2" y="132"/>
                    <a:pt x="2" y="131"/>
                  </a:cubicBezTo>
                  <a:cubicBezTo>
                    <a:pt x="2" y="129"/>
                    <a:pt x="3" y="127"/>
                    <a:pt x="3" y="127"/>
                  </a:cubicBezTo>
                  <a:cubicBezTo>
                    <a:pt x="4" y="126"/>
                    <a:pt x="8" y="126"/>
                    <a:pt x="15" y="125"/>
                  </a:cubicBezTo>
                  <a:cubicBezTo>
                    <a:pt x="17" y="125"/>
                    <a:pt x="19" y="125"/>
                    <a:pt x="21" y="125"/>
                  </a:cubicBezTo>
                  <a:cubicBezTo>
                    <a:pt x="26" y="125"/>
                    <a:pt x="27" y="125"/>
                    <a:pt x="28" y="124"/>
                  </a:cubicBezTo>
                  <a:cubicBezTo>
                    <a:pt x="28" y="124"/>
                    <a:pt x="29" y="123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17"/>
                    <a:pt x="31" y="116"/>
                    <a:pt x="31" y="115"/>
                  </a:cubicBezTo>
                  <a:cubicBezTo>
                    <a:pt x="31" y="114"/>
                    <a:pt x="31" y="113"/>
                    <a:pt x="31" y="113"/>
                  </a:cubicBezTo>
                  <a:cubicBezTo>
                    <a:pt x="31" y="112"/>
                    <a:pt x="30" y="112"/>
                    <a:pt x="26" y="109"/>
                  </a:cubicBezTo>
                  <a:cubicBezTo>
                    <a:pt x="24" y="108"/>
                    <a:pt x="22" y="106"/>
                    <a:pt x="21" y="105"/>
                  </a:cubicBezTo>
                  <a:cubicBezTo>
                    <a:pt x="16" y="101"/>
                    <a:pt x="13" y="98"/>
                    <a:pt x="12" y="97"/>
                  </a:cubicBezTo>
                  <a:cubicBezTo>
                    <a:pt x="12" y="96"/>
                    <a:pt x="13" y="93"/>
                    <a:pt x="14" y="92"/>
                  </a:cubicBezTo>
                  <a:cubicBezTo>
                    <a:pt x="15" y="92"/>
                    <a:pt x="19" y="92"/>
                    <a:pt x="26" y="93"/>
                  </a:cubicBezTo>
                  <a:cubicBezTo>
                    <a:pt x="28" y="94"/>
                    <a:pt x="30" y="94"/>
                    <a:pt x="32" y="95"/>
                  </a:cubicBezTo>
                  <a:cubicBezTo>
                    <a:pt x="37" y="96"/>
                    <a:pt x="38" y="96"/>
                    <a:pt x="39" y="95"/>
                  </a:cubicBezTo>
                  <a:cubicBezTo>
                    <a:pt x="39" y="95"/>
                    <a:pt x="40" y="95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5" y="88"/>
                    <a:pt x="45" y="86"/>
                    <a:pt x="45" y="86"/>
                  </a:cubicBezTo>
                  <a:cubicBezTo>
                    <a:pt x="45" y="86"/>
                    <a:pt x="45" y="85"/>
                    <a:pt x="44" y="85"/>
                  </a:cubicBezTo>
                  <a:cubicBezTo>
                    <a:pt x="44" y="84"/>
                    <a:pt x="44" y="84"/>
                    <a:pt x="41" y="80"/>
                  </a:cubicBezTo>
                  <a:cubicBezTo>
                    <a:pt x="39" y="78"/>
                    <a:pt x="38" y="77"/>
                    <a:pt x="36" y="75"/>
                  </a:cubicBezTo>
                  <a:cubicBezTo>
                    <a:pt x="32" y="70"/>
                    <a:pt x="30" y="66"/>
                    <a:pt x="30" y="65"/>
                  </a:cubicBezTo>
                  <a:cubicBezTo>
                    <a:pt x="30" y="64"/>
                    <a:pt x="32" y="61"/>
                    <a:pt x="33" y="61"/>
                  </a:cubicBezTo>
                  <a:cubicBezTo>
                    <a:pt x="34" y="61"/>
                    <a:pt x="38" y="62"/>
                    <a:pt x="44" y="65"/>
                  </a:cubicBezTo>
                  <a:cubicBezTo>
                    <a:pt x="46" y="66"/>
                    <a:pt x="48" y="67"/>
                    <a:pt x="49" y="67"/>
                  </a:cubicBezTo>
                  <a:cubicBezTo>
                    <a:pt x="54" y="70"/>
                    <a:pt x="55" y="70"/>
                    <a:pt x="56" y="70"/>
                  </a:cubicBezTo>
                  <a:cubicBezTo>
                    <a:pt x="57" y="70"/>
                    <a:pt x="58" y="69"/>
                    <a:pt x="60" y="67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3" y="64"/>
                    <a:pt x="64" y="62"/>
                    <a:pt x="64" y="61"/>
                  </a:cubicBezTo>
                  <a:cubicBezTo>
                    <a:pt x="64" y="60"/>
                    <a:pt x="64" y="60"/>
                    <a:pt x="62" y="55"/>
                  </a:cubicBezTo>
                  <a:cubicBezTo>
                    <a:pt x="61" y="54"/>
                    <a:pt x="60" y="51"/>
                    <a:pt x="59" y="49"/>
                  </a:cubicBezTo>
                  <a:cubicBezTo>
                    <a:pt x="56" y="43"/>
                    <a:pt x="54" y="40"/>
                    <a:pt x="54" y="39"/>
                  </a:cubicBezTo>
                  <a:cubicBezTo>
                    <a:pt x="55" y="37"/>
                    <a:pt x="57" y="35"/>
                    <a:pt x="59" y="35"/>
                  </a:cubicBezTo>
                  <a:cubicBezTo>
                    <a:pt x="59" y="35"/>
                    <a:pt x="63" y="37"/>
                    <a:pt x="68" y="41"/>
                  </a:cubicBezTo>
                  <a:cubicBezTo>
                    <a:pt x="70" y="43"/>
                    <a:pt x="71" y="44"/>
                    <a:pt x="73" y="45"/>
                  </a:cubicBezTo>
                  <a:cubicBezTo>
                    <a:pt x="77" y="48"/>
                    <a:pt x="78" y="49"/>
                    <a:pt x="79" y="49"/>
                  </a:cubicBezTo>
                  <a:cubicBezTo>
                    <a:pt x="80" y="49"/>
                    <a:pt x="81" y="49"/>
                    <a:pt x="84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8" y="44"/>
                    <a:pt x="88" y="43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8" y="39"/>
                    <a:pt x="88" y="36"/>
                  </a:cubicBezTo>
                  <a:cubicBezTo>
                    <a:pt x="87" y="34"/>
                    <a:pt x="87" y="32"/>
                    <a:pt x="86" y="29"/>
                  </a:cubicBezTo>
                  <a:cubicBezTo>
                    <a:pt x="85" y="24"/>
                    <a:pt x="84" y="20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5" y="17"/>
                    <a:pt x="88" y="15"/>
                    <a:pt x="89" y="15"/>
                  </a:cubicBezTo>
                  <a:cubicBezTo>
                    <a:pt x="90" y="16"/>
                    <a:pt x="93" y="19"/>
                    <a:pt x="97" y="24"/>
                  </a:cubicBezTo>
                  <a:cubicBezTo>
                    <a:pt x="99" y="26"/>
                    <a:pt x="100" y="27"/>
                    <a:pt x="101" y="29"/>
                  </a:cubicBezTo>
                  <a:cubicBezTo>
                    <a:pt x="104" y="33"/>
                    <a:pt x="105" y="34"/>
                    <a:pt x="106" y="34"/>
                  </a:cubicBezTo>
                  <a:cubicBezTo>
                    <a:pt x="107" y="34"/>
                    <a:pt x="108" y="34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5" y="32"/>
                    <a:pt x="116" y="31"/>
                    <a:pt x="117" y="30"/>
                  </a:cubicBezTo>
                  <a:cubicBezTo>
                    <a:pt x="117" y="29"/>
                    <a:pt x="117" y="28"/>
                    <a:pt x="117" y="25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0"/>
                    <a:pt x="117" y="18"/>
                    <a:pt x="117" y="16"/>
                  </a:cubicBezTo>
                  <a:cubicBezTo>
                    <a:pt x="117" y="10"/>
                    <a:pt x="118" y="6"/>
                    <a:pt x="118" y="5"/>
                  </a:cubicBezTo>
                  <a:cubicBezTo>
                    <a:pt x="119" y="4"/>
                    <a:pt x="123" y="3"/>
                    <a:pt x="124" y="4"/>
                  </a:cubicBezTo>
                  <a:cubicBezTo>
                    <a:pt x="125" y="4"/>
                    <a:pt x="127" y="8"/>
                    <a:pt x="129" y="14"/>
                  </a:cubicBezTo>
                  <a:cubicBezTo>
                    <a:pt x="130" y="16"/>
                    <a:pt x="131" y="18"/>
                    <a:pt x="132" y="19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36" y="26"/>
                    <a:pt x="138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6" y="25"/>
                    <a:pt x="147" y="24"/>
                    <a:pt x="147" y="24"/>
                  </a:cubicBezTo>
                  <a:cubicBezTo>
                    <a:pt x="148" y="23"/>
                    <a:pt x="148" y="22"/>
                    <a:pt x="149" y="18"/>
                  </a:cubicBezTo>
                  <a:cubicBezTo>
                    <a:pt x="150" y="16"/>
                    <a:pt x="150" y="14"/>
                    <a:pt x="151" y="11"/>
                  </a:cubicBezTo>
                  <a:cubicBezTo>
                    <a:pt x="152" y="5"/>
                    <a:pt x="154" y="1"/>
                    <a:pt x="154" y="0"/>
                  </a:cubicBezTo>
                  <a:cubicBezTo>
                    <a:pt x="155" y="0"/>
                    <a:pt x="159" y="0"/>
                    <a:pt x="160" y="0"/>
                  </a:cubicBezTo>
                  <a:cubicBezTo>
                    <a:pt x="161" y="1"/>
                    <a:pt x="162" y="5"/>
                    <a:pt x="163" y="11"/>
                  </a:cubicBezTo>
                  <a:cubicBezTo>
                    <a:pt x="164" y="13"/>
                    <a:pt x="164" y="15"/>
                    <a:pt x="165" y="17"/>
                  </a:cubicBezTo>
                  <a:cubicBezTo>
                    <a:pt x="166" y="23"/>
                    <a:pt x="166" y="23"/>
                    <a:pt x="167" y="24"/>
                  </a:cubicBezTo>
                  <a:cubicBezTo>
                    <a:pt x="167" y="25"/>
                    <a:pt x="168" y="25"/>
                    <a:pt x="172" y="25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3" y="26"/>
                    <a:pt x="173" y="26"/>
                    <a:pt x="173" y="26"/>
                  </a:cubicBezTo>
                  <a:cubicBezTo>
                    <a:pt x="176" y="26"/>
                    <a:pt x="178" y="26"/>
                    <a:pt x="178" y="25"/>
                  </a:cubicBezTo>
                  <a:cubicBezTo>
                    <a:pt x="179" y="25"/>
                    <a:pt x="179" y="24"/>
                    <a:pt x="182" y="20"/>
                  </a:cubicBezTo>
                  <a:cubicBezTo>
                    <a:pt x="182" y="18"/>
                    <a:pt x="183" y="16"/>
                    <a:pt x="185" y="14"/>
                  </a:cubicBezTo>
                  <a:cubicBezTo>
                    <a:pt x="188" y="8"/>
                    <a:pt x="190" y="5"/>
                    <a:pt x="190" y="4"/>
                  </a:cubicBezTo>
                  <a:cubicBezTo>
                    <a:pt x="192" y="4"/>
                    <a:pt x="195" y="4"/>
                    <a:pt x="196" y="5"/>
                  </a:cubicBezTo>
                  <a:cubicBezTo>
                    <a:pt x="196" y="6"/>
                    <a:pt x="197" y="9"/>
                    <a:pt x="197" y="15"/>
                  </a:cubicBezTo>
                  <a:cubicBezTo>
                    <a:pt x="197" y="15"/>
                    <a:pt x="197" y="16"/>
                    <a:pt x="197" y="17"/>
                  </a:cubicBezTo>
                  <a:cubicBezTo>
                    <a:pt x="197" y="19"/>
                    <a:pt x="197" y="21"/>
                    <a:pt x="197" y="23"/>
                  </a:cubicBezTo>
                  <a:cubicBezTo>
                    <a:pt x="197" y="24"/>
                    <a:pt x="196" y="26"/>
                    <a:pt x="196" y="27"/>
                  </a:cubicBezTo>
                  <a:cubicBezTo>
                    <a:pt x="196" y="29"/>
                    <a:pt x="197" y="29"/>
                    <a:pt x="197" y="30"/>
                  </a:cubicBezTo>
                  <a:cubicBezTo>
                    <a:pt x="197" y="31"/>
                    <a:pt x="198" y="31"/>
                    <a:pt x="202" y="32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3" y="33"/>
                    <a:pt x="203" y="33"/>
                    <a:pt x="203" y="33"/>
                  </a:cubicBezTo>
                  <a:cubicBezTo>
                    <a:pt x="206" y="34"/>
                    <a:pt x="207" y="34"/>
                    <a:pt x="208" y="34"/>
                  </a:cubicBezTo>
                  <a:cubicBezTo>
                    <a:pt x="209" y="33"/>
                    <a:pt x="209" y="33"/>
                    <a:pt x="212" y="29"/>
                  </a:cubicBezTo>
                  <a:cubicBezTo>
                    <a:pt x="214" y="28"/>
                    <a:pt x="215" y="26"/>
                    <a:pt x="217" y="24"/>
                  </a:cubicBezTo>
                  <a:cubicBezTo>
                    <a:pt x="221" y="19"/>
                    <a:pt x="224" y="16"/>
                    <a:pt x="225" y="16"/>
                  </a:cubicBezTo>
                  <a:cubicBezTo>
                    <a:pt x="226" y="16"/>
                    <a:pt x="229" y="17"/>
                    <a:pt x="230" y="18"/>
                  </a:cubicBezTo>
                  <a:cubicBezTo>
                    <a:pt x="230" y="20"/>
                    <a:pt x="229" y="24"/>
                    <a:pt x="228" y="30"/>
                  </a:cubicBezTo>
                  <a:cubicBezTo>
                    <a:pt x="227" y="32"/>
                    <a:pt x="227" y="34"/>
                    <a:pt x="226" y="36"/>
                  </a:cubicBezTo>
                  <a:cubicBezTo>
                    <a:pt x="225" y="39"/>
                    <a:pt x="225" y="41"/>
                    <a:pt x="225" y="42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25" y="43"/>
                    <a:pt x="226" y="44"/>
                    <a:pt x="229" y="46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3" y="49"/>
                    <a:pt x="234" y="49"/>
                    <a:pt x="235" y="49"/>
                  </a:cubicBezTo>
                  <a:cubicBezTo>
                    <a:pt x="236" y="49"/>
                    <a:pt x="237" y="48"/>
                    <a:pt x="240" y="45"/>
                  </a:cubicBezTo>
                  <a:cubicBezTo>
                    <a:pt x="242" y="44"/>
                    <a:pt x="244" y="43"/>
                    <a:pt x="246" y="41"/>
                  </a:cubicBezTo>
                  <a:cubicBezTo>
                    <a:pt x="251" y="38"/>
                    <a:pt x="255" y="36"/>
                    <a:pt x="256" y="35"/>
                  </a:cubicBezTo>
                  <a:cubicBezTo>
                    <a:pt x="257" y="36"/>
                    <a:pt x="260" y="38"/>
                    <a:pt x="260" y="39"/>
                  </a:cubicBezTo>
                  <a:cubicBezTo>
                    <a:pt x="260" y="40"/>
                    <a:pt x="258" y="44"/>
                    <a:pt x="255" y="49"/>
                  </a:cubicBezTo>
                  <a:cubicBezTo>
                    <a:pt x="254" y="51"/>
                    <a:pt x="253" y="53"/>
                    <a:pt x="253" y="55"/>
                  </a:cubicBezTo>
                  <a:cubicBezTo>
                    <a:pt x="250" y="59"/>
                    <a:pt x="250" y="60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2"/>
                    <a:pt x="251" y="64"/>
                    <a:pt x="253" y="66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6" y="69"/>
                    <a:pt x="257" y="70"/>
                    <a:pt x="258" y="70"/>
                  </a:cubicBezTo>
                  <a:cubicBezTo>
                    <a:pt x="259" y="70"/>
                    <a:pt x="259" y="70"/>
                    <a:pt x="264" y="68"/>
                  </a:cubicBezTo>
                  <a:cubicBezTo>
                    <a:pt x="266" y="67"/>
                    <a:pt x="268" y="66"/>
                    <a:pt x="270" y="65"/>
                  </a:cubicBezTo>
                  <a:cubicBezTo>
                    <a:pt x="276" y="63"/>
                    <a:pt x="280" y="61"/>
                    <a:pt x="281" y="61"/>
                  </a:cubicBezTo>
                  <a:cubicBezTo>
                    <a:pt x="282" y="62"/>
                    <a:pt x="284" y="65"/>
                    <a:pt x="285" y="66"/>
                  </a:cubicBezTo>
                  <a:cubicBezTo>
                    <a:pt x="284" y="67"/>
                    <a:pt x="282" y="70"/>
                    <a:pt x="278" y="75"/>
                  </a:cubicBezTo>
                  <a:cubicBezTo>
                    <a:pt x="276" y="77"/>
                    <a:pt x="275" y="78"/>
                    <a:pt x="274" y="80"/>
                  </a:cubicBezTo>
                  <a:cubicBezTo>
                    <a:pt x="270" y="84"/>
                    <a:pt x="269" y="84"/>
                    <a:pt x="269" y="85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69" y="87"/>
                    <a:pt x="270" y="88"/>
                    <a:pt x="271" y="90"/>
                  </a:cubicBezTo>
                  <a:cubicBezTo>
                    <a:pt x="271" y="92"/>
                    <a:pt x="271" y="92"/>
                    <a:pt x="271" y="92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4" y="95"/>
                    <a:pt x="275" y="95"/>
                    <a:pt x="275" y="96"/>
                  </a:cubicBezTo>
                  <a:cubicBezTo>
                    <a:pt x="276" y="96"/>
                    <a:pt x="277" y="96"/>
                    <a:pt x="282" y="95"/>
                  </a:cubicBezTo>
                  <a:cubicBezTo>
                    <a:pt x="284" y="94"/>
                    <a:pt x="286" y="94"/>
                    <a:pt x="288" y="94"/>
                  </a:cubicBezTo>
                  <a:cubicBezTo>
                    <a:pt x="295" y="93"/>
                    <a:pt x="299" y="92"/>
                    <a:pt x="300" y="92"/>
                  </a:cubicBezTo>
                  <a:cubicBezTo>
                    <a:pt x="301" y="93"/>
                    <a:pt x="302" y="96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1" y="99"/>
                    <a:pt x="298" y="101"/>
                    <a:pt x="293" y="105"/>
                  </a:cubicBezTo>
                  <a:cubicBezTo>
                    <a:pt x="292" y="106"/>
                    <a:pt x="290" y="108"/>
                    <a:pt x="288" y="109"/>
                  </a:cubicBezTo>
                  <a:cubicBezTo>
                    <a:pt x="284" y="112"/>
                    <a:pt x="283" y="112"/>
                    <a:pt x="283" y="113"/>
                  </a:cubicBezTo>
                  <a:cubicBezTo>
                    <a:pt x="283" y="113"/>
                    <a:pt x="283" y="114"/>
                    <a:pt x="283" y="114"/>
                  </a:cubicBezTo>
                  <a:cubicBezTo>
                    <a:pt x="283" y="115"/>
                    <a:pt x="283" y="117"/>
                    <a:pt x="284" y="118"/>
                  </a:cubicBezTo>
                  <a:cubicBezTo>
                    <a:pt x="283" y="120"/>
                    <a:pt x="283" y="120"/>
                    <a:pt x="283" y="12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85" y="123"/>
                    <a:pt x="286" y="124"/>
                    <a:pt x="286" y="124"/>
                  </a:cubicBezTo>
                  <a:cubicBezTo>
                    <a:pt x="287" y="125"/>
                    <a:pt x="288" y="125"/>
                    <a:pt x="293" y="125"/>
                  </a:cubicBezTo>
                  <a:cubicBezTo>
                    <a:pt x="295" y="125"/>
                    <a:pt x="297" y="125"/>
                    <a:pt x="299" y="126"/>
                  </a:cubicBezTo>
                  <a:cubicBezTo>
                    <a:pt x="306" y="126"/>
                    <a:pt x="310" y="127"/>
                    <a:pt x="311" y="127"/>
                  </a:cubicBezTo>
                  <a:cubicBezTo>
                    <a:pt x="311" y="128"/>
                    <a:pt x="312" y="130"/>
                    <a:pt x="312" y="132"/>
                  </a:cubicBezTo>
                  <a:cubicBezTo>
                    <a:pt x="312" y="132"/>
                    <a:pt x="312" y="133"/>
                    <a:pt x="312" y="133"/>
                  </a:cubicBezTo>
                  <a:cubicBezTo>
                    <a:pt x="311" y="134"/>
                    <a:pt x="307" y="135"/>
                    <a:pt x="301" y="138"/>
                  </a:cubicBezTo>
                  <a:cubicBezTo>
                    <a:pt x="300" y="139"/>
                    <a:pt x="298" y="139"/>
                    <a:pt x="296" y="140"/>
                  </a:cubicBezTo>
                  <a:cubicBezTo>
                    <a:pt x="291" y="142"/>
                    <a:pt x="290" y="143"/>
                    <a:pt x="289" y="143"/>
                  </a:cubicBezTo>
                  <a:cubicBezTo>
                    <a:pt x="289" y="144"/>
                    <a:pt x="289" y="145"/>
                    <a:pt x="289" y="146"/>
                  </a:cubicBezTo>
                  <a:cubicBezTo>
                    <a:pt x="289" y="147"/>
                    <a:pt x="289" y="148"/>
                    <a:pt x="289" y="149"/>
                  </a:cubicBezTo>
                  <a:cubicBezTo>
                    <a:pt x="288" y="150"/>
                    <a:pt x="288" y="150"/>
                    <a:pt x="288" y="150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53"/>
                    <a:pt x="289" y="154"/>
                    <a:pt x="290" y="155"/>
                  </a:cubicBezTo>
                  <a:cubicBezTo>
                    <a:pt x="291" y="156"/>
                    <a:pt x="292" y="156"/>
                    <a:pt x="296" y="157"/>
                  </a:cubicBezTo>
                  <a:cubicBezTo>
                    <a:pt x="298" y="158"/>
                    <a:pt x="301" y="159"/>
                    <a:pt x="303" y="159"/>
                  </a:cubicBezTo>
                  <a:cubicBezTo>
                    <a:pt x="309" y="161"/>
                    <a:pt x="313" y="163"/>
                    <a:pt x="314" y="163"/>
                  </a:cubicBezTo>
                  <a:cubicBezTo>
                    <a:pt x="314" y="164"/>
                    <a:pt x="314" y="165"/>
                    <a:pt x="314" y="166"/>
                  </a:cubicBezTo>
                  <a:cubicBezTo>
                    <a:pt x="314" y="168"/>
                    <a:pt x="314" y="169"/>
                    <a:pt x="313" y="169"/>
                  </a:cubicBezTo>
                  <a:cubicBezTo>
                    <a:pt x="312" y="170"/>
                    <a:pt x="308" y="171"/>
                    <a:pt x="302" y="172"/>
                  </a:cubicBezTo>
                  <a:cubicBezTo>
                    <a:pt x="300" y="172"/>
                    <a:pt x="298" y="172"/>
                    <a:pt x="296" y="173"/>
                  </a:cubicBezTo>
                  <a:cubicBezTo>
                    <a:pt x="290" y="174"/>
                    <a:pt x="290" y="174"/>
                    <a:pt x="289" y="174"/>
                  </a:cubicBezTo>
                  <a:cubicBezTo>
                    <a:pt x="288" y="175"/>
                    <a:pt x="288" y="176"/>
                    <a:pt x="287" y="179"/>
                  </a:cubicBezTo>
                  <a:cubicBezTo>
                    <a:pt x="287" y="179"/>
                    <a:pt x="287" y="179"/>
                    <a:pt x="287" y="179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7" y="185"/>
                    <a:pt x="287" y="185"/>
                    <a:pt x="287" y="186"/>
                  </a:cubicBezTo>
                  <a:cubicBezTo>
                    <a:pt x="288" y="187"/>
                    <a:pt x="288" y="187"/>
                    <a:pt x="292" y="189"/>
                  </a:cubicBezTo>
                  <a:cubicBezTo>
                    <a:pt x="294" y="190"/>
                    <a:pt x="296" y="192"/>
                    <a:pt x="298" y="193"/>
                  </a:cubicBezTo>
                  <a:cubicBezTo>
                    <a:pt x="304" y="196"/>
                    <a:pt x="307" y="199"/>
                    <a:pt x="308" y="199"/>
                  </a:cubicBezTo>
                  <a:cubicBezTo>
                    <a:pt x="308" y="199"/>
                    <a:pt x="308" y="200"/>
                    <a:pt x="308" y="200"/>
                  </a:cubicBezTo>
                  <a:cubicBezTo>
                    <a:pt x="308" y="202"/>
                    <a:pt x="307" y="204"/>
                    <a:pt x="306" y="205"/>
                  </a:cubicBezTo>
                  <a:cubicBezTo>
                    <a:pt x="305" y="205"/>
                    <a:pt x="301" y="205"/>
                    <a:pt x="295" y="205"/>
                  </a:cubicBezTo>
                  <a:cubicBezTo>
                    <a:pt x="293" y="205"/>
                    <a:pt x="290" y="204"/>
                    <a:pt x="289" y="204"/>
                  </a:cubicBezTo>
                  <a:cubicBezTo>
                    <a:pt x="283" y="204"/>
                    <a:pt x="282" y="204"/>
                    <a:pt x="281" y="204"/>
                  </a:cubicBezTo>
                  <a:cubicBezTo>
                    <a:pt x="281" y="205"/>
                    <a:pt x="280" y="206"/>
                    <a:pt x="279" y="209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0"/>
                    <a:pt x="278" y="210"/>
                    <a:pt x="278" y="210"/>
                  </a:cubicBezTo>
                  <a:cubicBezTo>
                    <a:pt x="277" y="212"/>
                    <a:pt x="277" y="213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6"/>
                    <a:pt x="278" y="217"/>
                    <a:pt x="281" y="220"/>
                  </a:cubicBezTo>
                  <a:cubicBezTo>
                    <a:pt x="283" y="221"/>
                    <a:pt x="285" y="223"/>
                    <a:pt x="286" y="225"/>
                  </a:cubicBezTo>
                  <a:cubicBezTo>
                    <a:pt x="291" y="229"/>
                    <a:pt x="293" y="232"/>
                    <a:pt x="294" y="233"/>
                  </a:cubicBezTo>
                  <a:cubicBezTo>
                    <a:pt x="294" y="234"/>
                    <a:pt x="292" y="238"/>
                    <a:pt x="291" y="238"/>
                  </a:cubicBezTo>
                  <a:cubicBezTo>
                    <a:pt x="290" y="238"/>
                    <a:pt x="286" y="237"/>
                    <a:pt x="280" y="235"/>
                  </a:cubicBezTo>
                  <a:cubicBezTo>
                    <a:pt x="278" y="235"/>
                    <a:pt x="276" y="234"/>
                    <a:pt x="274" y="233"/>
                  </a:cubicBezTo>
                  <a:cubicBezTo>
                    <a:pt x="269" y="232"/>
                    <a:pt x="268" y="231"/>
                    <a:pt x="267" y="232"/>
                  </a:cubicBezTo>
                  <a:cubicBezTo>
                    <a:pt x="266" y="232"/>
                    <a:pt x="265" y="233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0" y="239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2"/>
                    <a:pt x="261" y="243"/>
                    <a:pt x="263" y="247"/>
                  </a:cubicBezTo>
                  <a:cubicBezTo>
                    <a:pt x="265" y="249"/>
                    <a:pt x="266" y="251"/>
                    <a:pt x="267" y="253"/>
                  </a:cubicBezTo>
                  <a:cubicBezTo>
                    <a:pt x="270" y="258"/>
                    <a:pt x="272" y="262"/>
                    <a:pt x="273" y="263"/>
                  </a:cubicBezTo>
                  <a:cubicBezTo>
                    <a:pt x="272" y="264"/>
                    <a:pt x="270" y="267"/>
                    <a:pt x="269" y="267"/>
                  </a:cubicBezTo>
                  <a:cubicBezTo>
                    <a:pt x="268" y="267"/>
                    <a:pt x="264" y="265"/>
                    <a:pt x="259" y="262"/>
                  </a:cubicBezTo>
                  <a:cubicBezTo>
                    <a:pt x="257" y="260"/>
                    <a:pt x="255" y="259"/>
                    <a:pt x="253" y="258"/>
                  </a:cubicBezTo>
                  <a:cubicBezTo>
                    <a:pt x="249" y="255"/>
                    <a:pt x="248" y="255"/>
                    <a:pt x="247" y="255"/>
                  </a:cubicBezTo>
                  <a:cubicBezTo>
                    <a:pt x="246" y="255"/>
                    <a:pt x="245" y="256"/>
                    <a:pt x="242" y="258"/>
                  </a:cubicBezTo>
                  <a:cubicBezTo>
                    <a:pt x="241" y="258"/>
                    <a:pt x="241" y="258"/>
                    <a:pt x="241" y="258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39" y="261"/>
                    <a:pt x="238" y="262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4"/>
                    <a:pt x="238" y="265"/>
                    <a:pt x="240" y="269"/>
                  </a:cubicBezTo>
                  <a:cubicBezTo>
                    <a:pt x="241" y="271"/>
                    <a:pt x="241" y="273"/>
                    <a:pt x="242" y="275"/>
                  </a:cubicBezTo>
                  <a:cubicBezTo>
                    <a:pt x="244" y="281"/>
                    <a:pt x="245" y="285"/>
                    <a:pt x="245" y="287"/>
                  </a:cubicBezTo>
                  <a:cubicBezTo>
                    <a:pt x="245" y="288"/>
                    <a:pt x="242" y="290"/>
                    <a:pt x="240" y="290"/>
                  </a:cubicBezTo>
                  <a:cubicBezTo>
                    <a:pt x="239" y="289"/>
                    <a:pt x="236" y="287"/>
                    <a:pt x="232" y="282"/>
                  </a:cubicBezTo>
                  <a:cubicBezTo>
                    <a:pt x="230" y="281"/>
                    <a:pt x="229" y="279"/>
                    <a:pt x="227" y="278"/>
                  </a:cubicBezTo>
                  <a:cubicBezTo>
                    <a:pt x="223" y="274"/>
                    <a:pt x="223" y="273"/>
                    <a:pt x="222" y="273"/>
                  </a:cubicBezTo>
                  <a:cubicBezTo>
                    <a:pt x="221" y="273"/>
                    <a:pt x="220" y="273"/>
                    <a:pt x="217" y="275"/>
                  </a:cubicBezTo>
                  <a:cubicBezTo>
                    <a:pt x="215" y="275"/>
                    <a:pt x="215" y="275"/>
                    <a:pt x="215" y="275"/>
                  </a:cubicBezTo>
                  <a:cubicBezTo>
                    <a:pt x="215" y="276"/>
                    <a:pt x="215" y="276"/>
                    <a:pt x="215" y="276"/>
                  </a:cubicBezTo>
                  <a:cubicBezTo>
                    <a:pt x="213" y="277"/>
                    <a:pt x="212" y="278"/>
                    <a:pt x="211" y="279"/>
                  </a:cubicBezTo>
                  <a:cubicBezTo>
                    <a:pt x="211" y="279"/>
                    <a:pt x="211" y="279"/>
                    <a:pt x="211" y="280"/>
                  </a:cubicBezTo>
                  <a:cubicBezTo>
                    <a:pt x="211" y="281"/>
                    <a:pt x="211" y="283"/>
                    <a:pt x="212" y="285"/>
                  </a:cubicBezTo>
                  <a:cubicBezTo>
                    <a:pt x="212" y="287"/>
                    <a:pt x="212" y="289"/>
                    <a:pt x="212" y="292"/>
                  </a:cubicBezTo>
                  <a:cubicBezTo>
                    <a:pt x="213" y="296"/>
                    <a:pt x="213" y="299"/>
                    <a:pt x="213" y="302"/>
                  </a:cubicBezTo>
                  <a:cubicBezTo>
                    <a:pt x="213" y="303"/>
                    <a:pt x="213" y="303"/>
                    <a:pt x="213" y="303"/>
                  </a:cubicBezTo>
                  <a:cubicBezTo>
                    <a:pt x="212" y="304"/>
                    <a:pt x="209" y="306"/>
                    <a:pt x="208" y="305"/>
                  </a:cubicBezTo>
                  <a:cubicBezTo>
                    <a:pt x="207" y="305"/>
                    <a:pt x="204" y="302"/>
                    <a:pt x="201" y="296"/>
                  </a:cubicBezTo>
                  <a:cubicBezTo>
                    <a:pt x="200" y="294"/>
                    <a:pt x="199" y="292"/>
                    <a:pt x="198" y="291"/>
                  </a:cubicBezTo>
                  <a:cubicBezTo>
                    <a:pt x="195" y="286"/>
                    <a:pt x="194" y="285"/>
                    <a:pt x="193" y="285"/>
                  </a:cubicBezTo>
                  <a:cubicBezTo>
                    <a:pt x="193" y="285"/>
                    <a:pt x="191" y="285"/>
                    <a:pt x="188" y="286"/>
                  </a:cubicBezTo>
                  <a:cubicBezTo>
                    <a:pt x="186" y="285"/>
                    <a:pt x="186" y="285"/>
                    <a:pt x="186" y="285"/>
                  </a:cubicBezTo>
                  <a:cubicBezTo>
                    <a:pt x="186" y="286"/>
                    <a:pt x="186" y="286"/>
                    <a:pt x="186" y="286"/>
                  </a:cubicBezTo>
                  <a:cubicBezTo>
                    <a:pt x="184" y="286"/>
                    <a:pt x="182" y="287"/>
                    <a:pt x="182" y="288"/>
                  </a:cubicBezTo>
                  <a:cubicBezTo>
                    <a:pt x="181" y="289"/>
                    <a:pt x="181" y="289"/>
                    <a:pt x="181" y="294"/>
                  </a:cubicBezTo>
                  <a:cubicBezTo>
                    <a:pt x="180" y="296"/>
                    <a:pt x="180" y="299"/>
                    <a:pt x="180" y="301"/>
                  </a:cubicBezTo>
                  <a:cubicBezTo>
                    <a:pt x="179" y="307"/>
                    <a:pt x="178" y="311"/>
                    <a:pt x="178" y="312"/>
                  </a:cubicBezTo>
                  <a:cubicBezTo>
                    <a:pt x="177" y="313"/>
                    <a:pt x="173" y="314"/>
                    <a:pt x="172" y="313"/>
                  </a:cubicBezTo>
                  <a:cubicBezTo>
                    <a:pt x="171" y="312"/>
                    <a:pt x="170" y="309"/>
                    <a:pt x="168" y="302"/>
                  </a:cubicBezTo>
                  <a:cubicBezTo>
                    <a:pt x="167" y="300"/>
                    <a:pt x="166" y="298"/>
                    <a:pt x="166" y="297"/>
                  </a:cubicBezTo>
                  <a:cubicBezTo>
                    <a:pt x="164" y="291"/>
                    <a:pt x="164" y="291"/>
                    <a:pt x="163" y="290"/>
                  </a:cubicBezTo>
                  <a:cubicBezTo>
                    <a:pt x="162" y="290"/>
                    <a:pt x="161" y="289"/>
                    <a:pt x="158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6" y="289"/>
                    <a:pt x="156" y="289"/>
                    <a:pt x="156" y="289"/>
                  </a:cubicBezTo>
                  <a:cubicBezTo>
                    <a:pt x="153" y="289"/>
                    <a:pt x="152" y="290"/>
                    <a:pt x="151" y="290"/>
                  </a:cubicBezTo>
                  <a:cubicBezTo>
                    <a:pt x="150" y="291"/>
                    <a:pt x="150" y="292"/>
                    <a:pt x="148" y="296"/>
                  </a:cubicBezTo>
                  <a:cubicBezTo>
                    <a:pt x="148" y="298"/>
                    <a:pt x="147" y="300"/>
                    <a:pt x="146" y="302"/>
                  </a:cubicBezTo>
                  <a:cubicBezTo>
                    <a:pt x="144" y="308"/>
                    <a:pt x="142" y="312"/>
                    <a:pt x="141" y="313"/>
                  </a:cubicBezTo>
                  <a:cubicBezTo>
                    <a:pt x="140" y="313"/>
                    <a:pt x="136" y="313"/>
                    <a:pt x="136" y="312"/>
                  </a:cubicBezTo>
                  <a:cubicBezTo>
                    <a:pt x="135" y="311"/>
                    <a:pt x="134" y="307"/>
                    <a:pt x="134" y="301"/>
                  </a:cubicBezTo>
                  <a:cubicBezTo>
                    <a:pt x="133" y="299"/>
                    <a:pt x="133" y="297"/>
                    <a:pt x="133" y="295"/>
                  </a:cubicBezTo>
                  <a:cubicBezTo>
                    <a:pt x="133" y="289"/>
                    <a:pt x="132" y="289"/>
                    <a:pt x="132" y="288"/>
                  </a:cubicBezTo>
                  <a:cubicBezTo>
                    <a:pt x="131" y="287"/>
                    <a:pt x="130" y="286"/>
                    <a:pt x="127" y="286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122" y="284"/>
                    <a:pt x="121" y="285"/>
                    <a:pt x="120" y="285"/>
                  </a:cubicBezTo>
                  <a:cubicBezTo>
                    <a:pt x="120" y="286"/>
                    <a:pt x="119" y="286"/>
                    <a:pt x="117" y="290"/>
                  </a:cubicBezTo>
                  <a:cubicBezTo>
                    <a:pt x="115" y="292"/>
                    <a:pt x="114" y="294"/>
                    <a:pt x="113" y="296"/>
                  </a:cubicBezTo>
                  <a:cubicBezTo>
                    <a:pt x="109" y="301"/>
                    <a:pt x="107" y="304"/>
                    <a:pt x="106" y="305"/>
                  </a:cubicBezTo>
                  <a:cubicBezTo>
                    <a:pt x="104" y="305"/>
                    <a:pt x="101" y="304"/>
                    <a:pt x="100" y="303"/>
                  </a:cubicBezTo>
                  <a:cubicBezTo>
                    <a:pt x="100" y="303"/>
                    <a:pt x="100" y="303"/>
                    <a:pt x="100" y="302"/>
                  </a:cubicBezTo>
                  <a:cubicBezTo>
                    <a:pt x="100" y="302"/>
                    <a:pt x="100" y="302"/>
                    <a:pt x="100" y="302"/>
                  </a:cubicBezTo>
                  <a:cubicBezTo>
                    <a:pt x="100" y="300"/>
                    <a:pt x="101" y="296"/>
                    <a:pt x="101" y="292"/>
                  </a:cubicBezTo>
                  <a:cubicBezTo>
                    <a:pt x="101" y="290"/>
                    <a:pt x="102" y="288"/>
                    <a:pt x="102" y="286"/>
                  </a:cubicBezTo>
                  <a:cubicBezTo>
                    <a:pt x="102" y="283"/>
                    <a:pt x="103" y="281"/>
                    <a:pt x="103" y="280"/>
                  </a:cubicBezTo>
                  <a:cubicBezTo>
                    <a:pt x="103" y="279"/>
                    <a:pt x="103" y="279"/>
                    <a:pt x="102" y="279"/>
                  </a:cubicBezTo>
                  <a:cubicBezTo>
                    <a:pt x="102" y="278"/>
                    <a:pt x="101" y="277"/>
                    <a:pt x="98" y="276"/>
                  </a:cubicBezTo>
                  <a:cubicBezTo>
                    <a:pt x="97" y="274"/>
                    <a:pt x="97" y="274"/>
                    <a:pt x="97" y="274"/>
                  </a:cubicBezTo>
                  <a:cubicBezTo>
                    <a:pt x="96" y="275"/>
                    <a:pt x="96" y="275"/>
                    <a:pt x="96" y="275"/>
                  </a:cubicBezTo>
                  <a:cubicBezTo>
                    <a:pt x="94" y="273"/>
                    <a:pt x="93" y="273"/>
                    <a:pt x="92" y="273"/>
                  </a:cubicBezTo>
                  <a:cubicBezTo>
                    <a:pt x="91" y="274"/>
                    <a:pt x="90" y="274"/>
                    <a:pt x="87" y="277"/>
                  </a:cubicBezTo>
                  <a:cubicBezTo>
                    <a:pt x="85" y="279"/>
                    <a:pt x="84" y="280"/>
                    <a:pt x="82" y="282"/>
                  </a:cubicBezTo>
                  <a:cubicBezTo>
                    <a:pt x="77" y="286"/>
                    <a:pt x="74" y="289"/>
                    <a:pt x="73" y="289"/>
                  </a:cubicBezTo>
                  <a:cubicBezTo>
                    <a:pt x="72" y="289"/>
                    <a:pt x="69" y="287"/>
                    <a:pt x="68" y="286"/>
                  </a:cubicBezTo>
                  <a:cubicBezTo>
                    <a:pt x="68" y="285"/>
                    <a:pt x="69" y="281"/>
                    <a:pt x="72" y="275"/>
                  </a:cubicBezTo>
                  <a:cubicBezTo>
                    <a:pt x="72" y="273"/>
                    <a:pt x="73" y="271"/>
                    <a:pt x="74" y="270"/>
                  </a:cubicBezTo>
                  <a:cubicBezTo>
                    <a:pt x="75" y="265"/>
                    <a:pt x="76" y="264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2"/>
                    <a:pt x="75" y="261"/>
                    <a:pt x="72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69" y="255"/>
                    <a:pt x="68" y="255"/>
                    <a:pt x="67" y="255"/>
                  </a:cubicBezTo>
                  <a:cubicBezTo>
                    <a:pt x="66" y="255"/>
                    <a:pt x="65" y="256"/>
                    <a:pt x="61" y="258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0" y="264"/>
                    <a:pt x="46" y="266"/>
                    <a:pt x="45" y="266"/>
                  </a:cubicBezTo>
                  <a:cubicBezTo>
                    <a:pt x="43" y="266"/>
                    <a:pt x="41" y="263"/>
                    <a:pt x="41" y="262"/>
                  </a:cubicBezTo>
                  <a:cubicBezTo>
                    <a:pt x="41" y="261"/>
                    <a:pt x="43" y="258"/>
                    <a:pt x="47" y="252"/>
                  </a:cubicBezTo>
                  <a:cubicBezTo>
                    <a:pt x="48" y="251"/>
                    <a:pt x="49" y="249"/>
                    <a:pt x="50" y="247"/>
                  </a:cubicBezTo>
                  <a:cubicBezTo>
                    <a:pt x="53" y="243"/>
                    <a:pt x="54" y="242"/>
                    <a:pt x="54" y="241"/>
                  </a:cubicBezTo>
                  <a:cubicBezTo>
                    <a:pt x="54" y="240"/>
                    <a:pt x="53" y="239"/>
                    <a:pt x="51" y="236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0" y="235"/>
                    <a:pt x="50" y="235"/>
                    <a:pt x="50" y="235"/>
                  </a:cubicBezTo>
                  <a:cubicBezTo>
                    <a:pt x="48" y="232"/>
                    <a:pt x="47" y="232"/>
                    <a:pt x="46" y="232"/>
                  </a:cubicBezTo>
                  <a:cubicBezTo>
                    <a:pt x="46" y="232"/>
                    <a:pt x="45" y="232"/>
                    <a:pt x="40" y="233"/>
                  </a:cubicBezTo>
                  <a:cubicBezTo>
                    <a:pt x="38" y="234"/>
                    <a:pt x="36" y="234"/>
                    <a:pt x="34" y="235"/>
                  </a:cubicBezTo>
                  <a:cubicBezTo>
                    <a:pt x="28" y="237"/>
                    <a:pt x="24" y="238"/>
                    <a:pt x="22" y="238"/>
                  </a:cubicBezTo>
                  <a:cubicBezTo>
                    <a:pt x="21" y="237"/>
                    <a:pt x="20" y="234"/>
                    <a:pt x="19" y="233"/>
                  </a:cubicBezTo>
                  <a:cubicBezTo>
                    <a:pt x="20" y="232"/>
                    <a:pt x="23" y="229"/>
                    <a:pt x="28" y="224"/>
                  </a:cubicBezTo>
                  <a:cubicBezTo>
                    <a:pt x="29" y="223"/>
                    <a:pt x="31" y="221"/>
                    <a:pt x="32" y="220"/>
                  </a:cubicBezTo>
                  <a:cubicBezTo>
                    <a:pt x="36" y="216"/>
                    <a:pt x="37" y="216"/>
                    <a:pt x="37" y="215"/>
                  </a:cubicBezTo>
                  <a:cubicBezTo>
                    <a:pt x="37" y="215"/>
                    <a:pt x="37" y="215"/>
                    <a:pt x="37" y="214"/>
                  </a:cubicBezTo>
                  <a:cubicBezTo>
                    <a:pt x="37" y="213"/>
                    <a:pt x="37" y="212"/>
                    <a:pt x="36" y="210"/>
                  </a:cubicBez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05"/>
                    <a:pt x="33" y="205"/>
                    <a:pt x="32" y="204"/>
                  </a:cubicBezTo>
                  <a:cubicBezTo>
                    <a:pt x="31" y="204"/>
                    <a:pt x="31" y="204"/>
                    <a:pt x="26" y="204"/>
                  </a:cubicBezTo>
                  <a:cubicBezTo>
                    <a:pt x="24" y="204"/>
                    <a:pt x="21" y="205"/>
                    <a:pt x="19" y="205"/>
                  </a:cubicBezTo>
                  <a:cubicBezTo>
                    <a:pt x="13" y="205"/>
                    <a:pt x="9" y="205"/>
                    <a:pt x="7" y="204"/>
                  </a:cubicBezTo>
                  <a:cubicBezTo>
                    <a:pt x="7" y="204"/>
                    <a:pt x="6" y="201"/>
                    <a:pt x="6" y="199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6" y="198"/>
                    <a:pt x="10" y="196"/>
                    <a:pt x="15" y="193"/>
                  </a:cubicBezTo>
                  <a:cubicBezTo>
                    <a:pt x="17" y="192"/>
                    <a:pt x="19" y="191"/>
                    <a:pt x="21" y="190"/>
                  </a:cubicBezTo>
                  <a:cubicBezTo>
                    <a:pt x="26" y="187"/>
                    <a:pt x="26" y="187"/>
                    <a:pt x="27" y="186"/>
                  </a:cubicBezTo>
                  <a:cubicBezTo>
                    <a:pt x="27" y="185"/>
                    <a:pt x="27" y="185"/>
                    <a:pt x="27" y="184"/>
                  </a:cubicBezTo>
                  <a:cubicBezTo>
                    <a:pt x="27" y="183"/>
                    <a:pt x="27" y="181"/>
                    <a:pt x="27" y="181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76"/>
                    <a:pt x="25" y="175"/>
                    <a:pt x="25" y="174"/>
                  </a:cubicBezTo>
                  <a:cubicBezTo>
                    <a:pt x="24" y="174"/>
                    <a:pt x="23" y="174"/>
                    <a:pt x="18" y="173"/>
                  </a:cubicBezTo>
                  <a:cubicBezTo>
                    <a:pt x="16" y="172"/>
                    <a:pt x="14" y="172"/>
                    <a:pt x="12" y="172"/>
                  </a:cubicBezTo>
                  <a:cubicBezTo>
                    <a:pt x="6" y="170"/>
                    <a:pt x="2" y="169"/>
                    <a:pt x="1" y="169"/>
                  </a:cubicBezTo>
                  <a:cubicBezTo>
                    <a:pt x="0" y="168"/>
                    <a:pt x="0" y="167"/>
                    <a:pt x="0" y="165"/>
                  </a:cubicBezTo>
                  <a:close/>
                  <a:moveTo>
                    <a:pt x="252" y="156"/>
                  </a:moveTo>
                  <a:cubicBezTo>
                    <a:pt x="252" y="104"/>
                    <a:pt x="209" y="62"/>
                    <a:pt x="157" y="62"/>
                  </a:cubicBezTo>
                  <a:cubicBezTo>
                    <a:pt x="105" y="62"/>
                    <a:pt x="62" y="104"/>
                    <a:pt x="62" y="156"/>
                  </a:cubicBezTo>
                  <a:cubicBezTo>
                    <a:pt x="62" y="209"/>
                    <a:pt x="105" y="251"/>
                    <a:pt x="157" y="251"/>
                  </a:cubicBezTo>
                  <a:cubicBezTo>
                    <a:pt x="209" y="251"/>
                    <a:pt x="252" y="209"/>
                    <a:pt x="252" y="1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b="1"/>
            </a:p>
          </p:txBody>
        </p:sp>
        <p:sp>
          <p:nvSpPr>
            <p:cNvPr id="8" name="iṧļiḑê">
              <a:extLst>
                <a:ext uri="{FF2B5EF4-FFF2-40B4-BE49-F238E27FC236}">
                  <a16:creationId xmlns:a16="http://schemas.microsoft.com/office/drawing/2014/main" xmlns="" id="{F43D7C58-B05F-4411-B3AC-F60F4C65A85F}"/>
                </a:ext>
              </a:extLst>
            </p:cNvPr>
            <p:cNvSpPr/>
            <p:nvPr/>
          </p:nvSpPr>
          <p:spPr bwMode="auto">
            <a:xfrm>
              <a:off x="3639838" y="2872166"/>
              <a:ext cx="1772713" cy="1770638"/>
            </a:xfrm>
            <a:custGeom>
              <a:avLst/>
              <a:gdLst>
                <a:gd name="T0" fmla="*/ 30 w 360"/>
                <a:gd name="T1" fmla="*/ 152 h 360"/>
                <a:gd name="T2" fmla="*/ 18 w 360"/>
                <a:gd name="T3" fmla="*/ 137 h 360"/>
                <a:gd name="T4" fmla="*/ 37 w 360"/>
                <a:gd name="T5" fmla="*/ 124 h 360"/>
                <a:gd name="T6" fmla="*/ 38 w 360"/>
                <a:gd name="T7" fmla="*/ 106 h 360"/>
                <a:gd name="T8" fmla="*/ 54 w 360"/>
                <a:gd name="T9" fmla="*/ 93 h 360"/>
                <a:gd name="T10" fmla="*/ 59 w 360"/>
                <a:gd name="T11" fmla="*/ 75 h 360"/>
                <a:gd name="T12" fmla="*/ 78 w 360"/>
                <a:gd name="T13" fmla="*/ 66 h 360"/>
                <a:gd name="T14" fmla="*/ 84 w 360"/>
                <a:gd name="T15" fmla="*/ 43 h 360"/>
                <a:gd name="T16" fmla="*/ 112 w 360"/>
                <a:gd name="T17" fmla="*/ 44 h 360"/>
                <a:gd name="T18" fmla="*/ 118 w 360"/>
                <a:gd name="T19" fmla="*/ 32 h 360"/>
                <a:gd name="T20" fmla="*/ 135 w 360"/>
                <a:gd name="T21" fmla="*/ 26 h 360"/>
                <a:gd name="T22" fmla="*/ 154 w 360"/>
                <a:gd name="T23" fmla="*/ 24 h 360"/>
                <a:gd name="T24" fmla="*/ 172 w 360"/>
                <a:gd name="T25" fmla="*/ 20 h 360"/>
                <a:gd name="T26" fmla="*/ 191 w 360"/>
                <a:gd name="T27" fmla="*/ 21 h 360"/>
                <a:gd name="T28" fmla="*/ 210 w 360"/>
                <a:gd name="T29" fmla="*/ 30 h 360"/>
                <a:gd name="T30" fmla="*/ 232 w 360"/>
                <a:gd name="T31" fmla="*/ 21 h 360"/>
                <a:gd name="T32" fmla="*/ 244 w 360"/>
                <a:gd name="T33" fmla="*/ 38 h 360"/>
                <a:gd name="T34" fmla="*/ 261 w 360"/>
                <a:gd name="T35" fmla="*/ 43 h 360"/>
                <a:gd name="T36" fmla="*/ 274 w 360"/>
                <a:gd name="T37" fmla="*/ 59 h 360"/>
                <a:gd name="T38" fmla="*/ 284 w 360"/>
                <a:gd name="T39" fmla="*/ 69 h 360"/>
                <a:gd name="T40" fmla="*/ 303 w 360"/>
                <a:gd name="T41" fmla="*/ 78 h 360"/>
                <a:gd name="T42" fmla="*/ 303 w 360"/>
                <a:gd name="T43" fmla="*/ 92 h 360"/>
                <a:gd name="T44" fmla="*/ 329 w 360"/>
                <a:gd name="T45" fmla="*/ 105 h 360"/>
                <a:gd name="T46" fmla="*/ 320 w 360"/>
                <a:gd name="T47" fmla="*/ 123 h 360"/>
                <a:gd name="T48" fmla="*/ 353 w 360"/>
                <a:gd name="T49" fmla="*/ 134 h 360"/>
                <a:gd name="T50" fmla="*/ 328 w 360"/>
                <a:gd name="T51" fmla="*/ 157 h 360"/>
                <a:gd name="T52" fmla="*/ 360 w 360"/>
                <a:gd name="T53" fmla="*/ 174 h 360"/>
                <a:gd name="T54" fmla="*/ 331 w 360"/>
                <a:gd name="T55" fmla="*/ 190 h 360"/>
                <a:gd name="T56" fmla="*/ 357 w 360"/>
                <a:gd name="T57" fmla="*/ 210 h 360"/>
                <a:gd name="T58" fmla="*/ 325 w 360"/>
                <a:gd name="T59" fmla="*/ 225 h 360"/>
                <a:gd name="T60" fmla="*/ 335 w 360"/>
                <a:gd name="T61" fmla="*/ 242 h 360"/>
                <a:gd name="T62" fmla="*/ 314 w 360"/>
                <a:gd name="T63" fmla="*/ 252 h 360"/>
                <a:gd name="T64" fmla="*/ 312 w 360"/>
                <a:gd name="T65" fmla="*/ 270 h 360"/>
                <a:gd name="T66" fmla="*/ 294 w 360"/>
                <a:gd name="T67" fmla="*/ 281 h 360"/>
                <a:gd name="T68" fmla="*/ 287 w 360"/>
                <a:gd name="T69" fmla="*/ 298 h 360"/>
                <a:gd name="T70" fmla="*/ 267 w 360"/>
                <a:gd name="T71" fmla="*/ 305 h 360"/>
                <a:gd name="T72" fmla="*/ 256 w 360"/>
                <a:gd name="T73" fmla="*/ 313 h 360"/>
                <a:gd name="T74" fmla="*/ 242 w 360"/>
                <a:gd name="T75" fmla="*/ 328 h 360"/>
                <a:gd name="T76" fmla="*/ 223 w 360"/>
                <a:gd name="T77" fmla="*/ 328 h 360"/>
                <a:gd name="T78" fmla="*/ 209 w 360"/>
                <a:gd name="T79" fmla="*/ 345 h 360"/>
                <a:gd name="T80" fmla="*/ 188 w 360"/>
                <a:gd name="T81" fmla="*/ 333 h 360"/>
                <a:gd name="T82" fmla="*/ 169 w 360"/>
                <a:gd name="T83" fmla="*/ 340 h 360"/>
                <a:gd name="T84" fmla="*/ 149 w 360"/>
                <a:gd name="T85" fmla="*/ 337 h 360"/>
                <a:gd name="T86" fmla="*/ 132 w 360"/>
                <a:gd name="T87" fmla="*/ 325 h 360"/>
                <a:gd name="T88" fmla="*/ 109 w 360"/>
                <a:gd name="T89" fmla="*/ 332 h 360"/>
                <a:gd name="T90" fmla="*/ 98 w 360"/>
                <a:gd name="T91" fmla="*/ 318 h 360"/>
                <a:gd name="T92" fmla="*/ 88 w 360"/>
                <a:gd name="T93" fmla="*/ 303 h 360"/>
                <a:gd name="T94" fmla="*/ 68 w 360"/>
                <a:gd name="T95" fmla="*/ 296 h 360"/>
                <a:gd name="T96" fmla="*/ 67 w 360"/>
                <a:gd name="T97" fmla="*/ 282 h 360"/>
                <a:gd name="T98" fmla="*/ 40 w 360"/>
                <a:gd name="T99" fmla="*/ 272 h 360"/>
                <a:gd name="T100" fmla="*/ 43 w 360"/>
                <a:gd name="T101" fmla="*/ 249 h 360"/>
                <a:gd name="T102" fmla="*/ 28 w 360"/>
                <a:gd name="T103" fmla="*/ 234 h 360"/>
                <a:gd name="T104" fmla="*/ 31 w 360"/>
                <a:gd name="T105" fmla="*/ 215 h 360"/>
                <a:gd name="T106" fmla="*/ 13 w 360"/>
                <a:gd name="T107" fmla="*/ 200 h 360"/>
                <a:gd name="T108" fmla="*/ 28 w 360"/>
                <a:gd name="T109" fmla="*/ 185 h 360"/>
                <a:gd name="T110" fmla="*/ 287 w 360"/>
                <a:gd name="T111" fmla="*/ 19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66"/>
                  </a:moveTo>
                  <a:cubicBezTo>
                    <a:pt x="0" y="165"/>
                    <a:pt x="0" y="164"/>
                    <a:pt x="0" y="164"/>
                  </a:cubicBezTo>
                  <a:cubicBezTo>
                    <a:pt x="1" y="163"/>
                    <a:pt x="6" y="162"/>
                    <a:pt x="13" y="161"/>
                  </a:cubicBezTo>
                  <a:cubicBezTo>
                    <a:pt x="16" y="161"/>
                    <a:pt x="18" y="160"/>
                    <a:pt x="20" y="160"/>
                  </a:cubicBezTo>
                  <a:cubicBezTo>
                    <a:pt x="27" y="159"/>
                    <a:pt x="28" y="159"/>
                    <a:pt x="28" y="158"/>
                  </a:cubicBezTo>
                  <a:cubicBezTo>
                    <a:pt x="29" y="157"/>
                    <a:pt x="30" y="156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1" y="151"/>
                    <a:pt x="31" y="150"/>
                    <a:pt x="31" y="148"/>
                  </a:cubicBezTo>
                  <a:cubicBezTo>
                    <a:pt x="31" y="147"/>
                    <a:pt x="31" y="146"/>
                    <a:pt x="31" y="145"/>
                  </a:cubicBezTo>
                  <a:cubicBezTo>
                    <a:pt x="30" y="144"/>
                    <a:pt x="29" y="143"/>
                    <a:pt x="24" y="141"/>
                  </a:cubicBezTo>
                  <a:cubicBezTo>
                    <a:pt x="22" y="139"/>
                    <a:pt x="20" y="138"/>
                    <a:pt x="18" y="137"/>
                  </a:cubicBezTo>
                  <a:cubicBezTo>
                    <a:pt x="12" y="133"/>
                    <a:pt x="8" y="130"/>
                    <a:pt x="7" y="129"/>
                  </a:cubicBezTo>
                  <a:cubicBezTo>
                    <a:pt x="7" y="129"/>
                    <a:pt x="7" y="129"/>
                    <a:pt x="7" y="128"/>
                  </a:cubicBezTo>
                  <a:cubicBezTo>
                    <a:pt x="7" y="126"/>
                    <a:pt x="8" y="123"/>
                    <a:pt x="9" y="123"/>
                  </a:cubicBezTo>
                  <a:cubicBezTo>
                    <a:pt x="10" y="123"/>
                    <a:pt x="15" y="122"/>
                    <a:pt x="22" y="123"/>
                  </a:cubicBezTo>
                  <a:cubicBezTo>
                    <a:pt x="25" y="123"/>
                    <a:pt x="27" y="124"/>
                    <a:pt x="29" y="124"/>
                  </a:cubicBezTo>
                  <a:cubicBezTo>
                    <a:pt x="36" y="124"/>
                    <a:pt x="36" y="124"/>
                    <a:pt x="37" y="124"/>
                  </a:cubicBezTo>
                  <a:cubicBezTo>
                    <a:pt x="38" y="123"/>
                    <a:pt x="39" y="122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6"/>
                    <a:pt x="43" y="114"/>
                    <a:pt x="43" y="113"/>
                  </a:cubicBezTo>
                  <a:cubicBezTo>
                    <a:pt x="43" y="113"/>
                    <a:pt x="43" y="112"/>
                    <a:pt x="43" y="111"/>
                  </a:cubicBezTo>
                  <a:cubicBezTo>
                    <a:pt x="42" y="111"/>
                    <a:pt x="42" y="110"/>
                    <a:pt x="38" y="106"/>
                  </a:cubicBezTo>
                  <a:cubicBezTo>
                    <a:pt x="36" y="104"/>
                    <a:pt x="34" y="103"/>
                    <a:pt x="32" y="101"/>
                  </a:cubicBezTo>
                  <a:cubicBezTo>
                    <a:pt x="27" y="95"/>
                    <a:pt x="24" y="92"/>
                    <a:pt x="23" y="91"/>
                  </a:cubicBezTo>
                  <a:cubicBezTo>
                    <a:pt x="24" y="89"/>
                    <a:pt x="26" y="86"/>
                    <a:pt x="27" y="85"/>
                  </a:cubicBezTo>
                  <a:cubicBezTo>
                    <a:pt x="28" y="85"/>
                    <a:pt x="32" y="86"/>
                    <a:pt x="40" y="88"/>
                  </a:cubicBezTo>
                  <a:cubicBezTo>
                    <a:pt x="42" y="89"/>
                    <a:pt x="44" y="90"/>
                    <a:pt x="46" y="91"/>
                  </a:cubicBezTo>
                  <a:cubicBezTo>
                    <a:pt x="52" y="93"/>
                    <a:pt x="53" y="93"/>
                    <a:pt x="54" y="93"/>
                  </a:cubicBezTo>
                  <a:cubicBezTo>
                    <a:pt x="55" y="92"/>
                    <a:pt x="56" y="92"/>
                    <a:pt x="5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1"/>
                    <a:pt x="62" y="80"/>
                    <a:pt x="59" y="75"/>
                  </a:cubicBezTo>
                  <a:cubicBezTo>
                    <a:pt x="57" y="73"/>
                    <a:pt x="56" y="71"/>
                    <a:pt x="54" y="69"/>
                  </a:cubicBezTo>
                  <a:cubicBezTo>
                    <a:pt x="51" y="63"/>
                    <a:pt x="49" y="58"/>
                    <a:pt x="48" y="57"/>
                  </a:cubicBezTo>
                  <a:cubicBezTo>
                    <a:pt x="49" y="56"/>
                    <a:pt x="52" y="53"/>
                    <a:pt x="53" y="52"/>
                  </a:cubicBezTo>
                  <a:cubicBezTo>
                    <a:pt x="54" y="53"/>
                    <a:pt x="58" y="55"/>
                    <a:pt x="64" y="59"/>
                  </a:cubicBezTo>
                  <a:cubicBezTo>
                    <a:pt x="67" y="60"/>
                    <a:pt x="69" y="61"/>
                    <a:pt x="70" y="62"/>
                  </a:cubicBezTo>
                  <a:cubicBezTo>
                    <a:pt x="76" y="66"/>
                    <a:pt x="77" y="66"/>
                    <a:pt x="78" y="66"/>
                  </a:cubicBezTo>
                  <a:cubicBezTo>
                    <a:pt x="79" y="66"/>
                    <a:pt x="80" y="65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7" y="60"/>
                    <a:pt x="88" y="59"/>
                    <a:pt x="88" y="57"/>
                  </a:cubicBezTo>
                  <a:cubicBezTo>
                    <a:pt x="88" y="56"/>
                    <a:pt x="88" y="56"/>
                    <a:pt x="86" y="50"/>
                  </a:cubicBezTo>
                  <a:cubicBezTo>
                    <a:pt x="85" y="48"/>
                    <a:pt x="84" y="46"/>
                    <a:pt x="84" y="43"/>
                  </a:cubicBezTo>
                  <a:cubicBezTo>
                    <a:pt x="81" y="36"/>
                    <a:pt x="80" y="31"/>
                    <a:pt x="80" y="30"/>
                  </a:cubicBezTo>
                  <a:cubicBezTo>
                    <a:pt x="81" y="29"/>
                    <a:pt x="84" y="27"/>
                    <a:pt x="86" y="27"/>
                  </a:cubicBezTo>
                  <a:cubicBezTo>
                    <a:pt x="87" y="27"/>
                    <a:pt x="90" y="30"/>
                    <a:pt x="96" y="35"/>
                  </a:cubicBezTo>
                  <a:cubicBezTo>
                    <a:pt x="97" y="37"/>
                    <a:pt x="99" y="39"/>
                    <a:pt x="100" y="40"/>
                  </a:cubicBezTo>
                  <a:cubicBezTo>
                    <a:pt x="105" y="45"/>
                    <a:pt x="106" y="45"/>
                    <a:pt x="107" y="46"/>
                  </a:cubicBezTo>
                  <a:cubicBezTo>
                    <a:pt x="108" y="46"/>
                    <a:pt x="109" y="46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8" y="42"/>
                    <a:pt x="118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6"/>
                    <a:pt x="118" y="32"/>
                  </a:cubicBezTo>
                  <a:cubicBezTo>
                    <a:pt x="118" y="30"/>
                    <a:pt x="118" y="27"/>
                    <a:pt x="118" y="24"/>
                  </a:cubicBezTo>
                  <a:cubicBezTo>
                    <a:pt x="117" y="19"/>
                    <a:pt x="117" y="13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8" y="10"/>
                    <a:pt x="122" y="9"/>
                    <a:pt x="124" y="9"/>
                  </a:cubicBezTo>
                  <a:cubicBezTo>
                    <a:pt x="124" y="10"/>
                    <a:pt x="127" y="14"/>
                    <a:pt x="131" y="20"/>
                  </a:cubicBezTo>
                  <a:cubicBezTo>
                    <a:pt x="132" y="22"/>
                    <a:pt x="134" y="24"/>
                    <a:pt x="135" y="26"/>
                  </a:cubicBezTo>
                  <a:cubicBezTo>
                    <a:pt x="138" y="31"/>
                    <a:pt x="139" y="32"/>
                    <a:pt x="140" y="32"/>
                  </a:cubicBezTo>
                  <a:cubicBezTo>
                    <a:pt x="140" y="33"/>
                    <a:pt x="142" y="33"/>
                    <a:pt x="146" y="32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0" y="31"/>
                    <a:pt x="152" y="30"/>
                    <a:pt x="153" y="29"/>
                  </a:cubicBezTo>
                  <a:cubicBezTo>
                    <a:pt x="153" y="29"/>
                    <a:pt x="153" y="28"/>
                    <a:pt x="154" y="24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18"/>
                    <a:pt x="155" y="16"/>
                    <a:pt x="155" y="14"/>
                  </a:cubicBezTo>
                  <a:cubicBezTo>
                    <a:pt x="156" y="7"/>
                    <a:pt x="157" y="3"/>
                    <a:pt x="158" y="1"/>
                  </a:cubicBezTo>
                  <a:cubicBezTo>
                    <a:pt x="159" y="1"/>
                    <a:pt x="163" y="0"/>
                    <a:pt x="164" y="1"/>
                  </a:cubicBezTo>
                  <a:cubicBezTo>
                    <a:pt x="165" y="2"/>
                    <a:pt x="167" y="6"/>
                    <a:pt x="169" y="13"/>
                  </a:cubicBezTo>
                  <a:cubicBezTo>
                    <a:pt x="170" y="15"/>
                    <a:pt x="171" y="18"/>
                    <a:pt x="172" y="20"/>
                  </a:cubicBezTo>
                  <a:cubicBezTo>
                    <a:pt x="173" y="26"/>
                    <a:pt x="174" y="27"/>
                    <a:pt x="175" y="27"/>
                  </a:cubicBezTo>
                  <a:cubicBezTo>
                    <a:pt x="175" y="28"/>
                    <a:pt x="177" y="28"/>
                    <a:pt x="181" y="28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87" y="29"/>
                    <a:pt x="188" y="28"/>
                    <a:pt x="188" y="27"/>
                  </a:cubicBezTo>
                  <a:cubicBezTo>
                    <a:pt x="189" y="27"/>
                    <a:pt x="189" y="26"/>
                    <a:pt x="191" y="21"/>
                  </a:cubicBezTo>
                  <a:cubicBezTo>
                    <a:pt x="192" y="18"/>
                    <a:pt x="193" y="16"/>
                    <a:pt x="194" y="13"/>
                  </a:cubicBezTo>
                  <a:cubicBezTo>
                    <a:pt x="197" y="7"/>
                    <a:pt x="199" y="2"/>
                    <a:pt x="200" y="1"/>
                  </a:cubicBezTo>
                  <a:cubicBezTo>
                    <a:pt x="201" y="1"/>
                    <a:pt x="205" y="1"/>
                    <a:pt x="206" y="2"/>
                  </a:cubicBezTo>
                  <a:cubicBezTo>
                    <a:pt x="207" y="3"/>
                    <a:pt x="207" y="8"/>
                    <a:pt x="208" y="15"/>
                  </a:cubicBezTo>
                  <a:cubicBezTo>
                    <a:pt x="208" y="18"/>
                    <a:pt x="209" y="20"/>
                    <a:pt x="209" y="22"/>
                  </a:cubicBezTo>
                  <a:cubicBezTo>
                    <a:pt x="209" y="29"/>
                    <a:pt x="209" y="30"/>
                    <a:pt x="210" y="30"/>
                  </a:cubicBezTo>
                  <a:cubicBezTo>
                    <a:pt x="211" y="31"/>
                    <a:pt x="212" y="32"/>
                    <a:pt x="216" y="33"/>
                  </a:cubicBezTo>
                  <a:cubicBezTo>
                    <a:pt x="216" y="33"/>
                    <a:pt x="216" y="33"/>
                    <a:pt x="216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1" y="34"/>
                    <a:pt x="222" y="34"/>
                    <a:pt x="223" y="33"/>
                  </a:cubicBezTo>
                  <a:cubicBezTo>
                    <a:pt x="224" y="33"/>
                    <a:pt x="225" y="32"/>
                    <a:pt x="228" y="28"/>
                  </a:cubicBezTo>
                  <a:cubicBezTo>
                    <a:pt x="229" y="26"/>
                    <a:pt x="230" y="23"/>
                    <a:pt x="232" y="21"/>
                  </a:cubicBezTo>
                  <a:cubicBezTo>
                    <a:pt x="236" y="15"/>
                    <a:pt x="239" y="12"/>
                    <a:pt x="240" y="11"/>
                  </a:cubicBezTo>
                  <a:cubicBezTo>
                    <a:pt x="242" y="11"/>
                    <a:pt x="246" y="12"/>
                    <a:pt x="247" y="13"/>
                  </a:cubicBezTo>
                  <a:cubicBezTo>
                    <a:pt x="247" y="14"/>
                    <a:pt x="247" y="18"/>
                    <a:pt x="246" y="24"/>
                  </a:cubicBezTo>
                  <a:cubicBezTo>
                    <a:pt x="246" y="25"/>
                    <a:pt x="245" y="26"/>
                    <a:pt x="245" y="26"/>
                  </a:cubicBezTo>
                  <a:cubicBezTo>
                    <a:pt x="245" y="29"/>
                    <a:pt x="245" y="31"/>
                    <a:pt x="244" y="33"/>
                  </a:cubicBezTo>
                  <a:cubicBezTo>
                    <a:pt x="244" y="35"/>
                    <a:pt x="244" y="37"/>
                    <a:pt x="244" y="38"/>
                  </a:cubicBezTo>
                  <a:cubicBezTo>
                    <a:pt x="243" y="40"/>
                    <a:pt x="243" y="41"/>
                    <a:pt x="244" y="41"/>
                  </a:cubicBezTo>
                  <a:cubicBezTo>
                    <a:pt x="244" y="42"/>
                    <a:pt x="245" y="43"/>
                    <a:pt x="249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3" y="48"/>
                    <a:pt x="255" y="48"/>
                    <a:pt x="256" y="47"/>
                  </a:cubicBezTo>
                  <a:cubicBezTo>
                    <a:pt x="257" y="47"/>
                    <a:pt x="257" y="47"/>
                    <a:pt x="261" y="43"/>
                  </a:cubicBezTo>
                  <a:cubicBezTo>
                    <a:pt x="263" y="41"/>
                    <a:pt x="265" y="39"/>
                    <a:pt x="267" y="38"/>
                  </a:cubicBezTo>
                  <a:cubicBezTo>
                    <a:pt x="273" y="33"/>
                    <a:pt x="276" y="30"/>
                    <a:pt x="278" y="29"/>
                  </a:cubicBezTo>
                  <a:cubicBezTo>
                    <a:pt x="279" y="30"/>
                    <a:pt x="283" y="32"/>
                    <a:pt x="283" y="33"/>
                  </a:cubicBezTo>
                  <a:cubicBezTo>
                    <a:pt x="283" y="35"/>
                    <a:pt x="281" y="40"/>
                    <a:pt x="279" y="46"/>
                  </a:cubicBezTo>
                  <a:cubicBezTo>
                    <a:pt x="278" y="48"/>
                    <a:pt x="277" y="50"/>
                    <a:pt x="276" y="52"/>
                  </a:cubicBezTo>
                  <a:cubicBezTo>
                    <a:pt x="275" y="56"/>
                    <a:pt x="274" y="58"/>
                    <a:pt x="274" y="59"/>
                  </a:cubicBezTo>
                  <a:cubicBezTo>
                    <a:pt x="274" y="59"/>
                    <a:pt x="274" y="59"/>
                    <a:pt x="274" y="59"/>
                  </a:cubicBezTo>
                  <a:cubicBezTo>
                    <a:pt x="274" y="60"/>
                    <a:pt x="274" y="60"/>
                    <a:pt x="274" y="60"/>
                  </a:cubicBezTo>
                  <a:cubicBezTo>
                    <a:pt x="274" y="61"/>
                    <a:pt x="275" y="62"/>
                    <a:pt x="278" y="64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82" y="68"/>
                    <a:pt x="283" y="69"/>
                    <a:pt x="284" y="69"/>
                  </a:cubicBezTo>
                  <a:cubicBezTo>
                    <a:pt x="285" y="69"/>
                    <a:pt x="286" y="68"/>
                    <a:pt x="291" y="65"/>
                  </a:cubicBezTo>
                  <a:cubicBezTo>
                    <a:pt x="293" y="64"/>
                    <a:pt x="295" y="63"/>
                    <a:pt x="298" y="62"/>
                  </a:cubicBezTo>
                  <a:cubicBezTo>
                    <a:pt x="304" y="58"/>
                    <a:pt x="308" y="56"/>
                    <a:pt x="310" y="56"/>
                  </a:cubicBezTo>
                  <a:cubicBezTo>
                    <a:pt x="311" y="57"/>
                    <a:pt x="314" y="60"/>
                    <a:pt x="314" y="61"/>
                  </a:cubicBezTo>
                  <a:cubicBezTo>
                    <a:pt x="314" y="62"/>
                    <a:pt x="312" y="66"/>
                    <a:pt x="307" y="72"/>
                  </a:cubicBezTo>
                  <a:cubicBezTo>
                    <a:pt x="306" y="74"/>
                    <a:pt x="305" y="76"/>
                    <a:pt x="303" y="78"/>
                  </a:cubicBezTo>
                  <a:cubicBezTo>
                    <a:pt x="300" y="83"/>
                    <a:pt x="299" y="84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6"/>
                    <a:pt x="300" y="88"/>
                    <a:pt x="302" y="90"/>
                  </a:cubicBezTo>
                  <a:cubicBezTo>
                    <a:pt x="302" y="93"/>
                    <a:pt x="302" y="93"/>
                    <a:pt x="302" y="93"/>
                  </a:cubicBezTo>
                  <a:cubicBezTo>
                    <a:pt x="303" y="92"/>
                    <a:pt x="303" y="92"/>
                    <a:pt x="303" y="92"/>
                  </a:cubicBezTo>
                  <a:cubicBezTo>
                    <a:pt x="305" y="95"/>
                    <a:pt x="306" y="96"/>
                    <a:pt x="307" y="96"/>
                  </a:cubicBezTo>
                  <a:cubicBezTo>
                    <a:pt x="308" y="96"/>
                    <a:pt x="309" y="96"/>
                    <a:pt x="314" y="94"/>
                  </a:cubicBezTo>
                  <a:cubicBezTo>
                    <a:pt x="317" y="94"/>
                    <a:pt x="319" y="93"/>
                    <a:pt x="322" y="92"/>
                  </a:cubicBezTo>
                  <a:cubicBezTo>
                    <a:pt x="329" y="90"/>
                    <a:pt x="334" y="89"/>
                    <a:pt x="335" y="89"/>
                  </a:cubicBezTo>
                  <a:cubicBezTo>
                    <a:pt x="336" y="90"/>
                    <a:pt x="338" y="94"/>
                    <a:pt x="338" y="95"/>
                  </a:cubicBezTo>
                  <a:cubicBezTo>
                    <a:pt x="337" y="96"/>
                    <a:pt x="335" y="99"/>
                    <a:pt x="329" y="105"/>
                  </a:cubicBezTo>
                  <a:cubicBezTo>
                    <a:pt x="327" y="106"/>
                    <a:pt x="325" y="108"/>
                    <a:pt x="324" y="109"/>
                  </a:cubicBezTo>
                  <a:cubicBezTo>
                    <a:pt x="319" y="113"/>
                    <a:pt x="318" y="114"/>
                    <a:pt x="318" y="115"/>
                  </a:cubicBezTo>
                  <a:cubicBezTo>
                    <a:pt x="318" y="115"/>
                    <a:pt x="318" y="115"/>
                    <a:pt x="318" y="115"/>
                  </a:cubicBezTo>
                  <a:cubicBezTo>
                    <a:pt x="318" y="117"/>
                    <a:pt x="318" y="118"/>
                    <a:pt x="319" y="121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1" y="126"/>
                    <a:pt x="322" y="127"/>
                    <a:pt x="323" y="128"/>
                  </a:cubicBezTo>
                  <a:cubicBezTo>
                    <a:pt x="324" y="128"/>
                    <a:pt x="325" y="128"/>
                    <a:pt x="331" y="128"/>
                  </a:cubicBezTo>
                  <a:cubicBezTo>
                    <a:pt x="333" y="128"/>
                    <a:pt x="336" y="127"/>
                    <a:pt x="338" y="127"/>
                  </a:cubicBezTo>
                  <a:cubicBezTo>
                    <a:pt x="346" y="127"/>
                    <a:pt x="350" y="127"/>
                    <a:pt x="352" y="128"/>
                  </a:cubicBezTo>
                  <a:cubicBezTo>
                    <a:pt x="352" y="129"/>
                    <a:pt x="354" y="132"/>
                    <a:pt x="353" y="134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2" y="135"/>
                    <a:pt x="349" y="138"/>
                    <a:pt x="342" y="141"/>
                  </a:cubicBezTo>
                  <a:cubicBezTo>
                    <a:pt x="340" y="142"/>
                    <a:pt x="338" y="143"/>
                    <a:pt x="336" y="144"/>
                  </a:cubicBezTo>
                  <a:cubicBezTo>
                    <a:pt x="330" y="147"/>
                    <a:pt x="329" y="148"/>
                    <a:pt x="329" y="149"/>
                  </a:cubicBezTo>
                  <a:cubicBezTo>
                    <a:pt x="329" y="149"/>
                    <a:pt x="329" y="149"/>
                    <a:pt x="329" y="150"/>
                  </a:cubicBezTo>
                  <a:cubicBezTo>
                    <a:pt x="329" y="151"/>
                    <a:pt x="329" y="153"/>
                    <a:pt x="329" y="155"/>
                  </a:cubicBezTo>
                  <a:cubicBezTo>
                    <a:pt x="328" y="157"/>
                    <a:pt x="328" y="157"/>
                    <a:pt x="328" y="157"/>
                  </a:cubicBezTo>
                  <a:cubicBezTo>
                    <a:pt x="329" y="157"/>
                    <a:pt x="329" y="157"/>
                    <a:pt x="329" y="157"/>
                  </a:cubicBezTo>
                  <a:cubicBezTo>
                    <a:pt x="330" y="160"/>
                    <a:pt x="331" y="162"/>
                    <a:pt x="331" y="162"/>
                  </a:cubicBezTo>
                  <a:cubicBezTo>
                    <a:pt x="332" y="163"/>
                    <a:pt x="333" y="163"/>
                    <a:pt x="339" y="164"/>
                  </a:cubicBezTo>
                  <a:cubicBezTo>
                    <a:pt x="341" y="164"/>
                    <a:pt x="343" y="165"/>
                    <a:pt x="346" y="165"/>
                  </a:cubicBezTo>
                  <a:cubicBezTo>
                    <a:pt x="353" y="167"/>
                    <a:pt x="358" y="168"/>
                    <a:pt x="359" y="169"/>
                  </a:cubicBezTo>
                  <a:cubicBezTo>
                    <a:pt x="359" y="170"/>
                    <a:pt x="360" y="172"/>
                    <a:pt x="360" y="174"/>
                  </a:cubicBezTo>
                  <a:cubicBezTo>
                    <a:pt x="359" y="175"/>
                    <a:pt x="359" y="175"/>
                    <a:pt x="359" y="175"/>
                  </a:cubicBezTo>
                  <a:cubicBezTo>
                    <a:pt x="358" y="176"/>
                    <a:pt x="354" y="178"/>
                    <a:pt x="347" y="180"/>
                  </a:cubicBezTo>
                  <a:cubicBezTo>
                    <a:pt x="344" y="180"/>
                    <a:pt x="342" y="181"/>
                    <a:pt x="340" y="181"/>
                  </a:cubicBezTo>
                  <a:cubicBezTo>
                    <a:pt x="334" y="183"/>
                    <a:pt x="333" y="183"/>
                    <a:pt x="332" y="184"/>
                  </a:cubicBezTo>
                  <a:cubicBezTo>
                    <a:pt x="332" y="185"/>
                    <a:pt x="331" y="186"/>
                    <a:pt x="331" y="187"/>
                  </a:cubicBezTo>
                  <a:cubicBezTo>
                    <a:pt x="331" y="188"/>
                    <a:pt x="331" y="189"/>
                    <a:pt x="331" y="190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0" y="195"/>
                    <a:pt x="331" y="197"/>
                    <a:pt x="331" y="198"/>
                  </a:cubicBezTo>
                  <a:cubicBezTo>
                    <a:pt x="332" y="198"/>
                    <a:pt x="333" y="199"/>
                    <a:pt x="338" y="201"/>
                  </a:cubicBezTo>
                  <a:cubicBezTo>
                    <a:pt x="340" y="202"/>
                    <a:pt x="343" y="203"/>
                    <a:pt x="345" y="204"/>
                  </a:cubicBezTo>
                  <a:cubicBezTo>
                    <a:pt x="352" y="207"/>
                    <a:pt x="356" y="210"/>
                    <a:pt x="357" y="210"/>
                  </a:cubicBezTo>
                  <a:cubicBezTo>
                    <a:pt x="357" y="211"/>
                    <a:pt x="357" y="212"/>
                    <a:pt x="357" y="213"/>
                  </a:cubicBezTo>
                  <a:cubicBezTo>
                    <a:pt x="356" y="215"/>
                    <a:pt x="356" y="217"/>
                    <a:pt x="355" y="217"/>
                  </a:cubicBezTo>
                  <a:cubicBezTo>
                    <a:pt x="354" y="217"/>
                    <a:pt x="350" y="218"/>
                    <a:pt x="342" y="218"/>
                  </a:cubicBezTo>
                  <a:cubicBezTo>
                    <a:pt x="340" y="218"/>
                    <a:pt x="337" y="218"/>
                    <a:pt x="335" y="218"/>
                  </a:cubicBezTo>
                  <a:cubicBezTo>
                    <a:pt x="329" y="218"/>
                    <a:pt x="328" y="219"/>
                    <a:pt x="327" y="219"/>
                  </a:cubicBezTo>
                  <a:cubicBezTo>
                    <a:pt x="326" y="220"/>
                    <a:pt x="325" y="221"/>
                    <a:pt x="325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7"/>
                    <a:pt x="323" y="229"/>
                    <a:pt x="323" y="230"/>
                  </a:cubicBezTo>
                  <a:cubicBezTo>
                    <a:pt x="323" y="231"/>
                    <a:pt x="323" y="232"/>
                    <a:pt x="323" y="232"/>
                  </a:cubicBezTo>
                  <a:cubicBezTo>
                    <a:pt x="324" y="233"/>
                    <a:pt x="324" y="234"/>
                    <a:pt x="329" y="237"/>
                  </a:cubicBezTo>
                  <a:cubicBezTo>
                    <a:pt x="331" y="238"/>
                    <a:pt x="333" y="240"/>
                    <a:pt x="335" y="242"/>
                  </a:cubicBezTo>
                  <a:cubicBezTo>
                    <a:pt x="341" y="246"/>
                    <a:pt x="344" y="249"/>
                    <a:pt x="345" y="250"/>
                  </a:cubicBezTo>
                  <a:cubicBezTo>
                    <a:pt x="345" y="251"/>
                    <a:pt x="345" y="251"/>
                    <a:pt x="345" y="251"/>
                  </a:cubicBezTo>
                  <a:cubicBezTo>
                    <a:pt x="345" y="253"/>
                    <a:pt x="343" y="256"/>
                    <a:pt x="342" y="257"/>
                  </a:cubicBezTo>
                  <a:cubicBezTo>
                    <a:pt x="341" y="257"/>
                    <a:pt x="336" y="256"/>
                    <a:pt x="329" y="255"/>
                  </a:cubicBezTo>
                  <a:cubicBezTo>
                    <a:pt x="327" y="254"/>
                    <a:pt x="324" y="254"/>
                    <a:pt x="322" y="253"/>
                  </a:cubicBezTo>
                  <a:cubicBezTo>
                    <a:pt x="316" y="252"/>
                    <a:pt x="315" y="252"/>
                    <a:pt x="314" y="252"/>
                  </a:cubicBezTo>
                  <a:cubicBezTo>
                    <a:pt x="313" y="253"/>
                    <a:pt x="312" y="254"/>
                    <a:pt x="310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08" y="260"/>
                    <a:pt x="307" y="261"/>
                    <a:pt x="307" y="263"/>
                  </a:cubicBezTo>
                  <a:cubicBezTo>
                    <a:pt x="307" y="263"/>
                    <a:pt x="307" y="264"/>
                    <a:pt x="307" y="264"/>
                  </a:cubicBezTo>
                  <a:cubicBezTo>
                    <a:pt x="308" y="265"/>
                    <a:pt x="308" y="266"/>
                    <a:pt x="312" y="270"/>
                  </a:cubicBezTo>
                  <a:cubicBezTo>
                    <a:pt x="313" y="272"/>
                    <a:pt x="315" y="274"/>
                    <a:pt x="317" y="276"/>
                  </a:cubicBezTo>
                  <a:cubicBezTo>
                    <a:pt x="321" y="282"/>
                    <a:pt x="324" y="286"/>
                    <a:pt x="324" y="287"/>
                  </a:cubicBezTo>
                  <a:cubicBezTo>
                    <a:pt x="324" y="288"/>
                    <a:pt x="321" y="292"/>
                    <a:pt x="320" y="292"/>
                  </a:cubicBezTo>
                  <a:cubicBezTo>
                    <a:pt x="319" y="292"/>
                    <a:pt x="315" y="290"/>
                    <a:pt x="308" y="287"/>
                  </a:cubicBezTo>
                  <a:cubicBezTo>
                    <a:pt x="306" y="286"/>
                    <a:pt x="303" y="285"/>
                    <a:pt x="302" y="284"/>
                  </a:cubicBezTo>
                  <a:cubicBezTo>
                    <a:pt x="296" y="281"/>
                    <a:pt x="295" y="281"/>
                    <a:pt x="294" y="281"/>
                  </a:cubicBezTo>
                  <a:cubicBezTo>
                    <a:pt x="293" y="281"/>
                    <a:pt x="292" y="282"/>
                    <a:pt x="289" y="285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85" y="289"/>
                    <a:pt x="285" y="290"/>
                    <a:pt x="285" y="291"/>
                  </a:cubicBezTo>
                  <a:cubicBezTo>
                    <a:pt x="284" y="291"/>
                    <a:pt x="284" y="291"/>
                    <a:pt x="284" y="291"/>
                  </a:cubicBezTo>
                  <a:cubicBezTo>
                    <a:pt x="285" y="292"/>
                    <a:pt x="285" y="293"/>
                    <a:pt x="287" y="298"/>
                  </a:cubicBezTo>
                  <a:cubicBezTo>
                    <a:pt x="288" y="300"/>
                    <a:pt x="290" y="302"/>
                    <a:pt x="291" y="305"/>
                  </a:cubicBezTo>
                  <a:cubicBezTo>
                    <a:pt x="294" y="311"/>
                    <a:pt x="295" y="316"/>
                    <a:pt x="296" y="317"/>
                  </a:cubicBezTo>
                  <a:cubicBezTo>
                    <a:pt x="295" y="319"/>
                    <a:pt x="292" y="321"/>
                    <a:pt x="290" y="321"/>
                  </a:cubicBezTo>
                  <a:cubicBezTo>
                    <a:pt x="289" y="321"/>
                    <a:pt x="285" y="318"/>
                    <a:pt x="280" y="314"/>
                  </a:cubicBezTo>
                  <a:cubicBezTo>
                    <a:pt x="278" y="312"/>
                    <a:pt x="276" y="311"/>
                    <a:pt x="274" y="310"/>
                  </a:cubicBezTo>
                  <a:cubicBezTo>
                    <a:pt x="269" y="305"/>
                    <a:pt x="268" y="305"/>
                    <a:pt x="267" y="305"/>
                  </a:cubicBezTo>
                  <a:cubicBezTo>
                    <a:pt x="266" y="305"/>
                    <a:pt x="265" y="305"/>
                    <a:pt x="262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8"/>
                    <a:pt x="260" y="308"/>
                    <a:pt x="260" y="308"/>
                  </a:cubicBezTo>
                  <a:cubicBezTo>
                    <a:pt x="257" y="310"/>
                    <a:pt x="256" y="311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3"/>
                    <a:pt x="256" y="315"/>
                    <a:pt x="257" y="320"/>
                  </a:cubicBezTo>
                  <a:cubicBezTo>
                    <a:pt x="258" y="322"/>
                    <a:pt x="258" y="325"/>
                    <a:pt x="259" y="327"/>
                  </a:cubicBezTo>
                  <a:cubicBezTo>
                    <a:pt x="260" y="334"/>
                    <a:pt x="261" y="339"/>
                    <a:pt x="261" y="340"/>
                  </a:cubicBezTo>
                  <a:cubicBezTo>
                    <a:pt x="260" y="341"/>
                    <a:pt x="256" y="343"/>
                    <a:pt x="255" y="343"/>
                  </a:cubicBezTo>
                  <a:cubicBezTo>
                    <a:pt x="254" y="343"/>
                    <a:pt x="251" y="339"/>
                    <a:pt x="246" y="333"/>
                  </a:cubicBezTo>
                  <a:cubicBezTo>
                    <a:pt x="244" y="331"/>
                    <a:pt x="243" y="330"/>
                    <a:pt x="242" y="328"/>
                  </a:cubicBezTo>
                  <a:cubicBezTo>
                    <a:pt x="238" y="323"/>
                    <a:pt x="237" y="322"/>
                    <a:pt x="236" y="322"/>
                  </a:cubicBezTo>
                  <a:cubicBezTo>
                    <a:pt x="235" y="322"/>
                    <a:pt x="234" y="322"/>
                    <a:pt x="230" y="323"/>
                  </a:cubicBezTo>
                  <a:cubicBezTo>
                    <a:pt x="229" y="323"/>
                    <a:pt x="229" y="323"/>
                    <a:pt x="229" y="323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6" y="324"/>
                    <a:pt x="224" y="325"/>
                    <a:pt x="223" y="326"/>
                  </a:cubicBezTo>
                  <a:cubicBezTo>
                    <a:pt x="223" y="327"/>
                    <a:pt x="223" y="327"/>
                    <a:pt x="223" y="328"/>
                  </a:cubicBezTo>
                  <a:cubicBezTo>
                    <a:pt x="223" y="329"/>
                    <a:pt x="223" y="331"/>
                    <a:pt x="223" y="334"/>
                  </a:cubicBezTo>
                  <a:cubicBezTo>
                    <a:pt x="223" y="336"/>
                    <a:pt x="223" y="339"/>
                    <a:pt x="223" y="342"/>
                  </a:cubicBezTo>
                  <a:cubicBezTo>
                    <a:pt x="223" y="346"/>
                    <a:pt x="222" y="350"/>
                    <a:pt x="222" y="353"/>
                  </a:cubicBezTo>
                  <a:cubicBezTo>
                    <a:pt x="222" y="354"/>
                    <a:pt x="222" y="355"/>
                    <a:pt x="222" y="355"/>
                  </a:cubicBezTo>
                  <a:cubicBezTo>
                    <a:pt x="220" y="356"/>
                    <a:pt x="216" y="357"/>
                    <a:pt x="215" y="356"/>
                  </a:cubicBezTo>
                  <a:cubicBezTo>
                    <a:pt x="214" y="355"/>
                    <a:pt x="212" y="351"/>
                    <a:pt x="209" y="345"/>
                  </a:cubicBezTo>
                  <a:cubicBezTo>
                    <a:pt x="208" y="342"/>
                    <a:pt x="207" y="340"/>
                    <a:pt x="206" y="338"/>
                  </a:cubicBezTo>
                  <a:cubicBezTo>
                    <a:pt x="203" y="332"/>
                    <a:pt x="203" y="332"/>
                    <a:pt x="202" y="331"/>
                  </a:cubicBezTo>
                  <a:cubicBezTo>
                    <a:pt x="201" y="331"/>
                    <a:pt x="200" y="330"/>
                    <a:pt x="196" y="331"/>
                  </a:cubicBezTo>
                  <a:cubicBezTo>
                    <a:pt x="194" y="329"/>
                    <a:pt x="194" y="329"/>
                    <a:pt x="194" y="329"/>
                  </a:cubicBezTo>
                  <a:cubicBezTo>
                    <a:pt x="194" y="331"/>
                    <a:pt x="194" y="331"/>
                    <a:pt x="194" y="331"/>
                  </a:cubicBezTo>
                  <a:cubicBezTo>
                    <a:pt x="191" y="331"/>
                    <a:pt x="189" y="332"/>
                    <a:pt x="188" y="333"/>
                  </a:cubicBezTo>
                  <a:cubicBezTo>
                    <a:pt x="188" y="333"/>
                    <a:pt x="188" y="334"/>
                    <a:pt x="186" y="340"/>
                  </a:cubicBezTo>
                  <a:cubicBezTo>
                    <a:pt x="186" y="342"/>
                    <a:pt x="185" y="345"/>
                    <a:pt x="184" y="347"/>
                  </a:cubicBezTo>
                  <a:cubicBezTo>
                    <a:pt x="182" y="354"/>
                    <a:pt x="181" y="359"/>
                    <a:pt x="180" y="360"/>
                  </a:cubicBezTo>
                  <a:cubicBezTo>
                    <a:pt x="179" y="360"/>
                    <a:pt x="175" y="360"/>
                    <a:pt x="174" y="360"/>
                  </a:cubicBezTo>
                  <a:cubicBezTo>
                    <a:pt x="173" y="359"/>
                    <a:pt x="172" y="354"/>
                    <a:pt x="170" y="347"/>
                  </a:cubicBezTo>
                  <a:cubicBezTo>
                    <a:pt x="170" y="345"/>
                    <a:pt x="169" y="342"/>
                    <a:pt x="169" y="340"/>
                  </a:cubicBezTo>
                  <a:cubicBezTo>
                    <a:pt x="167" y="334"/>
                    <a:pt x="167" y="333"/>
                    <a:pt x="167" y="332"/>
                  </a:cubicBezTo>
                  <a:cubicBezTo>
                    <a:pt x="166" y="332"/>
                    <a:pt x="165" y="331"/>
                    <a:pt x="161" y="331"/>
                  </a:cubicBezTo>
                  <a:cubicBezTo>
                    <a:pt x="160" y="330"/>
                    <a:pt x="160" y="330"/>
                    <a:pt x="160" y="330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55" y="329"/>
                    <a:pt x="154" y="330"/>
                    <a:pt x="153" y="331"/>
                  </a:cubicBezTo>
                  <a:cubicBezTo>
                    <a:pt x="152" y="331"/>
                    <a:pt x="152" y="332"/>
                    <a:pt x="149" y="337"/>
                  </a:cubicBezTo>
                  <a:cubicBezTo>
                    <a:pt x="148" y="339"/>
                    <a:pt x="147" y="341"/>
                    <a:pt x="146" y="344"/>
                  </a:cubicBezTo>
                  <a:cubicBezTo>
                    <a:pt x="142" y="350"/>
                    <a:pt x="140" y="354"/>
                    <a:pt x="139" y="355"/>
                  </a:cubicBezTo>
                  <a:cubicBezTo>
                    <a:pt x="137" y="355"/>
                    <a:pt x="133" y="354"/>
                    <a:pt x="132" y="354"/>
                  </a:cubicBezTo>
                  <a:cubicBezTo>
                    <a:pt x="132" y="352"/>
                    <a:pt x="132" y="348"/>
                    <a:pt x="132" y="340"/>
                  </a:cubicBezTo>
                  <a:cubicBezTo>
                    <a:pt x="132" y="338"/>
                    <a:pt x="132" y="335"/>
                    <a:pt x="132" y="333"/>
                  </a:cubicBezTo>
                  <a:cubicBezTo>
                    <a:pt x="132" y="327"/>
                    <a:pt x="132" y="326"/>
                    <a:pt x="132" y="325"/>
                  </a:cubicBezTo>
                  <a:cubicBezTo>
                    <a:pt x="131" y="324"/>
                    <a:pt x="129" y="323"/>
                    <a:pt x="126" y="322"/>
                  </a:cubicBezTo>
                  <a:cubicBezTo>
                    <a:pt x="126" y="321"/>
                    <a:pt x="126" y="321"/>
                    <a:pt x="126" y="321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1" y="320"/>
                    <a:pt x="120" y="320"/>
                    <a:pt x="119" y="320"/>
                  </a:cubicBezTo>
                  <a:cubicBezTo>
                    <a:pt x="118" y="321"/>
                    <a:pt x="117" y="322"/>
                    <a:pt x="114" y="326"/>
                  </a:cubicBezTo>
                  <a:cubicBezTo>
                    <a:pt x="112" y="328"/>
                    <a:pt x="111" y="330"/>
                    <a:pt x="109" y="332"/>
                  </a:cubicBezTo>
                  <a:cubicBezTo>
                    <a:pt x="104" y="337"/>
                    <a:pt x="100" y="340"/>
                    <a:pt x="99" y="341"/>
                  </a:cubicBezTo>
                  <a:cubicBezTo>
                    <a:pt x="98" y="341"/>
                    <a:pt x="94" y="339"/>
                    <a:pt x="93" y="338"/>
                  </a:cubicBezTo>
                  <a:cubicBezTo>
                    <a:pt x="93" y="338"/>
                    <a:pt x="94" y="337"/>
                    <a:pt x="94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94" y="334"/>
                    <a:pt x="95" y="330"/>
                    <a:pt x="96" y="325"/>
                  </a:cubicBezTo>
                  <a:cubicBezTo>
                    <a:pt x="97" y="323"/>
                    <a:pt x="97" y="320"/>
                    <a:pt x="98" y="318"/>
                  </a:cubicBezTo>
                  <a:cubicBezTo>
                    <a:pt x="99" y="315"/>
                    <a:pt x="100" y="313"/>
                    <a:pt x="100" y="312"/>
                  </a:cubicBezTo>
                  <a:cubicBezTo>
                    <a:pt x="100" y="311"/>
                    <a:pt x="100" y="311"/>
                    <a:pt x="100" y="310"/>
                  </a:cubicBezTo>
                  <a:cubicBezTo>
                    <a:pt x="99" y="309"/>
                    <a:pt x="98" y="308"/>
                    <a:pt x="95" y="306"/>
                  </a:cubicBezTo>
                  <a:cubicBezTo>
                    <a:pt x="94" y="304"/>
                    <a:pt x="94" y="304"/>
                    <a:pt x="94" y="304"/>
                  </a:cubicBezTo>
                  <a:cubicBezTo>
                    <a:pt x="93" y="305"/>
                    <a:pt x="93" y="305"/>
                    <a:pt x="93" y="305"/>
                  </a:cubicBezTo>
                  <a:cubicBezTo>
                    <a:pt x="91" y="303"/>
                    <a:pt x="90" y="303"/>
                    <a:pt x="88" y="303"/>
                  </a:cubicBezTo>
                  <a:cubicBezTo>
                    <a:pt x="87" y="303"/>
                    <a:pt x="87" y="303"/>
                    <a:pt x="82" y="307"/>
                  </a:cubicBezTo>
                  <a:cubicBezTo>
                    <a:pt x="80" y="308"/>
                    <a:pt x="78" y="310"/>
                    <a:pt x="76" y="311"/>
                  </a:cubicBezTo>
                  <a:cubicBezTo>
                    <a:pt x="70" y="315"/>
                    <a:pt x="66" y="318"/>
                    <a:pt x="64" y="318"/>
                  </a:cubicBezTo>
                  <a:cubicBezTo>
                    <a:pt x="63" y="318"/>
                    <a:pt x="60" y="315"/>
                    <a:pt x="59" y="314"/>
                  </a:cubicBezTo>
                  <a:cubicBezTo>
                    <a:pt x="60" y="313"/>
                    <a:pt x="62" y="308"/>
                    <a:pt x="65" y="302"/>
                  </a:cubicBezTo>
                  <a:cubicBezTo>
                    <a:pt x="66" y="300"/>
                    <a:pt x="67" y="298"/>
                    <a:pt x="68" y="296"/>
                  </a:cubicBezTo>
                  <a:cubicBezTo>
                    <a:pt x="71" y="291"/>
                    <a:pt x="72" y="290"/>
                    <a:pt x="72" y="289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2" y="288"/>
                    <a:pt x="72" y="288"/>
                    <a:pt x="72" y="288"/>
                  </a:cubicBezTo>
                  <a:cubicBezTo>
                    <a:pt x="72" y="287"/>
                    <a:pt x="71" y="286"/>
                    <a:pt x="68" y="283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65" y="279"/>
                    <a:pt x="63" y="278"/>
                    <a:pt x="62" y="278"/>
                  </a:cubicBezTo>
                  <a:cubicBezTo>
                    <a:pt x="61" y="278"/>
                    <a:pt x="61" y="279"/>
                    <a:pt x="55" y="281"/>
                  </a:cubicBezTo>
                  <a:cubicBezTo>
                    <a:pt x="53" y="282"/>
                    <a:pt x="51" y="283"/>
                    <a:pt x="48" y="284"/>
                  </a:cubicBezTo>
                  <a:cubicBezTo>
                    <a:pt x="42" y="286"/>
                    <a:pt x="37" y="288"/>
                    <a:pt x="36" y="288"/>
                  </a:cubicBezTo>
                  <a:cubicBezTo>
                    <a:pt x="34" y="287"/>
                    <a:pt x="32" y="284"/>
                    <a:pt x="32" y="283"/>
                  </a:cubicBezTo>
                  <a:cubicBezTo>
                    <a:pt x="32" y="281"/>
                    <a:pt x="35" y="278"/>
                    <a:pt x="40" y="272"/>
                  </a:cubicBezTo>
                  <a:cubicBezTo>
                    <a:pt x="42" y="270"/>
                    <a:pt x="43" y="269"/>
                    <a:pt x="45" y="267"/>
                  </a:cubicBezTo>
                  <a:cubicBezTo>
                    <a:pt x="49" y="262"/>
                    <a:pt x="49" y="262"/>
                    <a:pt x="50" y="260"/>
                  </a:cubicBezTo>
                  <a:cubicBezTo>
                    <a:pt x="50" y="260"/>
                    <a:pt x="50" y="258"/>
                    <a:pt x="47" y="255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5" y="250"/>
                    <a:pt x="44" y="249"/>
                    <a:pt x="43" y="249"/>
                  </a:cubicBezTo>
                  <a:cubicBezTo>
                    <a:pt x="42" y="248"/>
                    <a:pt x="41" y="249"/>
                    <a:pt x="36" y="249"/>
                  </a:cubicBezTo>
                  <a:cubicBezTo>
                    <a:pt x="33" y="250"/>
                    <a:pt x="31" y="250"/>
                    <a:pt x="28" y="251"/>
                  </a:cubicBezTo>
                  <a:cubicBezTo>
                    <a:pt x="21" y="252"/>
                    <a:pt x="16" y="252"/>
                    <a:pt x="15" y="252"/>
                  </a:cubicBezTo>
                  <a:cubicBezTo>
                    <a:pt x="14" y="251"/>
                    <a:pt x="12" y="247"/>
                    <a:pt x="12" y="246"/>
                  </a:cubicBezTo>
                  <a:cubicBezTo>
                    <a:pt x="13" y="245"/>
                    <a:pt x="16" y="242"/>
                    <a:pt x="22" y="237"/>
                  </a:cubicBezTo>
                  <a:cubicBezTo>
                    <a:pt x="24" y="236"/>
                    <a:pt x="26" y="235"/>
                    <a:pt x="28" y="234"/>
                  </a:cubicBezTo>
                  <a:cubicBezTo>
                    <a:pt x="33" y="230"/>
                    <a:pt x="34" y="229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6"/>
                    <a:pt x="35" y="225"/>
                    <a:pt x="34" y="222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32" y="217"/>
                    <a:pt x="31" y="216"/>
                    <a:pt x="31" y="215"/>
                  </a:cubicBezTo>
                  <a:cubicBezTo>
                    <a:pt x="30" y="215"/>
                    <a:pt x="29" y="215"/>
                    <a:pt x="23" y="214"/>
                  </a:cubicBezTo>
                  <a:cubicBezTo>
                    <a:pt x="21" y="214"/>
                    <a:pt x="18" y="214"/>
                    <a:pt x="16" y="214"/>
                  </a:cubicBezTo>
                  <a:cubicBezTo>
                    <a:pt x="8" y="213"/>
                    <a:pt x="4" y="212"/>
                    <a:pt x="3" y="212"/>
                  </a:cubicBezTo>
                  <a:cubicBezTo>
                    <a:pt x="2" y="211"/>
                    <a:pt x="1" y="208"/>
                    <a:pt x="1" y="206"/>
                  </a:cubicBezTo>
                  <a:cubicBezTo>
                    <a:pt x="1" y="206"/>
                    <a:pt x="1" y="205"/>
                    <a:pt x="1" y="205"/>
                  </a:cubicBezTo>
                  <a:cubicBezTo>
                    <a:pt x="2" y="205"/>
                    <a:pt x="7" y="202"/>
                    <a:pt x="13" y="200"/>
                  </a:cubicBezTo>
                  <a:cubicBezTo>
                    <a:pt x="16" y="199"/>
                    <a:pt x="18" y="198"/>
                    <a:pt x="20" y="197"/>
                  </a:cubicBezTo>
                  <a:cubicBezTo>
                    <a:pt x="26" y="195"/>
                    <a:pt x="27" y="195"/>
                    <a:pt x="27" y="194"/>
                  </a:cubicBezTo>
                  <a:cubicBezTo>
                    <a:pt x="28" y="193"/>
                    <a:pt x="28" y="193"/>
                    <a:pt x="28" y="192"/>
                  </a:cubicBezTo>
                  <a:cubicBezTo>
                    <a:pt x="28" y="190"/>
                    <a:pt x="28" y="189"/>
                    <a:pt x="28" y="188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2"/>
                    <a:pt x="27" y="181"/>
                    <a:pt x="26" y="180"/>
                  </a:cubicBezTo>
                  <a:cubicBezTo>
                    <a:pt x="26" y="179"/>
                    <a:pt x="25" y="179"/>
                    <a:pt x="20" y="177"/>
                  </a:cubicBezTo>
                  <a:cubicBezTo>
                    <a:pt x="17" y="177"/>
                    <a:pt x="15" y="176"/>
                    <a:pt x="12" y="175"/>
                  </a:cubicBezTo>
                  <a:cubicBezTo>
                    <a:pt x="5" y="173"/>
                    <a:pt x="1" y="171"/>
                    <a:pt x="0" y="170"/>
                  </a:cubicBezTo>
                  <a:cubicBezTo>
                    <a:pt x="0" y="170"/>
                    <a:pt x="0" y="168"/>
                    <a:pt x="0" y="166"/>
                  </a:cubicBezTo>
                  <a:close/>
                  <a:moveTo>
                    <a:pt x="287" y="193"/>
                  </a:moveTo>
                  <a:cubicBezTo>
                    <a:pt x="295" y="134"/>
                    <a:pt x="253" y="79"/>
                    <a:pt x="193" y="72"/>
                  </a:cubicBezTo>
                  <a:cubicBezTo>
                    <a:pt x="134" y="64"/>
                    <a:pt x="80" y="106"/>
                    <a:pt x="72" y="165"/>
                  </a:cubicBezTo>
                  <a:cubicBezTo>
                    <a:pt x="64" y="225"/>
                    <a:pt x="106" y="279"/>
                    <a:pt x="166" y="287"/>
                  </a:cubicBezTo>
                  <a:cubicBezTo>
                    <a:pt x="225" y="295"/>
                    <a:pt x="280" y="253"/>
                    <a:pt x="287" y="1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b="1"/>
            </a:p>
          </p:txBody>
        </p:sp>
        <p:sp>
          <p:nvSpPr>
            <p:cNvPr id="9" name="i$ḻïḑè">
              <a:extLst>
                <a:ext uri="{FF2B5EF4-FFF2-40B4-BE49-F238E27FC236}">
                  <a16:creationId xmlns:a16="http://schemas.microsoft.com/office/drawing/2014/main" xmlns="" id="{7FDF2760-8541-436F-AE87-FEBDC7996B83}"/>
                </a:ext>
              </a:extLst>
            </p:cNvPr>
            <p:cNvSpPr/>
            <p:nvPr/>
          </p:nvSpPr>
          <p:spPr bwMode="auto">
            <a:xfrm>
              <a:off x="6665282" y="2294062"/>
              <a:ext cx="1886881" cy="1878578"/>
            </a:xfrm>
            <a:custGeom>
              <a:avLst/>
              <a:gdLst>
                <a:gd name="T0" fmla="*/ 31 w 383"/>
                <a:gd name="T1" fmla="*/ 183 h 382"/>
                <a:gd name="T2" fmla="*/ 15 w 383"/>
                <a:gd name="T3" fmla="*/ 168 h 382"/>
                <a:gd name="T4" fmla="*/ 34 w 383"/>
                <a:gd name="T5" fmla="*/ 152 h 382"/>
                <a:gd name="T6" fmla="*/ 32 w 383"/>
                <a:gd name="T7" fmla="*/ 133 h 382"/>
                <a:gd name="T8" fmla="*/ 48 w 383"/>
                <a:gd name="T9" fmla="*/ 117 h 382"/>
                <a:gd name="T10" fmla="*/ 50 w 383"/>
                <a:gd name="T11" fmla="*/ 98 h 382"/>
                <a:gd name="T12" fmla="*/ 69 w 383"/>
                <a:gd name="T13" fmla="*/ 85 h 382"/>
                <a:gd name="T14" fmla="*/ 72 w 383"/>
                <a:gd name="T15" fmla="*/ 60 h 382"/>
                <a:gd name="T16" fmla="*/ 102 w 383"/>
                <a:gd name="T17" fmla="*/ 57 h 382"/>
                <a:gd name="T18" fmla="*/ 107 w 383"/>
                <a:gd name="T19" fmla="*/ 44 h 382"/>
                <a:gd name="T20" fmla="*/ 123 w 383"/>
                <a:gd name="T21" fmla="*/ 35 h 382"/>
                <a:gd name="T22" fmla="*/ 143 w 383"/>
                <a:gd name="T23" fmla="*/ 30 h 382"/>
                <a:gd name="T24" fmla="*/ 161 w 383"/>
                <a:gd name="T25" fmla="*/ 24 h 382"/>
                <a:gd name="T26" fmla="*/ 182 w 383"/>
                <a:gd name="T27" fmla="*/ 22 h 382"/>
                <a:gd name="T28" fmla="*/ 203 w 383"/>
                <a:gd name="T29" fmla="*/ 30 h 382"/>
                <a:gd name="T30" fmla="*/ 225 w 383"/>
                <a:gd name="T31" fmla="*/ 17 h 382"/>
                <a:gd name="T32" fmla="*/ 240 w 383"/>
                <a:gd name="T33" fmla="*/ 33 h 382"/>
                <a:gd name="T34" fmla="*/ 259 w 383"/>
                <a:gd name="T35" fmla="*/ 36 h 382"/>
                <a:gd name="T36" fmla="*/ 274 w 383"/>
                <a:gd name="T37" fmla="*/ 51 h 382"/>
                <a:gd name="T38" fmla="*/ 287 w 383"/>
                <a:gd name="T39" fmla="*/ 60 h 382"/>
                <a:gd name="T40" fmla="*/ 308 w 383"/>
                <a:gd name="T41" fmla="*/ 67 h 382"/>
                <a:gd name="T42" fmla="*/ 310 w 383"/>
                <a:gd name="T43" fmla="*/ 82 h 382"/>
                <a:gd name="T44" fmla="*/ 338 w 383"/>
                <a:gd name="T45" fmla="*/ 92 h 382"/>
                <a:gd name="T46" fmla="*/ 332 w 383"/>
                <a:gd name="T47" fmla="*/ 112 h 382"/>
                <a:gd name="T48" fmla="*/ 368 w 383"/>
                <a:gd name="T49" fmla="*/ 119 h 382"/>
                <a:gd name="T50" fmla="*/ 345 w 383"/>
                <a:gd name="T51" fmla="*/ 147 h 382"/>
                <a:gd name="T52" fmla="*/ 380 w 383"/>
                <a:gd name="T53" fmla="*/ 161 h 382"/>
                <a:gd name="T54" fmla="*/ 352 w 383"/>
                <a:gd name="T55" fmla="*/ 181 h 382"/>
                <a:gd name="T56" fmla="*/ 382 w 383"/>
                <a:gd name="T57" fmla="*/ 199 h 382"/>
                <a:gd name="T58" fmla="*/ 350 w 383"/>
                <a:gd name="T59" fmla="*/ 219 h 382"/>
                <a:gd name="T60" fmla="*/ 364 w 383"/>
                <a:gd name="T61" fmla="*/ 235 h 382"/>
                <a:gd name="T62" fmla="*/ 343 w 383"/>
                <a:gd name="T63" fmla="*/ 249 h 382"/>
                <a:gd name="T64" fmla="*/ 343 w 383"/>
                <a:gd name="T65" fmla="*/ 268 h 382"/>
                <a:gd name="T66" fmla="*/ 326 w 383"/>
                <a:gd name="T67" fmla="*/ 283 h 382"/>
                <a:gd name="T68" fmla="*/ 321 w 383"/>
                <a:gd name="T69" fmla="*/ 301 h 382"/>
                <a:gd name="T70" fmla="*/ 301 w 383"/>
                <a:gd name="T71" fmla="*/ 311 h 382"/>
                <a:gd name="T72" fmla="*/ 290 w 383"/>
                <a:gd name="T73" fmla="*/ 321 h 382"/>
                <a:gd name="T74" fmla="*/ 277 w 383"/>
                <a:gd name="T75" fmla="*/ 339 h 382"/>
                <a:gd name="T76" fmla="*/ 258 w 383"/>
                <a:gd name="T77" fmla="*/ 341 h 382"/>
                <a:gd name="T78" fmla="*/ 245 w 383"/>
                <a:gd name="T79" fmla="*/ 361 h 382"/>
                <a:gd name="T80" fmla="*/ 222 w 383"/>
                <a:gd name="T81" fmla="*/ 351 h 382"/>
                <a:gd name="T82" fmla="*/ 202 w 383"/>
                <a:gd name="T83" fmla="*/ 362 h 382"/>
                <a:gd name="T84" fmla="*/ 181 w 383"/>
                <a:gd name="T85" fmla="*/ 361 h 382"/>
                <a:gd name="T86" fmla="*/ 161 w 383"/>
                <a:gd name="T87" fmla="*/ 351 h 382"/>
                <a:gd name="T88" fmla="*/ 138 w 383"/>
                <a:gd name="T89" fmla="*/ 361 h 382"/>
                <a:gd name="T90" fmla="*/ 125 w 383"/>
                <a:gd name="T91" fmla="*/ 348 h 382"/>
                <a:gd name="T92" fmla="*/ 112 w 383"/>
                <a:gd name="T93" fmla="*/ 333 h 382"/>
                <a:gd name="T94" fmla="*/ 90 w 383"/>
                <a:gd name="T95" fmla="*/ 329 h 382"/>
                <a:gd name="T96" fmla="*/ 87 w 383"/>
                <a:gd name="T97" fmla="*/ 314 h 382"/>
                <a:gd name="T98" fmla="*/ 57 w 383"/>
                <a:gd name="T99" fmla="*/ 308 h 382"/>
                <a:gd name="T100" fmla="*/ 57 w 383"/>
                <a:gd name="T101" fmla="*/ 283 h 382"/>
                <a:gd name="T102" fmla="*/ 39 w 383"/>
                <a:gd name="T103" fmla="*/ 269 h 382"/>
                <a:gd name="T104" fmla="*/ 40 w 383"/>
                <a:gd name="T105" fmla="*/ 249 h 382"/>
                <a:gd name="T106" fmla="*/ 19 w 383"/>
                <a:gd name="T107" fmla="*/ 235 h 382"/>
                <a:gd name="T108" fmla="*/ 33 w 383"/>
                <a:gd name="T109" fmla="*/ 218 h 382"/>
                <a:gd name="T110" fmla="*/ 307 w 383"/>
                <a:gd name="T111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3" h="382">
                  <a:moveTo>
                    <a:pt x="0" y="201"/>
                  </a:moveTo>
                  <a:cubicBezTo>
                    <a:pt x="0" y="200"/>
                    <a:pt x="1" y="199"/>
                    <a:pt x="1" y="199"/>
                  </a:cubicBezTo>
                  <a:cubicBezTo>
                    <a:pt x="2" y="198"/>
                    <a:pt x="6" y="196"/>
                    <a:pt x="14" y="194"/>
                  </a:cubicBezTo>
                  <a:cubicBezTo>
                    <a:pt x="16" y="193"/>
                    <a:pt x="19" y="193"/>
                    <a:pt x="21" y="192"/>
                  </a:cubicBezTo>
                  <a:cubicBezTo>
                    <a:pt x="28" y="190"/>
                    <a:pt x="29" y="190"/>
                    <a:pt x="29" y="189"/>
                  </a:cubicBezTo>
                  <a:cubicBezTo>
                    <a:pt x="30" y="188"/>
                    <a:pt x="31" y="187"/>
                    <a:pt x="31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0"/>
                    <a:pt x="31" y="179"/>
                  </a:cubicBezTo>
                  <a:cubicBezTo>
                    <a:pt x="31" y="177"/>
                    <a:pt x="31" y="176"/>
                    <a:pt x="30" y="175"/>
                  </a:cubicBezTo>
                  <a:cubicBezTo>
                    <a:pt x="29" y="174"/>
                    <a:pt x="28" y="174"/>
                    <a:pt x="23" y="171"/>
                  </a:cubicBezTo>
                  <a:cubicBezTo>
                    <a:pt x="21" y="170"/>
                    <a:pt x="18" y="169"/>
                    <a:pt x="15" y="168"/>
                  </a:cubicBezTo>
                  <a:cubicBezTo>
                    <a:pt x="8" y="165"/>
                    <a:pt x="4" y="162"/>
                    <a:pt x="3" y="162"/>
                  </a:cubicBezTo>
                  <a:cubicBezTo>
                    <a:pt x="3" y="161"/>
                    <a:pt x="3" y="161"/>
                    <a:pt x="3" y="160"/>
                  </a:cubicBezTo>
                  <a:cubicBezTo>
                    <a:pt x="3" y="158"/>
                    <a:pt x="4" y="155"/>
                    <a:pt x="4" y="155"/>
                  </a:cubicBezTo>
                  <a:cubicBezTo>
                    <a:pt x="5" y="154"/>
                    <a:pt x="10" y="153"/>
                    <a:pt x="18" y="153"/>
                  </a:cubicBezTo>
                  <a:cubicBezTo>
                    <a:pt x="21" y="153"/>
                    <a:pt x="23" y="153"/>
                    <a:pt x="25" y="153"/>
                  </a:cubicBezTo>
                  <a:cubicBezTo>
                    <a:pt x="32" y="153"/>
                    <a:pt x="33" y="153"/>
                    <a:pt x="34" y="152"/>
                  </a:cubicBezTo>
                  <a:cubicBezTo>
                    <a:pt x="35" y="151"/>
                    <a:pt x="36" y="150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8" y="143"/>
                    <a:pt x="38" y="141"/>
                    <a:pt x="38" y="140"/>
                  </a:cubicBezTo>
                  <a:cubicBezTo>
                    <a:pt x="38" y="139"/>
                    <a:pt x="38" y="139"/>
                    <a:pt x="38" y="138"/>
                  </a:cubicBezTo>
                  <a:cubicBezTo>
                    <a:pt x="38" y="137"/>
                    <a:pt x="37" y="136"/>
                    <a:pt x="32" y="133"/>
                  </a:cubicBezTo>
                  <a:cubicBezTo>
                    <a:pt x="30" y="131"/>
                    <a:pt x="28" y="130"/>
                    <a:pt x="26" y="128"/>
                  </a:cubicBezTo>
                  <a:cubicBezTo>
                    <a:pt x="19" y="123"/>
                    <a:pt x="16" y="120"/>
                    <a:pt x="15" y="119"/>
                  </a:cubicBezTo>
                  <a:cubicBezTo>
                    <a:pt x="15" y="117"/>
                    <a:pt x="17" y="113"/>
                    <a:pt x="18" y="112"/>
                  </a:cubicBezTo>
                  <a:cubicBezTo>
                    <a:pt x="19" y="112"/>
                    <a:pt x="24" y="113"/>
                    <a:pt x="32" y="114"/>
                  </a:cubicBezTo>
                  <a:cubicBezTo>
                    <a:pt x="34" y="115"/>
                    <a:pt x="37" y="115"/>
                    <a:pt x="39" y="116"/>
                  </a:cubicBezTo>
                  <a:cubicBezTo>
                    <a:pt x="46" y="117"/>
                    <a:pt x="47" y="117"/>
                    <a:pt x="48" y="117"/>
                  </a:cubicBezTo>
                  <a:cubicBezTo>
                    <a:pt x="48" y="116"/>
                    <a:pt x="49" y="116"/>
                    <a:pt x="52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5" y="107"/>
                    <a:pt x="55" y="105"/>
                    <a:pt x="55" y="105"/>
                  </a:cubicBezTo>
                  <a:cubicBezTo>
                    <a:pt x="55" y="105"/>
                    <a:pt x="55" y="104"/>
                    <a:pt x="55" y="104"/>
                  </a:cubicBezTo>
                  <a:cubicBezTo>
                    <a:pt x="54" y="103"/>
                    <a:pt x="54" y="102"/>
                    <a:pt x="50" y="98"/>
                  </a:cubicBezTo>
                  <a:cubicBezTo>
                    <a:pt x="48" y="96"/>
                    <a:pt x="46" y="94"/>
                    <a:pt x="45" y="91"/>
                  </a:cubicBezTo>
                  <a:cubicBezTo>
                    <a:pt x="40" y="85"/>
                    <a:pt x="37" y="81"/>
                    <a:pt x="36" y="80"/>
                  </a:cubicBezTo>
                  <a:cubicBezTo>
                    <a:pt x="37" y="79"/>
                    <a:pt x="39" y="75"/>
                    <a:pt x="41" y="74"/>
                  </a:cubicBezTo>
                  <a:cubicBezTo>
                    <a:pt x="42" y="75"/>
                    <a:pt x="47" y="76"/>
                    <a:pt x="54" y="79"/>
                  </a:cubicBezTo>
                  <a:cubicBezTo>
                    <a:pt x="56" y="80"/>
                    <a:pt x="58" y="81"/>
                    <a:pt x="61" y="82"/>
                  </a:cubicBezTo>
                  <a:cubicBezTo>
                    <a:pt x="67" y="85"/>
                    <a:pt x="68" y="86"/>
                    <a:pt x="69" y="85"/>
                  </a:cubicBezTo>
                  <a:cubicBezTo>
                    <a:pt x="70" y="85"/>
                    <a:pt x="72" y="84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8"/>
                    <a:pt x="78" y="76"/>
                    <a:pt x="78" y="75"/>
                  </a:cubicBezTo>
                  <a:cubicBezTo>
                    <a:pt x="78" y="74"/>
                    <a:pt x="78" y="73"/>
                    <a:pt x="75" y="68"/>
                  </a:cubicBezTo>
                  <a:cubicBezTo>
                    <a:pt x="74" y="66"/>
                    <a:pt x="73" y="63"/>
                    <a:pt x="72" y="60"/>
                  </a:cubicBezTo>
                  <a:cubicBezTo>
                    <a:pt x="68" y="53"/>
                    <a:pt x="67" y="49"/>
                    <a:pt x="66" y="47"/>
                  </a:cubicBezTo>
                  <a:cubicBezTo>
                    <a:pt x="67" y="46"/>
                    <a:pt x="70" y="43"/>
                    <a:pt x="72" y="43"/>
                  </a:cubicBezTo>
                  <a:cubicBezTo>
                    <a:pt x="73" y="43"/>
                    <a:pt x="77" y="46"/>
                    <a:pt x="83" y="51"/>
                  </a:cubicBezTo>
                  <a:cubicBezTo>
                    <a:pt x="85" y="52"/>
                    <a:pt x="87" y="54"/>
                    <a:pt x="89" y="55"/>
                  </a:cubicBezTo>
                  <a:cubicBezTo>
                    <a:pt x="95" y="59"/>
                    <a:pt x="95" y="60"/>
                    <a:pt x="97" y="60"/>
                  </a:cubicBezTo>
                  <a:cubicBezTo>
                    <a:pt x="97" y="60"/>
                    <a:pt x="99" y="60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7" y="54"/>
                    <a:pt x="108" y="53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8" y="48"/>
                    <a:pt x="107" y="44"/>
                  </a:cubicBezTo>
                  <a:cubicBezTo>
                    <a:pt x="106" y="42"/>
                    <a:pt x="106" y="39"/>
                    <a:pt x="105" y="36"/>
                  </a:cubicBezTo>
                  <a:cubicBezTo>
                    <a:pt x="104" y="30"/>
                    <a:pt x="103" y="24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1"/>
                    <a:pt x="108" y="19"/>
                    <a:pt x="109" y="19"/>
                  </a:cubicBezTo>
                  <a:cubicBezTo>
                    <a:pt x="110" y="20"/>
                    <a:pt x="114" y="23"/>
                    <a:pt x="119" y="29"/>
                  </a:cubicBezTo>
                  <a:cubicBezTo>
                    <a:pt x="120" y="31"/>
                    <a:pt x="122" y="33"/>
                    <a:pt x="123" y="35"/>
                  </a:cubicBezTo>
                  <a:cubicBezTo>
                    <a:pt x="128" y="41"/>
                    <a:pt x="128" y="41"/>
                    <a:pt x="129" y="42"/>
                  </a:cubicBezTo>
                  <a:cubicBezTo>
                    <a:pt x="130" y="42"/>
                    <a:pt x="132" y="42"/>
                    <a:pt x="136" y="40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41" y="39"/>
                    <a:pt x="142" y="38"/>
                    <a:pt x="143" y="36"/>
                  </a:cubicBezTo>
                  <a:cubicBezTo>
                    <a:pt x="143" y="36"/>
                    <a:pt x="143" y="35"/>
                    <a:pt x="143" y="30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5"/>
                    <a:pt x="143" y="23"/>
                    <a:pt x="143" y="20"/>
                  </a:cubicBezTo>
                  <a:cubicBezTo>
                    <a:pt x="143" y="13"/>
                    <a:pt x="144" y="8"/>
                    <a:pt x="144" y="6"/>
                  </a:cubicBezTo>
                  <a:cubicBezTo>
                    <a:pt x="146" y="5"/>
                    <a:pt x="150" y="4"/>
                    <a:pt x="151" y="5"/>
                  </a:cubicBezTo>
                  <a:cubicBezTo>
                    <a:pt x="152" y="6"/>
                    <a:pt x="155" y="10"/>
                    <a:pt x="158" y="17"/>
                  </a:cubicBezTo>
                  <a:cubicBezTo>
                    <a:pt x="159" y="19"/>
                    <a:pt x="160" y="22"/>
                    <a:pt x="161" y="24"/>
                  </a:cubicBezTo>
                  <a:cubicBezTo>
                    <a:pt x="164" y="30"/>
                    <a:pt x="165" y="31"/>
                    <a:pt x="166" y="31"/>
                  </a:cubicBezTo>
                  <a:cubicBezTo>
                    <a:pt x="166" y="32"/>
                    <a:pt x="168" y="32"/>
                    <a:pt x="172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8" y="31"/>
                    <a:pt x="179" y="30"/>
                    <a:pt x="180" y="30"/>
                  </a:cubicBezTo>
                  <a:cubicBezTo>
                    <a:pt x="181" y="29"/>
                    <a:pt x="181" y="28"/>
                    <a:pt x="182" y="22"/>
                  </a:cubicBezTo>
                  <a:cubicBezTo>
                    <a:pt x="183" y="20"/>
                    <a:pt x="183" y="17"/>
                    <a:pt x="184" y="14"/>
                  </a:cubicBezTo>
                  <a:cubicBezTo>
                    <a:pt x="186" y="7"/>
                    <a:pt x="188" y="2"/>
                    <a:pt x="188" y="1"/>
                  </a:cubicBezTo>
                  <a:cubicBezTo>
                    <a:pt x="190" y="0"/>
                    <a:pt x="194" y="0"/>
                    <a:pt x="195" y="1"/>
                  </a:cubicBezTo>
                  <a:cubicBezTo>
                    <a:pt x="196" y="2"/>
                    <a:pt x="198" y="6"/>
                    <a:pt x="199" y="14"/>
                  </a:cubicBezTo>
                  <a:cubicBezTo>
                    <a:pt x="200" y="17"/>
                    <a:pt x="200" y="19"/>
                    <a:pt x="201" y="21"/>
                  </a:cubicBezTo>
                  <a:cubicBezTo>
                    <a:pt x="202" y="28"/>
                    <a:pt x="202" y="29"/>
                    <a:pt x="203" y="30"/>
                  </a:cubicBezTo>
                  <a:cubicBezTo>
                    <a:pt x="204" y="30"/>
                    <a:pt x="205" y="31"/>
                    <a:pt x="209" y="31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5" y="32"/>
                    <a:pt x="217" y="32"/>
                    <a:pt x="218" y="31"/>
                  </a:cubicBezTo>
                  <a:cubicBezTo>
                    <a:pt x="218" y="31"/>
                    <a:pt x="219" y="30"/>
                    <a:pt x="221" y="24"/>
                  </a:cubicBezTo>
                  <a:cubicBezTo>
                    <a:pt x="223" y="22"/>
                    <a:pt x="224" y="20"/>
                    <a:pt x="225" y="17"/>
                  </a:cubicBezTo>
                  <a:cubicBezTo>
                    <a:pt x="229" y="10"/>
                    <a:pt x="232" y="6"/>
                    <a:pt x="232" y="5"/>
                  </a:cubicBezTo>
                  <a:cubicBezTo>
                    <a:pt x="234" y="5"/>
                    <a:pt x="238" y="6"/>
                    <a:pt x="239" y="7"/>
                  </a:cubicBezTo>
                  <a:cubicBezTo>
                    <a:pt x="240" y="8"/>
                    <a:pt x="240" y="11"/>
                    <a:pt x="240" y="18"/>
                  </a:cubicBezTo>
                  <a:cubicBezTo>
                    <a:pt x="240" y="19"/>
                    <a:pt x="240" y="20"/>
                    <a:pt x="240" y="21"/>
                  </a:cubicBezTo>
                  <a:cubicBezTo>
                    <a:pt x="240" y="23"/>
                    <a:pt x="240" y="26"/>
                    <a:pt x="240" y="28"/>
                  </a:cubicBezTo>
                  <a:cubicBezTo>
                    <a:pt x="240" y="30"/>
                    <a:pt x="240" y="32"/>
                    <a:pt x="240" y="33"/>
                  </a:cubicBezTo>
                  <a:cubicBezTo>
                    <a:pt x="240" y="35"/>
                    <a:pt x="240" y="36"/>
                    <a:pt x="240" y="37"/>
                  </a:cubicBezTo>
                  <a:cubicBezTo>
                    <a:pt x="241" y="38"/>
                    <a:pt x="242" y="39"/>
                    <a:pt x="246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1" y="42"/>
                    <a:pt x="253" y="42"/>
                    <a:pt x="254" y="41"/>
                  </a:cubicBezTo>
                  <a:cubicBezTo>
                    <a:pt x="255" y="41"/>
                    <a:pt x="255" y="40"/>
                    <a:pt x="259" y="36"/>
                  </a:cubicBezTo>
                  <a:cubicBezTo>
                    <a:pt x="261" y="34"/>
                    <a:pt x="263" y="32"/>
                    <a:pt x="265" y="30"/>
                  </a:cubicBezTo>
                  <a:cubicBezTo>
                    <a:pt x="270" y="24"/>
                    <a:pt x="273" y="20"/>
                    <a:pt x="274" y="19"/>
                  </a:cubicBezTo>
                  <a:cubicBezTo>
                    <a:pt x="276" y="19"/>
                    <a:pt x="280" y="21"/>
                    <a:pt x="281" y="23"/>
                  </a:cubicBezTo>
                  <a:cubicBezTo>
                    <a:pt x="281" y="25"/>
                    <a:pt x="280" y="30"/>
                    <a:pt x="278" y="36"/>
                  </a:cubicBezTo>
                  <a:cubicBezTo>
                    <a:pt x="277" y="39"/>
                    <a:pt x="277" y="41"/>
                    <a:pt x="276" y="44"/>
                  </a:cubicBezTo>
                  <a:cubicBezTo>
                    <a:pt x="275" y="48"/>
                    <a:pt x="274" y="50"/>
                    <a:pt x="274" y="51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5" y="53"/>
                    <a:pt x="276" y="54"/>
                    <a:pt x="279" y="56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4" y="60"/>
                    <a:pt x="286" y="60"/>
                    <a:pt x="287" y="60"/>
                  </a:cubicBezTo>
                  <a:cubicBezTo>
                    <a:pt x="288" y="60"/>
                    <a:pt x="289" y="59"/>
                    <a:pt x="293" y="56"/>
                  </a:cubicBezTo>
                  <a:cubicBezTo>
                    <a:pt x="295" y="54"/>
                    <a:pt x="298" y="52"/>
                    <a:pt x="300" y="51"/>
                  </a:cubicBezTo>
                  <a:cubicBezTo>
                    <a:pt x="306" y="46"/>
                    <a:pt x="311" y="44"/>
                    <a:pt x="312" y="43"/>
                  </a:cubicBezTo>
                  <a:cubicBezTo>
                    <a:pt x="313" y="44"/>
                    <a:pt x="317" y="46"/>
                    <a:pt x="317" y="48"/>
                  </a:cubicBezTo>
                  <a:cubicBezTo>
                    <a:pt x="317" y="49"/>
                    <a:pt x="315" y="53"/>
                    <a:pt x="311" y="61"/>
                  </a:cubicBezTo>
                  <a:cubicBezTo>
                    <a:pt x="310" y="63"/>
                    <a:pt x="309" y="65"/>
                    <a:pt x="308" y="67"/>
                  </a:cubicBezTo>
                  <a:cubicBezTo>
                    <a:pt x="305" y="73"/>
                    <a:pt x="304" y="74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5" y="76"/>
                    <a:pt x="306" y="78"/>
                    <a:pt x="308" y="80"/>
                  </a:cubicBezTo>
                  <a:cubicBezTo>
                    <a:pt x="309" y="83"/>
                    <a:pt x="309" y="83"/>
                    <a:pt x="309" y="83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2" y="84"/>
                    <a:pt x="313" y="85"/>
                    <a:pt x="315" y="85"/>
                  </a:cubicBezTo>
                  <a:cubicBezTo>
                    <a:pt x="316" y="86"/>
                    <a:pt x="316" y="85"/>
                    <a:pt x="322" y="83"/>
                  </a:cubicBezTo>
                  <a:cubicBezTo>
                    <a:pt x="324" y="82"/>
                    <a:pt x="327" y="81"/>
                    <a:pt x="329" y="80"/>
                  </a:cubicBezTo>
                  <a:cubicBezTo>
                    <a:pt x="337" y="77"/>
                    <a:pt x="341" y="75"/>
                    <a:pt x="343" y="75"/>
                  </a:cubicBezTo>
                  <a:cubicBezTo>
                    <a:pt x="344" y="76"/>
                    <a:pt x="347" y="79"/>
                    <a:pt x="347" y="81"/>
                  </a:cubicBezTo>
                  <a:cubicBezTo>
                    <a:pt x="346" y="82"/>
                    <a:pt x="344" y="85"/>
                    <a:pt x="338" y="92"/>
                  </a:cubicBezTo>
                  <a:cubicBezTo>
                    <a:pt x="337" y="94"/>
                    <a:pt x="335" y="96"/>
                    <a:pt x="334" y="97"/>
                  </a:cubicBezTo>
                  <a:cubicBezTo>
                    <a:pt x="329" y="102"/>
                    <a:pt x="328" y="103"/>
                    <a:pt x="328" y="104"/>
                  </a:cubicBezTo>
                  <a:cubicBezTo>
                    <a:pt x="328" y="105"/>
                    <a:pt x="328" y="105"/>
                    <a:pt x="328" y="105"/>
                  </a:cubicBezTo>
                  <a:cubicBezTo>
                    <a:pt x="328" y="106"/>
                    <a:pt x="329" y="108"/>
                    <a:pt x="331" y="110"/>
                  </a:cubicBezTo>
                  <a:cubicBezTo>
                    <a:pt x="331" y="113"/>
                    <a:pt x="331" y="113"/>
                    <a:pt x="331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6"/>
                    <a:pt x="335" y="116"/>
                    <a:pt x="336" y="117"/>
                  </a:cubicBezTo>
                  <a:cubicBezTo>
                    <a:pt x="337" y="117"/>
                    <a:pt x="338" y="117"/>
                    <a:pt x="344" y="116"/>
                  </a:cubicBezTo>
                  <a:cubicBezTo>
                    <a:pt x="346" y="115"/>
                    <a:pt x="349" y="115"/>
                    <a:pt x="352" y="114"/>
                  </a:cubicBezTo>
                  <a:cubicBezTo>
                    <a:pt x="359" y="113"/>
                    <a:pt x="364" y="113"/>
                    <a:pt x="366" y="113"/>
                  </a:cubicBezTo>
                  <a:cubicBezTo>
                    <a:pt x="367" y="114"/>
                    <a:pt x="368" y="118"/>
                    <a:pt x="368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20"/>
                    <a:pt x="364" y="124"/>
                    <a:pt x="357" y="128"/>
                  </a:cubicBezTo>
                  <a:cubicBezTo>
                    <a:pt x="355" y="130"/>
                    <a:pt x="353" y="131"/>
                    <a:pt x="352" y="133"/>
                  </a:cubicBezTo>
                  <a:cubicBezTo>
                    <a:pt x="346" y="137"/>
                    <a:pt x="345" y="137"/>
                    <a:pt x="345" y="138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141"/>
                    <a:pt x="345" y="142"/>
                    <a:pt x="346" y="144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6" y="147"/>
                    <a:pt x="346" y="147"/>
                    <a:pt x="346" y="147"/>
                  </a:cubicBezTo>
                  <a:cubicBezTo>
                    <a:pt x="347" y="150"/>
                    <a:pt x="348" y="151"/>
                    <a:pt x="349" y="152"/>
                  </a:cubicBezTo>
                  <a:cubicBezTo>
                    <a:pt x="350" y="152"/>
                    <a:pt x="351" y="153"/>
                    <a:pt x="357" y="153"/>
                  </a:cubicBezTo>
                  <a:cubicBezTo>
                    <a:pt x="359" y="153"/>
                    <a:pt x="362" y="153"/>
                    <a:pt x="365" y="153"/>
                  </a:cubicBezTo>
                  <a:cubicBezTo>
                    <a:pt x="373" y="154"/>
                    <a:pt x="378" y="155"/>
                    <a:pt x="379" y="155"/>
                  </a:cubicBezTo>
                  <a:cubicBezTo>
                    <a:pt x="380" y="156"/>
                    <a:pt x="380" y="159"/>
                    <a:pt x="380" y="161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9" y="163"/>
                    <a:pt x="375" y="165"/>
                    <a:pt x="368" y="168"/>
                  </a:cubicBezTo>
                  <a:cubicBezTo>
                    <a:pt x="365" y="169"/>
                    <a:pt x="363" y="170"/>
                    <a:pt x="361" y="171"/>
                  </a:cubicBezTo>
                  <a:cubicBezTo>
                    <a:pt x="354" y="174"/>
                    <a:pt x="354" y="174"/>
                    <a:pt x="353" y="175"/>
                  </a:cubicBezTo>
                  <a:cubicBezTo>
                    <a:pt x="352" y="176"/>
                    <a:pt x="352" y="177"/>
                    <a:pt x="352" y="178"/>
                  </a:cubicBezTo>
                  <a:cubicBezTo>
                    <a:pt x="352" y="179"/>
                    <a:pt x="352" y="181"/>
                    <a:pt x="352" y="181"/>
                  </a:cubicBezTo>
                  <a:cubicBezTo>
                    <a:pt x="351" y="184"/>
                    <a:pt x="351" y="184"/>
                    <a:pt x="351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52" y="187"/>
                    <a:pt x="353" y="188"/>
                    <a:pt x="354" y="189"/>
                  </a:cubicBezTo>
                  <a:cubicBezTo>
                    <a:pt x="355" y="190"/>
                    <a:pt x="356" y="190"/>
                    <a:pt x="361" y="192"/>
                  </a:cubicBezTo>
                  <a:cubicBezTo>
                    <a:pt x="364" y="193"/>
                    <a:pt x="366" y="194"/>
                    <a:pt x="369" y="194"/>
                  </a:cubicBezTo>
                  <a:cubicBezTo>
                    <a:pt x="376" y="197"/>
                    <a:pt x="381" y="199"/>
                    <a:pt x="382" y="199"/>
                  </a:cubicBezTo>
                  <a:cubicBezTo>
                    <a:pt x="382" y="200"/>
                    <a:pt x="383" y="201"/>
                    <a:pt x="383" y="202"/>
                  </a:cubicBezTo>
                  <a:cubicBezTo>
                    <a:pt x="383" y="204"/>
                    <a:pt x="382" y="206"/>
                    <a:pt x="382" y="207"/>
                  </a:cubicBezTo>
                  <a:cubicBezTo>
                    <a:pt x="381" y="207"/>
                    <a:pt x="376" y="208"/>
                    <a:pt x="368" y="210"/>
                  </a:cubicBezTo>
                  <a:cubicBezTo>
                    <a:pt x="366" y="210"/>
                    <a:pt x="363" y="210"/>
                    <a:pt x="361" y="211"/>
                  </a:cubicBezTo>
                  <a:cubicBezTo>
                    <a:pt x="354" y="212"/>
                    <a:pt x="353" y="212"/>
                    <a:pt x="352" y="213"/>
                  </a:cubicBezTo>
                  <a:cubicBezTo>
                    <a:pt x="352" y="213"/>
                    <a:pt x="351" y="215"/>
                    <a:pt x="350" y="219"/>
                  </a:cubicBezTo>
                  <a:cubicBezTo>
                    <a:pt x="350" y="219"/>
                    <a:pt x="350" y="219"/>
                    <a:pt x="350" y="219"/>
                  </a:cubicBezTo>
                  <a:cubicBezTo>
                    <a:pt x="350" y="220"/>
                    <a:pt x="350" y="220"/>
                    <a:pt x="350" y="220"/>
                  </a:cubicBezTo>
                  <a:cubicBezTo>
                    <a:pt x="350" y="222"/>
                    <a:pt x="349" y="223"/>
                    <a:pt x="349" y="224"/>
                  </a:cubicBezTo>
                  <a:cubicBezTo>
                    <a:pt x="349" y="225"/>
                    <a:pt x="350" y="226"/>
                    <a:pt x="350" y="227"/>
                  </a:cubicBezTo>
                  <a:cubicBezTo>
                    <a:pt x="351" y="228"/>
                    <a:pt x="351" y="228"/>
                    <a:pt x="357" y="231"/>
                  </a:cubicBezTo>
                  <a:cubicBezTo>
                    <a:pt x="359" y="232"/>
                    <a:pt x="361" y="234"/>
                    <a:pt x="364" y="235"/>
                  </a:cubicBezTo>
                  <a:cubicBezTo>
                    <a:pt x="370" y="239"/>
                    <a:pt x="374" y="242"/>
                    <a:pt x="375" y="243"/>
                  </a:cubicBezTo>
                  <a:cubicBezTo>
                    <a:pt x="375" y="243"/>
                    <a:pt x="375" y="243"/>
                    <a:pt x="375" y="244"/>
                  </a:cubicBezTo>
                  <a:cubicBezTo>
                    <a:pt x="375" y="246"/>
                    <a:pt x="374" y="249"/>
                    <a:pt x="373" y="250"/>
                  </a:cubicBezTo>
                  <a:cubicBezTo>
                    <a:pt x="372" y="250"/>
                    <a:pt x="367" y="250"/>
                    <a:pt x="359" y="250"/>
                  </a:cubicBezTo>
                  <a:cubicBezTo>
                    <a:pt x="357" y="250"/>
                    <a:pt x="354" y="249"/>
                    <a:pt x="352" y="249"/>
                  </a:cubicBezTo>
                  <a:cubicBezTo>
                    <a:pt x="345" y="249"/>
                    <a:pt x="344" y="249"/>
                    <a:pt x="343" y="249"/>
                  </a:cubicBezTo>
                  <a:cubicBezTo>
                    <a:pt x="342" y="250"/>
                    <a:pt x="341" y="252"/>
                    <a:pt x="340" y="255"/>
                  </a:cubicBezTo>
                  <a:cubicBezTo>
                    <a:pt x="339" y="255"/>
                    <a:pt x="339" y="255"/>
                    <a:pt x="339" y="255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8"/>
                    <a:pt x="337" y="260"/>
                    <a:pt x="337" y="261"/>
                  </a:cubicBezTo>
                  <a:cubicBezTo>
                    <a:pt x="337" y="262"/>
                    <a:pt x="338" y="262"/>
                    <a:pt x="338" y="262"/>
                  </a:cubicBezTo>
                  <a:cubicBezTo>
                    <a:pt x="338" y="263"/>
                    <a:pt x="339" y="264"/>
                    <a:pt x="343" y="268"/>
                  </a:cubicBezTo>
                  <a:cubicBezTo>
                    <a:pt x="345" y="270"/>
                    <a:pt x="347" y="272"/>
                    <a:pt x="349" y="274"/>
                  </a:cubicBezTo>
                  <a:cubicBezTo>
                    <a:pt x="354" y="279"/>
                    <a:pt x="358" y="283"/>
                    <a:pt x="358" y="284"/>
                  </a:cubicBezTo>
                  <a:cubicBezTo>
                    <a:pt x="358" y="286"/>
                    <a:pt x="356" y="290"/>
                    <a:pt x="355" y="290"/>
                  </a:cubicBezTo>
                  <a:cubicBezTo>
                    <a:pt x="354" y="290"/>
                    <a:pt x="349" y="289"/>
                    <a:pt x="341" y="287"/>
                  </a:cubicBezTo>
                  <a:cubicBezTo>
                    <a:pt x="339" y="286"/>
                    <a:pt x="336" y="285"/>
                    <a:pt x="334" y="285"/>
                  </a:cubicBezTo>
                  <a:cubicBezTo>
                    <a:pt x="328" y="282"/>
                    <a:pt x="327" y="282"/>
                    <a:pt x="326" y="283"/>
                  </a:cubicBezTo>
                  <a:cubicBezTo>
                    <a:pt x="325" y="283"/>
                    <a:pt x="324" y="284"/>
                    <a:pt x="321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7" y="292"/>
                    <a:pt x="317" y="293"/>
                    <a:pt x="317" y="294"/>
                  </a:cubicBezTo>
                  <a:cubicBezTo>
                    <a:pt x="317" y="294"/>
                    <a:pt x="317" y="294"/>
                    <a:pt x="317" y="294"/>
                  </a:cubicBezTo>
                  <a:cubicBezTo>
                    <a:pt x="317" y="295"/>
                    <a:pt x="318" y="296"/>
                    <a:pt x="321" y="301"/>
                  </a:cubicBezTo>
                  <a:cubicBezTo>
                    <a:pt x="323" y="303"/>
                    <a:pt x="324" y="305"/>
                    <a:pt x="326" y="308"/>
                  </a:cubicBezTo>
                  <a:cubicBezTo>
                    <a:pt x="330" y="314"/>
                    <a:pt x="332" y="319"/>
                    <a:pt x="333" y="320"/>
                  </a:cubicBezTo>
                  <a:cubicBezTo>
                    <a:pt x="332" y="322"/>
                    <a:pt x="329" y="325"/>
                    <a:pt x="328" y="325"/>
                  </a:cubicBezTo>
                  <a:cubicBezTo>
                    <a:pt x="326" y="325"/>
                    <a:pt x="322" y="323"/>
                    <a:pt x="315" y="319"/>
                  </a:cubicBezTo>
                  <a:cubicBezTo>
                    <a:pt x="313" y="318"/>
                    <a:pt x="311" y="316"/>
                    <a:pt x="309" y="315"/>
                  </a:cubicBezTo>
                  <a:cubicBezTo>
                    <a:pt x="303" y="311"/>
                    <a:pt x="302" y="311"/>
                    <a:pt x="301" y="311"/>
                  </a:cubicBezTo>
                  <a:cubicBezTo>
                    <a:pt x="300" y="311"/>
                    <a:pt x="299" y="312"/>
                    <a:pt x="296" y="315"/>
                  </a:cubicBezTo>
                  <a:cubicBezTo>
                    <a:pt x="294" y="315"/>
                    <a:pt x="294" y="315"/>
                    <a:pt x="294" y="315"/>
                  </a:cubicBezTo>
                  <a:cubicBezTo>
                    <a:pt x="294" y="316"/>
                    <a:pt x="294" y="316"/>
                    <a:pt x="294" y="316"/>
                  </a:cubicBezTo>
                  <a:cubicBezTo>
                    <a:pt x="291" y="318"/>
                    <a:pt x="290" y="319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2"/>
                    <a:pt x="291" y="323"/>
                    <a:pt x="292" y="328"/>
                  </a:cubicBezTo>
                  <a:cubicBezTo>
                    <a:pt x="293" y="330"/>
                    <a:pt x="294" y="333"/>
                    <a:pt x="295" y="336"/>
                  </a:cubicBezTo>
                  <a:cubicBezTo>
                    <a:pt x="298" y="342"/>
                    <a:pt x="299" y="348"/>
                    <a:pt x="299" y="349"/>
                  </a:cubicBezTo>
                  <a:cubicBezTo>
                    <a:pt x="298" y="351"/>
                    <a:pt x="295" y="353"/>
                    <a:pt x="293" y="353"/>
                  </a:cubicBezTo>
                  <a:cubicBezTo>
                    <a:pt x="292" y="353"/>
                    <a:pt x="288" y="350"/>
                    <a:pt x="283" y="344"/>
                  </a:cubicBezTo>
                  <a:cubicBezTo>
                    <a:pt x="281" y="342"/>
                    <a:pt x="279" y="340"/>
                    <a:pt x="277" y="339"/>
                  </a:cubicBezTo>
                  <a:cubicBezTo>
                    <a:pt x="272" y="334"/>
                    <a:pt x="272" y="333"/>
                    <a:pt x="271" y="333"/>
                  </a:cubicBezTo>
                  <a:cubicBezTo>
                    <a:pt x="270" y="333"/>
                    <a:pt x="268" y="333"/>
                    <a:pt x="265" y="335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6"/>
                    <a:pt x="263" y="336"/>
                    <a:pt x="263" y="336"/>
                  </a:cubicBezTo>
                  <a:cubicBezTo>
                    <a:pt x="260" y="337"/>
                    <a:pt x="258" y="338"/>
                    <a:pt x="258" y="340"/>
                  </a:cubicBezTo>
                  <a:cubicBezTo>
                    <a:pt x="258" y="340"/>
                    <a:pt x="258" y="341"/>
                    <a:pt x="258" y="341"/>
                  </a:cubicBezTo>
                  <a:cubicBezTo>
                    <a:pt x="258" y="342"/>
                    <a:pt x="258" y="344"/>
                    <a:pt x="258" y="348"/>
                  </a:cubicBezTo>
                  <a:cubicBezTo>
                    <a:pt x="259" y="350"/>
                    <a:pt x="259" y="353"/>
                    <a:pt x="259" y="356"/>
                  </a:cubicBezTo>
                  <a:cubicBezTo>
                    <a:pt x="260" y="360"/>
                    <a:pt x="260" y="365"/>
                    <a:pt x="260" y="368"/>
                  </a:cubicBezTo>
                  <a:cubicBezTo>
                    <a:pt x="260" y="369"/>
                    <a:pt x="260" y="370"/>
                    <a:pt x="260" y="370"/>
                  </a:cubicBezTo>
                  <a:cubicBezTo>
                    <a:pt x="259" y="371"/>
                    <a:pt x="255" y="373"/>
                    <a:pt x="253" y="372"/>
                  </a:cubicBezTo>
                  <a:cubicBezTo>
                    <a:pt x="252" y="371"/>
                    <a:pt x="249" y="368"/>
                    <a:pt x="245" y="361"/>
                  </a:cubicBezTo>
                  <a:cubicBezTo>
                    <a:pt x="244" y="359"/>
                    <a:pt x="242" y="357"/>
                    <a:pt x="241" y="355"/>
                  </a:cubicBezTo>
                  <a:cubicBezTo>
                    <a:pt x="237" y="349"/>
                    <a:pt x="237" y="348"/>
                    <a:pt x="236" y="348"/>
                  </a:cubicBezTo>
                  <a:cubicBezTo>
                    <a:pt x="235" y="347"/>
                    <a:pt x="233" y="347"/>
                    <a:pt x="229" y="348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49"/>
                    <a:pt x="227" y="349"/>
                    <a:pt x="227" y="349"/>
                  </a:cubicBezTo>
                  <a:cubicBezTo>
                    <a:pt x="224" y="349"/>
                    <a:pt x="223" y="350"/>
                    <a:pt x="222" y="351"/>
                  </a:cubicBezTo>
                  <a:cubicBezTo>
                    <a:pt x="221" y="352"/>
                    <a:pt x="221" y="353"/>
                    <a:pt x="221" y="359"/>
                  </a:cubicBezTo>
                  <a:cubicBezTo>
                    <a:pt x="220" y="361"/>
                    <a:pt x="220" y="364"/>
                    <a:pt x="220" y="367"/>
                  </a:cubicBezTo>
                  <a:cubicBezTo>
                    <a:pt x="218" y="375"/>
                    <a:pt x="217" y="380"/>
                    <a:pt x="217" y="381"/>
                  </a:cubicBezTo>
                  <a:cubicBezTo>
                    <a:pt x="215" y="382"/>
                    <a:pt x="211" y="382"/>
                    <a:pt x="210" y="382"/>
                  </a:cubicBezTo>
                  <a:cubicBezTo>
                    <a:pt x="209" y="381"/>
                    <a:pt x="207" y="376"/>
                    <a:pt x="204" y="369"/>
                  </a:cubicBezTo>
                  <a:cubicBezTo>
                    <a:pt x="204" y="366"/>
                    <a:pt x="203" y="364"/>
                    <a:pt x="202" y="362"/>
                  </a:cubicBezTo>
                  <a:cubicBezTo>
                    <a:pt x="200" y="355"/>
                    <a:pt x="200" y="354"/>
                    <a:pt x="199" y="354"/>
                  </a:cubicBezTo>
                  <a:cubicBezTo>
                    <a:pt x="198" y="353"/>
                    <a:pt x="197" y="352"/>
                    <a:pt x="192" y="353"/>
                  </a:cubicBezTo>
                  <a:cubicBezTo>
                    <a:pt x="191" y="352"/>
                    <a:pt x="191" y="352"/>
                    <a:pt x="191" y="352"/>
                  </a:cubicBezTo>
                  <a:cubicBezTo>
                    <a:pt x="190" y="353"/>
                    <a:pt x="190" y="353"/>
                    <a:pt x="190" y="353"/>
                  </a:cubicBezTo>
                  <a:cubicBezTo>
                    <a:pt x="186" y="352"/>
                    <a:pt x="185" y="353"/>
                    <a:pt x="184" y="354"/>
                  </a:cubicBezTo>
                  <a:cubicBezTo>
                    <a:pt x="183" y="354"/>
                    <a:pt x="183" y="355"/>
                    <a:pt x="181" y="361"/>
                  </a:cubicBezTo>
                  <a:cubicBezTo>
                    <a:pt x="180" y="363"/>
                    <a:pt x="179" y="366"/>
                    <a:pt x="178" y="369"/>
                  </a:cubicBezTo>
                  <a:cubicBezTo>
                    <a:pt x="175" y="376"/>
                    <a:pt x="173" y="380"/>
                    <a:pt x="173" y="382"/>
                  </a:cubicBezTo>
                  <a:cubicBezTo>
                    <a:pt x="171" y="382"/>
                    <a:pt x="167" y="382"/>
                    <a:pt x="165" y="381"/>
                  </a:cubicBezTo>
                  <a:cubicBezTo>
                    <a:pt x="165" y="380"/>
                    <a:pt x="164" y="375"/>
                    <a:pt x="163" y="367"/>
                  </a:cubicBezTo>
                  <a:cubicBezTo>
                    <a:pt x="163" y="364"/>
                    <a:pt x="163" y="362"/>
                    <a:pt x="163" y="360"/>
                  </a:cubicBezTo>
                  <a:cubicBezTo>
                    <a:pt x="162" y="353"/>
                    <a:pt x="162" y="352"/>
                    <a:pt x="161" y="351"/>
                  </a:cubicBezTo>
                  <a:cubicBezTo>
                    <a:pt x="160" y="350"/>
                    <a:pt x="158" y="349"/>
                    <a:pt x="155" y="349"/>
                  </a:cubicBezTo>
                  <a:cubicBezTo>
                    <a:pt x="154" y="347"/>
                    <a:pt x="154" y="347"/>
                    <a:pt x="154" y="347"/>
                  </a:cubicBezTo>
                  <a:cubicBezTo>
                    <a:pt x="153" y="348"/>
                    <a:pt x="153" y="348"/>
                    <a:pt x="153" y="348"/>
                  </a:cubicBezTo>
                  <a:cubicBezTo>
                    <a:pt x="149" y="347"/>
                    <a:pt x="148" y="347"/>
                    <a:pt x="147" y="348"/>
                  </a:cubicBezTo>
                  <a:cubicBezTo>
                    <a:pt x="146" y="348"/>
                    <a:pt x="146" y="349"/>
                    <a:pt x="142" y="354"/>
                  </a:cubicBezTo>
                  <a:cubicBezTo>
                    <a:pt x="141" y="356"/>
                    <a:pt x="139" y="359"/>
                    <a:pt x="138" y="361"/>
                  </a:cubicBezTo>
                  <a:cubicBezTo>
                    <a:pt x="133" y="367"/>
                    <a:pt x="130" y="371"/>
                    <a:pt x="129" y="372"/>
                  </a:cubicBezTo>
                  <a:cubicBezTo>
                    <a:pt x="128" y="372"/>
                    <a:pt x="123" y="371"/>
                    <a:pt x="122" y="370"/>
                  </a:cubicBezTo>
                  <a:cubicBezTo>
                    <a:pt x="122" y="369"/>
                    <a:pt x="122" y="369"/>
                    <a:pt x="122" y="368"/>
                  </a:cubicBezTo>
                  <a:cubicBezTo>
                    <a:pt x="122" y="368"/>
                    <a:pt x="122" y="368"/>
                    <a:pt x="122" y="368"/>
                  </a:cubicBezTo>
                  <a:cubicBezTo>
                    <a:pt x="122" y="366"/>
                    <a:pt x="123" y="361"/>
                    <a:pt x="124" y="356"/>
                  </a:cubicBezTo>
                  <a:cubicBezTo>
                    <a:pt x="124" y="353"/>
                    <a:pt x="124" y="351"/>
                    <a:pt x="125" y="348"/>
                  </a:cubicBezTo>
                  <a:cubicBezTo>
                    <a:pt x="125" y="344"/>
                    <a:pt x="125" y="342"/>
                    <a:pt x="125" y="341"/>
                  </a:cubicBezTo>
                  <a:cubicBezTo>
                    <a:pt x="125" y="341"/>
                    <a:pt x="125" y="340"/>
                    <a:pt x="125" y="340"/>
                  </a:cubicBezTo>
                  <a:cubicBezTo>
                    <a:pt x="124" y="338"/>
                    <a:pt x="123" y="337"/>
                    <a:pt x="120" y="336"/>
                  </a:cubicBezTo>
                  <a:cubicBezTo>
                    <a:pt x="119" y="334"/>
                    <a:pt x="119" y="334"/>
                    <a:pt x="119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15" y="333"/>
                    <a:pt x="114" y="333"/>
                    <a:pt x="112" y="333"/>
                  </a:cubicBezTo>
                  <a:cubicBezTo>
                    <a:pt x="111" y="334"/>
                    <a:pt x="110" y="334"/>
                    <a:pt x="106" y="338"/>
                  </a:cubicBezTo>
                  <a:cubicBezTo>
                    <a:pt x="104" y="340"/>
                    <a:pt x="102" y="342"/>
                    <a:pt x="100" y="344"/>
                  </a:cubicBezTo>
                  <a:cubicBezTo>
                    <a:pt x="94" y="349"/>
                    <a:pt x="90" y="352"/>
                    <a:pt x="89" y="353"/>
                  </a:cubicBezTo>
                  <a:cubicBezTo>
                    <a:pt x="88" y="353"/>
                    <a:pt x="84" y="350"/>
                    <a:pt x="83" y="349"/>
                  </a:cubicBezTo>
                  <a:cubicBezTo>
                    <a:pt x="83" y="347"/>
                    <a:pt x="85" y="342"/>
                    <a:pt x="88" y="335"/>
                  </a:cubicBezTo>
                  <a:cubicBezTo>
                    <a:pt x="88" y="333"/>
                    <a:pt x="89" y="331"/>
                    <a:pt x="90" y="329"/>
                  </a:cubicBezTo>
                  <a:cubicBezTo>
                    <a:pt x="92" y="323"/>
                    <a:pt x="93" y="322"/>
                    <a:pt x="93" y="321"/>
                  </a:cubicBezTo>
                  <a:cubicBezTo>
                    <a:pt x="93" y="321"/>
                    <a:pt x="93" y="321"/>
                    <a:pt x="93" y="321"/>
                  </a:cubicBezTo>
                  <a:cubicBezTo>
                    <a:pt x="93" y="320"/>
                    <a:pt x="93" y="320"/>
                    <a:pt x="93" y="320"/>
                  </a:cubicBezTo>
                  <a:cubicBezTo>
                    <a:pt x="93" y="319"/>
                    <a:pt x="92" y="318"/>
                    <a:pt x="88" y="315"/>
                  </a:cubicBezTo>
                  <a:cubicBezTo>
                    <a:pt x="88" y="314"/>
                    <a:pt x="88" y="314"/>
                    <a:pt x="88" y="314"/>
                  </a:cubicBezTo>
                  <a:cubicBezTo>
                    <a:pt x="87" y="314"/>
                    <a:pt x="87" y="314"/>
                    <a:pt x="87" y="314"/>
                  </a:cubicBezTo>
                  <a:cubicBezTo>
                    <a:pt x="84" y="311"/>
                    <a:pt x="83" y="311"/>
                    <a:pt x="82" y="311"/>
                  </a:cubicBezTo>
                  <a:cubicBezTo>
                    <a:pt x="81" y="311"/>
                    <a:pt x="80" y="312"/>
                    <a:pt x="75" y="315"/>
                  </a:cubicBezTo>
                  <a:cubicBezTo>
                    <a:pt x="73" y="316"/>
                    <a:pt x="70" y="317"/>
                    <a:pt x="67" y="319"/>
                  </a:cubicBezTo>
                  <a:cubicBezTo>
                    <a:pt x="61" y="322"/>
                    <a:pt x="56" y="325"/>
                    <a:pt x="55" y="325"/>
                  </a:cubicBezTo>
                  <a:cubicBezTo>
                    <a:pt x="53" y="324"/>
                    <a:pt x="50" y="321"/>
                    <a:pt x="50" y="320"/>
                  </a:cubicBezTo>
                  <a:cubicBezTo>
                    <a:pt x="50" y="319"/>
                    <a:pt x="53" y="314"/>
                    <a:pt x="57" y="308"/>
                  </a:cubicBezTo>
                  <a:cubicBezTo>
                    <a:pt x="59" y="305"/>
                    <a:pt x="60" y="303"/>
                    <a:pt x="61" y="302"/>
                  </a:cubicBezTo>
                  <a:cubicBezTo>
                    <a:pt x="65" y="296"/>
                    <a:pt x="66" y="295"/>
                    <a:pt x="66" y="294"/>
                  </a:cubicBezTo>
                  <a:cubicBezTo>
                    <a:pt x="66" y="293"/>
                    <a:pt x="65" y="292"/>
                    <a:pt x="63" y="288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59" y="283"/>
                    <a:pt x="58" y="283"/>
                    <a:pt x="57" y="283"/>
                  </a:cubicBezTo>
                  <a:cubicBezTo>
                    <a:pt x="56" y="282"/>
                    <a:pt x="55" y="283"/>
                    <a:pt x="49" y="284"/>
                  </a:cubicBezTo>
                  <a:cubicBezTo>
                    <a:pt x="47" y="285"/>
                    <a:pt x="44" y="286"/>
                    <a:pt x="41" y="287"/>
                  </a:cubicBezTo>
                  <a:cubicBezTo>
                    <a:pt x="34" y="289"/>
                    <a:pt x="29" y="290"/>
                    <a:pt x="28" y="290"/>
                  </a:cubicBezTo>
                  <a:cubicBezTo>
                    <a:pt x="27" y="289"/>
                    <a:pt x="24" y="285"/>
                    <a:pt x="24" y="284"/>
                  </a:cubicBezTo>
                  <a:cubicBezTo>
                    <a:pt x="25" y="283"/>
                    <a:pt x="28" y="279"/>
                    <a:pt x="34" y="274"/>
                  </a:cubicBezTo>
                  <a:cubicBezTo>
                    <a:pt x="36" y="272"/>
                    <a:pt x="38" y="270"/>
                    <a:pt x="39" y="269"/>
                  </a:cubicBezTo>
                  <a:cubicBezTo>
                    <a:pt x="45" y="264"/>
                    <a:pt x="45" y="263"/>
                    <a:pt x="45" y="262"/>
                  </a:cubicBezTo>
                  <a:cubicBezTo>
                    <a:pt x="46" y="262"/>
                    <a:pt x="46" y="262"/>
                    <a:pt x="46" y="261"/>
                  </a:cubicBezTo>
                  <a:cubicBezTo>
                    <a:pt x="46" y="260"/>
                    <a:pt x="45" y="259"/>
                    <a:pt x="44" y="256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3" y="254"/>
                    <a:pt x="43" y="254"/>
                    <a:pt x="43" y="254"/>
                  </a:cubicBezTo>
                  <a:cubicBezTo>
                    <a:pt x="42" y="250"/>
                    <a:pt x="41" y="250"/>
                    <a:pt x="40" y="249"/>
                  </a:cubicBezTo>
                  <a:cubicBezTo>
                    <a:pt x="39" y="249"/>
                    <a:pt x="38" y="249"/>
                    <a:pt x="32" y="249"/>
                  </a:cubicBezTo>
                  <a:cubicBezTo>
                    <a:pt x="29" y="249"/>
                    <a:pt x="26" y="249"/>
                    <a:pt x="24" y="250"/>
                  </a:cubicBezTo>
                  <a:cubicBezTo>
                    <a:pt x="16" y="250"/>
                    <a:pt x="11" y="250"/>
                    <a:pt x="9" y="249"/>
                  </a:cubicBezTo>
                  <a:cubicBezTo>
                    <a:pt x="9" y="248"/>
                    <a:pt x="7" y="245"/>
                    <a:pt x="7" y="243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8" y="242"/>
                    <a:pt x="12" y="239"/>
                    <a:pt x="19" y="235"/>
                  </a:cubicBezTo>
                  <a:cubicBezTo>
                    <a:pt x="22" y="234"/>
                    <a:pt x="24" y="233"/>
                    <a:pt x="26" y="231"/>
                  </a:cubicBezTo>
                  <a:cubicBezTo>
                    <a:pt x="32" y="228"/>
                    <a:pt x="33" y="228"/>
                    <a:pt x="33" y="227"/>
                  </a:cubicBezTo>
                  <a:cubicBezTo>
                    <a:pt x="33" y="226"/>
                    <a:pt x="33" y="225"/>
                    <a:pt x="33" y="225"/>
                  </a:cubicBezTo>
                  <a:cubicBezTo>
                    <a:pt x="33" y="223"/>
                    <a:pt x="33" y="221"/>
                    <a:pt x="33" y="220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2" y="214"/>
                    <a:pt x="31" y="213"/>
                    <a:pt x="30" y="213"/>
                  </a:cubicBezTo>
                  <a:cubicBezTo>
                    <a:pt x="30" y="212"/>
                    <a:pt x="29" y="212"/>
                    <a:pt x="23" y="211"/>
                  </a:cubicBezTo>
                  <a:cubicBezTo>
                    <a:pt x="20" y="210"/>
                    <a:pt x="18" y="210"/>
                    <a:pt x="15" y="209"/>
                  </a:cubicBezTo>
                  <a:cubicBezTo>
                    <a:pt x="7" y="208"/>
                    <a:pt x="2" y="206"/>
                    <a:pt x="1" y="206"/>
                  </a:cubicBezTo>
                  <a:cubicBezTo>
                    <a:pt x="1" y="205"/>
                    <a:pt x="0" y="203"/>
                    <a:pt x="0" y="201"/>
                  </a:cubicBezTo>
                  <a:close/>
                  <a:moveTo>
                    <a:pt x="307" y="191"/>
                  </a:moveTo>
                  <a:cubicBezTo>
                    <a:pt x="307" y="127"/>
                    <a:pt x="255" y="76"/>
                    <a:pt x="191" y="76"/>
                  </a:cubicBezTo>
                  <a:cubicBezTo>
                    <a:pt x="128" y="76"/>
                    <a:pt x="76" y="127"/>
                    <a:pt x="76" y="191"/>
                  </a:cubicBezTo>
                  <a:cubicBezTo>
                    <a:pt x="76" y="255"/>
                    <a:pt x="128" y="306"/>
                    <a:pt x="191" y="306"/>
                  </a:cubicBezTo>
                  <a:cubicBezTo>
                    <a:pt x="255" y="306"/>
                    <a:pt x="307" y="255"/>
                    <a:pt x="307" y="1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b="1"/>
            </a:p>
          </p:txBody>
        </p:sp>
        <p:sp>
          <p:nvSpPr>
            <p:cNvPr id="10" name="îsľídè">
              <a:extLst>
                <a:ext uri="{FF2B5EF4-FFF2-40B4-BE49-F238E27FC236}">
                  <a16:creationId xmlns:a16="http://schemas.microsoft.com/office/drawing/2014/main" xmlns="" id="{A0E3761A-C6E0-4C8F-B5D1-360E65559054}"/>
                </a:ext>
              </a:extLst>
            </p:cNvPr>
            <p:cNvSpPr/>
            <p:nvPr/>
          </p:nvSpPr>
          <p:spPr bwMode="auto">
            <a:xfrm>
              <a:off x="7261766" y="2887044"/>
              <a:ext cx="693914" cy="692614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b="1"/>
            </a:p>
          </p:txBody>
        </p:sp>
        <p:sp>
          <p:nvSpPr>
            <p:cNvPr id="11" name="iṧ1iḑé">
              <a:extLst>
                <a:ext uri="{FF2B5EF4-FFF2-40B4-BE49-F238E27FC236}">
                  <a16:creationId xmlns:a16="http://schemas.microsoft.com/office/drawing/2014/main" xmlns="" id="{BAB72451-10AD-4A50-8C2F-95FD01658AA5}"/>
                </a:ext>
              </a:extLst>
            </p:cNvPr>
            <p:cNvSpPr/>
            <p:nvPr/>
          </p:nvSpPr>
          <p:spPr bwMode="auto">
            <a:xfrm>
              <a:off x="4256633" y="3498238"/>
              <a:ext cx="539124" cy="51849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î$1iḋé">
              <a:extLst>
                <a:ext uri="{FF2B5EF4-FFF2-40B4-BE49-F238E27FC236}">
                  <a16:creationId xmlns:a16="http://schemas.microsoft.com/office/drawing/2014/main" xmlns="" id="{160A1292-2653-4FC3-AFE0-9A1741B0179C}"/>
                </a:ext>
              </a:extLst>
            </p:cNvPr>
            <p:cNvSpPr/>
            <p:nvPr/>
          </p:nvSpPr>
          <p:spPr bwMode="auto">
            <a:xfrm>
              <a:off x="6006065" y="4094318"/>
              <a:ext cx="550400" cy="4804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ïšḷíḋê">
              <a:extLst>
                <a:ext uri="{FF2B5EF4-FFF2-40B4-BE49-F238E27FC236}">
                  <a16:creationId xmlns:a16="http://schemas.microsoft.com/office/drawing/2014/main" xmlns="" id="{84705E20-A51F-435F-A06A-091871EAD2FE}"/>
                </a:ext>
              </a:extLst>
            </p:cNvPr>
            <p:cNvSpPr/>
            <p:nvPr/>
          </p:nvSpPr>
          <p:spPr bwMode="auto">
            <a:xfrm>
              <a:off x="5588795" y="2566601"/>
              <a:ext cx="479902" cy="46167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ïšlídè">
              <a:extLst>
                <a:ext uri="{FF2B5EF4-FFF2-40B4-BE49-F238E27FC236}">
                  <a16:creationId xmlns:a16="http://schemas.microsoft.com/office/drawing/2014/main" xmlns="" id="{F9B68417-8CCC-4282-AF12-749A5365B96B}"/>
                </a:ext>
              </a:extLst>
            </p:cNvPr>
            <p:cNvGrpSpPr/>
            <p:nvPr/>
          </p:nvGrpSpPr>
          <p:grpSpPr>
            <a:xfrm>
              <a:off x="672474" y="2206594"/>
              <a:ext cx="2669470" cy="1111889"/>
              <a:chOff x="672473" y="1385980"/>
              <a:chExt cx="3228944" cy="1111889"/>
            </a:xfrm>
          </p:grpSpPr>
          <p:sp>
            <p:nvSpPr>
              <p:cNvPr id="26" name="íṧḷíḍè">
                <a:extLst>
                  <a:ext uri="{FF2B5EF4-FFF2-40B4-BE49-F238E27FC236}">
                    <a16:creationId xmlns:a16="http://schemas.microsoft.com/office/drawing/2014/main" xmlns="" id="{773B1F00-CED4-4B0C-B7CD-9EF93110ADC4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Sḻîḓe">
                <a:extLst>
                  <a:ext uri="{FF2B5EF4-FFF2-40B4-BE49-F238E27FC236}">
                    <a16:creationId xmlns:a16="http://schemas.microsoft.com/office/drawing/2014/main" xmlns="" id="{3443115B-D3F7-409C-954B-D8A0DA19193C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ṡľíḍe">
              <a:extLst>
                <a:ext uri="{FF2B5EF4-FFF2-40B4-BE49-F238E27FC236}">
                  <a16:creationId xmlns:a16="http://schemas.microsoft.com/office/drawing/2014/main" xmlns="" id="{777C8055-72E1-417E-B22F-F9CD4DA8A8B3}"/>
                </a:ext>
              </a:extLst>
            </p:cNvPr>
            <p:cNvGrpSpPr/>
            <p:nvPr/>
          </p:nvGrpSpPr>
          <p:grpSpPr>
            <a:xfrm>
              <a:off x="672474" y="4168263"/>
              <a:ext cx="2669470" cy="1111889"/>
              <a:chOff x="672473" y="1385980"/>
              <a:chExt cx="3228944" cy="1111889"/>
            </a:xfrm>
          </p:grpSpPr>
          <p:sp>
            <p:nvSpPr>
              <p:cNvPr id="24" name="î$ḷïḑè">
                <a:extLst>
                  <a:ext uri="{FF2B5EF4-FFF2-40B4-BE49-F238E27FC236}">
                    <a16:creationId xmlns:a16="http://schemas.microsoft.com/office/drawing/2014/main" xmlns="" id="{2454D131-D0BF-48A6-B26E-71EDD7A462B4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šliḍè">
                <a:extLst>
                  <a:ext uri="{FF2B5EF4-FFF2-40B4-BE49-F238E27FC236}">
                    <a16:creationId xmlns:a16="http://schemas.microsoft.com/office/drawing/2014/main" xmlns="" id="{F7FE8AEF-ADC4-4283-AE52-210F72B09374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4A3A8A9-44D7-4D82-9552-E6570D8116C9}"/>
                </a:ext>
              </a:extLst>
            </p:cNvPr>
            <p:cNvCxnSpPr>
              <a:cxnSpLocks/>
            </p:cNvCxnSpPr>
            <p:nvPr/>
          </p:nvCxnSpPr>
          <p:spPr>
            <a:xfrm>
              <a:off x="672473" y="3704963"/>
              <a:ext cx="243704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Sḻiḓé">
              <a:extLst>
                <a:ext uri="{FF2B5EF4-FFF2-40B4-BE49-F238E27FC236}">
                  <a16:creationId xmlns:a16="http://schemas.microsoft.com/office/drawing/2014/main" xmlns="" id="{109735C2-2C03-415A-B933-ECBD27B2EEA6}"/>
                </a:ext>
              </a:extLst>
            </p:cNvPr>
            <p:cNvGrpSpPr/>
            <p:nvPr/>
          </p:nvGrpSpPr>
          <p:grpSpPr>
            <a:xfrm>
              <a:off x="8850056" y="2206594"/>
              <a:ext cx="2669470" cy="1111889"/>
              <a:chOff x="8291086" y="1255945"/>
              <a:chExt cx="3228944" cy="1111889"/>
            </a:xfrm>
          </p:grpSpPr>
          <p:sp>
            <p:nvSpPr>
              <p:cNvPr id="22" name="ï$ḻídé">
                <a:extLst>
                  <a:ext uri="{FF2B5EF4-FFF2-40B4-BE49-F238E27FC236}">
                    <a16:creationId xmlns:a16="http://schemas.microsoft.com/office/drawing/2014/main" xmlns="" id="{39EC0A4C-80C5-4373-B2AE-8B447E2B7FB6}"/>
                  </a:ext>
                </a:extLst>
              </p:cNvPr>
              <p:cNvSpPr/>
              <p:nvPr/>
            </p:nvSpPr>
            <p:spPr bwMode="auto">
              <a:xfrm>
                <a:off x="8291086" y="1643543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$ḻîdè">
                <a:extLst>
                  <a:ext uri="{FF2B5EF4-FFF2-40B4-BE49-F238E27FC236}">
                    <a16:creationId xmlns:a16="http://schemas.microsoft.com/office/drawing/2014/main" xmlns="" id="{12218B58-7704-4941-8B76-E23195771628}"/>
                  </a:ext>
                </a:extLst>
              </p:cNvPr>
              <p:cNvSpPr txBox="1"/>
              <p:nvPr/>
            </p:nvSpPr>
            <p:spPr bwMode="auto">
              <a:xfrm>
                <a:off x="8291086" y="1255945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s1íḍé">
              <a:extLst>
                <a:ext uri="{FF2B5EF4-FFF2-40B4-BE49-F238E27FC236}">
                  <a16:creationId xmlns:a16="http://schemas.microsoft.com/office/drawing/2014/main" xmlns="" id="{12DD56E7-A917-4CFC-92F5-88295569AD3F}"/>
                </a:ext>
              </a:extLst>
            </p:cNvPr>
            <p:cNvGrpSpPr/>
            <p:nvPr/>
          </p:nvGrpSpPr>
          <p:grpSpPr>
            <a:xfrm>
              <a:off x="8850056" y="4168263"/>
              <a:ext cx="2669470" cy="1111889"/>
              <a:chOff x="8291086" y="2467488"/>
              <a:chExt cx="3228944" cy="1111889"/>
            </a:xfrm>
          </p:grpSpPr>
          <p:sp>
            <p:nvSpPr>
              <p:cNvPr id="20" name="îşľîḓé">
                <a:extLst>
                  <a:ext uri="{FF2B5EF4-FFF2-40B4-BE49-F238E27FC236}">
                    <a16:creationId xmlns:a16="http://schemas.microsoft.com/office/drawing/2014/main" xmlns="" id="{9E471ADE-0486-4E9A-853C-CBAFCDFBC0F8}"/>
                  </a:ext>
                </a:extLst>
              </p:cNvPr>
              <p:cNvSpPr/>
              <p:nvPr/>
            </p:nvSpPr>
            <p:spPr bwMode="auto">
              <a:xfrm>
                <a:off x="8291086" y="2855086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$ľiḍe">
                <a:extLst>
                  <a:ext uri="{FF2B5EF4-FFF2-40B4-BE49-F238E27FC236}">
                    <a16:creationId xmlns:a16="http://schemas.microsoft.com/office/drawing/2014/main" xmlns="" id="{693D84EB-24C8-418F-B800-8756966D7608}"/>
                  </a:ext>
                </a:extLst>
              </p:cNvPr>
              <p:cNvSpPr txBox="1"/>
              <p:nvPr/>
            </p:nvSpPr>
            <p:spPr bwMode="auto">
              <a:xfrm>
                <a:off x="8291086" y="2467488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D052103-D0F3-4BF9-BF4D-EC279CAE4FA7}"/>
                </a:ext>
              </a:extLst>
            </p:cNvPr>
            <p:cNvCxnSpPr>
              <a:cxnSpLocks/>
            </p:cNvCxnSpPr>
            <p:nvPr/>
          </p:nvCxnSpPr>
          <p:spPr>
            <a:xfrm>
              <a:off x="9082483" y="3704963"/>
              <a:ext cx="243704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180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8F333D-A72F-4773-880D-E76751E6F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533498-653A-400B-97B7-CE1DECB5E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F6F9A16-9B04-4DF9-8768-E5EDE344E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0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647E972-18B3-4077-BBD3-384E27121F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705" y="1228752"/>
            <a:ext cx="11023376" cy="4826764"/>
            <a:chOff x="674705" y="1228752"/>
            <a:chExt cx="11023376" cy="4826764"/>
          </a:xfrm>
        </p:grpSpPr>
        <p:sp>
          <p:nvSpPr>
            <p:cNvPr id="6" name="iš1îḍe">
              <a:extLst>
                <a:ext uri="{FF2B5EF4-FFF2-40B4-BE49-F238E27FC236}">
                  <a16:creationId xmlns:a16="http://schemas.microsoft.com/office/drawing/2014/main" xmlns="" id="{4E77F0DD-E9AF-4B7A-B2DE-08331DFBDAC4}"/>
                </a:ext>
              </a:extLst>
            </p:cNvPr>
            <p:cNvSpPr/>
            <p:nvPr/>
          </p:nvSpPr>
          <p:spPr>
            <a:xfrm>
              <a:off x="4490850" y="1405046"/>
              <a:ext cx="6197659" cy="12235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ïṧḻïḑe">
              <a:extLst>
                <a:ext uri="{FF2B5EF4-FFF2-40B4-BE49-F238E27FC236}">
                  <a16:creationId xmlns:a16="http://schemas.microsoft.com/office/drawing/2014/main" xmlns="" id="{5504064E-7DBE-47E6-AF81-666D68DF13C4}"/>
                </a:ext>
              </a:extLst>
            </p:cNvPr>
            <p:cNvSpPr/>
            <p:nvPr/>
          </p:nvSpPr>
          <p:spPr>
            <a:xfrm>
              <a:off x="5333941" y="2975911"/>
              <a:ext cx="6197659" cy="122354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íṡ1íďé">
              <a:extLst>
                <a:ext uri="{FF2B5EF4-FFF2-40B4-BE49-F238E27FC236}">
                  <a16:creationId xmlns:a16="http://schemas.microsoft.com/office/drawing/2014/main" xmlns="" id="{C2FD601E-AE13-47F4-9AC7-0EAA20575E27}"/>
                </a:ext>
              </a:extLst>
            </p:cNvPr>
            <p:cNvSpPr/>
            <p:nvPr/>
          </p:nvSpPr>
          <p:spPr>
            <a:xfrm>
              <a:off x="4490850" y="4541593"/>
              <a:ext cx="6197659" cy="12235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9" name="íṥļîḓê">
              <a:extLst>
                <a:ext uri="{FF2B5EF4-FFF2-40B4-BE49-F238E27FC236}">
                  <a16:creationId xmlns:a16="http://schemas.microsoft.com/office/drawing/2014/main" xmlns="" id="{CAB14C64-1C80-471B-9588-66F35E7B99FD}"/>
                </a:ext>
              </a:extLst>
            </p:cNvPr>
            <p:cNvGrpSpPr/>
            <p:nvPr/>
          </p:nvGrpSpPr>
          <p:grpSpPr>
            <a:xfrm>
              <a:off x="4991500" y="1228752"/>
              <a:ext cx="2330315" cy="4826764"/>
              <a:chOff x="1831740" y="1240206"/>
              <a:chExt cx="2330315" cy="4826764"/>
            </a:xfrm>
          </p:grpSpPr>
          <p:sp>
            <p:nvSpPr>
              <p:cNvPr id="22" name="ïśľidé">
                <a:extLst>
                  <a:ext uri="{FF2B5EF4-FFF2-40B4-BE49-F238E27FC236}">
                    <a16:creationId xmlns:a16="http://schemas.microsoft.com/office/drawing/2014/main" xmlns="" id="{FFF1FB5A-77A2-4C14-AEAB-D2FC40D317D1}"/>
                  </a:ext>
                </a:extLst>
              </p:cNvPr>
              <p:cNvSpPr/>
              <p:nvPr/>
            </p:nvSpPr>
            <p:spPr>
              <a:xfrm rot="10800000">
                <a:off x="1831740" y="1240206"/>
                <a:ext cx="1487224" cy="1681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>
                <a:outerShdw dist="25400" dir="5400000" rotWithShape="0">
                  <a:srgbClr val="000000">
                    <a:alpha val="52007"/>
                  </a:srgbClr>
                </a:outerShdw>
              </a:effectLst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îṡľïďè">
                <a:extLst>
                  <a:ext uri="{FF2B5EF4-FFF2-40B4-BE49-F238E27FC236}">
                    <a16:creationId xmlns:a16="http://schemas.microsoft.com/office/drawing/2014/main" xmlns="" id="{41DF157D-9580-4E8A-8650-F1EF7773DA05}"/>
                  </a:ext>
                </a:extLst>
              </p:cNvPr>
              <p:cNvSpPr/>
              <p:nvPr/>
            </p:nvSpPr>
            <p:spPr>
              <a:xfrm rot="10800000">
                <a:off x="2674831" y="2813078"/>
                <a:ext cx="1487224" cy="1681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>
                <a:outerShdw dist="25400" dir="5400000" rotWithShape="0">
                  <a:srgbClr val="000000">
                    <a:alpha val="52007"/>
                  </a:srgbClr>
                </a:outerShdw>
              </a:effectLst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ïṡľîḋe">
                <a:extLst>
                  <a:ext uri="{FF2B5EF4-FFF2-40B4-BE49-F238E27FC236}">
                    <a16:creationId xmlns:a16="http://schemas.microsoft.com/office/drawing/2014/main" xmlns="" id="{3A0F7189-0632-4DF1-81FF-5B9F3E2A2BB8}"/>
                  </a:ext>
                </a:extLst>
              </p:cNvPr>
              <p:cNvSpPr/>
              <p:nvPr/>
            </p:nvSpPr>
            <p:spPr>
              <a:xfrm rot="10800000">
                <a:off x="1831740" y="4385949"/>
                <a:ext cx="1487224" cy="1681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>
                <a:outerShdw dist="25400" dir="5400000" rotWithShape="0">
                  <a:srgbClr val="000000">
                    <a:alpha val="52007"/>
                  </a:srgbClr>
                </a:outerShdw>
              </a:effectLst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ísḻíḋé">
                <a:extLst>
                  <a:ext uri="{FF2B5EF4-FFF2-40B4-BE49-F238E27FC236}">
                    <a16:creationId xmlns:a16="http://schemas.microsoft.com/office/drawing/2014/main" xmlns="" id="{A020CD10-F59A-4BBF-99BD-2C0FA92FA374}"/>
                  </a:ext>
                </a:extLst>
              </p:cNvPr>
              <p:cNvSpPr/>
              <p:nvPr/>
            </p:nvSpPr>
            <p:spPr bwMode="auto">
              <a:xfrm>
                <a:off x="2270982" y="1787995"/>
                <a:ext cx="608738" cy="58544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íṣļîďè">
                <a:extLst>
                  <a:ext uri="{FF2B5EF4-FFF2-40B4-BE49-F238E27FC236}">
                    <a16:creationId xmlns:a16="http://schemas.microsoft.com/office/drawing/2014/main" xmlns="" id="{B0EBD35A-0CD3-4E8C-AB97-12DC4221592E}"/>
                  </a:ext>
                </a:extLst>
              </p:cNvPr>
              <p:cNvSpPr/>
              <p:nvPr/>
            </p:nvSpPr>
            <p:spPr bwMode="auto">
              <a:xfrm>
                <a:off x="2275538" y="4964742"/>
                <a:ext cx="599626" cy="523434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íŝlíḑe">
                <a:extLst>
                  <a:ext uri="{FF2B5EF4-FFF2-40B4-BE49-F238E27FC236}">
                    <a16:creationId xmlns:a16="http://schemas.microsoft.com/office/drawing/2014/main" xmlns="" id="{C68483D4-6B20-4899-BA96-715341DABE0D}"/>
                  </a:ext>
                </a:extLst>
              </p:cNvPr>
              <p:cNvSpPr/>
              <p:nvPr/>
            </p:nvSpPr>
            <p:spPr bwMode="auto">
              <a:xfrm>
                <a:off x="3107307" y="3354268"/>
                <a:ext cx="622270" cy="59864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iṡlídê">
              <a:extLst>
                <a:ext uri="{FF2B5EF4-FFF2-40B4-BE49-F238E27FC236}">
                  <a16:creationId xmlns:a16="http://schemas.microsoft.com/office/drawing/2014/main" xmlns="" id="{35A7E1D2-FC50-4533-BF7B-20009AF3DF51}"/>
                </a:ext>
              </a:extLst>
            </p:cNvPr>
            <p:cNvGrpSpPr/>
            <p:nvPr/>
          </p:nvGrpSpPr>
          <p:grpSpPr>
            <a:xfrm>
              <a:off x="6762579" y="1418587"/>
              <a:ext cx="4092411" cy="1196466"/>
              <a:chOff x="7431450" y="1919492"/>
              <a:chExt cx="4092411" cy="1196466"/>
            </a:xfrm>
          </p:grpSpPr>
          <p:sp>
            <p:nvSpPr>
              <p:cNvPr id="20" name="išḷíďe">
                <a:extLst>
                  <a:ext uri="{FF2B5EF4-FFF2-40B4-BE49-F238E27FC236}">
                    <a16:creationId xmlns:a16="http://schemas.microsoft.com/office/drawing/2014/main" xmlns="" id="{54C90B54-FB27-4260-93C8-FDC42C4E2351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îSḻîde">
                <a:extLst>
                  <a:ext uri="{FF2B5EF4-FFF2-40B4-BE49-F238E27FC236}">
                    <a16:creationId xmlns:a16="http://schemas.microsoft.com/office/drawing/2014/main" xmlns="" id="{BF5AFAAF-6358-4F42-94FC-1468C81E4CF8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íṥļïḍé">
              <a:extLst>
                <a:ext uri="{FF2B5EF4-FFF2-40B4-BE49-F238E27FC236}">
                  <a16:creationId xmlns:a16="http://schemas.microsoft.com/office/drawing/2014/main" xmlns="" id="{E7651CEC-2DFE-43FB-92F1-4DACAEB29BB4}"/>
                </a:ext>
              </a:extLst>
            </p:cNvPr>
            <p:cNvGrpSpPr/>
            <p:nvPr/>
          </p:nvGrpSpPr>
          <p:grpSpPr>
            <a:xfrm>
              <a:off x="6762579" y="4555134"/>
              <a:ext cx="4092411" cy="1196466"/>
              <a:chOff x="7431450" y="1919492"/>
              <a:chExt cx="4092411" cy="1196466"/>
            </a:xfrm>
          </p:grpSpPr>
          <p:sp>
            <p:nvSpPr>
              <p:cNvPr id="18" name="ïŝ1ïdé">
                <a:extLst>
                  <a:ext uri="{FF2B5EF4-FFF2-40B4-BE49-F238E27FC236}">
                    <a16:creationId xmlns:a16="http://schemas.microsoft.com/office/drawing/2014/main" xmlns="" id="{E3B98011-16FB-43FB-A358-E8813112B2AC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îṥḻïḓè">
                <a:extLst>
                  <a:ext uri="{FF2B5EF4-FFF2-40B4-BE49-F238E27FC236}">
                    <a16:creationId xmlns:a16="http://schemas.microsoft.com/office/drawing/2014/main" xmlns="" id="{D8D47E93-638B-4C6C-8594-1F8CF2C8914B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2" name="iṡlîḍe">
              <a:extLst>
                <a:ext uri="{FF2B5EF4-FFF2-40B4-BE49-F238E27FC236}">
                  <a16:creationId xmlns:a16="http://schemas.microsoft.com/office/drawing/2014/main" xmlns="" id="{20FD6EEC-6AF3-487A-B963-561C46A12877}"/>
                </a:ext>
              </a:extLst>
            </p:cNvPr>
            <p:cNvGrpSpPr/>
            <p:nvPr/>
          </p:nvGrpSpPr>
          <p:grpSpPr>
            <a:xfrm>
              <a:off x="7605670" y="2989452"/>
              <a:ext cx="4092411" cy="1196466"/>
              <a:chOff x="7431450" y="1919492"/>
              <a:chExt cx="4092411" cy="1196466"/>
            </a:xfrm>
          </p:grpSpPr>
          <p:sp>
            <p:nvSpPr>
              <p:cNvPr id="16" name="işļiḑe">
                <a:extLst>
                  <a:ext uri="{FF2B5EF4-FFF2-40B4-BE49-F238E27FC236}">
                    <a16:creationId xmlns:a16="http://schemas.microsoft.com/office/drawing/2014/main" xmlns="" id="{292DE3D4-D974-4993-83C4-0DFB67E53FFB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ṩḻíḑè">
                <a:extLst>
                  <a:ext uri="{FF2B5EF4-FFF2-40B4-BE49-F238E27FC236}">
                    <a16:creationId xmlns:a16="http://schemas.microsoft.com/office/drawing/2014/main" xmlns="" id="{3BBB1FF1-E2A3-4629-A0BB-C55C1DC02D35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13" name="íṧḻîďê">
              <a:extLst>
                <a:ext uri="{FF2B5EF4-FFF2-40B4-BE49-F238E27FC236}">
                  <a16:creationId xmlns:a16="http://schemas.microsoft.com/office/drawing/2014/main" xmlns="" id="{555E1BA8-C641-4DF9-8305-1B331CC27D84}"/>
                </a:ext>
              </a:extLst>
            </p:cNvPr>
            <p:cNvGrpSpPr/>
            <p:nvPr/>
          </p:nvGrpSpPr>
          <p:grpSpPr>
            <a:xfrm>
              <a:off x="674705" y="2677382"/>
              <a:ext cx="4031395" cy="1815895"/>
              <a:chOff x="674705" y="2677382"/>
              <a:chExt cx="4031395" cy="1815895"/>
            </a:xfrm>
          </p:grpSpPr>
          <p:sp>
            <p:nvSpPr>
              <p:cNvPr id="14" name="íşlïḑè">
                <a:extLst>
                  <a:ext uri="{FF2B5EF4-FFF2-40B4-BE49-F238E27FC236}">
                    <a16:creationId xmlns:a16="http://schemas.microsoft.com/office/drawing/2014/main" xmlns="" id="{8651CC74-AD2C-4824-897F-AAD5D5FEC7C7}"/>
                  </a:ext>
                </a:extLst>
              </p:cNvPr>
              <p:cNvSpPr/>
              <p:nvPr/>
            </p:nvSpPr>
            <p:spPr>
              <a:xfrm>
                <a:off x="674705" y="3119187"/>
                <a:ext cx="4031395" cy="13740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ïšļíďe">
                <a:extLst>
                  <a:ext uri="{FF2B5EF4-FFF2-40B4-BE49-F238E27FC236}">
                    <a16:creationId xmlns:a16="http://schemas.microsoft.com/office/drawing/2014/main" xmlns="" id="{8549CB51-D7AF-48B7-AC48-FB3625A91826}"/>
                  </a:ext>
                </a:extLst>
              </p:cNvPr>
              <p:cNvSpPr txBox="1"/>
              <p:nvPr/>
            </p:nvSpPr>
            <p:spPr bwMode="auto">
              <a:xfrm>
                <a:off x="674705" y="2677382"/>
                <a:ext cx="403139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55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A483C83-6C5A-462F-882C-75287C16BC6A}"/>
              </a:ext>
            </a:extLst>
          </p:cNvPr>
          <p:cNvSpPr txBox="1"/>
          <p:nvPr/>
        </p:nvSpPr>
        <p:spPr>
          <a:xfrm>
            <a:off x="5860597" y="3958971"/>
            <a:ext cx="1911803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n w="4445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ln w="4445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83BC380-5029-4399-AA02-B6ECB6A6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4C46F8-063C-4A97-A265-7C5F5AE70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19CF3468-4F68-46D6-849A-D73B12150D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9486" y="5859356"/>
            <a:ext cx="404251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xmlns="" id="{1212C6EF-4736-4D88-AC2A-655F354EE6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777" y="5859356"/>
            <a:ext cx="2074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E411C7C-2833-494C-9637-368236408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3178" y="4849036"/>
            <a:ext cx="1091837" cy="1010320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5B5D056E-3929-482D-8230-F4C0FC852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052033"/>
            <a:ext cx="121919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0B764B4-7F72-4762-A9C0-FC03F383D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6726" y="4758873"/>
            <a:ext cx="686721" cy="1293161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026CA03-26A4-4DD9-A863-DC45849E9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3447" y="4758873"/>
            <a:ext cx="145743" cy="129316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87E2BB7-FA96-40C1-90BD-3262A74E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9A289EA-21C9-40C1-9FE7-EF4741BDB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56F8B88-C071-4984-BF0D-68370286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9F8D50A-0C81-48EC-B1FD-0FAF45102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858F82-11CD-4343-A1EC-5817F0861239}"/>
              </a:ext>
            </a:extLst>
          </p:cNvPr>
          <p:cNvGrpSpPr/>
          <p:nvPr/>
        </p:nvGrpSpPr>
        <p:grpSpPr>
          <a:xfrm>
            <a:off x="11383002" y="5182516"/>
            <a:ext cx="685487" cy="869518"/>
            <a:chOff x="11383002" y="5182516"/>
            <a:chExt cx="685487" cy="869518"/>
          </a:xfrm>
        </p:grpSpPr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xmlns="" id="{D45C1E88-6134-4FB2-8400-E89E478B69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xmlns="" id="{ED77E06B-E722-455C-929F-36830D4E0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xmlns="" id="{CF9BFA40-0D02-4472-A17F-3CBEF47521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xmlns="" id="{E3A5535A-49E2-48E2-B68D-DE9104ABD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53660521-E1D6-4E39-8F5C-98672AA9FD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xmlns="" id="{9B90C131-D73C-43A8-B71D-F8FF8C7F9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2">
            <a:extLst>
              <a:ext uri="{FF2B5EF4-FFF2-40B4-BE49-F238E27FC236}">
                <a16:creationId xmlns:a16="http://schemas.microsoft.com/office/drawing/2014/main" xmlns="" id="{ACD9919C-2C38-47D1-92F3-6DFD0C09EE58}"/>
              </a:ext>
            </a:extLst>
          </p:cNvPr>
          <p:cNvSpPr>
            <a:spLocks/>
          </p:cNvSpPr>
          <p:nvPr/>
        </p:nvSpPr>
        <p:spPr bwMode="auto">
          <a:xfrm>
            <a:off x="10139247" y="3912822"/>
            <a:ext cx="568151" cy="463167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48A3EC1D-E070-4B58-A8B2-114946342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749" y="4561255"/>
            <a:ext cx="658314" cy="1490778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xmlns="" id="{B7EE3A8E-B43A-4F23-A6E0-8D797154B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0062" y="4561255"/>
            <a:ext cx="134628" cy="1490778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xmlns="" id="{50322F74-63D3-4835-B599-13D0368EE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1968" y="4375989"/>
            <a:ext cx="134628" cy="185267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xmlns="" id="{E25A0D89-8484-4F75-AF8F-38AF89C54B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88607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xmlns="" id="{27B4FF17-FD46-46DA-B2C0-1E73A6176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63993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xmlns="" id="{1F6EBE76-42D4-4378-815A-0C3A4EAEE2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1968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9F902392-617F-4A62-9216-6E40AEEFE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607" y="4375989"/>
            <a:ext cx="343361" cy="185267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xmlns="" id="{1B19F09C-DEB6-40D4-AF24-3BA36EC0DA19}"/>
              </a:ext>
            </a:extLst>
          </p:cNvPr>
          <p:cNvSpPr>
            <a:spLocks/>
          </p:cNvSpPr>
          <p:nvPr/>
        </p:nvSpPr>
        <p:spPr bwMode="auto">
          <a:xfrm>
            <a:off x="9976212" y="3912822"/>
            <a:ext cx="568151" cy="463167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xmlns="" id="{7911ACC6-80A7-4C75-B7A6-59587668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4050" y="5334434"/>
            <a:ext cx="466871" cy="474283"/>
          </a:xfrm>
          <a:prstGeom prst="ellipse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xmlns="" id="{08EA3257-C241-4983-ABF6-E7203A284439}"/>
              </a:ext>
            </a:extLst>
          </p:cNvPr>
          <p:cNvSpPr>
            <a:spLocks/>
          </p:cNvSpPr>
          <p:nvPr/>
        </p:nvSpPr>
        <p:spPr bwMode="auto">
          <a:xfrm>
            <a:off x="10905015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xmlns="" id="{4920C6C1-C4E6-48E2-924E-4B4109C8D9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05015" y="5724730"/>
            <a:ext cx="0" cy="327305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xmlns="" id="{09F69B06-35D5-441F-A6B1-2747B0E5E5D6}"/>
              </a:ext>
            </a:extLst>
          </p:cNvPr>
          <p:cNvSpPr>
            <a:spLocks/>
          </p:cNvSpPr>
          <p:nvPr/>
        </p:nvSpPr>
        <p:spPr bwMode="auto">
          <a:xfrm>
            <a:off x="11264432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964DE93-9B29-4798-9C56-09216AEA29A6}"/>
              </a:ext>
            </a:extLst>
          </p:cNvPr>
          <p:cNvGrpSpPr/>
          <p:nvPr/>
        </p:nvGrpSpPr>
        <p:grpSpPr>
          <a:xfrm>
            <a:off x="11084106" y="4945374"/>
            <a:ext cx="365593" cy="1106660"/>
            <a:chOff x="10689771" y="4497406"/>
            <a:chExt cx="495719" cy="1500556"/>
          </a:xfrm>
        </p:grpSpPr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xmlns="" id="{FB9F9F2E-816F-4F02-9E91-3D411EA4A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>
              <a:extLst>
                <a:ext uri="{FF2B5EF4-FFF2-40B4-BE49-F238E27FC236}">
                  <a16:creationId xmlns:a16="http://schemas.microsoft.com/office/drawing/2014/main" xmlns="" id="{8C52E4E3-53D9-4F36-8358-1FF32301D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Line 38">
            <a:extLst>
              <a:ext uri="{FF2B5EF4-FFF2-40B4-BE49-F238E27FC236}">
                <a16:creationId xmlns:a16="http://schemas.microsoft.com/office/drawing/2014/main" xmlns="" id="{29AB1E07-E05A-4838-98C4-6EF2EA00E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347" y="6203952"/>
            <a:ext cx="219849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xmlns="" id="{007BD5FC-6E28-494D-B811-C1B34779BD7F}"/>
              </a:ext>
            </a:extLst>
          </p:cNvPr>
          <p:cNvSpPr>
            <a:spLocks/>
          </p:cNvSpPr>
          <p:nvPr/>
        </p:nvSpPr>
        <p:spPr bwMode="auto">
          <a:xfrm>
            <a:off x="9194388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40">
            <a:extLst>
              <a:ext uri="{FF2B5EF4-FFF2-40B4-BE49-F238E27FC236}">
                <a16:creationId xmlns:a16="http://schemas.microsoft.com/office/drawing/2014/main" xmlns="" id="{2C2E3E86-5C66-4C80-A3C9-08A2D3CC0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388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xmlns="" id="{194C3EB8-623C-4D64-A4B4-5ACC938F5995}"/>
              </a:ext>
            </a:extLst>
          </p:cNvPr>
          <p:cNvSpPr>
            <a:spLocks/>
          </p:cNvSpPr>
          <p:nvPr/>
        </p:nvSpPr>
        <p:spPr bwMode="auto">
          <a:xfrm>
            <a:off x="10982827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2">
            <a:extLst>
              <a:ext uri="{FF2B5EF4-FFF2-40B4-BE49-F238E27FC236}">
                <a16:creationId xmlns:a16="http://schemas.microsoft.com/office/drawing/2014/main" xmlns="" id="{02A6ECEB-67D8-4EFB-A7E9-83F3FD30B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2827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xmlns="" id="{6469D475-8825-48A7-BC74-0E9207C56D14}"/>
              </a:ext>
            </a:extLst>
          </p:cNvPr>
          <p:cNvSpPr>
            <a:spLocks/>
          </p:cNvSpPr>
          <p:nvPr/>
        </p:nvSpPr>
        <p:spPr bwMode="auto">
          <a:xfrm>
            <a:off x="10207178" y="6203952"/>
            <a:ext cx="158094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4">
            <a:extLst>
              <a:ext uri="{FF2B5EF4-FFF2-40B4-BE49-F238E27FC236}">
                <a16:creationId xmlns:a16="http://schemas.microsoft.com/office/drawing/2014/main" xmlns="" id="{A89BCA9A-8E78-4087-BCD0-16F810AB0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178" y="6203952"/>
            <a:ext cx="15809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F1FD103-3E0F-4CAB-9A69-754EC0B276D1}"/>
              </a:ext>
            </a:extLst>
          </p:cNvPr>
          <p:cNvGrpSpPr/>
          <p:nvPr/>
        </p:nvGrpSpPr>
        <p:grpSpPr>
          <a:xfrm>
            <a:off x="8407623" y="5307262"/>
            <a:ext cx="585442" cy="744771"/>
            <a:chOff x="7060641" y="4988101"/>
            <a:chExt cx="793820" cy="1009859"/>
          </a:xfrm>
        </p:grpSpPr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82D73EA1-CEBB-463F-B8F5-9F8A5E24C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56CA100E-18BB-46D4-891A-C64A9C4B5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3E8B33E0-5B75-46E4-94FE-4EE647751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84AEA84C-537A-44C8-A9A8-AB6CDEC48C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60F89602-763D-4A58-A57F-5A5075C7A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6C32DD19-1288-49D9-A9B2-56F27C7DF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xmlns="" id="{0B714C87-9D44-4BC1-AE2E-DF17C7664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xmlns="" id="{4A262ECA-1782-4EB4-A4D4-D7D54CE60E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xmlns="" id="{55083A0B-C8C1-4D78-B314-BBBEC9B1B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Rectangle 54">
            <a:extLst>
              <a:ext uri="{FF2B5EF4-FFF2-40B4-BE49-F238E27FC236}">
                <a16:creationId xmlns:a16="http://schemas.microsoft.com/office/drawing/2014/main" xmlns="" id="{76B35CC0-FB53-4971-976E-DF0C4DF5B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984" y="5690146"/>
            <a:ext cx="218615" cy="219850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5">
            <a:extLst>
              <a:ext uri="{FF2B5EF4-FFF2-40B4-BE49-F238E27FC236}">
                <a16:creationId xmlns:a16="http://schemas.microsoft.com/office/drawing/2014/main" xmlns="" id="{D09F81B3-B67D-4792-8706-F13194162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3598" y="5690146"/>
            <a:ext cx="79047" cy="219850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xmlns="" id="{DBB031CE-D6F5-4045-BCB1-342AA5D7D27F}"/>
              </a:ext>
            </a:extLst>
          </p:cNvPr>
          <p:cNvSpPr>
            <a:spLocks/>
          </p:cNvSpPr>
          <p:nvPr/>
        </p:nvSpPr>
        <p:spPr bwMode="auto">
          <a:xfrm>
            <a:off x="9144984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7">
            <a:extLst>
              <a:ext uri="{FF2B5EF4-FFF2-40B4-BE49-F238E27FC236}">
                <a16:creationId xmlns:a16="http://schemas.microsoft.com/office/drawing/2014/main" xmlns="" id="{A6C4130A-AE2C-4F4E-B2F5-5B5ADA0FD7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984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xmlns="" id="{828FDA3D-EC8D-4AF3-A1EB-47A345B37825}"/>
              </a:ext>
            </a:extLst>
          </p:cNvPr>
          <p:cNvSpPr>
            <a:spLocks/>
          </p:cNvSpPr>
          <p:nvPr/>
        </p:nvSpPr>
        <p:spPr bwMode="auto">
          <a:xfrm>
            <a:off x="9363598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59">
            <a:extLst>
              <a:ext uri="{FF2B5EF4-FFF2-40B4-BE49-F238E27FC236}">
                <a16:creationId xmlns:a16="http://schemas.microsoft.com/office/drawing/2014/main" xmlns="" id="{D91BE966-8EE7-45C3-822F-207A8A4B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3598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0">
            <a:extLst>
              <a:ext uri="{FF2B5EF4-FFF2-40B4-BE49-F238E27FC236}">
                <a16:creationId xmlns:a16="http://schemas.microsoft.com/office/drawing/2014/main" xmlns="" id="{DB3AA410-2ABA-4980-B8B8-73018F722685}"/>
              </a:ext>
            </a:extLst>
          </p:cNvPr>
          <p:cNvSpPr>
            <a:spLocks/>
          </p:cNvSpPr>
          <p:nvPr/>
        </p:nvSpPr>
        <p:spPr bwMode="auto">
          <a:xfrm>
            <a:off x="922279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61">
            <a:extLst>
              <a:ext uri="{FF2B5EF4-FFF2-40B4-BE49-F238E27FC236}">
                <a16:creationId xmlns:a16="http://schemas.microsoft.com/office/drawing/2014/main" xmlns="" id="{B76C292D-5F62-44FC-ABF7-EB0DB0039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279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>
            <a:extLst>
              <a:ext uri="{FF2B5EF4-FFF2-40B4-BE49-F238E27FC236}">
                <a16:creationId xmlns:a16="http://schemas.microsoft.com/office/drawing/2014/main" xmlns="" id="{05BF7DE9-E52D-46F5-B516-2C8D0F1D2A11}"/>
              </a:ext>
            </a:extLst>
          </p:cNvPr>
          <p:cNvSpPr>
            <a:spLocks/>
          </p:cNvSpPr>
          <p:nvPr/>
        </p:nvSpPr>
        <p:spPr bwMode="auto">
          <a:xfrm>
            <a:off x="944264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63">
            <a:extLst>
              <a:ext uri="{FF2B5EF4-FFF2-40B4-BE49-F238E27FC236}">
                <a16:creationId xmlns:a16="http://schemas.microsoft.com/office/drawing/2014/main" xmlns="" id="{2EA405E1-EE2F-48E1-A124-E5DBD719B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4264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E494496-5B0E-4EED-ACE3-A0DE61E179F5}"/>
              </a:ext>
            </a:extLst>
          </p:cNvPr>
          <p:cNvGrpSpPr/>
          <p:nvPr/>
        </p:nvGrpSpPr>
        <p:grpSpPr>
          <a:xfrm>
            <a:off x="11044994" y="3647686"/>
            <a:ext cx="854697" cy="343361"/>
            <a:chOff x="10781880" y="3579657"/>
            <a:chExt cx="1158911" cy="465574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D71186AE-369D-4E85-AC68-61D20D4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E9A3D087-0CE6-4C1B-8A2D-2D8A97E4F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110102B-496B-4D4D-9CB4-477075975549}"/>
              </a:ext>
            </a:extLst>
          </p:cNvPr>
          <p:cNvGrpSpPr/>
          <p:nvPr/>
        </p:nvGrpSpPr>
        <p:grpSpPr>
          <a:xfrm>
            <a:off x="4462635" y="5120983"/>
            <a:ext cx="598892" cy="920521"/>
            <a:chOff x="5275435" y="5024945"/>
            <a:chExt cx="633046" cy="973017"/>
          </a:xfrm>
        </p:grpSpPr>
        <p:sp>
          <p:nvSpPr>
            <p:cNvPr id="72" name="Oval 31">
              <a:extLst>
                <a:ext uri="{FF2B5EF4-FFF2-40B4-BE49-F238E27FC236}">
                  <a16:creationId xmlns:a16="http://schemas.microsoft.com/office/drawing/2014/main" xmlns="" id="{4B3DA329-6C26-4B86-A38D-CA4BC54312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3">
              <a:extLst>
                <a:ext uri="{FF2B5EF4-FFF2-40B4-BE49-F238E27FC236}">
                  <a16:creationId xmlns:a16="http://schemas.microsoft.com/office/drawing/2014/main" xmlns="" id="{1ACAC1D5-91DE-48CD-8EEA-0D63AC56CE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CE79B2C-FFA5-457A-8505-13B39F64D05F}"/>
              </a:ext>
            </a:extLst>
          </p:cNvPr>
          <p:cNvGrpSpPr/>
          <p:nvPr/>
        </p:nvGrpSpPr>
        <p:grpSpPr>
          <a:xfrm>
            <a:off x="2063008" y="4729438"/>
            <a:ext cx="433450" cy="1312066"/>
            <a:chOff x="10689771" y="4497406"/>
            <a:chExt cx="495719" cy="1500556"/>
          </a:xfrm>
        </p:grpSpPr>
        <p:sp>
          <p:nvSpPr>
            <p:cNvPr id="75" name="Freeform 34">
              <a:extLst>
                <a:ext uri="{FF2B5EF4-FFF2-40B4-BE49-F238E27FC236}">
                  <a16:creationId xmlns:a16="http://schemas.microsoft.com/office/drawing/2014/main" xmlns="" id="{06741C67-17C1-413E-9449-8303A10E4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36">
              <a:extLst>
                <a:ext uri="{FF2B5EF4-FFF2-40B4-BE49-F238E27FC236}">
                  <a16:creationId xmlns:a16="http://schemas.microsoft.com/office/drawing/2014/main" xmlns="" id="{B0026584-4838-4408-BD5E-8896C5DC17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1E1009AB-2DDB-424A-98FD-10A7F0EA5E8B}"/>
              </a:ext>
            </a:extLst>
          </p:cNvPr>
          <p:cNvGrpSpPr/>
          <p:nvPr/>
        </p:nvGrpSpPr>
        <p:grpSpPr>
          <a:xfrm>
            <a:off x="3570513" y="5244694"/>
            <a:ext cx="626347" cy="796808"/>
            <a:chOff x="7060641" y="4988101"/>
            <a:chExt cx="793820" cy="1009859"/>
          </a:xfrm>
        </p:grpSpPr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xmlns="" id="{13F3CE5D-949F-492E-9113-F35A75C2A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xmlns="" id="{F5FEB2EE-1E64-47A6-8D25-71A004B65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xmlns="" id="{3510A0AD-FB2E-4195-8393-6D8C10F68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>
              <a:extLst>
                <a:ext uri="{FF2B5EF4-FFF2-40B4-BE49-F238E27FC236}">
                  <a16:creationId xmlns:a16="http://schemas.microsoft.com/office/drawing/2014/main" xmlns="" id="{EFCF121B-CF03-4EDA-B800-A1AA17959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>
              <a:extLst>
                <a:ext uri="{FF2B5EF4-FFF2-40B4-BE49-F238E27FC236}">
                  <a16:creationId xmlns:a16="http://schemas.microsoft.com/office/drawing/2014/main" xmlns="" id="{C18C4C92-C2A5-4948-AA27-FA48FA9C6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>
              <a:extLst>
                <a:ext uri="{FF2B5EF4-FFF2-40B4-BE49-F238E27FC236}">
                  <a16:creationId xmlns:a16="http://schemas.microsoft.com/office/drawing/2014/main" xmlns="" id="{1317E766-EC8E-45BE-872B-9773769CE6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>
              <a:extLst>
                <a:ext uri="{FF2B5EF4-FFF2-40B4-BE49-F238E27FC236}">
                  <a16:creationId xmlns:a16="http://schemas.microsoft.com/office/drawing/2014/main" xmlns="" id="{B80849A4-3FAE-4DC8-A6B5-B507824EB8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>
              <a:extLst>
                <a:ext uri="{FF2B5EF4-FFF2-40B4-BE49-F238E27FC236}">
                  <a16:creationId xmlns:a16="http://schemas.microsoft.com/office/drawing/2014/main" xmlns="" id="{72E248E5-1871-4188-86D2-F369F0CB2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>
              <a:extLst>
                <a:ext uri="{FF2B5EF4-FFF2-40B4-BE49-F238E27FC236}">
                  <a16:creationId xmlns:a16="http://schemas.microsoft.com/office/drawing/2014/main" xmlns="" id="{7F15EF91-2DAF-405C-95C1-E99C9E5467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CCE970B-15AB-41AB-8457-6FDCD06BAB51}"/>
              </a:ext>
            </a:extLst>
          </p:cNvPr>
          <p:cNvGrpSpPr/>
          <p:nvPr/>
        </p:nvGrpSpPr>
        <p:grpSpPr>
          <a:xfrm>
            <a:off x="1698171" y="5327612"/>
            <a:ext cx="464458" cy="713891"/>
            <a:chOff x="5275435" y="5024945"/>
            <a:chExt cx="633046" cy="973017"/>
          </a:xfrm>
        </p:grpSpPr>
        <p:sp>
          <p:nvSpPr>
            <p:cNvPr id="88" name="Oval 31">
              <a:extLst>
                <a:ext uri="{FF2B5EF4-FFF2-40B4-BE49-F238E27FC236}">
                  <a16:creationId xmlns:a16="http://schemas.microsoft.com/office/drawing/2014/main" xmlns="" id="{DEF54569-A838-4C40-B443-07C4185F6F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3">
              <a:extLst>
                <a:ext uri="{FF2B5EF4-FFF2-40B4-BE49-F238E27FC236}">
                  <a16:creationId xmlns:a16="http://schemas.microsoft.com/office/drawing/2014/main" xmlns="" id="{E489535C-59DE-42AE-8F07-A294E908D0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B0F1274-C060-4C52-8E78-90BF1FB3328B}"/>
              </a:ext>
            </a:extLst>
          </p:cNvPr>
          <p:cNvGrpSpPr/>
          <p:nvPr/>
        </p:nvGrpSpPr>
        <p:grpSpPr>
          <a:xfrm>
            <a:off x="4283692" y="5017014"/>
            <a:ext cx="338447" cy="1024489"/>
            <a:chOff x="10689771" y="4497406"/>
            <a:chExt cx="495719" cy="1500556"/>
          </a:xfrm>
        </p:grpSpPr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xmlns="" id="{A5CB8E71-BBC1-4942-BDC4-1C5D01F9E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6">
              <a:extLst>
                <a:ext uri="{FF2B5EF4-FFF2-40B4-BE49-F238E27FC236}">
                  <a16:creationId xmlns:a16="http://schemas.microsoft.com/office/drawing/2014/main" xmlns="" id="{C56C7683-7CF2-4081-AA6D-7417842F23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48617B8-FE72-4C91-9A9A-CF95D092FBE0}"/>
              </a:ext>
            </a:extLst>
          </p:cNvPr>
          <p:cNvGrpSpPr/>
          <p:nvPr/>
        </p:nvGrpSpPr>
        <p:grpSpPr>
          <a:xfrm>
            <a:off x="738642" y="4504029"/>
            <a:ext cx="854697" cy="343361"/>
            <a:chOff x="10781880" y="3579657"/>
            <a:chExt cx="1158911" cy="465574"/>
          </a:xfrm>
        </p:grpSpPr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xmlns="" id="{9644D2DA-DAD1-4B26-9267-51928A0A3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xmlns="" id="{146F9FFC-A1AD-4DD3-88B0-01FCCFD9C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7ECFD7A9-860A-4C17-82DF-C8E0A957F89A}"/>
              </a:ext>
            </a:extLst>
          </p:cNvPr>
          <p:cNvGrpSpPr/>
          <p:nvPr/>
        </p:nvGrpSpPr>
        <p:grpSpPr>
          <a:xfrm>
            <a:off x="2688945" y="5182516"/>
            <a:ext cx="685487" cy="869518"/>
            <a:chOff x="11383002" y="5182516"/>
            <a:chExt cx="685487" cy="869518"/>
          </a:xfrm>
        </p:grpSpPr>
        <p:sp>
          <p:nvSpPr>
            <p:cNvPr id="97" name="Rectangle 16">
              <a:extLst>
                <a:ext uri="{FF2B5EF4-FFF2-40B4-BE49-F238E27FC236}">
                  <a16:creationId xmlns:a16="http://schemas.microsoft.com/office/drawing/2014/main" xmlns="" id="{1CFBC735-1699-42A8-AE05-D8D58BD398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7">
              <a:extLst>
                <a:ext uri="{FF2B5EF4-FFF2-40B4-BE49-F238E27FC236}">
                  <a16:creationId xmlns:a16="http://schemas.microsoft.com/office/drawing/2014/main" xmlns="" id="{0DAB0BC7-532A-4655-B4B6-9F513A4386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8">
              <a:extLst>
                <a:ext uri="{FF2B5EF4-FFF2-40B4-BE49-F238E27FC236}">
                  <a16:creationId xmlns:a16="http://schemas.microsoft.com/office/drawing/2014/main" xmlns="" id="{D54E5A50-997A-46F9-BE94-49EBE22B8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9">
              <a:extLst>
                <a:ext uri="{FF2B5EF4-FFF2-40B4-BE49-F238E27FC236}">
                  <a16:creationId xmlns:a16="http://schemas.microsoft.com/office/drawing/2014/main" xmlns="" id="{E316253C-19F0-4A5E-97A9-A767BE7E72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0">
              <a:extLst>
                <a:ext uri="{FF2B5EF4-FFF2-40B4-BE49-F238E27FC236}">
                  <a16:creationId xmlns:a16="http://schemas.microsoft.com/office/drawing/2014/main" xmlns="" id="{63054CB3-B552-4191-974C-52C6179C6F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xmlns="" id="{F97F7437-0053-4DB9-A06D-5767EA05ED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7776B2-3EC6-4A74-9818-F50FD0D8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9F11C2C-ACD7-4147-8778-4161250E4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400198F-A896-4865-AD60-8779C933C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07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8F5436-CA57-4939-A303-1A8E598DB4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275" y="1182861"/>
            <a:ext cx="10837213" cy="4994027"/>
            <a:chOff x="683275" y="1182861"/>
            <a:chExt cx="10837213" cy="4994027"/>
          </a:xfrm>
        </p:grpSpPr>
        <p:grpSp>
          <p:nvGrpSpPr>
            <p:cNvPr id="6" name="íśľidé">
              <a:extLst>
                <a:ext uri="{FF2B5EF4-FFF2-40B4-BE49-F238E27FC236}">
                  <a16:creationId xmlns:a16="http://schemas.microsoft.com/office/drawing/2014/main" xmlns="" id="{13EE0DD3-4F3D-4B58-8FBB-2FE40B99DB5A}"/>
                </a:ext>
              </a:extLst>
            </p:cNvPr>
            <p:cNvGrpSpPr/>
            <p:nvPr/>
          </p:nvGrpSpPr>
          <p:grpSpPr>
            <a:xfrm>
              <a:off x="2914649" y="1527436"/>
              <a:ext cx="6362699" cy="3099497"/>
              <a:chOff x="2785443" y="1715256"/>
              <a:chExt cx="6688808" cy="3258357"/>
            </a:xfrm>
          </p:grpSpPr>
          <p:sp>
            <p:nvSpPr>
              <p:cNvPr id="15" name="í$lîḍê">
                <a:extLst>
                  <a:ext uri="{FF2B5EF4-FFF2-40B4-BE49-F238E27FC236}">
                    <a16:creationId xmlns:a16="http://schemas.microsoft.com/office/drawing/2014/main" xmlns="" id="{E35C47F5-F8CE-427E-8B77-16A8099F83DC}"/>
                  </a:ext>
                </a:extLst>
              </p:cNvPr>
              <p:cNvSpPr/>
              <p:nvPr/>
            </p:nvSpPr>
            <p:spPr>
              <a:xfrm>
                <a:off x="2785445" y="1715256"/>
                <a:ext cx="2210937" cy="2210937"/>
              </a:xfrm>
              <a:prstGeom prst="ellipse">
                <a:avLst/>
              </a:prstGeom>
              <a:noFill/>
              <a:ln w="2000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îṣḷiḍê">
                <a:extLst>
                  <a:ext uri="{FF2B5EF4-FFF2-40B4-BE49-F238E27FC236}">
                    <a16:creationId xmlns:a16="http://schemas.microsoft.com/office/drawing/2014/main" xmlns="" id="{F6992436-3F99-4A31-9C2F-775F4FDDCE5D}"/>
                  </a:ext>
                </a:extLst>
              </p:cNvPr>
              <p:cNvSpPr/>
              <p:nvPr/>
            </p:nvSpPr>
            <p:spPr>
              <a:xfrm>
                <a:off x="2785443" y="4031055"/>
                <a:ext cx="2210940" cy="624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4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îṡḻíḋè">
                <a:extLst>
                  <a:ext uri="{FF2B5EF4-FFF2-40B4-BE49-F238E27FC236}">
                    <a16:creationId xmlns:a16="http://schemas.microsoft.com/office/drawing/2014/main" xmlns="" id="{7D8C392B-0531-4396-946E-259A2555030F}"/>
                  </a:ext>
                </a:extLst>
              </p:cNvPr>
              <p:cNvSpPr/>
              <p:nvPr/>
            </p:nvSpPr>
            <p:spPr>
              <a:xfrm>
                <a:off x="6512320" y="1990177"/>
                <a:ext cx="1955352" cy="1955353"/>
              </a:xfrm>
              <a:prstGeom prst="ellipse">
                <a:avLst/>
              </a:prstGeom>
              <a:noFill/>
              <a:ln w="200025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îSḻîḍè">
                <a:extLst>
                  <a:ext uri="{FF2B5EF4-FFF2-40B4-BE49-F238E27FC236}">
                    <a16:creationId xmlns:a16="http://schemas.microsoft.com/office/drawing/2014/main" xmlns="" id="{70349E82-24B4-4AFD-9791-4FAB27EA76E3}"/>
                  </a:ext>
                </a:extLst>
              </p:cNvPr>
              <p:cNvSpPr/>
              <p:nvPr/>
            </p:nvSpPr>
            <p:spPr>
              <a:xfrm>
                <a:off x="6512318" y="4038270"/>
                <a:ext cx="1955355" cy="551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4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ïṣlïḑè">
                <a:extLst>
                  <a:ext uri="{FF2B5EF4-FFF2-40B4-BE49-F238E27FC236}">
                    <a16:creationId xmlns:a16="http://schemas.microsoft.com/office/drawing/2014/main" xmlns="" id="{06B51BEE-98F8-4A88-8F13-5211B94CE448}"/>
                  </a:ext>
                </a:extLst>
              </p:cNvPr>
              <p:cNvSpPr/>
              <p:nvPr/>
            </p:nvSpPr>
            <p:spPr>
              <a:xfrm>
                <a:off x="4790528" y="2776515"/>
                <a:ext cx="1816808" cy="1816808"/>
              </a:xfrm>
              <a:prstGeom prst="ellipse">
                <a:avLst/>
              </a:prstGeom>
              <a:noFill/>
              <a:ln w="2000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íśľíḓè">
                <a:extLst>
                  <a:ext uri="{FF2B5EF4-FFF2-40B4-BE49-F238E27FC236}">
                    <a16:creationId xmlns:a16="http://schemas.microsoft.com/office/drawing/2014/main" xmlns="" id="{773C9CED-B3EC-4F8A-AB8B-3FC6653DCE10}"/>
                  </a:ext>
                </a:extLst>
              </p:cNvPr>
              <p:cNvSpPr/>
              <p:nvPr/>
            </p:nvSpPr>
            <p:spPr>
              <a:xfrm>
                <a:off x="4790526" y="4679491"/>
                <a:ext cx="1816810" cy="5128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4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íṡḻíḍé">
                <a:extLst>
                  <a:ext uri="{FF2B5EF4-FFF2-40B4-BE49-F238E27FC236}">
                    <a16:creationId xmlns:a16="http://schemas.microsoft.com/office/drawing/2014/main" xmlns="" id="{B4C098BB-82EF-4A7F-A400-666BF996067F}"/>
                  </a:ext>
                </a:extLst>
              </p:cNvPr>
              <p:cNvSpPr/>
              <p:nvPr/>
            </p:nvSpPr>
            <p:spPr>
              <a:xfrm>
                <a:off x="8027688" y="3417609"/>
                <a:ext cx="1446562" cy="1446562"/>
              </a:xfrm>
              <a:prstGeom prst="ellipse">
                <a:avLst/>
              </a:prstGeom>
              <a:noFill/>
              <a:ln w="2000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rtlCol="0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$lîḓe">
                <a:extLst>
                  <a:ext uri="{FF2B5EF4-FFF2-40B4-BE49-F238E27FC236}">
                    <a16:creationId xmlns:a16="http://schemas.microsoft.com/office/drawing/2014/main" xmlns="" id="{7481C3B3-ABE1-401D-9D28-0330D9B627EC}"/>
                  </a:ext>
                </a:extLst>
              </p:cNvPr>
              <p:cNvSpPr/>
              <p:nvPr/>
            </p:nvSpPr>
            <p:spPr>
              <a:xfrm>
                <a:off x="8027687" y="4932780"/>
                <a:ext cx="1446564" cy="408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4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ïsľîḍè">
              <a:extLst>
                <a:ext uri="{FF2B5EF4-FFF2-40B4-BE49-F238E27FC236}">
                  <a16:creationId xmlns:a16="http://schemas.microsoft.com/office/drawing/2014/main" xmlns="" id="{E6385119-668B-4263-AB29-16D3D254A9B3}"/>
                </a:ext>
              </a:extLst>
            </p:cNvPr>
            <p:cNvSpPr txBox="1"/>
            <p:nvPr/>
          </p:nvSpPr>
          <p:spPr bwMode="auto">
            <a:xfrm>
              <a:off x="683275" y="1182861"/>
              <a:ext cx="22772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íṣḻïďê">
              <a:extLst>
                <a:ext uri="{FF2B5EF4-FFF2-40B4-BE49-F238E27FC236}">
                  <a16:creationId xmlns:a16="http://schemas.microsoft.com/office/drawing/2014/main" xmlns="" id="{3446C0DF-6A71-4E4B-AFB3-457DBC9E2495}"/>
                </a:ext>
              </a:extLst>
            </p:cNvPr>
            <p:cNvSpPr/>
            <p:nvPr/>
          </p:nvSpPr>
          <p:spPr bwMode="auto">
            <a:xfrm>
              <a:off x="683275" y="1624667"/>
              <a:ext cx="2277222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ŝ1iḓe">
              <a:extLst>
                <a:ext uri="{FF2B5EF4-FFF2-40B4-BE49-F238E27FC236}">
                  <a16:creationId xmlns:a16="http://schemas.microsoft.com/office/drawing/2014/main" xmlns="" id="{D57739CA-CCD1-49DE-A81A-4BD2BFF676EE}"/>
                </a:ext>
              </a:extLst>
            </p:cNvPr>
            <p:cNvSpPr txBox="1"/>
            <p:nvPr/>
          </p:nvSpPr>
          <p:spPr bwMode="auto">
            <a:xfrm>
              <a:off x="8411691" y="1182861"/>
              <a:ext cx="310879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$ļíďê">
              <a:extLst>
                <a:ext uri="{FF2B5EF4-FFF2-40B4-BE49-F238E27FC236}">
                  <a16:creationId xmlns:a16="http://schemas.microsoft.com/office/drawing/2014/main" xmlns="" id="{DE9462E5-F93A-41A9-8952-69087974C42C}"/>
                </a:ext>
              </a:extLst>
            </p:cNvPr>
            <p:cNvSpPr/>
            <p:nvPr/>
          </p:nvSpPr>
          <p:spPr bwMode="auto">
            <a:xfrm>
              <a:off x="8411691" y="1624667"/>
              <a:ext cx="3108797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śļíde">
              <a:extLst>
                <a:ext uri="{FF2B5EF4-FFF2-40B4-BE49-F238E27FC236}">
                  <a16:creationId xmlns:a16="http://schemas.microsoft.com/office/drawing/2014/main" xmlns="" id="{85ADAD93-3642-4E38-85F9-B1A6C78EFD1E}"/>
                </a:ext>
              </a:extLst>
            </p:cNvPr>
            <p:cNvSpPr txBox="1"/>
            <p:nvPr/>
          </p:nvSpPr>
          <p:spPr bwMode="auto">
            <a:xfrm>
              <a:off x="4566000" y="4640501"/>
              <a:ext cx="22772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i$ḻidé">
              <a:extLst>
                <a:ext uri="{FF2B5EF4-FFF2-40B4-BE49-F238E27FC236}">
                  <a16:creationId xmlns:a16="http://schemas.microsoft.com/office/drawing/2014/main" xmlns="" id="{F17C4A9B-C145-40C0-9AEF-BFC28833ED6A}"/>
                </a:ext>
              </a:extLst>
            </p:cNvPr>
            <p:cNvSpPr/>
            <p:nvPr/>
          </p:nvSpPr>
          <p:spPr bwMode="auto">
            <a:xfrm>
              <a:off x="4566000" y="5082307"/>
              <a:ext cx="2277222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šḷïde">
              <a:extLst>
                <a:ext uri="{FF2B5EF4-FFF2-40B4-BE49-F238E27FC236}">
                  <a16:creationId xmlns:a16="http://schemas.microsoft.com/office/drawing/2014/main" xmlns="" id="{A0CBFD10-BDB0-43E4-B020-368E6EB86C0E}"/>
                </a:ext>
              </a:extLst>
            </p:cNvPr>
            <p:cNvSpPr txBox="1"/>
            <p:nvPr/>
          </p:nvSpPr>
          <p:spPr bwMode="auto">
            <a:xfrm>
              <a:off x="7446000" y="4673764"/>
              <a:ext cx="22772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ṩļiḑê">
              <a:extLst>
                <a:ext uri="{FF2B5EF4-FFF2-40B4-BE49-F238E27FC236}">
                  <a16:creationId xmlns:a16="http://schemas.microsoft.com/office/drawing/2014/main" xmlns="" id="{64588012-4A7B-4747-9DCF-ED34DE167B84}"/>
                </a:ext>
              </a:extLst>
            </p:cNvPr>
            <p:cNvSpPr/>
            <p:nvPr/>
          </p:nvSpPr>
          <p:spPr bwMode="auto">
            <a:xfrm>
              <a:off x="7446000" y="5115570"/>
              <a:ext cx="2277222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82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BE513E-7019-4211-91F9-8AB39115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D88129-517B-4C34-93AD-3B4DCFA43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9B3B25-3AF9-4A67-B34F-6F980A751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41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5033D8-317A-4573-8A83-24899EEBCD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617" y="1123950"/>
            <a:ext cx="10868057" cy="4907105"/>
            <a:chOff x="651617" y="1123950"/>
            <a:chExt cx="10868057" cy="4907105"/>
          </a:xfrm>
        </p:grpSpPr>
        <p:sp>
          <p:nvSpPr>
            <p:cNvPr id="6" name="ïṧḻíḓê">
              <a:extLst>
                <a:ext uri="{FF2B5EF4-FFF2-40B4-BE49-F238E27FC236}">
                  <a16:creationId xmlns:a16="http://schemas.microsoft.com/office/drawing/2014/main" xmlns="" id="{1B42416E-07B6-467D-AB69-E5F2C7533DE7}"/>
                </a:ext>
              </a:extLst>
            </p:cNvPr>
            <p:cNvSpPr/>
            <p:nvPr/>
          </p:nvSpPr>
          <p:spPr bwMode="auto">
            <a:xfrm>
              <a:off x="3302557" y="1123950"/>
              <a:ext cx="5550685" cy="2854639"/>
            </a:xfrm>
            <a:custGeom>
              <a:avLst/>
              <a:gdLst>
                <a:gd name="connsiteX0" fmla="*/ 1818 w 2520280"/>
                <a:gd name="connsiteY0" fmla="*/ 0 h 1296144"/>
                <a:gd name="connsiteX1" fmla="*/ 2518462 w 2520280"/>
                <a:gd name="connsiteY1" fmla="*/ 0 h 1296144"/>
                <a:gd name="connsiteX2" fmla="*/ 2520280 w 2520280"/>
                <a:gd name="connsiteY2" fmla="*/ 36004 h 1296144"/>
                <a:gd name="connsiteX3" fmla="*/ 1260140 w 2520280"/>
                <a:gd name="connsiteY3" fmla="*/ 1296144 h 1296144"/>
                <a:gd name="connsiteX4" fmla="*/ 0 w 2520280"/>
                <a:gd name="connsiteY4" fmla="*/ 36004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280" h="1296144">
                  <a:moveTo>
                    <a:pt x="1818" y="0"/>
                  </a:moveTo>
                  <a:lnTo>
                    <a:pt x="2518462" y="0"/>
                  </a:lnTo>
                  <a:lnTo>
                    <a:pt x="2520280" y="36004"/>
                  </a:lnTo>
                  <a:cubicBezTo>
                    <a:pt x="2520280" y="731960"/>
                    <a:pt x="1956096" y="1296144"/>
                    <a:pt x="1260140" y="1296144"/>
                  </a:cubicBezTo>
                  <a:cubicBezTo>
                    <a:pt x="564184" y="1296144"/>
                    <a:pt x="0" y="731960"/>
                    <a:pt x="0" y="36004"/>
                  </a:cubicBezTo>
                  <a:close/>
                </a:path>
              </a:pathLst>
            </a:custGeom>
            <a:blipFill>
              <a:blip r:embed="rId3"/>
              <a:stretch>
                <a:fillRect t="-14628" b="-1449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" name="îṩḷïḋe">
              <a:extLst>
                <a:ext uri="{FF2B5EF4-FFF2-40B4-BE49-F238E27FC236}">
                  <a16:creationId xmlns:a16="http://schemas.microsoft.com/office/drawing/2014/main" xmlns="" id="{533761B1-65F6-446F-9D48-906513C3521B}"/>
                </a:ext>
              </a:extLst>
            </p:cNvPr>
            <p:cNvSpPr/>
            <p:nvPr/>
          </p:nvSpPr>
          <p:spPr bwMode="auto">
            <a:xfrm>
              <a:off x="3964352" y="1123950"/>
              <a:ext cx="4227096" cy="2173936"/>
            </a:xfrm>
            <a:custGeom>
              <a:avLst/>
              <a:gdLst>
                <a:gd name="connsiteX0" fmla="*/ 1818 w 2520280"/>
                <a:gd name="connsiteY0" fmla="*/ 0 h 1296144"/>
                <a:gd name="connsiteX1" fmla="*/ 2518462 w 2520280"/>
                <a:gd name="connsiteY1" fmla="*/ 0 h 1296144"/>
                <a:gd name="connsiteX2" fmla="*/ 2520280 w 2520280"/>
                <a:gd name="connsiteY2" fmla="*/ 36004 h 1296144"/>
                <a:gd name="connsiteX3" fmla="*/ 1260140 w 2520280"/>
                <a:gd name="connsiteY3" fmla="*/ 1296144 h 1296144"/>
                <a:gd name="connsiteX4" fmla="*/ 0 w 2520280"/>
                <a:gd name="connsiteY4" fmla="*/ 36004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280" h="1296144">
                  <a:moveTo>
                    <a:pt x="1818" y="0"/>
                  </a:moveTo>
                  <a:lnTo>
                    <a:pt x="2518462" y="0"/>
                  </a:lnTo>
                  <a:lnTo>
                    <a:pt x="2520280" y="36004"/>
                  </a:lnTo>
                  <a:cubicBezTo>
                    <a:pt x="2520280" y="731960"/>
                    <a:pt x="1956096" y="1296144"/>
                    <a:pt x="1260140" y="1296144"/>
                  </a:cubicBezTo>
                  <a:cubicBezTo>
                    <a:pt x="564184" y="1296144"/>
                    <a:pt x="0" y="731960"/>
                    <a:pt x="0" y="36004"/>
                  </a:cubicBez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360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8" name="ísḻíḍe">
              <a:extLst>
                <a:ext uri="{FF2B5EF4-FFF2-40B4-BE49-F238E27FC236}">
                  <a16:creationId xmlns:a16="http://schemas.microsoft.com/office/drawing/2014/main" xmlns="" id="{C670CBD1-DEB5-4C29-A244-8E85849684B0}"/>
                </a:ext>
              </a:extLst>
            </p:cNvPr>
            <p:cNvSpPr/>
            <p:nvPr/>
          </p:nvSpPr>
          <p:spPr bwMode="auto">
            <a:xfrm>
              <a:off x="5891531" y="3792220"/>
              <a:ext cx="372738" cy="3727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îSľidé">
              <a:extLst>
                <a:ext uri="{FF2B5EF4-FFF2-40B4-BE49-F238E27FC236}">
                  <a16:creationId xmlns:a16="http://schemas.microsoft.com/office/drawing/2014/main" xmlns="" id="{486EF796-8118-438D-A4E0-10F419BEC21B}"/>
                </a:ext>
              </a:extLst>
            </p:cNvPr>
            <p:cNvSpPr/>
            <p:nvPr/>
          </p:nvSpPr>
          <p:spPr bwMode="auto">
            <a:xfrm>
              <a:off x="7660554" y="3154376"/>
              <a:ext cx="372738" cy="3727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ïŝ1ídê">
              <a:extLst>
                <a:ext uri="{FF2B5EF4-FFF2-40B4-BE49-F238E27FC236}">
                  <a16:creationId xmlns:a16="http://schemas.microsoft.com/office/drawing/2014/main" xmlns="" id="{DBBDCF97-331C-49EA-8B40-3B905699B86A}"/>
                </a:ext>
              </a:extLst>
            </p:cNvPr>
            <p:cNvSpPr/>
            <p:nvPr/>
          </p:nvSpPr>
          <p:spPr bwMode="auto">
            <a:xfrm>
              <a:off x="8504071" y="1998754"/>
              <a:ext cx="372738" cy="3727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iṩľíḍè">
              <a:extLst>
                <a:ext uri="{FF2B5EF4-FFF2-40B4-BE49-F238E27FC236}">
                  <a16:creationId xmlns:a16="http://schemas.microsoft.com/office/drawing/2014/main" xmlns="" id="{BC288D6E-319D-45CA-A6F0-1303AE4191E5}"/>
                </a:ext>
              </a:extLst>
            </p:cNvPr>
            <p:cNvSpPr/>
            <p:nvPr/>
          </p:nvSpPr>
          <p:spPr bwMode="auto">
            <a:xfrm>
              <a:off x="4122508" y="3154376"/>
              <a:ext cx="372738" cy="3727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ïSḷîḋe">
              <a:extLst>
                <a:ext uri="{FF2B5EF4-FFF2-40B4-BE49-F238E27FC236}">
                  <a16:creationId xmlns:a16="http://schemas.microsoft.com/office/drawing/2014/main" xmlns="" id="{CE831A87-0C10-4F53-A81A-83A08A4C9C93}"/>
                </a:ext>
              </a:extLst>
            </p:cNvPr>
            <p:cNvSpPr/>
            <p:nvPr/>
          </p:nvSpPr>
          <p:spPr bwMode="auto">
            <a:xfrm>
              <a:off x="3278991" y="1998754"/>
              <a:ext cx="372738" cy="3727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ïśliḍè">
              <a:extLst>
                <a:ext uri="{FF2B5EF4-FFF2-40B4-BE49-F238E27FC236}">
                  <a16:creationId xmlns:a16="http://schemas.microsoft.com/office/drawing/2014/main" xmlns="" id="{815C04F8-5366-46D4-880A-D4A8CC44A398}"/>
                </a:ext>
              </a:extLst>
            </p:cNvPr>
            <p:cNvSpPr/>
            <p:nvPr/>
          </p:nvSpPr>
          <p:spPr bwMode="auto">
            <a:xfrm>
              <a:off x="2473087" y="1840617"/>
              <a:ext cx="891186" cy="8911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ísľïďê">
              <a:extLst>
                <a:ext uri="{FF2B5EF4-FFF2-40B4-BE49-F238E27FC236}">
                  <a16:creationId xmlns:a16="http://schemas.microsoft.com/office/drawing/2014/main" xmlns="" id="{1468D052-737E-4DFE-AD11-445628F58639}"/>
                </a:ext>
              </a:extLst>
            </p:cNvPr>
            <p:cNvSpPr/>
            <p:nvPr/>
          </p:nvSpPr>
          <p:spPr bwMode="auto">
            <a:xfrm>
              <a:off x="8791527" y="1840617"/>
              <a:ext cx="891186" cy="8911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íšḷíḍe">
              <a:extLst>
                <a:ext uri="{FF2B5EF4-FFF2-40B4-BE49-F238E27FC236}">
                  <a16:creationId xmlns:a16="http://schemas.microsoft.com/office/drawing/2014/main" xmlns="" id="{73D5C8B7-EF9E-4242-A8A7-361856545AE4}"/>
                </a:ext>
              </a:extLst>
            </p:cNvPr>
            <p:cNvSpPr/>
            <p:nvPr/>
          </p:nvSpPr>
          <p:spPr bwMode="auto">
            <a:xfrm>
              <a:off x="3518778" y="3330823"/>
              <a:ext cx="891186" cy="8911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ïSľïďé">
              <a:extLst>
                <a:ext uri="{FF2B5EF4-FFF2-40B4-BE49-F238E27FC236}">
                  <a16:creationId xmlns:a16="http://schemas.microsoft.com/office/drawing/2014/main" xmlns="" id="{CF600EA9-472B-49F9-B73E-AFB983F005A2}"/>
                </a:ext>
              </a:extLst>
            </p:cNvPr>
            <p:cNvSpPr/>
            <p:nvPr/>
          </p:nvSpPr>
          <p:spPr bwMode="auto">
            <a:xfrm>
              <a:off x="7745836" y="3330823"/>
              <a:ext cx="891186" cy="8911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îşḷîḋè">
              <a:extLst>
                <a:ext uri="{FF2B5EF4-FFF2-40B4-BE49-F238E27FC236}">
                  <a16:creationId xmlns:a16="http://schemas.microsoft.com/office/drawing/2014/main" xmlns="" id="{40934DAF-9214-427E-A944-424753C1A685}"/>
                </a:ext>
              </a:extLst>
            </p:cNvPr>
            <p:cNvSpPr/>
            <p:nvPr/>
          </p:nvSpPr>
          <p:spPr bwMode="auto">
            <a:xfrm>
              <a:off x="5625633" y="4079676"/>
              <a:ext cx="891186" cy="8911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í$ḷíḋê">
              <a:extLst>
                <a:ext uri="{FF2B5EF4-FFF2-40B4-BE49-F238E27FC236}">
                  <a16:creationId xmlns:a16="http://schemas.microsoft.com/office/drawing/2014/main" xmlns="" id="{0B2F304D-5E5C-4ECA-863B-E50594E93A8F}"/>
                </a:ext>
              </a:extLst>
            </p:cNvPr>
            <p:cNvSpPr/>
            <p:nvPr/>
          </p:nvSpPr>
          <p:spPr bwMode="auto">
            <a:xfrm>
              <a:off x="5844671" y="4307383"/>
              <a:ext cx="453110" cy="43577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íşlïḋe">
              <a:extLst>
                <a:ext uri="{FF2B5EF4-FFF2-40B4-BE49-F238E27FC236}">
                  <a16:creationId xmlns:a16="http://schemas.microsoft.com/office/drawing/2014/main" xmlns="" id="{108FA4E2-BBA0-4DD0-A28D-E49D939B354A}"/>
                </a:ext>
              </a:extLst>
            </p:cNvPr>
            <p:cNvSpPr/>
            <p:nvPr/>
          </p:nvSpPr>
          <p:spPr bwMode="auto">
            <a:xfrm>
              <a:off x="9021520" y="2078799"/>
              <a:ext cx="431200" cy="41482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î$ļíďé">
              <a:extLst>
                <a:ext uri="{FF2B5EF4-FFF2-40B4-BE49-F238E27FC236}">
                  <a16:creationId xmlns:a16="http://schemas.microsoft.com/office/drawing/2014/main" xmlns="" id="{EA642F20-FE96-4117-9F8C-31833CBD60BE}"/>
                </a:ext>
              </a:extLst>
            </p:cNvPr>
            <p:cNvSpPr/>
            <p:nvPr/>
          </p:nvSpPr>
          <p:spPr bwMode="auto">
            <a:xfrm>
              <a:off x="2702274" y="2070210"/>
              <a:ext cx="432812" cy="43200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1" name="îṣļîḑe">
              <a:extLst>
                <a:ext uri="{FF2B5EF4-FFF2-40B4-BE49-F238E27FC236}">
                  <a16:creationId xmlns:a16="http://schemas.microsoft.com/office/drawing/2014/main" xmlns="" id="{FCE5564A-142D-45AC-8AB8-B1EBAF38EE7E}"/>
                </a:ext>
              </a:extLst>
            </p:cNvPr>
            <p:cNvSpPr/>
            <p:nvPr/>
          </p:nvSpPr>
          <p:spPr bwMode="auto">
            <a:xfrm>
              <a:off x="3738486" y="3566092"/>
              <a:ext cx="451770" cy="3943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22" name="îşlîḍè">
              <a:extLst>
                <a:ext uri="{FF2B5EF4-FFF2-40B4-BE49-F238E27FC236}">
                  <a16:creationId xmlns:a16="http://schemas.microsoft.com/office/drawing/2014/main" xmlns="" id="{563541EA-6831-45D4-9E37-3447AE6FBF6C}"/>
                </a:ext>
              </a:extLst>
            </p:cNvPr>
            <p:cNvSpPr/>
            <p:nvPr/>
          </p:nvSpPr>
          <p:spPr bwMode="auto">
            <a:xfrm>
              <a:off x="7948996" y="3580188"/>
              <a:ext cx="484866" cy="39245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23" name="iṩľîḋè">
              <a:extLst>
                <a:ext uri="{FF2B5EF4-FFF2-40B4-BE49-F238E27FC236}">
                  <a16:creationId xmlns:a16="http://schemas.microsoft.com/office/drawing/2014/main" xmlns="" id="{9F224324-78AA-44C3-ADBE-A09D2B8BC2D6}"/>
                </a:ext>
              </a:extLst>
            </p:cNvPr>
            <p:cNvGrpSpPr/>
            <p:nvPr/>
          </p:nvGrpSpPr>
          <p:grpSpPr>
            <a:xfrm>
              <a:off x="4838642" y="5186884"/>
              <a:ext cx="2514717" cy="844171"/>
              <a:chOff x="672776" y="2584829"/>
              <a:chExt cx="2514717" cy="844171"/>
            </a:xfrm>
          </p:grpSpPr>
          <p:sp>
            <p:nvSpPr>
              <p:cNvPr id="38" name="îŝḷïḍê">
                <a:extLst>
                  <a:ext uri="{FF2B5EF4-FFF2-40B4-BE49-F238E27FC236}">
                    <a16:creationId xmlns:a16="http://schemas.microsoft.com/office/drawing/2014/main" xmlns="" id="{E6A3A116-AD2C-473E-AB1A-BA1DB0C61241}"/>
                  </a:ext>
                </a:extLst>
              </p:cNvPr>
              <p:cNvSpPr/>
              <p:nvPr/>
            </p:nvSpPr>
            <p:spPr bwMode="auto">
              <a:xfrm>
                <a:off x="672776" y="2972428"/>
                <a:ext cx="2514717" cy="456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isḷïdé">
                <a:extLst>
                  <a:ext uri="{FF2B5EF4-FFF2-40B4-BE49-F238E27FC236}">
                    <a16:creationId xmlns:a16="http://schemas.microsoft.com/office/drawing/2014/main" xmlns="" id="{A1112CDF-2532-43C0-B589-CEA9CE830D7C}"/>
                  </a:ext>
                </a:extLst>
              </p:cNvPr>
              <p:cNvSpPr txBox="1"/>
              <p:nvPr/>
            </p:nvSpPr>
            <p:spPr bwMode="auto">
              <a:xfrm>
                <a:off x="672776" y="2584829"/>
                <a:ext cx="251471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S1íḋé">
              <a:extLst>
                <a:ext uri="{FF2B5EF4-FFF2-40B4-BE49-F238E27FC236}">
                  <a16:creationId xmlns:a16="http://schemas.microsoft.com/office/drawing/2014/main" xmlns="" id="{9450D4A3-1FA9-4A21-A28B-DC6D70EB23F3}"/>
                </a:ext>
              </a:extLst>
            </p:cNvPr>
            <p:cNvGrpSpPr/>
            <p:nvPr/>
          </p:nvGrpSpPr>
          <p:grpSpPr>
            <a:xfrm>
              <a:off x="651617" y="2875800"/>
              <a:ext cx="2514717" cy="844171"/>
              <a:chOff x="672776" y="2584829"/>
              <a:chExt cx="2514717" cy="844171"/>
            </a:xfrm>
          </p:grpSpPr>
          <p:sp>
            <p:nvSpPr>
              <p:cNvPr id="36" name="ïsḻíḋé">
                <a:extLst>
                  <a:ext uri="{FF2B5EF4-FFF2-40B4-BE49-F238E27FC236}">
                    <a16:creationId xmlns:a16="http://schemas.microsoft.com/office/drawing/2014/main" xmlns="" id="{6922D633-ED1A-4718-9557-3253023B5C71}"/>
                  </a:ext>
                </a:extLst>
              </p:cNvPr>
              <p:cNvSpPr/>
              <p:nvPr/>
            </p:nvSpPr>
            <p:spPr bwMode="auto">
              <a:xfrm>
                <a:off x="672776" y="2972428"/>
                <a:ext cx="2514717" cy="456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i$1iďé">
                <a:extLst>
                  <a:ext uri="{FF2B5EF4-FFF2-40B4-BE49-F238E27FC236}">
                    <a16:creationId xmlns:a16="http://schemas.microsoft.com/office/drawing/2014/main" xmlns="" id="{5D2D0F73-B5DE-4C79-9354-43D8E2F29EC3}"/>
                  </a:ext>
                </a:extLst>
              </p:cNvPr>
              <p:cNvSpPr txBox="1"/>
              <p:nvPr/>
            </p:nvSpPr>
            <p:spPr bwMode="auto">
              <a:xfrm>
                <a:off x="672776" y="2584829"/>
                <a:ext cx="251471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ïśḻíḍe">
              <a:extLst>
                <a:ext uri="{FF2B5EF4-FFF2-40B4-BE49-F238E27FC236}">
                  <a16:creationId xmlns:a16="http://schemas.microsoft.com/office/drawing/2014/main" xmlns="" id="{9468DF3B-0DEA-4660-98EA-53449134D585}"/>
                </a:ext>
              </a:extLst>
            </p:cNvPr>
            <p:cNvGrpSpPr/>
            <p:nvPr/>
          </p:nvGrpSpPr>
          <p:grpSpPr>
            <a:xfrm>
              <a:off x="651617" y="4227778"/>
              <a:ext cx="2514717" cy="844171"/>
              <a:chOff x="672776" y="2584829"/>
              <a:chExt cx="2514717" cy="844171"/>
            </a:xfrm>
          </p:grpSpPr>
          <p:sp>
            <p:nvSpPr>
              <p:cNvPr id="34" name="ïŝļîḓe">
                <a:extLst>
                  <a:ext uri="{FF2B5EF4-FFF2-40B4-BE49-F238E27FC236}">
                    <a16:creationId xmlns:a16="http://schemas.microsoft.com/office/drawing/2014/main" xmlns="" id="{3C6EF676-84F2-46A6-A884-EEC643C24EAB}"/>
                  </a:ext>
                </a:extLst>
              </p:cNvPr>
              <p:cNvSpPr/>
              <p:nvPr/>
            </p:nvSpPr>
            <p:spPr bwMode="auto">
              <a:xfrm>
                <a:off x="672776" y="2972428"/>
                <a:ext cx="2514717" cy="456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îṧļïdè">
                <a:extLst>
                  <a:ext uri="{FF2B5EF4-FFF2-40B4-BE49-F238E27FC236}">
                    <a16:creationId xmlns:a16="http://schemas.microsoft.com/office/drawing/2014/main" xmlns="" id="{86C36C80-7B32-41E2-81F9-F193FD89668F}"/>
                  </a:ext>
                </a:extLst>
              </p:cNvPr>
              <p:cNvSpPr txBox="1"/>
              <p:nvPr/>
            </p:nvSpPr>
            <p:spPr bwMode="auto">
              <a:xfrm>
                <a:off x="672776" y="2584829"/>
                <a:ext cx="251471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6DFC8A7-04E3-429E-BFA3-1A22CB6FBFD6}"/>
                </a:ext>
              </a:extLst>
            </p:cNvPr>
            <p:cNvCxnSpPr>
              <a:cxnSpLocks/>
            </p:cNvCxnSpPr>
            <p:nvPr/>
          </p:nvCxnSpPr>
          <p:spPr>
            <a:xfrm>
              <a:off x="651617" y="3972644"/>
              <a:ext cx="224875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iŝḻiḋè">
              <a:extLst>
                <a:ext uri="{FF2B5EF4-FFF2-40B4-BE49-F238E27FC236}">
                  <a16:creationId xmlns:a16="http://schemas.microsoft.com/office/drawing/2014/main" xmlns="" id="{3708FC5E-F201-4DCF-9EA5-BAC815CF2082}"/>
                </a:ext>
              </a:extLst>
            </p:cNvPr>
            <p:cNvGrpSpPr/>
            <p:nvPr/>
          </p:nvGrpSpPr>
          <p:grpSpPr>
            <a:xfrm>
              <a:off x="9004957" y="2875800"/>
              <a:ext cx="2514717" cy="844171"/>
              <a:chOff x="672776" y="2584829"/>
              <a:chExt cx="2514717" cy="844171"/>
            </a:xfrm>
          </p:grpSpPr>
          <p:sp>
            <p:nvSpPr>
              <p:cNvPr id="32" name="iṥḷïḍê">
                <a:extLst>
                  <a:ext uri="{FF2B5EF4-FFF2-40B4-BE49-F238E27FC236}">
                    <a16:creationId xmlns:a16="http://schemas.microsoft.com/office/drawing/2014/main" xmlns="" id="{04EDB933-CD72-4A6D-9CFD-F553E90437C4}"/>
                  </a:ext>
                </a:extLst>
              </p:cNvPr>
              <p:cNvSpPr/>
              <p:nvPr/>
            </p:nvSpPr>
            <p:spPr bwMode="auto">
              <a:xfrm>
                <a:off x="672776" y="2972428"/>
                <a:ext cx="2514717" cy="456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ïšļiḓè">
                <a:extLst>
                  <a:ext uri="{FF2B5EF4-FFF2-40B4-BE49-F238E27FC236}">
                    <a16:creationId xmlns:a16="http://schemas.microsoft.com/office/drawing/2014/main" xmlns="" id="{4B338961-D42D-4BD9-9441-D2991850150B}"/>
                  </a:ext>
                </a:extLst>
              </p:cNvPr>
              <p:cNvSpPr txBox="1"/>
              <p:nvPr/>
            </p:nvSpPr>
            <p:spPr bwMode="auto">
              <a:xfrm>
                <a:off x="672776" y="2584829"/>
                <a:ext cx="251471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8" name="îşľíḍé">
              <a:extLst>
                <a:ext uri="{FF2B5EF4-FFF2-40B4-BE49-F238E27FC236}">
                  <a16:creationId xmlns:a16="http://schemas.microsoft.com/office/drawing/2014/main" xmlns="" id="{592142C0-B7CE-4246-B6FB-4DCAB3F0F1E5}"/>
                </a:ext>
              </a:extLst>
            </p:cNvPr>
            <p:cNvGrpSpPr/>
            <p:nvPr/>
          </p:nvGrpSpPr>
          <p:grpSpPr>
            <a:xfrm>
              <a:off x="9004957" y="4227778"/>
              <a:ext cx="2514717" cy="844171"/>
              <a:chOff x="672776" y="2584829"/>
              <a:chExt cx="2514717" cy="844171"/>
            </a:xfrm>
          </p:grpSpPr>
          <p:sp>
            <p:nvSpPr>
              <p:cNvPr id="30" name="íśḷîḍe">
                <a:extLst>
                  <a:ext uri="{FF2B5EF4-FFF2-40B4-BE49-F238E27FC236}">
                    <a16:creationId xmlns:a16="http://schemas.microsoft.com/office/drawing/2014/main" xmlns="" id="{D90DEF46-C6DA-4E30-B13E-1C810511330A}"/>
                  </a:ext>
                </a:extLst>
              </p:cNvPr>
              <p:cNvSpPr/>
              <p:nvPr/>
            </p:nvSpPr>
            <p:spPr bwMode="auto">
              <a:xfrm>
                <a:off x="672776" y="2972428"/>
                <a:ext cx="2514717" cy="456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ṩḻidé">
                <a:extLst>
                  <a:ext uri="{FF2B5EF4-FFF2-40B4-BE49-F238E27FC236}">
                    <a16:creationId xmlns:a16="http://schemas.microsoft.com/office/drawing/2014/main" xmlns="" id="{D2860CF5-B3FF-49FC-9338-1A0F814FF014}"/>
                  </a:ext>
                </a:extLst>
              </p:cNvPr>
              <p:cNvSpPr txBox="1"/>
              <p:nvPr/>
            </p:nvSpPr>
            <p:spPr bwMode="auto">
              <a:xfrm>
                <a:off x="672776" y="2584829"/>
                <a:ext cx="251471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0D505ABE-2228-4FFC-9561-5C0C83AE805F}"/>
                </a:ext>
              </a:extLst>
            </p:cNvPr>
            <p:cNvCxnSpPr>
              <a:cxnSpLocks/>
            </p:cNvCxnSpPr>
            <p:nvPr/>
          </p:nvCxnSpPr>
          <p:spPr>
            <a:xfrm>
              <a:off x="9270919" y="3972644"/>
              <a:ext cx="224875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797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>
            <a:extLst>
              <a:ext uri="{FF2B5EF4-FFF2-40B4-BE49-F238E27FC236}">
                <a16:creationId xmlns:a16="http://schemas.microsoft.com/office/drawing/2014/main" xmlns="" id="{440C6E0D-77F4-413F-B4F2-3FEBDA579C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C0CA1E94-53B6-43EC-93E6-04A11B23B6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5ED48B3A-F428-403B-BF0A-03D6E37093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68ACF73-749A-496C-9758-6BC885ED6B2D}"/>
              </a:ext>
            </a:extLst>
          </p:cNvPr>
          <p:cNvSpPr txBox="1"/>
          <p:nvPr/>
        </p:nvSpPr>
        <p:spPr>
          <a:xfrm>
            <a:off x="1085397" y="3889410"/>
            <a:ext cx="5881460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n w="5080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ln w="5080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xmlns="" id="{E8716CF9-C91A-4D53-8664-5BC73327AA0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72" y="5736703"/>
            <a:ext cx="281354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xmlns="" id="{065A6E5C-41AF-43BE-8052-F682A97D64F2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7486" y="5736703"/>
            <a:ext cx="5094514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1EA08462-90D3-48F4-9FBA-F2D5B17D4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6478" y="4366778"/>
            <a:ext cx="1480457" cy="1369925"/>
          </a:xfrm>
          <a:prstGeom prst="rect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9">
            <a:extLst>
              <a:ext uri="{FF2B5EF4-FFF2-40B4-BE49-F238E27FC236}">
                <a16:creationId xmlns:a16="http://schemas.microsoft.com/office/drawing/2014/main" xmlns="" id="{F3305DE7-0446-4471-B4C9-F8ECDD950160}"/>
              </a:ext>
            </a:extLst>
          </p:cNvPr>
          <p:cNvSpPr>
            <a:spLocks noChangeShapeType="1"/>
          </p:cNvSpPr>
          <p:nvPr/>
        </p:nvSpPr>
        <p:spPr bwMode="auto">
          <a:xfrm>
            <a:off x="-1" y="5997960"/>
            <a:ext cx="12192000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xmlns="" id="{C0ED2979-665F-4167-A310-BE487749D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3832" y="4244523"/>
            <a:ext cx="931147" cy="1753438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xmlns="" id="{E62AA2D6-037F-4A58-A740-92E272F25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4979" y="4244523"/>
            <a:ext cx="197618" cy="1753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xmlns="" id="{48B2103E-E543-46F4-AB7A-A8F0DB124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751" y="4413670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3">
            <a:extLst>
              <a:ext uri="{FF2B5EF4-FFF2-40B4-BE49-F238E27FC236}">
                <a16:creationId xmlns:a16="http://schemas.microsoft.com/office/drawing/2014/main" xmlns="" id="{5BAFE23E-4D15-41BB-947D-E3E15F070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8070" y="4413670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4">
            <a:extLst>
              <a:ext uri="{FF2B5EF4-FFF2-40B4-BE49-F238E27FC236}">
                <a16:creationId xmlns:a16="http://schemas.microsoft.com/office/drawing/2014/main" xmlns="" id="{AB69A9C6-A4C5-4A7A-9CA8-0EA6E4AC4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751" y="4788809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xmlns="" id="{7AAD0F4E-84FF-465C-BC3E-C0D3687D9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8070" y="4788809"/>
            <a:ext cx="205992" cy="22943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xmlns="" id="{F6502415-D3A4-46F0-960E-27E7619F6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5054" y="4818954"/>
            <a:ext cx="693336" cy="1179007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xmlns="" id="{DBA5F024-0762-4EB6-B27E-86E461158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88391" y="4818954"/>
            <a:ext cx="236137" cy="1179007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02E11AC5-3C15-4904-9445-EC1B315701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9081" y="4964655"/>
            <a:ext cx="152401" cy="167473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9">
            <a:extLst>
              <a:ext uri="{FF2B5EF4-FFF2-40B4-BE49-F238E27FC236}">
                <a16:creationId xmlns:a16="http://schemas.microsoft.com/office/drawing/2014/main" xmlns="" id="{D27D77D5-3D52-4712-8963-DE20392D6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0290" y="4964655"/>
            <a:ext cx="154075" cy="167473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xmlns="" id="{2108AA2D-DEB0-4402-9CF1-A64008B82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9081" y="5239310"/>
            <a:ext cx="152401" cy="16914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1">
            <a:extLst>
              <a:ext uri="{FF2B5EF4-FFF2-40B4-BE49-F238E27FC236}">
                <a16:creationId xmlns:a16="http://schemas.microsoft.com/office/drawing/2014/main" xmlns="" id="{17F1929F-1C0E-4B8C-95EB-A9639C709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0290" y="5239310"/>
            <a:ext cx="154075" cy="169148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xmlns="" id="{5604961C-42F7-48BC-8D7E-791413B9EE5A}"/>
              </a:ext>
            </a:extLst>
          </p:cNvPr>
          <p:cNvSpPr>
            <a:spLocks/>
          </p:cNvSpPr>
          <p:nvPr/>
        </p:nvSpPr>
        <p:spPr bwMode="auto">
          <a:xfrm>
            <a:off x="9408606" y="3097336"/>
            <a:ext cx="770374" cy="628023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0045929F-46E5-4D34-A83B-C117582FB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7252" y="3976567"/>
            <a:ext cx="892629" cy="2021394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xmlns="" id="{5CE72E3A-F86F-4CE9-B6D7-529A23A0C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9881" y="3976567"/>
            <a:ext cx="182546" cy="2021394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xmlns="" id="{0042CDC4-426D-42A6-B67E-E4BB59CCE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5516" y="3725359"/>
            <a:ext cx="182546" cy="251209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xmlns="" id="{054F97BA-FA09-486A-81D5-58C1005AA5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39942" y="4252896"/>
            <a:ext cx="0" cy="1552471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xmlns="" id="{C44B5335-5E56-4D43-824C-C8EC429864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77753" y="4252896"/>
            <a:ext cx="0" cy="1552471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xmlns="" id="{D4FAC638-22BF-4BE6-9380-EB9EEFE6A7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05516" y="4252896"/>
            <a:ext cx="0" cy="1552471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03BE7C13-BEEC-4AC1-8DD8-369F65463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9942" y="3725359"/>
            <a:ext cx="465574" cy="251209"/>
          </a:xfrm>
          <a:prstGeom prst="rect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xmlns="" id="{EA459254-7619-45A1-9204-B3B0005C71CE}"/>
              </a:ext>
            </a:extLst>
          </p:cNvPr>
          <p:cNvSpPr>
            <a:spLocks/>
          </p:cNvSpPr>
          <p:nvPr/>
        </p:nvSpPr>
        <p:spPr bwMode="auto">
          <a:xfrm>
            <a:off x="9187542" y="3097336"/>
            <a:ext cx="770374" cy="628023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xmlns="" id="{B7C15B88-2786-46C2-8EFB-98F516AAE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3762" y="5024945"/>
            <a:ext cx="633046" cy="643095"/>
          </a:xfrm>
          <a:prstGeom prst="ellipse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xmlns="" id="{8673926A-DDD2-4CA4-A702-B427975AB084}"/>
              </a:ext>
            </a:extLst>
          </p:cNvPr>
          <p:cNvSpPr>
            <a:spLocks/>
          </p:cNvSpPr>
          <p:nvPr/>
        </p:nvSpPr>
        <p:spPr bwMode="auto">
          <a:xfrm>
            <a:off x="10446935" y="5554159"/>
            <a:ext cx="0" cy="443803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xmlns="" id="{4E7582E7-563A-40A2-A77F-0FC372EF5A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46935" y="5554159"/>
            <a:ext cx="0" cy="443803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xmlns="" id="{74FCD053-3C63-40F8-96AA-DC6167B2B188}"/>
              </a:ext>
            </a:extLst>
          </p:cNvPr>
          <p:cNvSpPr>
            <a:spLocks/>
          </p:cNvSpPr>
          <p:nvPr/>
        </p:nvSpPr>
        <p:spPr bwMode="auto">
          <a:xfrm>
            <a:off x="10934281" y="5554159"/>
            <a:ext cx="0" cy="443803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1C7028A-DE7C-4930-A1BA-1D1AF8EF449E}"/>
              </a:ext>
            </a:extLst>
          </p:cNvPr>
          <p:cNvGrpSpPr/>
          <p:nvPr/>
        </p:nvGrpSpPr>
        <p:grpSpPr>
          <a:xfrm>
            <a:off x="10689771" y="4497406"/>
            <a:ext cx="495719" cy="1500556"/>
            <a:chOff x="10689771" y="4497406"/>
            <a:chExt cx="495719" cy="1500556"/>
          </a:xfrm>
        </p:grpSpPr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xmlns="" id="{935197B7-E545-4C53-B3D5-373387FCD3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>
              <a:extLst>
                <a:ext uri="{FF2B5EF4-FFF2-40B4-BE49-F238E27FC236}">
                  <a16:creationId xmlns:a16="http://schemas.microsoft.com/office/drawing/2014/main" xmlns="" id="{D836A721-8D12-4D8E-B4A0-20B338E63B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37">
            <a:extLst>
              <a:ext uri="{FF2B5EF4-FFF2-40B4-BE49-F238E27FC236}">
                <a16:creationId xmlns:a16="http://schemas.microsoft.com/office/drawing/2014/main" xmlns="" id="{9680A9C9-3481-4F55-8A84-8C7E6DA1EB82}"/>
              </a:ext>
            </a:extLst>
          </p:cNvPr>
          <p:cNvSpPr>
            <a:spLocks/>
          </p:cNvSpPr>
          <p:nvPr/>
        </p:nvSpPr>
        <p:spPr bwMode="auto">
          <a:xfrm>
            <a:off x="4757894" y="6203952"/>
            <a:ext cx="2981011" cy="0"/>
          </a:xfrm>
          <a:custGeom>
            <a:avLst/>
            <a:gdLst>
              <a:gd name="T0" fmla="*/ 0 w 1780"/>
              <a:gd name="T1" fmla="*/ 1780 w 1780"/>
              <a:gd name="T2" fmla="*/ 0 w 178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780">
                <a:moveTo>
                  <a:pt x="0" y="0"/>
                </a:moveTo>
                <a:lnTo>
                  <a:pt x="178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38">
            <a:extLst>
              <a:ext uri="{FF2B5EF4-FFF2-40B4-BE49-F238E27FC236}">
                <a16:creationId xmlns:a16="http://schemas.microsoft.com/office/drawing/2014/main" xmlns="" id="{07DEFAF0-89C6-498D-8634-1BE0F23943F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7894" y="6203952"/>
            <a:ext cx="2981011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9">
            <a:extLst>
              <a:ext uri="{FF2B5EF4-FFF2-40B4-BE49-F238E27FC236}">
                <a16:creationId xmlns:a16="http://schemas.microsoft.com/office/drawing/2014/main" xmlns="" id="{4CCEDBEA-D94F-43DD-8F7A-9A514B6114D1}"/>
              </a:ext>
            </a:extLst>
          </p:cNvPr>
          <p:cNvSpPr>
            <a:spLocks/>
          </p:cNvSpPr>
          <p:nvPr/>
        </p:nvSpPr>
        <p:spPr bwMode="auto">
          <a:xfrm>
            <a:off x="8127441" y="6203952"/>
            <a:ext cx="1060102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0">
            <a:extLst>
              <a:ext uri="{FF2B5EF4-FFF2-40B4-BE49-F238E27FC236}">
                <a16:creationId xmlns:a16="http://schemas.microsoft.com/office/drawing/2014/main" xmlns="" id="{7834D01D-1C76-4D7F-858D-72005E75E66F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7441" y="6203952"/>
            <a:ext cx="1060102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1">
            <a:extLst>
              <a:ext uri="{FF2B5EF4-FFF2-40B4-BE49-F238E27FC236}">
                <a16:creationId xmlns:a16="http://schemas.microsoft.com/office/drawing/2014/main" xmlns="" id="{140F5DBA-4FEA-427A-A2C0-08F614B47C1B}"/>
              </a:ext>
            </a:extLst>
          </p:cNvPr>
          <p:cNvSpPr>
            <a:spLocks/>
          </p:cNvSpPr>
          <p:nvPr/>
        </p:nvSpPr>
        <p:spPr bwMode="auto">
          <a:xfrm>
            <a:off x="10552443" y="6203952"/>
            <a:ext cx="1060102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2">
            <a:extLst>
              <a:ext uri="{FF2B5EF4-FFF2-40B4-BE49-F238E27FC236}">
                <a16:creationId xmlns:a16="http://schemas.microsoft.com/office/drawing/2014/main" xmlns="" id="{BB3F15E0-67EC-497B-8ACA-45245B14C47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52443" y="6203952"/>
            <a:ext cx="1060102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3">
            <a:extLst>
              <a:ext uri="{FF2B5EF4-FFF2-40B4-BE49-F238E27FC236}">
                <a16:creationId xmlns:a16="http://schemas.microsoft.com/office/drawing/2014/main" xmlns="" id="{907AC7AB-26A3-47F1-9A15-9EE6FF0E4827}"/>
              </a:ext>
            </a:extLst>
          </p:cNvPr>
          <p:cNvSpPr>
            <a:spLocks/>
          </p:cNvSpPr>
          <p:nvPr/>
        </p:nvSpPr>
        <p:spPr bwMode="auto">
          <a:xfrm>
            <a:off x="9500716" y="6203952"/>
            <a:ext cx="214365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4">
            <a:extLst>
              <a:ext uri="{FF2B5EF4-FFF2-40B4-BE49-F238E27FC236}">
                <a16:creationId xmlns:a16="http://schemas.microsoft.com/office/drawing/2014/main" xmlns="" id="{0186FEE2-9E86-43CA-8DF2-9DDB40284BB9}"/>
              </a:ext>
            </a:extLst>
          </p:cNvPr>
          <p:cNvSpPr>
            <a:spLocks noChangeShapeType="1"/>
          </p:cNvSpPr>
          <p:nvPr/>
        </p:nvSpPr>
        <p:spPr bwMode="auto">
          <a:xfrm>
            <a:off x="9500716" y="6203952"/>
            <a:ext cx="214365" cy="0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83E4B1FD-EB5D-40A9-9415-32907B563DEB}"/>
              </a:ext>
            </a:extLst>
          </p:cNvPr>
          <p:cNvGrpSpPr/>
          <p:nvPr/>
        </p:nvGrpSpPr>
        <p:grpSpPr>
          <a:xfrm>
            <a:off x="7060641" y="4988101"/>
            <a:ext cx="793820" cy="1009859"/>
            <a:chOff x="7060641" y="4988101"/>
            <a:chExt cx="793820" cy="1009859"/>
          </a:xfrm>
        </p:grpSpPr>
        <p:sp>
          <p:nvSpPr>
            <p:cNvPr id="50" name="Freeform 45">
              <a:extLst>
                <a:ext uri="{FF2B5EF4-FFF2-40B4-BE49-F238E27FC236}">
                  <a16:creationId xmlns:a16="http://schemas.microsoft.com/office/drawing/2014/main" xmlns="" id="{8538F541-812A-47AC-97C2-CA4F3653F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>
              <a:extLst>
                <a:ext uri="{FF2B5EF4-FFF2-40B4-BE49-F238E27FC236}">
                  <a16:creationId xmlns:a16="http://schemas.microsoft.com/office/drawing/2014/main" xmlns="" id="{02BE01E4-7851-45EA-ABC7-F0C0DF8459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>
              <a:extLst>
                <a:ext uri="{FF2B5EF4-FFF2-40B4-BE49-F238E27FC236}">
                  <a16:creationId xmlns:a16="http://schemas.microsoft.com/office/drawing/2014/main" xmlns="" id="{6F570E73-6FF9-4953-8124-22960B541B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>
              <a:extLst>
                <a:ext uri="{FF2B5EF4-FFF2-40B4-BE49-F238E27FC236}">
                  <a16:creationId xmlns:a16="http://schemas.microsoft.com/office/drawing/2014/main" xmlns="" id="{0878B4A2-8F87-43EC-B3A0-B71F749357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>
              <a:extLst>
                <a:ext uri="{FF2B5EF4-FFF2-40B4-BE49-F238E27FC236}">
                  <a16:creationId xmlns:a16="http://schemas.microsoft.com/office/drawing/2014/main" xmlns="" id="{B9CA1E5B-6B9D-4355-9A8F-BBAC7A9F69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>
              <a:extLst>
                <a:ext uri="{FF2B5EF4-FFF2-40B4-BE49-F238E27FC236}">
                  <a16:creationId xmlns:a16="http://schemas.microsoft.com/office/drawing/2014/main" xmlns="" id="{5E26744D-602A-479D-B4B0-F455CFE374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>
              <a:extLst>
                <a:ext uri="{FF2B5EF4-FFF2-40B4-BE49-F238E27FC236}">
                  <a16:creationId xmlns:a16="http://schemas.microsoft.com/office/drawing/2014/main" xmlns="" id="{02F722BB-6B44-4D0B-9AF1-FAFC83380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>
              <a:extLst>
                <a:ext uri="{FF2B5EF4-FFF2-40B4-BE49-F238E27FC236}">
                  <a16:creationId xmlns:a16="http://schemas.microsoft.com/office/drawing/2014/main" xmlns="" id="{2823BCFB-35C6-4348-BDCC-BF6B01B86E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>
              <a:extLst>
                <a:ext uri="{FF2B5EF4-FFF2-40B4-BE49-F238E27FC236}">
                  <a16:creationId xmlns:a16="http://schemas.microsoft.com/office/drawing/2014/main" xmlns="" id="{96743649-6574-4DC9-BF56-D071E7FDA1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Rectangle 54">
            <a:extLst>
              <a:ext uri="{FF2B5EF4-FFF2-40B4-BE49-F238E27FC236}">
                <a16:creationId xmlns:a16="http://schemas.microsoft.com/office/drawing/2014/main" xmlns="" id="{06479FE5-D6D5-4A3D-8B45-DFD02ED1B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0452" y="5507266"/>
            <a:ext cx="296427" cy="298101"/>
          </a:xfrm>
          <a:prstGeom prst="rect">
            <a:avLst/>
          </a:prstGeom>
          <a:solidFill>
            <a:srgbClr val="FFFFFF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55">
            <a:extLst>
              <a:ext uri="{FF2B5EF4-FFF2-40B4-BE49-F238E27FC236}">
                <a16:creationId xmlns:a16="http://schemas.microsoft.com/office/drawing/2014/main" xmlns="" id="{E97A9F5B-D88B-4A29-B416-FFAB61D85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6878" y="5507266"/>
            <a:ext cx="107182" cy="298101"/>
          </a:xfrm>
          <a:prstGeom prst="rect">
            <a:avLst/>
          </a:prstGeom>
          <a:solidFill>
            <a:srgbClr val="D6D6D6"/>
          </a:solidFill>
          <a:ln w="53975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6">
            <a:extLst>
              <a:ext uri="{FF2B5EF4-FFF2-40B4-BE49-F238E27FC236}">
                <a16:creationId xmlns:a16="http://schemas.microsoft.com/office/drawing/2014/main" xmlns="" id="{E5A5E44C-995E-45CC-AADF-EB0231C8FF26}"/>
              </a:ext>
            </a:extLst>
          </p:cNvPr>
          <p:cNvSpPr>
            <a:spLocks/>
          </p:cNvSpPr>
          <p:nvPr/>
        </p:nvSpPr>
        <p:spPr bwMode="auto">
          <a:xfrm>
            <a:off x="8060452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57">
            <a:extLst>
              <a:ext uri="{FF2B5EF4-FFF2-40B4-BE49-F238E27FC236}">
                <a16:creationId xmlns:a16="http://schemas.microsoft.com/office/drawing/2014/main" xmlns="" id="{ABDE52AD-3495-40A1-9B89-521E35FED4ED}"/>
              </a:ext>
            </a:extLst>
          </p:cNvPr>
          <p:cNvSpPr>
            <a:spLocks noChangeShapeType="1"/>
          </p:cNvSpPr>
          <p:nvPr/>
        </p:nvSpPr>
        <p:spPr bwMode="auto">
          <a:xfrm>
            <a:off x="8060452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8">
            <a:extLst>
              <a:ext uri="{FF2B5EF4-FFF2-40B4-BE49-F238E27FC236}">
                <a16:creationId xmlns:a16="http://schemas.microsoft.com/office/drawing/2014/main" xmlns="" id="{31132317-ACBC-46B1-8E56-36A6A477BAB0}"/>
              </a:ext>
            </a:extLst>
          </p:cNvPr>
          <p:cNvSpPr>
            <a:spLocks/>
          </p:cNvSpPr>
          <p:nvPr/>
        </p:nvSpPr>
        <p:spPr bwMode="auto">
          <a:xfrm>
            <a:off x="8356878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9">
            <a:extLst>
              <a:ext uri="{FF2B5EF4-FFF2-40B4-BE49-F238E27FC236}">
                <a16:creationId xmlns:a16="http://schemas.microsoft.com/office/drawing/2014/main" xmlns="" id="{822F6204-8295-4F40-84EB-32AEECFB0A9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56878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0">
            <a:extLst>
              <a:ext uri="{FF2B5EF4-FFF2-40B4-BE49-F238E27FC236}">
                <a16:creationId xmlns:a16="http://schemas.microsoft.com/office/drawing/2014/main" xmlns="" id="{69C0FA89-D473-4016-9891-8D2B8CD4458C}"/>
              </a:ext>
            </a:extLst>
          </p:cNvPr>
          <p:cNvSpPr>
            <a:spLocks/>
          </p:cNvSpPr>
          <p:nvPr/>
        </p:nvSpPr>
        <p:spPr bwMode="auto">
          <a:xfrm>
            <a:off x="8165959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61">
            <a:extLst>
              <a:ext uri="{FF2B5EF4-FFF2-40B4-BE49-F238E27FC236}">
                <a16:creationId xmlns:a16="http://schemas.microsoft.com/office/drawing/2014/main" xmlns="" id="{B285DF0C-104C-471B-B1F1-A125B32D9D2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65959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2">
            <a:extLst>
              <a:ext uri="{FF2B5EF4-FFF2-40B4-BE49-F238E27FC236}">
                <a16:creationId xmlns:a16="http://schemas.microsoft.com/office/drawing/2014/main" xmlns="" id="{7906629F-0BF8-4095-94C2-2E1EFA47CACE}"/>
              </a:ext>
            </a:extLst>
          </p:cNvPr>
          <p:cNvSpPr>
            <a:spLocks/>
          </p:cNvSpPr>
          <p:nvPr/>
        </p:nvSpPr>
        <p:spPr bwMode="auto">
          <a:xfrm>
            <a:off x="8464061" y="5805367"/>
            <a:ext cx="0" cy="192594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53975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63">
            <a:extLst>
              <a:ext uri="{FF2B5EF4-FFF2-40B4-BE49-F238E27FC236}">
                <a16:creationId xmlns:a16="http://schemas.microsoft.com/office/drawing/2014/main" xmlns="" id="{EED41FDA-C90E-42E8-AF91-CAFAB641B46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4061" y="5805367"/>
            <a:ext cx="0" cy="192594"/>
          </a:xfrm>
          <a:prstGeom prst="line">
            <a:avLst/>
          </a:prstGeom>
          <a:noFill/>
          <a:ln w="53975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52BBCD9A-4D7B-457F-BAAE-EBF54FB84E9A}"/>
              </a:ext>
            </a:extLst>
          </p:cNvPr>
          <p:cNvGrpSpPr/>
          <p:nvPr/>
        </p:nvGrpSpPr>
        <p:grpSpPr>
          <a:xfrm>
            <a:off x="9932794" y="1028700"/>
            <a:ext cx="1137139" cy="505767"/>
            <a:chOff x="3727937" y="3318400"/>
            <a:chExt cx="1137139" cy="505767"/>
          </a:xfrm>
        </p:grpSpPr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xmlns="" id="{55C993F3-2528-4308-884D-128F312674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8711" y="3318400"/>
              <a:ext cx="976365" cy="505767"/>
            </a:xfrm>
            <a:custGeom>
              <a:avLst/>
              <a:gdLst>
                <a:gd name="T0" fmla="*/ 0 w 128"/>
                <a:gd name="T1" fmla="*/ 66 h 66"/>
                <a:gd name="T2" fmla="*/ 128 w 128"/>
                <a:gd name="T3" fmla="*/ 66 h 66"/>
                <a:gd name="T4" fmla="*/ 0 w 128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66">
                  <a:moveTo>
                    <a:pt x="0" y="66"/>
                  </a:moveTo>
                  <a:cubicBezTo>
                    <a:pt x="128" y="66"/>
                    <a:pt x="128" y="66"/>
                    <a:pt x="128" y="66"/>
                  </a:cubicBezTo>
                  <a:cubicBezTo>
                    <a:pt x="128" y="66"/>
                    <a:pt x="64" y="0"/>
                    <a:pt x="0" y="66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xmlns="" id="{7AC576C8-4FD2-4DD8-BA34-2393FB6DCA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7937" y="3609802"/>
              <a:ext cx="420357" cy="214365"/>
            </a:xfrm>
            <a:custGeom>
              <a:avLst/>
              <a:gdLst>
                <a:gd name="T0" fmla="*/ 0 w 55"/>
                <a:gd name="T1" fmla="*/ 28 h 28"/>
                <a:gd name="T2" fmla="*/ 55 w 55"/>
                <a:gd name="T3" fmla="*/ 28 h 28"/>
                <a:gd name="T4" fmla="*/ 0 w 55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8">
                  <a:moveTo>
                    <a:pt x="0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27" y="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705E12AB-7757-492C-B5A9-80A670B1CA0C}"/>
              </a:ext>
            </a:extLst>
          </p:cNvPr>
          <p:cNvGrpSpPr/>
          <p:nvPr/>
        </p:nvGrpSpPr>
        <p:grpSpPr>
          <a:xfrm>
            <a:off x="7900796" y="1687217"/>
            <a:ext cx="1433564" cy="467249"/>
            <a:chOff x="6710624" y="3211217"/>
            <a:chExt cx="1433564" cy="467249"/>
          </a:xfrm>
        </p:grpSpPr>
        <p:sp>
          <p:nvSpPr>
            <p:cNvPr id="73" name="Freeform 66">
              <a:extLst>
                <a:ext uri="{FF2B5EF4-FFF2-40B4-BE49-F238E27FC236}">
                  <a16:creationId xmlns:a16="http://schemas.microsoft.com/office/drawing/2014/main" xmlns="" id="{9D22938C-3120-458A-BC97-54D343B103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0624" y="3211217"/>
              <a:ext cx="906027" cy="467249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59" y="0"/>
                    <a:pt x="0" y="61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xmlns="" id="{BBE7EE32-73EF-4B6A-8078-B06410271E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36487" y="3211217"/>
              <a:ext cx="907701" cy="467249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59" y="0"/>
                    <a:pt x="0" y="61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FE06EC34-3A05-46AE-9B3C-5E69D84DDFCF}"/>
              </a:ext>
            </a:extLst>
          </p:cNvPr>
          <p:cNvGrpSpPr/>
          <p:nvPr/>
        </p:nvGrpSpPr>
        <p:grpSpPr>
          <a:xfrm>
            <a:off x="10636737" y="2737829"/>
            <a:ext cx="1158911" cy="465574"/>
            <a:chOff x="10781880" y="3579657"/>
            <a:chExt cx="1158911" cy="465574"/>
          </a:xfrm>
        </p:grpSpPr>
        <p:sp>
          <p:nvSpPr>
            <p:cNvPr id="76" name="Freeform 68">
              <a:extLst>
                <a:ext uri="{FF2B5EF4-FFF2-40B4-BE49-F238E27FC236}">
                  <a16:creationId xmlns:a16="http://schemas.microsoft.com/office/drawing/2014/main" xmlns="" id="{B3C09192-DB9B-4939-B481-AF4CCEF0EC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">
              <a:extLst>
                <a:ext uri="{FF2B5EF4-FFF2-40B4-BE49-F238E27FC236}">
                  <a16:creationId xmlns:a16="http://schemas.microsoft.com/office/drawing/2014/main" xmlns="" id="{4EB79B40-AC9E-4955-A073-9C438FFF9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CF093750-2A1D-43BD-ADDF-D7176F7E7AB0}"/>
              </a:ext>
            </a:extLst>
          </p:cNvPr>
          <p:cNvGrpSpPr/>
          <p:nvPr/>
        </p:nvGrpSpPr>
        <p:grpSpPr>
          <a:xfrm>
            <a:off x="5275435" y="5077441"/>
            <a:ext cx="598892" cy="920521"/>
            <a:chOff x="5275435" y="5024945"/>
            <a:chExt cx="633046" cy="973017"/>
          </a:xfrm>
        </p:grpSpPr>
        <p:sp>
          <p:nvSpPr>
            <p:cNvPr id="79" name="Oval 31">
              <a:extLst>
                <a:ext uri="{FF2B5EF4-FFF2-40B4-BE49-F238E27FC236}">
                  <a16:creationId xmlns:a16="http://schemas.microsoft.com/office/drawing/2014/main" xmlns="" id="{8855E696-2701-4C65-8B4A-89DFE8086D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33">
              <a:extLst>
                <a:ext uri="{FF2B5EF4-FFF2-40B4-BE49-F238E27FC236}">
                  <a16:creationId xmlns:a16="http://schemas.microsoft.com/office/drawing/2014/main" xmlns="" id="{8AB0DC81-CC54-4404-B247-FB670BB1CCF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F15F03E8-448B-4BAB-AFB8-4BA92D15CB2B}"/>
              </a:ext>
            </a:extLst>
          </p:cNvPr>
          <p:cNvGrpSpPr/>
          <p:nvPr/>
        </p:nvGrpSpPr>
        <p:grpSpPr>
          <a:xfrm>
            <a:off x="2063007" y="4973472"/>
            <a:ext cx="338447" cy="1024489"/>
            <a:chOff x="10689771" y="4497406"/>
            <a:chExt cx="495719" cy="1500556"/>
          </a:xfrm>
        </p:grpSpPr>
        <p:sp>
          <p:nvSpPr>
            <p:cNvPr id="82" name="Freeform 34">
              <a:extLst>
                <a:ext uri="{FF2B5EF4-FFF2-40B4-BE49-F238E27FC236}">
                  <a16:creationId xmlns:a16="http://schemas.microsoft.com/office/drawing/2014/main" xmlns="" id="{5E158476-B21D-4900-87DE-42EA299D35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36">
              <a:extLst>
                <a:ext uri="{FF2B5EF4-FFF2-40B4-BE49-F238E27FC236}">
                  <a16:creationId xmlns:a16="http://schemas.microsoft.com/office/drawing/2014/main" xmlns="" id="{B104F3A3-5C5B-4E5F-AF29-64599CB3FFA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369F64BC-908F-437A-9E3C-41AFF9AFCE0B}"/>
              </a:ext>
            </a:extLst>
          </p:cNvPr>
          <p:cNvGrpSpPr/>
          <p:nvPr/>
        </p:nvGrpSpPr>
        <p:grpSpPr>
          <a:xfrm>
            <a:off x="3403041" y="4988101"/>
            <a:ext cx="793820" cy="1009859"/>
            <a:chOff x="7060641" y="4988101"/>
            <a:chExt cx="793820" cy="1009859"/>
          </a:xfrm>
        </p:grpSpPr>
        <p:sp>
          <p:nvSpPr>
            <p:cNvPr id="85" name="Freeform 45">
              <a:extLst>
                <a:ext uri="{FF2B5EF4-FFF2-40B4-BE49-F238E27FC236}">
                  <a16:creationId xmlns:a16="http://schemas.microsoft.com/office/drawing/2014/main" xmlns="" id="{6E09B5BD-0A59-473A-9540-0F1E299C51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6">
              <a:extLst>
                <a:ext uri="{FF2B5EF4-FFF2-40B4-BE49-F238E27FC236}">
                  <a16:creationId xmlns:a16="http://schemas.microsoft.com/office/drawing/2014/main" xmlns="" id="{7406E14B-CDA9-45AA-AD68-DAF84BF778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7">
              <a:extLst>
                <a:ext uri="{FF2B5EF4-FFF2-40B4-BE49-F238E27FC236}">
                  <a16:creationId xmlns:a16="http://schemas.microsoft.com/office/drawing/2014/main" xmlns="" id="{4E47E122-586A-47B9-A40B-FDCCAA9A89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">
              <a:extLst>
                <a:ext uri="{FF2B5EF4-FFF2-40B4-BE49-F238E27FC236}">
                  <a16:creationId xmlns:a16="http://schemas.microsoft.com/office/drawing/2014/main" xmlns="" id="{DEB2D2D2-282B-46E3-BD54-626A357D2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9">
              <a:extLst>
                <a:ext uri="{FF2B5EF4-FFF2-40B4-BE49-F238E27FC236}">
                  <a16:creationId xmlns:a16="http://schemas.microsoft.com/office/drawing/2014/main" xmlns="" id="{2966BF34-1D37-4900-BEB8-142E4EE8C5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0">
              <a:extLst>
                <a:ext uri="{FF2B5EF4-FFF2-40B4-BE49-F238E27FC236}">
                  <a16:creationId xmlns:a16="http://schemas.microsoft.com/office/drawing/2014/main" xmlns="" id="{C5BAB0E6-5FFD-4942-8252-532755FDEE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1">
              <a:extLst>
                <a:ext uri="{FF2B5EF4-FFF2-40B4-BE49-F238E27FC236}">
                  <a16:creationId xmlns:a16="http://schemas.microsoft.com/office/drawing/2014/main" xmlns="" id="{0BF8B80F-A447-4F31-B719-3B6694355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2">
              <a:extLst>
                <a:ext uri="{FF2B5EF4-FFF2-40B4-BE49-F238E27FC236}">
                  <a16:creationId xmlns:a16="http://schemas.microsoft.com/office/drawing/2014/main" xmlns="" id="{55EECF5A-2FD3-43EE-AE66-A22C2A768C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3">
              <a:extLst>
                <a:ext uri="{FF2B5EF4-FFF2-40B4-BE49-F238E27FC236}">
                  <a16:creationId xmlns:a16="http://schemas.microsoft.com/office/drawing/2014/main" xmlns="" id="{8D305958-8827-44AF-A424-6B1FBAB066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53975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1958C0-8CB7-47AD-8B01-7B9A6DF05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71BF8B-0802-469E-A684-CAA190E77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68D4BE-9F44-49C2-9316-39E66B8D1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0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0CBF91-05F9-442D-9E3F-D3FA05AA7F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7438"/>
            <a:ext cx="10852150" cy="3203124"/>
            <a:chOff x="669925" y="1827438"/>
            <a:chExt cx="10852150" cy="3203124"/>
          </a:xfrm>
        </p:grpSpPr>
        <p:sp>
          <p:nvSpPr>
            <p:cNvPr id="6" name="îṥlîḋe">
              <a:extLst>
                <a:ext uri="{FF2B5EF4-FFF2-40B4-BE49-F238E27FC236}">
                  <a16:creationId xmlns:a16="http://schemas.microsoft.com/office/drawing/2014/main" xmlns="" id="{B730497E-00C2-4436-B684-A4FBDB9A0C8C}"/>
                </a:ext>
              </a:extLst>
            </p:cNvPr>
            <p:cNvSpPr/>
            <p:nvPr/>
          </p:nvSpPr>
          <p:spPr>
            <a:xfrm flipH="1" flipV="1">
              <a:off x="4403812" y="1827438"/>
              <a:ext cx="3203125" cy="3203124"/>
            </a:xfrm>
            <a:prstGeom prst="blockArc">
              <a:avLst>
                <a:gd name="adj1" fmla="val 21599999"/>
                <a:gd name="adj2" fmla="val 9160933"/>
                <a:gd name="adj3" fmla="val 12216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ṥ1iḋê">
              <a:extLst>
                <a:ext uri="{FF2B5EF4-FFF2-40B4-BE49-F238E27FC236}">
                  <a16:creationId xmlns:a16="http://schemas.microsoft.com/office/drawing/2014/main" xmlns="" id="{DEE9DD91-0919-4405-808C-E7A9D8FF0E15}"/>
                </a:ext>
              </a:extLst>
            </p:cNvPr>
            <p:cNvGrpSpPr/>
            <p:nvPr/>
          </p:nvGrpSpPr>
          <p:grpSpPr>
            <a:xfrm>
              <a:off x="4403812" y="1827438"/>
              <a:ext cx="3203125" cy="3203124"/>
              <a:chOff x="3029446" y="2446284"/>
              <a:chExt cx="3073942" cy="3073942"/>
            </a:xfrm>
            <a:solidFill>
              <a:schemeClr val="accent1"/>
            </a:solidFill>
          </p:grpSpPr>
          <p:sp>
            <p:nvSpPr>
              <p:cNvPr id="18" name="ïşļîďé">
                <a:extLst>
                  <a:ext uri="{FF2B5EF4-FFF2-40B4-BE49-F238E27FC236}">
                    <a16:creationId xmlns:a16="http://schemas.microsoft.com/office/drawing/2014/main" xmlns="" id="{867509B6-D1AE-46D7-829D-CCCE158EF3BF}"/>
                  </a:ext>
                </a:extLst>
              </p:cNvPr>
              <p:cNvSpPr/>
              <p:nvPr/>
            </p:nvSpPr>
            <p:spPr>
              <a:xfrm>
                <a:off x="3029446" y="2446284"/>
                <a:ext cx="3073942" cy="3073942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ṥļîḋê">
                <a:extLst>
                  <a:ext uri="{FF2B5EF4-FFF2-40B4-BE49-F238E27FC236}">
                    <a16:creationId xmlns:a16="http://schemas.microsoft.com/office/drawing/2014/main" xmlns="" id="{502D3ADB-465B-4A96-8A7A-A60DCBB3B607}"/>
                  </a:ext>
                </a:extLst>
              </p:cNvPr>
              <p:cNvSpPr/>
              <p:nvPr/>
            </p:nvSpPr>
            <p:spPr>
              <a:xfrm rot="8100000" flipV="1">
                <a:off x="3100799" y="4487660"/>
                <a:ext cx="631564" cy="54445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ŝļiḓê">
              <a:extLst>
                <a:ext uri="{FF2B5EF4-FFF2-40B4-BE49-F238E27FC236}">
                  <a16:creationId xmlns:a16="http://schemas.microsoft.com/office/drawing/2014/main" xmlns="" id="{83B6BBC2-52F3-4422-B82A-F62A362551E4}"/>
                </a:ext>
              </a:extLst>
            </p:cNvPr>
            <p:cNvGrpSpPr/>
            <p:nvPr/>
          </p:nvGrpSpPr>
          <p:grpSpPr>
            <a:xfrm>
              <a:off x="4126480" y="2895703"/>
              <a:ext cx="890020" cy="890020"/>
              <a:chOff x="713590" y="3744001"/>
              <a:chExt cx="712143" cy="712143"/>
            </a:xfrm>
          </p:grpSpPr>
          <p:sp>
            <p:nvSpPr>
              <p:cNvPr id="16" name="íṣ1íḓè">
                <a:extLst>
                  <a:ext uri="{FF2B5EF4-FFF2-40B4-BE49-F238E27FC236}">
                    <a16:creationId xmlns:a16="http://schemas.microsoft.com/office/drawing/2014/main" xmlns="" id="{F555A75B-E93F-4D0B-B853-8ECA5D394432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íṡļïďê">
                <a:extLst>
                  <a:ext uri="{FF2B5EF4-FFF2-40B4-BE49-F238E27FC236}">
                    <a16:creationId xmlns:a16="http://schemas.microsoft.com/office/drawing/2014/main" xmlns="" id="{1CC972AD-C338-439C-BD3E-19F353D88EC2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ïṥlîḓê">
              <a:extLst>
                <a:ext uri="{FF2B5EF4-FFF2-40B4-BE49-F238E27FC236}">
                  <a16:creationId xmlns:a16="http://schemas.microsoft.com/office/drawing/2014/main" xmlns="" id="{67AEEF7B-EFBA-4111-B951-05F2609231B3}"/>
                </a:ext>
              </a:extLst>
            </p:cNvPr>
            <p:cNvGrpSpPr/>
            <p:nvPr/>
          </p:nvGrpSpPr>
          <p:grpSpPr>
            <a:xfrm>
              <a:off x="6996000" y="2895703"/>
              <a:ext cx="890020" cy="890020"/>
              <a:chOff x="713590" y="3744001"/>
              <a:chExt cx="712143" cy="712143"/>
            </a:xfrm>
          </p:grpSpPr>
          <p:sp>
            <p:nvSpPr>
              <p:cNvPr id="14" name="îş1íḑé">
                <a:extLst>
                  <a:ext uri="{FF2B5EF4-FFF2-40B4-BE49-F238E27FC236}">
                    <a16:creationId xmlns:a16="http://schemas.microsoft.com/office/drawing/2014/main" xmlns="" id="{03CC5322-C2F1-4F73-9276-442CD2039E05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íṩļîde">
                <a:extLst>
                  <a:ext uri="{FF2B5EF4-FFF2-40B4-BE49-F238E27FC236}">
                    <a16:creationId xmlns:a16="http://schemas.microsoft.com/office/drawing/2014/main" xmlns="" id="{5CADA7ED-04A9-401A-A61A-96698AEB8848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îšļïde">
              <a:extLst>
                <a:ext uri="{FF2B5EF4-FFF2-40B4-BE49-F238E27FC236}">
                  <a16:creationId xmlns:a16="http://schemas.microsoft.com/office/drawing/2014/main" xmlns="" id="{B423E327-835B-41C6-B00A-74B9E8911380}"/>
                </a:ext>
              </a:extLst>
            </p:cNvPr>
            <p:cNvSpPr/>
            <p:nvPr/>
          </p:nvSpPr>
          <p:spPr bwMode="auto">
            <a:xfrm>
              <a:off x="669925" y="3334087"/>
              <a:ext cx="3622790" cy="728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ş1îḓè">
              <a:extLst>
                <a:ext uri="{FF2B5EF4-FFF2-40B4-BE49-F238E27FC236}">
                  <a16:creationId xmlns:a16="http://schemas.microsoft.com/office/drawing/2014/main" xmlns="" id="{56DAB264-3CF1-4B2D-B97F-EBACB530CD81}"/>
                </a:ext>
              </a:extLst>
            </p:cNvPr>
            <p:cNvSpPr txBox="1"/>
            <p:nvPr/>
          </p:nvSpPr>
          <p:spPr bwMode="auto">
            <a:xfrm>
              <a:off x="669925" y="2921206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2" name="í$ḷîḋê">
              <a:extLst>
                <a:ext uri="{FF2B5EF4-FFF2-40B4-BE49-F238E27FC236}">
                  <a16:creationId xmlns:a16="http://schemas.microsoft.com/office/drawing/2014/main" xmlns="" id="{826F5CF7-24DF-4BF5-BC1D-7167936BE5E9}"/>
                </a:ext>
              </a:extLst>
            </p:cNvPr>
            <p:cNvSpPr/>
            <p:nvPr/>
          </p:nvSpPr>
          <p:spPr bwMode="auto">
            <a:xfrm>
              <a:off x="7899285" y="3334087"/>
              <a:ext cx="3622790" cy="728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s1îdê">
              <a:extLst>
                <a:ext uri="{FF2B5EF4-FFF2-40B4-BE49-F238E27FC236}">
                  <a16:creationId xmlns:a16="http://schemas.microsoft.com/office/drawing/2014/main" xmlns="" id="{F86558AD-829A-4FEB-B285-8A83E4721541}"/>
                </a:ext>
              </a:extLst>
            </p:cNvPr>
            <p:cNvSpPr txBox="1"/>
            <p:nvPr/>
          </p:nvSpPr>
          <p:spPr bwMode="auto">
            <a:xfrm>
              <a:off x="7899285" y="2921206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02.</a:t>
              </a: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0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07129" y="2662177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4653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444DC2-2215-467E-9F74-E2DFE1D3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E42E6B-9329-4A87-971B-6A218231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053EDB-986E-43F7-9005-E7F5199F5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01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C56CB7F-8EDB-480E-84BE-99AD1A7023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76439"/>
            <a:ext cx="10850562" cy="3683647"/>
            <a:chOff x="669925" y="1776439"/>
            <a:chExt cx="10850562" cy="3683647"/>
          </a:xfrm>
        </p:grpSpPr>
        <p:grpSp>
          <p:nvGrpSpPr>
            <p:cNvPr id="6" name="išḻíḑé">
              <a:extLst>
                <a:ext uri="{FF2B5EF4-FFF2-40B4-BE49-F238E27FC236}">
                  <a16:creationId xmlns:a16="http://schemas.microsoft.com/office/drawing/2014/main" xmlns="" id="{60A3820F-A2F0-499E-9DB8-C6249FF1C32C}"/>
                </a:ext>
              </a:extLst>
            </p:cNvPr>
            <p:cNvGrpSpPr/>
            <p:nvPr/>
          </p:nvGrpSpPr>
          <p:grpSpPr>
            <a:xfrm>
              <a:off x="4381533" y="1991762"/>
              <a:ext cx="3095572" cy="3127091"/>
              <a:chOff x="4058864" y="1665390"/>
              <a:chExt cx="3741735" cy="3779833"/>
            </a:xfrm>
          </p:grpSpPr>
          <p:sp>
            <p:nvSpPr>
              <p:cNvPr id="27" name="îS1îďè">
                <a:extLst>
                  <a:ext uri="{FF2B5EF4-FFF2-40B4-BE49-F238E27FC236}">
                    <a16:creationId xmlns:a16="http://schemas.microsoft.com/office/drawing/2014/main" xmlns="" id="{42E9A8FC-45B5-40D8-B9A3-6CBF2935636A}"/>
                  </a:ext>
                </a:extLst>
              </p:cNvPr>
              <p:cNvSpPr/>
              <p:nvPr/>
            </p:nvSpPr>
            <p:spPr bwMode="auto">
              <a:xfrm>
                <a:off x="4778473" y="3234991"/>
                <a:ext cx="1805919" cy="2204418"/>
              </a:xfrm>
              <a:custGeom>
                <a:avLst/>
                <a:gdLst>
                  <a:gd name="T0" fmla="*/ 1021 w 1039"/>
                  <a:gd name="T1" fmla="*/ 165 h 1254"/>
                  <a:gd name="T2" fmla="*/ 1039 w 1039"/>
                  <a:gd name="T3" fmla="*/ 0 h 1254"/>
                  <a:gd name="T4" fmla="*/ 0 w 1039"/>
                  <a:gd name="T5" fmla="*/ 611 h 1254"/>
                  <a:gd name="T6" fmla="*/ 302 w 1039"/>
                  <a:gd name="T7" fmla="*/ 1192 h 1254"/>
                  <a:gd name="T8" fmla="*/ 1021 w 1039"/>
                  <a:gd name="T9" fmla="*/ 165 h 1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9" h="1254">
                    <a:moveTo>
                      <a:pt x="1021" y="165"/>
                    </a:moveTo>
                    <a:cubicBezTo>
                      <a:pt x="1029" y="108"/>
                      <a:pt x="1035" y="53"/>
                      <a:pt x="1039" y="0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33" y="1001"/>
                      <a:pt x="152" y="1144"/>
                      <a:pt x="302" y="1192"/>
                    </a:cubicBezTo>
                    <a:cubicBezTo>
                      <a:pt x="493" y="1254"/>
                      <a:pt x="937" y="790"/>
                      <a:pt x="1021" y="1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ṣlïdê">
                <a:extLst>
                  <a:ext uri="{FF2B5EF4-FFF2-40B4-BE49-F238E27FC236}">
                    <a16:creationId xmlns:a16="http://schemas.microsoft.com/office/drawing/2014/main" xmlns="" id="{07723F58-C50F-4142-B1C1-C1774C84303B}"/>
                  </a:ext>
                </a:extLst>
              </p:cNvPr>
              <p:cNvSpPr/>
              <p:nvPr/>
            </p:nvSpPr>
            <p:spPr bwMode="auto">
              <a:xfrm>
                <a:off x="4058864" y="3198949"/>
                <a:ext cx="2525528" cy="1110348"/>
              </a:xfrm>
              <a:custGeom>
                <a:avLst/>
                <a:gdLst>
                  <a:gd name="T0" fmla="*/ 1453 w 1453"/>
                  <a:gd name="T1" fmla="*/ 20 h 631"/>
                  <a:gd name="T2" fmla="*/ 1090 w 1453"/>
                  <a:gd name="T3" fmla="*/ 0 h 631"/>
                  <a:gd name="T4" fmla="*/ 24 w 1453"/>
                  <a:gd name="T5" fmla="*/ 370 h 631"/>
                  <a:gd name="T6" fmla="*/ 414 w 1453"/>
                  <a:gd name="T7" fmla="*/ 631 h 631"/>
                  <a:gd name="T8" fmla="*/ 414 w 1453"/>
                  <a:gd name="T9" fmla="*/ 631 h 631"/>
                  <a:gd name="T10" fmla="*/ 1453 w 1453"/>
                  <a:gd name="T11" fmla="*/ 2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3" h="631">
                    <a:moveTo>
                      <a:pt x="1453" y="20"/>
                    </a:moveTo>
                    <a:cubicBezTo>
                      <a:pt x="1344" y="7"/>
                      <a:pt x="1223" y="0"/>
                      <a:pt x="1090" y="0"/>
                    </a:cubicBezTo>
                    <a:cubicBezTo>
                      <a:pt x="417" y="0"/>
                      <a:pt x="0" y="201"/>
                      <a:pt x="24" y="370"/>
                    </a:cubicBezTo>
                    <a:cubicBezTo>
                      <a:pt x="38" y="466"/>
                      <a:pt x="185" y="563"/>
                      <a:pt x="414" y="631"/>
                    </a:cubicBezTo>
                    <a:cubicBezTo>
                      <a:pt x="414" y="631"/>
                      <a:pt x="414" y="631"/>
                      <a:pt x="414" y="631"/>
                    </a:cubicBezTo>
                    <a:cubicBezTo>
                      <a:pt x="1453" y="20"/>
                      <a:pt x="1453" y="20"/>
                      <a:pt x="1453" y="2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šḷîḋé">
                <a:extLst>
                  <a:ext uri="{FF2B5EF4-FFF2-40B4-BE49-F238E27FC236}">
                    <a16:creationId xmlns:a16="http://schemas.microsoft.com/office/drawing/2014/main" xmlns="" id="{193CD399-0F47-4AF7-8B7A-5C271A35C294}"/>
                  </a:ext>
                </a:extLst>
              </p:cNvPr>
              <p:cNvSpPr/>
              <p:nvPr/>
            </p:nvSpPr>
            <p:spPr bwMode="auto">
              <a:xfrm>
                <a:off x="4100247" y="3852368"/>
                <a:ext cx="1136890" cy="1453335"/>
              </a:xfrm>
              <a:custGeom>
                <a:avLst/>
                <a:gdLst>
                  <a:gd name="T0" fmla="*/ 390 w 654"/>
                  <a:gd name="T1" fmla="*/ 260 h 827"/>
                  <a:gd name="T2" fmla="*/ 0 w 654"/>
                  <a:gd name="T3" fmla="*/ 0 h 827"/>
                  <a:gd name="T4" fmla="*/ 654 w 654"/>
                  <a:gd name="T5" fmla="*/ 827 h 827"/>
                  <a:gd name="T6" fmla="*/ 390 w 654"/>
                  <a:gd name="T7" fmla="*/ 260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4" h="827">
                    <a:moveTo>
                      <a:pt x="390" y="260"/>
                    </a:moveTo>
                    <a:cubicBezTo>
                      <a:pt x="162" y="192"/>
                      <a:pt x="14" y="95"/>
                      <a:pt x="0" y="0"/>
                    </a:cubicBezTo>
                    <a:cubicBezTo>
                      <a:pt x="58" y="376"/>
                      <a:pt x="312" y="687"/>
                      <a:pt x="654" y="827"/>
                    </a:cubicBezTo>
                    <a:cubicBezTo>
                      <a:pt x="522" y="767"/>
                      <a:pt x="420" y="616"/>
                      <a:pt x="390" y="26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şḷíḍe">
                <a:extLst>
                  <a:ext uri="{FF2B5EF4-FFF2-40B4-BE49-F238E27FC236}">
                    <a16:creationId xmlns:a16="http://schemas.microsoft.com/office/drawing/2014/main" xmlns="" id="{59E5CA50-2AC0-4179-A815-4D9F49FFF0EF}"/>
                  </a:ext>
                </a:extLst>
              </p:cNvPr>
              <p:cNvSpPr/>
              <p:nvPr/>
            </p:nvSpPr>
            <p:spPr bwMode="auto">
              <a:xfrm>
                <a:off x="5229090" y="3336144"/>
                <a:ext cx="2558864" cy="1128951"/>
              </a:xfrm>
              <a:custGeom>
                <a:avLst/>
                <a:gdLst>
                  <a:gd name="T0" fmla="*/ 1466 w 1472"/>
                  <a:gd name="T1" fmla="*/ 292 h 642"/>
                  <a:gd name="T2" fmla="*/ 1079 w 1472"/>
                  <a:gd name="T3" fmla="*/ 0 h 642"/>
                  <a:gd name="T4" fmla="*/ 0 w 1472"/>
                  <a:gd name="T5" fmla="*/ 611 h 642"/>
                  <a:gd name="T6" fmla="*/ 417 w 1472"/>
                  <a:gd name="T7" fmla="*/ 642 h 642"/>
                  <a:gd name="T8" fmla="*/ 1466 w 1472"/>
                  <a:gd name="T9" fmla="*/ 292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2" h="642">
                    <a:moveTo>
                      <a:pt x="1466" y="292"/>
                    </a:moveTo>
                    <a:cubicBezTo>
                      <a:pt x="1472" y="188"/>
                      <a:pt x="1341" y="74"/>
                      <a:pt x="1079" y="0"/>
                    </a:cubicBezTo>
                    <a:cubicBezTo>
                      <a:pt x="0" y="611"/>
                      <a:pt x="0" y="611"/>
                      <a:pt x="0" y="611"/>
                    </a:cubicBezTo>
                    <a:cubicBezTo>
                      <a:pt x="127" y="631"/>
                      <a:pt x="268" y="642"/>
                      <a:pt x="417" y="642"/>
                    </a:cubicBezTo>
                    <a:cubicBezTo>
                      <a:pt x="999" y="642"/>
                      <a:pt x="1455" y="468"/>
                      <a:pt x="1466" y="29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ṡľïḓé">
                <a:extLst>
                  <a:ext uri="{FF2B5EF4-FFF2-40B4-BE49-F238E27FC236}">
                    <a16:creationId xmlns:a16="http://schemas.microsoft.com/office/drawing/2014/main" xmlns="" id="{9668A76D-3502-4CFB-9EB9-FE158AD06EC9}"/>
                  </a:ext>
                </a:extLst>
              </p:cNvPr>
              <p:cNvSpPr/>
              <p:nvPr/>
            </p:nvSpPr>
            <p:spPr bwMode="auto">
              <a:xfrm>
                <a:off x="5218745" y="3873296"/>
                <a:ext cx="2556565" cy="1571927"/>
              </a:xfrm>
              <a:custGeom>
                <a:avLst/>
                <a:gdLst>
                  <a:gd name="T0" fmla="*/ 423 w 1471"/>
                  <a:gd name="T1" fmla="*/ 337 h 894"/>
                  <a:gd name="T2" fmla="*/ 0 w 1471"/>
                  <a:gd name="T3" fmla="*/ 305 h 894"/>
                  <a:gd name="T4" fmla="*/ 0 w 1471"/>
                  <a:gd name="T5" fmla="*/ 305 h 894"/>
                  <a:gd name="T6" fmla="*/ 0 w 1471"/>
                  <a:gd name="T7" fmla="*/ 305 h 894"/>
                  <a:gd name="T8" fmla="*/ 415 w 1471"/>
                  <a:gd name="T9" fmla="*/ 894 h 894"/>
                  <a:gd name="T10" fmla="*/ 1471 w 1471"/>
                  <a:gd name="T11" fmla="*/ 0 h 894"/>
                  <a:gd name="T12" fmla="*/ 423 w 1471"/>
                  <a:gd name="T13" fmla="*/ 337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1" h="894">
                    <a:moveTo>
                      <a:pt x="423" y="337"/>
                    </a:moveTo>
                    <a:cubicBezTo>
                      <a:pt x="272" y="337"/>
                      <a:pt x="129" y="325"/>
                      <a:pt x="0" y="305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33" y="755"/>
                      <a:pt x="252" y="894"/>
                      <a:pt x="415" y="894"/>
                    </a:cubicBezTo>
                    <a:cubicBezTo>
                      <a:pt x="946" y="894"/>
                      <a:pt x="1386" y="507"/>
                      <a:pt x="1471" y="0"/>
                    </a:cubicBezTo>
                    <a:cubicBezTo>
                      <a:pt x="1440" y="171"/>
                      <a:pt x="992" y="337"/>
                      <a:pt x="423" y="337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ľide">
                <a:extLst>
                  <a:ext uri="{FF2B5EF4-FFF2-40B4-BE49-F238E27FC236}">
                    <a16:creationId xmlns:a16="http://schemas.microsoft.com/office/drawing/2014/main" xmlns="" id="{3BDA99A5-FA16-4C45-91A5-E3514F2DC25D}"/>
                  </a:ext>
                </a:extLst>
              </p:cNvPr>
              <p:cNvSpPr/>
              <p:nvPr/>
            </p:nvSpPr>
            <p:spPr bwMode="auto">
              <a:xfrm>
                <a:off x="4089902" y="1679342"/>
                <a:ext cx="1896732" cy="2133496"/>
              </a:xfrm>
              <a:custGeom>
                <a:avLst/>
                <a:gdLst>
                  <a:gd name="T0" fmla="*/ 1064 w 1091"/>
                  <a:gd name="T1" fmla="*/ 0 h 1213"/>
                  <a:gd name="T2" fmla="*/ 6 w 1091"/>
                  <a:gd name="T3" fmla="*/ 908 h 1213"/>
                  <a:gd name="T4" fmla="*/ 6 w 1091"/>
                  <a:gd name="T5" fmla="*/ 908 h 1213"/>
                  <a:gd name="T6" fmla="*/ 386 w 1091"/>
                  <a:gd name="T7" fmla="*/ 1213 h 1213"/>
                  <a:gd name="T8" fmla="*/ 1091 w 1091"/>
                  <a:gd name="T9" fmla="*/ 0 h 1213"/>
                  <a:gd name="T10" fmla="*/ 1064 w 1091"/>
                  <a:gd name="T11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1" h="1213">
                    <a:moveTo>
                      <a:pt x="1064" y="0"/>
                    </a:moveTo>
                    <a:cubicBezTo>
                      <a:pt x="528" y="0"/>
                      <a:pt x="84" y="394"/>
                      <a:pt x="6" y="908"/>
                    </a:cubicBezTo>
                    <a:cubicBezTo>
                      <a:pt x="6" y="908"/>
                      <a:pt x="6" y="908"/>
                      <a:pt x="6" y="908"/>
                    </a:cubicBezTo>
                    <a:cubicBezTo>
                      <a:pt x="0" y="1039"/>
                      <a:pt x="152" y="1145"/>
                      <a:pt x="386" y="1213"/>
                    </a:cubicBezTo>
                    <a:cubicBezTo>
                      <a:pt x="401" y="646"/>
                      <a:pt x="775" y="21"/>
                      <a:pt x="1091" y="0"/>
                    </a:cubicBezTo>
                    <a:cubicBezTo>
                      <a:pt x="1082" y="0"/>
                      <a:pt x="1073" y="0"/>
                      <a:pt x="106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ļîḍé">
                <a:extLst>
                  <a:ext uri="{FF2B5EF4-FFF2-40B4-BE49-F238E27FC236}">
                    <a16:creationId xmlns:a16="http://schemas.microsoft.com/office/drawing/2014/main" xmlns="" id="{A2C53CAC-833A-4267-8046-AB48899575C3}"/>
                  </a:ext>
                </a:extLst>
              </p:cNvPr>
              <p:cNvSpPr/>
              <p:nvPr/>
            </p:nvSpPr>
            <p:spPr bwMode="auto">
              <a:xfrm>
                <a:off x="4761230" y="1665390"/>
                <a:ext cx="1830059" cy="2147448"/>
              </a:xfrm>
              <a:custGeom>
                <a:avLst/>
                <a:gdLst>
                  <a:gd name="T0" fmla="*/ 0 w 1053"/>
                  <a:gd name="T1" fmla="*/ 1221 h 1221"/>
                  <a:gd name="T2" fmla="*/ 0 w 1053"/>
                  <a:gd name="T3" fmla="*/ 1221 h 1221"/>
                  <a:gd name="T4" fmla="*/ 1053 w 1053"/>
                  <a:gd name="T5" fmla="*/ 590 h 1221"/>
                  <a:gd name="T6" fmla="*/ 710 w 1053"/>
                  <a:gd name="T7" fmla="*/ 8 h 1221"/>
                  <a:gd name="T8" fmla="*/ 0 w 1053"/>
                  <a:gd name="T9" fmla="*/ 1221 h 1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3" h="1221">
                    <a:moveTo>
                      <a:pt x="0" y="1221"/>
                    </a:moveTo>
                    <a:cubicBezTo>
                      <a:pt x="0" y="1221"/>
                      <a:pt x="0" y="1221"/>
                      <a:pt x="0" y="1221"/>
                    </a:cubicBezTo>
                    <a:cubicBezTo>
                      <a:pt x="1053" y="590"/>
                      <a:pt x="1053" y="590"/>
                      <a:pt x="1053" y="590"/>
                    </a:cubicBezTo>
                    <a:cubicBezTo>
                      <a:pt x="1030" y="218"/>
                      <a:pt x="898" y="0"/>
                      <a:pt x="710" y="8"/>
                    </a:cubicBezTo>
                    <a:cubicBezTo>
                      <a:pt x="394" y="22"/>
                      <a:pt x="15" y="651"/>
                      <a:pt x="0" y="1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ṡḷîdê">
                <a:extLst>
                  <a:ext uri="{FF2B5EF4-FFF2-40B4-BE49-F238E27FC236}">
                    <a16:creationId xmlns:a16="http://schemas.microsoft.com/office/drawing/2014/main" xmlns="" id="{615B9D25-75BC-4AC2-BC9B-45423FBF1BFA}"/>
                  </a:ext>
                </a:extLst>
              </p:cNvPr>
              <p:cNvSpPr/>
              <p:nvPr/>
            </p:nvSpPr>
            <p:spPr bwMode="auto">
              <a:xfrm>
                <a:off x="5222193" y="1781657"/>
                <a:ext cx="2578406" cy="2182328"/>
              </a:xfrm>
              <a:custGeom>
                <a:avLst/>
                <a:gdLst>
                  <a:gd name="T0" fmla="*/ 1473 w 1483"/>
                  <a:gd name="T1" fmla="*/ 867 h 1241"/>
                  <a:gd name="T2" fmla="*/ 788 w 1483"/>
                  <a:gd name="T3" fmla="*/ 9 h 1241"/>
                  <a:gd name="T4" fmla="*/ 788 w 1483"/>
                  <a:gd name="T5" fmla="*/ 9 h 1241"/>
                  <a:gd name="T6" fmla="*/ 681 w 1483"/>
                  <a:gd name="T7" fmla="*/ 3 h 1241"/>
                  <a:gd name="T8" fmla="*/ 0 w 1483"/>
                  <a:gd name="T9" fmla="*/ 1212 h 1241"/>
                  <a:gd name="T10" fmla="*/ 0 w 1483"/>
                  <a:gd name="T11" fmla="*/ 1212 h 1241"/>
                  <a:gd name="T12" fmla="*/ 0 w 1483"/>
                  <a:gd name="T13" fmla="*/ 1212 h 1241"/>
                  <a:gd name="T14" fmla="*/ 421 w 1483"/>
                  <a:gd name="T15" fmla="*/ 1241 h 1241"/>
                  <a:gd name="T16" fmla="*/ 1472 w 1483"/>
                  <a:gd name="T17" fmla="*/ 866 h 1241"/>
                  <a:gd name="T18" fmla="*/ 1473 w 1483"/>
                  <a:gd name="T19" fmla="*/ 867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3" h="1241">
                    <a:moveTo>
                      <a:pt x="1473" y="867"/>
                    </a:moveTo>
                    <a:cubicBezTo>
                      <a:pt x="1420" y="472"/>
                      <a:pt x="1150" y="145"/>
                      <a:pt x="788" y="9"/>
                    </a:cubicBezTo>
                    <a:cubicBezTo>
                      <a:pt x="788" y="9"/>
                      <a:pt x="788" y="9"/>
                      <a:pt x="788" y="9"/>
                    </a:cubicBezTo>
                    <a:cubicBezTo>
                      <a:pt x="755" y="2"/>
                      <a:pt x="719" y="0"/>
                      <a:pt x="681" y="3"/>
                    </a:cubicBezTo>
                    <a:cubicBezTo>
                      <a:pt x="431" y="23"/>
                      <a:pt x="53" y="498"/>
                      <a:pt x="0" y="1212"/>
                    </a:cubicBezTo>
                    <a:cubicBezTo>
                      <a:pt x="0" y="1212"/>
                      <a:pt x="0" y="1212"/>
                      <a:pt x="0" y="1212"/>
                    </a:cubicBezTo>
                    <a:cubicBezTo>
                      <a:pt x="0" y="1212"/>
                      <a:pt x="0" y="1212"/>
                      <a:pt x="0" y="1212"/>
                    </a:cubicBezTo>
                    <a:cubicBezTo>
                      <a:pt x="131" y="1231"/>
                      <a:pt x="274" y="1241"/>
                      <a:pt x="421" y="1241"/>
                    </a:cubicBezTo>
                    <a:cubicBezTo>
                      <a:pt x="1003" y="1241"/>
                      <a:pt x="1483" y="1049"/>
                      <a:pt x="1472" y="866"/>
                    </a:cubicBezTo>
                    <a:lnTo>
                      <a:pt x="1473" y="8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ṡḷídè">
              <a:extLst>
                <a:ext uri="{FF2B5EF4-FFF2-40B4-BE49-F238E27FC236}">
                  <a16:creationId xmlns:a16="http://schemas.microsoft.com/office/drawing/2014/main" xmlns="" id="{AAC263C0-0233-4E38-BD07-3E5931693CB2}"/>
                </a:ext>
              </a:extLst>
            </p:cNvPr>
            <p:cNvGrpSpPr/>
            <p:nvPr/>
          </p:nvGrpSpPr>
          <p:grpSpPr>
            <a:xfrm>
              <a:off x="4244265" y="2314988"/>
              <a:ext cx="654450" cy="654450"/>
              <a:chOff x="713590" y="3744001"/>
              <a:chExt cx="712143" cy="712143"/>
            </a:xfrm>
          </p:grpSpPr>
          <p:sp>
            <p:nvSpPr>
              <p:cNvPr id="25" name="iṡlïḍé">
                <a:extLst>
                  <a:ext uri="{FF2B5EF4-FFF2-40B4-BE49-F238E27FC236}">
                    <a16:creationId xmlns:a16="http://schemas.microsoft.com/office/drawing/2014/main" xmlns="" id="{58386A4B-EAC4-4E4D-B851-BC8602E0D4B3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iṡļiḓé">
                <a:extLst>
                  <a:ext uri="{FF2B5EF4-FFF2-40B4-BE49-F238E27FC236}">
                    <a16:creationId xmlns:a16="http://schemas.microsoft.com/office/drawing/2014/main" xmlns="" id="{59873918-C39D-48E8-9CA9-D8757B5238D9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ṧlîḍê">
              <a:extLst>
                <a:ext uri="{FF2B5EF4-FFF2-40B4-BE49-F238E27FC236}">
                  <a16:creationId xmlns:a16="http://schemas.microsoft.com/office/drawing/2014/main" xmlns="" id="{4F0A3AA7-71D1-42F1-8478-07A7D325D3E5}"/>
                </a:ext>
              </a:extLst>
            </p:cNvPr>
            <p:cNvGrpSpPr/>
            <p:nvPr/>
          </p:nvGrpSpPr>
          <p:grpSpPr>
            <a:xfrm>
              <a:off x="4244265" y="4211794"/>
              <a:ext cx="654450" cy="654450"/>
              <a:chOff x="713590" y="3744001"/>
              <a:chExt cx="712143" cy="712143"/>
            </a:xfrm>
          </p:grpSpPr>
          <p:sp>
            <p:nvSpPr>
              <p:cNvPr id="23" name="ïşḷîḋe">
                <a:extLst>
                  <a:ext uri="{FF2B5EF4-FFF2-40B4-BE49-F238E27FC236}">
                    <a16:creationId xmlns:a16="http://schemas.microsoft.com/office/drawing/2014/main" xmlns="" id="{19EF3E6D-283D-4F63-AE74-D185DB2DC98F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îṧḻîḓè">
                <a:extLst>
                  <a:ext uri="{FF2B5EF4-FFF2-40B4-BE49-F238E27FC236}">
                    <a16:creationId xmlns:a16="http://schemas.microsoft.com/office/drawing/2014/main" xmlns="" id="{9436A8F3-D90F-4156-BF39-51D0B82B2B21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îşľïḑe">
              <a:extLst>
                <a:ext uri="{FF2B5EF4-FFF2-40B4-BE49-F238E27FC236}">
                  <a16:creationId xmlns:a16="http://schemas.microsoft.com/office/drawing/2014/main" xmlns="" id="{882D4899-7D39-4A8C-8DD0-B49F0C420538}"/>
                </a:ext>
              </a:extLst>
            </p:cNvPr>
            <p:cNvGrpSpPr/>
            <p:nvPr/>
          </p:nvGrpSpPr>
          <p:grpSpPr>
            <a:xfrm>
              <a:off x="6636329" y="4354390"/>
              <a:ext cx="654450" cy="654450"/>
              <a:chOff x="713590" y="3744001"/>
              <a:chExt cx="712143" cy="712143"/>
            </a:xfrm>
          </p:grpSpPr>
          <p:sp>
            <p:nvSpPr>
              <p:cNvPr id="21" name="ïṡļiḓe">
                <a:extLst>
                  <a:ext uri="{FF2B5EF4-FFF2-40B4-BE49-F238E27FC236}">
                    <a16:creationId xmlns:a16="http://schemas.microsoft.com/office/drawing/2014/main" xmlns="" id="{1173CDEF-F490-436F-94AD-9CA44657B092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í$ľîḓè">
                <a:extLst>
                  <a:ext uri="{FF2B5EF4-FFF2-40B4-BE49-F238E27FC236}">
                    <a16:creationId xmlns:a16="http://schemas.microsoft.com/office/drawing/2014/main" xmlns="" id="{2A88D9DE-C2D0-4FDA-BA14-2FBA2B4681C7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CD0B94DA-319C-457F-9D90-E11F4FEB7C1A}"/>
                </a:ext>
              </a:extLst>
            </p:cNvPr>
            <p:cNvGrpSpPr/>
            <p:nvPr/>
          </p:nvGrpSpPr>
          <p:grpSpPr>
            <a:xfrm>
              <a:off x="6950559" y="2433862"/>
              <a:ext cx="654450" cy="654450"/>
              <a:chOff x="713590" y="3744001"/>
              <a:chExt cx="712143" cy="712143"/>
            </a:xfrm>
          </p:grpSpPr>
          <p:sp>
            <p:nvSpPr>
              <p:cNvPr id="19" name="íṧļîdé">
                <a:extLst>
                  <a:ext uri="{FF2B5EF4-FFF2-40B4-BE49-F238E27FC236}">
                    <a16:creationId xmlns:a16="http://schemas.microsoft.com/office/drawing/2014/main" xmlns="" id="{38BBBE7B-73E4-4F7F-AC64-E6209557AA56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íŝ1ïďè">
                <a:extLst>
                  <a:ext uri="{FF2B5EF4-FFF2-40B4-BE49-F238E27FC236}">
                    <a16:creationId xmlns:a16="http://schemas.microsoft.com/office/drawing/2014/main" xmlns="" id="{F3E5E4A6-D6E3-453D-AD0A-9940C4528EDA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" name="ïş1îde">
              <a:extLst>
                <a:ext uri="{FF2B5EF4-FFF2-40B4-BE49-F238E27FC236}">
                  <a16:creationId xmlns:a16="http://schemas.microsoft.com/office/drawing/2014/main" xmlns="" id="{5374F396-3841-4ADC-BA9F-259138A9D6A6}"/>
                </a:ext>
              </a:extLst>
            </p:cNvPr>
            <p:cNvSpPr/>
            <p:nvPr/>
          </p:nvSpPr>
          <p:spPr bwMode="auto">
            <a:xfrm>
              <a:off x="669925" y="2189320"/>
              <a:ext cx="3622790" cy="728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ṩļïḓe">
              <a:extLst>
                <a:ext uri="{FF2B5EF4-FFF2-40B4-BE49-F238E27FC236}">
                  <a16:creationId xmlns:a16="http://schemas.microsoft.com/office/drawing/2014/main" xmlns="" id="{809FB093-1E12-4F56-9E64-3BFB044623CF}"/>
                </a:ext>
              </a:extLst>
            </p:cNvPr>
            <p:cNvSpPr txBox="1"/>
            <p:nvPr/>
          </p:nvSpPr>
          <p:spPr bwMode="auto">
            <a:xfrm>
              <a:off x="669925" y="1776439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3" name="išļîḓé">
              <a:extLst>
                <a:ext uri="{FF2B5EF4-FFF2-40B4-BE49-F238E27FC236}">
                  <a16:creationId xmlns:a16="http://schemas.microsoft.com/office/drawing/2014/main" xmlns="" id="{5A04B5CB-4949-4236-8525-DD7F4EDC2C14}"/>
                </a:ext>
              </a:extLst>
            </p:cNvPr>
            <p:cNvSpPr/>
            <p:nvPr/>
          </p:nvSpPr>
          <p:spPr bwMode="auto">
            <a:xfrm>
              <a:off x="7879963" y="2700530"/>
              <a:ext cx="3622790" cy="728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íślídé">
              <a:extLst>
                <a:ext uri="{FF2B5EF4-FFF2-40B4-BE49-F238E27FC236}">
                  <a16:creationId xmlns:a16="http://schemas.microsoft.com/office/drawing/2014/main" xmlns="" id="{6267F8F4-6BAF-4C17-B5C7-679101CEB7D8}"/>
                </a:ext>
              </a:extLst>
            </p:cNvPr>
            <p:cNvSpPr txBox="1"/>
            <p:nvPr/>
          </p:nvSpPr>
          <p:spPr bwMode="auto">
            <a:xfrm>
              <a:off x="7879963" y="2287649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5" name="îšļíḋe">
              <a:extLst>
                <a:ext uri="{FF2B5EF4-FFF2-40B4-BE49-F238E27FC236}">
                  <a16:creationId xmlns:a16="http://schemas.microsoft.com/office/drawing/2014/main" xmlns="" id="{4CD0E741-C117-46AE-B9E0-228495D157D6}"/>
                </a:ext>
              </a:extLst>
            </p:cNvPr>
            <p:cNvSpPr/>
            <p:nvPr/>
          </p:nvSpPr>
          <p:spPr bwMode="auto">
            <a:xfrm>
              <a:off x="7439430" y="4731616"/>
              <a:ext cx="4081057" cy="728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6" name="íSļiḍê">
              <a:extLst>
                <a:ext uri="{FF2B5EF4-FFF2-40B4-BE49-F238E27FC236}">
                  <a16:creationId xmlns:a16="http://schemas.microsoft.com/office/drawing/2014/main" xmlns="" id="{674AC9E2-61E3-4DFE-83F5-0FB6B4FF701C}"/>
                </a:ext>
              </a:extLst>
            </p:cNvPr>
            <p:cNvSpPr txBox="1"/>
            <p:nvPr/>
          </p:nvSpPr>
          <p:spPr bwMode="auto">
            <a:xfrm>
              <a:off x="7439430" y="4318735"/>
              <a:ext cx="408105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04.Text here</a:t>
              </a:r>
            </a:p>
          </p:txBody>
        </p:sp>
        <p:sp>
          <p:nvSpPr>
            <p:cNvPr id="17" name="ïŝ1iḑe">
              <a:extLst>
                <a:ext uri="{FF2B5EF4-FFF2-40B4-BE49-F238E27FC236}">
                  <a16:creationId xmlns:a16="http://schemas.microsoft.com/office/drawing/2014/main" xmlns="" id="{C7568A1D-55DC-4F30-B61B-E22A48139D46}"/>
                </a:ext>
              </a:extLst>
            </p:cNvPr>
            <p:cNvSpPr/>
            <p:nvPr/>
          </p:nvSpPr>
          <p:spPr bwMode="auto">
            <a:xfrm>
              <a:off x="669925" y="4385572"/>
              <a:ext cx="3622790" cy="728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8" name="ïṣḻíḑe">
              <a:extLst>
                <a:ext uri="{FF2B5EF4-FFF2-40B4-BE49-F238E27FC236}">
                  <a16:creationId xmlns:a16="http://schemas.microsoft.com/office/drawing/2014/main" xmlns="" id="{ABC67A4B-D3AA-4097-AAB6-52E65E033CDE}"/>
                </a:ext>
              </a:extLst>
            </p:cNvPr>
            <p:cNvSpPr txBox="1"/>
            <p:nvPr/>
          </p:nvSpPr>
          <p:spPr bwMode="auto">
            <a:xfrm>
              <a:off x="669925" y="3972691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95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2D39BE-3BBA-4BB3-904C-D3F08303B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D45C58-FDB6-4057-B779-0CE39BF81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59A819-0A74-4106-B07B-3565B4E5B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00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975EDA-883D-4643-89CA-58B14D3F4D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95807" y="1314000"/>
            <a:ext cx="10200385" cy="3843188"/>
            <a:chOff x="995807" y="1314000"/>
            <a:chExt cx="10200385" cy="3843188"/>
          </a:xfrm>
        </p:grpSpPr>
        <p:sp>
          <p:nvSpPr>
            <p:cNvPr id="6" name="îslíḋè">
              <a:extLst>
                <a:ext uri="{FF2B5EF4-FFF2-40B4-BE49-F238E27FC236}">
                  <a16:creationId xmlns:a16="http://schemas.microsoft.com/office/drawing/2014/main" xmlns="" id="{98418F80-D0C5-4C84-B912-22DFA3DF0AD2}"/>
                </a:ext>
              </a:extLst>
            </p:cNvPr>
            <p:cNvSpPr/>
            <p:nvPr/>
          </p:nvSpPr>
          <p:spPr>
            <a:xfrm>
              <a:off x="1294839" y="2686329"/>
              <a:ext cx="1590476" cy="387282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lvl="0"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işľïďe">
              <a:extLst>
                <a:ext uri="{FF2B5EF4-FFF2-40B4-BE49-F238E27FC236}">
                  <a16:creationId xmlns:a16="http://schemas.microsoft.com/office/drawing/2014/main" xmlns="" id="{07B8BEAE-2C9A-45C6-AF05-FAAF78163889}"/>
                </a:ext>
              </a:extLst>
            </p:cNvPr>
            <p:cNvSpPr/>
            <p:nvPr/>
          </p:nvSpPr>
          <p:spPr>
            <a:xfrm>
              <a:off x="3297800" y="2686330"/>
              <a:ext cx="1590476" cy="387282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iṩļîḑê">
              <a:extLst>
                <a:ext uri="{FF2B5EF4-FFF2-40B4-BE49-F238E27FC236}">
                  <a16:creationId xmlns:a16="http://schemas.microsoft.com/office/drawing/2014/main" xmlns="" id="{A2098134-FA5D-41A8-9897-461BE1B6BA9B}"/>
                </a:ext>
              </a:extLst>
            </p:cNvPr>
            <p:cNvSpPr/>
            <p:nvPr/>
          </p:nvSpPr>
          <p:spPr>
            <a:xfrm>
              <a:off x="5300761" y="2686330"/>
              <a:ext cx="1590477" cy="387282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iṡliḓé">
              <a:extLst>
                <a:ext uri="{FF2B5EF4-FFF2-40B4-BE49-F238E27FC236}">
                  <a16:creationId xmlns:a16="http://schemas.microsoft.com/office/drawing/2014/main" xmlns="" id="{A930CFE3-46EB-47EF-AB83-594818045359}"/>
                </a:ext>
              </a:extLst>
            </p:cNvPr>
            <p:cNvSpPr/>
            <p:nvPr/>
          </p:nvSpPr>
          <p:spPr>
            <a:xfrm>
              <a:off x="7303722" y="2686330"/>
              <a:ext cx="1590477" cy="387282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îślïḓè">
              <a:extLst>
                <a:ext uri="{FF2B5EF4-FFF2-40B4-BE49-F238E27FC236}">
                  <a16:creationId xmlns:a16="http://schemas.microsoft.com/office/drawing/2014/main" xmlns="" id="{DDE17DE6-BAE9-4087-A9F9-105735CD3944}"/>
                </a:ext>
              </a:extLst>
            </p:cNvPr>
            <p:cNvSpPr/>
            <p:nvPr/>
          </p:nvSpPr>
          <p:spPr>
            <a:xfrm>
              <a:off x="9306686" y="2685871"/>
              <a:ext cx="1590476" cy="387282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11DFFB5-B1C3-4EAB-BEBF-35AA22FEA324}"/>
                </a:ext>
              </a:extLst>
            </p:cNvPr>
            <p:cNvCxnSpPr>
              <a:cxnSpLocks/>
              <a:stCxn id="17" idx="0"/>
              <a:endCxn id="6" idx="0"/>
            </p:cNvCxnSpPr>
            <p:nvPr/>
          </p:nvCxnSpPr>
          <p:spPr>
            <a:xfrm flipH="1">
              <a:off x="2090077" y="1700812"/>
              <a:ext cx="4000624" cy="9855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DF6044B-E0DC-4F10-BB79-46554936C32C}"/>
                </a:ext>
              </a:extLst>
            </p:cNvPr>
            <p:cNvCxnSpPr>
              <a:cxnSpLocks/>
              <a:stCxn id="7" idx="0"/>
              <a:endCxn id="17" idx="0"/>
            </p:cNvCxnSpPr>
            <p:nvPr/>
          </p:nvCxnSpPr>
          <p:spPr>
            <a:xfrm flipV="1">
              <a:off x="4093038" y="1700812"/>
              <a:ext cx="1997663" cy="985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3A8E571-D33B-4A23-B779-63EDD9DD1E94}"/>
                </a:ext>
              </a:extLst>
            </p:cNvPr>
            <p:cNvCxnSpPr>
              <a:cxnSpLocks/>
              <a:stCxn id="17" idx="0"/>
              <a:endCxn id="8" idx="0"/>
            </p:cNvCxnSpPr>
            <p:nvPr/>
          </p:nvCxnSpPr>
          <p:spPr>
            <a:xfrm>
              <a:off x="6090701" y="1700812"/>
              <a:ext cx="5299" cy="985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92359B0-06A9-4FA6-A9BC-8ACBD52BD5E9}"/>
                </a:ext>
              </a:extLst>
            </p:cNvPr>
            <p:cNvCxnSpPr>
              <a:cxnSpLocks/>
              <a:stCxn id="17" idx="0"/>
              <a:endCxn id="9" idx="0"/>
            </p:cNvCxnSpPr>
            <p:nvPr/>
          </p:nvCxnSpPr>
          <p:spPr>
            <a:xfrm>
              <a:off x="6090701" y="1700812"/>
              <a:ext cx="2008260" cy="985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6CB94D8-F621-41A2-BDFC-90BF96DD781F}"/>
                </a:ext>
              </a:extLst>
            </p:cNvPr>
            <p:cNvCxnSpPr>
              <a:cxnSpLocks/>
              <a:stCxn id="17" idx="0"/>
              <a:endCxn id="10" idx="0"/>
            </p:cNvCxnSpPr>
            <p:nvPr/>
          </p:nvCxnSpPr>
          <p:spPr>
            <a:xfrm>
              <a:off x="6090701" y="1700812"/>
              <a:ext cx="4011223" cy="9850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sḷíďe">
              <a:extLst>
                <a:ext uri="{FF2B5EF4-FFF2-40B4-BE49-F238E27FC236}">
                  <a16:creationId xmlns:a16="http://schemas.microsoft.com/office/drawing/2014/main" xmlns="" id="{EB154125-DA45-4E9E-A3C5-2604FA7CD188}"/>
                </a:ext>
              </a:extLst>
            </p:cNvPr>
            <p:cNvSpPr/>
            <p:nvPr/>
          </p:nvSpPr>
          <p:spPr>
            <a:xfrm>
              <a:off x="5709188" y="1314000"/>
              <a:ext cx="773624" cy="77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ļïḍé">
              <a:extLst>
                <a:ext uri="{FF2B5EF4-FFF2-40B4-BE49-F238E27FC236}">
                  <a16:creationId xmlns:a16="http://schemas.microsoft.com/office/drawing/2014/main" xmlns="" id="{AA44D6DD-918E-4567-8912-6A6708B5B0A1}"/>
                </a:ext>
              </a:extLst>
            </p:cNvPr>
            <p:cNvSpPr/>
            <p:nvPr/>
          </p:nvSpPr>
          <p:spPr>
            <a:xfrm>
              <a:off x="5892758" y="1512395"/>
              <a:ext cx="395885" cy="376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7" y="8928"/>
                  </a:moveTo>
                  <a:lnTo>
                    <a:pt x="20048" y="7836"/>
                  </a:lnTo>
                  <a:cubicBezTo>
                    <a:pt x="19687" y="7476"/>
                    <a:pt x="19267" y="7297"/>
                    <a:pt x="18787" y="7297"/>
                  </a:cubicBezTo>
                  <a:cubicBezTo>
                    <a:pt x="18296" y="7297"/>
                    <a:pt x="17880" y="7476"/>
                    <a:pt x="17539" y="7836"/>
                  </a:cubicBezTo>
                  <a:lnTo>
                    <a:pt x="13462" y="12118"/>
                  </a:lnTo>
                  <a:lnTo>
                    <a:pt x="13462" y="1865"/>
                  </a:lnTo>
                  <a:cubicBezTo>
                    <a:pt x="13462" y="1359"/>
                    <a:pt x="13286" y="923"/>
                    <a:pt x="12935" y="553"/>
                  </a:cubicBezTo>
                  <a:cubicBezTo>
                    <a:pt x="12584" y="184"/>
                    <a:pt x="12168" y="0"/>
                    <a:pt x="11687" y="0"/>
                  </a:cubicBezTo>
                  <a:lnTo>
                    <a:pt x="9913" y="0"/>
                  </a:lnTo>
                  <a:cubicBezTo>
                    <a:pt x="9432" y="0"/>
                    <a:pt x="9016" y="185"/>
                    <a:pt x="8665" y="553"/>
                  </a:cubicBezTo>
                  <a:cubicBezTo>
                    <a:pt x="8314" y="923"/>
                    <a:pt x="8139" y="1359"/>
                    <a:pt x="8139" y="1865"/>
                  </a:cubicBezTo>
                  <a:lnTo>
                    <a:pt x="8139" y="12118"/>
                  </a:lnTo>
                  <a:lnTo>
                    <a:pt x="4062" y="7836"/>
                  </a:lnTo>
                  <a:cubicBezTo>
                    <a:pt x="3720" y="7476"/>
                    <a:pt x="3304" y="7297"/>
                    <a:pt x="2814" y="7297"/>
                  </a:cubicBezTo>
                  <a:cubicBezTo>
                    <a:pt x="2334" y="7297"/>
                    <a:pt x="1914" y="7476"/>
                    <a:pt x="1553" y="7836"/>
                  </a:cubicBezTo>
                  <a:lnTo>
                    <a:pt x="527" y="8928"/>
                  </a:lnTo>
                  <a:cubicBezTo>
                    <a:pt x="175" y="9297"/>
                    <a:pt x="0" y="9739"/>
                    <a:pt x="0" y="10254"/>
                  </a:cubicBezTo>
                  <a:cubicBezTo>
                    <a:pt x="0" y="10778"/>
                    <a:pt x="176" y="11215"/>
                    <a:pt x="527" y="11564"/>
                  </a:cubicBezTo>
                  <a:lnTo>
                    <a:pt x="9552" y="21061"/>
                  </a:lnTo>
                  <a:cubicBezTo>
                    <a:pt x="9894" y="21420"/>
                    <a:pt x="10311" y="21600"/>
                    <a:pt x="10800" y="21600"/>
                  </a:cubicBezTo>
                  <a:cubicBezTo>
                    <a:pt x="11281" y="21600"/>
                    <a:pt x="11702" y="21420"/>
                    <a:pt x="12061" y="21061"/>
                  </a:cubicBezTo>
                  <a:lnTo>
                    <a:pt x="21087" y="11564"/>
                  </a:lnTo>
                  <a:cubicBezTo>
                    <a:pt x="21429" y="11205"/>
                    <a:pt x="21600" y="10768"/>
                    <a:pt x="21600" y="10254"/>
                  </a:cubicBezTo>
                  <a:cubicBezTo>
                    <a:pt x="21600" y="9749"/>
                    <a:pt x="21429" y="9307"/>
                    <a:pt x="21087" y="8928"/>
                  </a:cubicBezTo>
                  <a:cubicBezTo>
                    <a:pt x="21087" y="8928"/>
                    <a:pt x="21087" y="8928"/>
                    <a:pt x="21087" y="89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ŝḻíḓe">
              <a:extLst>
                <a:ext uri="{FF2B5EF4-FFF2-40B4-BE49-F238E27FC236}">
                  <a16:creationId xmlns:a16="http://schemas.microsoft.com/office/drawing/2014/main" xmlns="" id="{5DEC403F-2142-4F14-9B4C-848FA2B6A829}"/>
                </a:ext>
              </a:extLst>
            </p:cNvPr>
            <p:cNvSpPr/>
            <p:nvPr/>
          </p:nvSpPr>
          <p:spPr bwMode="auto">
            <a:xfrm>
              <a:off x="995807" y="3194393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îşļïde">
              <a:extLst>
                <a:ext uri="{FF2B5EF4-FFF2-40B4-BE49-F238E27FC236}">
                  <a16:creationId xmlns:a16="http://schemas.microsoft.com/office/drawing/2014/main" xmlns="" id="{ECD84E1E-ED74-4C6F-9F79-8047D7A07785}"/>
                </a:ext>
              </a:extLst>
            </p:cNvPr>
            <p:cNvSpPr/>
            <p:nvPr/>
          </p:nvSpPr>
          <p:spPr bwMode="auto">
            <a:xfrm>
              <a:off x="2998769" y="4292453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ṩľîḓê">
              <a:extLst>
                <a:ext uri="{FF2B5EF4-FFF2-40B4-BE49-F238E27FC236}">
                  <a16:creationId xmlns:a16="http://schemas.microsoft.com/office/drawing/2014/main" xmlns="" id="{7804E8EE-C29D-4085-B1EF-D6F3AD61C30E}"/>
                </a:ext>
              </a:extLst>
            </p:cNvPr>
            <p:cNvSpPr/>
            <p:nvPr/>
          </p:nvSpPr>
          <p:spPr bwMode="auto">
            <a:xfrm>
              <a:off x="5001730" y="3194393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i$1ïdê">
              <a:extLst>
                <a:ext uri="{FF2B5EF4-FFF2-40B4-BE49-F238E27FC236}">
                  <a16:creationId xmlns:a16="http://schemas.microsoft.com/office/drawing/2014/main" xmlns="" id="{FB0F0C28-752F-4A01-8641-D64C0F96FE7D}"/>
                </a:ext>
              </a:extLst>
            </p:cNvPr>
            <p:cNvSpPr/>
            <p:nvPr/>
          </p:nvSpPr>
          <p:spPr bwMode="auto">
            <a:xfrm>
              <a:off x="7004691" y="4292453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iŝļîḓè">
              <a:extLst>
                <a:ext uri="{FF2B5EF4-FFF2-40B4-BE49-F238E27FC236}">
                  <a16:creationId xmlns:a16="http://schemas.microsoft.com/office/drawing/2014/main" xmlns="" id="{073857FB-5AF5-461C-802B-49FC26D792B1}"/>
                </a:ext>
              </a:extLst>
            </p:cNvPr>
            <p:cNvSpPr/>
            <p:nvPr/>
          </p:nvSpPr>
          <p:spPr bwMode="auto">
            <a:xfrm>
              <a:off x="9007653" y="3194393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A719409-480E-4151-9F40-71E41CDA5578}"/>
                </a:ext>
              </a:extLst>
            </p:cNvPr>
            <p:cNvCxnSpPr>
              <a:cxnSpLocks/>
              <a:stCxn id="7" idx="2"/>
              <a:endCxn id="19" idx="0"/>
            </p:cNvCxnSpPr>
            <p:nvPr/>
          </p:nvCxnSpPr>
          <p:spPr>
            <a:xfrm>
              <a:off x="4093038" y="3073612"/>
              <a:ext cx="1" cy="12188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3A9E3BA1-51BB-4C74-9775-4DE0315D8986}"/>
                </a:ext>
              </a:extLst>
            </p:cNvPr>
            <p:cNvCxnSpPr>
              <a:cxnSpLocks/>
              <a:stCxn id="9" idx="2"/>
              <a:endCxn id="21" idx="0"/>
            </p:cNvCxnSpPr>
            <p:nvPr/>
          </p:nvCxnSpPr>
          <p:spPr>
            <a:xfrm>
              <a:off x="8098961" y="3073612"/>
              <a:ext cx="0" cy="12188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19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41F0A2-FE34-48AE-97E4-2D3FA5241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7F0BFA-E050-4C7B-A861-3F716D7B7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72D534-F53C-4E74-8DD2-CA23E35FB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01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68F708-0E22-4E0D-A946-E8EB5F827E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1000" y="1899000"/>
            <a:ext cx="10959488" cy="2868242"/>
            <a:chOff x="561000" y="1899000"/>
            <a:chExt cx="10959488" cy="2868242"/>
          </a:xfrm>
        </p:grpSpPr>
        <p:sp>
          <p:nvSpPr>
            <p:cNvPr id="6" name="îšḻíḍé">
              <a:extLst>
                <a:ext uri="{FF2B5EF4-FFF2-40B4-BE49-F238E27FC236}">
                  <a16:creationId xmlns:a16="http://schemas.microsoft.com/office/drawing/2014/main" xmlns="" id="{A3661123-3EE4-4875-9630-9668526D7C01}"/>
                </a:ext>
              </a:extLst>
            </p:cNvPr>
            <p:cNvSpPr/>
            <p:nvPr/>
          </p:nvSpPr>
          <p:spPr>
            <a:xfrm>
              <a:off x="6043584" y="1899000"/>
              <a:ext cx="3237313" cy="1434121"/>
            </a:xfrm>
            <a:prstGeom prst="chevron">
              <a:avLst>
                <a:gd name="adj" fmla="val 41391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ṥ1iḑè">
              <a:extLst>
                <a:ext uri="{FF2B5EF4-FFF2-40B4-BE49-F238E27FC236}">
                  <a16:creationId xmlns:a16="http://schemas.microsoft.com/office/drawing/2014/main" xmlns="" id="{A4070AFE-297A-421B-9558-F213F0D52BD2}"/>
                </a:ext>
              </a:extLst>
            </p:cNvPr>
            <p:cNvSpPr/>
            <p:nvPr/>
          </p:nvSpPr>
          <p:spPr>
            <a:xfrm>
              <a:off x="561000" y="1899000"/>
              <a:ext cx="6086081" cy="1434121"/>
            </a:xfrm>
            <a:prstGeom prst="chevron">
              <a:avLst>
                <a:gd name="adj" fmla="val 41391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ļîḋê">
              <a:extLst>
                <a:ext uri="{FF2B5EF4-FFF2-40B4-BE49-F238E27FC236}">
                  <a16:creationId xmlns:a16="http://schemas.microsoft.com/office/drawing/2014/main" xmlns="" id="{C5DB26D6-7B45-4339-ACEF-89FC41E7E317}"/>
                </a:ext>
              </a:extLst>
            </p:cNvPr>
            <p:cNvSpPr/>
            <p:nvPr/>
          </p:nvSpPr>
          <p:spPr>
            <a:xfrm>
              <a:off x="5595827" y="2230063"/>
              <a:ext cx="895513" cy="771995"/>
            </a:xfrm>
            <a:prstGeom prst="hexagon">
              <a:avLst>
                <a:gd name="adj" fmla="val 41111"/>
                <a:gd name="vf" fmla="val 11547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/>
                <a:t>1</a:t>
              </a:r>
            </a:p>
          </p:txBody>
        </p:sp>
        <p:sp>
          <p:nvSpPr>
            <p:cNvPr id="9" name="îṩḷïde">
              <a:extLst>
                <a:ext uri="{FF2B5EF4-FFF2-40B4-BE49-F238E27FC236}">
                  <a16:creationId xmlns:a16="http://schemas.microsoft.com/office/drawing/2014/main" xmlns="" id="{13FA4950-A1B5-4BF4-81E5-18EED18FB51A}"/>
                </a:ext>
              </a:extLst>
            </p:cNvPr>
            <p:cNvSpPr/>
            <p:nvPr/>
          </p:nvSpPr>
          <p:spPr bwMode="auto">
            <a:xfrm>
              <a:off x="7382409" y="2216476"/>
              <a:ext cx="416741" cy="654436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ļiḋè">
              <a:extLst>
                <a:ext uri="{FF2B5EF4-FFF2-40B4-BE49-F238E27FC236}">
                  <a16:creationId xmlns:a16="http://schemas.microsoft.com/office/drawing/2014/main" xmlns="" id="{A264B0E8-22ED-4904-9F56-F0BF2898783C}"/>
                </a:ext>
              </a:extLst>
            </p:cNvPr>
            <p:cNvSpPr/>
            <p:nvPr/>
          </p:nvSpPr>
          <p:spPr>
            <a:xfrm flipH="1">
              <a:off x="2806271" y="3333121"/>
              <a:ext cx="3237313" cy="1434121"/>
            </a:xfrm>
            <a:prstGeom prst="chevron">
              <a:avLst>
                <a:gd name="adj" fmla="val 41391"/>
              </a:avLst>
            </a:prstGeom>
            <a:solidFill>
              <a:schemeClr val="tx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ṣ1ïḓé">
              <a:extLst>
                <a:ext uri="{FF2B5EF4-FFF2-40B4-BE49-F238E27FC236}">
                  <a16:creationId xmlns:a16="http://schemas.microsoft.com/office/drawing/2014/main" xmlns="" id="{FE945780-D19E-4CD0-9D8E-E47B6B54A815}"/>
                </a:ext>
              </a:extLst>
            </p:cNvPr>
            <p:cNvSpPr/>
            <p:nvPr/>
          </p:nvSpPr>
          <p:spPr>
            <a:xfrm flipH="1">
              <a:off x="5434407" y="3333121"/>
              <a:ext cx="6086081" cy="1434121"/>
            </a:xfrm>
            <a:prstGeom prst="chevron">
              <a:avLst>
                <a:gd name="adj" fmla="val 41391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ṣlïďê">
              <a:extLst>
                <a:ext uri="{FF2B5EF4-FFF2-40B4-BE49-F238E27FC236}">
                  <a16:creationId xmlns:a16="http://schemas.microsoft.com/office/drawing/2014/main" xmlns="" id="{E01B3E91-0144-49CD-9F57-33C382D0B818}"/>
                </a:ext>
              </a:extLst>
            </p:cNvPr>
            <p:cNvSpPr/>
            <p:nvPr/>
          </p:nvSpPr>
          <p:spPr>
            <a:xfrm>
              <a:off x="5595827" y="3664183"/>
              <a:ext cx="895513" cy="771995"/>
            </a:xfrm>
            <a:prstGeom prst="hexagon">
              <a:avLst>
                <a:gd name="adj" fmla="val 41111"/>
                <a:gd name="vf" fmla="val 115470"/>
              </a:avLst>
            </a:prstGeom>
            <a:solidFill>
              <a:schemeClr val="tx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b="1"/>
                <a:t>2</a:t>
              </a:r>
            </a:p>
          </p:txBody>
        </p:sp>
        <p:sp>
          <p:nvSpPr>
            <p:cNvPr id="13" name="iṩľîḑè">
              <a:extLst>
                <a:ext uri="{FF2B5EF4-FFF2-40B4-BE49-F238E27FC236}">
                  <a16:creationId xmlns:a16="http://schemas.microsoft.com/office/drawing/2014/main" xmlns="" id="{332CCD85-87DF-4D24-88F7-A61B817090B8}"/>
                </a:ext>
              </a:extLst>
            </p:cNvPr>
            <p:cNvSpPr/>
            <p:nvPr/>
          </p:nvSpPr>
          <p:spPr bwMode="auto">
            <a:xfrm>
              <a:off x="4208438" y="3710213"/>
              <a:ext cx="432976" cy="679933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ṩḷïḑé">
              <a:extLst>
                <a:ext uri="{FF2B5EF4-FFF2-40B4-BE49-F238E27FC236}">
                  <a16:creationId xmlns:a16="http://schemas.microsoft.com/office/drawing/2014/main" xmlns="" id="{5C0FA2A6-2A25-4964-B8C0-B641B735E115}"/>
                </a:ext>
              </a:extLst>
            </p:cNvPr>
            <p:cNvSpPr txBox="1"/>
            <p:nvPr/>
          </p:nvSpPr>
          <p:spPr bwMode="auto">
            <a:xfrm>
              <a:off x="1308076" y="1954613"/>
              <a:ext cx="4317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ïṧḻïďê">
              <a:extLst>
                <a:ext uri="{FF2B5EF4-FFF2-40B4-BE49-F238E27FC236}">
                  <a16:creationId xmlns:a16="http://schemas.microsoft.com/office/drawing/2014/main" xmlns="" id="{65BF99A4-E09A-420B-8A87-91A1055CD7A5}"/>
                </a:ext>
              </a:extLst>
            </p:cNvPr>
            <p:cNvSpPr/>
            <p:nvPr/>
          </p:nvSpPr>
          <p:spPr bwMode="auto">
            <a:xfrm>
              <a:off x="1309621" y="2396418"/>
              <a:ext cx="4315530" cy="890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6" name="išlïḑê">
              <a:extLst>
                <a:ext uri="{FF2B5EF4-FFF2-40B4-BE49-F238E27FC236}">
                  <a16:creationId xmlns:a16="http://schemas.microsoft.com/office/drawing/2014/main" xmlns="" id="{C87196C0-77DD-4A2A-8BBD-EF4ECB7CDF34}"/>
                </a:ext>
              </a:extLst>
            </p:cNvPr>
            <p:cNvSpPr txBox="1"/>
            <p:nvPr/>
          </p:nvSpPr>
          <p:spPr bwMode="auto">
            <a:xfrm>
              <a:off x="6513183" y="3394052"/>
              <a:ext cx="4317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í$1ïḑé">
              <a:extLst>
                <a:ext uri="{FF2B5EF4-FFF2-40B4-BE49-F238E27FC236}">
                  <a16:creationId xmlns:a16="http://schemas.microsoft.com/office/drawing/2014/main" xmlns="" id="{137BD058-C60D-4DF8-817E-C6EB223DA7D3}"/>
                </a:ext>
              </a:extLst>
            </p:cNvPr>
            <p:cNvSpPr/>
            <p:nvPr/>
          </p:nvSpPr>
          <p:spPr bwMode="auto">
            <a:xfrm>
              <a:off x="6514728" y="3835857"/>
              <a:ext cx="4315530" cy="890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82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A483C83-6C5A-462F-882C-75287C16BC6A}"/>
              </a:ext>
            </a:extLst>
          </p:cNvPr>
          <p:cNvSpPr txBox="1"/>
          <p:nvPr/>
        </p:nvSpPr>
        <p:spPr>
          <a:xfrm>
            <a:off x="5860597" y="3958971"/>
            <a:ext cx="1911803" cy="213747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n w="44450" cap="rnd">
                  <a:solidFill>
                    <a:schemeClr val="accent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ln w="44450" cap="rnd">
                <a:solidFill>
                  <a:schemeClr val="accent5"/>
                </a:solidFill>
              </a:ln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83BC380-5029-4399-AA02-B6ECB6A6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4C46F8-063C-4A97-A265-7C5F5AE70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19CF3468-4F68-46D6-849A-D73B12150D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9486" y="5859356"/>
            <a:ext cx="404251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xmlns="" id="{1212C6EF-4736-4D88-AC2A-655F354EE6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777" y="5859356"/>
            <a:ext cx="2074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E411C7C-2833-494C-9637-368236408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3178" y="4849036"/>
            <a:ext cx="1091837" cy="1010320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5B5D056E-3929-482D-8230-F4C0FC852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052033"/>
            <a:ext cx="12191999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0B764B4-7F72-4762-A9C0-FC03F383D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6726" y="4758873"/>
            <a:ext cx="686721" cy="1293161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026CA03-26A4-4DD9-A863-DC45849E9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3447" y="4758873"/>
            <a:ext cx="145743" cy="129316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87E2BB7-FA96-40C1-90BD-3262A74E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9A289EA-21C9-40C1-9FE7-EF4741BDB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4883619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56F8B88-C071-4984-BF0D-68370286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7529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9F8D50A-0C81-48EC-B1FD-0FAF45102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727" y="5160284"/>
            <a:ext cx="151919" cy="169211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858F82-11CD-4343-A1EC-5817F0861239}"/>
              </a:ext>
            </a:extLst>
          </p:cNvPr>
          <p:cNvGrpSpPr/>
          <p:nvPr/>
        </p:nvGrpSpPr>
        <p:grpSpPr>
          <a:xfrm>
            <a:off x="11383002" y="5182516"/>
            <a:ext cx="685487" cy="869518"/>
            <a:chOff x="11383002" y="5182516"/>
            <a:chExt cx="685487" cy="869518"/>
          </a:xfrm>
        </p:grpSpPr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xmlns="" id="{D45C1E88-6134-4FB2-8400-E89E478B69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xmlns="" id="{ED77E06B-E722-455C-929F-36830D4E0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xmlns="" id="{CF9BFA40-0D02-4472-A17F-3CBEF47521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xmlns="" id="{E3A5535A-49E2-48E2-B68D-DE9104ABD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xmlns="" id="{53660521-E1D6-4E39-8F5C-98672AA9FD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xmlns="" id="{9B90C131-D73C-43A8-B71D-F8FF8C7F9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2">
            <a:extLst>
              <a:ext uri="{FF2B5EF4-FFF2-40B4-BE49-F238E27FC236}">
                <a16:creationId xmlns:a16="http://schemas.microsoft.com/office/drawing/2014/main" xmlns="" id="{ACD9919C-2C38-47D1-92F3-6DFD0C09EE58}"/>
              </a:ext>
            </a:extLst>
          </p:cNvPr>
          <p:cNvSpPr>
            <a:spLocks/>
          </p:cNvSpPr>
          <p:nvPr/>
        </p:nvSpPr>
        <p:spPr bwMode="auto">
          <a:xfrm>
            <a:off x="10139247" y="3912822"/>
            <a:ext cx="568151" cy="463167"/>
          </a:xfrm>
          <a:custGeom>
            <a:avLst/>
            <a:gdLst>
              <a:gd name="T0" fmla="*/ 228 w 460"/>
              <a:gd name="T1" fmla="*/ 0 h 375"/>
              <a:gd name="T2" fmla="*/ 101 w 460"/>
              <a:gd name="T3" fmla="*/ 0 h 375"/>
              <a:gd name="T4" fmla="*/ 101 w 460"/>
              <a:gd name="T5" fmla="*/ 110 h 375"/>
              <a:gd name="T6" fmla="*/ 164 w 460"/>
              <a:gd name="T7" fmla="*/ 110 h 375"/>
              <a:gd name="T8" fmla="*/ 0 w 460"/>
              <a:gd name="T9" fmla="*/ 375 h 375"/>
              <a:gd name="T10" fmla="*/ 228 w 460"/>
              <a:gd name="T11" fmla="*/ 375 h 375"/>
              <a:gd name="T12" fmla="*/ 460 w 460"/>
              <a:gd name="T13" fmla="*/ 375 h 375"/>
              <a:gd name="T14" fmla="*/ 228 w 460"/>
              <a:gd name="T15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0" h="375">
                <a:moveTo>
                  <a:pt x="228" y="0"/>
                </a:moveTo>
                <a:lnTo>
                  <a:pt x="101" y="0"/>
                </a:lnTo>
                <a:lnTo>
                  <a:pt x="101" y="110"/>
                </a:lnTo>
                <a:lnTo>
                  <a:pt x="164" y="110"/>
                </a:lnTo>
                <a:lnTo>
                  <a:pt x="0" y="375"/>
                </a:lnTo>
                <a:lnTo>
                  <a:pt x="228" y="375"/>
                </a:lnTo>
                <a:lnTo>
                  <a:pt x="460" y="375"/>
                </a:lnTo>
                <a:lnTo>
                  <a:pt x="228" y="0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xmlns="" id="{48A3EC1D-E070-4B58-A8B2-114946342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1749" y="4561255"/>
            <a:ext cx="658314" cy="1490778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xmlns="" id="{B7EE3A8E-B43A-4F23-A6E0-8D797154B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0062" y="4561255"/>
            <a:ext cx="134628" cy="1490778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xmlns="" id="{50322F74-63D3-4835-B599-13D0368EE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1968" y="4375989"/>
            <a:ext cx="134628" cy="185267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xmlns="" id="{E25A0D89-8484-4F75-AF8F-38AF89C54B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88607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xmlns="" id="{27B4FF17-FD46-46DA-B2C0-1E73A6176F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63993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xmlns="" id="{1F6EBE76-42D4-4378-815A-0C3A4EAEE2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31968" y="4765048"/>
            <a:ext cx="0" cy="1144947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9F902392-617F-4A62-9216-6E40AEEFE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607" y="4375989"/>
            <a:ext cx="343361" cy="185267"/>
          </a:xfrm>
          <a:prstGeom prst="rect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>
            <a:extLst>
              <a:ext uri="{FF2B5EF4-FFF2-40B4-BE49-F238E27FC236}">
                <a16:creationId xmlns:a16="http://schemas.microsoft.com/office/drawing/2014/main" xmlns="" id="{1B19F09C-DEB6-40D4-AF24-3BA36EC0DA19}"/>
              </a:ext>
            </a:extLst>
          </p:cNvPr>
          <p:cNvSpPr>
            <a:spLocks/>
          </p:cNvSpPr>
          <p:nvPr/>
        </p:nvSpPr>
        <p:spPr bwMode="auto">
          <a:xfrm>
            <a:off x="9976212" y="3912822"/>
            <a:ext cx="568151" cy="463167"/>
          </a:xfrm>
          <a:custGeom>
            <a:avLst/>
            <a:gdLst>
              <a:gd name="T0" fmla="*/ 233 w 460"/>
              <a:gd name="T1" fmla="*/ 0 h 375"/>
              <a:gd name="T2" fmla="*/ 0 w 460"/>
              <a:gd name="T3" fmla="*/ 375 h 375"/>
              <a:gd name="T4" fmla="*/ 233 w 460"/>
              <a:gd name="T5" fmla="*/ 375 h 375"/>
              <a:gd name="T6" fmla="*/ 460 w 460"/>
              <a:gd name="T7" fmla="*/ 375 h 375"/>
              <a:gd name="T8" fmla="*/ 233 w 460"/>
              <a:gd name="T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75">
                <a:moveTo>
                  <a:pt x="233" y="0"/>
                </a:moveTo>
                <a:lnTo>
                  <a:pt x="0" y="375"/>
                </a:lnTo>
                <a:lnTo>
                  <a:pt x="233" y="375"/>
                </a:lnTo>
                <a:lnTo>
                  <a:pt x="460" y="375"/>
                </a:lnTo>
                <a:lnTo>
                  <a:pt x="233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xmlns="" id="{7911ACC6-80A7-4C75-B7A6-59587668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4050" y="5334434"/>
            <a:ext cx="466871" cy="474283"/>
          </a:xfrm>
          <a:prstGeom prst="ellipse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2">
            <a:extLst>
              <a:ext uri="{FF2B5EF4-FFF2-40B4-BE49-F238E27FC236}">
                <a16:creationId xmlns:a16="http://schemas.microsoft.com/office/drawing/2014/main" xmlns="" id="{08EA3257-C241-4983-ABF6-E7203A284439}"/>
              </a:ext>
            </a:extLst>
          </p:cNvPr>
          <p:cNvSpPr>
            <a:spLocks/>
          </p:cNvSpPr>
          <p:nvPr/>
        </p:nvSpPr>
        <p:spPr bwMode="auto">
          <a:xfrm>
            <a:off x="10905015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xmlns="" id="{4920C6C1-C4E6-48E2-924E-4B4109C8D9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05015" y="5724730"/>
            <a:ext cx="0" cy="327305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>
            <a:extLst>
              <a:ext uri="{FF2B5EF4-FFF2-40B4-BE49-F238E27FC236}">
                <a16:creationId xmlns:a16="http://schemas.microsoft.com/office/drawing/2014/main" xmlns="" id="{09F69B06-35D5-441F-A6B1-2747B0E5E5D6}"/>
              </a:ext>
            </a:extLst>
          </p:cNvPr>
          <p:cNvSpPr>
            <a:spLocks/>
          </p:cNvSpPr>
          <p:nvPr/>
        </p:nvSpPr>
        <p:spPr bwMode="auto">
          <a:xfrm>
            <a:off x="11264432" y="5724730"/>
            <a:ext cx="0" cy="327305"/>
          </a:xfrm>
          <a:custGeom>
            <a:avLst/>
            <a:gdLst>
              <a:gd name="T0" fmla="*/ 265 h 265"/>
              <a:gd name="T1" fmla="*/ 0 h 265"/>
              <a:gd name="T2" fmla="*/ 265 h 2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65">
                <a:moveTo>
                  <a:pt x="0" y="265"/>
                </a:moveTo>
                <a:lnTo>
                  <a:pt x="0" y="0"/>
                </a:lnTo>
                <a:lnTo>
                  <a:pt x="0" y="265"/>
                </a:lnTo>
                <a:close/>
              </a:path>
            </a:pathLst>
          </a:custGeom>
          <a:solidFill>
            <a:srgbClr val="D6D6D6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964DE93-9B29-4798-9C56-09216AEA29A6}"/>
              </a:ext>
            </a:extLst>
          </p:cNvPr>
          <p:cNvGrpSpPr/>
          <p:nvPr/>
        </p:nvGrpSpPr>
        <p:grpSpPr>
          <a:xfrm>
            <a:off x="11084106" y="4945374"/>
            <a:ext cx="365593" cy="1106660"/>
            <a:chOff x="10689771" y="4497406"/>
            <a:chExt cx="495719" cy="1500556"/>
          </a:xfrm>
        </p:grpSpPr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xmlns="" id="{FB9F9F2E-816F-4F02-9E91-3D411EA4A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>
              <a:extLst>
                <a:ext uri="{FF2B5EF4-FFF2-40B4-BE49-F238E27FC236}">
                  <a16:creationId xmlns:a16="http://schemas.microsoft.com/office/drawing/2014/main" xmlns="" id="{8C52E4E3-53D9-4F36-8358-1FF32301DC46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Line 38">
            <a:extLst>
              <a:ext uri="{FF2B5EF4-FFF2-40B4-BE49-F238E27FC236}">
                <a16:creationId xmlns:a16="http://schemas.microsoft.com/office/drawing/2014/main" xmlns="" id="{29AB1E07-E05A-4838-98C4-6EF2EA00E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9347" y="6203952"/>
            <a:ext cx="219849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9">
            <a:extLst>
              <a:ext uri="{FF2B5EF4-FFF2-40B4-BE49-F238E27FC236}">
                <a16:creationId xmlns:a16="http://schemas.microsoft.com/office/drawing/2014/main" xmlns="" id="{007BD5FC-6E28-494D-B811-C1B34779BD7F}"/>
              </a:ext>
            </a:extLst>
          </p:cNvPr>
          <p:cNvSpPr>
            <a:spLocks/>
          </p:cNvSpPr>
          <p:nvPr/>
        </p:nvSpPr>
        <p:spPr bwMode="auto">
          <a:xfrm>
            <a:off x="9194388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40">
            <a:extLst>
              <a:ext uri="{FF2B5EF4-FFF2-40B4-BE49-F238E27FC236}">
                <a16:creationId xmlns:a16="http://schemas.microsoft.com/office/drawing/2014/main" xmlns="" id="{2C2E3E86-5C66-4C80-A3C9-08A2D3CC0055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388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xmlns="" id="{194C3EB8-623C-4D64-A4B4-5ACC938F5995}"/>
              </a:ext>
            </a:extLst>
          </p:cNvPr>
          <p:cNvSpPr>
            <a:spLocks/>
          </p:cNvSpPr>
          <p:nvPr/>
        </p:nvSpPr>
        <p:spPr bwMode="auto">
          <a:xfrm>
            <a:off x="10982827" y="6203952"/>
            <a:ext cx="781825" cy="0"/>
          </a:xfrm>
          <a:custGeom>
            <a:avLst/>
            <a:gdLst>
              <a:gd name="T0" fmla="*/ 0 w 633"/>
              <a:gd name="T1" fmla="*/ 633 w 633"/>
              <a:gd name="T2" fmla="*/ 0 w 63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33">
                <a:moveTo>
                  <a:pt x="0" y="0"/>
                </a:moveTo>
                <a:lnTo>
                  <a:pt x="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2">
            <a:extLst>
              <a:ext uri="{FF2B5EF4-FFF2-40B4-BE49-F238E27FC236}">
                <a16:creationId xmlns:a16="http://schemas.microsoft.com/office/drawing/2014/main" xmlns="" id="{02A6ECEB-67D8-4EFB-A7E9-83F3FD30B45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982827" y="6203952"/>
            <a:ext cx="781825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xmlns="" id="{6469D475-8825-48A7-BC74-0E9207C56D14}"/>
              </a:ext>
            </a:extLst>
          </p:cNvPr>
          <p:cNvSpPr>
            <a:spLocks/>
          </p:cNvSpPr>
          <p:nvPr/>
        </p:nvSpPr>
        <p:spPr bwMode="auto">
          <a:xfrm>
            <a:off x="10207178" y="6203952"/>
            <a:ext cx="158094" cy="0"/>
          </a:xfrm>
          <a:custGeom>
            <a:avLst/>
            <a:gdLst>
              <a:gd name="T0" fmla="*/ 0 w 128"/>
              <a:gd name="T1" fmla="*/ 128 w 128"/>
              <a:gd name="T2" fmla="*/ 0 w 12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8">
                <a:moveTo>
                  <a:pt x="0" y="0"/>
                </a:move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4">
            <a:extLst>
              <a:ext uri="{FF2B5EF4-FFF2-40B4-BE49-F238E27FC236}">
                <a16:creationId xmlns:a16="http://schemas.microsoft.com/office/drawing/2014/main" xmlns="" id="{A89BCA9A-8E78-4087-BCD0-16F810AB0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178" y="6203952"/>
            <a:ext cx="158094" cy="0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F1FD103-3E0F-4CAB-9A69-754EC0B276D1}"/>
              </a:ext>
            </a:extLst>
          </p:cNvPr>
          <p:cNvGrpSpPr/>
          <p:nvPr/>
        </p:nvGrpSpPr>
        <p:grpSpPr>
          <a:xfrm>
            <a:off x="8407623" y="5307262"/>
            <a:ext cx="585442" cy="744771"/>
            <a:chOff x="7060641" y="4988101"/>
            <a:chExt cx="793820" cy="1009859"/>
          </a:xfrm>
        </p:grpSpPr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82D73EA1-CEBB-463F-B8F5-9F8A5E24C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56CA100E-18BB-46D4-891A-C64A9C4B56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3E8B33E0-5B75-46E4-94FE-4EE647751B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84AEA84C-537A-44C8-A9A8-AB6CDEC48C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60F89602-763D-4A58-A57F-5A5075C7A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6C32DD19-1288-49D9-A9B2-56F27C7DF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xmlns="" id="{0B714C87-9D44-4BC1-AE2E-DF17C7664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xmlns="" id="{4A262ECA-1782-4EB4-A4D4-D7D54CE60E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xmlns="" id="{55083A0B-C8C1-4D78-B314-BBBEC9B1B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Rectangle 54">
            <a:extLst>
              <a:ext uri="{FF2B5EF4-FFF2-40B4-BE49-F238E27FC236}">
                <a16:creationId xmlns:a16="http://schemas.microsoft.com/office/drawing/2014/main" xmlns="" id="{76B35CC0-FB53-4971-976E-DF0C4DF5B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984" y="5690146"/>
            <a:ext cx="218615" cy="219850"/>
          </a:xfrm>
          <a:prstGeom prst="rect">
            <a:avLst/>
          </a:prstGeom>
          <a:solidFill>
            <a:srgbClr val="FFFFFF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5">
            <a:extLst>
              <a:ext uri="{FF2B5EF4-FFF2-40B4-BE49-F238E27FC236}">
                <a16:creationId xmlns:a16="http://schemas.microsoft.com/office/drawing/2014/main" xmlns="" id="{D09F81B3-B67D-4792-8706-F13194162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3598" y="5690146"/>
            <a:ext cx="79047" cy="219850"/>
          </a:xfrm>
          <a:prstGeom prst="rect">
            <a:avLst/>
          </a:prstGeom>
          <a:solidFill>
            <a:srgbClr val="D6D6D6"/>
          </a:solidFill>
          <a:ln w="4445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xmlns="" id="{DBB031CE-D6F5-4045-BCB1-342AA5D7D27F}"/>
              </a:ext>
            </a:extLst>
          </p:cNvPr>
          <p:cNvSpPr>
            <a:spLocks/>
          </p:cNvSpPr>
          <p:nvPr/>
        </p:nvSpPr>
        <p:spPr bwMode="auto">
          <a:xfrm>
            <a:off x="9144984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7">
            <a:extLst>
              <a:ext uri="{FF2B5EF4-FFF2-40B4-BE49-F238E27FC236}">
                <a16:creationId xmlns:a16="http://schemas.microsoft.com/office/drawing/2014/main" xmlns="" id="{A6C4130A-AE2C-4F4E-B2F5-5B5ADA0FD7E1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984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xmlns="" id="{828FDA3D-EC8D-4AF3-A1EB-47A345B37825}"/>
              </a:ext>
            </a:extLst>
          </p:cNvPr>
          <p:cNvSpPr>
            <a:spLocks/>
          </p:cNvSpPr>
          <p:nvPr/>
        </p:nvSpPr>
        <p:spPr bwMode="auto">
          <a:xfrm>
            <a:off x="9363598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59">
            <a:extLst>
              <a:ext uri="{FF2B5EF4-FFF2-40B4-BE49-F238E27FC236}">
                <a16:creationId xmlns:a16="http://schemas.microsoft.com/office/drawing/2014/main" xmlns="" id="{D91BE966-8EE7-45C3-822F-207A8A4BCB11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3598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0">
            <a:extLst>
              <a:ext uri="{FF2B5EF4-FFF2-40B4-BE49-F238E27FC236}">
                <a16:creationId xmlns:a16="http://schemas.microsoft.com/office/drawing/2014/main" xmlns="" id="{DB3AA410-2ABA-4980-B8B8-73018F722685}"/>
              </a:ext>
            </a:extLst>
          </p:cNvPr>
          <p:cNvSpPr>
            <a:spLocks/>
          </p:cNvSpPr>
          <p:nvPr/>
        </p:nvSpPr>
        <p:spPr bwMode="auto">
          <a:xfrm>
            <a:off x="922279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61">
            <a:extLst>
              <a:ext uri="{FF2B5EF4-FFF2-40B4-BE49-F238E27FC236}">
                <a16:creationId xmlns:a16="http://schemas.microsoft.com/office/drawing/2014/main" xmlns="" id="{B76C292D-5F62-44FC-ABF7-EB0DB00395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279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2">
            <a:extLst>
              <a:ext uri="{FF2B5EF4-FFF2-40B4-BE49-F238E27FC236}">
                <a16:creationId xmlns:a16="http://schemas.microsoft.com/office/drawing/2014/main" xmlns="" id="{05BF7DE9-E52D-46F5-B516-2C8D0F1D2A11}"/>
              </a:ext>
            </a:extLst>
          </p:cNvPr>
          <p:cNvSpPr>
            <a:spLocks/>
          </p:cNvSpPr>
          <p:nvPr/>
        </p:nvSpPr>
        <p:spPr bwMode="auto">
          <a:xfrm>
            <a:off x="9442645" y="5909996"/>
            <a:ext cx="0" cy="142038"/>
          </a:xfrm>
          <a:custGeom>
            <a:avLst/>
            <a:gdLst>
              <a:gd name="T0" fmla="*/ 0 h 115"/>
              <a:gd name="T1" fmla="*/ 115 h 115"/>
              <a:gd name="T2" fmla="*/ 0 h 11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15">
                <a:moveTo>
                  <a:pt x="0" y="0"/>
                </a:moveTo>
                <a:lnTo>
                  <a:pt x="0" y="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450" cap="rnd">
            <a:solidFill>
              <a:schemeClr val="accent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63">
            <a:extLst>
              <a:ext uri="{FF2B5EF4-FFF2-40B4-BE49-F238E27FC236}">
                <a16:creationId xmlns:a16="http://schemas.microsoft.com/office/drawing/2014/main" xmlns="" id="{2EA405E1-EE2F-48E1-A124-E5DBD719BAB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42645" y="5909996"/>
            <a:ext cx="0" cy="142038"/>
          </a:xfrm>
          <a:prstGeom prst="line">
            <a:avLst/>
          </a:prstGeom>
          <a:noFill/>
          <a:ln w="44450" cap="rnd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E494496-5B0E-4EED-ACE3-A0DE61E179F5}"/>
              </a:ext>
            </a:extLst>
          </p:cNvPr>
          <p:cNvGrpSpPr/>
          <p:nvPr/>
        </p:nvGrpSpPr>
        <p:grpSpPr>
          <a:xfrm>
            <a:off x="11044994" y="3647686"/>
            <a:ext cx="854697" cy="343361"/>
            <a:chOff x="10781880" y="3579657"/>
            <a:chExt cx="1158911" cy="465574"/>
          </a:xfrm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D71186AE-369D-4E85-AC68-61D20D4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xmlns="" id="{E9A3D087-0CE6-4C1B-8A2D-2D8A97E4F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110102B-496B-4D4D-9CB4-477075975549}"/>
              </a:ext>
            </a:extLst>
          </p:cNvPr>
          <p:cNvGrpSpPr/>
          <p:nvPr/>
        </p:nvGrpSpPr>
        <p:grpSpPr>
          <a:xfrm>
            <a:off x="4462635" y="5120983"/>
            <a:ext cx="598892" cy="920521"/>
            <a:chOff x="5275435" y="5024945"/>
            <a:chExt cx="633046" cy="973017"/>
          </a:xfrm>
        </p:grpSpPr>
        <p:sp>
          <p:nvSpPr>
            <p:cNvPr id="72" name="Oval 31">
              <a:extLst>
                <a:ext uri="{FF2B5EF4-FFF2-40B4-BE49-F238E27FC236}">
                  <a16:creationId xmlns:a16="http://schemas.microsoft.com/office/drawing/2014/main" xmlns="" id="{4B3DA329-6C26-4B86-A38D-CA4BC54312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3">
              <a:extLst>
                <a:ext uri="{FF2B5EF4-FFF2-40B4-BE49-F238E27FC236}">
                  <a16:creationId xmlns:a16="http://schemas.microsoft.com/office/drawing/2014/main" xmlns="" id="{1ACAC1D5-91DE-48CD-8EEA-0D63AC56CEF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1CE79B2C-FFA5-457A-8505-13B39F64D05F}"/>
              </a:ext>
            </a:extLst>
          </p:cNvPr>
          <p:cNvGrpSpPr/>
          <p:nvPr/>
        </p:nvGrpSpPr>
        <p:grpSpPr>
          <a:xfrm>
            <a:off x="2063008" y="4729438"/>
            <a:ext cx="433450" cy="1312066"/>
            <a:chOff x="10689771" y="4497406"/>
            <a:chExt cx="495719" cy="1500556"/>
          </a:xfrm>
        </p:grpSpPr>
        <p:sp>
          <p:nvSpPr>
            <p:cNvPr id="75" name="Freeform 34">
              <a:extLst>
                <a:ext uri="{FF2B5EF4-FFF2-40B4-BE49-F238E27FC236}">
                  <a16:creationId xmlns:a16="http://schemas.microsoft.com/office/drawing/2014/main" xmlns="" id="{06741C67-17C1-413E-9449-8303A10E4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36">
              <a:extLst>
                <a:ext uri="{FF2B5EF4-FFF2-40B4-BE49-F238E27FC236}">
                  <a16:creationId xmlns:a16="http://schemas.microsoft.com/office/drawing/2014/main" xmlns="" id="{B0026584-4838-4408-BD5E-8896C5DC17D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1E1009AB-2DDB-424A-98FD-10A7F0EA5E8B}"/>
              </a:ext>
            </a:extLst>
          </p:cNvPr>
          <p:cNvGrpSpPr/>
          <p:nvPr/>
        </p:nvGrpSpPr>
        <p:grpSpPr>
          <a:xfrm>
            <a:off x="3570513" y="5244694"/>
            <a:ext cx="626347" cy="796808"/>
            <a:chOff x="7060641" y="4988101"/>
            <a:chExt cx="793820" cy="1009859"/>
          </a:xfrm>
        </p:grpSpPr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xmlns="" id="{13F3CE5D-949F-492E-9113-F35A75C2A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224237"/>
              <a:ext cx="0" cy="773723"/>
            </a:xfrm>
            <a:custGeom>
              <a:avLst/>
              <a:gdLst>
                <a:gd name="T0" fmla="*/ 462 h 462"/>
                <a:gd name="T1" fmla="*/ 165 h 462"/>
                <a:gd name="T2" fmla="*/ 0 h 46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62">
                  <a:moveTo>
                    <a:pt x="0" y="462"/>
                  </a:moveTo>
                  <a:lnTo>
                    <a:pt x="0" y="165"/>
                  </a:lnTo>
                  <a:lnTo>
                    <a:pt x="0" y="0"/>
                  </a:ln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xmlns="" id="{F5FEB2EE-1E64-47A6-8D25-71A004B65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xmlns="" id="{3510A0AD-FB2E-4195-8393-6D8C10F68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0641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>
              <a:extLst>
                <a:ext uri="{FF2B5EF4-FFF2-40B4-BE49-F238E27FC236}">
                  <a16:creationId xmlns:a16="http://schemas.microsoft.com/office/drawing/2014/main" xmlns="" id="{EFCF121B-CF03-4EDA-B800-A1AA17959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170646"/>
              <a:ext cx="214365" cy="107182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>
              <a:extLst>
                <a:ext uri="{FF2B5EF4-FFF2-40B4-BE49-F238E27FC236}">
                  <a16:creationId xmlns:a16="http://schemas.microsoft.com/office/drawing/2014/main" xmlns="" id="{C18C4C92-C2A5-4948-AA27-FA48FA9C6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096" y="5277828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>
              <a:extLst>
                <a:ext uri="{FF2B5EF4-FFF2-40B4-BE49-F238E27FC236}">
                  <a16:creationId xmlns:a16="http://schemas.microsoft.com/office/drawing/2014/main" xmlns="" id="{1317E766-EC8E-45BE-872B-9773769CE6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4988101"/>
              <a:ext cx="214365" cy="105508"/>
            </a:xfrm>
            <a:custGeom>
              <a:avLst/>
              <a:gdLst>
                <a:gd name="T0" fmla="*/ 14 w 28"/>
                <a:gd name="T1" fmla="*/ 0 h 14"/>
                <a:gd name="T2" fmla="*/ 0 w 28"/>
                <a:gd name="T3" fmla="*/ 14 h 14"/>
                <a:gd name="T4" fmla="*/ 28 w 28"/>
                <a:gd name="T5" fmla="*/ 14 h 14"/>
                <a:gd name="T6" fmla="*/ 14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>
              <a:extLst>
                <a:ext uri="{FF2B5EF4-FFF2-40B4-BE49-F238E27FC236}">
                  <a16:creationId xmlns:a16="http://schemas.microsoft.com/office/drawing/2014/main" xmlns="" id="{B80849A4-3FAE-4DC8-A6B5-B507824EB8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0369" y="5093609"/>
              <a:ext cx="214365" cy="107182"/>
            </a:xfrm>
            <a:custGeom>
              <a:avLst/>
              <a:gdLst>
                <a:gd name="T0" fmla="*/ 14 w 28"/>
                <a:gd name="T1" fmla="*/ 14 h 14"/>
                <a:gd name="T2" fmla="*/ 28 w 28"/>
                <a:gd name="T3" fmla="*/ 0 h 14"/>
                <a:gd name="T4" fmla="*/ 0 w 28"/>
                <a:gd name="T5" fmla="*/ 0 h 14"/>
                <a:gd name="T6" fmla="*/ 14 w 2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14" y="14"/>
                  </a:moveTo>
                  <a:cubicBezTo>
                    <a:pt x="22" y="14"/>
                    <a:pt x="28" y="8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14"/>
                    <a:pt x="14" y="14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>
              <a:extLst>
                <a:ext uri="{FF2B5EF4-FFF2-40B4-BE49-F238E27FC236}">
                  <a16:creationId xmlns:a16="http://schemas.microsoft.com/office/drawing/2014/main" xmlns="" id="{72E248E5-1871-4188-86D2-F369F0CB2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823" y="5385011"/>
              <a:ext cx="289728" cy="160774"/>
            </a:xfrm>
            <a:custGeom>
              <a:avLst/>
              <a:gdLst>
                <a:gd name="T0" fmla="*/ 38 w 38"/>
                <a:gd name="T1" fmla="*/ 21 h 21"/>
                <a:gd name="T2" fmla="*/ 14 w 38"/>
                <a:gd name="T3" fmla="*/ 21 h 21"/>
                <a:gd name="T4" fmla="*/ 0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8" y="21"/>
                    <a:pt x="25" y="21"/>
                    <a:pt x="14" y="21"/>
                  </a:cubicBezTo>
                  <a:cubicBezTo>
                    <a:pt x="3" y="21"/>
                    <a:pt x="0" y="15"/>
                    <a:pt x="0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>
              <a:extLst>
                <a:ext uri="{FF2B5EF4-FFF2-40B4-BE49-F238E27FC236}">
                  <a16:creationId xmlns:a16="http://schemas.microsoft.com/office/drawing/2014/main" xmlns="" id="{7F15EF91-2DAF-405C-95C1-E99C9E5467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7551" y="5385011"/>
              <a:ext cx="289728" cy="160774"/>
            </a:xfrm>
            <a:custGeom>
              <a:avLst/>
              <a:gdLst>
                <a:gd name="T0" fmla="*/ 0 w 38"/>
                <a:gd name="T1" fmla="*/ 21 h 21"/>
                <a:gd name="T2" fmla="*/ 24 w 38"/>
                <a:gd name="T3" fmla="*/ 21 h 21"/>
                <a:gd name="T4" fmla="*/ 38 w 3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21"/>
                    <a:pt x="13" y="21"/>
                    <a:pt x="24" y="21"/>
                  </a:cubicBezTo>
                  <a:cubicBezTo>
                    <a:pt x="35" y="21"/>
                    <a:pt x="38" y="15"/>
                    <a:pt x="38" y="0"/>
                  </a:cubicBezTo>
                </a:path>
              </a:pathLst>
            </a:cu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CCE970B-15AB-41AB-8457-6FDCD06BAB51}"/>
              </a:ext>
            </a:extLst>
          </p:cNvPr>
          <p:cNvGrpSpPr/>
          <p:nvPr/>
        </p:nvGrpSpPr>
        <p:grpSpPr>
          <a:xfrm>
            <a:off x="1698171" y="5327612"/>
            <a:ext cx="464458" cy="713891"/>
            <a:chOff x="5275435" y="5024945"/>
            <a:chExt cx="633046" cy="973017"/>
          </a:xfrm>
        </p:grpSpPr>
        <p:sp>
          <p:nvSpPr>
            <p:cNvPr id="88" name="Oval 31">
              <a:extLst>
                <a:ext uri="{FF2B5EF4-FFF2-40B4-BE49-F238E27FC236}">
                  <a16:creationId xmlns:a16="http://schemas.microsoft.com/office/drawing/2014/main" xmlns="" id="{DEF54569-A838-4C40-B443-07C4185F6F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75435" y="5024945"/>
              <a:ext cx="633046" cy="643095"/>
            </a:xfrm>
            <a:prstGeom prst="ellipse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3">
              <a:extLst>
                <a:ext uri="{FF2B5EF4-FFF2-40B4-BE49-F238E27FC236}">
                  <a16:creationId xmlns:a16="http://schemas.microsoft.com/office/drawing/2014/main" xmlns="" id="{E489535C-59DE-42AE-8F07-A294E908D07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5588608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B0F1274-C060-4C52-8E78-90BF1FB3328B}"/>
              </a:ext>
            </a:extLst>
          </p:cNvPr>
          <p:cNvGrpSpPr/>
          <p:nvPr/>
        </p:nvGrpSpPr>
        <p:grpSpPr>
          <a:xfrm>
            <a:off x="4283692" y="5017014"/>
            <a:ext cx="338447" cy="1024489"/>
            <a:chOff x="10689771" y="4497406"/>
            <a:chExt cx="495719" cy="1500556"/>
          </a:xfrm>
        </p:grpSpPr>
        <p:sp>
          <p:nvSpPr>
            <p:cNvPr id="91" name="Freeform 34">
              <a:extLst>
                <a:ext uri="{FF2B5EF4-FFF2-40B4-BE49-F238E27FC236}">
                  <a16:creationId xmlns:a16="http://schemas.microsoft.com/office/drawing/2014/main" xmlns="" id="{A5CB8E71-BBC1-4942-BDC4-1C5D01F9E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9771" y="4497406"/>
              <a:ext cx="495719" cy="1307961"/>
            </a:xfrm>
            <a:custGeom>
              <a:avLst/>
              <a:gdLst>
                <a:gd name="T0" fmla="*/ 32 w 65"/>
                <a:gd name="T1" fmla="*/ 0 h 171"/>
                <a:gd name="T2" fmla="*/ 0 w 65"/>
                <a:gd name="T3" fmla="*/ 121 h 171"/>
                <a:gd name="T4" fmla="*/ 32 w 65"/>
                <a:gd name="T5" fmla="*/ 171 h 171"/>
                <a:gd name="T6" fmla="*/ 65 w 65"/>
                <a:gd name="T7" fmla="*/ 121 h 171"/>
                <a:gd name="T8" fmla="*/ 32 w 65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1">
                  <a:moveTo>
                    <a:pt x="32" y="0"/>
                  </a:moveTo>
                  <a:cubicBezTo>
                    <a:pt x="32" y="0"/>
                    <a:pt x="0" y="91"/>
                    <a:pt x="0" y="121"/>
                  </a:cubicBezTo>
                  <a:cubicBezTo>
                    <a:pt x="0" y="152"/>
                    <a:pt x="10" y="171"/>
                    <a:pt x="32" y="171"/>
                  </a:cubicBezTo>
                  <a:cubicBezTo>
                    <a:pt x="55" y="171"/>
                    <a:pt x="65" y="152"/>
                    <a:pt x="65" y="121"/>
                  </a:cubicBezTo>
                  <a:cubicBezTo>
                    <a:pt x="65" y="91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6">
              <a:extLst>
                <a:ext uri="{FF2B5EF4-FFF2-40B4-BE49-F238E27FC236}">
                  <a16:creationId xmlns:a16="http://schemas.microsoft.com/office/drawing/2014/main" xmlns="" id="{C56C7683-7CF2-4081-AA6D-7417842F234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10934281" y="5554159"/>
              <a:ext cx="0" cy="443803"/>
            </a:xfrm>
            <a:prstGeom prst="line">
              <a:avLst/>
            </a:prstGeom>
            <a:noFill/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48617B8-FE72-4C91-9A9A-CF95D092FBE0}"/>
              </a:ext>
            </a:extLst>
          </p:cNvPr>
          <p:cNvGrpSpPr/>
          <p:nvPr/>
        </p:nvGrpSpPr>
        <p:grpSpPr>
          <a:xfrm>
            <a:off x="738642" y="4504029"/>
            <a:ext cx="854697" cy="343361"/>
            <a:chOff x="10781880" y="3579657"/>
            <a:chExt cx="1158911" cy="465574"/>
          </a:xfrm>
        </p:grpSpPr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xmlns="" id="{9644D2DA-DAD1-4B26-9267-51928A0A3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1880" y="3579657"/>
              <a:ext cx="907701" cy="465574"/>
            </a:xfrm>
            <a:custGeom>
              <a:avLst/>
              <a:gdLst>
                <a:gd name="T0" fmla="*/ 0 w 119"/>
                <a:gd name="T1" fmla="*/ 61 h 61"/>
                <a:gd name="T2" fmla="*/ 119 w 119"/>
                <a:gd name="T3" fmla="*/ 61 h 61"/>
                <a:gd name="T4" fmla="*/ 0 w 119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61">
                  <a:moveTo>
                    <a:pt x="0" y="61"/>
                  </a:move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60" y="0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">
              <a:extLst>
                <a:ext uri="{FF2B5EF4-FFF2-40B4-BE49-F238E27FC236}">
                  <a16:creationId xmlns:a16="http://schemas.microsoft.com/office/drawing/2014/main" xmlns="" id="{146F9FFC-A1AD-4DD3-88B0-01FCCFD9C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92672" y="3716984"/>
              <a:ext cx="648119" cy="328246"/>
            </a:xfrm>
            <a:custGeom>
              <a:avLst/>
              <a:gdLst>
                <a:gd name="T0" fmla="*/ 0 w 85"/>
                <a:gd name="T1" fmla="*/ 43 h 43"/>
                <a:gd name="T2" fmla="*/ 85 w 85"/>
                <a:gd name="T3" fmla="*/ 43 h 43"/>
                <a:gd name="T4" fmla="*/ 0 w 85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43">
                  <a:moveTo>
                    <a:pt x="0" y="43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42" y="0"/>
                    <a:pt x="0" y="43"/>
                  </a:cubicBezTo>
                  <a:close/>
                </a:path>
              </a:pathLst>
            </a:cu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7ECFD7A9-860A-4C17-82DF-C8E0A957F89A}"/>
              </a:ext>
            </a:extLst>
          </p:cNvPr>
          <p:cNvGrpSpPr/>
          <p:nvPr/>
        </p:nvGrpSpPr>
        <p:grpSpPr>
          <a:xfrm>
            <a:off x="2688945" y="5182516"/>
            <a:ext cx="685487" cy="869518"/>
            <a:chOff x="11383002" y="5182516"/>
            <a:chExt cx="685487" cy="869518"/>
          </a:xfrm>
        </p:grpSpPr>
        <p:sp>
          <p:nvSpPr>
            <p:cNvPr id="97" name="Rectangle 16">
              <a:extLst>
                <a:ext uri="{FF2B5EF4-FFF2-40B4-BE49-F238E27FC236}">
                  <a16:creationId xmlns:a16="http://schemas.microsoft.com/office/drawing/2014/main" xmlns="" id="{1CFBC735-1699-42A8-AE05-D8D58BD398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83002" y="5182516"/>
              <a:ext cx="511335" cy="869518"/>
            </a:xfrm>
            <a:prstGeom prst="rect">
              <a:avLst/>
            </a:prstGeom>
            <a:solidFill>
              <a:srgbClr val="FFFFFF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17">
              <a:extLst>
                <a:ext uri="{FF2B5EF4-FFF2-40B4-BE49-F238E27FC236}">
                  <a16:creationId xmlns:a16="http://schemas.microsoft.com/office/drawing/2014/main" xmlns="" id="{0DAB0BC7-532A-4655-B4B6-9F513A4386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894338" y="5182516"/>
              <a:ext cx="174151" cy="869518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18">
              <a:extLst>
                <a:ext uri="{FF2B5EF4-FFF2-40B4-BE49-F238E27FC236}">
                  <a16:creationId xmlns:a16="http://schemas.microsoft.com/office/drawing/2014/main" xmlns="" id="{D54E5A50-997A-46F9-BE94-49EBE22B8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289970"/>
              <a:ext cx="112396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9">
              <a:extLst>
                <a:ext uri="{FF2B5EF4-FFF2-40B4-BE49-F238E27FC236}">
                  <a16:creationId xmlns:a16="http://schemas.microsoft.com/office/drawing/2014/main" xmlns="" id="{E316253C-19F0-4A5E-97A9-A767BE7E72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289970"/>
              <a:ext cx="113630" cy="123511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0">
              <a:extLst>
                <a:ext uri="{FF2B5EF4-FFF2-40B4-BE49-F238E27FC236}">
                  <a16:creationId xmlns:a16="http://schemas.microsoft.com/office/drawing/2014/main" xmlns="" id="{63054CB3-B552-4191-974C-52C6179C6F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89222" y="5492528"/>
              <a:ext cx="112396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xmlns="" id="{F97F7437-0053-4DB9-A06D-5767EA05ED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674489" y="5492528"/>
              <a:ext cx="113630" cy="124747"/>
            </a:xfrm>
            <a:prstGeom prst="rect">
              <a:avLst/>
            </a:prstGeom>
            <a:solidFill>
              <a:srgbClr val="D6D6D6"/>
            </a:solidFill>
            <a:ln w="44450" cap="rnd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424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132307-218A-4046-936F-583A889BA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22C373-EBAF-45FA-92B1-43CEDD15E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DF8837-89F1-44C4-9ACF-7A01C2F16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1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DADDA81-0290-44FD-B8FF-9A37F12067C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8250" y="1494000"/>
            <a:ext cx="9715499" cy="4156496"/>
            <a:chOff x="1238250" y="1494000"/>
            <a:chExt cx="9715499" cy="4156496"/>
          </a:xfrm>
        </p:grpSpPr>
        <p:sp>
          <p:nvSpPr>
            <p:cNvPr id="6" name="ïśľiḍe">
              <a:extLst>
                <a:ext uri="{FF2B5EF4-FFF2-40B4-BE49-F238E27FC236}">
                  <a16:creationId xmlns:a16="http://schemas.microsoft.com/office/drawing/2014/main" xmlns="" id="{E1595E1C-AFF2-4823-B314-E7297A676240}"/>
                </a:ext>
              </a:extLst>
            </p:cNvPr>
            <p:cNvSpPr/>
            <p:nvPr/>
          </p:nvSpPr>
          <p:spPr>
            <a:xfrm rot="10800000" flipH="1">
              <a:off x="1238250" y="1494000"/>
              <a:ext cx="2056444" cy="208507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ïṩḷîdé">
              <a:extLst>
                <a:ext uri="{FF2B5EF4-FFF2-40B4-BE49-F238E27FC236}">
                  <a16:creationId xmlns:a16="http://schemas.microsoft.com/office/drawing/2014/main" xmlns="" id="{27610DC6-D89C-446B-914C-2589FD0B48F8}"/>
                </a:ext>
              </a:extLst>
            </p:cNvPr>
            <p:cNvSpPr/>
            <p:nvPr/>
          </p:nvSpPr>
          <p:spPr>
            <a:xfrm flipH="1">
              <a:off x="3287991" y="3565422"/>
              <a:ext cx="2056444" cy="2085074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iṧľíḋê">
              <a:extLst>
                <a:ext uri="{FF2B5EF4-FFF2-40B4-BE49-F238E27FC236}">
                  <a16:creationId xmlns:a16="http://schemas.microsoft.com/office/drawing/2014/main" xmlns="" id="{B19C8E96-34AD-49DF-9F41-69D0E84F8C7E}"/>
                </a:ext>
              </a:extLst>
            </p:cNvPr>
            <p:cNvSpPr/>
            <p:nvPr/>
          </p:nvSpPr>
          <p:spPr>
            <a:xfrm rot="5400000" flipH="1">
              <a:off x="6797913" y="3561408"/>
              <a:ext cx="2056444" cy="208507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ṥḻîḑè">
              <a:extLst>
                <a:ext uri="{FF2B5EF4-FFF2-40B4-BE49-F238E27FC236}">
                  <a16:creationId xmlns:a16="http://schemas.microsoft.com/office/drawing/2014/main" xmlns="" id="{9EF21129-8129-4EBC-8406-578C58DD30B8}"/>
                </a:ext>
              </a:extLst>
            </p:cNvPr>
            <p:cNvSpPr/>
            <p:nvPr/>
          </p:nvSpPr>
          <p:spPr>
            <a:xfrm rot="16200000" flipH="1">
              <a:off x="8882990" y="1511668"/>
              <a:ext cx="2056444" cy="2085075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0" name="ïśľïdé">
              <a:extLst>
                <a:ext uri="{FF2B5EF4-FFF2-40B4-BE49-F238E27FC236}">
                  <a16:creationId xmlns:a16="http://schemas.microsoft.com/office/drawing/2014/main" xmlns="" id="{B5DF7122-26D9-4C5B-AB7D-AA4ADFAB5B68}"/>
                </a:ext>
              </a:extLst>
            </p:cNvPr>
            <p:cNvSpPr txBox="1"/>
            <p:nvPr/>
          </p:nvSpPr>
          <p:spPr bwMode="auto">
            <a:xfrm>
              <a:off x="1255946" y="2312777"/>
              <a:ext cx="2032045" cy="4750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60,000K</a:t>
              </a:r>
            </a:p>
          </p:txBody>
        </p:sp>
        <p:sp>
          <p:nvSpPr>
            <p:cNvPr id="11" name="ïšļïḋè">
              <a:extLst>
                <a:ext uri="{FF2B5EF4-FFF2-40B4-BE49-F238E27FC236}">
                  <a16:creationId xmlns:a16="http://schemas.microsoft.com/office/drawing/2014/main" xmlns="" id="{EE14ECF1-9D67-4279-95C2-0D26FFAC3D31}"/>
                </a:ext>
              </a:extLst>
            </p:cNvPr>
            <p:cNvSpPr txBox="1"/>
            <p:nvPr/>
          </p:nvSpPr>
          <p:spPr bwMode="auto">
            <a:xfrm>
              <a:off x="8895190" y="2312777"/>
              <a:ext cx="2032045" cy="4750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/>
                <a:t>90,000K</a:t>
              </a:r>
            </a:p>
          </p:txBody>
        </p:sp>
        <p:sp>
          <p:nvSpPr>
            <p:cNvPr id="12" name="íṡlîďê">
              <a:extLst>
                <a:ext uri="{FF2B5EF4-FFF2-40B4-BE49-F238E27FC236}">
                  <a16:creationId xmlns:a16="http://schemas.microsoft.com/office/drawing/2014/main" xmlns="" id="{6E41409F-7794-4666-95D7-8C2C7DE2A8F7}"/>
                </a:ext>
              </a:extLst>
            </p:cNvPr>
            <p:cNvSpPr txBox="1"/>
            <p:nvPr/>
          </p:nvSpPr>
          <p:spPr bwMode="auto">
            <a:xfrm>
              <a:off x="3300191" y="4387801"/>
              <a:ext cx="2032045" cy="4750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/>
                <a:t>80,000K</a:t>
              </a:r>
            </a:p>
          </p:txBody>
        </p:sp>
        <p:sp>
          <p:nvSpPr>
            <p:cNvPr id="13" name="iśļîḋé">
              <a:extLst>
                <a:ext uri="{FF2B5EF4-FFF2-40B4-BE49-F238E27FC236}">
                  <a16:creationId xmlns:a16="http://schemas.microsoft.com/office/drawing/2014/main" xmlns="" id="{3CADCB19-A087-45F2-8C6D-0C24CAD095A7}"/>
                </a:ext>
              </a:extLst>
            </p:cNvPr>
            <p:cNvSpPr txBox="1"/>
            <p:nvPr/>
          </p:nvSpPr>
          <p:spPr bwMode="auto">
            <a:xfrm>
              <a:off x="6810112" y="4387801"/>
              <a:ext cx="2032045" cy="4750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70,000K</a:t>
              </a:r>
            </a:p>
          </p:txBody>
        </p:sp>
        <p:sp>
          <p:nvSpPr>
            <p:cNvPr id="14" name="ï$ḷïḍe">
              <a:extLst>
                <a:ext uri="{FF2B5EF4-FFF2-40B4-BE49-F238E27FC236}">
                  <a16:creationId xmlns:a16="http://schemas.microsoft.com/office/drawing/2014/main" xmlns="" id="{4C8C9D0B-C701-4DA1-BF31-10BFB1161A10}"/>
                </a:ext>
              </a:extLst>
            </p:cNvPr>
            <p:cNvSpPr txBox="1"/>
            <p:nvPr/>
          </p:nvSpPr>
          <p:spPr bwMode="auto">
            <a:xfrm>
              <a:off x="3329235" y="2040884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śļiḋe">
              <a:extLst>
                <a:ext uri="{FF2B5EF4-FFF2-40B4-BE49-F238E27FC236}">
                  <a16:creationId xmlns:a16="http://schemas.microsoft.com/office/drawing/2014/main" xmlns="" id="{71A25DE2-42CD-4D80-9451-0FE32C7F1F33}"/>
                </a:ext>
              </a:extLst>
            </p:cNvPr>
            <p:cNvSpPr/>
            <p:nvPr/>
          </p:nvSpPr>
          <p:spPr bwMode="auto">
            <a:xfrm>
              <a:off x="3329235" y="2482691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şľiḓe">
              <a:extLst>
                <a:ext uri="{FF2B5EF4-FFF2-40B4-BE49-F238E27FC236}">
                  <a16:creationId xmlns:a16="http://schemas.microsoft.com/office/drawing/2014/main" xmlns="" id="{C925CB08-DFDF-4EBC-ACE6-5FD0AA367E00}"/>
                </a:ext>
              </a:extLst>
            </p:cNvPr>
            <p:cNvSpPr txBox="1"/>
            <p:nvPr/>
          </p:nvSpPr>
          <p:spPr bwMode="auto">
            <a:xfrm>
              <a:off x="1377343" y="4039502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ṩľiďê">
              <a:extLst>
                <a:ext uri="{FF2B5EF4-FFF2-40B4-BE49-F238E27FC236}">
                  <a16:creationId xmlns:a16="http://schemas.microsoft.com/office/drawing/2014/main" xmlns="" id="{CD3523EF-9111-42C5-8B28-4BC4C4876A44}"/>
                </a:ext>
              </a:extLst>
            </p:cNvPr>
            <p:cNvSpPr/>
            <p:nvPr/>
          </p:nvSpPr>
          <p:spPr bwMode="auto">
            <a:xfrm>
              <a:off x="1377343" y="4481309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ṥḷiḑè">
              <a:extLst>
                <a:ext uri="{FF2B5EF4-FFF2-40B4-BE49-F238E27FC236}">
                  <a16:creationId xmlns:a16="http://schemas.microsoft.com/office/drawing/2014/main" xmlns="" id="{0E5E49E3-ACBB-4074-A822-8870E97C66C8}"/>
                </a:ext>
              </a:extLst>
            </p:cNvPr>
            <p:cNvSpPr txBox="1"/>
            <p:nvPr/>
          </p:nvSpPr>
          <p:spPr bwMode="auto">
            <a:xfrm>
              <a:off x="6941784" y="2040884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ïṩ1îďê">
              <a:extLst>
                <a:ext uri="{FF2B5EF4-FFF2-40B4-BE49-F238E27FC236}">
                  <a16:creationId xmlns:a16="http://schemas.microsoft.com/office/drawing/2014/main" xmlns="" id="{79E7B47D-E60F-4FEF-8656-411DC1FD2983}"/>
                </a:ext>
              </a:extLst>
            </p:cNvPr>
            <p:cNvSpPr/>
            <p:nvPr/>
          </p:nvSpPr>
          <p:spPr bwMode="auto">
            <a:xfrm>
              <a:off x="6941784" y="2482691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sľîdê">
              <a:extLst>
                <a:ext uri="{FF2B5EF4-FFF2-40B4-BE49-F238E27FC236}">
                  <a16:creationId xmlns:a16="http://schemas.microsoft.com/office/drawing/2014/main" xmlns="" id="{6E857A3E-41AC-4C49-8686-7200BB26BBCF}"/>
                </a:ext>
              </a:extLst>
            </p:cNvPr>
            <p:cNvSpPr txBox="1"/>
            <p:nvPr/>
          </p:nvSpPr>
          <p:spPr bwMode="auto">
            <a:xfrm>
              <a:off x="8870772" y="4039502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îś1iďê">
              <a:extLst>
                <a:ext uri="{FF2B5EF4-FFF2-40B4-BE49-F238E27FC236}">
                  <a16:creationId xmlns:a16="http://schemas.microsoft.com/office/drawing/2014/main" xmlns="" id="{E24B3F06-E5EC-403E-B0D2-41BDB2B748F9}"/>
                </a:ext>
              </a:extLst>
            </p:cNvPr>
            <p:cNvSpPr/>
            <p:nvPr/>
          </p:nvSpPr>
          <p:spPr bwMode="auto">
            <a:xfrm>
              <a:off x="8870772" y="4481309"/>
              <a:ext cx="1905548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526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16dd867a-355b-4546-b4bb-f2cf1bf5a62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69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6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6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85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8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9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86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0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355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09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9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09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09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77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1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9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1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697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A6A6A"/>
      </a:accent1>
      <a:accent2>
        <a:srgbClr val="2D094C"/>
      </a:accent2>
      <a:accent3>
        <a:srgbClr val="929292"/>
      </a:accent3>
      <a:accent4>
        <a:srgbClr val="757575"/>
      </a:accent4>
      <a:accent5>
        <a:srgbClr val="1E0D2D"/>
      </a:accent5>
      <a:accent6>
        <a:srgbClr val="878787"/>
      </a:accent6>
      <a:hlink>
        <a:srgbClr val="888888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6A6A6A"/>
    </a:accent1>
    <a:accent2>
      <a:srgbClr val="2D094C"/>
    </a:accent2>
    <a:accent3>
      <a:srgbClr val="929292"/>
    </a:accent3>
    <a:accent4>
      <a:srgbClr val="757575"/>
    </a:accent4>
    <a:accent5>
      <a:srgbClr val="1E0D2D"/>
    </a:accent5>
    <a:accent6>
      <a:srgbClr val="878787"/>
    </a:accent6>
    <a:hlink>
      <a:srgbClr val="88888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17</TotalTime>
  <Words>3546</Words>
  <Application>Microsoft Office PowerPoint</Application>
  <PresentationFormat>宽屏</PresentationFormat>
  <Paragraphs>601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创意手绘线条城市通用模板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10</cp:revision>
  <cp:lastPrinted>2017-11-08T16:00:00Z</cp:lastPrinted>
  <dcterms:created xsi:type="dcterms:W3CDTF">2017-11-08T16:00:00Z</dcterms:created>
  <dcterms:modified xsi:type="dcterms:W3CDTF">2018-10-06T14:49:59Z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