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1" r:id="rId2"/>
    <p:sldId id="262" r:id="rId3"/>
    <p:sldId id="263" r:id="rId4"/>
    <p:sldId id="264" r:id="rId5"/>
    <p:sldId id="265" r:id="rId6"/>
    <p:sldId id="269" r:id="rId7"/>
    <p:sldId id="276" r:id="rId8"/>
    <p:sldId id="266" r:id="rId9"/>
    <p:sldId id="270" r:id="rId10"/>
    <p:sldId id="272" r:id="rId11"/>
    <p:sldId id="274" r:id="rId12"/>
    <p:sldId id="278" r:id="rId13"/>
    <p:sldId id="267" r:id="rId14"/>
    <p:sldId id="275" r:id="rId15"/>
    <p:sldId id="277" r:id="rId16"/>
    <p:sldId id="279" r:id="rId17"/>
    <p:sldId id="281" r:id="rId18"/>
    <p:sldId id="268" r:id="rId19"/>
    <p:sldId id="280" r:id="rId20"/>
    <p:sldId id="273" r:id="rId21"/>
    <p:sldId id="282" r:id="rId22"/>
    <p:sldId id="271" r:id="rId23"/>
    <p:sldId id="28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B80D"/>
    <a:srgbClr val="22B6A8"/>
    <a:srgbClr val="EB7D7E"/>
    <a:srgbClr val="574E10"/>
    <a:srgbClr val="5C96A0"/>
    <a:srgbClr val="F8EA32"/>
    <a:srgbClr val="5CAED3"/>
    <a:srgbClr val="C14A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50" autoAdjust="0"/>
    <p:restoredTop sz="94660"/>
  </p:normalViewPr>
  <p:slideViewPr>
    <p:cSldViewPr snapToGrid="0">
      <p:cViewPr>
        <p:scale>
          <a:sx n="50" d="100"/>
          <a:sy n="50" d="100"/>
        </p:scale>
        <p:origin x="2016" y="8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trendline>
            <c:spPr>
              <a:ln w="38100" cap="rnd">
                <a:solidFill>
                  <a:schemeClr val="bg1"/>
                </a:solidFill>
                <a:prstDash val="sysDot"/>
              </a:ln>
              <a:effectLst/>
            </c:spPr>
            <c:trendlineType val="poly"/>
            <c:order val="2"/>
            <c:dispRSqr val="0"/>
            <c:dispEq val="1"/>
            <c:trendlineLbl>
              <c:layout>
                <c:manualLayout>
                  <c:x val="0.1435932628656319"/>
                  <c:y val="-0.2207868664686899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</c:trendlineLbl>
          </c:trendline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886709184"/>
        <c:axId val="886697760"/>
      </c:barChart>
      <c:catAx>
        <c:axId val="8867091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86697760"/>
        <c:crosses val="autoZero"/>
        <c:auto val="1"/>
        <c:lblAlgn val="ctr"/>
        <c:lblOffset val="100"/>
        <c:noMultiLvlLbl val="0"/>
      </c:catAx>
      <c:valAx>
        <c:axId val="8866977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86709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0831800374314173E-2"/>
          <c:y val="0.12825511884357196"/>
          <c:w val="0.88817003917650883"/>
          <c:h val="0.843243743635634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6699392"/>
        <c:axId val="886698304"/>
      </c:barChart>
      <c:catAx>
        <c:axId val="886699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86698304"/>
        <c:crosses val="autoZero"/>
        <c:auto val="1"/>
        <c:lblAlgn val="ctr"/>
        <c:lblOffset val="100"/>
        <c:noMultiLvlLbl val="0"/>
      </c:catAx>
      <c:valAx>
        <c:axId val="8866983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86699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EB7D7E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86701568"/>
        <c:axId val="886709728"/>
      </c:lineChart>
      <c:catAx>
        <c:axId val="886701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2B6A8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86709728"/>
        <c:crosses val="autoZero"/>
        <c:auto val="1"/>
        <c:lblAlgn val="ctr"/>
        <c:lblOffset val="100"/>
        <c:noMultiLvlLbl val="0"/>
      </c:catAx>
      <c:valAx>
        <c:axId val="886709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rgbClr val="22B6A8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86701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891EC1-95A5-449C-8F79-B2E49A6FDEC5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4D1B1E-0BE8-46A9-AC3E-B77DCB31AF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0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131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335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859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6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76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5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5597794" y="430672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93681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346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340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74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D2BB1-07DD-4E7F-ADF6-BC75184C88E6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51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9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D2BB1-07DD-4E7F-ADF6-BC75184C88E6}" type="datetimeFigureOut">
              <a:rPr lang="zh-CN" altLang="en-US" smtClean="0"/>
              <a:t>2018/10/7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63811-9814-43AC-B9D4-ED9BEB3A7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174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 hidden="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801932" y="1622737"/>
            <a:ext cx="1339403" cy="1339403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789053" y="1738441"/>
            <a:ext cx="1365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ench Script MT" panose="03020402040607040605" pitchFamily="66" charset="0"/>
              </a:rPr>
              <a:t>logo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French Script MT" panose="03020402040607040605" pitchFamily="66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73132" y="3734873"/>
            <a:ext cx="49970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</a:rPr>
              <a:t>CLICK HERE TO ADD YOUR THEME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736502" y="5473521"/>
            <a:ext cx="87189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3108740" y="5444266"/>
            <a:ext cx="59745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Click here </a:t>
            </a:r>
            <a:r>
              <a:rPr lang="en-US" altLang="zh-CN" sz="3200" dirty="0">
                <a:solidFill>
                  <a:schemeClr val="bg1"/>
                </a:solidFill>
                <a:latin typeface="French Script MT" panose="03020402040607040605" pitchFamily="66" charset="0"/>
              </a:rPr>
              <a:t>to add </a:t>
            </a:r>
            <a:r>
              <a:rPr lang="en-US" altLang="zh-CN" sz="3200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the core </a:t>
            </a:r>
            <a:r>
              <a:rPr lang="en-US" altLang="zh-CN" sz="3200" dirty="0">
                <a:solidFill>
                  <a:schemeClr val="bg1"/>
                </a:solidFill>
                <a:latin typeface="French Script MT" panose="03020402040607040605" pitchFamily="66" charset="0"/>
              </a:rPr>
              <a:t>values of </a:t>
            </a:r>
            <a:r>
              <a:rPr lang="en-US" altLang="zh-CN" sz="3200" dirty="0" smtClean="0">
                <a:solidFill>
                  <a:schemeClr val="bg1"/>
                </a:solidFill>
                <a:latin typeface="French Script MT" panose="03020402040607040605" pitchFamily="66" charset="0"/>
              </a:rPr>
              <a:t>your </a:t>
            </a:r>
            <a:r>
              <a:rPr lang="en-US" altLang="zh-CN" sz="3200" dirty="0">
                <a:solidFill>
                  <a:schemeClr val="bg1"/>
                </a:solidFill>
                <a:latin typeface="French Script MT" panose="03020402040607040605" pitchFamily="66" charset="0"/>
              </a:rPr>
              <a:t>company</a:t>
            </a:r>
            <a:endParaRPr lang="zh-CN" altLang="en-US" sz="3200" dirty="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4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3477492"/>
            <a:ext cx="12192000" cy="2412362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70164" y="2881745"/>
            <a:ext cx="11651672" cy="1964736"/>
            <a:chOff x="0" y="2881745"/>
            <a:chExt cx="11651672" cy="1964736"/>
          </a:xfrm>
        </p:grpSpPr>
        <p:sp>
          <p:nvSpPr>
            <p:cNvPr id="7" name="矩形 6"/>
            <p:cNvSpPr/>
            <p:nvPr/>
          </p:nvSpPr>
          <p:spPr>
            <a:xfrm>
              <a:off x="0" y="2881745"/>
              <a:ext cx="1316182" cy="1925782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316181" y="2881745"/>
              <a:ext cx="2355273" cy="1925782"/>
            </a:xfrm>
            <a:prstGeom prst="rect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0" y="2901222"/>
              <a:ext cx="1316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mtClean="0">
                  <a:solidFill>
                    <a:srgbClr val="FCB80D"/>
                  </a:solidFill>
                </a:rPr>
                <a:t>2013</a:t>
              </a:r>
              <a:endParaRPr lang="zh-CN" altLang="en-US" sz="4000">
                <a:solidFill>
                  <a:srgbClr val="FCB80D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0" y="3609108"/>
              <a:ext cx="1288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YOUR TITLE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990109" y="2901222"/>
              <a:ext cx="1316182" cy="1925782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306290" y="2901222"/>
              <a:ext cx="2355273" cy="1925782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990109" y="2920699"/>
              <a:ext cx="1316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mtClean="0">
                  <a:solidFill>
                    <a:srgbClr val="FCB80D"/>
                  </a:solidFill>
                </a:rPr>
                <a:t>2014</a:t>
              </a:r>
              <a:endParaRPr lang="zh-CN" altLang="en-US" sz="4000">
                <a:solidFill>
                  <a:srgbClr val="FCB80D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90109" y="3628585"/>
              <a:ext cx="1288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YOUR TITLE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7980218" y="2920699"/>
              <a:ext cx="1316182" cy="1925782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296399" y="2920699"/>
              <a:ext cx="2355273" cy="1925782"/>
            </a:xfrm>
            <a:prstGeom prst="rect">
              <a:avLst/>
            </a:prstGeom>
            <a:solidFill>
              <a:schemeClr val="bg1">
                <a:lumMod val="50000"/>
                <a:alpha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980218" y="2940176"/>
              <a:ext cx="1316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smtClean="0">
                  <a:solidFill>
                    <a:srgbClr val="FCB80D"/>
                  </a:solidFill>
                </a:rPr>
                <a:t>2015</a:t>
              </a:r>
              <a:endParaRPr lang="zh-CN" altLang="en-US" sz="4000">
                <a:solidFill>
                  <a:srgbClr val="FCB80D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980218" y="3648062"/>
              <a:ext cx="1288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YOUR TITLE</a:t>
              </a:r>
            </a:p>
          </p:txBody>
        </p:sp>
        <p:graphicFrame>
          <p:nvGraphicFramePr>
            <p:cNvPr id="27" name="图表 26"/>
            <p:cNvGraphicFramePr/>
            <p:nvPr>
              <p:extLst>
                <p:ext uri="{D42A27DB-BD31-4B8C-83A1-F6EECF244321}">
                  <p14:modId xmlns:p14="http://schemas.microsoft.com/office/powerpoint/2010/main" val="1466479756"/>
                </p:ext>
              </p:extLst>
            </p:nvPr>
          </p:nvGraphicFramePr>
          <p:xfrm>
            <a:off x="5278583" y="2986591"/>
            <a:ext cx="2498436" cy="178238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8" name="文本框 27"/>
            <p:cNvSpPr txBox="1"/>
            <p:nvPr/>
          </p:nvSpPr>
          <p:spPr>
            <a:xfrm>
              <a:off x="9296398" y="3011122"/>
              <a:ext cx="2355274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jealous nor greedy, being without desires, </a:t>
              </a:r>
              <a:r>
                <a:rPr lang="en-US" altLang="zh-CN" sz="160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and remaining </a:t>
              </a:r>
              <a:r>
                <a:rPr lang="en-US" altLang="zh-CN" sz="16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the same under all circumstances, this is nobility.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30" name="组合 29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504209" y="1399309"/>
            <a:ext cx="7183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Here are three sample options for you, insert pictures, icons or </a:t>
            </a:r>
            <a:r>
              <a:rPr lang="en-US" altLang="zh-CN" sz="2000" smtClean="0">
                <a:solidFill>
                  <a:schemeClr val="bg1"/>
                </a:solidFill>
              </a:rPr>
              <a:t>text.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46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690255"/>
            <a:ext cx="5056909" cy="45304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7455" y="4114801"/>
            <a:ext cx="2604654" cy="210589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6291" y="4114801"/>
            <a:ext cx="2604654" cy="210589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7455" y="1690255"/>
            <a:ext cx="5763490" cy="216130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53200" y="4152083"/>
            <a:ext cx="16071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FCB80D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85%</a:t>
            </a:r>
            <a:endParaRPr lang="zh-CN" altLang="en-US" sz="6000" dirty="0">
              <a:solidFill>
                <a:srgbClr val="FCB80D"/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12036" y="4152083"/>
            <a:ext cx="16071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mtClean="0">
                <a:solidFill>
                  <a:srgbClr val="FCB80D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75%</a:t>
            </a:r>
            <a:endParaRPr lang="zh-CN" altLang="en-US" sz="6000">
              <a:solidFill>
                <a:srgbClr val="FCB80D"/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57455" y="5020362"/>
            <a:ext cx="2604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sensible man is not influenced by what other people think.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95510" y="5020362"/>
            <a:ext cx="2604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sensible man is not influenced by what other people think.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92981" y="1814945"/>
            <a:ext cx="5126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Do not be led by reports, or tradition, or hearsay.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92981" y="2510088"/>
            <a:ext cx="5126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Do not be led by reports, or tradition, or hearsay.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92981" y="3205231"/>
            <a:ext cx="5126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Do not be led by reports, or tradition, or hearsay.</a:t>
            </a:r>
            <a:endParaRPr lang="zh-CN" altLang="en-US">
              <a:solidFill>
                <a:schemeClr val="bg1"/>
              </a:solidFill>
            </a:endParaRPr>
          </a:p>
        </p:txBody>
      </p:sp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val="3539880654"/>
              </p:ext>
            </p:extLst>
          </p:nvPr>
        </p:nvGraphicFramePr>
        <p:xfrm>
          <a:off x="235527" y="2043543"/>
          <a:ext cx="4308764" cy="3616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7772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0" y="5597236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108354" y="4475020"/>
            <a:ext cx="9199416" cy="1316194"/>
            <a:chOff x="1759527" y="4447309"/>
            <a:chExt cx="9199416" cy="84512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759527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059381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359235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659089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958943" y="4447309"/>
              <a:ext cx="0" cy="8451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436408" y="2964861"/>
            <a:ext cx="1309255" cy="1316182"/>
            <a:chOff x="436408" y="2964861"/>
            <a:chExt cx="1309255" cy="1316182"/>
          </a:xfrm>
        </p:grpSpPr>
        <p:sp>
          <p:nvSpPr>
            <p:cNvPr id="14" name="椭圆 13"/>
            <p:cNvSpPr/>
            <p:nvPr/>
          </p:nvSpPr>
          <p:spPr>
            <a:xfrm>
              <a:off x="471045" y="2964861"/>
              <a:ext cx="1274618" cy="1316182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6408" y="3238231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108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760509" y="3179456"/>
            <a:ext cx="1205345" cy="1101587"/>
            <a:chOff x="2760509" y="3179456"/>
            <a:chExt cx="1205345" cy="1101587"/>
          </a:xfrm>
        </p:grpSpPr>
        <p:sp>
          <p:nvSpPr>
            <p:cNvPr id="20" name="椭圆 19"/>
            <p:cNvSpPr/>
            <p:nvPr/>
          </p:nvSpPr>
          <p:spPr>
            <a:xfrm>
              <a:off x="2874808" y="3179456"/>
              <a:ext cx="1066800" cy="1101587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760509" y="3345528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88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84610" y="3380509"/>
            <a:ext cx="1205345" cy="1007837"/>
            <a:chOff x="5084610" y="3380509"/>
            <a:chExt cx="1205345" cy="1007837"/>
          </a:xfrm>
        </p:grpSpPr>
        <p:sp>
          <p:nvSpPr>
            <p:cNvPr id="21" name="椭圆 20"/>
            <p:cNvSpPr/>
            <p:nvPr/>
          </p:nvSpPr>
          <p:spPr>
            <a:xfrm>
              <a:off x="5265450" y="3380509"/>
              <a:ext cx="976011" cy="1007837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84610" y="3452825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66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05242" y="3179456"/>
            <a:ext cx="1205345" cy="1101587"/>
            <a:chOff x="7405242" y="3179456"/>
            <a:chExt cx="1205345" cy="1101587"/>
          </a:xfrm>
        </p:grpSpPr>
        <p:sp>
          <p:nvSpPr>
            <p:cNvPr id="22" name="椭圆 21"/>
            <p:cNvSpPr/>
            <p:nvPr/>
          </p:nvSpPr>
          <p:spPr>
            <a:xfrm>
              <a:off x="7474516" y="3179456"/>
              <a:ext cx="1066800" cy="1101587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405242" y="3357534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88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725874" y="3179455"/>
            <a:ext cx="1205345" cy="1101588"/>
            <a:chOff x="9725874" y="3179455"/>
            <a:chExt cx="1205345" cy="1101588"/>
          </a:xfrm>
        </p:grpSpPr>
        <p:sp>
          <p:nvSpPr>
            <p:cNvPr id="23" name="椭圆 22"/>
            <p:cNvSpPr/>
            <p:nvPr/>
          </p:nvSpPr>
          <p:spPr>
            <a:xfrm>
              <a:off x="9774369" y="3179455"/>
              <a:ext cx="1066801" cy="1101588"/>
            </a:xfrm>
            <a:prstGeom prst="ellipse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725874" y="3262243"/>
              <a:ext cx="120534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mtClean="0">
                  <a:solidFill>
                    <a:schemeClr val="bg1"/>
                  </a:solidFill>
                </a:rPr>
                <a:t>96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33846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2015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933700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2014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33554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2013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33408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2012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33262" y="5985191"/>
            <a:ext cx="949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2011</a:t>
            </a:r>
            <a:endParaRPr lang="zh-CN" altLang="en-US" sz="2800">
              <a:solidFill>
                <a:schemeClr val="bg1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48" name="组合 47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文本框 48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4087090" y="1233055"/>
            <a:ext cx="4710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 a noble and honest life. Reviving past times in your old age will help you to enjoy your life again.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29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rot="5400000">
            <a:off x="-376707" y="376707"/>
            <a:ext cx="6858000" cy="6104586"/>
          </a:xfrm>
          <a:prstGeom prst="flowChartManualInpu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92179" y="3982792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2006956" y="2321004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03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 rot="4783818">
            <a:off x="4687889" y="3075056"/>
            <a:ext cx="231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6761408" y="2434107"/>
            <a:ext cx="5087155" cy="1964183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03096" y="2754478"/>
            <a:ext cx="48037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My heart beats for you every day. I am inspired by you every minute, and I worry about you every second. It is wonderful to have you in my life.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21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3856121"/>
            <a:ext cx="12192000" cy="300188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泪滴形 18"/>
          <p:cNvSpPr/>
          <p:nvPr/>
        </p:nvSpPr>
        <p:spPr>
          <a:xfrm rot="10800000">
            <a:off x="1607126" y="1995054"/>
            <a:ext cx="2521527" cy="2521527"/>
          </a:xfrm>
          <a:prstGeom prst="teardrop">
            <a:avLst/>
          </a:prstGeom>
          <a:solidFill>
            <a:schemeClr val="bg1">
              <a:lumMod val="5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18854" y="2355273"/>
            <a:ext cx="17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07126" y="2951018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07125" y="3403569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07124" y="3856120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泪滴形 27"/>
          <p:cNvSpPr/>
          <p:nvPr/>
        </p:nvSpPr>
        <p:spPr>
          <a:xfrm rot="10800000">
            <a:off x="4835235" y="1995054"/>
            <a:ext cx="2521527" cy="2521527"/>
          </a:xfrm>
          <a:prstGeom prst="teardrop">
            <a:avLst/>
          </a:prstGeom>
          <a:solidFill>
            <a:schemeClr val="bg1">
              <a:lumMod val="5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146963" y="2355273"/>
            <a:ext cx="17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35235" y="2951018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35234" y="3403569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35233" y="3856120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泪滴形 33"/>
          <p:cNvSpPr/>
          <p:nvPr/>
        </p:nvSpPr>
        <p:spPr>
          <a:xfrm rot="10800000">
            <a:off x="8063344" y="1995054"/>
            <a:ext cx="2521527" cy="2521527"/>
          </a:xfrm>
          <a:prstGeom prst="teardrop">
            <a:avLst/>
          </a:prstGeom>
          <a:solidFill>
            <a:schemeClr val="bg1">
              <a:lumMod val="50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8375072" y="2355273"/>
            <a:ext cx="17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63344" y="2951018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63343" y="3403569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63342" y="3856120"/>
            <a:ext cx="218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24891" y="4987636"/>
            <a:ext cx="8742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all beings be happy and secure ; may their mind be contented!</a:t>
            </a:r>
            <a:endParaRPr lang="zh-CN" altLang="en-US">
              <a:solidFill>
                <a:srgbClr val="FCB80D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0" y="4765963"/>
            <a:ext cx="12192000" cy="0"/>
          </a:xfrm>
          <a:prstGeom prst="line">
            <a:avLst/>
          </a:prstGeom>
          <a:ln>
            <a:solidFill>
              <a:srgbClr val="FCB8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2029691" y="5846572"/>
            <a:ext cx="8132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all beings be happy and secure ; may their mind be contented!</a:t>
            </a:r>
            <a:endParaRPr lang="zh-CN" altLang="en-US">
              <a:solidFill>
                <a:srgbClr val="FCB8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4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7413" y="2624570"/>
            <a:ext cx="2438400" cy="243840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6987886" y="1371599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78436" y="4287116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73632" y="2493817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161559" y="4946071"/>
            <a:ext cx="775854" cy="775854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endCxn id="13" idx="3"/>
          </p:cNvCxnSpPr>
          <p:nvPr/>
        </p:nvCxnSpPr>
        <p:spPr>
          <a:xfrm flipV="1">
            <a:off x="6539345" y="2033832"/>
            <a:ext cx="562162" cy="59073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14" idx="1"/>
          </p:cNvCxnSpPr>
          <p:nvPr/>
        </p:nvCxnSpPr>
        <p:spPr>
          <a:xfrm>
            <a:off x="6987886" y="3927625"/>
            <a:ext cx="704171" cy="47311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16" idx="7"/>
          </p:cNvCxnSpPr>
          <p:nvPr/>
        </p:nvCxnSpPr>
        <p:spPr>
          <a:xfrm flipH="1">
            <a:off x="4823792" y="4558145"/>
            <a:ext cx="704172" cy="50154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15" idx="6"/>
          </p:cNvCxnSpPr>
          <p:nvPr/>
        </p:nvCxnSpPr>
        <p:spPr>
          <a:xfrm flipH="1" flipV="1">
            <a:off x="4549486" y="2881744"/>
            <a:ext cx="626392" cy="38792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1507" y="1491772"/>
            <a:ext cx="542059" cy="5420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5010" y="2546128"/>
            <a:ext cx="671231" cy="67123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5246" y="4322944"/>
            <a:ext cx="662233" cy="6622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887" y="5026600"/>
            <a:ext cx="614795" cy="61479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7966362" y="1140766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66362" y="1759526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11100" y="4287116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11100" y="4905876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4855" y="4598027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4855" y="5216787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57360" y="1572166"/>
            <a:ext cx="221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ADD YOUR TEXT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57360" y="2190926"/>
            <a:ext cx="3629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The wise man builds no hopes for the future, entertains no regrets for the past.</a:t>
            </a:r>
            <a:endParaRPr lang="zh-CN" altLang="en-US">
              <a:solidFill>
                <a:srgbClr val="FCB80D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175878" y="6140117"/>
            <a:ext cx="67113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67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6795474" y="2692526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6795473" y="4210305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6795472" y="5613457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6795475" y="1443004"/>
            <a:ext cx="5391227" cy="9264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6" hidden="1"/>
          <p:cNvSpPr>
            <a:spLocks noChangeArrowheads="1"/>
          </p:cNvSpPr>
          <p:nvPr/>
        </p:nvSpPr>
        <p:spPr bwMode="invGray">
          <a:xfrm>
            <a:off x="5310188" y="5695950"/>
            <a:ext cx="72072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海南</a:t>
            </a:r>
          </a:p>
        </p:txBody>
      </p:sp>
      <p:sp>
        <p:nvSpPr>
          <p:cNvPr id="2" name="Freeform 5"/>
          <p:cNvSpPr>
            <a:spLocks/>
          </p:cNvSpPr>
          <p:nvPr/>
        </p:nvSpPr>
        <p:spPr bwMode="invGray">
          <a:xfrm>
            <a:off x="4317946" y="6055506"/>
            <a:ext cx="284372" cy="242107"/>
          </a:xfrm>
          <a:custGeom>
            <a:avLst/>
            <a:gdLst>
              <a:gd name="T0" fmla="*/ 48 w 177"/>
              <a:gd name="T1" fmla="*/ 16 h 161"/>
              <a:gd name="T2" fmla="*/ 64 w 177"/>
              <a:gd name="T3" fmla="*/ 16 h 161"/>
              <a:gd name="T4" fmla="*/ 80 w 177"/>
              <a:gd name="T5" fmla="*/ 8 h 161"/>
              <a:gd name="T6" fmla="*/ 96 w 177"/>
              <a:gd name="T7" fmla="*/ 16 h 161"/>
              <a:gd name="T8" fmla="*/ 120 w 177"/>
              <a:gd name="T9" fmla="*/ 0 h 161"/>
              <a:gd name="T10" fmla="*/ 152 w 177"/>
              <a:gd name="T11" fmla="*/ 8 h 161"/>
              <a:gd name="T12" fmla="*/ 168 w 177"/>
              <a:gd name="T13" fmla="*/ 0 h 161"/>
              <a:gd name="T14" fmla="*/ 176 w 177"/>
              <a:gd name="T15" fmla="*/ 32 h 161"/>
              <a:gd name="T16" fmla="*/ 152 w 177"/>
              <a:gd name="T17" fmla="*/ 48 h 161"/>
              <a:gd name="T18" fmla="*/ 144 w 177"/>
              <a:gd name="T19" fmla="*/ 104 h 161"/>
              <a:gd name="T20" fmla="*/ 128 w 177"/>
              <a:gd name="T21" fmla="*/ 120 h 161"/>
              <a:gd name="T22" fmla="*/ 128 w 177"/>
              <a:gd name="T23" fmla="*/ 144 h 161"/>
              <a:gd name="T24" fmla="*/ 104 w 177"/>
              <a:gd name="T25" fmla="*/ 136 h 161"/>
              <a:gd name="T26" fmla="*/ 96 w 177"/>
              <a:gd name="T27" fmla="*/ 144 h 161"/>
              <a:gd name="T28" fmla="*/ 96 w 177"/>
              <a:gd name="T29" fmla="*/ 160 h 161"/>
              <a:gd name="T30" fmla="*/ 80 w 177"/>
              <a:gd name="T31" fmla="*/ 160 h 161"/>
              <a:gd name="T32" fmla="*/ 48 w 177"/>
              <a:gd name="T33" fmla="*/ 144 h 161"/>
              <a:gd name="T34" fmla="*/ 8 w 177"/>
              <a:gd name="T35" fmla="*/ 136 h 161"/>
              <a:gd name="T36" fmla="*/ 0 w 177"/>
              <a:gd name="T37" fmla="*/ 88 h 161"/>
              <a:gd name="T38" fmla="*/ 0 w 177"/>
              <a:gd name="T39" fmla="*/ 64 h 161"/>
              <a:gd name="T40" fmla="*/ 40 w 177"/>
              <a:gd name="T41" fmla="*/ 32 h 161"/>
              <a:gd name="T42" fmla="*/ 48 w 177"/>
              <a:gd name="T43" fmla="*/ 1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7" h="161">
                <a:moveTo>
                  <a:pt x="48" y="16"/>
                </a:moveTo>
                <a:lnTo>
                  <a:pt x="64" y="16"/>
                </a:lnTo>
                <a:lnTo>
                  <a:pt x="80" y="8"/>
                </a:lnTo>
                <a:lnTo>
                  <a:pt x="96" y="16"/>
                </a:lnTo>
                <a:lnTo>
                  <a:pt x="120" y="0"/>
                </a:lnTo>
                <a:lnTo>
                  <a:pt x="152" y="8"/>
                </a:lnTo>
                <a:lnTo>
                  <a:pt x="168" y="0"/>
                </a:lnTo>
                <a:lnTo>
                  <a:pt x="176" y="32"/>
                </a:lnTo>
                <a:lnTo>
                  <a:pt x="152" y="48"/>
                </a:lnTo>
                <a:lnTo>
                  <a:pt x="144" y="104"/>
                </a:lnTo>
                <a:lnTo>
                  <a:pt x="128" y="120"/>
                </a:lnTo>
                <a:lnTo>
                  <a:pt x="128" y="144"/>
                </a:lnTo>
                <a:lnTo>
                  <a:pt x="104" y="136"/>
                </a:lnTo>
                <a:lnTo>
                  <a:pt x="96" y="144"/>
                </a:lnTo>
                <a:lnTo>
                  <a:pt x="96" y="160"/>
                </a:lnTo>
                <a:lnTo>
                  <a:pt x="80" y="160"/>
                </a:lnTo>
                <a:lnTo>
                  <a:pt x="48" y="144"/>
                </a:lnTo>
                <a:lnTo>
                  <a:pt x="8" y="136"/>
                </a:lnTo>
                <a:lnTo>
                  <a:pt x="0" y="88"/>
                </a:lnTo>
                <a:lnTo>
                  <a:pt x="0" y="64"/>
                </a:lnTo>
                <a:lnTo>
                  <a:pt x="40" y="32"/>
                </a:lnTo>
                <a:lnTo>
                  <a:pt x="48" y="1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invGray">
          <a:xfrm>
            <a:off x="5340077" y="2102910"/>
            <a:ext cx="1134807" cy="1050036"/>
          </a:xfrm>
          <a:custGeom>
            <a:avLst/>
            <a:gdLst>
              <a:gd name="T0" fmla="*/ 16 w 705"/>
              <a:gd name="T1" fmla="*/ 64 h 697"/>
              <a:gd name="T2" fmla="*/ 32 w 705"/>
              <a:gd name="T3" fmla="*/ 104 h 697"/>
              <a:gd name="T4" fmla="*/ 72 w 705"/>
              <a:gd name="T5" fmla="*/ 104 h 697"/>
              <a:gd name="T6" fmla="*/ 104 w 705"/>
              <a:gd name="T7" fmla="*/ 176 h 697"/>
              <a:gd name="T8" fmla="*/ 160 w 705"/>
              <a:gd name="T9" fmla="*/ 160 h 697"/>
              <a:gd name="T10" fmla="*/ 232 w 705"/>
              <a:gd name="T11" fmla="*/ 168 h 697"/>
              <a:gd name="T12" fmla="*/ 216 w 705"/>
              <a:gd name="T13" fmla="*/ 312 h 697"/>
              <a:gd name="T14" fmla="*/ 192 w 705"/>
              <a:gd name="T15" fmla="*/ 392 h 697"/>
              <a:gd name="T16" fmla="*/ 104 w 705"/>
              <a:gd name="T17" fmla="*/ 464 h 697"/>
              <a:gd name="T18" fmla="*/ 152 w 705"/>
              <a:gd name="T19" fmla="*/ 488 h 697"/>
              <a:gd name="T20" fmla="*/ 136 w 705"/>
              <a:gd name="T21" fmla="*/ 520 h 697"/>
              <a:gd name="T22" fmla="*/ 176 w 705"/>
              <a:gd name="T23" fmla="*/ 544 h 697"/>
              <a:gd name="T24" fmla="*/ 192 w 705"/>
              <a:gd name="T25" fmla="*/ 576 h 697"/>
              <a:gd name="T26" fmla="*/ 288 w 705"/>
              <a:gd name="T27" fmla="*/ 584 h 697"/>
              <a:gd name="T28" fmla="*/ 320 w 705"/>
              <a:gd name="T29" fmla="*/ 592 h 697"/>
              <a:gd name="T30" fmla="*/ 384 w 705"/>
              <a:gd name="T31" fmla="*/ 640 h 697"/>
              <a:gd name="T32" fmla="*/ 424 w 705"/>
              <a:gd name="T33" fmla="*/ 664 h 697"/>
              <a:gd name="T34" fmla="*/ 432 w 705"/>
              <a:gd name="T35" fmla="*/ 624 h 697"/>
              <a:gd name="T36" fmla="*/ 480 w 705"/>
              <a:gd name="T37" fmla="*/ 696 h 697"/>
              <a:gd name="T38" fmla="*/ 496 w 705"/>
              <a:gd name="T39" fmla="*/ 680 h 697"/>
              <a:gd name="T40" fmla="*/ 552 w 705"/>
              <a:gd name="T41" fmla="*/ 680 h 697"/>
              <a:gd name="T42" fmla="*/ 592 w 705"/>
              <a:gd name="T43" fmla="*/ 632 h 697"/>
              <a:gd name="T44" fmla="*/ 600 w 705"/>
              <a:gd name="T45" fmla="*/ 528 h 697"/>
              <a:gd name="T46" fmla="*/ 664 w 705"/>
              <a:gd name="T47" fmla="*/ 536 h 697"/>
              <a:gd name="T48" fmla="*/ 680 w 705"/>
              <a:gd name="T49" fmla="*/ 344 h 697"/>
              <a:gd name="T50" fmla="*/ 696 w 705"/>
              <a:gd name="T51" fmla="*/ 296 h 697"/>
              <a:gd name="T52" fmla="*/ 704 w 705"/>
              <a:gd name="T53" fmla="*/ 256 h 697"/>
              <a:gd name="T54" fmla="*/ 608 w 705"/>
              <a:gd name="T55" fmla="*/ 320 h 697"/>
              <a:gd name="T56" fmla="*/ 560 w 705"/>
              <a:gd name="T57" fmla="*/ 360 h 697"/>
              <a:gd name="T58" fmla="*/ 488 w 705"/>
              <a:gd name="T59" fmla="*/ 304 h 697"/>
              <a:gd name="T60" fmla="*/ 440 w 705"/>
              <a:gd name="T61" fmla="*/ 280 h 697"/>
              <a:gd name="T62" fmla="*/ 376 w 705"/>
              <a:gd name="T63" fmla="*/ 256 h 697"/>
              <a:gd name="T64" fmla="*/ 360 w 705"/>
              <a:gd name="T65" fmla="*/ 240 h 697"/>
              <a:gd name="T66" fmla="*/ 336 w 705"/>
              <a:gd name="T67" fmla="*/ 248 h 697"/>
              <a:gd name="T68" fmla="*/ 264 w 705"/>
              <a:gd name="T69" fmla="*/ 128 h 697"/>
              <a:gd name="T70" fmla="*/ 248 w 705"/>
              <a:gd name="T71" fmla="*/ 88 h 697"/>
              <a:gd name="T72" fmla="*/ 144 w 705"/>
              <a:gd name="T73" fmla="*/ 24 h 697"/>
              <a:gd name="T74" fmla="*/ 16 w 705"/>
              <a:gd name="T75" fmla="*/ 16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invGray">
          <a:xfrm>
            <a:off x="5454095" y="2910839"/>
            <a:ext cx="851775" cy="605266"/>
          </a:xfrm>
          <a:custGeom>
            <a:avLst/>
            <a:gdLst>
              <a:gd name="T0" fmla="*/ 528 w 529"/>
              <a:gd name="T1" fmla="*/ 144 h 401"/>
              <a:gd name="T2" fmla="*/ 480 w 529"/>
              <a:gd name="T3" fmla="*/ 144 h 401"/>
              <a:gd name="T4" fmla="*/ 456 w 529"/>
              <a:gd name="T5" fmla="*/ 120 h 401"/>
              <a:gd name="T6" fmla="*/ 424 w 529"/>
              <a:gd name="T7" fmla="*/ 152 h 401"/>
              <a:gd name="T8" fmla="*/ 416 w 529"/>
              <a:gd name="T9" fmla="*/ 136 h 401"/>
              <a:gd name="T10" fmla="*/ 408 w 529"/>
              <a:gd name="T11" fmla="*/ 160 h 401"/>
              <a:gd name="T12" fmla="*/ 360 w 529"/>
              <a:gd name="T13" fmla="*/ 128 h 401"/>
              <a:gd name="T14" fmla="*/ 360 w 529"/>
              <a:gd name="T15" fmla="*/ 88 h 401"/>
              <a:gd name="T16" fmla="*/ 344 w 529"/>
              <a:gd name="T17" fmla="*/ 96 h 401"/>
              <a:gd name="T18" fmla="*/ 352 w 529"/>
              <a:gd name="T19" fmla="*/ 128 h 401"/>
              <a:gd name="T20" fmla="*/ 328 w 529"/>
              <a:gd name="T21" fmla="*/ 128 h 401"/>
              <a:gd name="T22" fmla="*/ 312 w 529"/>
              <a:gd name="T23" fmla="*/ 104 h 401"/>
              <a:gd name="T24" fmla="*/ 296 w 529"/>
              <a:gd name="T25" fmla="*/ 104 h 401"/>
              <a:gd name="T26" fmla="*/ 248 w 529"/>
              <a:gd name="T27" fmla="*/ 56 h 401"/>
              <a:gd name="T28" fmla="*/ 216 w 529"/>
              <a:gd name="T29" fmla="*/ 72 h 401"/>
              <a:gd name="T30" fmla="*/ 216 w 529"/>
              <a:gd name="T31" fmla="*/ 56 h 401"/>
              <a:gd name="T32" fmla="*/ 160 w 529"/>
              <a:gd name="T33" fmla="*/ 64 h 401"/>
              <a:gd name="T34" fmla="*/ 120 w 529"/>
              <a:gd name="T35" fmla="*/ 40 h 401"/>
              <a:gd name="T36" fmla="*/ 120 w 529"/>
              <a:gd name="T37" fmla="*/ 0 h 401"/>
              <a:gd name="T38" fmla="*/ 104 w 529"/>
              <a:gd name="T39" fmla="*/ 8 h 401"/>
              <a:gd name="T40" fmla="*/ 64 w 529"/>
              <a:gd name="T41" fmla="*/ 8 h 401"/>
              <a:gd name="T42" fmla="*/ 72 w 529"/>
              <a:gd name="T43" fmla="*/ 56 h 401"/>
              <a:gd name="T44" fmla="*/ 48 w 529"/>
              <a:gd name="T45" fmla="*/ 56 h 401"/>
              <a:gd name="T46" fmla="*/ 8 w 529"/>
              <a:gd name="T47" fmla="*/ 32 h 401"/>
              <a:gd name="T48" fmla="*/ 0 w 529"/>
              <a:gd name="T49" fmla="*/ 56 h 401"/>
              <a:gd name="T50" fmla="*/ 32 w 529"/>
              <a:gd name="T51" fmla="*/ 88 h 401"/>
              <a:gd name="T52" fmla="*/ 24 w 529"/>
              <a:gd name="T53" fmla="*/ 120 h 401"/>
              <a:gd name="T54" fmla="*/ 48 w 529"/>
              <a:gd name="T55" fmla="*/ 160 h 401"/>
              <a:gd name="T56" fmla="*/ 88 w 529"/>
              <a:gd name="T57" fmla="*/ 136 h 401"/>
              <a:gd name="T58" fmla="*/ 112 w 529"/>
              <a:gd name="T59" fmla="*/ 184 h 401"/>
              <a:gd name="T60" fmla="*/ 112 w 529"/>
              <a:gd name="T61" fmla="*/ 224 h 401"/>
              <a:gd name="T62" fmla="*/ 152 w 529"/>
              <a:gd name="T63" fmla="*/ 224 h 401"/>
              <a:gd name="T64" fmla="*/ 168 w 529"/>
              <a:gd name="T65" fmla="*/ 264 h 401"/>
              <a:gd name="T66" fmla="*/ 176 w 529"/>
              <a:gd name="T67" fmla="*/ 232 h 401"/>
              <a:gd name="T68" fmla="*/ 208 w 529"/>
              <a:gd name="T69" fmla="*/ 280 h 401"/>
              <a:gd name="T70" fmla="*/ 232 w 529"/>
              <a:gd name="T71" fmla="*/ 320 h 401"/>
              <a:gd name="T72" fmla="*/ 232 w 529"/>
              <a:gd name="T73" fmla="*/ 344 h 401"/>
              <a:gd name="T74" fmla="*/ 264 w 529"/>
              <a:gd name="T75" fmla="*/ 400 h 401"/>
              <a:gd name="T76" fmla="*/ 288 w 529"/>
              <a:gd name="T77" fmla="*/ 376 h 401"/>
              <a:gd name="T78" fmla="*/ 304 w 529"/>
              <a:gd name="T79" fmla="*/ 328 h 401"/>
              <a:gd name="T80" fmla="*/ 320 w 529"/>
              <a:gd name="T81" fmla="*/ 320 h 401"/>
              <a:gd name="T82" fmla="*/ 336 w 529"/>
              <a:gd name="T83" fmla="*/ 328 h 401"/>
              <a:gd name="T84" fmla="*/ 328 w 529"/>
              <a:gd name="T85" fmla="*/ 344 h 401"/>
              <a:gd name="T86" fmla="*/ 376 w 529"/>
              <a:gd name="T87" fmla="*/ 344 h 401"/>
              <a:gd name="T88" fmla="*/ 392 w 529"/>
              <a:gd name="T89" fmla="*/ 328 h 401"/>
              <a:gd name="T90" fmla="*/ 392 w 529"/>
              <a:gd name="T91" fmla="*/ 312 h 401"/>
              <a:gd name="T92" fmla="*/ 384 w 529"/>
              <a:gd name="T93" fmla="*/ 296 h 401"/>
              <a:gd name="T94" fmla="*/ 432 w 529"/>
              <a:gd name="T95" fmla="*/ 272 h 401"/>
              <a:gd name="T96" fmla="*/ 440 w 529"/>
              <a:gd name="T97" fmla="*/ 264 h 401"/>
              <a:gd name="T98" fmla="*/ 440 w 529"/>
              <a:gd name="T99" fmla="*/ 248 h 401"/>
              <a:gd name="T100" fmla="*/ 456 w 529"/>
              <a:gd name="T101" fmla="*/ 240 h 401"/>
              <a:gd name="T102" fmla="*/ 456 w 529"/>
              <a:gd name="T103" fmla="*/ 192 h 401"/>
              <a:gd name="T104" fmla="*/ 472 w 529"/>
              <a:gd name="T105" fmla="*/ 192 h 401"/>
              <a:gd name="T106" fmla="*/ 480 w 529"/>
              <a:gd name="T107" fmla="*/ 216 h 401"/>
              <a:gd name="T108" fmla="*/ 504 w 529"/>
              <a:gd name="T109" fmla="*/ 232 h 401"/>
              <a:gd name="T110" fmla="*/ 512 w 529"/>
              <a:gd name="T111" fmla="*/ 224 h 401"/>
              <a:gd name="T112" fmla="*/ 504 w 529"/>
              <a:gd name="T113" fmla="*/ 208 h 401"/>
              <a:gd name="T114" fmla="*/ 504 w 529"/>
              <a:gd name="T115" fmla="*/ 192 h 401"/>
              <a:gd name="T116" fmla="*/ 528 w 529"/>
              <a:gd name="T117" fmla="*/ 184 h 401"/>
              <a:gd name="T118" fmla="*/ 528 w 529"/>
              <a:gd name="T119" fmla="*/ 14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9" h="401">
                <a:moveTo>
                  <a:pt x="528" y="144"/>
                </a:moveTo>
                <a:lnTo>
                  <a:pt x="480" y="144"/>
                </a:lnTo>
                <a:lnTo>
                  <a:pt x="456" y="120"/>
                </a:lnTo>
                <a:lnTo>
                  <a:pt x="424" y="152"/>
                </a:lnTo>
                <a:lnTo>
                  <a:pt x="416" y="136"/>
                </a:lnTo>
                <a:lnTo>
                  <a:pt x="408" y="160"/>
                </a:lnTo>
                <a:lnTo>
                  <a:pt x="360" y="128"/>
                </a:lnTo>
                <a:lnTo>
                  <a:pt x="360" y="88"/>
                </a:lnTo>
                <a:lnTo>
                  <a:pt x="344" y="96"/>
                </a:lnTo>
                <a:lnTo>
                  <a:pt x="352" y="128"/>
                </a:lnTo>
                <a:lnTo>
                  <a:pt x="328" y="128"/>
                </a:lnTo>
                <a:lnTo>
                  <a:pt x="312" y="104"/>
                </a:lnTo>
                <a:lnTo>
                  <a:pt x="296" y="104"/>
                </a:lnTo>
                <a:lnTo>
                  <a:pt x="248" y="56"/>
                </a:lnTo>
                <a:lnTo>
                  <a:pt x="216" y="72"/>
                </a:lnTo>
                <a:lnTo>
                  <a:pt x="216" y="56"/>
                </a:lnTo>
                <a:lnTo>
                  <a:pt x="160" y="64"/>
                </a:lnTo>
                <a:lnTo>
                  <a:pt x="120" y="40"/>
                </a:lnTo>
                <a:lnTo>
                  <a:pt x="120" y="0"/>
                </a:lnTo>
                <a:lnTo>
                  <a:pt x="104" y="8"/>
                </a:lnTo>
                <a:lnTo>
                  <a:pt x="64" y="8"/>
                </a:lnTo>
                <a:lnTo>
                  <a:pt x="72" y="56"/>
                </a:lnTo>
                <a:lnTo>
                  <a:pt x="48" y="56"/>
                </a:lnTo>
                <a:lnTo>
                  <a:pt x="8" y="32"/>
                </a:lnTo>
                <a:lnTo>
                  <a:pt x="0" y="56"/>
                </a:lnTo>
                <a:lnTo>
                  <a:pt x="32" y="88"/>
                </a:lnTo>
                <a:lnTo>
                  <a:pt x="24" y="120"/>
                </a:lnTo>
                <a:lnTo>
                  <a:pt x="48" y="160"/>
                </a:lnTo>
                <a:lnTo>
                  <a:pt x="88" y="136"/>
                </a:lnTo>
                <a:lnTo>
                  <a:pt x="112" y="184"/>
                </a:lnTo>
                <a:lnTo>
                  <a:pt x="112" y="224"/>
                </a:lnTo>
                <a:lnTo>
                  <a:pt x="152" y="224"/>
                </a:lnTo>
                <a:lnTo>
                  <a:pt x="168" y="264"/>
                </a:lnTo>
                <a:lnTo>
                  <a:pt x="176" y="232"/>
                </a:lnTo>
                <a:lnTo>
                  <a:pt x="208" y="280"/>
                </a:lnTo>
                <a:lnTo>
                  <a:pt x="232" y="320"/>
                </a:lnTo>
                <a:lnTo>
                  <a:pt x="232" y="344"/>
                </a:lnTo>
                <a:lnTo>
                  <a:pt x="264" y="400"/>
                </a:lnTo>
                <a:lnTo>
                  <a:pt x="288" y="376"/>
                </a:lnTo>
                <a:lnTo>
                  <a:pt x="304" y="328"/>
                </a:lnTo>
                <a:lnTo>
                  <a:pt x="320" y="320"/>
                </a:lnTo>
                <a:lnTo>
                  <a:pt x="336" y="328"/>
                </a:lnTo>
                <a:lnTo>
                  <a:pt x="328" y="344"/>
                </a:lnTo>
                <a:lnTo>
                  <a:pt x="376" y="344"/>
                </a:lnTo>
                <a:lnTo>
                  <a:pt x="392" y="328"/>
                </a:lnTo>
                <a:lnTo>
                  <a:pt x="392" y="312"/>
                </a:lnTo>
                <a:lnTo>
                  <a:pt x="384" y="296"/>
                </a:lnTo>
                <a:lnTo>
                  <a:pt x="432" y="272"/>
                </a:lnTo>
                <a:lnTo>
                  <a:pt x="440" y="264"/>
                </a:lnTo>
                <a:lnTo>
                  <a:pt x="440" y="248"/>
                </a:lnTo>
                <a:lnTo>
                  <a:pt x="456" y="240"/>
                </a:lnTo>
                <a:lnTo>
                  <a:pt x="456" y="192"/>
                </a:lnTo>
                <a:lnTo>
                  <a:pt x="472" y="192"/>
                </a:lnTo>
                <a:lnTo>
                  <a:pt x="480" y="216"/>
                </a:lnTo>
                <a:lnTo>
                  <a:pt x="504" y="232"/>
                </a:lnTo>
                <a:lnTo>
                  <a:pt x="512" y="224"/>
                </a:lnTo>
                <a:lnTo>
                  <a:pt x="504" y="208"/>
                </a:lnTo>
                <a:lnTo>
                  <a:pt x="504" y="192"/>
                </a:lnTo>
                <a:lnTo>
                  <a:pt x="528" y="184"/>
                </a:lnTo>
                <a:lnTo>
                  <a:pt x="528" y="14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gray">
          <a:xfrm>
            <a:off x="5274350" y="3246796"/>
            <a:ext cx="607644" cy="594386"/>
          </a:xfrm>
          <a:custGeom>
            <a:avLst/>
            <a:gdLst>
              <a:gd name="T0" fmla="*/ 376 w 377"/>
              <a:gd name="T1" fmla="*/ 176 h 393"/>
              <a:gd name="T2" fmla="*/ 336 w 377"/>
              <a:gd name="T3" fmla="*/ 120 h 393"/>
              <a:gd name="T4" fmla="*/ 344 w 377"/>
              <a:gd name="T5" fmla="*/ 96 h 393"/>
              <a:gd name="T6" fmla="*/ 312 w 377"/>
              <a:gd name="T7" fmla="*/ 40 h 393"/>
              <a:gd name="T8" fmla="*/ 288 w 377"/>
              <a:gd name="T9" fmla="*/ 8 h 393"/>
              <a:gd name="T10" fmla="*/ 280 w 377"/>
              <a:gd name="T11" fmla="*/ 40 h 393"/>
              <a:gd name="T12" fmla="*/ 264 w 377"/>
              <a:gd name="T13" fmla="*/ 0 h 393"/>
              <a:gd name="T14" fmla="*/ 232 w 377"/>
              <a:gd name="T15" fmla="*/ 0 h 393"/>
              <a:gd name="T16" fmla="*/ 240 w 377"/>
              <a:gd name="T17" fmla="*/ 24 h 393"/>
              <a:gd name="T18" fmla="*/ 200 w 377"/>
              <a:gd name="T19" fmla="*/ 56 h 393"/>
              <a:gd name="T20" fmla="*/ 176 w 377"/>
              <a:gd name="T21" fmla="*/ 56 h 393"/>
              <a:gd name="T22" fmla="*/ 48 w 377"/>
              <a:gd name="T23" fmla="*/ 144 h 393"/>
              <a:gd name="T24" fmla="*/ 24 w 377"/>
              <a:gd name="T25" fmla="*/ 112 h 393"/>
              <a:gd name="T26" fmla="*/ 8 w 377"/>
              <a:gd name="T27" fmla="*/ 112 h 393"/>
              <a:gd name="T28" fmla="*/ 16 w 377"/>
              <a:gd name="T29" fmla="*/ 136 h 393"/>
              <a:gd name="T30" fmla="*/ 16 w 377"/>
              <a:gd name="T31" fmla="*/ 160 h 393"/>
              <a:gd name="T32" fmla="*/ 24 w 377"/>
              <a:gd name="T33" fmla="*/ 184 h 393"/>
              <a:gd name="T34" fmla="*/ 8 w 377"/>
              <a:gd name="T35" fmla="*/ 184 h 393"/>
              <a:gd name="T36" fmla="*/ 8 w 377"/>
              <a:gd name="T37" fmla="*/ 216 h 393"/>
              <a:gd name="T38" fmla="*/ 0 w 377"/>
              <a:gd name="T39" fmla="*/ 232 h 393"/>
              <a:gd name="T40" fmla="*/ 32 w 377"/>
              <a:gd name="T41" fmla="*/ 240 h 393"/>
              <a:gd name="T42" fmla="*/ 64 w 377"/>
              <a:gd name="T43" fmla="*/ 296 h 393"/>
              <a:gd name="T44" fmla="*/ 104 w 377"/>
              <a:gd name="T45" fmla="*/ 240 h 393"/>
              <a:gd name="T46" fmla="*/ 120 w 377"/>
              <a:gd name="T47" fmla="*/ 208 h 393"/>
              <a:gd name="T48" fmla="*/ 160 w 377"/>
              <a:gd name="T49" fmla="*/ 200 h 393"/>
              <a:gd name="T50" fmla="*/ 184 w 377"/>
              <a:gd name="T51" fmla="*/ 216 h 393"/>
              <a:gd name="T52" fmla="*/ 184 w 377"/>
              <a:gd name="T53" fmla="*/ 224 h 393"/>
              <a:gd name="T54" fmla="*/ 192 w 377"/>
              <a:gd name="T55" fmla="*/ 224 h 393"/>
              <a:gd name="T56" fmla="*/ 168 w 377"/>
              <a:gd name="T57" fmla="*/ 280 h 393"/>
              <a:gd name="T58" fmla="*/ 152 w 377"/>
              <a:gd name="T59" fmla="*/ 280 h 393"/>
              <a:gd name="T60" fmla="*/ 160 w 377"/>
              <a:gd name="T61" fmla="*/ 312 h 393"/>
              <a:gd name="T62" fmla="*/ 152 w 377"/>
              <a:gd name="T63" fmla="*/ 320 h 393"/>
              <a:gd name="T64" fmla="*/ 168 w 377"/>
              <a:gd name="T65" fmla="*/ 320 h 393"/>
              <a:gd name="T66" fmla="*/ 136 w 377"/>
              <a:gd name="T67" fmla="*/ 376 h 393"/>
              <a:gd name="T68" fmla="*/ 144 w 377"/>
              <a:gd name="T69" fmla="*/ 392 h 393"/>
              <a:gd name="T70" fmla="*/ 160 w 377"/>
              <a:gd name="T71" fmla="*/ 376 h 393"/>
              <a:gd name="T72" fmla="*/ 168 w 377"/>
              <a:gd name="T73" fmla="*/ 352 h 393"/>
              <a:gd name="T74" fmla="*/ 184 w 377"/>
              <a:gd name="T75" fmla="*/ 352 h 393"/>
              <a:gd name="T76" fmla="*/ 200 w 377"/>
              <a:gd name="T77" fmla="*/ 336 h 393"/>
              <a:gd name="T78" fmla="*/ 200 w 377"/>
              <a:gd name="T79" fmla="*/ 312 h 393"/>
              <a:gd name="T80" fmla="*/ 256 w 377"/>
              <a:gd name="T81" fmla="*/ 280 h 393"/>
              <a:gd name="T82" fmla="*/ 304 w 377"/>
              <a:gd name="T83" fmla="*/ 264 h 393"/>
              <a:gd name="T84" fmla="*/ 312 w 377"/>
              <a:gd name="T85" fmla="*/ 224 h 393"/>
              <a:gd name="T86" fmla="*/ 344 w 377"/>
              <a:gd name="T87" fmla="*/ 200 h 393"/>
              <a:gd name="T88" fmla="*/ 368 w 377"/>
              <a:gd name="T89" fmla="*/ 192 h 393"/>
              <a:gd name="T90" fmla="*/ 376 w 377"/>
              <a:gd name="T91" fmla="*/ 176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77" h="393">
                <a:moveTo>
                  <a:pt x="376" y="176"/>
                </a:moveTo>
                <a:lnTo>
                  <a:pt x="336" y="120"/>
                </a:lnTo>
                <a:lnTo>
                  <a:pt x="344" y="96"/>
                </a:lnTo>
                <a:lnTo>
                  <a:pt x="312" y="40"/>
                </a:lnTo>
                <a:lnTo>
                  <a:pt x="288" y="8"/>
                </a:lnTo>
                <a:lnTo>
                  <a:pt x="280" y="40"/>
                </a:lnTo>
                <a:lnTo>
                  <a:pt x="264" y="0"/>
                </a:lnTo>
                <a:lnTo>
                  <a:pt x="232" y="0"/>
                </a:lnTo>
                <a:lnTo>
                  <a:pt x="240" y="24"/>
                </a:lnTo>
                <a:lnTo>
                  <a:pt x="200" y="56"/>
                </a:lnTo>
                <a:lnTo>
                  <a:pt x="176" y="56"/>
                </a:lnTo>
                <a:lnTo>
                  <a:pt x="48" y="144"/>
                </a:lnTo>
                <a:lnTo>
                  <a:pt x="24" y="112"/>
                </a:lnTo>
                <a:lnTo>
                  <a:pt x="8" y="112"/>
                </a:lnTo>
                <a:lnTo>
                  <a:pt x="16" y="136"/>
                </a:lnTo>
                <a:lnTo>
                  <a:pt x="16" y="160"/>
                </a:lnTo>
                <a:lnTo>
                  <a:pt x="24" y="184"/>
                </a:lnTo>
                <a:lnTo>
                  <a:pt x="8" y="184"/>
                </a:lnTo>
                <a:lnTo>
                  <a:pt x="8" y="216"/>
                </a:lnTo>
                <a:lnTo>
                  <a:pt x="0" y="232"/>
                </a:lnTo>
                <a:lnTo>
                  <a:pt x="32" y="240"/>
                </a:lnTo>
                <a:lnTo>
                  <a:pt x="64" y="296"/>
                </a:lnTo>
                <a:lnTo>
                  <a:pt x="104" y="240"/>
                </a:lnTo>
                <a:lnTo>
                  <a:pt x="120" y="208"/>
                </a:lnTo>
                <a:lnTo>
                  <a:pt x="160" y="200"/>
                </a:lnTo>
                <a:lnTo>
                  <a:pt x="184" y="216"/>
                </a:lnTo>
                <a:lnTo>
                  <a:pt x="184" y="224"/>
                </a:lnTo>
                <a:lnTo>
                  <a:pt x="192" y="224"/>
                </a:lnTo>
                <a:lnTo>
                  <a:pt x="168" y="280"/>
                </a:lnTo>
                <a:lnTo>
                  <a:pt x="152" y="280"/>
                </a:lnTo>
                <a:lnTo>
                  <a:pt x="160" y="312"/>
                </a:lnTo>
                <a:lnTo>
                  <a:pt x="152" y="320"/>
                </a:lnTo>
                <a:lnTo>
                  <a:pt x="168" y="320"/>
                </a:lnTo>
                <a:lnTo>
                  <a:pt x="136" y="376"/>
                </a:lnTo>
                <a:lnTo>
                  <a:pt x="144" y="392"/>
                </a:lnTo>
                <a:lnTo>
                  <a:pt x="160" y="376"/>
                </a:lnTo>
                <a:lnTo>
                  <a:pt x="168" y="352"/>
                </a:lnTo>
                <a:lnTo>
                  <a:pt x="184" y="352"/>
                </a:lnTo>
                <a:lnTo>
                  <a:pt x="200" y="336"/>
                </a:lnTo>
                <a:lnTo>
                  <a:pt x="200" y="312"/>
                </a:lnTo>
                <a:lnTo>
                  <a:pt x="256" y="280"/>
                </a:lnTo>
                <a:lnTo>
                  <a:pt x="304" y="264"/>
                </a:lnTo>
                <a:lnTo>
                  <a:pt x="312" y="224"/>
                </a:lnTo>
                <a:lnTo>
                  <a:pt x="344" y="200"/>
                </a:lnTo>
                <a:lnTo>
                  <a:pt x="368" y="192"/>
                </a:lnTo>
                <a:lnTo>
                  <a:pt x="376" y="17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gray">
          <a:xfrm>
            <a:off x="4811574" y="3381451"/>
            <a:ext cx="567404" cy="809289"/>
          </a:xfrm>
          <a:custGeom>
            <a:avLst/>
            <a:gdLst>
              <a:gd name="T0" fmla="*/ 320 w 353"/>
              <a:gd name="T1" fmla="*/ 160 h 537"/>
              <a:gd name="T2" fmla="*/ 296 w 353"/>
              <a:gd name="T3" fmla="*/ 96 h 537"/>
              <a:gd name="T4" fmla="*/ 248 w 353"/>
              <a:gd name="T5" fmla="*/ 88 h 537"/>
              <a:gd name="T6" fmla="*/ 224 w 353"/>
              <a:gd name="T7" fmla="*/ 0 h 537"/>
              <a:gd name="T8" fmla="*/ 176 w 353"/>
              <a:gd name="T9" fmla="*/ 64 h 537"/>
              <a:gd name="T10" fmla="*/ 136 w 353"/>
              <a:gd name="T11" fmla="*/ 80 h 537"/>
              <a:gd name="T12" fmla="*/ 80 w 353"/>
              <a:gd name="T13" fmla="*/ 104 h 537"/>
              <a:gd name="T14" fmla="*/ 32 w 353"/>
              <a:gd name="T15" fmla="*/ 72 h 537"/>
              <a:gd name="T16" fmla="*/ 8 w 353"/>
              <a:gd name="T17" fmla="*/ 120 h 537"/>
              <a:gd name="T18" fmla="*/ 56 w 353"/>
              <a:gd name="T19" fmla="*/ 200 h 537"/>
              <a:gd name="T20" fmla="*/ 24 w 353"/>
              <a:gd name="T21" fmla="*/ 232 h 537"/>
              <a:gd name="T22" fmla="*/ 64 w 353"/>
              <a:gd name="T23" fmla="*/ 272 h 537"/>
              <a:gd name="T24" fmla="*/ 32 w 353"/>
              <a:gd name="T25" fmla="*/ 288 h 537"/>
              <a:gd name="T26" fmla="*/ 16 w 353"/>
              <a:gd name="T27" fmla="*/ 328 h 537"/>
              <a:gd name="T28" fmla="*/ 32 w 353"/>
              <a:gd name="T29" fmla="*/ 400 h 537"/>
              <a:gd name="T30" fmla="*/ 24 w 353"/>
              <a:gd name="T31" fmla="*/ 512 h 537"/>
              <a:gd name="T32" fmla="*/ 88 w 353"/>
              <a:gd name="T33" fmla="*/ 528 h 537"/>
              <a:gd name="T34" fmla="*/ 112 w 353"/>
              <a:gd name="T35" fmla="*/ 512 h 537"/>
              <a:gd name="T36" fmla="*/ 152 w 353"/>
              <a:gd name="T37" fmla="*/ 424 h 537"/>
              <a:gd name="T38" fmla="*/ 232 w 353"/>
              <a:gd name="T39" fmla="*/ 376 h 537"/>
              <a:gd name="T40" fmla="*/ 240 w 353"/>
              <a:gd name="T41" fmla="*/ 344 h 537"/>
              <a:gd name="T42" fmla="*/ 192 w 353"/>
              <a:gd name="T43" fmla="*/ 320 h 537"/>
              <a:gd name="T44" fmla="*/ 184 w 353"/>
              <a:gd name="T45" fmla="*/ 288 h 537"/>
              <a:gd name="T46" fmla="*/ 160 w 353"/>
              <a:gd name="T47" fmla="*/ 264 h 537"/>
              <a:gd name="T48" fmla="*/ 104 w 353"/>
              <a:gd name="T49" fmla="*/ 256 h 537"/>
              <a:gd name="T50" fmla="*/ 136 w 353"/>
              <a:gd name="T51" fmla="*/ 168 h 537"/>
              <a:gd name="T52" fmla="*/ 160 w 353"/>
              <a:gd name="T53" fmla="*/ 136 h 537"/>
              <a:gd name="T54" fmla="*/ 192 w 353"/>
              <a:gd name="T55" fmla="*/ 152 h 537"/>
              <a:gd name="T56" fmla="*/ 208 w 353"/>
              <a:gd name="T57" fmla="*/ 184 h 537"/>
              <a:gd name="T58" fmla="*/ 224 w 353"/>
              <a:gd name="T59" fmla="*/ 200 h 537"/>
              <a:gd name="T60" fmla="*/ 256 w 353"/>
              <a:gd name="T61" fmla="*/ 256 h 537"/>
              <a:gd name="T62" fmla="*/ 272 w 353"/>
              <a:gd name="T63" fmla="*/ 288 h 537"/>
              <a:gd name="T64" fmla="*/ 328 w 353"/>
              <a:gd name="T65" fmla="*/ 216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3" h="537">
                <a:moveTo>
                  <a:pt x="352" y="208"/>
                </a:moveTo>
                <a:lnTo>
                  <a:pt x="320" y="160"/>
                </a:lnTo>
                <a:lnTo>
                  <a:pt x="288" y="152"/>
                </a:lnTo>
                <a:lnTo>
                  <a:pt x="296" y="96"/>
                </a:lnTo>
                <a:lnTo>
                  <a:pt x="264" y="104"/>
                </a:lnTo>
                <a:lnTo>
                  <a:pt x="248" y="88"/>
                </a:lnTo>
                <a:lnTo>
                  <a:pt x="248" y="48"/>
                </a:lnTo>
                <a:lnTo>
                  <a:pt x="224" y="0"/>
                </a:lnTo>
                <a:lnTo>
                  <a:pt x="176" y="24"/>
                </a:lnTo>
                <a:lnTo>
                  <a:pt x="176" y="64"/>
                </a:lnTo>
                <a:lnTo>
                  <a:pt x="144" y="56"/>
                </a:lnTo>
                <a:lnTo>
                  <a:pt x="136" y="80"/>
                </a:lnTo>
                <a:lnTo>
                  <a:pt x="112" y="72"/>
                </a:lnTo>
                <a:lnTo>
                  <a:pt x="80" y="104"/>
                </a:lnTo>
                <a:lnTo>
                  <a:pt x="56" y="56"/>
                </a:lnTo>
                <a:lnTo>
                  <a:pt x="32" y="72"/>
                </a:lnTo>
                <a:lnTo>
                  <a:pt x="24" y="112"/>
                </a:lnTo>
                <a:lnTo>
                  <a:pt x="8" y="120"/>
                </a:lnTo>
                <a:lnTo>
                  <a:pt x="32" y="184"/>
                </a:lnTo>
                <a:lnTo>
                  <a:pt x="56" y="200"/>
                </a:lnTo>
                <a:lnTo>
                  <a:pt x="32" y="216"/>
                </a:lnTo>
                <a:lnTo>
                  <a:pt x="24" y="232"/>
                </a:lnTo>
                <a:lnTo>
                  <a:pt x="56" y="232"/>
                </a:lnTo>
                <a:lnTo>
                  <a:pt x="64" y="272"/>
                </a:lnTo>
                <a:lnTo>
                  <a:pt x="48" y="304"/>
                </a:lnTo>
                <a:lnTo>
                  <a:pt x="32" y="288"/>
                </a:lnTo>
                <a:lnTo>
                  <a:pt x="16" y="304"/>
                </a:lnTo>
                <a:lnTo>
                  <a:pt x="16" y="328"/>
                </a:lnTo>
                <a:lnTo>
                  <a:pt x="0" y="344"/>
                </a:lnTo>
                <a:lnTo>
                  <a:pt x="32" y="400"/>
                </a:lnTo>
                <a:lnTo>
                  <a:pt x="8" y="488"/>
                </a:lnTo>
                <a:lnTo>
                  <a:pt x="24" y="512"/>
                </a:lnTo>
                <a:lnTo>
                  <a:pt x="72" y="512"/>
                </a:lnTo>
                <a:lnTo>
                  <a:pt x="88" y="528"/>
                </a:lnTo>
                <a:lnTo>
                  <a:pt x="128" y="536"/>
                </a:lnTo>
                <a:lnTo>
                  <a:pt x="112" y="512"/>
                </a:lnTo>
                <a:lnTo>
                  <a:pt x="120" y="480"/>
                </a:lnTo>
                <a:lnTo>
                  <a:pt x="152" y="424"/>
                </a:lnTo>
                <a:lnTo>
                  <a:pt x="192" y="384"/>
                </a:lnTo>
                <a:lnTo>
                  <a:pt x="232" y="376"/>
                </a:lnTo>
                <a:lnTo>
                  <a:pt x="248" y="360"/>
                </a:lnTo>
                <a:lnTo>
                  <a:pt x="240" y="344"/>
                </a:lnTo>
                <a:lnTo>
                  <a:pt x="224" y="312"/>
                </a:lnTo>
                <a:lnTo>
                  <a:pt x="192" y="320"/>
                </a:lnTo>
                <a:lnTo>
                  <a:pt x="176" y="312"/>
                </a:lnTo>
                <a:lnTo>
                  <a:pt x="184" y="288"/>
                </a:lnTo>
                <a:lnTo>
                  <a:pt x="184" y="248"/>
                </a:lnTo>
                <a:lnTo>
                  <a:pt x="160" y="264"/>
                </a:lnTo>
                <a:lnTo>
                  <a:pt x="128" y="256"/>
                </a:lnTo>
                <a:lnTo>
                  <a:pt x="104" y="256"/>
                </a:lnTo>
                <a:lnTo>
                  <a:pt x="104" y="224"/>
                </a:lnTo>
                <a:lnTo>
                  <a:pt x="136" y="168"/>
                </a:lnTo>
                <a:lnTo>
                  <a:pt x="152" y="168"/>
                </a:lnTo>
                <a:lnTo>
                  <a:pt x="160" y="136"/>
                </a:lnTo>
                <a:lnTo>
                  <a:pt x="176" y="136"/>
                </a:lnTo>
                <a:lnTo>
                  <a:pt x="192" y="152"/>
                </a:lnTo>
                <a:lnTo>
                  <a:pt x="216" y="152"/>
                </a:lnTo>
                <a:lnTo>
                  <a:pt x="208" y="184"/>
                </a:lnTo>
                <a:lnTo>
                  <a:pt x="208" y="200"/>
                </a:lnTo>
                <a:lnTo>
                  <a:pt x="224" y="200"/>
                </a:lnTo>
                <a:lnTo>
                  <a:pt x="224" y="232"/>
                </a:lnTo>
                <a:lnTo>
                  <a:pt x="256" y="256"/>
                </a:lnTo>
                <a:lnTo>
                  <a:pt x="264" y="280"/>
                </a:lnTo>
                <a:lnTo>
                  <a:pt x="272" y="288"/>
                </a:lnTo>
                <a:lnTo>
                  <a:pt x="312" y="256"/>
                </a:lnTo>
                <a:lnTo>
                  <a:pt x="328" y="216"/>
                </a:lnTo>
                <a:lnTo>
                  <a:pt x="352" y="20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8" name="Freeform 11"/>
          <p:cNvSpPr>
            <a:spLocks/>
          </p:cNvSpPr>
          <p:nvPr/>
        </p:nvSpPr>
        <p:spPr bwMode="gray">
          <a:xfrm>
            <a:off x="4976564" y="3586833"/>
            <a:ext cx="182428" cy="193141"/>
          </a:xfrm>
          <a:custGeom>
            <a:avLst/>
            <a:gdLst>
              <a:gd name="T0" fmla="*/ 112 w 113"/>
              <a:gd name="T1" fmla="*/ 64 h 129"/>
              <a:gd name="T2" fmla="*/ 96 w 113"/>
              <a:gd name="T3" fmla="*/ 40 h 129"/>
              <a:gd name="T4" fmla="*/ 112 w 113"/>
              <a:gd name="T5" fmla="*/ 16 h 129"/>
              <a:gd name="T6" fmla="*/ 80 w 113"/>
              <a:gd name="T7" fmla="*/ 16 h 129"/>
              <a:gd name="T8" fmla="*/ 72 w 113"/>
              <a:gd name="T9" fmla="*/ 0 h 129"/>
              <a:gd name="T10" fmla="*/ 56 w 113"/>
              <a:gd name="T11" fmla="*/ 0 h 129"/>
              <a:gd name="T12" fmla="*/ 48 w 113"/>
              <a:gd name="T13" fmla="*/ 32 h 129"/>
              <a:gd name="T14" fmla="*/ 32 w 113"/>
              <a:gd name="T15" fmla="*/ 32 h 129"/>
              <a:gd name="T16" fmla="*/ 0 w 113"/>
              <a:gd name="T17" fmla="*/ 88 h 129"/>
              <a:gd name="T18" fmla="*/ 0 w 113"/>
              <a:gd name="T19" fmla="*/ 120 h 129"/>
              <a:gd name="T20" fmla="*/ 32 w 113"/>
              <a:gd name="T21" fmla="*/ 120 h 129"/>
              <a:gd name="T22" fmla="*/ 48 w 113"/>
              <a:gd name="T23" fmla="*/ 128 h 129"/>
              <a:gd name="T24" fmla="*/ 80 w 113"/>
              <a:gd name="T25" fmla="*/ 112 h 129"/>
              <a:gd name="T26" fmla="*/ 80 w 113"/>
              <a:gd name="T27" fmla="*/ 96 h 129"/>
              <a:gd name="T28" fmla="*/ 72 w 113"/>
              <a:gd name="T29" fmla="*/ 80 h 129"/>
              <a:gd name="T30" fmla="*/ 96 w 113"/>
              <a:gd name="T31" fmla="*/ 80 h 129"/>
              <a:gd name="T32" fmla="*/ 112 w 113"/>
              <a:gd name="T33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3" h="129">
                <a:moveTo>
                  <a:pt x="112" y="64"/>
                </a:moveTo>
                <a:lnTo>
                  <a:pt x="96" y="40"/>
                </a:lnTo>
                <a:lnTo>
                  <a:pt x="112" y="16"/>
                </a:lnTo>
                <a:lnTo>
                  <a:pt x="80" y="16"/>
                </a:lnTo>
                <a:lnTo>
                  <a:pt x="72" y="0"/>
                </a:lnTo>
                <a:lnTo>
                  <a:pt x="56" y="0"/>
                </a:lnTo>
                <a:lnTo>
                  <a:pt x="48" y="32"/>
                </a:lnTo>
                <a:lnTo>
                  <a:pt x="32" y="32"/>
                </a:lnTo>
                <a:lnTo>
                  <a:pt x="0" y="88"/>
                </a:lnTo>
                <a:lnTo>
                  <a:pt x="0" y="120"/>
                </a:lnTo>
                <a:lnTo>
                  <a:pt x="32" y="120"/>
                </a:lnTo>
                <a:lnTo>
                  <a:pt x="48" y="128"/>
                </a:lnTo>
                <a:lnTo>
                  <a:pt x="80" y="112"/>
                </a:lnTo>
                <a:lnTo>
                  <a:pt x="80" y="96"/>
                </a:lnTo>
                <a:lnTo>
                  <a:pt x="72" y="80"/>
                </a:lnTo>
                <a:lnTo>
                  <a:pt x="96" y="80"/>
                </a:lnTo>
                <a:lnTo>
                  <a:pt x="112" y="6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9" name="Freeform 12"/>
          <p:cNvSpPr>
            <a:spLocks/>
          </p:cNvSpPr>
          <p:nvPr/>
        </p:nvSpPr>
        <p:spPr bwMode="gray">
          <a:xfrm>
            <a:off x="5093264" y="3682044"/>
            <a:ext cx="143528" cy="182260"/>
          </a:xfrm>
          <a:custGeom>
            <a:avLst/>
            <a:gdLst>
              <a:gd name="T0" fmla="*/ 88 w 89"/>
              <a:gd name="T1" fmla="*/ 80 h 121"/>
              <a:gd name="T2" fmla="*/ 80 w 89"/>
              <a:gd name="T3" fmla="*/ 56 h 121"/>
              <a:gd name="T4" fmla="*/ 56 w 89"/>
              <a:gd name="T5" fmla="*/ 40 h 121"/>
              <a:gd name="T6" fmla="*/ 48 w 89"/>
              <a:gd name="T7" fmla="*/ 8 h 121"/>
              <a:gd name="T8" fmla="*/ 32 w 89"/>
              <a:gd name="T9" fmla="*/ 0 h 121"/>
              <a:gd name="T10" fmla="*/ 24 w 89"/>
              <a:gd name="T11" fmla="*/ 8 h 121"/>
              <a:gd name="T12" fmla="*/ 32 w 89"/>
              <a:gd name="T13" fmla="*/ 48 h 121"/>
              <a:gd name="T14" fmla="*/ 8 w 89"/>
              <a:gd name="T15" fmla="*/ 48 h 121"/>
              <a:gd name="T16" fmla="*/ 0 w 89"/>
              <a:gd name="T17" fmla="*/ 112 h 121"/>
              <a:gd name="T18" fmla="*/ 16 w 89"/>
              <a:gd name="T19" fmla="*/ 120 h 121"/>
              <a:gd name="T20" fmla="*/ 56 w 89"/>
              <a:gd name="T21" fmla="*/ 112 h 121"/>
              <a:gd name="T22" fmla="*/ 56 w 89"/>
              <a:gd name="T23" fmla="*/ 80 h 121"/>
              <a:gd name="T24" fmla="*/ 88 w 89"/>
              <a:gd name="T25" fmla="*/ 8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9" h="121">
                <a:moveTo>
                  <a:pt x="88" y="80"/>
                </a:moveTo>
                <a:lnTo>
                  <a:pt x="80" y="56"/>
                </a:lnTo>
                <a:lnTo>
                  <a:pt x="56" y="40"/>
                </a:lnTo>
                <a:lnTo>
                  <a:pt x="48" y="8"/>
                </a:lnTo>
                <a:lnTo>
                  <a:pt x="32" y="0"/>
                </a:lnTo>
                <a:lnTo>
                  <a:pt x="24" y="8"/>
                </a:lnTo>
                <a:lnTo>
                  <a:pt x="32" y="48"/>
                </a:lnTo>
                <a:lnTo>
                  <a:pt x="8" y="48"/>
                </a:lnTo>
                <a:lnTo>
                  <a:pt x="0" y="112"/>
                </a:lnTo>
                <a:lnTo>
                  <a:pt x="16" y="120"/>
                </a:lnTo>
                <a:lnTo>
                  <a:pt x="56" y="112"/>
                </a:lnTo>
                <a:lnTo>
                  <a:pt x="56" y="80"/>
                </a:lnTo>
                <a:lnTo>
                  <a:pt x="88" y="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gray">
          <a:xfrm>
            <a:off x="5093264" y="3694286"/>
            <a:ext cx="54997" cy="61206"/>
          </a:xfrm>
          <a:custGeom>
            <a:avLst/>
            <a:gdLst>
              <a:gd name="T0" fmla="*/ 32 w 33"/>
              <a:gd name="T1" fmla="*/ 40 h 41"/>
              <a:gd name="T2" fmla="*/ 8 w 33"/>
              <a:gd name="T3" fmla="*/ 40 h 41"/>
              <a:gd name="T4" fmla="*/ 8 w 33"/>
              <a:gd name="T5" fmla="*/ 24 h 41"/>
              <a:gd name="T6" fmla="*/ 0 w 33"/>
              <a:gd name="T7" fmla="*/ 0 h 41"/>
              <a:gd name="T8" fmla="*/ 24 w 33"/>
              <a:gd name="T9" fmla="*/ 8 h 41"/>
              <a:gd name="T10" fmla="*/ 32 w 33"/>
              <a:gd name="T11" fmla="*/ 4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" h="41">
                <a:moveTo>
                  <a:pt x="32" y="40"/>
                </a:moveTo>
                <a:lnTo>
                  <a:pt x="8" y="40"/>
                </a:lnTo>
                <a:lnTo>
                  <a:pt x="8" y="24"/>
                </a:lnTo>
                <a:lnTo>
                  <a:pt x="0" y="0"/>
                </a:lnTo>
                <a:lnTo>
                  <a:pt x="24" y="8"/>
                </a:lnTo>
                <a:lnTo>
                  <a:pt x="32" y="4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1" name="Freeform 14"/>
          <p:cNvSpPr>
            <a:spLocks/>
          </p:cNvSpPr>
          <p:nvPr/>
        </p:nvSpPr>
        <p:spPr bwMode="gray">
          <a:xfrm>
            <a:off x="4964491" y="3911910"/>
            <a:ext cx="698859" cy="436608"/>
          </a:xfrm>
          <a:custGeom>
            <a:avLst/>
            <a:gdLst>
              <a:gd name="T0" fmla="*/ 152 w 433"/>
              <a:gd name="T1" fmla="*/ 8 h 289"/>
              <a:gd name="T2" fmla="*/ 136 w 433"/>
              <a:gd name="T3" fmla="*/ 24 h 289"/>
              <a:gd name="T4" fmla="*/ 96 w 433"/>
              <a:gd name="T5" fmla="*/ 32 h 289"/>
              <a:gd name="T6" fmla="*/ 56 w 433"/>
              <a:gd name="T7" fmla="*/ 72 h 289"/>
              <a:gd name="T8" fmla="*/ 16 w 433"/>
              <a:gd name="T9" fmla="*/ 128 h 289"/>
              <a:gd name="T10" fmla="*/ 16 w 433"/>
              <a:gd name="T11" fmla="*/ 160 h 289"/>
              <a:gd name="T12" fmla="*/ 32 w 433"/>
              <a:gd name="T13" fmla="*/ 184 h 289"/>
              <a:gd name="T14" fmla="*/ 48 w 433"/>
              <a:gd name="T15" fmla="*/ 176 h 289"/>
              <a:gd name="T16" fmla="*/ 64 w 433"/>
              <a:gd name="T17" fmla="*/ 176 h 289"/>
              <a:gd name="T18" fmla="*/ 8 w 433"/>
              <a:gd name="T19" fmla="*/ 224 h 289"/>
              <a:gd name="T20" fmla="*/ 0 w 433"/>
              <a:gd name="T21" fmla="*/ 248 h 289"/>
              <a:gd name="T22" fmla="*/ 16 w 433"/>
              <a:gd name="T23" fmla="*/ 256 h 289"/>
              <a:gd name="T24" fmla="*/ 48 w 433"/>
              <a:gd name="T25" fmla="*/ 288 h 289"/>
              <a:gd name="T26" fmla="*/ 80 w 433"/>
              <a:gd name="T27" fmla="*/ 288 h 289"/>
              <a:gd name="T28" fmla="*/ 96 w 433"/>
              <a:gd name="T29" fmla="*/ 272 h 289"/>
              <a:gd name="T30" fmla="*/ 96 w 433"/>
              <a:gd name="T31" fmla="*/ 256 h 289"/>
              <a:gd name="T32" fmla="*/ 112 w 433"/>
              <a:gd name="T33" fmla="*/ 264 h 289"/>
              <a:gd name="T34" fmla="*/ 120 w 433"/>
              <a:gd name="T35" fmla="*/ 272 h 289"/>
              <a:gd name="T36" fmla="*/ 152 w 433"/>
              <a:gd name="T37" fmla="*/ 288 h 289"/>
              <a:gd name="T38" fmla="*/ 168 w 433"/>
              <a:gd name="T39" fmla="*/ 272 h 289"/>
              <a:gd name="T40" fmla="*/ 192 w 433"/>
              <a:gd name="T41" fmla="*/ 272 h 289"/>
              <a:gd name="T42" fmla="*/ 192 w 433"/>
              <a:gd name="T43" fmla="*/ 288 h 289"/>
              <a:gd name="T44" fmla="*/ 208 w 433"/>
              <a:gd name="T45" fmla="*/ 280 h 289"/>
              <a:gd name="T46" fmla="*/ 240 w 433"/>
              <a:gd name="T47" fmla="*/ 232 h 289"/>
              <a:gd name="T48" fmla="*/ 256 w 433"/>
              <a:gd name="T49" fmla="*/ 232 h 289"/>
              <a:gd name="T50" fmla="*/ 296 w 433"/>
              <a:gd name="T51" fmla="*/ 168 h 289"/>
              <a:gd name="T52" fmla="*/ 296 w 433"/>
              <a:gd name="T53" fmla="*/ 144 h 289"/>
              <a:gd name="T54" fmla="*/ 304 w 433"/>
              <a:gd name="T55" fmla="*/ 136 h 289"/>
              <a:gd name="T56" fmla="*/ 312 w 433"/>
              <a:gd name="T57" fmla="*/ 152 h 289"/>
              <a:gd name="T58" fmla="*/ 344 w 433"/>
              <a:gd name="T59" fmla="*/ 96 h 289"/>
              <a:gd name="T60" fmla="*/ 376 w 433"/>
              <a:gd name="T61" fmla="*/ 80 h 289"/>
              <a:gd name="T62" fmla="*/ 376 w 433"/>
              <a:gd name="T63" fmla="*/ 88 h 289"/>
              <a:gd name="T64" fmla="*/ 400 w 433"/>
              <a:gd name="T65" fmla="*/ 64 h 289"/>
              <a:gd name="T66" fmla="*/ 416 w 433"/>
              <a:gd name="T67" fmla="*/ 72 h 289"/>
              <a:gd name="T68" fmla="*/ 432 w 433"/>
              <a:gd name="T69" fmla="*/ 24 h 289"/>
              <a:gd name="T70" fmla="*/ 424 w 433"/>
              <a:gd name="T71" fmla="*/ 16 h 289"/>
              <a:gd name="T72" fmla="*/ 400 w 433"/>
              <a:gd name="T73" fmla="*/ 16 h 289"/>
              <a:gd name="T74" fmla="*/ 384 w 433"/>
              <a:gd name="T75" fmla="*/ 24 h 289"/>
              <a:gd name="T76" fmla="*/ 344 w 433"/>
              <a:gd name="T77" fmla="*/ 24 h 289"/>
              <a:gd name="T78" fmla="*/ 328 w 433"/>
              <a:gd name="T79" fmla="*/ 0 h 289"/>
              <a:gd name="T80" fmla="*/ 272 w 433"/>
              <a:gd name="T81" fmla="*/ 40 h 289"/>
              <a:gd name="T82" fmla="*/ 264 w 433"/>
              <a:gd name="T83" fmla="*/ 64 h 289"/>
              <a:gd name="T84" fmla="*/ 248 w 433"/>
              <a:gd name="T85" fmla="*/ 64 h 289"/>
              <a:gd name="T86" fmla="*/ 200 w 433"/>
              <a:gd name="T87" fmla="*/ 64 h 289"/>
              <a:gd name="T88" fmla="*/ 200 w 433"/>
              <a:gd name="T89" fmla="*/ 48 h 289"/>
              <a:gd name="T90" fmla="*/ 216 w 433"/>
              <a:gd name="T91" fmla="*/ 32 h 289"/>
              <a:gd name="T92" fmla="*/ 200 w 433"/>
              <a:gd name="T93" fmla="*/ 0 h 289"/>
              <a:gd name="T94" fmla="*/ 176 w 433"/>
              <a:gd name="T95" fmla="*/ 0 h 289"/>
              <a:gd name="T96" fmla="*/ 168 w 433"/>
              <a:gd name="T97" fmla="*/ 0 h 289"/>
              <a:gd name="T98" fmla="*/ 160 w 433"/>
              <a:gd name="T99" fmla="*/ 16 h 289"/>
              <a:gd name="T100" fmla="*/ 152 w 433"/>
              <a:gd name="T101" fmla="*/ 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2" name="Freeform 15"/>
          <p:cNvSpPr>
            <a:spLocks/>
          </p:cNvSpPr>
          <p:nvPr/>
        </p:nvSpPr>
        <p:spPr bwMode="gray">
          <a:xfrm>
            <a:off x="5108019" y="4261468"/>
            <a:ext cx="579476" cy="482854"/>
          </a:xfrm>
          <a:custGeom>
            <a:avLst/>
            <a:gdLst>
              <a:gd name="T0" fmla="*/ 168 w 361"/>
              <a:gd name="T1" fmla="*/ 0 h 321"/>
              <a:gd name="T2" fmla="*/ 152 w 361"/>
              <a:gd name="T3" fmla="*/ 0 h 321"/>
              <a:gd name="T4" fmla="*/ 120 w 361"/>
              <a:gd name="T5" fmla="*/ 48 h 321"/>
              <a:gd name="T6" fmla="*/ 96 w 361"/>
              <a:gd name="T7" fmla="*/ 56 h 321"/>
              <a:gd name="T8" fmla="*/ 96 w 361"/>
              <a:gd name="T9" fmla="*/ 40 h 321"/>
              <a:gd name="T10" fmla="*/ 80 w 361"/>
              <a:gd name="T11" fmla="*/ 40 h 321"/>
              <a:gd name="T12" fmla="*/ 64 w 361"/>
              <a:gd name="T13" fmla="*/ 56 h 321"/>
              <a:gd name="T14" fmla="*/ 32 w 361"/>
              <a:gd name="T15" fmla="*/ 40 h 321"/>
              <a:gd name="T16" fmla="*/ 24 w 361"/>
              <a:gd name="T17" fmla="*/ 32 h 321"/>
              <a:gd name="T18" fmla="*/ 8 w 361"/>
              <a:gd name="T19" fmla="*/ 24 h 321"/>
              <a:gd name="T20" fmla="*/ 8 w 361"/>
              <a:gd name="T21" fmla="*/ 40 h 321"/>
              <a:gd name="T22" fmla="*/ 0 w 361"/>
              <a:gd name="T23" fmla="*/ 48 h 321"/>
              <a:gd name="T24" fmla="*/ 32 w 361"/>
              <a:gd name="T25" fmla="*/ 56 h 321"/>
              <a:gd name="T26" fmla="*/ 40 w 361"/>
              <a:gd name="T27" fmla="*/ 80 h 321"/>
              <a:gd name="T28" fmla="*/ 56 w 361"/>
              <a:gd name="T29" fmla="*/ 80 h 321"/>
              <a:gd name="T30" fmla="*/ 80 w 361"/>
              <a:gd name="T31" fmla="*/ 112 h 321"/>
              <a:gd name="T32" fmla="*/ 104 w 361"/>
              <a:gd name="T33" fmla="*/ 104 h 321"/>
              <a:gd name="T34" fmla="*/ 104 w 361"/>
              <a:gd name="T35" fmla="*/ 144 h 321"/>
              <a:gd name="T36" fmla="*/ 136 w 361"/>
              <a:gd name="T37" fmla="*/ 184 h 321"/>
              <a:gd name="T38" fmla="*/ 152 w 361"/>
              <a:gd name="T39" fmla="*/ 184 h 321"/>
              <a:gd name="T40" fmla="*/ 160 w 361"/>
              <a:gd name="T41" fmla="*/ 168 h 321"/>
              <a:gd name="T42" fmla="*/ 184 w 361"/>
              <a:gd name="T43" fmla="*/ 192 h 321"/>
              <a:gd name="T44" fmla="*/ 168 w 361"/>
              <a:gd name="T45" fmla="*/ 208 h 321"/>
              <a:gd name="T46" fmla="*/ 160 w 361"/>
              <a:gd name="T47" fmla="*/ 200 h 321"/>
              <a:gd name="T48" fmla="*/ 144 w 361"/>
              <a:gd name="T49" fmla="*/ 192 h 321"/>
              <a:gd name="T50" fmla="*/ 144 w 361"/>
              <a:gd name="T51" fmla="*/ 224 h 321"/>
              <a:gd name="T52" fmla="*/ 136 w 361"/>
              <a:gd name="T53" fmla="*/ 240 h 321"/>
              <a:gd name="T54" fmla="*/ 160 w 361"/>
              <a:gd name="T55" fmla="*/ 272 h 321"/>
              <a:gd name="T56" fmla="*/ 160 w 361"/>
              <a:gd name="T57" fmla="*/ 296 h 321"/>
              <a:gd name="T58" fmla="*/ 200 w 361"/>
              <a:gd name="T59" fmla="*/ 296 h 321"/>
              <a:gd name="T60" fmla="*/ 216 w 361"/>
              <a:gd name="T61" fmla="*/ 312 h 321"/>
              <a:gd name="T62" fmla="*/ 240 w 361"/>
              <a:gd name="T63" fmla="*/ 304 h 321"/>
              <a:gd name="T64" fmla="*/ 272 w 361"/>
              <a:gd name="T65" fmla="*/ 320 h 321"/>
              <a:gd name="T66" fmla="*/ 296 w 361"/>
              <a:gd name="T67" fmla="*/ 296 h 321"/>
              <a:gd name="T68" fmla="*/ 320 w 361"/>
              <a:gd name="T69" fmla="*/ 256 h 321"/>
              <a:gd name="T70" fmla="*/ 288 w 361"/>
              <a:gd name="T71" fmla="*/ 240 h 321"/>
              <a:gd name="T72" fmla="*/ 320 w 361"/>
              <a:gd name="T73" fmla="*/ 232 h 321"/>
              <a:gd name="T74" fmla="*/ 328 w 361"/>
              <a:gd name="T75" fmla="*/ 240 h 321"/>
              <a:gd name="T76" fmla="*/ 360 w 361"/>
              <a:gd name="T77" fmla="*/ 232 h 321"/>
              <a:gd name="T78" fmla="*/ 360 w 361"/>
              <a:gd name="T79" fmla="*/ 224 h 321"/>
              <a:gd name="T80" fmla="*/ 320 w 361"/>
              <a:gd name="T81" fmla="*/ 200 h 321"/>
              <a:gd name="T82" fmla="*/ 320 w 361"/>
              <a:gd name="T83" fmla="*/ 184 h 321"/>
              <a:gd name="T84" fmla="*/ 304 w 361"/>
              <a:gd name="T85" fmla="*/ 176 h 321"/>
              <a:gd name="T86" fmla="*/ 288 w 361"/>
              <a:gd name="T87" fmla="*/ 168 h 321"/>
              <a:gd name="T88" fmla="*/ 272 w 361"/>
              <a:gd name="T89" fmla="*/ 128 h 321"/>
              <a:gd name="T90" fmla="*/ 232 w 361"/>
              <a:gd name="T91" fmla="*/ 64 h 321"/>
              <a:gd name="T92" fmla="*/ 232 w 361"/>
              <a:gd name="T93" fmla="*/ 40 h 321"/>
              <a:gd name="T94" fmla="*/ 192 w 361"/>
              <a:gd name="T95" fmla="*/ 32 h 321"/>
              <a:gd name="T96" fmla="*/ 176 w 361"/>
              <a:gd name="T97" fmla="*/ 24 h 321"/>
              <a:gd name="T98" fmla="*/ 168 w 361"/>
              <a:gd name="T99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61" h="321">
                <a:moveTo>
                  <a:pt x="168" y="0"/>
                </a:moveTo>
                <a:lnTo>
                  <a:pt x="152" y="0"/>
                </a:lnTo>
                <a:lnTo>
                  <a:pt x="120" y="48"/>
                </a:lnTo>
                <a:lnTo>
                  <a:pt x="96" y="56"/>
                </a:lnTo>
                <a:lnTo>
                  <a:pt x="96" y="40"/>
                </a:lnTo>
                <a:lnTo>
                  <a:pt x="80" y="40"/>
                </a:lnTo>
                <a:lnTo>
                  <a:pt x="64" y="56"/>
                </a:lnTo>
                <a:lnTo>
                  <a:pt x="32" y="40"/>
                </a:lnTo>
                <a:lnTo>
                  <a:pt x="24" y="32"/>
                </a:lnTo>
                <a:lnTo>
                  <a:pt x="8" y="24"/>
                </a:lnTo>
                <a:lnTo>
                  <a:pt x="8" y="40"/>
                </a:lnTo>
                <a:lnTo>
                  <a:pt x="0" y="48"/>
                </a:lnTo>
                <a:lnTo>
                  <a:pt x="32" y="56"/>
                </a:lnTo>
                <a:lnTo>
                  <a:pt x="40" y="80"/>
                </a:lnTo>
                <a:lnTo>
                  <a:pt x="56" y="80"/>
                </a:lnTo>
                <a:lnTo>
                  <a:pt x="80" y="112"/>
                </a:lnTo>
                <a:lnTo>
                  <a:pt x="104" y="104"/>
                </a:lnTo>
                <a:lnTo>
                  <a:pt x="104" y="144"/>
                </a:lnTo>
                <a:lnTo>
                  <a:pt x="136" y="184"/>
                </a:lnTo>
                <a:lnTo>
                  <a:pt x="152" y="184"/>
                </a:lnTo>
                <a:lnTo>
                  <a:pt x="160" y="168"/>
                </a:lnTo>
                <a:lnTo>
                  <a:pt x="184" y="192"/>
                </a:lnTo>
                <a:lnTo>
                  <a:pt x="168" y="208"/>
                </a:lnTo>
                <a:lnTo>
                  <a:pt x="160" y="200"/>
                </a:lnTo>
                <a:lnTo>
                  <a:pt x="144" y="192"/>
                </a:lnTo>
                <a:lnTo>
                  <a:pt x="144" y="224"/>
                </a:lnTo>
                <a:lnTo>
                  <a:pt x="136" y="240"/>
                </a:lnTo>
                <a:lnTo>
                  <a:pt x="160" y="272"/>
                </a:lnTo>
                <a:lnTo>
                  <a:pt x="160" y="296"/>
                </a:lnTo>
                <a:lnTo>
                  <a:pt x="200" y="296"/>
                </a:lnTo>
                <a:lnTo>
                  <a:pt x="216" y="312"/>
                </a:lnTo>
                <a:lnTo>
                  <a:pt x="240" y="304"/>
                </a:lnTo>
                <a:lnTo>
                  <a:pt x="272" y="320"/>
                </a:lnTo>
                <a:lnTo>
                  <a:pt x="296" y="296"/>
                </a:lnTo>
                <a:lnTo>
                  <a:pt x="320" y="256"/>
                </a:lnTo>
                <a:lnTo>
                  <a:pt x="288" y="240"/>
                </a:lnTo>
                <a:lnTo>
                  <a:pt x="320" y="232"/>
                </a:lnTo>
                <a:lnTo>
                  <a:pt x="328" y="240"/>
                </a:lnTo>
                <a:lnTo>
                  <a:pt x="360" y="232"/>
                </a:lnTo>
                <a:lnTo>
                  <a:pt x="360" y="224"/>
                </a:lnTo>
                <a:lnTo>
                  <a:pt x="320" y="200"/>
                </a:lnTo>
                <a:lnTo>
                  <a:pt x="320" y="184"/>
                </a:lnTo>
                <a:lnTo>
                  <a:pt x="304" y="176"/>
                </a:lnTo>
                <a:lnTo>
                  <a:pt x="288" y="168"/>
                </a:lnTo>
                <a:lnTo>
                  <a:pt x="272" y="128"/>
                </a:lnTo>
                <a:lnTo>
                  <a:pt x="232" y="64"/>
                </a:lnTo>
                <a:lnTo>
                  <a:pt x="232" y="40"/>
                </a:lnTo>
                <a:lnTo>
                  <a:pt x="192" y="32"/>
                </a:lnTo>
                <a:lnTo>
                  <a:pt x="176" y="24"/>
                </a:lnTo>
                <a:lnTo>
                  <a:pt x="168" y="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3" name="Freeform 16"/>
          <p:cNvSpPr>
            <a:spLocks/>
          </p:cNvSpPr>
          <p:nvPr/>
        </p:nvSpPr>
        <p:spPr bwMode="invGray">
          <a:xfrm>
            <a:off x="5584208" y="4647750"/>
            <a:ext cx="103287" cy="82970"/>
          </a:xfrm>
          <a:custGeom>
            <a:avLst/>
            <a:gdLst>
              <a:gd name="T0" fmla="*/ 24 w 65"/>
              <a:gd name="T1" fmla="*/ 0 h 57"/>
              <a:gd name="T2" fmla="*/ 0 w 65"/>
              <a:gd name="T3" fmla="*/ 40 h 57"/>
              <a:gd name="T4" fmla="*/ 24 w 65"/>
              <a:gd name="T5" fmla="*/ 56 h 57"/>
              <a:gd name="T6" fmla="*/ 64 w 65"/>
              <a:gd name="T7" fmla="*/ 40 h 57"/>
              <a:gd name="T8" fmla="*/ 64 w 65"/>
              <a:gd name="T9" fmla="*/ 24 h 57"/>
              <a:gd name="T10" fmla="*/ 24 w 65"/>
              <a:gd name="T1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57">
                <a:moveTo>
                  <a:pt x="24" y="0"/>
                </a:moveTo>
                <a:lnTo>
                  <a:pt x="0" y="40"/>
                </a:lnTo>
                <a:lnTo>
                  <a:pt x="24" y="56"/>
                </a:lnTo>
                <a:lnTo>
                  <a:pt x="64" y="40"/>
                </a:lnTo>
                <a:lnTo>
                  <a:pt x="64" y="24"/>
                </a:lnTo>
                <a:lnTo>
                  <a:pt x="24" y="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4" name="Freeform 17"/>
          <p:cNvSpPr>
            <a:spLocks/>
          </p:cNvSpPr>
          <p:nvPr/>
        </p:nvSpPr>
        <p:spPr bwMode="gray">
          <a:xfrm>
            <a:off x="5326663" y="4706237"/>
            <a:ext cx="386317" cy="447489"/>
          </a:xfrm>
          <a:custGeom>
            <a:avLst/>
            <a:gdLst>
              <a:gd name="T0" fmla="*/ 184 w 241"/>
              <a:gd name="T1" fmla="*/ 16 h 297"/>
              <a:gd name="T2" fmla="*/ 160 w 241"/>
              <a:gd name="T3" fmla="*/ 0 h 297"/>
              <a:gd name="T4" fmla="*/ 136 w 241"/>
              <a:gd name="T5" fmla="*/ 24 h 297"/>
              <a:gd name="T6" fmla="*/ 104 w 241"/>
              <a:gd name="T7" fmla="*/ 8 h 297"/>
              <a:gd name="T8" fmla="*/ 80 w 241"/>
              <a:gd name="T9" fmla="*/ 16 h 297"/>
              <a:gd name="T10" fmla="*/ 72 w 241"/>
              <a:gd name="T11" fmla="*/ 32 h 297"/>
              <a:gd name="T12" fmla="*/ 64 w 241"/>
              <a:gd name="T13" fmla="*/ 48 h 297"/>
              <a:gd name="T14" fmla="*/ 72 w 241"/>
              <a:gd name="T15" fmla="*/ 72 h 297"/>
              <a:gd name="T16" fmla="*/ 56 w 241"/>
              <a:gd name="T17" fmla="*/ 72 h 297"/>
              <a:gd name="T18" fmla="*/ 48 w 241"/>
              <a:gd name="T19" fmla="*/ 64 h 297"/>
              <a:gd name="T20" fmla="*/ 40 w 241"/>
              <a:gd name="T21" fmla="*/ 64 h 297"/>
              <a:gd name="T22" fmla="*/ 40 w 241"/>
              <a:gd name="T23" fmla="*/ 80 h 297"/>
              <a:gd name="T24" fmla="*/ 40 w 241"/>
              <a:gd name="T25" fmla="*/ 96 h 297"/>
              <a:gd name="T26" fmla="*/ 40 w 241"/>
              <a:gd name="T27" fmla="*/ 96 h 297"/>
              <a:gd name="T28" fmla="*/ 40 w 241"/>
              <a:gd name="T29" fmla="*/ 112 h 297"/>
              <a:gd name="T30" fmla="*/ 8 w 241"/>
              <a:gd name="T31" fmla="*/ 136 h 297"/>
              <a:gd name="T32" fmla="*/ 0 w 241"/>
              <a:gd name="T33" fmla="*/ 144 h 297"/>
              <a:gd name="T34" fmla="*/ 0 w 241"/>
              <a:gd name="T35" fmla="*/ 176 h 297"/>
              <a:gd name="T36" fmla="*/ 24 w 241"/>
              <a:gd name="T37" fmla="*/ 192 h 297"/>
              <a:gd name="T38" fmla="*/ 24 w 241"/>
              <a:gd name="T39" fmla="*/ 232 h 297"/>
              <a:gd name="T40" fmla="*/ 48 w 241"/>
              <a:gd name="T41" fmla="*/ 232 h 297"/>
              <a:gd name="T42" fmla="*/ 48 w 241"/>
              <a:gd name="T43" fmla="*/ 248 h 297"/>
              <a:gd name="T44" fmla="*/ 56 w 241"/>
              <a:gd name="T45" fmla="*/ 264 h 297"/>
              <a:gd name="T46" fmla="*/ 64 w 241"/>
              <a:gd name="T47" fmla="*/ 288 h 297"/>
              <a:gd name="T48" fmla="*/ 88 w 241"/>
              <a:gd name="T49" fmla="*/ 288 h 297"/>
              <a:gd name="T50" fmla="*/ 104 w 241"/>
              <a:gd name="T51" fmla="*/ 264 h 297"/>
              <a:gd name="T52" fmla="*/ 112 w 241"/>
              <a:gd name="T53" fmla="*/ 264 h 297"/>
              <a:gd name="T54" fmla="*/ 112 w 241"/>
              <a:gd name="T55" fmla="*/ 280 h 297"/>
              <a:gd name="T56" fmla="*/ 120 w 241"/>
              <a:gd name="T57" fmla="*/ 288 h 297"/>
              <a:gd name="T58" fmla="*/ 136 w 241"/>
              <a:gd name="T59" fmla="*/ 288 h 297"/>
              <a:gd name="T60" fmla="*/ 136 w 241"/>
              <a:gd name="T61" fmla="*/ 280 h 297"/>
              <a:gd name="T62" fmla="*/ 152 w 241"/>
              <a:gd name="T63" fmla="*/ 280 h 297"/>
              <a:gd name="T64" fmla="*/ 152 w 241"/>
              <a:gd name="T65" fmla="*/ 288 h 297"/>
              <a:gd name="T66" fmla="*/ 160 w 241"/>
              <a:gd name="T67" fmla="*/ 296 h 297"/>
              <a:gd name="T68" fmla="*/ 176 w 241"/>
              <a:gd name="T69" fmla="*/ 288 h 297"/>
              <a:gd name="T70" fmla="*/ 184 w 241"/>
              <a:gd name="T71" fmla="*/ 256 h 297"/>
              <a:gd name="T72" fmla="*/ 184 w 241"/>
              <a:gd name="T73" fmla="*/ 224 h 297"/>
              <a:gd name="T74" fmla="*/ 200 w 241"/>
              <a:gd name="T75" fmla="*/ 224 h 297"/>
              <a:gd name="T76" fmla="*/ 200 w 241"/>
              <a:gd name="T77" fmla="*/ 216 h 297"/>
              <a:gd name="T78" fmla="*/ 200 w 241"/>
              <a:gd name="T79" fmla="*/ 200 h 297"/>
              <a:gd name="T80" fmla="*/ 216 w 241"/>
              <a:gd name="T81" fmla="*/ 216 h 297"/>
              <a:gd name="T82" fmla="*/ 232 w 241"/>
              <a:gd name="T83" fmla="*/ 192 h 297"/>
              <a:gd name="T84" fmla="*/ 216 w 241"/>
              <a:gd name="T85" fmla="*/ 176 h 297"/>
              <a:gd name="T86" fmla="*/ 216 w 241"/>
              <a:gd name="T87" fmla="*/ 168 h 297"/>
              <a:gd name="T88" fmla="*/ 232 w 241"/>
              <a:gd name="T89" fmla="*/ 160 h 297"/>
              <a:gd name="T90" fmla="*/ 224 w 241"/>
              <a:gd name="T91" fmla="*/ 136 h 297"/>
              <a:gd name="T92" fmla="*/ 216 w 241"/>
              <a:gd name="T93" fmla="*/ 128 h 297"/>
              <a:gd name="T94" fmla="*/ 240 w 241"/>
              <a:gd name="T95" fmla="*/ 136 h 297"/>
              <a:gd name="T96" fmla="*/ 240 w 241"/>
              <a:gd name="T97" fmla="*/ 104 h 297"/>
              <a:gd name="T98" fmla="*/ 216 w 241"/>
              <a:gd name="T99" fmla="*/ 120 h 297"/>
              <a:gd name="T100" fmla="*/ 240 w 241"/>
              <a:gd name="T101" fmla="*/ 80 h 297"/>
              <a:gd name="T102" fmla="*/ 200 w 241"/>
              <a:gd name="T103" fmla="*/ 56 h 297"/>
              <a:gd name="T104" fmla="*/ 176 w 241"/>
              <a:gd name="T105" fmla="*/ 56 h 297"/>
              <a:gd name="T106" fmla="*/ 160 w 241"/>
              <a:gd name="T107" fmla="*/ 72 h 297"/>
              <a:gd name="T108" fmla="*/ 152 w 241"/>
              <a:gd name="T109" fmla="*/ 48 h 297"/>
              <a:gd name="T110" fmla="*/ 160 w 241"/>
              <a:gd name="T111" fmla="*/ 40 h 297"/>
              <a:gd name="T112" fmla="*/ 184 w 241"/>
              <a:gd name="T113" fmla="*/ 16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1" h="297">
                <a:moveTo>
                  <a:pt x="184" y="16"/>
                </a:moveTo>
                <a:lnTo>
                  <a:pt x="160" y="0"/>
                </a:lnTo>
                <a:lnTo>
                  <a:pt x="136" y="24"/>
                </a:lnTo>
                <a:lnTo>
                  <a:pt x="104" y="8"/>
                </a:lnTo>
                <a:lnTo>
                  <a:pt x="80" y="16"/>
                </a:lnTo>
                <a:lnTo>
                  <a:pt x="72" y="32"/>
                </a:lnTo>
                <a:lnTo>
                  <a:pt x="64" y="48"/>
                </a:lnTo>
                <a:lnTo>
                  <a:pt x="72" y="72"/>
                </a:lnTo>
                <a:lnTo>
                  <a:pt x="56" y="72"/>
                </a:lnTo>
                <a:lnTo>
                  <a:pt x="48" y="64"/>
                </a:lnTo>
                <a:lnTo>
                  <a:pt x="40" y="64"/>
                </a:lnTo>
                <a:lnTo>
                  <a:pt x="40" y="80"/>
                </a:lnTo>
                <a:lnTo>
                  <a:pt x="40" y="96"/>
                </a:lnTo>
                <a:lnTo>
                  <a:pt x="40" y="96"/>
                </a:lnTo>
                <a:lnTo>
                  <a:pt x="40" y="112"/>
                </a:lnTo>
                <a:lnTo>
                  <a:pt x="8" y="136"/>
                </a:lnTo>
                <a:lnTo>
                  <a:pt x="0" y="144"/>
                </a:lnTo>
                <a:lnTo>
                  <a:pt x="0" y="176"/>
                </a:lnTo>
                <a:lnTo>
                  <a:pt x="24" y="192"/>
                </a:lnTo>
                <a:lnTo>
                  <a:pt x="24" y="232"/>
                </a:lnTo>
                <a:lnTo>
                  <a:pt x="48" y="232"/>
                </a:lnTo>
                <a:lnTo>
                  <a:pt x="48" y="248"/>
                </a:lnTo>
                <a:lnTo>
                  <a:pt x="56" y="264"/>
                </a:lnTo>
                <a:lnTo>
                  <a:pt x="64" y="288"/>
                </a:lnTo>
                <a:lnTo>
                  <a:pt x="88" y="288"/>
                </a:lnTo>
                <a:lnTo>
                  <a:pt x="104" y="264"/>
                </a:lnTo>
                <a:lnTo>
                  <a:pt x="112" y="264"/>
                </a:lnTo>
                <a:lnTo>
                  <a:pt x="112" y="280"/>
                </a:lnTo>
                <a:lnTo>
                  <a:pt x="120" y="288"/>
                </a:lnTo>
                <a:lnTo>
                  <a:pt x="136" y="288"/>
                </a:lnTo>
                <a:lnTo>
                  <a:pt x="136" y="280"/>
                </a:lnTo>
                <a:lnTo>
                  <a:pt x="152" y="280"/>
                </a:lnTo>
                <a:lnTo>
                  <a:pt x="152" y="288"/>
                </a:lnTo>
                <a:lnTo>
                  <a:pt x="160" y="296"/>
                </a:lnTo>
                <a:lnTo>
                  <a:pt x="176" y="288"/>
                </a:lnTo>
                <a:lnTo>
                  <a:pt x="184" y="256"/>
                </a:lnTo>
                <a:lnTo>
                  <a:pt x="184" y="224"/>
                </a:lnTo>
                <a:lnTo>
                  <a:pt x="200" y="224"/>
                </a:lnTo>
                <a:lnTo>
                  <a:pt x="200" y="216"/>
                </a:lnTo>
                <a:lnTo>
                  <a:pt x="200" y="200"/>
                </a:lnTo>
                <a:lnTo>
                  <a:pt x="216" y="216"/>
                </a:lnTo>
                <a:lnTo>
                  <a:pt x="232" y="192"/>
                </a:lnTo>
                <a:lnTo>
                  <a:pt x="216" y="176"/>
                </a:lnTo>
                <a:lnTo>
                  <a:pt x="216" y="168"/>
                </a:lnTo>
                <a:lnTo>
                  <a:pt x="232" y="160"/>
                </a:lnTo>
                <a:lnTo>
                  <a:pt x="224" y="136"/>
                </a:lnTo>
                <a:lnTo>
                  <a:pt x="216" y="128"/>
                </a:lnTo>
                <a:lnTo>
                  <a:pt x="240" y="136"/>
                </a:lnTo>
                <a:lnTo>
                  <a:pt x="240" y="104"/>
                </a:lnTo>
                <a:lnTo>
                  <a:pt x="216" y="120"/>
                </a:lnTo>
                <a:lnTo>
                  <a:pt x="240" y="80"/>
                </a:lnTo>
                <a:lnTo>
                  <a:pt x="200" y="56"/>
                </a:lnTo>
                <a:lnTo>
                  <a:pt x="176" y="56"/>
                </a:lnTo>
                <a:lnTo>
                  <a:pt x="160" y="72"/>
                </a:lnTo>
                <a:lnTo>
                  <a:pt x="152" y="48"/>
                </a:lnTo>
                <a:lnTo>
                  <a:pt x="160" y="40"/>
                </a:lnTo>
                <a:lnTo>
                  <a:pt x="184" y="1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5" name="Freeform 18"/>
          <p:cNvSpPr>
            <a:spLocks/>
          </p:cNvSpPr>
          <p:nvPr/>
        </p:nvSpPr>
        <p:spPr bwMode="gray">
          <a:xfrm>
            <a:off x="5132164" y="5057156"/>
            <a:ext cx="439972" cy="556301"/>
          </a:xfrm>
          <a:custGeom>
            <a:avLst/>
            <a:gdLst>
              <a:gd name="T0" fmla="*/ 272 w 273"/>
              <a:gd name="T1" fmla="*/ 56 h 369"/>
              <a:gd name="T2" fmla="*/ 272 w 273"/>
              <a:gd name="T3" fmla="*/ 48 h 369"/>
              <a:gd name="T4" fmla="*/ 256 w 273"/>
              <a:gd name="T5" fmla="*/ 48 h 369"/>
              <a:gd name="T6" fmla="*/ 256 w 273"/>
              <a:gd name="T7" fmla="*/ 56 h 369"/>
              <a:gd name="T8" fmla="*/ 240 w 273"/>
              <a:gd name="T9" fmla="*/ 56 h 369"/>
              <a:gd name="T10" fmla="*/ 232 w 273"/>
              <a:gd name="T11" fmla="*/ 56 h 369"/>
              <a:gd name="T12" fmla="*/ 232 w 273"/>
              <a:gd name="T13" fmla="*/ 32 h 369"/>
              <a:gd name="T14" fmla="*/ 224 w 273"/>
              <a:gd name="T15" fmla="*/ 32 h 369"/>
              <a:gd name="T16" fmla="*/ 208 w 273"/>
              <a:gd name="T17" fmla="*/ 56 h 369"/>
              <a:gd name="T18" fmla="*/ 184 w 273"/>
              <a:gd name="T19" fmla="*/ 56 h 369"/>
              <a:gd name="T20" fmla="*/ 176 w 273"/>
              <a:gd name="T21" fmla="*/ 32 h 369"/>
              <a:gd name="T22" fmla="*/ 168 w 273"/>
              <a:gd name="T23" fmla="*/ 16 h 369"/>
              <a:gd name="T24" fmla="*/ 160 w 273"/>
              <a:gd name="T25" fmla="*/ 0 h 369"/>
              <a:gd name="T26" fmla="*/ 144 w 273"/>
              <a:gd name="T27" fmla="*/ 0 h 369"/>
              <a:gd name="T28" fmla="*/ 144 w 273"/>
              <a:gd name="T29" fmla="*/ 8 h 369"/>
              <a:gd name="T30" fmla="*/ 112 w 273"/>
              <a:gd name="T31" fmla="*/ 16 h 369"/>
              <a:gd name="T32" fmla="*/ 112 w 273"/>
              <a:gd name="T33" fmla="*/ 32 h 369"/>
              <a:gd name="T34" fmla="*/ 80 w 273"/>
              <a:gd name="T35" fmla="*/ 32 h 369"/>
              <a:gd name="T36" fmla="*/ 64 w 273"/>
              <a:gd name="T37" fmla="*/ 48 h 369"/>
              <a:gd name="T38" fmla="*/ 64 w 273"/>
              <a:gd name="T39" fmla="*/ 72 h 369"/>
              <a:gd name="T40" fmla="*/ 72 w 273"/>
              <a:gd name="T41" fmla="*/ 88 h 369"/>
              <a:gd name="T42" fmla="*/ 48 w 273"/>
              <a:gd name="T43" fmla="*/ 112 h 369"/>
              <a:gd name="T44" fmla="*/ 40 w 273"/>
              <a:gd name="T45" fmla="*/ 112 h 369"/>
              <a:gd name="T46" fmla="*/ 32 w 273"/>
              <a:gd name="T47" fmla="*/ 144 h 369"/>
              <a:gd name="T48" fmla="*/ 32 w 273"/>
              <a:gd name="T49" fmla="*/ 160 h 369"/>
              <a:gd name="T50" fmla="*/ 32 w 273"/>
              <a:gd name="T51" fmla="*/ 176 h 369"/>
              <a:gd name="T52" fmla="*/ 16 w 273"/>
              <a:gd name="T53" fmla="*/ 200 h 369"/>
              <a:gd name="T54" fmla="*/ 8 w 273"/>
              <a:gd name="T55" fmla="*/ 216 h 369"/>
              <a:gd name="T56" fmla="*/ 0 w 273"/>
              <a:gd name="T57" fmla="*/ 256 h 369"/>
              <a:gd name="T58" fmla="*/ 8 w 273"/>
              <a:gd name="T59" fmla="*/ 272 h 369"/>
              <a:gd name="T60" fmla="*/ 56 w 273"/>
              <a:gd name="T61" fmla="*/ 272 h 369"/>
              <a:gd name="T62" fmla="*/ 80 w 273"/>
              <a:gd name="T63" fmla="*/ 328 h 369"/>
              <a:gd name="T64" fmla="*/ 88 w 273"/>
              <a:gd name="T65" fmla="*/ 368 h 369"/>
              <a:gd name="T66" fmla="*/ 112 w 273"/>
              <a:gd name="T67" fmla="*/ 328 h 369"/>
              <a:gd name="T68" fmla="*/ 120 w 273"/>
              <a:gd name="T69" fmla="*/ 336 h 369"/>
              <a:gd name="T70" fmla="*/ 152 w 273"/>
              <a:gd name="T71" fmla="*/ 304 h 369"/>
              <a:gd name="T72" fmla="*/ 152 w 273"/>
              <a:gd name="T73" fmla="*/ 280 h 369"/>
              <a:gd name="T74" fmla="*/ 184 w 273"/>
              <a:gd name="T75" fmla="*/ 272 h 369"/>
              <a:gd name="T76" fmla="*/ 200 w 273"/>
              <a:gd name="T77" fmla="*/ 232 h 369"/>
              <a:gd name="T78" fmla="*/ 216 w 273"/>
              <a:gd name="T79" fmla="*/ 224 h 369"/>
              <a:gd name="T80" fmla="*/ 216 w 273"/>
              <a:gd name="T81" fmla="*/ 200 h 369"/>
              <a:gd name="T82" fmla="*/ 240 w 273"/>
              <a:gd name="T83" fmla="*/ 200 h 369"/>
              <a:gd name="T84" fmla="*/ 248 w 273"/>
              <a:gd name="T85" fmla="*/ 160 h 369"/>
              <a:gd name="T86" fmla="*/ 240 w 273"/>
              <a:gd name="T87" fmla="*/ 128 h 369"/>
              <a:gd name="T88" fmla="*/ 248 w 273"/>
              <a:gd name="T89" fmla="*/ 120 h 369"/>
              <a:gd name="T90" fmla="*/ 232 w 273"/>
              <a:gd name="T91" fmla="*/ 104 h 369"/>
              <a:gd name="T92" fmla="*/ 248 w 273"/>
              <a:gd name="T93" fmla="*/ 96 h 369"/>
              <a:gd name="T94" fmla="*/ 256 w 273"/>
              <a:gd name="T95" fmla="*/ 104 h 369"/>
              <a:gd name="T96" fmla="*/ 272 w 273"/>
              <a:gd name="T97" fmla="*/ 80 h 369"/>
              <a:gd name="T98" fmla="*/ 272 w 273"/>
              <a:gd name="T99" fmla="*/ 56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6" name="Freeform 19"/>
          <p:cNvSpPr>
            <a:spLocks/>
          </p:cNvSpPr>
          <p:nvPr/>
        </p:nvSpPr>
        <p:spPr bwMode="gray">
          <a:xfrm>
            <a:off x="4461474" y="5406714"/>
            <a:ext cx="814217" cy="579424"/>
          </a:xfrm>
          <a:custGeom>
            <a:avLst/>
            <a:gdLst>
              <a:gd name="T0" fmla="*/ 496 w 505"/>
              <a:gd name="T1" fmla="*/ 96 h 385"/>
              <a:gd name="T2" fmla="*/ 424 w 505"/>
              <a:gd name="T3" fmla="*/ 40 h 385"/>
              <a:gd name="T4" fmla="*/ 408 w 505"/>
              <a:gd name="T5" fmla="*/ 56 h 385"/>
              <a:gd name="T6" fmla="*/ 376 w 505"/>
              <a:gd name="T7" fmla="*/ 40 h 385"/>
              <a:gd name="T8" fmla="*/ 312 w 505"/>
              <a:gd name="T9" fmla="*/ 56 h 385"/>
              <a:gd name="T10" fmla="*/ 312 w 505"/>
              <a:gd name="T11" fmla="*/ 0 h 385"/>
              <a:gd name="T12" fmla="*/ 280 w 505"/>
              <a:gd name="T13" fmla="*/ 0 h 385"/>
              <a:gd name="T14" fmla="*/ 216 w 505"/>
              <a:gd name="T15" fmla="*/ 8 h 385"/>
              <a:gd name="T16" fmla="*/ 208 w 505"/>
              <a:gd name="T17" fmla="*/ 40 h 385"/>
              <a:gd name="T18" fmla="*/ 168 w 505"/>
              <a:gd name="T19" fmla="*/ 24 h 385"/>
              <a:gd name="T20" fmla="*/ 144 w 505"/>
              <a:gd name="T21" fmla="*/ 48 h 385"/>
              <a:gd name="T22" fmla="*/ 152 w 505"/>
              <a:gd name="T23" fmla="*/ 88 h 385"/>
              <a:gd name="T24" fmla="*/ 144 w 505"/>
              <a:gd name="T25" fmla="*/ 112 h 385"/>
              <a:gd name="T26" fmla="*/ 112 w 505"/>
              <a:gd name="T27" fmla="*/ 168 h 385"/>
              <a:gd name="T28" fmla="*/ 72 w 505"/>
              <a:gd name="T29" fmla="*/ 224 h 385"/>
              <a:gd name="T30" fmla="*/ 32 w 505"/>
              <a:gd name="T31" fmla="*/ 272 h 385"/>
              <a:gd name="T32" fmla="*/ 0 w 505"/>
              <a:gd name="T33" fmla="*/ 296 h 385"/>
              <a:gd name="T34" fmla="*/ 8 w 505"/>
              <a:gd name="T35" fmla="*/ 312 h 385"/>
              <a:gd name="T36" fmla="*/ 16 w 505"/>
              <a:gd name="T37" fmla="*/ 360 h 385"/>
              <a:gd name="T38" fmla="*/ 56 w 505"/>
              <a:gd name="T39" fmla="*/ 384 h 385"/>
              <a:gd name="T40" fmla="*/ 40 w 505"/>
              <a:gd name="T41" fmla="*/ 344 h 385"/>
              <a:gd name="T42" fmla="*/ 80 w 505"/>
              <a:gd name="T43" fmla="*/ 304 h 385"/>
              <a:gd name="T44" fmla="*/ 152 w 505"/>
              <a:gd name="T45" fmla="*/ 280 h 385"/>
              <a:gd name="T46" fmla="*/ 192 w 505"/>
              <a:gd name="T47" fmla="*/ 296 h 385"/>
              <a:gd name="T48" fmla="*/ 240 w 505"/>
              <a:gd name="T49" fmla="*/ 248 h 385"/>
              <a:gd name="T50" fmla="*/ 264 w 505"/>
              <a:gd name="T51" fmla="*/ 240 h 385"/>
              <a:gd name="T52" fmla="*/ 264 w 505"/>
              <a:gd name="T53" fmla="*/ 216 h 385"/>
              <a:gd name="T54" fmla="*/ 280 w 505"/>
              <a:gd name="T55" fmla="*/ 208 h 385"/>
              <a:gd name="T56" fmla="*/ 336 w 505"/>
              <a:gd name="T57" fmla="*/ 232 h 385"/>
              <a:gd name="T58" fmla="*/ 336 w 505"/>
              <a:gd name="T59" fmla="*/ 200 h 385"/>
              <a:gd name="T60" fmla="*/ 376 w 505"/>
              <a:gd name="T61" fmla="*/ 192 h 385"/>
              <a:gd name="T62" fmla="*/ 392 w 505"/>
              <a:gd name="T63" fmla="*/ 200 h 385"/>
              <a:gd name="T64" fmla="*/ 400 w 505"/>
              <a:gd name="T65" fmla="*/ 184 h 385"/>
              <a:gd name="T66" fmla="*/ 448 w 505"/>
              <a:gd name="T67" fmla="*/ 176 h 385"/>
              <a:gd name="T68" fmla="*/ 480 w 505"/>
              <a:gd name="T69" fmla="*/ 13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>
            <a:solidFill>
              <a:srgbClr val="FCB80D"/>
            </a:solidFill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7" name="Freeform 20"/>
          <p:cNvSpPr>
            <a:spLocks/>
          </p:cNvSpPr>
          <p:nvPr/>
        </p:nvSpPr>
        <p:spPr bwMode="gray">
          <a:xfrm>
            <a:off x="3919557" y="5297902"/>
            <a:ext cx="802145" cy="579424"/>
          </a:xfrm>
          <a:custGeom>
            <a:avLst/>
            <a:gdLst>
              <a:gd name="T0" fmla="*/ 344 w 497"/>
              <a:gd name="T1" fmla="*/ 344 h 385"/>
              <a:gd name="T2" fmla="*/ 416 w 497"/>
              <a:gd name="T3" fmla="*/ 296 h 385"/>
              <a:gd name="T4" fmla="*/ 448 w 497"/>
              <a:gd name="T5" fmla="*/ 240 h 385"/>
              <a:gd name="T6" fmla="*/ 480 w 497"/>
              <a:gd name="T7" fmla="*/ 184 h 385"/>
              <a:gd name="T8" fmla="*/ 496 w 497"/>
              <a:gd name="T9" fmla="*/ 160 h 385"/>
              <a:gd name="T10" fmla="*/ 480 w 497"/>
              <a:gd name="T11" fmla="*/ 128 h 385"/>
              <a:gd name="T12" fmla="*/ 456 w 497"/>
              <a:gd name="T13" fmla="*/ 96 h 385"/>
              <a:gd name="T14" fmla="*/ 440 w 497"/>
              <a:gd name="T15" fmla="*/ 112 h 385"/>
              <a:gd name="T16" fmla="*/ 424 w 497"/>
              <a:gd name="T17" fmla="*/ 104 h 385"/>
              <a:gd name="T18" fmla="*/ 440 w 497"/>
              <a:gd name="T19" fmla="*/ 56 h 385"/>
              <a:gd name="T20" fmla="*/ 440 w 497"/>
              <a:gd name="T21" fmla="*/ 16 h 385"/>
              <a:gd name="T22" fmla="*/ 408 w 497"/>
              <a:gd name="T23" fmla="*/ 8 h 385"/>
              <a:gd name="T24" fmla="*/ 376 w 497"/>
              <a:gd name="T25" fmla="*/ 24 h 385"/>
              <a:gd name="T26" fmla="*/ 360 w 497"/>
              <a:gd name="T27" fmla="*/ 24 h 385"/>
              <a:gd name="T28" fmla="*/ 320 w 497"/>
              <a:gd name="T29" fmla="*/ 32 h 385"/>
              <a:gd name="T30" fmla="*/ 288 w 497"/>
              <a:gd name="T31" fmla="*/ 64 h 385"/>
              <a:gd name="T32" fmla="*/ 264 w 497"/>
              <a:gd name="T33" fmla="*/ 72 h 385"/>
              <a:gd name="T34" fmla="*/ 224 w 497"/>
              <a:gd name="T35" fmla="*/ 96 h 385"/>
              <a:gd name="T36" fmla="*/ 184 w 497"/>
              <a:gd name="T37" fmla="*/ 88 h 385"/>
              <a:gd name="T38" fmla="*/ 160 w 497"/>
              <a:gd name="T39" fmla="*/ 72 h 385"/>
              <a:gd name="T40" fmla="*/ 144 w 497"/>
              <a:gd name="T41" fmla="*/ 88 h 385"/>
              <a:gd name="T42" fmla="*/ 96 w 497"/>
              <a:gd name="T43" fmla="*/ 128 h 385"/>
              <a:gd name="T44" fmla="*/ 32 w 497"/>
              <a:gd name="T45" fmla="*/ 112 h 385"/>
              <a:gd name="T46" fmla="*/ 0 w 497"/>
              <a:gd name="T47" fmla="*/ 128 h 385"/>
              <a:gd name="T48" fmla="*/ 32 w 497"/>
              <a:gd name="T49" fmla="*/ 144 h 385"/>
              <a:gd name="T50" fmla="*/ 88 w 497"/>
              <a:gd name="T51" fmla="*/ 168 h 385"/>
              <a:gd name="T52" fmla="*/ 104 w 497"/>
              <a:gd name="T53" fmla="*/ 208 h 385"/>
              <a:gd name="T54" fmla="*/ 56 w 497"/>
              <a:gd name="T55" fmla="*/ 224 h 385"/>
              <a:gd name="T56" fmla="*/ 88 w 497"/>
              <a:gd name="T57" fmla="*/ 248 h 385"/>
              <a:gd name="T58" fmla="*/ 136 w 497"/>
              <a:gd name="T59" fmla="*/ 280 h 385"/>
              <a:gd name="T60" fmla="*/ 136 w 497"/>
              <a:gd name="T61" fmla="*/ 304 h 385"/>
              <a:gd name="T62" fmla="*/ 208 w 497"/>
              <a:gd name="T63" fmla="*/ 360 h 385"/>
              <a:gd name="T64" fmla="*/ 248 w 497"/>
              <a:gd name="T65" fmla="*/ 360 h 385"/>
              <a:gd name="T66" fmla="*/ 256 w 497"/>
              <a:gd name="T67" fmla="*/ 344 h 385"/>
              <a:gd name="T68" fmla="*/ 296 w 497"/>
              <a:gd name="T69" fmla="*/ 376 h 385"/>
              <a:gd name="T70" fmla="*/ 336 w 497"/>
              <a:gd name="T71" fmla="*/ 368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8" name="Freeform 21"/>
          <p:cNvSpPr>
            <a:spLocks/>
          </p:cNvSpPr>
          <p:nvPr/>
        </p:nvSpPr>
        <p:spPr bwMode="invGray">
          <a:xfrm>
            <a:off x="3843098" y="4972827"/>
            <a:ext cx="595572" cy="533179"/>
          </a:xfrm>
          <a:custGeom>
            <a:avLst/>
            <a:gdLst>
              <a:gd name="T0" fmla="*/ 48 w 369"/>
              <a:gd name="T1" fmla="*/ 320 h 353"/>
              <a:gd name="T2" fmla="*/ 32 w 369"/>
              <a:gd name="T3" fmla="*/ 264 h 353"/>
              <a:gd name="T4" fmla="*/ 56 w 369"/>
              <a:gd name="T5" fmla="*/ 192 h 353"/>
              <a:gd name="T6" fmla="*/ 8 w 369"/>
              <a:gd name="T7" fmla="*/ 160 h 353"/>
              <a:gd name="T8" fmla="*/ 16 w 369"/>
              <a:gd name="T9" fmla="*/ 136 h 353"/>
              <a:gd name="T10" fmla="*/ 48 w 369"/>
              <a:gd name="T11" fmla="*/ 136 h 353"/>
              <a:gd name="T12" fmla="*/ 104 w 369"/>
              <a:gd name="T13" fmla="*/ 120 h 353"/>
              <a:gd name="T14" fmla="*/ 168 w 369"/>
              <a:gd name="T15" fmla="*/ 112 h 353"/>
              <a:gd name="T16" fmla="*/ 136 w 369"/>
              <a:gd name="T17" fmla="*/ 80 h 353"/>
              <a:gd name="T18" fmla="*/ 144 w 369"/>
              <a:gd name="T19" fmla="*/ 40 h 353"/>
              <a:gd name="T20" fmla="*/ 184 w 369"/>
              <a:gd name="T21" fmla="*/ 40 h 353"/>
              <a:gd name="T22" fmla="*/ 208 w 369"/>
              <a:gd name="T23" fmla="*/ 48 h 353"/>
              <a:gd name="T24" fmla="*/ 232 w 369"/>
              <a:gd name="T25" fmla="*/ 40 h 353"/>
              <a:gd name="T26" fmla="*/ 248 w 369"/>
              <a:gd name="T27" fmla="*/ 0 h 353"/>
              <a:gd name="T28" fmla="*/ 288 w 369"/>
              <a:gd name="T29" fmla="*/ 16 h 353"/>
              <a:gd name="T30" fmla="*/ 320 w 369"/>
              <a:gd name="T31" fmla="*/ 72 h 353"/>
              <a:gd name="T32" fmla="*/ 344 w 369"/>
              <a:gd name="T33" fmla="*/ 88 h 353"/>
              <a:gd name="T34" fmla="*/ 360 w 369"/>
              <a:gd name="T35" fmla="*/ 64 h 353"/>
              <a:gd name="T36" fmla="*/ 360 w 369"/>
              <a:gd name="T37" fmla="*/ 96 h 353"/>
              <a:gd name="T38" fmla="*/ 360 w 369"/>
              <a:gd name="T39" fmla="*/ 128 h 353"/>
              <a:gd name="T40" fmla="*/ 336 w 369"/>
              <a:gd name="T41" fmla="*/ 168 h 353"/>
              <a:gd name="T42" fmla="*/ 368 w 369"/>
              <a:gd name="T43" fmla="*/ 184 h 353"/>
              <a:gd name="T44" fmla="*/ 360 w 369"/>
              <a:gd name="T45" fmla="*/ 208 h 353"/>
              <a:gd name="T46" fmla="*/ 368 w 369"/>
              <a:gd name="T47" fmla="*/ 232 h 353"/>
              <a:gd name="T48" fmla="*/ 344 w 369"/>
              <a:gd name="T49" fmla="*/ 256 h 353"/>
              <a:gd name="T50" fmla="*/ 344 w 369"/>
              <a:gd name="T51" fmla="*/ 280 h 353"/>
              <a:gd name="T52" fmla="*/ 312 w 369"/>
              <a:gd name="T53" fmla="*/ 288 h 353"/>
              <a:gd name="T54" fmla="*/ 272 w 369"/>
              <a:gd name="T55" fmla="*/ 312 h 353"/>
              <a:gd name="T56" fmla="*/ 232 w 369"/>
              <a:gd name="T57" fmla="*/ 304 h 353"/>
              <a:gd name="T58" fmla="*/ 208 w 369"/>
              <a:gd name="T59" fmla="*/ 288 h 353"/>
              <a:gd name="T60" fmla="*/ 192 w 369"/>
              <a:gd name="T61" fmla="*/ 304 h 353"/>
              <a:gd name="T62" fmla="*/ 144 w 369"/>
              <a:gd name="T63" fmla="*/ 352 h 353"/>
              <a:gd name="T64" fmla="*/ 80 w 369"/>
              <a:gd name="T65" fmla="*/ 328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9" h="353">
                <a:moveTo>
                  <a:pt x="48" y="344"/>
                </a:moveTo>
                <a:lnTo>
                  <a:pt x="48" y="320"/>
                </a:lnTo>
                <a:lnTo>
                  <a:pt x="64" y="296"/>
                </a:lnTo>
                <a:lnTo>
                  <a:pt x="32" y="264"/>
                </a:lnTo>
                <a:lnTo>
                  <a:pt x="56" y="224"/>
                </a:lnTo>
                <a:lnTo>
                  <a:pt x="56" y="192"/>
                </a:lnTo>
                <a:lnTo>
                  <a:pt x="8" y="200"/>
                </a:lnTo>
                <a:lnTo>
                  <a:pt x="8" y="160"/>
                </a:lnTo>
                <a:lnTo>
                  <a:pt x="0" y="152"/>
                </a:lnTo>
                <a:lnTo>
                  <a:pt x="16" y="136"/>
                </a:lnTo>
                <a:lnTo>
                  <a:pt x="32" y="144"/>
                </a:lnTo>
                <a:lnTo>
                  <a:pt x="48" y="136"/>
                </a:lnTo>
                <a:lnTo>
                  <a:pt x="96" y="136"/>
                </a:lnTo>
                <a:lnTo>
                  <a:pt x="104" y="120"/>
                </a:lnTo>
                <a:lnTo>
                  <a:pt x="112" y="112"/>
                </a:lnTo>
                <a:lnTo>
                  <a:pt x="168" y="112"/>
                </a:lnTo>
                <a:lnTo>
                  <a:pt x="160" y="80"/>
                </a:lnTo>
                <a:lnTo>
                  <a:pt x="136" y="80"/>
                </a:lnTo>
                <a:lnTo>
                  <a:pt x="128" y="56"/>
                </a:lnTo>
                <a:lnTo>
                  <a:pt x="144" y="40"/>
                </a:lnTo>
                <a:lnTo>
                  <a:pt x="168" y="48"/>
                </a:lnTo>
                <a:lnTo>
                  <a:pt x="184" y="40"/>
                </a:lnTo>
                <a:lnTo>
                  <a:pt x="192" y="56"/>
                </a:lnTo>
                <a:lnTo>
                  <a:pt x="208" y="48"/>
                </a:lnTo>
                <a:lnTo>
                  <a:pt x="208" y="24"/>
                </a:lnTo>
                <a:lnTo>
                  <a:pt x="232" y="40"/>
                </a:lnTo>
                <a:lnTo>
                  <a:pt x="240" y="8"/>
                </a:lnTo>
                <a:lnTo>
                  <a:pt x="248" y="0"/>
                </a:lnTo>
                <a:lnTo>
                  <a:pt x="264" y="16"/>
                </a:lnTo>
                <a:lnTo>
                  <a:pt x="288" y="16"/>
                </a:lnTo>
                <a:lnTo>
                  <a:pt x="312" y="72"/>
                </a:lnTo>
                <a:lnTo>
                  <a:pt x="320" y="72"/>
                </a:lnTo>
                <a:lnTo>
                  <a:pt x="328" y="88"/>
                </a:lnTo>
                <a:lnTo>
                  <a:pt x="344" y="88"/>
                </a:lnTo>
                <a:lnTo>
                  <a:pt x="352" y="72"/>
                </a:lnTo>
                <a:lnTo>
                  <a:pt x="360" y="64"/>
                </a:lnTo>
                <a:lnTo>
                  <a:pt x="368" y="88"/>
                </a:lnTo>
                <a:lnTo>
                  <a:pt x="360" y="96"/>
                </a:lnTo>
                <a:lnTo>
                  <a:pt x="360" y="112"/>
                </a:lnTo>
                <a:lnTo>
                  <a:pt x="360" y="128"/>
                </a:lnTo>
                <a:lnTo>
                  <a:pt x="336" y="152"/>
                </a:lnTo>
                <a:lnTo>
                  <a:pt x="336" y="168"/>
                </a:lnTo>
                <a:lnTo>
                  <a:pt x="360" y="168"/>
                </a:lnTo>
                <a:lnTo>
                  <a:pt x="368" y="184"/>
                </a:lnTo>
                <a:lnTo>
                  <a:pt x="360" y="192"/>
                </a:lnTo>
                <a:lnTo>
                  <a:pt x="360" y="208"/>
                </a:lnTo>
                <a:lnTo>
                  <a:pt x="360" y="232"/>
                </a:lnTo>
                <a:lnTo>
                  <a:pt x="368" y="232"/>
                </a:lnTo>
                <a:lnTo>
                  <a:pt x="368" y="248"/>
                </a:lnTo>
                <a:lnTo>
                  <a:pt x="344" y="256"/>
                </a:lnTo>
                <a:lnTo>
                  <a:pt x="344" y="272"/>
                </a:lnTo>
                <a:lnTo>
                  <a:pt x="344" y="280"/>
                </a:lnTo>
                <a:lnTo>
                  <a:pt x="320" y="272"/>
                </a:lnTo>
                <a:lnTo>
                  <a:pt x="312" y="288"/>
                </a:lnTo>
                <a:lnTo>
                  <a:pt x="280" y="288"/>
                </a:lnTo>
                <a:lnTo>
                  <a:pt x="272" y="312"/>
                </a:lnTo>
                <a:lnTo>
                  <a:pt x="248" y="320"/>
                </a:lnTo>
                <a:lnTo>
                  <a:pt x="232" y="304"/>
                </a:lnTo>
                <a:lnTo>
                  <a:pt x="224" y="280"/>
                </a:lnTo>
                <a:lnTo>
                  <a:pt x="208" y="288"/>
                </a:lnTo>
                <a:lnTo>
                  <a:pt x="208" y="304"/>
                </a:lnTo>
                <a:lnTo>
                  <a:pt x="192" y="304"/>
                </a:lnTo>
                <a:lnTo>
                  <a:pt x="152" y="328"/>
                </a:lnTo>
                <a:lnTo>
                  <a:pt x="144" y="352"/>
                </a:lnTo>
                <a:lnTo>
                  <a:pt x="96" y="328"/>
                </a:lnTo>
                <a:lnTo>
                  <a:pt x="80" y="328"/>
                </a:lnTo>
                <a:lnTo>
                  <a:pt x="48" y="34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19" name="Freeform 22"/>
          <p:cNvSpPr>
            <a:spLocks/>
          </p:cNvSpPr>
          <p:nvPr/>
        </p:nvSpPr>
        <p:spPr bwMode="invGray">
          <a:xfrm>
            <a:off x="3171068" y="4936102"/>
            <a:ext cx="917503" cy="928983"/>
          </a:xfrm>
          <a:custGeom>
            <a:avLst/>
            <a:gdLst>
              <a:gd name="T0" fmla="*/ 528 w 569"/>
              <a:gd name="T1" fmla="*/ 448 h 617"/>
              <a:gd name="T2" fmla="*/ 560 w 569"/>
              <a:gd name="T3" fmla="*/ 416 h 617"/>
              <a:gd name="T4" fmla="*/ 528 w 569"/>
              <a:gd name="T5" fmla="*/ 408 h 617"/>
              <a:gd name="T6" fmla="*/ 496 w 569"/>
              <a:gd name="T7" fmla="*/ 384 h 617"/>
              <a:gd name="T8" fmla="*/ 464 w 569"/>
              <a:gd name="T9" fmla="*/ 360 h 617"/>
              <a:gd name="T10" fmla="*/ 480 w 569"/>
              <a:gd name="T11" fmla="*/ 320 h 617"/>
              <a:gd name="T12" fmla="*/ 472 w 569"/>
              <a:gd name="T13" fmla="*/ 248 h 617"/>
              <a:gd name="T14" fmla="*/ 424 w 569"/>
              <a:gd name="T15" fmla="*/ 224 h 617"/>
              <a:gd name="T16" fmla="*/ 416 w 569"/>
              <a:gd name="T17" fmla="*/ 176 h 617"/>
              <a:gd name="T18" fmla="*/ 448 w 569"/>
              <a:gd name="T19" fmla="*/ 168 h 617"/>
              <a:gd name="T20" fmla="*/ 512 w 569"/>
              <a:gd name="T21" fmla="*/ 160 h 617"/>
              <a:gd name="T22" fmla="*/ 512 w 569"/>
              <a:gd name="T23" fmla="*/ 112 h 617"/>
              <a:gd name="T24" fmla="*/ 464 w 569"/>
              <a:gd name="T25" fmla="*/ 112 h 617"/>
              <a:gd name="T26" fmla="*/ 432 w 569"/>
              <a:gd name="T27" fmla="*/ 64 h 617"/>
              <a:gd name="T28" fmla="*/ 408 w 569"/>
              <a:gd name="T29" fmla="*/ 96 h 617"/>
              <a:gd name="T30" fmla="*/ 384 w 569"/>
              <a:gd name="T31" fmla="*/ 144 h 617"/>
              <a:gd name="T32" fmla="*/ 368 w 569"/>
              <a:gd name="T33" fmla="*/ 240 h 617"/>
              <a:gd name="T34" fmla="*/ 336 w 569"/>
              <a:gd name="T35" fmla="*/ 224 h 617"/>
              <a:gd name="T36" fmla="*/ 288 w 569"/>
              <a:gd name="T37" fmla="*/ 240 h 617"/>
              <a:gd name="T38" fmla="*/ 272 w 569"/>
              <a:gd name="T39" fmla="*/ 224 h 617"/>
              <a:gd name="T40" fmla="*/ 232 w 569"/>
              <a:gd name="T41" fmla="*/ 104 h 617"/>
              <a:gd name="T42" fmla="*/ 216 w 569"/>
              <a:gd name="T43" fmla="*/ 112 h 617"/>
              <a:gd name="T44" fmla="*/ 208 w 569"/>
              <a:gd name="T45" fmla="*/ 72 h 617"/>
              <a:gd name="T46" fmla="*/ 160 w 569"/>
              <a:gd name="T47" fmla="*/ 40 h 617"/>
              <a:gd name="T48" fmla="*/ 136 w 569"/>
              <a:gd name="T49" fmla="*/ 80 h 617"/>
              <a:gd name="T50" fmla="*/ 136 w 569"/>
              <a:gd name="T51" fmla="*/ 0 h 617"/>
              <a:gd name="T52" fmla="*/ 112 w 569"/>
              <a:gd name="T53" fmla="*/ 0 h 617"/>
              <a:gd name="T54" fmla="*/ 96 w 569"/>
              <a:gd name="T55" fmla="*/ 32 h 617"/>
              <a:gd name="T56" fmla="*/ 88 w 569"/>
              <a:gd name="T57" fmla="*/ 64 h 617"/>
              <a:gd name="T58" fmla="*/ 80 w 569"/>
              <a:gd name="T59" fmla="*/ 96 h 617"/>
              <a:gd name="T60" fmla="*/ 104 w 569"/>
              <a:gd name="T61" fmla="*/ 112 h 617"/>
              <a:gd name="T62" fmla="*/ 88 w 569"/>
              <a:gd name="T63" fmla="*/ 240 h 617"/>
              <a:gd name="T64" fmla="*/ 24 w 569"/>
              <a:gd name="T65" fmla="*/ 280 h 617"/>
              <a:gd name="T66" fmla="*/ 8 w 569"/>
              <a:gd name="T67" fmla="*/ 312 h 617"/>
              <a:gd name="T68" fmla="*/ 0 w 569"/>
              <a:gd name="T69" fmla="*/ 376 h 617"/>
              <a:gd name="T70" fmla="*/ 48 w 569"/>
              <a:gd name="T71" fmla="*/ 368 h 617"/>
              <a:gd name="T72" fmla="*/ 80 w 569"/>
              <a:gd name="T73" fmla="*/ 392 h 617"/>
              <a:gd name="T74" fmla="*/ 88 w 569"/>
              <a:gd name="T75" fmla="*/ 408 h 617"/>
              <a:gd name="T76" fmla="*/ 96 w 569"/>
              <a:gd name="T77" fmla="*/ 448 h 617"/>
              <a:gd name="T78" fmla="*/ 120 w 569"/>
              <a:gd name="T79" fmla="*/ 464 h 617"/>
              <a:gd name="T80" fmla="*/ 112 w 569"/>
              <a:gd name="T81" fmla="*/ 504 h 617"/>
              <a:gd name="T82" fmla="*/ 104 w 569"/>
              <a:gd name="T83" fmla="*/ 528 h 617"/>
              <a:gd name="T84" fmla="*/ 144 w 569"/>
              <a:gd name="T85" fmla="*/ 560 h 617"/>
              <a:gd name="T86" fmla="*/ 200 w 569"/>
              <a:gd name="T87" fmla="*/ 576 h 617"/>
              <a:gd name="T88" fmla="*/ 224 w 569"/>
              <a:gd name="T89" fmla="*/ 568 h 617"/>
              <a:gd name="T90" fmla="*/ 232 w 569"/>
              <a:gd name="T91" fmla="*/ 600 h 617"/>
              <a:gd name="T92" fmla="*/ 264 w 569"/>
              <a:gd name="T93" fmla="*/ 592 h 617"/>
              <a:gd name="T94" fmla="*/ 272 w 569"/>
              <a:gd name="T95" fmla="*/ 512 h 617"/>
              <a:gd name="T96" fmla="*/ 328 w 569"/>
              <a:gd name="T97" fmla="*/ 504 h 617"/>
              <a:gd name="T98" fmla="*/ 352 w 569"/>
              <a:gd name="T99" fmla="*/ 512 h 617"/>
              <a:gd name="T100" fmla="*/ 384 w 569"/>
              <a:gd name="T101" fmla="*/ 512 h 617"/>
              <a:gd name="T102" fmla="*/ 416 w 569"/>
              <a:gd name="T103" fmla="*/ 520 h 617"/>
              <a:gd name="T104" fmla="*/ 440 w 569"/>
              <a:gd name="T105" fmla="*/ 504 h 617"/>
              <a:gd name="T106" fmla="*/ 488 w 569"/>
              <a:gd name="T107" fmla="*/ 472 h 617"/>
              <a:gd name="T108" fmla="*/ 520 w 569"/>
              <a:gd name="T109" fmla="*/ 464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69" h="617">
                <a:moveTo>
                  <a:pt x="520" y="464"/>
                </a:moveTo>
                <a:lnTo>
                  <a:pt x="528" y="448"/>
                </a:lnTo>
                <a:lnTo>
                  <a:pt x="568" y="448"/>
                </a:lnTo>
                <a:lnTo>
                  <a:pt x="560" y="416"/>
                </a:lnTo>
                <a:lnTo>
                  <a:pt x="552" y="400"/>
                </a:lnTo>
                <a:lnTo>
                  <a:pt x="528" y="408"/>
                </a:lnTo>
                <a:lnTo>
                  <a:pt x="504" y="400"/>
                </a:lnTo>
                <a:lnTo>
                  <a:pt x="496" y="384"/>
                </a:lnTo>
                <a:lnTo>
                  <a:pt x="464" y="384"/>
                </a:lnTo>
                <a:lnTo>
                  <a:pt x="464" y="360"/>
                </a:lnTo>
                <a:lnTo>
                  <a:pt x="464" y="344"/>
                </a:lnTo>
                <a:lnTo>
                  <a:pt x="480" y="320"/>
                </a:lnTo>
                <a:lnTo>
                  <a:pt x="448" y="288"/>
                </a:lnTo>
                <a:lnTo>
                  <a:pt x="472" y="248"/>
                </a:lnTo>
                <a:lnTo>
                  <a:pt x="472" y="216"/>
                </a:lnTo>
                <a:lnTo>
                  <a:pt x="424" y="224"/>
                </a:lnTo>
                <a:lnTo>
                  <a:pt x="424" y="184"/>
                </a:lnTo>
                <a:lnTo>
                  <a:pt x="416" y="176"/>
                </a:lnTo>
                <a:lnTo>
                  <a:pt x="432" y="160"/>
                </a:lnTo>
                <a:lnTo>
                  <a:pt x="448" y="168"/>
                </a:lnTo>
                <a:lnTo>
                  <a:pt x="464" y="152"/>
                </a:lnTo>
                <a:lnTo>
                  <a:pt x="512" y="160"/>
                </a:lnTo>
                <a:lnTo>
                  <a:pt x="528" y="136"/>
                </a:lnTo>
                <a:lnTo>
                  <a:pt x="512" y="112"/>
                </a:lnTo>
                <a:lnTo>
                  <a:pt x="488" y="128"/>
                </a:lnTo>
                <a:lnTo>
                  <a:pt x="464" y="112"/>
                </a:lnTo>
                <a:lnTo>
                  <a:pt x="464" y="64"/>
                </a:lnTo>
                <a:lnTo>
                  <a:pt x="432" y="64"/>
                </a:lnTo>
                <a:lnTo>
                  <a:pt x="424" y="96"/>
                </a:lnTo>
                <a:lnTo>
                  <a:pt x="408" y="96"/>
                </a:lnTo>
                <a:lnTo>
                  <a:pt x="408" y="120"/>
                </a:lnTo>
                <a:lnTo>
                  <a:pt x="384" y="144"/>
                </a:lnTo>
                <a:lnTo>
                  <a:pt x="368" y="144"/>
                </a:lnTo>
                <a:lnTo>
                  <a:pt x="368" y="240"/>
                </a:lnTo>
                <a:lnTo>
                  <a:pt x="344" y="240"/>
                </a:lnTo>
                <a:lnTo>
                  <a:pt x="336" y="224"/>
                </a:lnTo>
                <a:lnTo>
                  <a:pt x="320" y="240"/>
                </a:lnTo>
                <a:lnTo>
                  <a:pt x="288" y="240"/>
                </a:lnTo>
                <a:lnTo>
                  <a:pt x="288" y="232"/>
                </a:lnTo>
                <a:lnTo>
                  <a:pt x="272" y="224"/>
                </a:lnTo>
                <a:lnTo>
                  <a:pt x="272" y="192"/>
                </a:lnTo>
                <a:lnTo>
                  <a:pt x="232" y="104"/>
                </a:lnTo>
                <a:lnTo>
                  <a:pt x="216" y="104"/>
                </a:lnTo>
                <a:lnTo>
                  <a:pt x="216" y="112"/>
                </a:lnTo>
                <a:lnTo>
                  <a:pt x="200" y="88"/>
                </a:lnTo>
                <a:lnTo>
                  <a:pt x="208" y="72"/>
                </a:lnTo>
                <a:lnTo>
                  <a:pt x="176" y="32"/>
                </a:lnTo>
                <a:lnTo>
                  <a:pt x="160" y="40"/>
                </a:lnTo>
                <a:lnTo>
                  <a:pt x="152" y="80"/>
                </a:lnTo>
                <a:lnTo>
                  <a:pt x="136" y="80"/>
                </a:lnTo>
                <a:lnTo>
                  <a:pt x="136" y="64"/>
                </a:lnTo>
                <a:lnTo>
                  <a:pt x="136" y="0"/>
                </a:lnTo>
                <a:lnTo>
                  <a:pt x="120" y="16"/>
                </a:lnTo>
                <a:lnTo>
                  <a:pt x="112" y="0"/>
                </a:lnTo>
                <a:lnTo>
                  <a:pt x="96" y="16"/>
                </a:lnTo>
                <a:lnTo>
                  <a:pt x="96" y="32"/>
                </a:lnTo>
                <a:lnTo>
                  <a:pt x="104" y="64"/>
                </a:lnTo>
                <a:lnTo>
                  <a:pt x="88" y="64"/>
                </a:lnTo>
                <a:lnTo>
                  <a:pt x="72" y="64"/>
                </a:lnTo>
                <a:lnTo>
                  <a:pt x="80" y="96"/>
                </a:lnTo>
                <a:lnTo>
                  <a:pt x="80" y="112"/>
                </a:lnTo>
                <a:lnTo>
                  <a:pt x="104" y="112"/>
                </a:lnTo>
                <a:lnTo>
                  <a:pt x="104" y="168"/>
                </a:lnTo>
                <a:lnTo>
                  <a:pt x="88" y="240"/>
                </a:lnTo>
                <a:lnTo>
                  <a:pt x="40" y="272"/>
                </a:lnTo>
                <a:lnTo>
                  <a:pt x="24" y="280"/>
                </a:lnTo>
                <a:lnTo>
                  <a:pt x="16" y="288"/>
                </a:lnTo>
                <a:lnTo>
                  <a:pt x="8" y="312"/>
                </a:lnTo>
                <a:lnTo>
                  <a:pt x="8" y="360"/>
                </a:lnTo>
                <a:lnTo>
                  <a:pt x="0" y="376"/>
                </a:lnTo>
                <a:lnTo>
                  <a:pt x="32" y="376"/>
                </a:lnTo>
                <a:lnTo>
                  <a:pt x="48" y="368"/>
                </a:lnTo>
                <a:lnTo>
                  <a:pt x="88" y="376"/>
                </a:lnTo>
                <a:lnTo>
                  <a:pt x="80" y="392"/>
                </a:lnTo>
                <a:lnTo>
                  <a:pt x="72" y="392"/>
                </a:lnTo>
                <a:lnTo>
                  <a:pt x="88" y="408"/>
                </a:lnTo>
                <a:lnTo>
                  <a:pt x="80" y="432"/>
                </a:lnTo>
                <a:lnTo>
                  <a:pt x="96" y="448"/>
                </a:lnTo>
                <a:lnTo>
                  <a:pt x="120" y="448"/>
                </a:lnTo>
                <a:lnTo>
                  <a:pt x="120" y="464"/>
                </a:lnTo>
                <a:lnTo>
                  <a:pt x="112" y="472"/>
                </a:lnTo>
                <a:lnTo>
                  <a:pt x="112" y="504"/>
                </a:lnTo>
                <a:lnTo>
                  <a:pt x="96" y="504"/>
                </a:lnTo>
                <a:lnTo>
                  <a:pt x="104" y="528"/>
                </a:lnTo>
                <a:lnTo>
                  <a:pt x="144" y="528"/>
                </a:lnTo>
                <a:lnTo>
                  <a:pt x="144" y="560"/>
                </a:lnTo>
                <a:lnTo>
                  <a:pt x="160" y="568"/>
                </a:lnTo>
                <a:lnTo>
                  <a:pt x="200" y="576"/>
                </a:lnTo>
                <a:lnTo>
                  <a:pt x="216" y="560"/>
                </a:lnTo>
                <a:lnTo>
                  <a:pt x="224" y="568"/>
                </a:lnTo>
                <a:lnTo>
                  <a:pt x="216" y="592"/>
                </a:lnTo>
                <a:lnTo>
                  <a:pt x="232" y="600"/>
                </a:lnTo>
                <a:lnTo>
                  <a:pt x="264" y="616"/>
                </a:lnTo>
                <a:lnTo>
                  <a:pt x="264" y="592"/>
                </a:lnTo>
                <a:lnTo>
                  <a:pt x="264" y="520"/>
                </a:lnTo>
                <a:lnTo>
                  <a:pt x="272" y="512"/>
                </a:lnTo>
                <a:lnTo>
                  <a:pt x="320" y="512"/>
                </a:lnTo>
                <a:lnTo>
                  <a:pt x="328" y="504"/>
                </a:lnTo>
                <a:lnTo>
                  <a:pt x="344" y="504"/>
                </a:lnTo>
                <a:lnTo>
                  <a:pt x="352" y="512"/>
                </a:lnTo>
                <a:lnTo>
                  <a:pt x="376" y="504"/>
                </a:lnTo>
                <a:lnTo>
                  <a:pt x="384" y="512"/>
                </a:lnTo>
                <a:lnTo>
                  <a:pt x="392" y="504"/>
                </a:lnTo>
                <a:lnTo>
                  <a:pt x="416" y="520"/>
                </a:lnTo>
                <a:lnTo>
                  <a:pt x="416" y="504"/>
                </a:lnTo>
                <a:lnTo>
                  <a:pt x="440" y="504"/>
                </a:lnTo>
                <a:lnTo>
                  <a:pt x="480" y="496"/>
                </a:lnTo>
                <a:lnTo>
                  <a:pt x="488" y="472"/>
                </a:lnTo>
                <a:lnTo>
                  <a:pt x="504" y="464"/>
                </a:lnTo>
                <a:lnTo>
                  <a:pt x="520" y="46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0" name="Freeform 23"/>
          <p:cNvSpPr>
            <a:spLocks/>
          </p:cNvSpPr>
          <p:nvPr/>
        </p:nvSpPr>
        <p:spPr bwMode="invGray">
          <a:xfrm>
            <a:off x="1458126" y="3861584"/>
            <a:ext cx="1950365" cy="1183331"/>
          </a:xfrm>
          <a:custGeom>
            <a:avLst/>
            <a:gdLst>
              <a:gd name="T0" fmla="*/ 1184 w 1209"/>
              <a:gd name="T1" fmla="*/ 728 h 785"/>
              <a:gd name="T2" fmla="*/ 1160 w 1209"/>
              <a:gd name="T3" fmla="*/ 728 h 785"/>
              <a:gd name="T4" fmla="*/ 1160 w 1209"/>
              <a:gd name="T5" fmla="*/ 784 h 785"/>
              <a:gd name="T6" fmla="*/ 1112 w 1209"/>
              <a:gd name="T7" fmla="*/ 760 h 785"/>
              <a:gd name="T8" fmla="*/ 1088 w 1209"/>
              <a:gd name="T9" fmla="*/ 752 h 785"/>
              <a:gd name="T10" fmla="*/ 1024 w 1209"/>
              <a:gd name="T11" fmla="*/ 720 h 785"/>
              <a:gd name="T12" fmla="*/ 1040 w 1209"/>
              <a:gd name="T13" fmla="*/ 696 h 785"/>
              <a:gd name="T14" fmla="*/ 1032 w 1209"/>
              <a:gd name="T15" fmla="*/ 680 h 785"/>
              <a:gd name="T16" fmla="*/ 1000 w 1209"/>
              <a:gd name="T17" fmla="*/ 664 h 785"/>
              <a:gd name="T18" fmla="*/ 976 w 1209"/>
              <a:gd name="T19" fmla="*/ 680 h 785"/>
              <a:gd name="T20" fmla="*/ 928 w 1209"/>
              <a:gd name="T21" fmla="*/ 648 h 785"/>
              <a:gd name="T22" fmla="*/ 832 w 1209"/>
              <a:gd name="T23" fmla="*/ 696 h 785"/>
              <a:gd name="T24" fmla="*/ 808 w 1209"/>
              <a:gd name="T25" fmla="*/ 720 h 785"/>
              <a:gd name="T26" fmla="*/ 728 w 1209"/>
              <a:gd name="T27" fmla="*/ 736 h 785"/>
              <a:gd name="T28" fmla="*/ 656 w 1209"/>
              <a:gd name="T29" fmla="*/ 712 h 785"/>
              <a:gd name="T30" fmla="*/ 632 w 1209"/>
              <a:gd name="T31" fmla="*/ 680 h 785"/>
              <a:gd name="T32" fmla="*/ 584 w 1209"/>
              <a:gd name="T33" fmla="*/ 704 h 785"/>
              <a:gd name="T34" fmla="*/ 536 w 1209"/>
              <a:gd name="T35" fmla="*/ 728 h 785"/>
              <a:gd name="T36" fmla="*/ 456 w 1209"/>
              <a:gd name="T37" fmla="*/ 672 h 785"/>
              <a:gd name="T38" fmla="*/ 408 w 1209"/>
              <a:gd name="T39" fmla="*/ 640 h 785"/>
              <a:gd name="T40" fmla="*/ 360 w 1209"/>
              <a:gd name="T41" fmla="*/ 624 h 785"/>
              <a:gd name="T42" fmla="*/ 320 w 1209"/>
              <a:gd name="T43" fmla="*/ 592 h 785"/>
              <a:gd name="T44" fmla="*/ 272 w 1209"/>
              <a:gd name="T45" fmla="*/ 520 h 785"/>
              <a:gd name="T46" fmla="*/ 248 w 1209"/>
              <a:gd name="T47" fmla="*/ 512 h 785"/>
              <a:gd name="T48" fmla="*/ 208 w 1209"/>
              <a:gd name="T49" fmla="*/ 456 h 785"/>
              <a:gd name="T50" fmla="*/ 160 w 1209"/>
              <a:gd name="T51" fmla="*/ 384 h 785"/>
              <a:gd name="T52" fmla="*/ 120 w 1209"/>
              <a:gd name="T53" fmla="*/ 408 h 785"/>
              <a:gd name="T54" fmla="*/ 64 w 1209"/>
              <a:gd name="T55" fmla="*/ 328 h 785"/>
              <a:gd name="T56" fmla="*/ 32 w 1209"/>
              <a:gd name="T57" fmla="*/ 272 h 785"/>
              <a:gd name="T58" fmla="*/ 0 w 1209"/>
              <a:gd name="T59" fmla="*/ 256 h 785"/>
              <a:gd name="T60" fmla="*/ 16 w 1209"/>
              <a:gd name="T61" fmla="*/ 176 h 785"/>
              <a:gd name="T62" fmla="*/ 48 w 1209"/>
              <a:gd name="T63" fmla="*/ 192 h 785"/>
              <a:gd name="T64" fmla="*/ 80 w 1209"/>
              <a:gd name="T65" fmla="*/ 184 h 785"/>
              <a:gd name="T66" fmla="*/ 80 w 1209"/>
              <a:gd name="T67" fmla="*/ 128 h 785"/>
              <a:gd name="T68" fmla="*/ 56 w 1209"/>
              <a:gd name="T69" fmla="*/ 96 h 785"/>
              <a:gd name="T70" fmla="*/ 80 w 1209"/>
              <a:gd name="T71" fmla="*/ 48 h 785"/>
              <a:gd name="T72" fmla="*/ 152 w 1209"/>
              <a:gd name="T73" fmla="*/ 40 h 785"/>
              <a:gd name="T74" fmla="*/ 208 w 1209"/>
              <a:gd name="T75" fmla="*/ 8 h 785"/>
              <a:gd name="T76" fmla="*/ 288 w 1209"/>
              <a:gd name="T77" fmla="*/ 16 h 785"/>
              <a:gd name="T78" fmla="*/ 344 w 1209"/>
              <a:gd name="T79" fmla="*/ 56 h 785"/>
              <a:gd name="T80" fmla="*/ 432 w 1209"/>
              <a:gd name="T81" fmla="*/ 56 h 785"/>
              <a:gd name="T82" fmla="*/ 528 w 1209"/>
              <a:gd name="T83" fmla="*/ 40 h 785"/>
              <a:gd name="T84" fmla="*/ 664 w 1209"/>
              <a:gd name="T85" fmla="*/ 56 h 785"/>
              <a:gd name="T86" fmla="*/ 712 w 1209"/>
              <a:gd name="T87" fmla="*/ 72 h 785"/>
              <a:gd name="T88" fmla="*/ 704 w 1209"/>
              <a:gd name="T89" fmla="*/ 96 h 785"/>
              <a:gd name="T90" fmla="*/ 728 w 1209"/>
              <a:gd name="T91" fmla="*/ 136 h 785"/>
              <a:gd name="T92" fmla="*/ 712 w 1209"/>
              <a:gd name="T93" fmla="*/ 184 h 785"/>
              <a:gd name="T94" fmla="*/ 696 w 1209"/>
              <a:gd name="T95" fmla="*/ 248 h 785"/>
              <a:gd name="T96" fmla="*/ 736 w 1209"/>
              <a:gd name="T97" fmla="*/ 320 h 785"/>
              <a:gd name="T98" fmla="*/ 832 w 1209"/>
              <a:gd name="T99" fmla="*/ 368 h 785"/>
              <a:gd name="T100" fmla="*/ 936 w 1209"/>
              <a:gd name="T101" fmla="*/ 416 h 785"/>
              <a:gd name="T102" fmla="*/ 992 w 1209"/>
              <a:gd name="T103" fmla="*/ 424 h 785"/>
              <a:gd name="T104" fmla="*/ 1008 w 1209"/>
              <a:gd name="T105" fmla="*/ 480 h 785"/>
              <a:gd name="T106" fmla="*/ 1040 w 1209"/>
              <a:gd name="T107" fmla="*/ 496 h 785"/>
              <a:gd name="T108" fmla="*/ 1056 w 1209"/>
              <a:gd name="T109" fmla="*/ 472 h 785"/>
              <a:gd name="T110" fmla="*/ 1080 w 1209"/>
              <a:gd name="T111" fmla="*/ 480 h 785"/>
              <a:gd name="T112" fmla="*/ 1096 w 1209"/>
              <a:gd name="T113" fmla="*/ 464 h 785"/>
              <a:gd name="T114" fmla="*/ 1136 w 1209"/>
              <a:gd name="T115" fmla="*/ 440 h 785"/>
              <a:gd name="T116" fmla="*/ 1176 w 1209"/>
              <a:gd name="T117" fmla="*/ 456 h 785"/>
              <a:gd name="T118" fmla="*/ 1208 w 1209"/>
              <a:gd name="T119" fmla="*/ 536 h 785"/>
              <a:gd name="T120" fmla="*/ 1208 w 1209"/>
              <a:gd name="T121" fmla="*/ 576 h 785"/>
              <a:gd name="T122" fmla="*/ 1200 w 1209"/>
              <a:gd name="T123" fmla="*/ 712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09" h="785">
                <a:moveTo>
                  <a:pt x="1200" y="712"/>
                </a:moveTo>
                <a:lnTo>
                  <a:pt x="1184" y="728"/>
                </a:lnTo>
                <a:lnTo>
                  <a:pt x="1176" y="712"/>
                </a:lnTo>
                <a:lnTo>
                  <a:pt x="1160" y="728"/>
                </a:lnTo>
                <a:lnTo>
                  <a:pt x="1168" y="776"/>
                </a:lnTo>
                <a:lnTo>
                  <a:pt x="1160" y="784"/>
                </a:lnTo>
                <a:lnTo>
                  <a:pt x="1136" y="776"/>
                </a:lnTo>
                <a:lnTo>
                  <a:pt x="1112" y="760"/>
                </a:lnTo>
                <a:lnTo>
                  <a:pt x="1112" y="744"/>
                </a:lnTo>
                <a:lnTo>
                  <a:pt x="1088" y="752"/>
                </a:lnTo>
                <a:lnTo>
                  <a:pt x="1024" y="728"/>
                </a:lnTo>
                <a:lnTo>
                  <a:pt x="1024" y="720"/>
                </a:lnTo>
                <a:lnTo>
                  <a:pt x="1040" y="712"/>
                </a:lnTo>
                <a:lnTo>
                  <a:pt x="1040" y="696"/>
                </a:lnTo>
                <a:lnTo>
                  <a:pt x="1024" y="688"/>
                </a:lnTo>
                <a:lnTo>
                  <a:pt x="1032" y="680"/>
                </a:lnTo>
                <a:lnTo>
                  <a:pt x="1016" y="656"/>
                </a:lnTo>
                <a:lnTo>
                  <a:pt x="1000" y="664"/>
                </a:lnTo>
                <a:lnTo>
                  <a:pt x="984" y="672"/>
                </a:lnTo>
                <a:lnTo>
                  <a:pt x="976" y="680"/>
                </a:lnTo>
                <a:lnTo>
                  <a:pt x="960" y="680"/>
                </a:lnTo>
                <a:lnTo>
                  <a:pt x="928" y="648"/>
                </a:lnTo>
                <a:lnTo>
                  <a:pt x="864" y="696"/>
                </a:lnTo>
                <a:lnTo>
                  <a:pt x="832" y="696"/>
                </a:lnTo>
                <a:lnTo>
                  <a:pt x="824" y="720"/>
                </a:lnTo>
                <a:lnTo>
                  <a:pt x="808" y="720"/>
                </a:lnTo>
                <a:lnTo>
                  <a:pt x="760" y="744"/>
                </a:lnTo>
                <a:lnTo>
                  <a:pt x="728" y="736"/>
                </a:lnTo>
                <a:lnTo>
                  <a:pt x="712" y="712"/>
                </a:lnTo>
                <a:lnTo>
                  <a:pt x="656" y="712"/>
                </a:lnTo>
                <a:lnTo>
                  <a:pt x="664" y="688"/>
                </a:lnTo>
                <a:lnTo>
                  <a:pt x="632" y="680"/>
                </a:lnTo>
                <a:lnTo>
                  <a:pt x="600" y="680"/>
                </a:lnTo>
                <a:lnTo>
                  <a:pt x="584" y="704"/>
                </a:lnTo>
                <a:lnTo>
                  <a:pt x="552" y="728"/>
                </a:lnTo>
                <a:lnTo>
                  <a:pt x="536" y="728"/>
                </a:lnTo>
                <a:lnTo>
                  <a:pt x="544" y="680"/>
                </a:lnTo>
                <a:lnTo>
                  <a:pt x="456" y="672"/>
                </a:lnTo>
                <a:lnTo>
                  <a:pt x="424" y="640"/>
                </a:lnTo>
                <a:lnTo>
                  <a:pt x="408" y="640"/>
                </a:lnTo>
                <a:lnTo>
                  <a:pt x="392" y="648"/>
                </a:lnTo>
                <a:lnTo>
                  <a:pt x="360" y="624"/>
                </a:lnTo>
                <a:lnTo>
                  <a:pt x="336" y="600"/>
                </a:lnTo>
                <a:lnTo>
                  <a:pt x="320" y="592"/>
                </a:lnTo>
                <a:lnTo>
                  <a:pt x="280" y="544"/>
                </a:lnTo>
                <a:lnTo>
                  <a:pt x="272" y="520"/>
                </a:lnTo>
                <a:lnTo>
                  <a:pt x="264" y="512"/>
                </a:lnTo>
                <a:lnTo>
                  <a:pt x="248" y="512"/>
                </a:lnTo>
                <a:lnTo>
                  <a:pt x="224" y="464"/>
                </a:lnTo>
                <a:lnTo>
                  <a:pt x="208" y="456"/>
                </a:lnTo>
                <a:lnTo>
                  <a:pt x="192" y="424"/>
                </a:lnTo>
                <a:lnTo>
                  <a:pt x="160" y="384"/>
                </a:lnTo>
                <a:lnTo>
                  <a:pt x="144" y="384"/>
                </a:lnTo>
                <a:lnTo>
                  <a:pt x="120" y="408"/>
                </a:lnTo>
                <a:lnTo>
                  <a:pt x="96" y="376"/>
                </a:lnTo>
                <a:lnTo>
                  <a:pt x="64" y="328"/>
                </a:lnTo>
                <a:lnTo>
                  <a:pt x="40" y="304"/>
                </a:lnTo>
                <a:lnTo>
                  <a:pt x="32" y="272"/>
                </a:lnTo>
                <a:lnTo>
                  <a:pt x="8" y="280"/>
                </a:lnTo>
                <a:lnTo>
                  <a:pt x="0" y="256"/>
                </a:lnTo>
                <a:lnTo>
                  <a:pt x="8" y="248"/>
                </a:lnTo>
                <a:lnTo>
                  <a:pt x="16" y="176"/>
                </a:lnTo>
                <a:lnTo>
                  <a:pt x="32" y="168"/>
                </a:lnTo>
                <a:lnTo>
                  <a:pt x="48" y="192"/>
                </a:lnTo>
                <a:lnTo>
                  <a:pt x="64" y="184"/>
                </a:lnTo>
                <a:lnTo>
                  <a:pt x="80" y="184"/>
                </a:lnTo>
                <a:lnTo>
                  <a:pt x="72" y="144"/>
                </a:lnTo>
                <a:lnTo>
                  <a:pt x="80" y="128"/>
                </a:lnTo>
                <a:lnTo>
                  <a:pt x="56" y="120"/>
                </a:lnTo>
                <a:lnTo>
                  <a:pt x="56" y="96"/>
                </a:lnTo>
                <a:lnTo>
                  <a:pt x="64" y="56"/>
                </a:lnTo>
                <a:lnTo>
                  <a:pt x="80" y="48"/>
                </a:lnTo>
                <a:lnTo>
                  <a:pt x="120" y="56"/>
                </a:lnTo>
                <a:lnTo>
                  <a:pt x="152" y="40"/>
                </a:lnTo>
                <a:lnTo>
                  <a:pt x="176" y="0"/>
                </a:lnTo>
                <a:lnTo>
                  <a:pt x="208" y="8"/>
                </a:lnTo>
                <a:lnTo>
                  <a:pt x="272" y="32"/>
                </a:lnTo>
                <a:lnTo>
                  <a:pt x="288" y="16"/>
                </a:lnTo>
                <a:lnTo>
                  <a:pt x="336" y="24"/>
                </a:lnTo>
                <a:lnTo>
                  <a:pt x="344" y="56"/>
                </a:lnTo>
                <a:lnTo>
                  <a:pt x="408" y="72"/>
                </a:lnTo>
                <a:lnTo>
                  <a:pt x="432" y="56"/>
                </a:lnTo>
                <a:lnTo>
                  <a:pt x="504" y="56"/>
                </a:lnTo>
                <a:lnTo>
                  <a:pt x="528" y="40"/>
                </a:lnTo>
                <a:lnTo>
                  <a:pt x="640" y="32"/>
                </a:lnTo>
                <a:lnTo>
                  <a:pt x="664" y="56"/>
                </a:lnTo>
                <a:lnTo>
                  <a:pt x="696" y="64"/>
                </a:lnTo>
                <a:lnTo>
                  <a:pt x="712" y="72"/>
                </a:lnTo>
                <a:lnTo>
                  <a:pt x="720" y="88"/>
                </a:lnTo>
                <a:lnTo>
                  <a:pt x="704" y="96"/>
                </a:lnTo>
                <a:lnTo>
                  <a:pt x="728" y="104"/>
                </a:lnTo>
                <a:lnTo>
                  <a:pt x="728" y="136"/>
                </a:lnTo>
                <a:lnTo>
                  <a:pt x="704" y="168"/>
                </a:lnTo>
                <a:lnTo>
                  <a:pt x="712" y="184"/>
                </a:lnTo>
                <a:lnTo>
                  <a:pt x="704" y="232"/>
                </a:lnTo>
                <a:lnTo>
                  <a:pt x="696" y="248"/>
                </a:lnTo>
                <a:lnTo>
                  <a:pt x="712" y="296"/>
                </a:lnTo>
                <a:lnTo>
                  <a:pt x="736" y="320"/>
                </a:lnTo>
                <a:lnTo>
                  <a:pt x="784" y="320"/>
                </a:lnTo>
                <a:lnTo>
                  <a:pt x="832" y="368"/>
                </a:lnTo>
                <a:lnTo>
                  <a:pt x="864" y="376"/>
                </a:lnTo>
                <a:lnTo>
                  <a:pt x="936" y="416"/>
                </a:lnTo>
                <a:lnTo>
                  <a:pt x="968" y="400"/>
                </a:lnTo>
                <a:lnTo>
                  <a:pt x="992" y="424"/>
                </a:lnTo>
                <a:lnTo>
                  <a:pt x="1016" y="448"/>
                </a:lnTo>
                <a:lnTo>
                  <a:pt x="1008" y="480"/>
                </a:lnTo>
                <a:lnTo>
                  <a:pt x="1040" y="480"/>
                </a:lnTo>
                <a:lnTo>
                  <a:pt x="1040" y="496"/>
                </a:lnTo>
                <a:lnTo>
                  <a:pt x="1064" y="496"/>
                </a:lnTo>
                <a:lnTo>
                  <a:pt x="1056" y="472"/>
                </a:lnTo>
                <a:lnTo>
                  <a:pt x="1072" y="472"/>
                </a:lnTo>
                <a:lnTo>
                  <a:pt x="1080" y="480"/>
                </a:lnTo>
                <a:lnTo>
                  <a:pt x="1096" y="480"/>
                </a:lnTo>
                <a:lnTo>
                  <a:pt x="1096" y="464"/>
                </a:lnTo>
                <a:lnTo>
                  <a:pt x="1120" y="464"/>
                </a:lnTo>
                <a:lnTo>
                  <a:pt x="1136" y="440"/>
                </a:lnTo>
                <a:lnTo>
                  <a:pt x="1152" y="432"/>
                </a:lnTo>
                <a:lnTo>
                  <a:pt x="1176" y="456"/>
                </a:lnTo>
                <a:lnTo>
                  <a:pt x="1176" y="480"/>
                </a:lnTo>
                <a:lnTo>
                  <a:pt x="1208" y="536"/>
                </a:lnTo>
                <a:lnTo>
                  <a:pt x="1192" y="544"/>
                </a:lnTo>
                <a:lnTo>
                  <a:pt x="1208" y="576"/>
                </a:lnTo>
                <a:lnTo>
                  <a:pt x="1208" y="608"/>
                </a:lnTo>
                <a:lnTo>
                  <a:pt x="1200" y="712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1" name="Freeform 24"/>
          <p:cNvSpPr>
            <a:spLocks/>
          </p:cNvSpPr>
          <p:nvPr/>
        </p:nvSpPr>
        <p:spPr bwMode="gray">
          <a:xfrm>
            <a:off x="3290450" y="4345797"/>
            <a:ext cx="1224680" cy="953466"/>
          </a:xfrm>
          <a:custGeom>
            <a:avLst/>
            <a:gdLst>
              <a:gd name="T0" fmla="*/ 696 w 761"/>
              <a:gd name="T1" fmla="*/ 488 h 633"/>
              <a:gd name="T2" fmla="*/ 672 w 761"/>
              <a:gd name="T3" fmla="*/ 504 h 633"/>
              <a:gd name="T4" fmla="*/ 656 w 761"/>
              <a:gd name="T5" fmla="*/ 488 h 633"/>
              <a:gd name="T6" fmla="*/ 608 w 761"/>
              <a:gd name="T7" fmla="*/ 432 h 633"/>
              <a:gd name="T8" fmla="*/ 584 w 761"/>
              <a:gd name="T9" fmla="*/ 424 h 633"/>
              <a:gd name="T10" fmla="*/ 552 w 761"/>
              <a:gd name="T11" fmla="*/ 440 h 633"/>
              <a:gd name="T12" fmla="*/ 536 w 761"/>
              <a:gd name="T13" fmla="*/ 472 h 633"/>
              <a:gd name="T14" fmla="*/ 512 w 761"/>
              <a:gd name="T15" fmla="*/ 464 h 633"/>
              <a:gd name="T16" fmla="*/ 472 w 761"/>
              <a:gd name="T17" fmla="*/ 472 h 633"/>
              <a:gd name="T18" fmla="*/ 504 w 761"/>
              <a:gd name="T19" fmla="*/ 496 h 633"/>
              <a:gd name="T20" fmla="*/ 456 w 761"/>
              <a:gd name="T21" fmla="*/ 528 h 633"/>
              <a:gd name="T22" fmla="*/ 416 w 761"/>
              <a:gd name="T23" fmla="*/ 520 h 633"/>
              <a:gd name="T24" fmla="*/ 392 w 761"/>
              <a:gd name="T25" fmla="*/ 456 h 633"/>
              <a:gd name="T26" fmla="*/ 360 w 761"/>
              <a:gd name="T27" fmla="*/ 488 h 633"/>
              <a:gd name="T28" fmla="*/ 336 w 761"/>
              <a:gd name="T29" fmla="*/ 504 h 633"/>
              <a:gd name="T30" fmla="*/ 296 w 761"/>
              <a:gd name="T31" fmla="*/ 536 h 633"/>
              <a:gd name="T32" fmla="*/ 272 w 761"/>
              <a:gd name="T33" fmla="*/ 632 h 633"/>
              <a:gd name="T34" fmla="*/ 248 w 761"/>
              <a:gd name="T35" fmla="*/ 632 h 633"/>
              <a:gd name="T36" fmla="*/ 216 w 761"/>
              <a:gd name="T37" fmla="*/ 624 h 633"/>
              <a:gd name="T38" fmla="*/ 200 w 761"/>
              <a:gd name="T39" fmla="*/ 576 h 633"/>
              <a:gd name="T40" fmla="*/ 144 w 761"/>
              <a:gd name="T41" fmla="*/ 496 h 633"/>
              <a:gd name="T42" fmla="*/ 128 w 761"/>
              <a:gd name="T43" fmla="*/ 480 h 633"/>
              <a:gd name="T44" fmla="*/ 104 w 761"/>
              <a:gd name="T45" fmla="*/ 424 h 633"/>
              <a:gd name="T46" fmla="*/ 80 w 761"/>
              <a:gd name="T47" fmla="*/ 464 h 633"/>
              <a:gd name="T48" fmla="*/ 72 w 761"/>
              <a:gd name="T49" fmla="*/ 248 h 633"/>
              <a:gd name="T50" fmla="*/ 72 w 761"/>
              <a:gd name="T51" fmla="*/ 216 h 633"/>
              <a:gd name="T52" fmla="*/ 40 w 761"/>
              <a:gd name="T53" fmla="*/ 136 h 633"/>
              <a:gd name="T54" fmla="*/ 0 w 761"/>
              <a:gd name="T55" fmla="*/ 104 h 633"/>
              <a:gd name="T56" fmla="*/ 8 w 761"/>
              <a:gd name="T57" fmla="*/ 64 h 633"/>
              <a:gd name="T58" fmla="*/ 16 w 761"/>
              <a:gd name="T59" fmla="*/ 32 h 633"/>
              <a:gd name="T60" fmla="*/ 32 w 761"/>
              <a:gd name="T61" fmla="*/ 0 h 633"/>
              <a:gd name="T62" fmla="*/ 64 w 761"/>
              <a:gd name="T63" fmla="*/ 16 h 633"/>
              <a:gd name="T64" fmla="*/ 88 w 761"/>
              <a:gd name="T65" fmla="*/ 80 h 633"/>
              <a:gd name="T66" fmla="*/ 128 w 761"/>
              <a:gd name="T67" fmla="*/ 120 h 633"/>
              <a:gd name="T68" fmla="*/ 152 w 761"/>
              <a:gd name="T69" fmla="*/ 104 h 633"/>
              <a:gd name="T70" fmla="*/ 176 w 761"/>
              <a:gd name="T71" fmla="*/ 128 h 633"/>
              <a:gd name="T72" fmla="*/ 224 w 761"/>
              <a:gd name="T73" fmla="*/ 96 h 633"/>
              <a:gd name="T74" fmla="*/ 288 w 761"/>
              <a:gd name="T75" fmla="*/ 96 h 633"/>
              <a:gd name="T76" fmla="*/ 296 w 761"/>
              <a:gd name="T77" fmla="*/ 40 h 633"/>
              <a:gd name="T78" fmla="*/ 320 w 761"/>
              <a:gd name="T79" fmla="*/ 32 h 633"/>
              <a:gd name="T80" fmla="*/ 344 w 761"/>
              <a:gd name="T81" fmla="*/ 48 h 633"/>
              <a:gd name="T82" fmla="*/ 400 w 761"/>
              <a:gd name="T83" fmla="*/ 72 h 633"/>
              <a:gd name="T84" fmla="*/ 416 w 761"/>
              <a:gd name="T85" fmla="*/ 136 h 633"/>
              <a:gd name="T86" fmla="*/ 472 w 761"/>
              <a:gd name="T87" fmla="*/ 160 h 633"/>
              <a:gd name="T88" fmla="*/ 512 w 761"/>
              <a:gd name="T89" fmla="*/ 136 h 633"/>
              <a:gd name="T90" fmla="*/ 552 w 761"/>
              <a:gd name="T91" fmla="*/ 144 h 633"/>
              <a:gd name="T92" fmla="*/ 624 w 761"/>
              <a:gd name="T93" fmla="*/ 184 h 633"/>
              <a:gd name="T94" fmla="*/ 704 w 761"/>
              <a:gd name="T95" fmla="*/ 224 h 633"/>
              <a:gd name="T96" fmla="*/ 760 w 761"/>
              <a:gd name="T97" fmla="*/ 256 h 633"/>
              <a:gd name="T98" fmla="*/ 744 w 761"/>
              <a:gd name="T99" fmla="*/ 296 h 633"/>
              <a:gd name="T100" fmla="*/ 664 w 761"/>
              <a:gd name="T101" fmla="*/ 312 h 633"/>
              <a:gd name="T102" fmla="*/ 648 w 761"/>
              <a:gd name="T103" fmla="*/ 336 h 633"/>
              <a:gd name="T104" fmla="*/ 656 w 761"/>
              <a:gd name="T105" fmla="*/ 360 h 633"/>
              <a:gd name="T106" fmla="*/ 656 w 761"/>
              <a:gd name="T107" fmla="*/ 376 h 633"/>
              <a:gd name="T108" fmla="*/ 704 w 761"/>
              <a:gd name="T109" fmla="*/ 456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61" h="633">
                <a:moveTo>
                  <a:pt x="696" y="480"/>
                </a:moveTo>
                <a:lnTo>
                  <a:pt x="696" y="488"/>
                </a:lnTo>
                <a:lnTo>
                  <a:pt x="688" y="504"/>
                </a:lnTo>
                <a:lnTo>
                  <a:pt x="672" y="504"/>
                </a:lnTo>
                <a:lnTo>
                  <a:pt x="664" y="488"/>
                </a:lnTo>
                <a:lnTo>
                  <a:pt x="656" y="488"/>
                </a:lnTo>
                <a:lnTo>
                  <a:pt x="632" y="432"/>
                </a:lnTo>
                <a:lnTo>
                  <a:pt x="608" y="432"/>
                </a:lnTo>
                <a:lnTo>
                  <a:pt x="592" y="416"/>
                </a:lnTo>
                <a:lnTo>
                  <a:pt x="584" y="424"/>
                </a:lnTo>
                <a:lnTo>
                  <a:pt x="576" y="456"/>
                </a:lnTo>
                <a:lnTo>
                  <a:pt x="552" y="440"/>
                </a:lnTo>
                <a:lnTo>
                  <a:pt x="552" y="464"/>
                </a:lnTo>
                <a:lnTo>
                  <a:pt x="536" y="472"/>
                </a:lnTo>
                <a:lnTo>
                  <a:pt x="528" y="464"/>
                </a:lnTo>
                <a:lnTo>
                  <a:pt x="512" y="464"/>
                </a:lnTo>
                <a:lnTo>
                  <a:pt x="488" y="456"/>
                </a:lnTo>
                <a:lnTo>
                  <a:pt x="472" y="472"/>
                </a:lnTo>
                <a:lnTo>
                  <a:pt x="480" y="496"/>
                </a:lnTo>
                <a:lnTo>
                  <a:pt x="504" y="496"/>
                </a:lnTo>
                <a:lnTo>
                  <a:pt x="512" y="528"/>
                </a:lnTo>
                <a:lnTo>
                  <a:pt x="456" y="528"/>
                </a:lnTo>
                <a:lnTo>
                  <a:pt x="440" y="504"/>
                </a:lnTo>
                <a:lnTo>
                  <a:pt x="416" y="520"/>
                </a:lnTo>
                <a:lnTo>
                  <a:pt x="392" y="504"/>
                </a:lnTo>
                <a:lnTo>
                  <a:pt x="392" y="456"/>
                </a:lnTo>
                <a:lnTo>
                  <a:pt x="360" y="456"/>
                </a:lnTo>
                <a:lnTo>
                  <a:pt x="360" y="488"/>
                </a:lnTo>
                <a:lnTo>
                  <a:pt x="336" y="496"/>
                </a:lnTo>
                <a:lnTo>
                  <a:pt x="336" y="504"/>
                </a:lnTo>
                <a:lnTo>
                  <a:pt x="312" y="536"/>
                </a:lnTo>
                <a:lnTo>
                  <a:pt x="296" y="536"/>
                </a:lnTo>
                <a:lnTo>
                  <a:pt x="296" y="632"/>
                </a:lnTo>
                <a:lnTo>
                  <a:pt x="272" y="632"/>
                </a:lnTo>
                <a:lnTo>
                  <a:pt x="264" y="616"/>
                </a:lnTo>
                <a:lnTo>
                  <a:pt x="248" y="632"/>
                </a:lnTo>
                <a:lnTo>
                  <a:pt x="216" y="632"/>
                </a:lnTo>
                <a:lnTo>
                  <a:pt x="216" y="624"/>
                </a:lnTo>
                <a:lnTo>
                  <a:pt x="200" y="616"/>
                </a:lnTo>
                <a:lnTo>
                  <a:pt x="200" y="576"/>
                </a:lnTo>
                <a:lnTo>
                  <a:pt x="160" y="496"/>
                </a:lnTo>
                <a:lnTo>
                  <a:pt x="144" y="496"/>
                </a:lnTo>
                <a:lnTo>
                  <a:pt x="144" y="504"/>
                </a:lnTo>
                <a:lnTo>
                  <a:pt x="128" y="480"/>
                </a:lnTo>
                <a:lnTo>
                  <a:pt x="136" y="472"/>
                </a:lnTo>
                <a:lnTo>
                  <a:pt x="104" y="424"/>
                </a:lnTo>
                <a:lnTo>
                  <a:pt x="88" y="432"/>
                </a:lnTo>
                <a:lnTo>
                  <a:pt x="80" y="464"/>
                </a:lnTo>
                <a:lnTo>
                  <a:pt x="64" y="472"/>
                </a:lnTo>
                <a:lnTo>
                  <a:pt x="72" y="248"/>
                </a:lnTo>
                <a:lnTo>
                  <a:pt x="56" y="224"/>
                </a:lnTo>
                <a:lnTo>
                  <a:pt x="72" y="216"/>
                </a:lnTo>
                <a:lnTo>
                  <a:pt x="40" y="160"/>
                </a:lnTo>
                <a:lnTo>
                  <a:pt x="40" y="136"/>
                </a:lnTo>
                <a:lnTo>
                  <a:pt x="16" y="112"/>
                </a:lnTo>
                <a:lnTo>
                  <a:pt x="0" y="104"/>
                </a:lnTo>
                <a:lnTo>
                  <a:pt x="0" y="96"/>
                </a:lnTo>
                <a:lnTo>
                  <a:pt x="8" y="64"/>
                </a:lnTo>
                <a:lnTo>
                  <a:pt x="24" y="48"/>
                </a:lnTo>
                <a:lnTo>
                  <a:pt x="16" y="32"/>
                </a:lnTo>
                <a:lnTo>
                  <a:pt x="16" y="0"/>
                </a:lnTo>
                <a:lnTo>
                  <a:pt x="32" y="0"/>
                </a:lnTo>
                <a:lnTo>
                  <a:pt x="40" y="16"/>
                </a:lnTo>
                <a:lnTo>
                  <a:pt x="64" y="16"/>
                </a:lnTo>
                <a:lnTo>
                  <a:pt x="88" y="40"/>
                </a:lnTo>
                <a:lnTo>
                  <a:pt x="88" y="80"/>
                </a:lnTo>
                <a:lnTo>
                  <a:pt x="104" y="80"/>
                </a:lnTo>
                <a:lnTo>
                  <a:pt x="128" y="120"/>
                </a:lnTo>
                <a:lnTo>
                  <a:pt x="152" y="112"/>
                </a:lnTo>
                <a:lnTo>
                  <a:pt x="152" y="104"/>
                </a:lnTo>
                <a:lnTo>
                  <a:pt x="160" y="112"/>
                </a:lnTo>
                <a:lnTo>
                  <a:pt x="176" y="128"/>
                </a:lnTo>
                <a:lnTo>
                  <a:pt x="216" y="128"/>
                </a:lnTo>
                <a:lnTo>
                  <a:pt x="224" y="96"/>
                </a:lnTo>
                <a:lnTo>
                  <a:pt x="256" y="88"/>
                </a:lnTo>
                <a:lnTo>
                  <a:pt x="288" y="96"/>
                </a:lnTo>
                <a:lnTo>
                  <a:pt x="304" y="72"/>
                </a:lnTo>
                <a:lnTo>
                  <a:pt x="296" y="40"/>
                </a:lnTo>
                <a:lnTo>
                  <a:pt x="296" y="32"/>
                </a:lnTo>
                <a:lnTo>
                  <a:pt x="320" y="32"/>
                </a:lnTo>
                <a:lnTo>
                  <a:pt x="336" y="24"/>
                </a:lnTo>
                <a:lnTo>
                  <a:pt x="344" y="48"/>
                </a:lnTo>
                <a:lnTo>
                  <a:pt x="384" y="72"/>
                </a:lnTo>
                <a:lnTo>
                  <a:pt x="400" y="72"/>
                </a:lnTo>
                <a:lnTo>
                  <a:pt x="400" y="88"/>
                </a:lnTo>
                <a:lnTo>
                  <a:pt x="416" y="136"/>
                </a:lnTo>
                <a:lnTo>
                  <a:pt x="432" y="152"/>
                </a:lnTo>
                <a:lnTo>
                  <a:pt x="472" y="160"/>
                </a:lnTo>
                <a:lnTo>
                  <a:pt x="496" y="128"/>
                </a:lnTo>
                <a:lnTo>
                  <a:pt x="512" y="136"/>
                </a:lnTo>
                <a:lnTo>
                  <a:pt x="520" y="152"/>
                </a:lnTo>
                <a:lnTo>
                  <a:pt x="552" y="144"/>
                </a:lnTo>
                <a:lnTo>
                  <a:pt x="592" y="176"/>
                </a:lnTo>
                <a:lnTo>
                  <a:pt x="624" y="184"/>
                </a:lnTo>
                <a:lnTo>
                  <a:pt x="656" y="192"/>
                </a:lnTo>
                <a:lnTo>
                  <a:pt x="704" y="224"/>
                </a:lnTo>
                <a:lnTo>
                  <a:pt x="728" y="232"/>
                </a:lnTo>
                <a:lnTo>
                  <a:pt x="760" y="256"/>
                </a:lnTo>
                <a:lnTo>
                  <a:pt x="760" y="296"/>
                </a:lnTo>
                <a:lnTo>
                  <a:pt x="744" y="296"/>
                </a:lnTo>
                <a:lnTo>
                  <a:pt x="712" y="312"/>
                </a:lnTo>
                <a:lnTo>
                  <a:pt x="664" y="312"/>
                </a:lnTo>
                <a:lnTo>
                  <a:pt x="648" y="328"/>
                </a:lnTo>
                <a:lnTo>
                  <a:pt x="648" y="336"/>
                </a:lnTo>
                <a:lnTo>
                  <a:pt x="656" y="352"/>
                </a:lnTo>
                <a:lnTo>
                  <a:pt x="656" y="360"/>
                </a:lnTo>
                <a:lnTo>
                  <a:pt x="648" y="376"/>
                </a:lnTo>
                <a:lnTo>
                  <a:pt x="656" y="376"/>
                </a:lnTo>
                <a:lnTo>
                  <a:pt x="696" y="424"/>
                </a:lnTo>
                <a:lnTo>
                  <a:pt x="704" y="456"/>
                </a:lnTo>
                <a:lnTo>
                  <a:pt x="696" y="4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2" name="Freeform 25"/>
          <p:cNvSpPr>
            <a:spLocks/>
          </p:cNvSpPr>
          <p:nvPr/>
        </p:nvSpPr>
        <p:spPr bwMode="invGray">
          <a:xfrm>
            <a:off x="2580861" y="3682044"/>
            <a:ext cx="1264920" cy="930343"/>
          </a:xfrm>
          <a:custGeom>
            <a:avLst/>
            <a:gdLst>
              <a:gd name="T0" fmla="*/ 672 w 785"/>
              <a:gd name="T1" fmla="*/ 536 h 617"/>
              <a:gd name="T2" fmla="*/ 616 w 785"/>
              <a:gd name="T3" fmla="*/ 568 h 617"/>
              <a:gd name="T4" fmla="*/ 592 w 785"/>
              <a:gd name="T5" fmla="*/ 544 h 617"/>
              <a:gd name="T6" fmla="*/ 568 w 785"/>
              <a:gd name="T7" fmla="*/ 560 h 617"/>
              <a:gd name="T8" fmla="*/ 528 w 785"/>
              <a:gd name="T9" fmla="*/ 520 h 617"/>
              <a:gd name="T10" fmla="*/ 504 w 785"/>
              <a:gd name="T11" fmla="*/ 456 h 617"/>
              <a:gd name="T12" fmla="*/ 472 w 785"/>
              <a:gd name="T13" fmla="*/ 440 h 617"/>
              <a:gd name="T14" fmla="*/ 456 w 785"/>
              <a:gd name="T15" fmla="*/ 456 h 617"/>
              <a:gd name="T16" fmla="*/ 464 w 785"/>
              <a:gd name="T17" fmla="*/ 480 h 617"/>
              <a:gd name="T18" fmla="*/ 440 w 785"/>
              <a:gd name="T19" fmla="*/ 536 h 617"/>
              <a:gd name="T20" fmla="*/ 456 w 785"/>
              <a:gd name="T21" fmla="*/ 552 h 617"/>
              <a:gd name="T22" fmla="*/ 424 w 785"/>
              <a:gd name="T23" fmla="*/ 584 h 617"/>
              <a:gd name="T24" fmla="*/ 400 w 785"/>
              <a:gd name="T25" fmla="*/ 600 h 617"/>
              <a:gd name="T26" fmla="*/ 376 w 785"/>
              <a:gd name="T27" fmla="*/ 592 h 617"/>
              <a:gd name="T28" fmla="*/ 368 w 785"/>
              <a:gd name="T29" fmla="*/ 608 h 617"/>
              <a:gd name="T30" fmla="*/ 336 w 785"/>
              <a:gd name="T31" fmla="*/ 600 h 617"/>
              <a:gd name="T32" fmla="*/ 320 w 785"/>
              <a:gd name="T33" fmla="*/ 568 h 617"/>
              <a:gd name="T34" fmla="*/ 232 w 785"/>
              <a:gd name="T35" fmla="*/ 536 h 617"/>
              <a:gd name="T36" fmla="*/ 136 w 785"/>
              <a:gd name="T37" fmla="*/ 496 h 617"/>
              <a:gd name="T38" fmla="*/ 40 w 785"/>
              <a:gd name="T39" fmla="*/ 440 h 617"/>
              <a:gd name="T40" fmla="*/ 0 w 785"/>
              <a:gd name="T41" fmla="*/ 368 h 617"/>
              <a:gd name="T42" fmla="*/ 16 w 785"/>
              <a:gd name="T43" fmla="*/ 304 h 617"/>
              <a:gd name="T44" fmla="*/ 32 w 785"/>
              <a:gd name="T45" fmla="*/ 248 h 617"/>
              <a:gd name="T46" fmla="*/ 8 w 785"/>
              <a:gd name="T47" fmla="*/ 216 h 617"/>
              <a:gd name="T48" fmla="*/ 48 w 785"/>
              <a:gd name="T49" fmla="*/ 208 h 617"/>
              <a:gd name="T50" fmla="*/ 104 w 785"/>
              <a:gd name="T51" fmla="*/ 224 h 617"/>
              <a:gd name="T52" fmla="*/ 96 w 785"/>
              <a:gd name="T53" fmla="*/ 184 h 617"/>
              <a:gd name="T54" fmla="*/ 128 w 785"/>
              <a:gd name="T55" fmla="*/ 136 h 617"/>
              <a:gd name="T56" fmla="*/ 88 w 785"/>
              <a:gd name="T57" fmla="*/ 72 h 617"/>
              <a:gd name="T58" fmla="*/ 152 w 785"/>
              <a:gd name="T59" fmla="*/ 16 h 617"/>
              <a:gd name="T60" fmla="*/ 288 w 785"/>
              <a:gd name="T61" fmla="*/ 0 h 617"/>
              <a:gd name="T62" fmla="*/ 384 w 785"/>
              <a:gd name="T63" fmla="*/ 40 h 617"/>
              <a:gd name="T64" fmla="*/ 456 w 785"/>
              <a:gd name="T65" fmla="*/ 104 h 617"/>
              <a:gd name="T66" fmla="*/ 472 w 785"/>
              <a:gd name="T67" fmla="*/ 48 h 617"/>
              <a:gd name="T68" fmla="*/ 528 w 785"/>
              <a:gd name="T69" fmla="*/ 72 h 617"/>
              <a:gd name="T70" fmla="*/ 592 w 785"/>
              <a:gd name="T71" fmla="*/ 96 h 617"/>
              <a:gd name="T72" fmla="*/ 656 w 785"/>
              <a:gd name="T73" fmla="*/ 120 h 617"/>
              <a:gd name="T74" fmla="*/ 728 w 785"/>
              <a:gd name="T75" fmla="*/ 176 h 617"/>
              <a:gd name="T76" fmla="*/ 768 w 785"/>
              <a:gd name="T77" fmla="*/ 232 h 617"/>
              <a:gd name="T78" fmla="*/ 784 w 785"/>
              <a:gd name="T79" fmla="*/ 336 h 617"/>
              <a:gd name="T80" fmla="*/ 752 w 785"/>
              <a:gd name="T81" fmla="*/ 360 h 617"/>
              <a:gd name="T82" fmla="*/ 712 w 785"/>
              <a:gd name="T83" fmla="*/ 408 h 617"/>
              <a:gd name="T84" fmla="*/ 736 w 785"/>
              <a:gd name="T85" fmla="*/ 432 h 617"/>
              <a:gd name="T86" fmla="*/ 704 w 785"/>
              <a:gd name="T87" fmla="*/ 456 h 617"/>
              <a:gd name="T88" fmla="*/ 656 w 785"/>
              <a:gd name="T89" fmla="*/ 448 h 617"/>
              <a:gd name="T90" fmla="*/ 664 w 785"/>
              <a:gd name="T91" fmla="*/ 488 h 617"/>
              <a:gd name="T92" fmla="*/ 712 w 785"/>
              <a:gd name="T93" fmla="*/ 504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5" h="617">
                <a:moveTo>
                  <a:pt x="704" y="528"/>
                </a:moveTo>
                <a:lnTo>
                  <a:pt x="672" y="536"/>
                </a:lnTo>
                <a:lnTo>
                  <a:pt x="656" y="568"/>
                </a:lnTo>
                <a:lnTo>
                  <a:pt x="616" y="568"/>
                </a:lnTo>
                <a:lnTo>
                  <a:pt x="608" y="552"/>
                </a:lnTo>
                <a:lnTo>
                  <a:pt x="592" y="544"/>
                </a:lnTo>
                <a:lnTo>
                  <a:pt x="592" y="552"/>
                </a:lnTo>
                <a:lnTo>
                  <a:pt x="568" y="560"/>
                </a:lnTo>
                <a:lnTo>
                  <a:pt x="544" y="520"/>
                </a:lnTo>
                <a:lnTo>
                  <a:pt x="528" y="520"/>
                </a:lnTo>
                <a:lnTo>
                  <a:pt x="528" y="480"/>
                </a:lnTo>
                <a:lnTo>
                  <a:pt x="504" y="456"/>
                </a:lnTo>
                <a:lnTo>
                  <a:pt x="488" y="456"/>
                </a:lnTo>
                <a:lnTo>
                  <a:pt x="472" y="440"/>
                </a:lnTo>
                <a:lnTo>
                  <a:pt x="456" y="440"/>
                </a:lnTo>
                <a:lnTo>
                  <a:pt x="456" y="456"/>
                </a:lnTo>
                <a:lnTo>
                  <a:pt x="456" y="472"/>
                </a:lnTo>
                <a:lnTo>
                  <a:pt x="464" y="480"/>
                </a:lnTo>
                <a:lnTo>
                  <a:pt x="448" y="496"/>
                </a:lnTo>
                <a:lnTo>
                  <a:pt x="440" y="536"/>
                </a:lnTo>
                <a:lnTo>
                  <a:pt x="448" y="552"/>
                </a:lnTo>
                <a:lnTo>
                  <a:pt x="456" y="552"/>
                </a:lnTo>
                <a:lnTo>
                  <a:pt x="440" y="560"/>
                </a:lnTo>
                <a:lnTo>
                  <a:pt x="424" y="584"/>
                </a:lnTo>
                <a:lnTo>
                  <a:pt x="400" y="584"/>
                </a:lnTo>
                <a:lnTo>
                  <a:pt x="400" y="600"/>
                </a:lnTo>
                <a:lnTo>
                  <a:pt x="384" y="608"/>
                </a:lnTo>
                <a:lnTo>
                  <a:pt x="376" y="592"/>
                </a:lnTo>
                <a:lnTo>
                  <a:pt x="360" y="592"/>
                </a:lnTo>
                <a:lnTo>
                  <a:pt x="368" y="608"/>
                </a:lnTo>
                <a:lnTo>
                  <a:pt x="352" y="616"/>
                </a:lnTo>
                <a:lnTo>
                  <a:pt x="336" y="600"/>
                </a:lnTo>
                <a:lnTo>
                  <a:pt x="312" y="600"/>
                </a:lnTo>
                <a:lnTo>
                  <a:pt x="320" y="568"/>
                </a:lnTo>
                <a:lnTo>
                  <a:pt x="264" y="520"/>
                </a:lnTo>
                <a:lnTo>
                  <a:pt x="232" y="536"/>
                </a:lnTo>
                <a:lnTo>
                  <a:pt x="168" y="496"/>
                </a:lnTo>
                <a:lnTo>
                  <a:pt x="136" y="496"/>
                </a:lnTo>
                <a:lnTo>
                  <a:pt x="88" y="440"/>
                </a:lnTo>
                <a:lnTo>
                  <a:pt x="40" y="440"/>
                </a:lnTo>
                <a:lnTo>
                  <a:pt x="16" y="416"/>
                </a:lnTo>
                <a:lnTo>
                  <a:pt x="0" y="368"/>
                </a:lnTo>
                <a:lnTo>
                  <a:pt x="8" y="352"/>
                </a:lnTo>
                <a:lnTo>
                  <a:pt x="16" y="304"/>
                </a:lnTo>
                <a:lnTo>
                  <a:pt x="8" y="280"/>
                </a:lnTo>
                <a:lnTo>
                  <a:pt x="32" y="248"/>
                </a:lnTo>
                <a:lnTo>
                  <a:pt x="32" y="224"/>
                </a:lnTo>
                <a:lnTo>
                  <a:pt x="8" y="216"/>
                </a:lnTo>
                <a:lnTo>
                  <a:pt x="16" y="208"/>
                </a:lnTo>
                <a:lnTo>
                  <a:pt x="48" y="208"/>
                </a:lnTo>
                <a:lnTo>
                  <a:pt x="56" y="200"/>
                </a:lnTo>
                <a:lnTo>
                  <a:pt x="104" y="224"/>
                </a:lnTo>
                <a:lnTo>
                  <a:pt x="104" y="192"/>
                </a:lnTo>
                <a:lnTo>
                  <a:pt x="96" y="184"/>
                </a:lnTo>
                <a:lnTo>
                  <a:pt x="96" y="160"/>
                </a:lnTo>
                <a:lnTo>
                  <a:pt x="128" y="136"/>
                </a:lnTo>
                <a:lnTo>
                  <a:pt x="120" y="112"/>
                </a:lnTo>
                <a:lnTo>
                  <a:pt x="88" y="72"/>
                </a:lnTo>
                <a:lnTo>
                  <a:pt x="96" y="32"/>
                </a:lnTo>
                <a:lnTo>
                  <a:pt x="152" y="16"/>
                </a:lnTo>
                <a:lnTo>
                  <a:pt x="256" y="8"/>
                </a:lnTo>
                <a:lnTo>
                  <a:pt x="288" y="0"/>
                </a:lnTo>
                <a:lnTo>
                  <a:pt x="344" y="24"/>
                </a:lnTo>
                <a:lnTo>
                  <a:pt x="384" y="40"/>
                </a:lnTo>
                <a:lnTo>
                  <a:pt x="424" y="64"/>
                </a:lnTo>
                <a:lnTo>
                  <a:pt x="456" y="104"/>
                </a:lnTo>
                <a:lnTo>
                  <a:pt x="472" y="56"/>
                </a:lnTo>
                <a:lnTo>
                  <a:pt x="472" y="48"/>
                </a:lnTo>
                <a:lnTo>
                  <a:pt x="504" y="64"/>
                </a:lnTo>
                <a:lnTo>
                  <a:pt x="528" y="72"/>
                </a:lnTo>
                <a:lnTo>
                  <a:pt x="584" y="64"/>
                </a:lnTo>
                <a:lnTo>
                  <a:pt x="592" y="96"/>
                </a:lnTo>
                <a:lnTo>
                  <a:pt x="640" y="128"/>
                </a:lnTo>
                <a:lnTo>
                  <a:pt x="656" y="120"/>
                </a:lnTo>
                <a:lnTo>
                  <a:pt x="728" y="192"/>
                </a:lnTo>
                <a:lnTo>
                  <a:pt x="728" y="176"/>
                </a:lnTo>
                <a:lnTo>
                  <a:pt x="760" y="208"/>
                </a:lnTo>
                <a:lnTo>
                  <a:pt x="768" y="232"/>
                </a:lnTo>
                <a:lnTo>
                  <a:pt x="776" y="288"/>
                </a:lnTo>
                <a:lnTo>
                  <a:pt x="784" y="336"/>
                </a:lnTo>
                <a:lnTo>
                  <a:pt x="776" y="360"/>
                </a:lnTo>
                <a:lnTo>
                  <a:pt x="752" y="360"/>
                </a:lnTo>
                <a:lnTo>
                  <a:pt x="744" y="392"/>
                </a:lnTo>
                <a:lnTo>
                  <a:pt x="712" y="408"/>
                </a:lnTo>
                <a:lnTo>
                  <a:pt x="712" y="424"/>
                </a:lnTo>
                <a:lnTo>
                  <a:pt x="736" y="432"/>
                </a:lnTo>
                <a:lnTo>
                  <a:pt x="728" y="440"/>
                </a:lnTo>
                <a:lnTo>
                  <a:pt x="704" y="456"/>
                </a:lnTo>
                <a:lnTo>
                  <a:pt x="672" y="448"/>
                </a:lnTo>
                <a:lnTo>
                  <a:pt x="656" y="448"/>
                </a:lnTo>
                <a:lnTo>
                  <a:pt x="648" y="464"/>
                </a:lnTo>
                <a:lnTo>
                  <a:pt x="664" y="488"/>
                </a:lnTo>
                <a:lnTo>
                  <a:pt x="696" y="496"/>
                </a:lnTo>
                <a:lnTo>
                  <a:pt x="712" y="504"/>
                </a:lnTo>
                <a:lnTo>
                  <a:pt x="704" y="52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3" name="Freeform 26"/>
          <p:cNvSpPr>
            <a:spLocks/>
          </p:cNvSpPr>
          <p:nvPr/>
        </p:nvSpPr>
        <p:spPr bwMode="gray">
          <a:xfrm>
            <a:off x="4874619" y="4862654"/>
            <a:ext cx="492286" cy="643351"/>
          </a:xfrm>
          <a:custGeom>
            <a:avLst/>
            <a:gdLst>
              <a:gd name="T0" fmla="*/ 272 w 305"/>
              <a:gd name="T1" fmla="*/ 40 h 425"/>
              <a:gd name="T2" fmla="*/ 280 w 305"/>
              <a:gd name="T3" fmla="*/ 72 h 425"/>
              <a:gd name="T4" fmla="*/ 304 w 305"/>
              <a:gd name="T5" fmla="*/ 88 h 425"/>
              <a:gd name="T6" fmla="*/ 304 w 305"/>
              <a:gd name="T7" fmla="*/ 136 h 425"/>
              <a:gd name="T8" fmla="*/ 272 w 305"/>
              <a:gd name="T9" fmla="*/ 152 h 425"/>
              <a:gd name="T10" fmla="*/ 272 w 305"/>
              <a:gd name="T11" fmla="*/ 160 h 425"/>
              <a:gd name="T12" fmla="*/ 240 w 305"/>
              <a:gd name="T13" fmla="*/ 160 h 425"/>
              <a:gd name="T14" fmla="*/ 224 w 305"/>
              <a:gd name="T15" fmla="*/ 176 h 425"/>
              <a:gd name="T16" fmla="*/ 224 w 305"/>
              <a:gd name="T17" fmla="*/ 200 h 425"/>
              <a:gd name="T18" fmla="*/ 232 w 305"/>
              <a:gd name="T19" fmla="*/ 208 h 425"/>
              <a:gd name="T20" fmla="*/ 208 w 305"/>
              <a:gd name="T21" fmla="*/ 240 h 425"/>
              <a:gd name="T22" fmla="*/ 192 w 305"/>
              <a:gd name="T23" fmla="*/ 240 h 425"/>
              <a:gd name="T24" fmla="*/ 192 w 305"/>
              <a:gd name="T25" fmla="*/ 272 h 425"/>
              <a:gd name="T26" fmla="*/ 192 w 305"/>
              <a:gd name="T27" fmla="*/ 280 h 425"/>
              <a:gd name="T28" fmla="*/ 192 w 305"/>
              <a:gd name="T29" fmla="*/ 304 h 425"/>
              <a:gd name="T30" fmla="*/ 176 w 305"/>
              <a:gd name="T31" fmla="*/ 320 h 425"/>
              <a:gd name="T32" fmla="*/ 168 w 305"/>
              <a:gd name="T33" fmla="*/ 360 h 425"/>
              <a:gd name="T34" fmla="*/ 160 w 305"/>
              <a:gd name="T35" fmla="*/ 384 h 425"/>
              <a:gd name="T36" fmla="*/ 160 w 305"/>
              <a:gd name="T37" fmla="*/ 392 h 425"/>
              <a:gd name="T38" fmla="*/ 152 w 305"/>
              <a:gd name="T39" fmla="*/ 416 h 425"/>
              <a:gd name="T40" fmla="*/ 136 w 305"/>
              <a:gd name="T41" fmla="*/ 416 h 425"/>
              <a:gd name="T42" fmla="*/ 128 w 305"/>
              <a:gd name="T43" fmla="*/ 408 h 425"/>
              <a:gd name="T44" fmla="*/ 64 w 305"/>
              <a:gd name="T45" fmla="*/ 424 h 425"/>
              <a:gd name="T46" fmla="*/ 56 w 305"/>
              <a:gd name="T47" fmla="*/ 416 h 425"/>
              <a:gd name="T48" fmla="*/ 80 w 305"/>
              <a:gd name="T49" fmla="*/ 368 h 425"/>
              <a:gd name="T50" fmla="*/ 56 w 305"/>
              <a:gd name="T51" fmla="*/ 360 h 425"/>
              <a:gd name="T52" fmla="*/ 40 w 305"/>
              <a:gd name="T53" fmla="*/ 368 h 425"/>
              <a:gd name="T54" fmla="*/ 24 w 305"/>
              <a:gd name="T55" fmla="*/ 360 h 425"/>
              <a:gd name="T56" fmla="*/ 24 w 305"/>
              <a:gd name="T57" fmla="*/ 320 h 425"/>
              <a:gd name="T58" fmla="*/ 40 w 305"/>
              <a:gd name="T59" fmla="*/ 312 h 425"/>
              <a:gd name="T60" fmla="*/ 48 w 305"/>
              <a:gd name="T61" fmla="*/ 312 h 425"/>
              <a:gd name="T62" fmla="*/ 48 w 305"/>
              <a:gd name="T63" fmla="*/ 288 h 425"/>
              <a:gd name="T64" fmla="*/ 32 w 305"/>
              <a:gd name="T65" fmla="*/ 288 h 425"/>
              <a:gd name="T66" fmla="*/ 32 w 305"/>
              <a:gd name="T67" fmla="*/ 272 h 425"/>
              <a:gd name="T68" fmla="*/ 16 w 305"/>
              <a:gd name="T69" fmla="*/ 264 h 425"/>
              <a:gd name="T70" fmla="*/ 16 w 305"/>
              <a:gd name="T71" fmla="*/ 216 h 425"/>
              <a:gd name="T72" fmla="*/ 0 w 305"/>
              <a:gd name="T73" fmla="*/ 200 h 425"/>
              <a:gd name="T74" fmla="*/ 8 w 305"/>
              <a:gd name="T75" fmla="*/ 176 h 425"/>
              <a:gd name="T76" fmla="*/ 32 w 305"/>
              <a:gd name="T77" fmla="*/ 152 h 425"/>
              <a:gd name="T78" fmla="*/ 32 w 305"/>
              <a:gd name="T79" fmla="*/ 128 h 425"/>
              <a:gd name="T80" fmla="*/ 24 w 305"/>
              <a:gd name="T81" fmla="*/ 120 h 425"/>
              <a:gd name="T82" fmla="*/ 32 w 305"/>
              <a:gd name="T83" fmla="*/ 104 h 425"/>
              <a:gd name="T84" fmla="*/ 16 w 305"/>
              <a:gd name="T85" fmla="*/ 80 h 425"/>
              <a:gd name="T86" fmla="*/ 32 w 305"/>
              <a:gd name="T87" fmla="*/ 64 h 425"/>
              <a:gd name="T88" fmla="*/ 56 w 305"/>
              <a:gd name="T89" fmla="*/ 56 h 425"/>
              <a:gd name="T90" fmla="*/ 112 w 305"/>
              <a:gd name="T91" fmla="*/ 24 h 425"/>
              <a:gd name="T92" fmla="*/ 144 w 305"/>
              <a:gd name="T93" fmla="*/ 8 h 425"/>
              <a:gd name="T94" fmla="*/ 168 w 305"/>
              <a:gd name="T95" fmla="*/ 8 h 425"/>
              <a:gd name="T96" fmla="*/ 184 w 305"/>
              <a:gd name="T97" fmla="*/ 0 h 425"/>
              <a:gd name="T98" fmla="*/ 192 w 305"/>
              <a:gd name="T99" fmla="*/ 8 h 425"/>
              <a:gd name="T100" fmla="*/ 184 w 305"/>
              <a:gd name="T101" fmla="*/ 16 h 425"/>
              <a:gd name="T102" fmla="*/ 184 w 305"/>
              <a:gd name="T103" fmla="*/ 32 h 425"/>
              <a:gd name="T104" fmla="*/ 208 w 305"/>
              <a:gd name="T105" fmla="*/ 32 h 425"/>
              <a:gd name="T106" fmla="*/ 208 w 305"/>
              <a:gd name="T107" fmla="*/ 16 h 425"/>
              <a:gd name="T108" fmla="*/ 216 w 305"/>
              <a:gd name="T109" fmla="*/ 0 h 425"/>
              <a:gd name="T110" fmla="*/ 232 w 305"/>
              <a:gd name="T111" fmla="*/ 16 h 425"/>
              <a:gd name="T112" fmla="*/ 240 w 305"/>
              <a:gd name="T113" fmla="*/ 32 h 425"/>
              <a:gd name="T114" fmla="*/ 272 w 305"/>
              <a:gd name="T115" fmla="*/ 32 h 425"/>
              <a:gd name="T116" fmla="*/ 272 w 305"/>
              <a:gd name="T117" fmla="*/ 4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5" h="425">
                <a:moveTo>
                  <a:pt x="272" y="40"/>
                </a:moveTo>
                <a:lnTo>
                  <a:pt x="280" y="72"/>
                </a:lnTo>
                <a:lnTo>
                  <a:pt x="304" y="88"/>
                </a:lnTo>
                <a:lnTo>
                  <a:pt x="304" y="136"/>
                </a:lnTo>
                <a:lnTo>
                  <a:pt x="272" y="152"/>
                </a:lnTo>
                <a:lnTo>
                  <a:pt x="272" y="160"/>
                </a:lnTo>
                <a:lnTo>
                  <a:pt x="240" y="160"/>
                </a:lnTo>
                <a:lnTo>
                  <a:pt x="224" y="176"/>
                </a:lnTo>
                <a:lnTo>
                  <a:pt x="224" y="200"/>
                </a:lnTo>
                <a:lnTo>
                  <a:pt x="232" y="208"/>
                </a:lnTo>
                <a:lnTo>
                  <a:pt x="208" y="240"/>
                </a:lnTo>
                <a:lnTo>
                  <a:pt x="192" y="240"/>
                </a:lnTo>
                <a:lnTo>
                  <a:pt x="192" y="272"/>
                </a:lnTo>
                <a:lnTo>
                  <a:pt x="192" y="280"/>
                </a:lnTo>
                <a:lnTo>
                  <a:pt x="192" y="304"/>
                </a:lnTo>
                <a:lnTo>
                  <a:pt x="176" y="320"/>
                </a:lnTo>
                <a:lnTo>
                  <a:pt x="168" y="360"/>
                </a:lnTo>
                <a:lnTo>
                  <a:pt x="160" y="384"/>
                </a:lnTo>
                <a:lnTo>
                  <a:pt x="160" y="392"/>
                </a:lnTo>
                <a:lnTo>
                  <a:pt x="152" y="416"/>
                </a:lnTo>
                <a:lnTo>
                  <a:pt x="136" y="416"/>
                </a:lnTo>
                <a:lnTo>
                  <a:pt x="128" y="408"/>
                </a:lnTo>
                <a:lnTo>
                  <a:pt x="64" y="424"/>
                </a:lnTo>
                <a:lnTo>
                  <a:pt x="56" y="416"/>
                </a:lnTo>
                <a:lnTo>
                  <a:pt x="80" y="368"/>
                </a:lnTo>
                <a:lnTo>
                  <a:pt x="56" y="360"/>
                </a:lnTo>
                <a:lnTo>
                  <a:pt x="40" y="368"/>
                </a:lnTo>
                <a:lnTo>
                  <a:pt x="24" y="360"/>
                </a:lnTo>
                <a:lnTo>
                  <a:pt x="24" y="320"/>
                </a:lnTo>
                <a:lnTo>
                  <a:pt x="40" y="312"/>
                </a:lnTo>
                <a:lnTo>
                  <a:pt x="48" y="312"/>
                </a:lnTo>
                <a:lnTo>
                  <a:pt x="48" y="288"/>
                </a:lnTo>
                <a:lnTo>
                  <a:pt x="32" y="288"/>
                </a:lnTo>
                <a:lnTo>
                  <a:pt x="32" y="272"/>
                </a:lnTo>
                <a:lnTo>
                  <a:pt x="16" y="264"/>
                </a:lnTo>
                <a:lnTo>
                  <a:pt x="16" y="216"/>
                </a:lnTo>
                <a:lnTo>
                  <a:pt x="0" y="200"/>
                </a:lnTo>
                <a:lnTo>
                  <a:pt x="8" y="176"/>
                </a:lnTo>
                <a:lnTo>
                  <a:pt x="32" y="152"/>
                </a:lnTo>
                <a:lnTo>
                  <a:pt x="32" y="128"/>
                </a:lnTo>
                <a:lnTo>
                  <a:pt x="24" y="120"/>
                </a:lnTo>
                <a:lnTo>
                  <a:pt x="32" y="104"/>
                </a:lnTo>
                <a:lnTo>
                  <a:pt x="16" y="80"/>
                </a:lnTo>
                <a:lnTo>
                  <a:pt x="32" y="64"/>
                </a:lnTo>
                <a:lnTo>
                  <a:pt x="56" y="56"/>
                </a:lnTo>
                <a:lnTo>
                  <a:pt x="112" y="24"/>
                </a:lnTo>
                <a:lnTo>
                  <a:pt x="144" y="8"/>
                </a:lnTo>
                <a:lnTo>
                  <a:pt x="168" y="8"/>
                </a:lnTo>
                <a:lnTo>
                  <a:pt x="184" y="0"/>
                </a:lnTo>
                <a:lnTo>
                  <a:pt x="192" y="8"/>
                </a:lnTo>
                <a:lnTo>
                  <a:pt x="184" y="16"/>
                </a:lnTo>
                <a:lnTo>
                  <a:pt x="184" y="32"/>
                </a:lnTo>
                <a:lnTo>
                  <a:pt x="208" y="32"/>
                </a:lnTo>
                <a:lnTo>
                  <a:pt x="208" y="16"/>
                </a:lnTo>
                <a:lnTo>
                  <a:pt x="216" y="0"/>
                </a:lnTo>
                <a:lnTo>
                  <a:pt x="232" y="16"/>
                </a:lnTo>
                <a:lnTo>
                  <a:pt x="240" y="32"/>
                </a:lnTo>
                <a:lnTo>
                  <a:pt x="272" y="32"/>
                </a:lnTo>
                <a:lnTo>
                  <a:pt x="272" y="4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4" name="Freeform 27"/>
          <p:cNvSpPr>
            <a:spLocks/>
          </p:cNvSpPr>
          <p:nvPr/>
        </p:nvSpPr>
        <p:spPr bwMode="gray">
          <a:xfrm>
            <a:off x="4383674" y="4862654"/>
            <a:ext cx="568745" cy="631110"/>
          </a:xfrm>
          <a:custGeom>
            <a:avLst/>
            <a:gdLst>
              <a:gd name="T0" fmla="*/ 336 w 353"/>
              <a:gd name="T1" fmla="*/ 104 h 417"/>
              <a:gd name="T2" fmla="*/ 344 w 353"/>
              <a:gd name="T3" fmla="*/ 128 h 417"/>
              <a:gd name="T4" fmla="*/ 312 w 353"/>
              <a:gd name="T5" fmla="*/ 176 h 417"/>
              <a:gd name="T6" fmla="*/ 320 w 353"/>
              <a:gd name="T7" fmla="*/ 216 h 417"/>
              <a:gd name="T8" fmla="*/ 320 w 353"/>
              <a:gd name="T9" fmla="*/ 264 h 417"/>
              <a:gd name="T10" fmla="*/ 328 w 353"/>
              <a:gd name="T11" fmla="*/ 288 h 417"/>
              <a:gd name="T12" fmla="*/ 352 w 353"/>
              <a:gd name="T13" fmla="*/ 312 h 417"/>
              <a:gd name="T14" fmla="*/ 328 w 353"/>
              <a:gd name="T15" fmla="*/ 320 h 417"/>
              <a:gd name="T16" fmla="*/ 320 w 353"/>
              <a:gd name="T17" fmla="*/ 368 h 417"/>
              <a:gd name="T18" fmla="*/ 272 w 353"/>
              <a:gd name="T19" fmla="*/ 400 h 417"/>
              <a:gd name="T20" fmla="*/ 224 w 353"/>
              <a:gd name="T21" fmla="*/ 376 h 417"/>
              <a:gd name="T22" fmla="*/ 216 w 353"/>
              <a:gd name="T23" fmla="*/ 408 h 417"/>
              <a:gd name="T24" fmla="*/ 192 w 353"/>
              <a:gd name="T25" fmla="*/ 416 h 417"/>
              <a:gd name="T26" fmla="*/ 168 w 353"/>
              <a:gd name="T27" fmla="*/ 384 h 417"/>
              <a:gd name="T28" fmla="*/ 152 w 353"/>
              <a:gd name="T29" fmla="*/ 400 h 417"/>
              <a:gd name="T30" fmla="*/ 144 w 353"/>
              <a:gd name="T31" fmla="*/ 352 h 417"/>
              <a:gd name="T32" fmla="*/ 152 w 353"/>
              <a:gd name="T33" fmla="*/ 312 h 417"/>
              <a:gd name="T34" fmla="*/ 144 w 353"/>
              <a:gd name="T35" fmla="*/ 288 h 417"/>
              <a:gd name="T36" fmla="*/ 96 w 353"/>
              <a:gd name="T37" fmla="*/ 312 h 417"/>
              <a:gd name="T38" fmla="*/ 64 w 353"/>
              <a:gd name="T39" fmla="*/ 304 h 417"/>
              <a:gd name="T40" fmla="*/ 32 w 353"/>
              <a:gd name="T41" fmla="*/ 312 h 417"/>
              <a:gd name="T42" fmla="*/ 24 w 353"/>
              <a:gd name="T43" fmla="*/ 304 h 417"/>
              <a:gd name="T44" fmla="*/ 16 w 353"/>
              <a:gd name="T45" fmla="*/ 264 h 417"/>
              <a:gd name="T46" fmla="*/ 24 w 353"/>
              <a:gd name="T47" fmla="*/ 240 h 417"/>
              <a:gd name="T48" fmla="*/ 0 w 353"/>
              <a:gd name="T49" fmla="*/ 224 h 417"/>
              <a:gd name="T50" fmla="*/ 24 w 353"/>
              <a:gd name="T51" fmla="*/ 168 h 417"/>
              <a:gd name="T52" fmla="*/ 24 w 353"/>
              <a:gd name="T53" fmla="*/ 136 h 417"/>
              <a:gd name="T54" fmla="*/ 24 w 353"/>
              <a:gd name="T55" fmla="*/ 120 h 417"/>
              <a:gd name="T56" fmla="*/ 48 w 353"/>
              <a:gd name="T57" fmla="*/ 32 h 417"/>
              <a:gd name="T58" fmla="*/ 104 w 353"/>
              <a:gd name="T59" fmla="*/ 40 h 417"/>
              <a:gd name="T60" fmla="*/ 112 w 353"/>
              <a:gd name="T61" fmla="*/ 0 h 417"/>
              <a:gd name="T62" fmla="*/ 184 w 353"/>
              <a:gd name="T63" fmla="*/ 16 h 417"/>
              <a:gd name="T64" fmla="*/ 248 w 353"/>
              <a:gd name="T65" fmla="*/ 40 h 417"/>
              <a:gd name="T66" fmla="*/ 288 w 353"/>
              <a:gd name="T67" fmla="*/ 32 h 417"/>
              <a:gd name="T68" fmla="*/ 304 w 353"/>
              <a:gd name="T69" fmla="*/ 8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53" h="417">
                <a:moveTo>
                  <a:pt x="320" y="80"/>
                </a:moveTo>
                <a:lnTo>
                  <a:pt x="336" y="104"/>
                </a:lnTo>
                <a:lnTo>
                  <a:pt x="328" y="120"/>
                </a:lnTo>
                <a:lnTo>
                  <a:pt x="344" y="128"/>
                </a:lnTo>
                <a:lnTo>
                  <a:pt x="328" y="152"/>
                </a:lnTo>
                <a:lnTo>
                  <a:pt x="312" y="176"/>
                </a:lnTo>
                <a:lnTo>
                  <a:pt x="304" y="200"/>
                </a:lnTo>
                <a:lnTo>
                  <a:pt x="320" y="216"/>
                </a:lnTo>
                <a:lnTo>
                  <a:pt x="320" y="248"/>
                </a:lnTo>
                <a:lnTo>
                  <a:pt x="320" y="264"/>
                </a:lnTo>
                <a:lnTo>
                  <a:pt x="336" y="272"/>
                </a:lnTo>
                <a:lnTo>
                  <a:pt x="328" y="288"/>
                </a:lnTo>
                <a:lnTo>
                  <a:pt x="352" y="288"/>
                </a:lnTo>
                <a:lnTo>
                  <a:pt x="352" y="312"/>
                </a:lnTo>
                <a:lnTo>
                  <a:pt x="344" y="312"/>
                </a:lnTo>
                <a:lnTo>
                  <a:pt x="328" y="320"/>
                </a:lnTo>
                <a:lnTo>
                  <a:pt x="328" y="360"/>
                </a:lnTo>
                <a:lnTo>
                  <a:pt x="320" y="368"/>
                </a:lnTo>
                <a:lnTo>
                  <a:pt x="264" y="368"/>
                </a:lnTo>
                <a:lnTo>
                  <a:pt x="272" y="400"/>
                </a:lnTo>
                <a:lnTo>
                  <a:pt x="248" y="400"/>
                </a:lnTo>
                <a:lnTo>
                  <a:pt x="224" y="376"/>
                </a:lnTo>
                <a:lnTo>
                  <a:pt x="216" y="384"/>
                </a:lnTo>
                <a:lnTo>
                  <a:pt x="216" y="408"/>
                </a:lnTo>
                <a:lnTo>
                  <a:pt x="200" y="408"/>
                </a:lnTo>
                <a:lnTo>
                  <a:pt x="192" y="416"/>
                </a:lnTo>
                <a:lnTo>
                  <a:pt x="168" y="416"/>
                </a:lnTo>
                <a:lnTo>
                  <a:pt x="168" y="384"/>
                </a:lnTo>
                <a:lnTo>
                  <a:pt x="152" y="384"/>
                </a:lnTo>
                <a:lnTo>
                  <a:pt x="152" y="400"/>
                </a:lnTo>
                <a:lnTo>
                  <a:pt x="136" y="400"/>
                </a:lnTo>
                <a:lnTo>
                  <a:pt x="144" y="352"/>
                </a:lnTo>
                <a:lnTo>
                  <a:pt x="152" y="336"/>
                </a:lnTo>
                <a:lnTo>
                  <a:pt x="152" y="312"/>
                </a:lnTo>
                <a:lnTo>
                  <a:pt x="152" y="296"/>
                </a:lnTo>
                <a:lnTo>
                  <a:pt x="144" y="288"/>
                </a:lnTo>
                <a:lnTo>
                  <a:pt x="96" y="296"/>
                </a:lnTo>
                <a:lnTo>
                  <a:pt x="96" y="312"/>
                </a:lnTo>
                <a:lnTo>
                  <a:pt x="72" y="320"/>
                </a:lnTo>
                <a:lnTo>
                  <a:pt x="64" y="304"/>
                </a:lnTo>
                <a:lnTo>
                  <a:pt x="56" y="320"/>
                </a:lnTo>
                <a:lnTo>
                  <a:pt x="32" y="312"/>
                </a:lnTo>
                <a:lnTo>
                  <a:pt x="32" y="304"/>
                </a:lnTo>
                <a:lnTo>
                  <a:pt x="24" y="304"/>
                </a:lnTo>
                <a:lnTo>
                  <a:pt x="24" y="288"/>
                </a:lnTo>
                <a:lnTo>
                  <a:pt x="16" y="264"/>
                </a:lnTo>
                <a:lnTo>
                  <a:pt x="32" y="256"/>
                </a:lnTo>
                <a:lnTo>
                  <a:pt x="24" y="240"/>
                </a:lnTo>
                <a:lnTo>
                  <a:pt x="0" y="240"/>
                </a:lnTo>
                <a:lnTo>
                  <a:pt x="0" y="224"/>
                </a:lnTo>
                <a:lnTo>
                  <a:pt x="24" y="192"/>
                </a:lnTo>
                <a:lnTo>
                  <a:pt x="24" y="168"/>
                </a:lnTo>
                <a:lnTo>
                  <a:pt x="32" y="160"/>
                </a:lnTo>
                <a:lnTo>
                  <a:pt x="24" y="136"/>
                </a:lnTo>
                <a:lnTo>
                  <a:pt x="16" y="136"/>
                </a:lnTo>
                <a:lnTo>
                  <a:pt x="24" y="120"/>
                </a:lnTo>
                <a:lnTo>
                  <a:pt x="16" y="80"/>
                </a:lnTo>
                <a:lnTo>
                  <a:pt x="48" y="32"/>
                </a:lnTo>
                <a:lnTo>
                  <a:pt x="80" y="32"/>
                </a:lnTo>
                <a:lnTo>
                  <a:pt x="104" y="40"/>
                </a:lnTo>
                <a:lnTo>
                  <a:pt x="96" y="8"/>
                </a:lnTo>
                <a:lnTo>
                  <a:pt x="112" y="0"/>
                </a:lnTo>
                <a:lnTo>
                  <a:pt x="152" y="16"/>
                </a:lnTo>
                <a:lnTo>
                  <a:pt x="184" y="16"/>
                </a:lnTo>
                <a:lnTo>
                  <a:pt x="208" y="40"/>
                </a:lnTo>
                <a:lnTo>
                  <a:pt x="248" y="40"/>
                </a:lnTo>
                <a:lnTo>
                  <a:pt x="256" y="48"/>
                </a:lnTo>
                <a:lnTo>
                  <a:pt x="288" y="32"/>
                </a:lnTo>
                <a:lnTo>
                  <a:pt x="304" y="32"/>
                </a:lnTo>
                <a:lnTo>
                  <a:pt x="304" y="80"/>
                </a:lnTo>
                <a:lnTo>
                  <a:pt x="320" y="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5" name="Freeform 28"/>
          <p:cNvSpPr>
            <a:spLocks/>
          </p:cNvSpPr>
          <p:nvPr/>
        </p:nvSpPr>
        <p:spPr bwMode="gray">
          <a:xfrm>
            <a:off x="4334043" y="4503575"/>
            <a:ext cx="787390" cy="481493"/>
          </a:xfrm>
          <a:custGeom>
            <a:avLst/>
            <a:gdLst>
              <a:gd name="T0" fmla="*/ 488 w 489"/>
              <a:gd name="T1" fmla="*/ 248 h 321"/>
              <a:gd name="T2" fmla="*/ 448 w 489"/>
              <a:gd name="T3" fmla="*/ 264 h 321"/>
              <a:gd name="T4" fmla="*/ 392 w 489"/>
              <a:gd name="T5" fmla="*/ 296 h 321"/>
              <a:gd name="T6" fmla="*/ 368 w 489"/>
              <a:gd name="T7" fmla="*/ 304 h 321"/>
              <a:gd name="T8" fmla="*/ 352 w 489"/>
              <a:gd name="T9" fmla="*/ 320 h 321"/>
              <a:gd name="T10" fmla="*/ 328 w 489"/>
              <a:gd name="T11" fmla="*/ 320 h 321"/>
              <a:gd name="T12" fmla="*/ 336 w 489"/>
              <a:gd name="T13" fmla="*/ 272 h 321"/>
              <a:gd name="T14" fmla="*/ 320 w 489"/>
              <a:gd name="T15" fmla="*/ 272 h 321"/>
              <a:gd name="T16" fmla="*/ 288 w 489"/>
              <a:gd name="T17" fmla="*/ 288 h 321"/>
              <a:gd name="T18" fmla="*/ 280 w 489"/>
              <a:gd name="T19" fmla="*/ 280 h 321"/>
              <a:gd name="T20" fmla="*/ 240 w 489"/>
              <a:gd name="T21" fmla="*/ 280 h 321"/>
              <a:gd name="T22" fmla="*/ 224 w 489"/>
              <a:gd name="T23" fmla="*/ 256 h 321"/>
              <a:gd name="T24" fmla="*/ 184 w 489"/>
              <a:gd name="T25" fmla="*/ 256 h 321"/>
              <a:gd name="T26" fmla="*/ 144 w 489"/>
              <a:gd name="T27" fmla="*/ 240 h 321"/>
              <a:gd name="T28" fmla="*/ 128 w 489"/>
              <a:gd name="T29" fmla="*/ 248 h 321"/>
              <a:gd name="T30" fmla="*/ 136 w 489"/>
              <a:gd name="T31" fmla="*/ 280 h 321"/>
              <a:gd name="T32" fmla="*/ 112 w 489"/>
              <a:gd name="T33" fmla="*/ 272 h 321"/>
              <a:gd name="T34" fmla="*/ 80 w 489"/>
              <a:gd name="T35" fmla="*/ 272 h 321"/>
              <a:gd name="T36" fmla="*/ 48 w 489"/>
              <a:gd name="T37" fmla="*/ 320 h 321"/>
              <a:gd name="T38" fmla="*/ 8 w 489"/>
              <a:gd name="T39" fmla="*/ 272 h 321"/>
              <a:gd name="T40" fmla="*/ 0 w 489"/>
              <a:gd name="T41" fmla="*/ 272 h 321"/>
              <a:gd name="T42" fmla="*/ 8 w 489"/>
              <a:gd name="T43" fmla="*/ 256 h 321"/>
              <a:gd name="T44" fmla="*/ 16 w 489"/>
              <a:gd name="T45" fmla="*/ 248 h 321"/>
              <a:gd name="T46" fmla="*/ 0 w 489"/>
              <a:gd name="T47" fmla="*/ 232 h 321"/>
              <a:gd name="T48" fmla="*/ 0 w 489"/>
              <a:gd name="T49" fmla="*/ 224 h 321"/>
              <a:gd name="T50" fmla="*/ 16 w 489"/>
              <a:gd name="T51" fmla="*/ 208 h 321"/>
              <a:gd name="T52" fmla="*/ 72 w 489"/>
              <a:gd name="T53" fmla="*/ 208 h 321"/>
              <a:gd name="T54" fmla="*/ 96 w 489"/>
              <a:gd name="T55" fmla="*/ 192 h 321"/>
              <a:gd name="T56" fmla="*/ 112 w 489"/>
              <a:gd name="T57" fmla="*/ 184 h 321"/>
              <a:gd name="T58" fmla="*/ 112 w 489"/>
              <a:gd name="T59" fmla="*/ 160 h 321"/>
              <a:gd name="T60" fmla="*/ 80 w 489"/>
              <a:gd name="T61" fmla="*/ 120 h 321"/>
              <a:gd name="T62" fmla="*/ 72 w 489"/>
              <a:gd name="T63" fmla="*/ 80 h 321"/>
              <a:gd name="T64" fmla="*/ 88 w 489"/>
              <a:gd name="T65" fmla="*/ 56 h 321"/>
              <a:gd name="T66" fmla="*/ 88 w 489"/>
              <a:gd name="T67" fmla="*/ 40 h 321"/>
              <a:gd name="T68" fmla="*/ 72 w 489"/>
              <a:gd name="T69" fmla="*/ 8 h 321"/>
              <a:gd name="T70" fmla="*/ 128 w 489"/>
              <a:gd name="T71" fmla="*/ 8 h 321"/>
              <a:gd name="T72" fmla="*/ 144 w 489"/>
              <a:gd name="T73" fmla="*/ 16 h 321"/>
              <a:gd name="T74" fmla="*/ 168 w 489"/>
              <a:gd name="T75" fmla="*/ 0 h 321"/>
              <a:gd name="T76" fmla="*/ 208 w 489"/>
              <a:gd name="T77" fmla="*/ 72 h 321"/>
              <a:gd name="T78" fmla="*/ 280 w 489"/>
              <a:gd name="T79" fmla="*/ 72 h 321"/>
              <a:gd name="T80" fmla="*/ 296 w 489"/>
              <a:gd name="T81" fmla="*/ 80 h 321"/>
              <a:gd name="T82" fmla="*/ 312 w 489"/>
              <a:gd name="T83" fmla="*/ 72 h 321"/>
              <a:gd name="T84" fmla="*/ 336 w 489"/>
              <a:gd name="T85" fmla="*/ 88 h 321"/>
              <a:gd name="T86" fmla="*/ 336 w 489"/>
              <a:gd name="T87" fmla="*/ 112 h 321"/>
              <a:gd name="T88" fmla="*/ 352 w 489"/>
              <a:gd name="T89" fmla="*/ 128 h 321"/>
              <a:gd name="T90" fmla="*/ 360 w 489"/>
              <a:gd name="T91" fmla="*/ 112 h 321"/>
              <a:gd name="T92" fmla="*/ 376 w 489"/>
              <a:gd name="T93" fmla="*/ 128 h 321"/>
              <a:gd name="T94" fmla="*/ 408 w 489"/>
              <a:gd name="T95" fmla="*/ 128 h 321"/>
              <a:gd name="T96" fmla="*/ 416 w 489"/>
              <a:gd name="T97" fmla="*/ 120 h 321"/>
              <a:gd name="T98" fmla="*/ 464 w 489"/>
              <a:gd name="T99" fmla="*/ 152 h 321"/>
              <a:gd name="T100" fmla="*/ 472 w 489"/>
              <a:gd name="T101" fmla="*/ 192 h 321"/>
              <a:gd name="T102" fmla="*/ 472 w 489"/>
              <a:gd name="T103" fmla="*/ 216 h 321"/>
              <a:gd name="T104" fmla="*/ 488 w 489"/>
              <a:gd name="T105" fmla="*/ 248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gray">
          <a:xfrm>
            <a:off x="4964491" y="4333556"/>
            <a:ext cx="490945" cy="580784"/>
          </a:xfrm>
          <a:custGeom>
            <a:avLst/>
            <a:gdLst>
              <a:gd name="T0" fmla="*/ 88 w 305"/>
              <a:gd name="T1" fmla="*/ 0 h 385"/>
              <a:gd name="T2" fmla="*/ 128 w 305"/>
              <a:gd name="T3" fmla="*/ 32 h 385"/>
              <a:gd name="T4" fmla="*/ 176 w 305"/>
              <a:gd name="T5" fmla="*/ 64 h 385"/>
              <a:gd name="T6" fmla="*/ 200 w 305"/>
              <a:gd name="T7" fmla="*/ 96 h 385"/>
              <a:gd name="T8" fmla="*/ 240 w 305"/>
              <a:gd name="T9" fmla="*/ 136 h 385"/>
              <a:gd name="T10" fmla="*/ 272 w 305"/>
              <a:gd name="T11" fmla="*/ 144 h 385"/>
              <a:gd name="T12" fmla="*/ 248 w 305"/>
              <a:gd name="T13" fmla="*/ 144 h 385"/>
              <a:gd name="T14" fmla="*/ 232 w 305"/>
              <a:gd name="T15" fmla="*/ 176 h 385"/>
              <a:gd name="T16" fmla="*/ 248 w 305"/>
              <a:gd name="T17" fmla="*/ 224 h 385"/>
              <a:gd name="T18" fmla="*/ 288 w 305"/>
              <a:gd name="T19" fmla="*/ 248 h 385"/>
              <a:gd name="T20" fmla="*/ 288 w 305"/>
              <a:gd name="T21" fmla="*/ 296 h 385"/>
              <a:gd name="T22" fmla="*/ 280 w 305"/>
              <a:gd name="T23" fmla="*/ 320 h 385"/>
              <a:gd name="T24" fmla="*/ 264 w 305"/>
              <a:gd name="T25" fmla="*/ 312 h 385"/>
              <a:gd name="T26" fmla="*/ 272 w 305"/>
              <a:gd name="T27" fmla="*/ 344 h 385"/>
              <a:gd name="T28" fmla="*/ 264 w 305"/>
              <a:gd name="T29" fmla="*/ 360 h 385"/>
              <a:gd name="T30" fmla="*/ 224 w 305"/>
              <a:gd name="T31" fmla="*/ 384 h 385"/>
              <a:gd name="T32" fmla="*/ 184 w 305"/>
              <a:gd name="T33" fmla="*/ 384 h 385"/>
              <a:gd name="T34" fmla="*/ 152 w 305"/>
              <a:gd name="T35" fmla="*/ 368 h 385"/>
              <a:gd name="T36" fmla="*/ 128 w 305"/>
              <a:gd name="T37" fmla="*/ 384 h 385"/>
              <a:gd name="T38" fmla="*/ 136 w 305"/>
              <a:gd name="T39" fmla="*/ 360 h 385"/>
              <a:gd name="T40" fmla="*/ 120 w 305"/>
              <a:gd name="T41" fmla="*/ 368 h 385"/>
              <a:gd name="T42" fmla="*/ 80 w 305"/>
              <a:gd name="T43" fmla="*/ 312 h 385"/>
              <a:gd name="T44" fmla="*/ 72 w 305"/>
              <a:gd name="T45" fmla="*/ 264 h 385"/>
              <a:gd name="T46" fmla="*/ 72 w 305"/>
              <a:gd name="T47" fmla="*/ 216 h 385"/>
              <a:gd name="T48" fmla="*/ 72 w 305"/>
              <a:gd name="T49" fmla="*/ 160 h 385"/>
              <a:gd name="T50" fmla="*/ 24 w 305"/>
              <a:gd name="T51" fmla="*/ 152 h 385"/>
              <a:gd name="T52" fmla="*/ 0 w 305"/>
              <a:gd name="T53" fmla="*/ 136 h 385"/>
              <a:gd name="T54" fmla="*/ 32 w 305"/>
              <a:gd name="T55" fmla="*/ 120 h 385"/>
              <a:gd name="T56" fmla="*/ 40 w 305"/>
              <a:gd name="T57" fmla="*/ 40 h 385"/>
              <a:gd name="T58" fmla="*/ 72 w 305"/>
              <a:gd name="T59" fmla="*/ 56 h 385"/>
              <a:gd name="T60" fmla="*/ 104 w 305"/>
              <a:gd name="T61" fmla="*/ 48 h 385"/>
              <a:gd name="T62" fmla="*/ 80 w 305"/>
              <a:gd name="T63" fmla="*/ 1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7" name="Freeform 30"/>
          <p:cNvSpPr>
            <a:spLocks/>
          </p:cNvSpPr>
          <p:nvPr/>
        </p:nvSpPr>
        <p:spPr bwMode="gray">
          <a:xfrm>
            <a:off x="4527202" y="4152656"/>
            <a:ext cx="607645" cy="542700"/>
          </a:xfrm>
          <a:custGeom>
            <a:avLst/>
            <a:gdLst>
              <a:gd name="T0" fmla="*/ 200 w 377"/>
              <a:gd name="T1" fmla="*/ 8 h 361"/>
              <a:gd name="T2" fmla="*/ 248 w 377"/>
              <a:gd name="T3" fmla="*/ 0 h 361"/>
              <a:gd name="T4" fmla="*/ 264 w 377"/>
              <a:gd name="T5" fmla="*/ 16 h 361"/>
              <a:gd name="T6" fmla="*/ 304 w 377"/>
              <a:gd name="T7" fmla="*/ 24 h 361"/>
              <a:gd name="T8" fmla="*/ 320 w 377"/>
              <a:gd name="T9" fmla="*/ 16 h 361"/>
              <a:gd name="T10" fmla="*/ 336 w 377"/>
              <a:gd name="T11" fmla="*/ 16 h 361"/>
              <a:gd name="T12" fmla="*/ 280 w 377"/>
              <a:gd name="T13" fmla="*/ 64 h 361"/>
              <a:gd name="T14" fmla="*/ 272 w 377"/>
              <a:gd name="T15" fmla="*/ 88 h 361"/>
              <a:gd name="T16" fmla="*/ 280 w 377"/>
              <a:gd name="T17" fmla="*/ 96 h 361"/>
              <a:gd name="T18" fmla="*/ 288 w 377"/>
              <a:gd name="T19" fmla="*/ 96 h 361"/>
              <a:gd name="T20" fmla="*/ 320 w 377"/>
              <a:gd name="T21" fmla="*/ 128 h 361"/>
              <a:gd name="T22" fmla="*/ 352 w 377"/>
              <a:gd name="T23" fmla="*/ 128 h 361"/>
              <a:gd name="T24" fmla="*/ 352 w 377"/>
              <a:gd name="T25" fmla="*/ 144 h 361"/>
              <a:gd name="T26" fmla="*/ 376 w 377"/>
              <a:gd name="T27" fmla="*/ 152 h 361"/>
              <a:gd name="T28" fmla="*/ 376 w 377"/>
              <a:gd name="T29" fmla="*/ 168 h 361"/>
              <a:gd name="T30" fmla="*/ 352 w 377"/>
              <a:gd name="T31" fmla="*/ 192 h 361"/>
              <a:gd name="T32" fmla="*/ 352 w 377"/>
              <a:gd name="T33" fmla="*/ 176 h 361"/>
              <a:gd name="T34" fmla="*/ 328 w 377"/>
              <a:gd name="T35" fmla="*/ 160 h 361"/>
              <a:gd name="T36" fmla="*/ 312 w 377"/>
              <a:gd name="T37" fmla="*/ 160 h 361"/>
              <a:gd name="T38" fmla="*/ 312 w 377"/>
              <a:gd name="T39" fmla="*/ 208 h 361"/>
              <a:gd name="T40" fmla="*/ 304 w 377"/>
              <a:gd name="T41" fmla="*/ 240 h 361"/>
              <a:gd name="T42" fmla="*/ 280 w 377"/>
              <a:gd name="T43" fmla="*/ 240 h 361"/>
              <a:gd name="T44" fmla="*/ 272 w 377"/>
              <a:gd name="T45" fmla="*/ 248 h 361"/>
              <a:gd name="T46" fmla="*/ 288 w 377"/>
              <a:gd name="T47" fmla="*/ 256 h 361"/>
              <a:gd name="T48" fmla="*/ 296 w 377"/>
              <a:gd name="T49" fmla="*/ 272 h 361"/>
              <a:gd name="T50" fmla="*/ 320 w 377"/>
              <a:gd name="T51" fmla="*/ 288 h 361"/>
              <a:gd name="T52" fmla="*/ 344 w 377"/>
              <a:gd name="T53" fmla="*/ 280 h 361"/>
              <a:gd name="T54" fmla="*/ 352 w 377"/>
              <a:gd name="T55" fmla="*/ 336 h 361"/>
              <a:gd name="T56" fmla="*/ 304 w 377"/>
              <a:gd name="T57" fmla="*/ 360 h 361"/>
              <a:gd name="T58" fmla="*/ 296 w 377"/>
              <a:gd name="T59" fmla="*/ 352 h 361"/>
              <a:gd name="T60" fmla="*/ 288 w 377"/>
              <a:gd name="T61" fmla="*/ 360 h 361"/>
              <a:gd name="T62" fmla="*/ 256 w 377"/>
              <a:gd name="T63" fmla="*/ 360 h 361"/>
              <a:gd name="T64" fmla="*/ 240 w 377"/>
              <a:gd name="T65" fmla="*/ 344 h 361"/>
              <a:gd name="T66" fmla="*/ 232 w 377"/>
              <a:gd name="T67" fmla="*/ 360 h 361"/>
              <a:gd name="T68" fmla="*/ 216 w 377"/>
              <a:gd name="T69" fmla="*/ 344 h 361"/>
              <a:gd name="T70" fmla="*/ 216 w 377"/>
              <a:gd name="T71" fmla="*/ 320 h 361"/>
              <a:gd name="T72" fmla="*/ 192 w 377"/>
              <a:gd name="T73" fmla="*/ 304 h 361"/>
              <a:gd name="T74" fmla="*/ 176 w 377"/>
              <a:gd name="T75" fmla="*/ 312 h 361"/>
              <a:gd name="T76" fmla="*/ 160 w 377"/>
              <a:gd name="T77" fmla="*/ 304 h 361"/>
              <a:gd name="T78" fmla="*/ 88 w 377"/>
              <a:gd name="T79" fmla="*/ 296 h 361"/>
              <a:gd name="T80" fmla="*/ 48 w 377"/>
              <a:gd name="T81" fmla="*/ 232 h 361"/>
              <a:gd name="T82" fmla="*/ 16 w 377"/>
              <a:gd name="T83" fmla="*/ 184 h 361"/>
              <a:gd name="T84" fmla="*/ 0 w 377"/>
              <a:gd name="T85" fmla="*/ 128 h 361"/>
              <a:gd name="T86" fmla="*/ 32 w 377"/>
              <a:gd name="T87" fmla="*/ 128 h 361"/>
              <a:gd name="T88" fmla="*/ 112 w 377"/>
              <a:gd name="T89" fmla="*/ 80 h 361"/>
              <a:gd name="T90" fmla="*/ 136 w 377"/>
              <a:gd name="T91" fmla="*/ 80 h 361"/>
              <a:gd name="T92" fmla="*/ 168 w 377"/>
              <a:gd name="T93" fmla="*/ 80 h 361"/>
              <a:gd name="T94" fmla="*/ 192 w 377"/>
              <a:gd name="T95" fmla="*/ 48 h 361"/>
              <a:gd name="T96" fmla="*/ 200 w 377"/>
              <a:gd name="T97" fmla="*/ 8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7" h="361">
                <a:moveTo>
                  <a:pt x="200" y="8"/>
                </a:moveTo>
                <a:lnTo>
                  <a:pt x="248" y="0"/>
                </a:lnTo>
                <a:lnTo>
                  <a:pt x="264" y="16"/>
                </a:lnTo>
                <a:lnTo>
                  <a:pt x="304" y="24"/>
                </a:lnTo>
                <a:lnTo>
                  <a:pt x="320" y="16"/>
                </a:lnTo>
                <a:lnTo>
                  <a:pt x="336" y="16"/>
                </a:lnTo>
                <a:lnTo>
                  <a:pt x="280" y="64"/>
                </a:lnTo>
                <a:lnTo>
                  <a:pt x="272" y="88"/>
                </a:lnTo>
                <a:lnTo>
                  <a:pt x="280" y="96"/>
                </a:lnTo>
                <a:lnTo>
                  <a:pt x="288" y="96"/>
                </a:lnTo>
                <a:lnTo>
                  <a:pt x="320" y="128"/>
                </a:lnTo>
                <a:lnTo>
                  <a:pt x="352" y="128"/>
                </a:lnTo>
                <a:lnTo>
                  <a:pt x="352" y="144"/>
                </a:lnTo>
                <a:lnTo>
                  <a:pt x="376" y="152"/>
                </a:lnTo>
                <a:lnTo>
                  <a:pt x="376" y="168"/>
                </a:lnTo>
                <a:lnTo>
                  <a:pt x="352" y="192"/>
                </a:lnTo>
                <a:lnTo>
                  <a:pt x="352" y="176"/>
                </a:lnTo>
                <a:lnTo>
                  <a:pt x="328" y="160"/>
                </a:lnTo>
                <a:lnTo>
                  <a:pt x="312" y="160"/>
                </a:lnTo>
                <a:lnTo>
                  <a:pt x="312" y="208"/>
                </a:lnTo>
                <a:lnTo>
                  <a:pt x="304" y="240"/>
                </a:lnTo>
                <a:lnTo>
                  <a:pt x="280" y="240"/>
                </a:lnTo>
                <a:lnTo>
                  <a:pt x="272" y="248"/>
                </a:lnTo>
                <a:lnTo>
                  <a:pt x="288" y="256"/>
                </a:lnTo>
                <a:lnTo>
                  <a:pt x="296" y="272"/>
                </a:lnTo>
                <a:lnTo>
                  <a:pt x="320" y="288"/>
                </a:lnTo>
                <a:lnTo>
                  <a:pt x="344" y="280"/>
                </a:lnTo>
                <a:lnTo>
                  <a:pt x="352" y="336"/>
                </a:lnTo>
                <a:lnTo>
                  <a:pt x="304" y="360"/>
                </a:lnTo>
                <a:lnTo>
                  <a:pt x="296" y="352"/>
                </a:lnTo>
                <a:lnTo>
                  <a:pt x="288" y="360"/>
                </a:lnTo>
                <a:lnTo>
                  <a:pt x="256" y="360"/>
                </a:lnTo>
                <a:lnTo>
                  <a:pt x="240" y="344"/>
                </a:lnTo>
                <a:lnTo>
                  <a:pt x="232" y="360"/>
                </a:lnTo>
                <a:lnTo>
                  <a:pt x="216" y="344"/>
                </a:lnTo>
                <a:lnTo>
                  <a:pt x="216" y="320"/>
                </a:lnTo>
                <a:lnTo>
                  <a:pt x="192" y="304"/>
                </a:lnTo>
                <a:lnTo>
                  <a:pt x="176" y="312"/>
                </a:lnTo>
                <a:lnTo>
                  <a:pt x="160" y="304"/>
                </a:lnTo>
                <a:lnTo>
                  <a:pt x="88" y="296"/>
                </a:lnTo>
                <a:lnTo>
                  <a:pt x="48" y="232"/>
                </a:lnTo>
                <a:lnTo>
                  <a:pt x="16" y="184"/>
                </a:lnTo>
                <a:lnTo>
                  <a:pt x="0" y="128"/>
                </a:lnTo>
                <a:lnTo>
                  <a:pt x="32" y="128"/>
                </a:lnTo>
                <a:lnTo>
                  <a:pt x="112" y="80"/>
                </a:lnTo>
                <a:lnTo>
                  <a:pt x="136" y="80"/>
                </a:lnTo>
                <a:lnTo>
                  <a:pt x="168" y="80"/>
                </a:lnTo>
                <a:lnTo>
                  <a:pt x="192" y="48"/>
                </a:lnTo>
                <a:lnTo>
                  <a:pt x="200" y="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8" name="Freeform 31"/>
          <p:cNvSpPr>
            <a:spLocks/>
          </p:cNvSpPr>
          <p:nvPr/>
        </p:nvSpPr>
        <p:spPr bwMode="invGray">
          <a:xfrm>
            <a:off x="4515130" y="3658922"/>
            <a:ext cx="401072" cy="689596"/>
          </a:xfrm>
          <a:custGeom>
            <a:avLst/>
            <a:gdLst>
              <a:gd name="T0" fmla="*/ 208 w 249"/>
              <a:gd name="T1" fmla="*/ 336 h 457"/>
              <a:gd name="T2" fmla="*/ 200 w 249"/>
              <a:gd name="T3" fmla="*/ 376 h 457"/>
              <a:gd name="T4" fmla="*/ 176 w 249"/>
              <a:gd name="T5" fmla="*/ 408 h 457"/>
              <a:gd name="T6" fmla="*/ 136 w 249"/>
              <a:gd name="T7" fmla="*/ 400 h 457"/>
              <a:gd name="T8" fmla="*/ 80 w 249"/>
              <a:gd name="T9" fmla="*/ 432 h 457"/>
              <a:gd name="T10" fmla="*/ 40 w 249"/>
              <a:gd name="T11" fmla="*/ 456 h 457"/>
              <a:gd name="T12" fmla="*/ 8 w 249"/>
              <a:gd name="T13" fmla="*/ 456 h 457"/>
              <a:gd name="T14" fmla="*/ 0 w 249"/>
              <a:gd name="T15" fmla="*/ 448 h 457"/>
              <a:gd name="T16" fmla="*/ 16 w 249"/>
              <a:gd name="T17" fmla="*/ 384 h 457"/>
              <a:gd name="T18" fmla="*/ 24 w 249"/>
              <a:gd name="T19" fmla="*/ 368 h 457"/>
              <a:gd name="T20" fmla="*/ 8 w 249"/>
              <a:gd name="T21" fmla="*/ 328 h 457"/>
              <a:gd name="T22" fmla="*/ 16 w 249"/>
              <a:gd name="T23" fmla="*/ 264 h 457"/>
              <a:gd name="T24" fmla="*/ 24 w 249"/>
              <a:gd name="T25" fmla="*/ 224 h 457"/>
              <a:gd name="T26" fmla="*/ 32 w 249"/>
              <a:gd name="T27" fmla="*/ 208 h 457"/>
              <a:gd name="T28" fmla="*/ 16 w 249"/>
              <a:gd name="T29" fmla="*/ 192 h 457"/>
              <a:gd name="T30" fmla="*/ 32 w 249"/>
              <a:gd name="T31" fmla="*/ 160 h 457"/>
              <a:gd name="T32" fmla="*/ 56 w 249"/>
              <a:gd name="T33" fmla="*/ 112 h 457"/>
              <a:gd name="T34" fmla="*/ 56 w 249"/>
              <a:gd name="T35" fmla="*/ 80 h 457"/>
              <a:gd name="T36" fmla="*/ 72 w 249"/>
              <a:gd name="T37" fmla="*/ 80 h 457"/>
              <a:gd name="T38" fmla="*/ 120 w 249"/>
              <a:gd name="T39" fmla="*/ 24 h 457"/>
              <a:gd name="T40" fmla="*/ 144 w 249"/>
              <a:gd name="T41" fmla="*/ 16 h 457"/>
              <a:gd name="T42" fmla="*/ 168 w 249"/>
              <a:gd name="T43" fmla="*/ 0 h 457"/>
              <a:gd name="T44" fmla="*/ 176 w 249"/>
              <a:gd name="T45" fmla="*/ 8 h 457"/>
              <a:gd name="T46" fmla="*/ 216 w 249"/>
              <a:gd name="T47" fmla="*/ 0 h 457"/>
              <a:gd name="T48" fmla="*/ 240 w 249"/>
              <a:gd name="T49" fmla="*/ 24 h 457"/>
              <a:gd name="T50" fmla="*/ 216 w 249"/>
              <a:gd name="T51" fmla="*/ 32 h 457"/>
              <a:gd name="T52" fmla="*/ 208 w 249"/>
              <a:gd name="T53" fmla="*/ 48 h 457"/>
              <a:gd name="T54" fmla="*/ 240 w 249"/>
              <a:gd name="T55" fmla="*/ 48 h 457"/>
              <a:gd name="T56" fmla="*/ 248 w 249"/>
              <a:gd name="T57" fmla="*/ 88 h 457"/>
              <a:gd name="T58" fmla="*/ 232 w 249"/>
              <a:gd name="T59" fmla="*/ 120 h 457"/>
              <a:gd name="T60" fmla="*/ 216 w 249"/>
              <a:gd name="T61" fmla="*/ 104 h 457"/>
              <a:gd name="T62" fmla="*/ 192 w 249"/>
              <a:gd name="T63" fmla="*/ 120 h 457"/>
              <a:gd name="T64" fmla="*/ 200 w 249"/>
              <a:gd name="T65" fmla="*/ 136 h 457"/>
              <a:gd name="T66" fmla="*/ 184 w 249"/>
              <a:gd name="T67" fmla="*/ 160 h 457"/>
              <a:gd name="T68" fmla="*/ 224 w 249"/>
              <a:gd name="T69" fmla="*/ 216 h 457"/>
              <a:gd name="T70" fmla="*/ 192 w 249"/>
              <a:gd name="T71" fmla="*/ 304 h 457"/>
              <a:gd name="T72" fmla="*/ 208 w 249"/>
              <a:gd name="T73" fmla="*/ 336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9" h="457">
                <a:moveTo>
                  <a:pt x="208" y="336"/>
                </a:moveTo>
                <a:lnTo>
                  <a:pt x="200" y="376"/>
                </a:lnTo>
                <a:lnTo>
                  <a:pt x="176" y="408"/>
                </a:lnTo>
                <a:lnTo>
                  <a:pt x="136" y="400"/>
                </a:lnTo>
                <a:lnTo>
                  <a:pt x="80" y="432"/>
                </a:lnTo>
                <a:lnTo>
                  <a:pt x="40" y="456"/>
                </a:lnTo>
                <a:lnTo>
                  <a:pt x="8" y="456"/>
                </a:lnTo>
                <a:lnTo>
                  <a:pt x="0" y="448"/>
                </a:lnTo>
                <a:lnTo>
                  <a:pt x="16" y="384"/>
                </a:lnTo>
                <a:lnTo>
                  <a:pt x="24" y="368"/>
                </a:lnTo>
                <a:lnTo>
                  <a:pt x="8" y="328"/>
                </a:lnTo>
                <a:lnTo>
                  <a:pt x="16" y="264"/>
                </a:lnTo>
                <a:lnTo>
                  <a:pt x="24" y="224"/>
                </a:lnTo>
                <a:lnTo>
                  <a:pt x="32" y="208"/>
                </a:lnTo>
                <a:lnTo>
                  <a:pt x="16" y="192"/>
                </a:lnTo>
                <a:lnTo>
                  <a:pt x="32" y="160"/>
                </a:lnTo>
                <a:lnTo>
                  <a:pt x="56" y="112"/>
                </a:lnTo>
                <a:lnTo>
                  <a:pt x="56" y="80"/>
                </a:lnTo>
                <a:lnTo>
                  <a:pt x="72" y="80"/>
                </a:lnTo>
                <a:lnTo>
                  <a:pt x="120" y="24"/>
                </a:lnTo>
                <a:lnTo>
                  <a:pt x="144" y="16"/>
                </a:lnTo>
                <a:lnTo>
                  <a:pt x="168" y="0"/>
                </a:lnTo>
                <a:lnTo>
                  <a:pt x="176" y="8"/>
                </a:lnTo>
                <a:lnTo>
                  <a:pt x="216" y="0"/>
                </a:lnTo>
                <a:lnTo>
                  <a:pt x="240" y="24"/>
                </a:lnTo>
                <a:lnTo>
                  <a:pt x="216" y="32"/>
                </a:lnTo>
                <a:lnTo>
                  <a:pt x="208" y="48"/>
                </a:lnTo>
                <a:lnTo>
                  <a:pt x="240" y="48"/>
                </a:lnTo>
                <a:lnTo>
                  <a:pt x="248" y="88"/>
                </a:lnTo>
                <a:lnTo>
                  <a:pt x="232" y="120"/>
                </a:lnTo>
                <a:lnTo>
                  <a:pt x="216" y="104"/>
                </a:lnTo>
                <a:lnTo>
                  <a:pt x="192" y="120"/>
                </a:lnTo>
                <a:lnTo>
                  <a:pt x="200" y="136"/>
                </a:lnTo>
                <a:lnTo>
                  <a:pt x="184" y="160"/>
                </a:lnTo>
                <a:lnTo>
                  <a:pt x="224" y="216"/>
                </a:lnTo>
                <a:lnTo>
                  <a:pt x="192" y="304"/>
                </a:lnTo>
                <a:lnTo>
                  <a:pt x="208" y="33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29" name="Freeform 32"/>
          <p:cNvSpPr>
            <a:spLocks/>
          </p:cNvSpPr>
          <p:nvPr/>
        </p:nvSpPr>
        <p:spPr bwMode="gray">
          <a:xfrm>
            <a:off x="4088571" y="3778615"/>
            <a:ext cx="517772" cy="916741"/>
          </a:xfrm>
          <a:custGeom>
            <a:avLst/>
            <a:gdLst>
              <a:gd name="T0" fmla="*/ 320 w 321"/>
              <a:gd name="T1" fmla="*/ 480 h 609"/>
              <a:gd name="T2" fmla="*/ 296 w 321"/>
              <a:gd name="T3" fmla="*/ 496 h 609"/>
              <a:gd name="T4" fmla="*/ 280 w 321"/>
              <a:gd name="T5" fmla="*/ 488 h 609"/>
              <a:gd name="T6" fmla="*/ 224 w 321"/>
              <a:gd name="T7" fmla="*/ 488 h 609"/>
              <a:gd name="T8" fmla="*/ 240 w 321"/>
              <a:gd name="T9" fmla="*/ 520 h 609"/>
              <a:gd name="T10" fmla="*/ 224 w 321"/>
              <a:gd name="T11" fmla="*/ 560 h 609"/>
              <a:gd name="T12" fmla="*/ 232 w 321"/>
              <a:gd name="T13" fmla="*/ 608 h 609"/>
              <a:gd name="T14" fmla="*/ 200 w 321"/>
              <a:gd name="T15" fmla="*/ 600 h 609"/>
              <a:gd name="T16" fmla="*/ 152 w 321"/>
              <a:gd name="T17" fmla="*/ 568 h 609"/>
              <a:gd name="T18" fmla="*/ 96 w 321"/>
              <a:gd name="T19" fmla="*/ 552 h 609"/>
              <a:gd name="T20" fmla="*/ 56 w 321"/>
              <a:gd name="T21" fmla="*/ 520 h 609"/>
              <a:gd name="T22" fmla="*/ 16 w 321"/>
              <a:gd name="T23" fmla="*/ 520 h 609"/>
              <a:gd name="T24" fmla="*/ 16 w 321"/>
              <a:gd name="T25" fmla="*/ 512 h 609"/>
              <a:gd name="T26" fmla="*/ 0 w 321"/>
              <a:gd name="T27" fmla="*/ 504 h 609"/>
              <a:gd name="T28" fmla="*/ 8 w 321"/>
              <a:gd name="T29" fmla="*/ 496 h 609"/>
              <a:gd name="T30" fmla="*/ 8 w 321"/>
              <a:gd name="T31" fmla="*/ 472 h 609"/>
              <a:gd name="T32" fmla="*/ 0 w 321"/>
              <a:gd name="T33" fmla="*/ 464 h 609"/>
              <a:gd name="T34" fmla="*/ 16 w 321"/>
              <a:gd name="T35" fmla="*/ 456 h 609"/>
              <a:gd name="T36" fmla="*/ 48 w 321"/>
              <a:gd name="T37" fmla="*/ 456 h 609"/>
              <a:gd name="T38" fmla="*/ 48 w 321"/>
              <a:gd name="T39" fmla="*/ 344 h 609"/>
              <a:gd name="T40" fmla="*/ 88 w 321"/>
              <a:gd name="T41" fmla="*/ 344 h 609"/>
              <a:gd name="T42" fmla="*/ 88 w 321"/>
              <a:gd name="T43" fmla="*/ 360 h 609"/>
              <a:gd name="T44" fmla="*/ 112 w 321"/>
              <a:gd name="T45" fmla="*/ 360 h 609"/>
              <a:gd name="T46" fmla="*/ 112 w 321"/>
              <a:gd name="T47" fmla="*/ 328 h 609"/>
              <a:gd name="T48" fmla="*/ 160 w 321"/>
              <a:gd name="T49" fmla="*/ 328 h 609"/>
              <a:gd name="T50" fmla="*/ 168 w 321"/>
              <a:gd name="T51" fmla="*/ 280 h 609"/>
              <a:gd name="T52" fmla="*/ 168 w 321"/>
              <a:gd name="T53" fmla="*/ 248 h 609"/>
              <a:gd name="T54" fmla="*/ 144 w 321"/>
              <a:gd name="T55" fmla="*/ 232 h 609"/>
              <a:gd name="T56" fmla="*/ 112 w 321"/>
              <a:gd name="T57" fmla="*/ 208 h 609"/>
              <a:gd name="T58" fmla="*/ 96 w 321"/>
              <a:gd name="T59" fmla="*/ 184 h 609"/>
              <a:gd name="T60" fmla="*/ 104 w 321"/>
              <a:gd name="T61" fmla="*/ 144 h 609"/>
              <a:gd name="T62" fmla="*/ 120 w 321"/>
              <a:gd name="T63" fmla="*/ 128 h 609"/>
              <a:gd name="T64" fmla="*/ 144 w 321"/>
              <a:gd name="T65" fmla="*/ 144 h 609"/>
              <a:gd name="T66" fmla="*/ 176 w 321"/>
              <a:gd name="T67" fmla="*/ 144 h 609"/>
              <a:gd name="T68" fmla="*/ 184 w 321"/>
              <a:gd name="T69" fmla="*/ 120 h 609"/>
              <a:gd name="T70" fmla="*/ 200 w 321"/>
              <a:gd name="T71" fmla="*/ 120 h 609"/>
              <a:gd name="T72" fmla="*/ 192 w 321"/>
              <a:gd name="T73" fmla="*/ 88 h 609"/>
              <a:gd name="T74" fmla="*/ 248 w 321"/>
              <a:gd name="T75" fmla="*/ 32 h 609"/>
              <a:gd name="T76" fmla="*/ 248 w 321"/>
              <a:gd name="T77" fmla="*/ 16 h 609"/>
              <a:gd name="T78" fmla="*/ 280 w 321"/>
              <a:gd name="T79" fmla="*/ 16 h 609"/>
              <a:gd name="T80" fmla="*/ 288 w 321"/>
              <a:gd name="T81" fmla="*/ 24 h 609"/>
              <a:gd name="T82" fmla="*/ 296 w 321"/>
              <a:gd name="T83" fmla="*/ 8 h 609"/>
              <a:gd name="T84" fmla="*/ 304 w 321"/>
              <a:gd name="T85" fmla="*/ 0 h 609"/>
              <a:gd name="T86" fmla="*/ 320 w 321"/>
              <a:gd name="T87" fmla="*/ 24 h 609"/>
              <a:gd name="T88" fmla="*/ 320 w 321"/>
              <a:gd name="T89" fmla="*/ 32 h 609"/>
              <a:gd name="T90" fmla="*/ 280 w 321"/>
              <a:gd name="T91" fmla="*/ 112 h 609"/>
              <a:gd name="T92" fmla="*/ 296 w 321"/>
              <a:gd name="T93" fmla="*/ 128 h 609"/>
              <a:gd name="T94" fmla="*/ 280 w 321"/>
              <a:gd name="T95" fmla="*/ 184 h 609"/>
              <a:gd name="T96" fmla="*/ 272 w 321"/>
              <a:gd name="T97" fmla="*/ 248 h 609"/>
              <a:gd name="T98" fmla="*/ 288 w 321"/>
              <a:gd name="T99" fmla="*/ 288 h 609"/>
              <a:gd name="T100" fmla="*/ 264 w 321"/>
              <a:gd name="T101" fmla="*/ 360 h 609"/>
              <a:gd name="T102" fmla="*/ 272 w 321"/>
              <a:gd name="T103" fmla="*/ 376 h 609"/>
              <a:gd name="T104" fmla="*/ 288 w 321"/>
              <a:gd name="T105" fmla="*/ 432 h 609"/>
              <a:gd name="T106" fmla="*/ 320 w 321"/>
              <a:gd name="T107" fmla="*/ 48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1" h="609">
                <a:moveTo>
                  <a:pt x="320" y="480"/>
                </a:moveTo>
                <a:lnTo>
                  <a:pt x="296" y="496"/>
                </a:lnTo>
                <a:lnTo>
                  <a:pt x="280" y="488"/>
                </a:lnTo>
                <a:lnTo>
                  <a:pt x="224" y="488"/>
                </a:lnTo>
                <a:lnTo>
                  <a:pt x="240" y="520"/>
                </a:lnTo>
                <a:lnTo>
                  <a:pt x="224" y="560"/>
                </a:lnTo>
                <a:lnTo>
                  <a:pt x="232" y="608"/>
                </a:lnTo>
                <a:lnTo>
                  <a:pt x="200" y="600"/>
                </a:lnTo>
                <a:lnTo>
                  <a:pt x="152" y="568"/>
                </a:lnTo>
                <a:lnTo>
                  <a:pt x="96" y="552"/>
                </a:lnTo>
                <a:lnTo>
                  <a:pt x="56" y="520"/>
                </a:lnTo>
                <a:lnTo>
                  <a:pt x="16" y="520"/>
                </a:lnTo>
                <a:lnTo>
                  <a:pt x="16" y="512"/>
                </a:lnTo>
                <a:lnTo>
                  <a:pt x="0" y="504"/>
                </a:lnTo>
                <a:lnTo>
                  <a:pt x="8" y="496"/>
                </a:lnTo>
                <a:lnTo>
                  <a:pt x="8" y="472"/>
                </a:lnTo>
                <a:lnTo>
                  <a:pt x="0" y="464"/>
                </a:lnTo>
                <a:lnTo>
                  <a:pt x="16" y="456"/>
                </a:lnTo>
                <a:lnTo>
                  <a:pt x="48" y="456"/>
                </a:lnTo>
                <a:lnTo>
                  <a:pt x="48" y="344"/>
                </a:lnTo>
                <a:lnTo>
                  <a:pt x="88" y="344"/>
                </a:lnTo>
                <a:lnTo>
                  <a:pt x="88" y="360"/>
                </a:lnTo>
                <a:lnTo>
                  <a:pt x="112" y="360"/>
                </a:lnTo>
                <a:lnTo>
                  <a:pt x="112" y="328"/>
                </a:lnTo>
                <a:lnTo>
                  <a:pt x="160" y="328"/>
                </a:lnTo>
                <a:lnTo>
                  <a:pt x="168" y="280"/>
                </a:lnTo>
                <a:lnTo>
                  <a:pt x="168" y="248"/>
                </a:lnTo>
                <a:lnTo>
                  <a:pt x="144" y="232"/>
                </a:lnTo>
                <a:lnTo>
                  <a:pt x="112" y="208"/>
                </a:lnTo>
                <a:lnTo>
                  <a:pt x="96" y="184"/>
                </a:lnTo>
                <a:lnTo>
                  <a:pt x="104" y="144"/>
                </a:lnTo>
                <a:lnTo>
                  <a:pt x="120" y="128"/>
                </a:lnTo>
                <a:lnTo>
                  <a:pt x="144" y="144"/>
                </a:lnTo>
                <a:lnTo>
                  <a:pt x="176" y="144"/>
                </a:lnTo>
                <a:lnTo>
                  <a:pt x="184" y="120"/>
                </a:lnTo>
                <a:lnTo>
                  <a:pt x="200" y="120"/>
                </a:lnTo>
                <a:lnTo>
                  <a:pt x="192" y="88"/>
                </a:lnTo>
                <a:lnTo>
                  <a:pt x="248" y="32"/>
                </a:lnTo>
                <a:lnTo>
                  <a:pt x="248" y="16"/>
                </a:lnTo>
                <a:lnTo>
                  <a:pt x="280" y="16"/>
                </a:lnTo>
                <a:lnTo>
                  <a:pt x="288" y="24"/>
                </a:lnTo>
                <a:lnTo>
                  <a:pt x="296" y="8"/>
                </a:lnTo>
                <a:lnTo>
                  <a:pt x="304" y="0"/>
                </a:lnTo>
                <a:lnTo>
                  <a:pt x="320" y="24"/>
                </a:lnTo>
                <a:lnTo>
                  <a:pt x="320" y="32"/>
                </a:lnTo>
                <a:lnTo>
                  <a:pt x="280" y="112"/>
                </a:lnTo>
                <a:lnTo>
                  <a:pt x="296" y="128"/>
                </a:lnTo>
                <a:lnTo>
                  <a:pt x="280" y="184"/>
                </a:lnTo>
                <a:lnTo>
                  <a:pt x="272" y="248"/>
                </a:lnTo>
                <a:lnTo>
                  <a:pt x="288" y="288"/>
                </a:lnTo>
                <a:lnTo>
                  <a:pt x="264" y="360"/>
                </a:lnTo>
                <a:lnTo>
                  <a:pt x="272" y="376"/>
                </a:lnTo>
                <a:lnTo>
                  <a:pt x="288" y="432"/>
                </a:lnTo>
                <a:lnTo>
                  <a:pt x="320" y="48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0" name="Freeform 33"/>
          <p:cNvSpPr>
            <a:spLocks/>
          </p:cNvSpPr>
          <p:nvPr/>
        </p:nvSpPr>
        <p:spPr bwMode="invGray">
          <a:xfrm>
            <a:off x="3991992" y="3790856"/>
            <a:ext cx="283031" cy="471973"/>
          </a:xfrm>
          <a:custGeom>
            <a:avLst/>
            <a:gdLst>
              <a:gd name="T0" fmla="*/ 176 w 177"/>
              <a:gd name="T1" fmla="*/ 120 h 313"/>
              <a:gd name="T2" fmla="*/ 160 w 177"/>
              <a:gd name="T3" fmla="*/ 104 h 313"/>
              <a:gd name="T4" fmla="*/ 120 w 177"/>
              <a:gd name="T5" fmla="*/ 88 h 313"/>
              <a:gd name="T6" fmla="*/ 136 w 177"/>
              <a:gd name="T7" fmla="*/ 32 h 313"/>
              <a:gd name="T8" fmla="*/ 128 w 177"/>
              <a:gd name="T9" fmla="*/ 0 h 313"/>
              <a:gd name="T10" fmla="*/ 72 w 177"/>
              <a:gd name="T11" fmla="*/ 56 h 313"/>
              <a:gd name="T12" fmla="*/ 64 w 177"/>
              <a:gd name="T13" fmla="*/ 112 h 313"/>
              <a:gd name="T14" fmla="*/ 40 w 177"/>
              <a:gd name="T15" fmla="*/ 120 h 313"/>
              <a:gd name="T16" fmla="*/ 8 w 177"/>
              <a:gd name="T17" fmla="*/ 144 h 313"/>
              <a:gd name="T18" fmla="*/ 0 w 177"/>
              <a:gd name="T19" fmla="*/ 168 h 313"/>
              <a:gd name="T20" fmla="*/ 40 w 177"/>
              <a:gd name="T21" fmla="*/ 192 h 313"/>
              <a:gd name="T22" fmla="*/ 40 w 177"/>
              <a:gd name="T23" fmla="*/ 224 h 313"/>
              <a:gd name="T24" fmla="*/ 48 w 177"/>
              <a:gd name="T25" fmla="*/ 240 h 313"/>
              <a:gd name="T26" fmla="*/ 40 w 177"/>
              <a:gd name="T27" fmla="*/ 264 h 313"/>
              <a:gd name="T28" fmla="*/ 48 w 177"/>
              <a:gd name="T29" fmla="*/ 280 h 313"/>
              <a:gd name="T30" fmla="*/ 96 w 177"/>
              <a:gd name="T31" fmla="*/ 312 h 313"/>
              <a:gd name="T32" fmla="*/ 112 w 177"/>
              <a:gd name="T33" fmla="*/ 312 h 313"/>
              <a:gd name="T34" fmla="*/ 112 w 177"/>
              <a:gd name="T35" fmla="*/ 296 h 313"/>
              <a:gd name="T36" fmla="*/ 128 w 177"/>
              <a:gd name="T37" fmla="*/ 272 h 313"/>
              <a:gd name="T38" fmla="*/ 120 w 177"/>
              <a:gd name="T39" fmla="*/ 240 h 313"/>
              <a:gd name="T40" fmla="*/ 112 w 177"/>
              <a:gd name="T41" fmla="*/ 240 h 313"/>
              <a:gd name="T42" fmla="*/ 104 w 177"/>
              <a:gd name="T43" fmla="*/ 208 h 313"/>
              <a:gd name="T44" fmla="*/ 120 w 177"/>
              <a:gd name="T45" fmla="*/ 208 h 313"/>
              <a:gd name="T46" fmla="*/ 120 w 177"/>
              <a:gd name="T47" fmla="*/ 176 h 313"/>
              <a:gd name="T48" fmla="*/ 136 w 177"/>
              <a:gd name="T49" fmla="*/ 176 h 313"/>
              <a:gd name="T50" fmla="*/ 152 w 177"/>
              <a:gd name="T51" fmla="*/ 184 h 313"/>
              <a:gd name="T52" fmla="*/ 160 w 177"/>
              <a:gd name="T53" fmla="*/ 136 h 313"/>
              <a:gd name="T54" fmla="*/ 176 w 177"/>
              <a:gd name="T55" fmla="*/ 12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1" name="Freeform 34"/>
          <p:cNvSpPr>
            <a:spLocks/>
          </p:cNvSpPr>
          <p:nvPr/>
        </p:nvSpPr>
        <p:spPr bwMode="invGray">
          <a:xfrm>
            <a:off x="2979250" y="3321605"/>
            <a:ext cx="1381620" cy="1266299"/>
          </a:xfrm>
          <a:custGeom>
            <a:avLst/>
            <a:gdLst>
              <a:gd name="T0" fmla="*/ 632 w 857"/>
              <a:gd name="T1" fmla="*/ 480 h 841"/>
              <a:gd name="T2" fmla="*/ 672 w 857"/>
              <a:gd name="T3" fmla="*/ 536 h 841"/>
              <a:gd name="T4" fmla="*/ 672 w 857"/>
              <a:gd name="T5" fmla="*/ 568 h 841"/>
              <a:gd name="T6" fmla="*/ 736 w 857"/>
              <a:gd name="T7" fmla="*/ 624 h 841"/>
              <a:gd name="T8" fmla="*/ 744 w 857"/>
              <a:gd name="T9" fmla="*/ 600 h 841"/>
              <a:gd name="T10" fmla="*/ 752 w 857"/>
              <a:gd name="T11" fmla="*/ 552 h 841"/>
              <a:gd name="T12" fmla="*/ 736 w 857"/>
              <a:gd name="T13" fmla="*/ 520 h 841"/>
              <a:gd name="T14" fmla="*/ 752 w 857"/>
              <a:gd name="T15" fmla="*/ 488 h 841"/>
              <a:gd name="T16" fmla="*/ 800 w 857"/>
              <a:gd name="T17" fmla="*/ 512 h 841"/>
              <a:gd name="T18" fmla="*/ 856 w 857"/>
              <a:gd name="T19" fmla="*/ 552 h 841"/>
              <a:gd name="T20" fmla="*/ 800 w 857"/>
              <a:gd name="T21" fmla="*/ 632 h 841"/>
              <a:gd name="T22" fmla="*/ 776 w 857"/>
              <a:gd name="T23" fmla="*/ 664 h 841"/>
              <a:gd name="T24" fmla="*/ 736 w 857"/>
              <a:gd name="T25" fmla="*/ 648 h 841"/>
              <a:gd name="T26" fmla="*/ 704 w 857"/>
              <a:gd name="T27" fmla="*/ 752 h 841"/>
              <a:gd name="T28" fmla="*/ 696 w 857"/>
              <a:gd name="T29" fmla="*/ 776 h 841"/>
              <a:gd name="T30" fmla="*/ 688 w 857"/>
              <a:gd name="T31" fmla="*/ 808 h 841"/>
              <a:gd name="T32" fmla="*/ 632 w 857"/>
              <a:gd name="T33" fmla="*/ 840 h 841"/>
              <a:gd name="T34" fmla="*/ 592 w 857"/>
              <a:gd name="T35" fmla="*/ 760 h 841"/>
              <a:gd name="T36" fmla="*/ 576 w 857"/>
              <a:gd name="T37" fmla="*/ 752 h 841"/>
              <a:gd name="T38" fmla="*/ 528 w 857"/>
              <a:gd name="T39" fmla="*/ 696 h 841"/>
              <a:gd name="T40" fmla="*/ 496 w 857"/>
              <a:gd name="T41" fmla="*/ 712 h 841"/>
              <a:gd name="T42" fmla="*/ 488 w 857"/>
              <a:gd name="T43" fmla="*/ 728 h 841"/>
              <a:gd name="T44" fmla="*/ 480 w 857"/>
              <a:gd name="T45" fmla="*/ 776 h 841"/>
              <a:gd name="T46" fmla="*/ 464 w 857"/>
              <a:gd name="T47" fmla="*/ 744 h 841"/>
              <a:gd name="T48" fmla="*/ 416 w 857"/>
              <a:gd name="T49" fmla="*/ 728 h 841"/>
              <a:gd name="T50" fmla="*/ 408 w 857"/>
              <a:gd name="T51" fmla="*/ 688 h 841"/>
              <a:gd name="T52" fmla="*/ 456 w 857"/>
              <a:gd name="T53" fmla="*/ 696 h 841"/>
              <a:gd name="T54" fmla="*/ 488 w 857"/>
              <a:gd name="T55" fmla="*/ 672 h 841"/>
              <a:gd name="T56" fmla="*/ 464 w 857"/>
              <a:gd name="T57" fmla="*/ 640 h 841"/>
              <a:gd name="T58" fmla="*/ 504 w 857"/>
              <a:gd name="T59" fmla="*/ 600 h 841"/>
              <a:gd name="T60" fmla="*/ 536 w 857"/>
              <a:gd name="T61" fmla="*/ 568 h 841"/>
              <a:gd name="T62" fmla="*/ 480 w 857"/>
              <a:gd name="T63" fmla="*/ 408 h 841"/>
              <a:gd name="T64" fmla="*/ 408 w 857"/>
              <a:gd name="T65" fmla="*/ 360 h 841"/>
              <a:gd name="T66" fmla="*/ 344 w 857"/>
              <a:gd name="T67" fmla="*/ 336 h 841"/>
              <a:gd name="T68" fmla="*/ 280 w 857"/>
              <a:gd name="T69" fmla="*/ 312 h 841"/>
              <a:gd name="T70" fmla="*/ 208 w 857"/>
              <a:gd name="T71" fmla="*/ 336 h 841"/>
              <a:gd name="T72" fmla="*/ 48 w 857"/>
              <a:gd name="T73" fmla="*/ 240 h 841"/>
              <a:gd name="T74" fmla="*/ 8 w 857"/>
              <a:gd name="T75" fmla="*/ 160 h 841"/>
              <a:gd name="T76" fmla="*/ 48 w 857"/>
              <a:gd name="T77" fmla="*/ 152 h 841"/>
              <a:gd name="T78" fmla="*/ 112 w 857"/>
              <a:gd name="T79" fmla="*/ 96 h 841"/>
              <a:gd name="T80" fmla="*/ 136 w 857"/>
              <a:gd name="T81" fmla="*/ 64 h 841"/>
              <a:gd name="T82" fmla="*/ 216 w 857"/>
              <a:gd name="T83" fmla="*/ 32 h 841"/>
              <a:gd name="T84" fmla="*/ 232 w 857"/>
              <a:gd name="T85" fmla="*/ 0 h 841"/>
              <a:gd name="T86" fmla="*/ 288 w 857"/>
              <a:gd name="T87" fmla="*/ 72 h 841"/>
              <a:gd name="T88" fmla="*/ 296 w 857"/>
              <a:gd name="T89" fmla="*/ 128 h 841"/>
              <a:gd name="T90" fmla="*/ 312 w 857"/>
              <a:gd name="T91" fmla="*/ 176 h 841"/>
              <a:gd name="T92" fmla="*/ 336 w 857"/>
              <a:gd name="T93" fmla="*/ 192 h 841"/>
              <a:gd name="T94" fmla="*/ 408 w 857"/>
              <a:gd name="T95" fmla="*/ 176 h 841"/>
              <a:gd name="T96" fmla="*/ 408 w 857"/>
              <a:gd name="T97" fmla="*/ 216 h 841"/>
              <a:gd name="T98" fmla="*/ 384 w 857"/>
              <a:gd name="T99" fmla="*/ 256 h 841"/>
              <a:gd name="T100" fmla="*/ 432 w 857"/>
              <a:gd name="T101" fmla="*/ 328 h 841"/>
              <a:gd name="T102" fmla="*/ 496 w 857"/>
              <a:gd name="T103" fmla="*/ 344 h 841"/>
              <a:gd name="T104" fmla="*/ 528 w 857"/>
              <a:gd name="T105" fmla="*/ 320 h 841"/>
              <a:gd name="T106" fmla="*/ 584 w 857"/>
              <a:gd name="T107" fmla="*/ 320 h 841"/>
              <a:gd name="T108" fmla="*/ 624 w 857"/>
              <a:gd name="T109" fmla="*/ 336 h 841"/>
              <a:gd name="T110" fmla="*/ 576 w 857"/>
              <a:gd name="T111" fmla="*/ 392 h 841"/>
              <a:gd name="T112" fmla="*/ 600 w 857"/>
              <a:gd name="T113" fmla="*/ 456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7" h="841">
                <a:moveTo>
                  <a:pt x="640" y="456"/>
                </a:moveTo>
                <a:lnTo>
                  <a:pt x="632" y="480"/>
                </a:lnTo>
                <a:lnTo>
                  <a:pt x="680" y="504"/>
                </a:lnTo>
                <a:lnTo>
                  <a:pt x="672" y="536"/>
                </a:lnTo>
                <a:lnTo>
                  <a:pt x="680" y="544"/>
                </a:lnTo>
                <a:lnTo>
                  <a:pt x="672" y="568"/>
                </a:lnTo>
                <a:lnTo>
                  <a:pt x="680" y="592"/>
                </a:lnTo>
                <a:lnTo>
                  <a:pt x="736" y="624"/>
                </a:lnTo>
                <a:lnTo>
                  <a:pt x="744" y="624"/>
                </a:lnTo>
                <a:lnTo>
                  <a:pt x="744" y="600"/>
                </a:lnTo>
                <a:lnTo>
                  <a:pt x="760" y="584"/>
                </a:lnTo>
                <a:lnTo>
                  <a:pt x="752" y="552"/>
                </a:lnTo>
                <a:lnTo>
                  <a:pt x="736" y="544"/>
                </a:lnTo>
                <a:lnTo>
                  <a:pt x="736" y="520"/>
                </a:lnTo>
                <a:lnTo>
                  <a:pt x="752" y="520"/>
                </a:lnTo>
                <a:lnTo>
                  <a:pt x="752" y="488"/>
                </a:lnTo>
                <a:lnTo>
                  <a:pt x="784" y="496"/>
                </a:lnTo>
                <a:lnTo>
                  <a:pt x="800" y="512"/>
                </a:lnTo>
                <a:lnTo>
                  <a:pt x="840" y="536"/>
                </a:lnTo>
                <a:lnTo>
                  <a:pt x="856" y="552"/>
                </a:lnTo>
                <a:lnTo>
                  <a:pt x="848" y="632"/>
                </a:lnTo>
                <a:lnTo>
                  <a:pt x="800" y="632"/>
                </a:lnTo>
                <a:lnTo>
                  <a:pt x="800" y="664"/>
                </a:lnTo>
                <a:lnTo>
                  <a:pt x="776" y="664"/>
                </a:lnTo>
                <a:lnTo>
                  <a:pt x="776" y="648"/>
                </a:lnTo>
                <a:lnTo>
                  <a:pt x="736" y="648"/>
                </a:lnTo>
                <a:lnTo>
                  <a:pt x="736" y="760"/>
                </a:lnTo>
                <a:lnTo>
                  <a:pt x="704" y="752"/>
                </a:lnTo>
                <a:lnTo>
                  <a:pt x="688" y="768"/>
                </a:lnTo>
                <a:lnTo>
                  <a:pt x="696" y="776"/>
                </a:lnTo>
                <a:lnTo>
                  <a:pt x="704" y="800"/>
                </a:lnTo>
                <a:lnTo>
                  <a:pt x="688" y="808"/>
                </a:lnTo>
                <a:lnTo>
                  <a:pt x="664" y="840"/>
                </a:lnTo>
                <a:lnTo>
                  <a:pt x="632" y="840"/>
                </a:lnTo>
                <a:lnTo>
                  <a:pt x="608" y="816"/>
                </a:lnTo>
                <a:lnTo>
                  <a:pt x="592" y="760"/>
                </a:lnTo>
                <a:lnTo>
                  <a:pt x="592" y="752"/>
                </a:lnTo>
                <a:lnTo>
                  <a:pt x="576" y="752"/>
                </a:lnTo>
                <a:lnTo>
                  <a:pt x="544" y="736"/>
                </a:lnTo>
                <a:lnTo>
                  <a:pt x="528" y="696"/>
                </a:lnTo>
                <a:lnTo>
                  <a:pt x="512" y="704"/>
                </a:lnTo>
                <a:lnTo>
                  <a:pt x="496" y="712"/>
                </a:lnTo>
                <a:lnTo>
                  <a:pt x="488" y="712"/>
                </a:lnTo>
                <a:lnTo>
                  <a:pt x="488" y="728"/>
                </a:lnTo>
                <a:lnTo>
                  <a:pt x="496" y="752"/>
                </a:lnTo>
                <a:lnTo>
                  <a:pt x="480" y="776"/>
                </a:lnTo>
                <a:lnTo>
                  <a:pt x="448" y="768"/>
                </a:lnTo>
                <a:lnTo>
                  <a:pt x="464" y="744"/>
                </a:lnTo>
                <a:lnTo>
                  <a:pt x="448" y="736"/>
                </a:lnTo>
                <a:lnTo>
                  <a:pt x="416" y="728"/>
                </a:lnTo>
                <a:lnTo>
                  <a:pt x="400" y="704"/>
                </a:lnTo>
                <a:lnTo>
                  <a:pt x="408" y="688"/>
                </a:lnTo>
                <a:lnTo>
                  <a:pt x="424" y="688"/>
                </a:lnTo>
                <a:lnTo>
                  <a:pt x="456" y="696"/>
                </a:lnTo>
                <a:lnTo>
                  <a:pt x="480" y="680"/>
                </a:lnTo>
                <a:lnTo>
                  <a:pt x="488" y="672"/>
                </a:lnTo>
                <a:lnTo>
                  <a:pt x="464" y="664"/>
                </a:lnTo>
                <a:lnTo>
                  <a:pt x="464" y="640"/>
                </a:lnTo>
                <a:lnTo>
                  <a:pt x="496" y="632"/>
                </a:lnTo>
                <a:lnTo>
                  <a:pt x="504" y="600"/>
                </a:lnTo>
                <a:lnTo>
                  <a:pt x="528" y="600"/>
                </a:lnTo>
                <a:lnTo>
                  <a:pt x="536" y="568"/>
                </a:lnTo>
                <a:lnTo>
                  <a:pt x="520" y="480"/>
                </a:lnTo>
                <a:lnTo>
                  <a:pt x="480" y="408"/>
                </a:lnTo>
                <a:lnTo>
                  <a:pt x="480" y="432"/>
                </a:lnTo>
                <a:lnTo>
                  <a:pt x="408" y="360"/>
                </a:lnTo>
                <a:lnTo>
                  <a:pt x="392" y="368"/>
                </a:lnTo>
                <a:lnTo>
                  <a:pt x="344" y="336"/>
                </a:lnTo>
                <a:lnTo>
                  <a:pt x="336" y="304"/>
                </a:lnTo>
                <a:lnTo>
                  <a:pt x="280" y="312"/>
                </a:lnTo>
                <a:lnTo>
                  <a:pt x="224" y="288"/>
                </a:lnTo>
                <a:lnTo>
                  <a:pt x="208" y="336"/>
                </a:lnTo>
                <a:lnTo>
                  <a:pt x="136" y="280"/>
                </a:lnTo>
                <a:lnTo>
                  <a:pt x="48" y="240"/>
                </a:lnTo>
                <a:lnTo>
                  <a:pt x="0" y="248"/>
                </a:lnTo>
                <a:lnTo>
                  <a:pt x="8" y="160"/>
                </a:lnTo>
                <a:lnTo>
                  <a:pt x="24" y="144"/>
                </a:lnTo>
                <a:lnTo>
                  <a:pt x="48" y="152"/>
                </a:lnTo>
                <a:lnTo>
                  <a:pt x="72" y="112"/>
                </a:lnTo>
                <a:lnTo>
                  <a:pt x="112" y="96"/>
                </a:lnTo>
                <a:lnTo>
                  <a:pt x="136" y="80"/>
                </a:lnTo>
                <a:lnTo>
                  <a:pt x="136" y="64"/>
                </a:lnTo>
                <a:lnTo>
                  <a:pt x="200" y="64"/>
                </a:lnTo>
                <a:lnTo>
                  <a:pt x="216" y="32"/>
                </a:lnTo>
                <a:lnTo>
                  <a:pt x="216" y="8"/>
                </a:lnTo>
                <a:lnTo>
                  <a:pt x="232" y="0"/>
                </a:lnTo>
                <a:lnTo>
                  <a:pt x="272" y="8"/>
                </a:lnTo>
                <a:lnTo>
                  <a:pt x="288" y="72"/>
                </a:lnTo>
                <a:lnTo>
                  <a:pt x="288" y="104"/>
                </a:lnTo>
                <a:lnTo>
                  <a:pt x="296" y="128"/>
                </a:lnTo>
                <a:lnTo>
                  <a:pt x="312" y="152"/>
                </a:lnTo>
                <a:lnTo>
                  <a:pt x="312" y="176"/>
                </a:lnTo>
                <a:lnTo>
                  <a:pt x="320" y="192"/>
                </a:lnTo>
                <a:lnTo>
                  <a:pt x="336" y="192"/>
                </a:lnTo>
                <a:lnTo>
                  <a:pt x="336" y="168"/>
                </a:lnTo>
                <a:lnTo>
                  <a:pt x="408" y="176"/>
                </a:lnTo>
                <a:lnTo>
                  <a:pt x="408" y="200"/>
                </a:lnTo>
                <a:lnTo>
                  <a:pt x="408" y="216"/>
                </a:lnTo>
                <a:lnTo>
                  <a:pt x="384" y="240"/>
                </a:lnTo>
                <a:lnTo>
                  <a:pt x="384" y="256"/>
                </a:lnTo>
                <a:lnTo>
                  <a:pt x="432" y="304"/>
                </a:lnTo>
                <a:lnTo>
                  <a:pt x="432" y="328"/>
                </a:lnTo>
                <a:lnTo>
                  <a:pt x="488" y="352"/>
                </a:lnTo>
                <a:lnTo>
                  <a:pt x="496" y="344"/>
                </a:lnTo>
                <a:lnTo>
                  <a:pt x="488" y="312"/>
                </a:lnTo>
                <a:lnTo>
                  <a:pt x="528" y="320"/>
                </a:lnTo>
                <a:lnTo>
                  <a:pt x="536" y="320"/>
                </a:lnTo>
                <a:lnTo>
                  <a:pt x="584" y="320"/>
                </a:lnTo>
                <a:lnTo>
                  <a:pt x="608" y="312"/>
                </a:lnTo>
                <a:lnTo>
                  <a:pt x="624" y="336"/>
                </a:lnTo>
                <a:lnTo>
                  <a:pt x="584" y="368"/>
                </a:lnTo>
                <a:lnTo>
                  <a:pt x="576" y="392"/>
                </a:lnTo>
                <a:lnTo>
                  <a:pt x="568" y="416"/>
                </a:lnTo>
                <a:lnTo>
                  <a:pt x="600" y="456"/>
                </a:lnTo>
                <a:lnTo>
                  <a:pt x="640" y="456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2" name="Freeform 35"/>
          <p:cNvSpPr>
            <a:spLocks/>
          </p:cNvSpPr>
          <p:nvPr/>
        </p:nvSpPr>
        <p:spPr bwMode="invGray">
          <a:xfrm>
            <a:off x="3417881" y="2151875"/>
            <a:ext cx="2295099" cy="1870206"/>
          </a:xfrm>
          <a:custGeom>
            <a:avLst/>
            <a:gdLst>
              <a:gd name="T0" fmla="*/ 16 w 1425"/>
              <a:gd name="T1" fmla="*/ 896 h 1241"/>
              <a:gd name="T2" fmla="*/ 64 w 1425"/>
              <a:gd name="T3" fmla="*/ 968 h 1241"/>
              <a:gd name="T4" fmla="*/ 136 w 1425"/>
              <a:gd name="T5" fmla="*/ 976 h 1241"/>
              <a:gd name="T6" fmla="*/ 112 w 1425"/>
              <a:gd name="T7" fmla="*/ 1032 h 1241"/>
              <a:gd name="T8" fmla="*/ 216 w 1425"/>
              <a:gd name="T9" fmla="*/ 1128 h 1241"/>
              <a:gd name="T10" fmla="*/ 256 w 1425"/>
              <a:gd name="T11" fmla="*/ 1096 h 1241"/>
              <a:gd name="T12" fmla="*/ 352 w 1425"/>
              <a:gd name="T13" fmla="*/ 1104 h 1241"/>
              <a:gd name="T14" fmla="*/ 328 w 1425"/>
              <a:gd name="T15" fmla="*/ 1240 h 1241"/>
              <a:gd name="T16" fmla="*/ 424 w 1425"/>
              <a:gd name="T17" fmla="*/ 1200 h 1241"/>
              <a:gd name="T18" fmla="*/ 496 w 1425"/>
              <a:gd name="T19" fmla="*/ 1112 h 1241"/>
              <a:gd name="T20" fmla="*/ 560 w 1425"/>
              <a:gd name="T21" fmla="*/ 1224 h 1241"/>
              <a:gd name="T22" fmla="*/ 600 w 1425"/>
              <a:gd name="T23" fmla="*/ 1200 h 1241"/>
              <a:gd name="T24" fmla="*/ 664 w 1425"/>
              <a:gd name="T25" fmla="*/ 1112 h 1241"/>
              <a:gd name="T26" fmla="*/ 704 w 1425"/>
              <a:gd name="T27" fmla="*/ 1096 h 1241"/>
              <a:gd name="T28" fmla="*/ 736 w 1425"/>
              <a:gd name="T29" fmla="*/ 1096 h 1241"/>
              <a:gd name="T30" fmla="*/ 800 w 1425"/>
              <a:gd name="T31" fmla="*/ 1024 h 1241"/>
              <a:gd name="T32" fmla="*/ 864 w 1425"/>
              <a:gd name="T33" fmla="*/ 1008 h 1241"/>
              <a:gd name="T34" fmla="*/ 896 w 1425"/>
              <a:gd name="T35" fmla="*/ 920 h 1241"/>
              <a:gd name="T36" fmla="*/ 944 w 1425"/>
              <a:gd name="T37" fmla="*/ 912 h 1241"/>
              <a:gd name="T38" fmla="*/ 1008 w 1425"/>
              <a:gd name="T39" fmla="*/ 872 h 1241"/>
              <a:gd name="T40" fmla="*/ 1088 w 1425"/>
              <a:gd name="T41" fmla="*/ 824 h 1241"/>
              <a:gd name="T42" fmla="*/ 1128 w 1425"/>
              <a:gd name="T43" fmla="*/ 920 h 1241"/>
              <a:gd name="T44" fmla="*/ 1176 w 1425"/>
              <a:gd name="T45" fmla="*/ 888 h 1241"/>
              <a:gd name="T46" fmla="*/ 1176 w 1425"/>
              <a:gd name="T47" fmla="*/ 840 h 1241"/>
              <a:gd name="T48" fmla="*/ 1352 w 1425"/>
              <a:gd name="T49" fmla="*/ 784 h 1241"/>
              <a:gd name="T50" fmla="*/ 1376 w 1425"/>
              <a:gd name="T51" fmla="*/ 728 h 1241"/>
              <a:gd name="T52" fmla="*/ 1312 w 1425"/>
              <a:gd name="T53" fmla="*/ 672 h 1241"/>
              <a:gd name="T54" fmla="*/ 1264 w 1425"/>
              <a:gd name="T55" fmla="*/ 560 h 1241"/>
              <a:gd name="T56" fmla="*/ 1336 w 1425"/>
              <a:gd name="T57" fmla="*/ 560 h 1241"/>
              <a:gd name="T58" fmla="*/ 1352 w 1425"/>
              <a:gd name="T59" fmla="*/ 472 h 1241"/>
              <a:gd name="T60" fmla="*/ 1296 w 1425"/>
              <a:gd name="T61" fmla="*/ 432 h 1241"/>
              <a:gd name="T62" fmla="*/ 1392 w 1425"/>
              <a:gd name="T63" fmla="*/ 296 h 1241"/>
              <a:gd name="T64" fmla="*/ 1424 w 1425"/>
              <a:gd name="T65" fmla="*/ 128 h 1241"/>
              <a:gd name="T66" fmla="*/ 1344 w 1425"/>
              <a:gd name="T67" fmla="*/ 128 h 1241"/>
              <a:gd name="T68" fmla="*/ 1264 w 1425"/>
              <a:gd name="T69" fmla="*/ 72 h 1241"/>
              <a:gd name="T70" fmla="*/ 1192 w 1425"/>
              <a:gd name="T71" fmla="*/ 64 h 1241"/>
              <a:gd name="T72" fmla="*/ 1168 w 1425"/>
              <a:gd name="T73" fmla="*/ 0 h 1241"/>
              <a:gd name="T74" fmla="*/ 1160 w 1425"/>
              <a:gd name="T75" fmla="*/ 64 h 1241"/>
              <a:gd name="T76" fmla="*/ 1128 w 1425"/>
              <a:gd name="T77" fmla="*/ 168 h 1241"/>
              <a:gd name="T78" fmla="*/ 1120 w 1425"/>
              <a:gd name="T79" fmla="*/ 240 h 1241"/>
              <a:gd name="T80" fmla="*/ 992 w 1425"/>
              <a:gd name="T81" fmla="*/ 280 h 1241"/>
              <a:gd name="T82" fmla="*/ 992 w 1425"/>
              <a:gd name="T83" fmla="*/ 432 h 1241"/>
              <a:gd name="T84" fmla="*/ 1056 w 1425"/>
              <a:gd name="T85" fmla="*/ 416 h 1241"/>
              <a:gd name="T86" fmla="*/ 1136 w 1425"/>
              <a:gd name="T87" fmla="*/ 448 h 1241"/>
              <a:gd name="T88" fmla="*/ 1136 w 1425"/>
              <a:gd name="T89" fmla="*/ 504 h 1241"/>
              <a:gd name="T90" fmla="*/ 1040 w 1425"/>
              <a:gd name="T91" fmla="*/ 536 h 1241"/>
              <a:gd name="T92" fmla="*/ 992 w 1425"/>
              <a:gd name="T93" fmla="*/ 592 h 1241"/>
              <a:gd name="T94" fmla="*/ 864 w 1425"/>
              <a:gd name="T95" fmla="*/ 664 h 1241"/>
              <a:gd name="T96" fmla="*/ 760 w 1425"/>
              <a:gd name="T97" fmla="*/ 648 h 1241"/>
              <a:gd name="T98" fmla="*/ 768 w 1425"/>
              <a:gd name="T99" fmla="*/ 752 h 1241"/>
              <a:gd name="T100" fmla="*/ 640 w 1425"/>
              <a:gd name="T101" fmla="*/ 848 h 1241"/>
              <a:gd name="T102" fmla="*/ 456 w 1425"/>
              <a:gd name="T103" fmla="*/ 880 h 1241"/>
              <a:gd name="T104" fmla="*/ 352 w 1425"/>
              <a:gd name="T105" fmla="*/ 888 h 1241"/>
              <a:gd name="T106" fmla="*/ 248 w 1425"/>
              <a:gd name="T107" fmla="*/ 864 h 1241"/>
              <a:gd name="T108" fmla="*/ 96 w 1425"/>
              <a:gd name="T109" fmla="*/ 816 h 1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25" h="1241">
                <a:moveTo>
                  <a:pt x="0" y="784"/>
                </a:moveTo>
                <a:lnTo>
                  <a:pt x="16" y="848"/>
                </a:lnTo>
                <a:lnTo>
                  <a:pt x="16" y="896"/>
                </a:lnTo>
                <a:lnTo>
                  <a:pt x="40" y="928"/>
                </a:lnTo>
                <a:lnTo>
                  <a:pt x="48" y="968"/>
                </a:lnTo>
                <a:lnTo>
                  <a:pt x="64" y="968"/>
                </a:lnTo>
                <a:lnTo>
                  <a:pt x="64" y="944"/>
                </a:lnTo>
                <a:lnTo>
                  <a:pt x="136" y="952"/>
                </a:lnTo>
                <a:lnTo>
                  <a:pt x="136" y="976"/>
                </a:lnTo>
                <a:lnTo>
                  <a:pt x="136" y="992"/>
                </a:lnTo>
                <a:lnTo>
                  <a:pt x="112" y="1016"/>
                </a:lnTo>
                <a:lnTo>
                  <a:pt x="112" y="1032"/>
                </a:lnTo>
                <a:lnTo>
                  <a:pt x="160" y="1080"/>
                </a:lnTo>
                <a:lnTo>
                  <a:pt x="160" y="1104"/>
                </a:lnTo>
                <a:lnTo>
                  <a:pt x="216" y="1128"/>
                </a:lnTo>
                <a:lnTo>
                  <a:pt x="224" y="1120"/>
                </a:lnTo>
                <a:lnTo>
                  <a:pt x="216" y="1088"/>
                </a:lnTo>
                <a:lnTo>
                  <a:pt x="256" y="1096"/>
                </a:lnTo>
                <a:lnTo>
                  <a:pt x="264" y="1096"/>
                </a:lnTo>
                <a:lnTo>
                  <a:pt x="336" y="1088"/>
                </a:lnTo>
                <a:lnTo>
                  <a:pt x="352" y="1104"/>
                </a:lnTo>
                <a:lnTo>
                  <a:pt x="312" y="1144"/>
                </a:lnTo>
                <a:lnTo>
                  <a:pt x="296" y="1192"/>
                </a:lnTo>
                <a:lnTo>
                  <a:pt x="328" y="1240"/>
                </a:lnTo>
                <a:lnTo>
                  <a:pt x="376" y="1232"/>
                </a:lnTo>
                <a:lnTo>
                  <a:pt x="400" y="1208"/>
                </a:lnTo>
                <a:lnTo>
                  <a:pt x="424" y="1200"/>
                </a:lnTo>
                <a:lnTo>
                  <a:pt x="432" y="1136"/>
                </a:lnTo>
                <a:lnTo>
                  <a:pt x="488" y="1088"/>
                </a:lnTo>
                <a:lnTo>
                  <a:pt x="496" y="1112"/>
                </a:lnTo>
                <a:lnTo>
                  <a:pt x="480" y="1176"/>
                </a:lnTo>
                <a:lnTo>
                  <a:pt x="520" y="1192"/>
                </a:lnTo>
                <a:lnTo>
                  <a:pt x="560" y="1224"/>
                </a:lnTo>
                <a:lnTo>
                  <a:pt x="576" y="1224"/>
                </a:lnTo>
                <a:lnTo>
                  <a:pt x="592" y="1224"/>
                </a:lnTo>
                <a:lnTo>
                  <a:pt x="600" y="1200"/>
                </a:lnTo>
                <a:lnTo>
                  <a:pt x="616" y="1200"/>
                </a:lnTo>
                <a:lnTo>
                  <a:pt x="608" y="1168"/>
                </a:lnTo>
                <a:lnTo>
                  <a:pt x="664" y="1112"/>
                </a:lnTo>
                <a:lnTo>
                  <a:pt x="664" y="1096"/>
                </a:lnTo>
                <a:lnTo>
                  <a:pt x="696" y="1096"/>
                </a:lnTo>
                <a:lnTo>
                  <a:pt x="704" y="1096"/>
                </a:lnTo>
                <a:lnTo>
                  <a:pt x="712" y="1080"/>
                </a:lnTo>
                <a:lnTo>
                  <a:pt x="720" y="1080"/>
                </a:lnTo>
                <a:lnTo>
                  <a:pt x="736" y="1096"/>
                </a:lnTo>
                <a:lnTo>
                  <a:pt x="736" y="1072"/>
                </a:lnTo>
                <a:lnTo>
                  <a:pt x="760" y="1080"/>
                </a:lnTo>
                <a:lnTo>
                  <a:pt x="800" y="1024"/>
                </a:lnTo>
                <a:lnTo>
                  <a:pt x="832" y="1016"/>
                </a:lnTo>
                <a:lnTo>
                  <a:pt x="848" y="1000"/>
                </a:lnTo>
                <a:lnTo>
                  <a:pt x="864" y="1008"/>
                </a:lnTo>
                <a:lnTo>
                  <a:pt x="896" y="1000"/>
                </a:lnTo>
                <a:lnTo>
                  <a:pt x="872" y="928"/>
                </a:lnTo>
                <a:lnTo>
                  <a:pt x="896" y="920"/>
                </a:lnTo>
                <a:lnTo>
                  <a:pt x="896" y="888"/>
                </a:lnTo>
                <a:lnTo>
                  <a:pt x="928" y="872"/>
                </a:lnTo>
                <a:lnTo>
                  <a:pt x="944" y="912"/>
                </a:lnTo>
                <a:lnTo>
                  <a:pt x="984" y="888"/>
                </a:lnTo>
                <a:lnTo>
                  <a:pt x="1000" y="896"/>
                </a:lnTo>
                <a:lnTo>
                  <a:pt x="1008" y="872"/>
                </a:lnTo>
                <a:lnTo>
                  <a:pt x="1040" y="880"/>
                </a:lnTo>
                <a:lnTo>
                  <a:pt x="1040" y="840"/>
                </a:lnTo>
                <a:lnTo>
                  <a:pt x="1088" y="824"/>
                </a:lnTo>
                <a:lnTo>
                  <a:pt x="1112" y="864"/>
                </a:lnTo>
                <a:lnTo>
                  <a:pt x="1112" y="904"/>
                </a:lnTo>
                <a:lnTo>
                  <a:pt x="1128" y="920"/>
                </a:lnTo>
                <a:lnTo>
                  <a:pt x="1160" y="912"/>
                </a:lnTo>
                <a:lnTo>
                  <a:pt x="1176" y="912"/>
                </a:lnTo>
                <a:lnTo>
                  <a:pt x="1176" y="888"/>
                </a:lnTo>
                <a:lnTo>
                  <a:pt x="1176" y="864"/>
                </a:lnTo>
                <a:lnTo>
                  <a:pt x="1160" y="832"/>
                </a:lnTo>
                <a:lnTo>
                  <a:pt x="1176" y="840"/>
                </a:lnTo>
                <a:lnTo>
                  <a:pt x="1200" y="872"/>
                </a:lnTo>
                <a:lnTo>
                  <a:pt x="1328" y="776"/>
                </a:lnTo>
                <a:lnTo>
                  <a:pt x="1352" y="784"/>
                </a:lnTo>
                <a:lnTo>
                  <a:pt x="1392" y="752"/>
                </a:lnTo>
                <a:lnTo>
                  <a:pt x="1392" y="728"/>
                </a:lnTo>
                <a:lnTo>
                  <a:pt x="1376" y="728"/>
                </a:lnTo>
                <a:lnTo>
                  <a:pt x="1376" y="688"/>
                </a:lnTo>
                <a:lnTo>
                  <a:pt x="1352" y="640"/>
                </a:lnTo>
                <a:lnTo>
                  <a:pt x="1312" y="672"/>
                </a:lnTo>
                <a:lnTo>
                  <a:pt x="1288" y="616"/>
                </a:lnTo>
                <a:lnTo>
                  <a:pt x="1296" y="592"/>
                </a:lnTo>
                <a:lnTo>
                  <a:pt x="1264" y="560"/>
                </a:lnTo>
                <a:lnTo>
                  <a:pt x="1272" y="536"/>
                </a:lnTo>
                <a:lnTo>
                  <a:pt x="1312" y="560"/>
                </a:lnTo>
                <a:lnTo>
                  <a:pt x="1336" y="560"/>
                </a:lnTo>
                <a:lnTo>
                  <a:pt x="1328" y="512"/>
                </a:lnTo>
                <a:lnTo>
                  <a:pt x="1328" y="488"/>
                </a:lnTo>
                <a:lnTo>
                  <a:pt x="1352" y="472"/>
                </a:lnTo>
                <a:lnTo>
                  <a:pt x="1352" y="456"/>
                </a:lnTo>
                <a:lnTo>
                  <a:pt x="1320" y="472"/>
                </a:lnTo>
                <a:lnTo>
                  <a:pt x="1296" y="432"/>
                </a:lnTo>
                <a:lnTo>
                  <a:pt x="1368" y="336"/>
                </a:lnTo>
                <a:lnTo>
                  <a:pt x="1384" y="360"/>
                </a:lnTo>
                <a:lnTo>
                  <a:pt x="1392" y="296"/>
                </a:lnTo>
                <a:lnTo>
                  <a:pt x="1408" y="272"/>
                </a:lnTo>
                <a:lnTo>
                  <a:pt x="1400" y="216"/>
                </a:lnTo>
                <a:lnTo>
                  <a:pt x="1424" y="128"/>
                </a:lnTo>
                <a:lnTo>
                  <a:pt x="1384" y="88"/>
                </a:lnTo>
                <a:lnTo>
                  <a:pt x="1360" y="120"/>
                </a:lnTo>
                <a:lnTo>
                  <a:pt x="1344" y="128"/>
                </a:lnTo>
                <a:lnTo>
                  <a:pt x="1296" y="144"/>
                </a:lnTo>
                <a:lnTo>
                  <a:pt x="1280" y="120"/>
                </a:lnTo>
                <a:lnTo>
                  <a:pt x="1264" y="72"/>
                </a:lnTo>
                <a:lnTo>
                  <a:pt x="1240" y="56"/>
                </a:lnTo>
                <a:lnTo>
                  <a:pt x="1224" y="72"/>
                </a:lnTo>
                <a:lnTo>
                  <a:pt x="1192" y="64"/>
                </a:lnTo>
                <a:lnTo>
                  <a:pt x="1208" y="32"/>
                </a:lnTo>
                <a:lnTo>
                  <a:pt x="1200" y="0"/>
                </a:lnTo>
                <a:lnTo>
                  <a:pt x="1168" y="0"/>
                </a:lnTo>
                <a:lnTo>
                  <a:pt x="1128" y="40"/>
                </a:lnTo>
                <a:lnTo>
                  <a:pt x="1128" y="56"/>
                </a:lnTo>
                <a:lnTo>
                  <a:pt x="1160" y="64"/>
                </a:lnTo>
                <a:lnTo>
                  <a:pt x="1168" y="88"/>
                </a:lnTo>
                <a:lnTo>
                  <a:pt x="1136" y="136"/>
                </a:lnTo>
                <a:lnTo>
                  <a:pt x="1128" y="168"/>
                </a:lnTo>
                <a:lnTo>
                  <a:pt x="1112" y="200"/>
                </a:lnTo>
                <a:lnTo>
                  <a:pt x="1112" y="232"/>
                </a:lnTo>
                <a:lnTo>
                  <a:pt x="1120" y="240"/>
                </a:lnTo>
                <a:lnTo>
                  <a:pt x="1056" y="288"/>
                </a:lnTo>
                <a:lnTo>
                  <a:pt x="1016" y="280"/>
                </a:lnTo>
                <a:lnTo>
                  <a:pt x="992" y="280"/>
                </a:lnTo>
                <a:lnTo>
                  <a:pt x="944" y="416"/>
                </a:lnTo>
                <a:lnTo>
                  <a:pt x="960" y="432"/>
                </a:lnTo>
                <a:lnTo>
                  <a:pt x="992" y="432"/>
                </a:lnTo>
                <a:lnTo>
                  <a:pt x="1032" y="432"/>
                </a:lnTo>
                <a:lnTo>
                  <a:pt x="1040" y="440"/>
                </a:lnTo>
                <a:lnTo>
                  <a:pt x="1056" y="416"/>
                </a:lnTo>
                <a:lnTo>
                  <a:pt x="1080" y="408"/>
                </a:lnTo>
                <a:lnTo>
                  <a:pt x="1104" y="416"/>
                </a:lnTo>
                <a:lnTo>
                  <a:pt x="1136" y="448"/>
                </a:lnTo>
                <a:lnTo>
                  <a:pt x="1160" y="480"/>
                </a:lnTo>
                <a:lnTo>
                  <a:pt x="1160" y="512"/>
                </a:lnTo>
                <a:lnTo>
                  <a:pt x="1136" y="504"/>
                </a:lnTo>
                <a:lnTo>
                  <a:pt x="1088" y="520"/>
                </a:lnTo>
                <a:lnTo>
                  <a:pt x="1048" y="520"/>
                </a:lnTo>
                <a:lnTo>
                  <a:pt x="1040" y="536"/>
                </a:lnTo>
                <a:lnTo>
                  <a:pt x="1016" y="536"/>
                </a:lnTo>
                <a:lnTo>
                  <a:pt x="992" y="560"/>
                </a:lnTo>
                <a:lnTo>
                  <a:pt x="992" y="592"/>
                </a:lnTo>
                <a:lnTo>
                  <a:pt x="968" y="608"/>
                </a:lnTo>
                <a:lnTo>
                  <a:pt x="912" y="616"/>
                </a:lnTo>
                <a:lnTo>
                  <a:pt x="864" y="664"/>
                </a:lnTo>
                <a:lnTo>
                  <a:pt x="800" y="664"/>
                </a:lnTo>
                <a:lnTo>
                  <a:pt x="784" y="648"/>
                </a:lnTo>
                <a:lnTo>
                  <a:pt x="760" y="648"/>
                </a:lnTo>
                <a:lnTo>
                  <a:pt x="752" y="680"/>
                </a:lnTo>
                <a:lnTo>
                  <a:pt x="728" y="704"/>
                </a:lnTo>
                <a:lnTo>
                  <a:pt x="768" y="752"/>
                </a:lnTo>
                <a:lnTo>
                  <a:pt x="720" y="784"/>
                </a:lnTo>
                <a:lnTo>
                  <a:pt x="696" y="824"/>
                </a:lnTo>
                <a:lnTo>
                  <a:pt x="640" y="848"/>
                </a:lnTo>
                <a:lnTo>
                  <a:pt x="560" y="856"/>
                </a:lnTo>
                <a:lnTo>
                  <a:pt x="496" y="864"/>
                </a:lnTo>
                <a:lnTo>
                  <a:pt x="456" y="880"/>
                </a:lnTo>
                <a:lnTo>
                  <a:pt x="408" y="912"/>
                </a:lnTo>
                <a:lnTo>
                  <a:pt x="384" y="912"/>
                </a:lnTo>
                <a:lnTo>
                  <a:pt x="352" y="888"/>
                </a:lnTo>
                <a:lnTo>
                  <a:pt x="312" y="888"/>
                </a:lnTo>
                <a:lnTo>
                  <a:pt x="280" y="864"/>
                </a:lnTo>
                <a:lnTo>
                  <a:pt x="248" y="864"/>
                </a:lnTo>
                <a:lnTo>
                  <a:pt x="224" y="824"/>
                </a:lnTo>
                <a:lnTo>
                  <a:pt x="160" y="816"/>
                </a:lnTo>
                <a:lnTo>
                  <a:pt x="96" y="816"/>
                </a:lnTo>
                <a:lnTo>
                  <a:pt x="64" y="792"/>
                </a:lnTo>
                <a:lnTo>
                  <a:pt x="0" y="784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3" name="Freeform 36"/>
          <p:cNvSpPr>
            <a:spLocks/>
          </p:cNvSpPr>
          <p:nvPr/>
        </p:nvSpPr>
        <p:spPr bwMode="invGray">
          <a:xfrm>
            <a:off x="1303868" y="2466070"/>
            <a:ext cx="2050968" cy="1556012"/>
          </a:xfrm>
          <a:custGeom>
            <a:avLst/>
            <a:gdLst>
              <a:gd name="T0" fmla="*/ 1256 w 1273"/>
              <a:gd name="T1" fmla="*/ 576 h 1033"/>
              <a:gd name="T2" fmla="*/ 1240 w 1273"/>
              <a:gd name="T3" fmla="*/ 632 h 1033"/>
              <a:gd name="T4" fmla="*/ 1176 w 1273"/>
              <a:gd name="T5" fmla="*/ 632 h 1033"/>
              <a:gd name="T6" fmla="*/ 1152 w 1273"/>
              <a:gd name="T7" fmla="*/ 664 h 1033"/>
              <a:gd name="T8" fmla="*/ 1080 w 1273"/>
              <a:gd name="T9" fmla="*/ 720 h 1033"/>
              <a:gd name="T10" fmla="*/ 1048 w 1273"/>
              <a:gd name="T11" fmla="*/ 728 h 1033"/>
              <a:gd name="T12" fmla="*/ 936 w 1273"/>
              <a:gd name="T13" fmla="*/ 824 h 1033"/>
              <a:gd name="T14" fmla="*/ 880 w 1273"/>
              <a:gd name="T15" fmla="*/ 880 h 1033"/>
              <a:gd name="T16" fmla="*/ 920 w 1273"/>
              <a:gd name="T17" fmla="*/ 944 h 1033"/>
              <a:gd name="T18" fmla="*/ 888 w 1273"/>
              <a:gd name="T19" fmla="*/ 992 h 1033"/>
              <a:gd name="T20" fmla="*/ 896 w 1273"/>
              <a:gd name="T21" fmla="*/ 1032 h 1033"/>
              <a:gd name="T22" fmla="*/ 840 w 1273"/>
              <a:gd name="T23" fmla="*/ 1016 h 1033"/>
              <a:gd name="T24" fmla="*/ 808 w 1273"/>
              <a:gd name="T25" fmla="*/ 1000 h 1033"/>
              <a:gd name="T26" fmla="*/ 736 w 1273"/>
              <a:gd name="T27" fmla="*/ 960 h 1033"/>
              <a:gd name="T28" fmla="*/ 600 w 1273"/>
              <a:gd name="T29" fmla="*/ 984 h 1033"/>
              <a:gd name="T30" fmla="*/ 512 w 1273"/>
              <a:gd name="T31" fmla="*/ 992 h 1033"/>
              <a:gd name="T32" fmla="*/ 432 w 1273"/>
              <a:gd name="T33" fmla="*/ 952 h 1033"/>
              <a:gd name="T34" fmla="*/ 368 w 1273"/>
              <a:gd name="T35" fmla="*/ 960 h 1033"/>
              <a:gd name="T36" fmla="*/ 272 w 1273"/>
              <a:gd name="T37" fmla="*/ 928 h 1033"/>
              <a:gd name="T38" fmla="*/ 216 w 1273"/>
              <a:gd name="T39" fmla="*/ 984 h 1033"/>
              <a:gd name="T40" fmla="*/ 152 w 1273"/>
              <a:gd name="T41" fmla="*/ 944 h 1033"/>
              <a:gd name="T42" fmla="*/ 104 w 1273"/>
              <a:gd name="T43" fmla="*/ 864 h 1033"/>
              <a:gd name="T44" fmla="*/ 56 w 1273"/>
              <a:gd name="T45" fmla="*/ 800 h 1033"/>
              <a:gd name="T46" fmla="*/ 64 w 1273"/>
              <a:gd name="T47" fmla="*/ 776 h 1033"/>
              <a:gd name="T48" fmla="*/ 40 w 1273"/>
              <a:gd name="T49" fmla="*/ 712 h 1033"/>
              <a:gd name="T50" fmla="*/ 0 w 1273"/>
              <a:gd name="T51" fmla="*/ 688 h 1033"/>
              <a:gd name="T52" fmla="*/ 32 w 1273"/>
              <a:gd name="T53" fmla="*/ 688 h 1033"/>
              <a:gd name="T54" fmla="*/ 32 w 1273"/>
              <a:gd name="T55" fmla="*/ 616 h 1033"/>
              <a:gd name="T56" fmla="*/ 24 w 1273"/>
              <a:gd name="T57" fmla="*/ 568 h 1033"/>
              <a:gd name="T58" fmla="*/ 0 w 1273"/>
              <a:gd name="T59" fmla="*/ 520 h 1033"/>
              <a:gd name="T60" fmla="*/ 88 w 1273"/>
              <a:gd name="T61" fmla="*/ 464 h 1033"/>
              <a:gd name="T62" fmla="*/ 136 w 1273"/>
              <a:gd name="T63" fmla="*/ 456 h 1033"/>
              <a:gd name="T64" fmla="*/ 152 w 1273"/>
              <a:gd name="T65" fmla="*/ 480 h 1033"/>
              <a:gd name="T66" fmla="*/ 200 w 1273"/>
              <a:gd name="T67" fmla="*/ 480 h 1033"/>
              <a:gd name="T68" fmla="*/ 304 w 1273"/>
              <a:gd name="T69" fmla="*/ 456 h 1033"/>
              <a:gd name="T70" fmla="*/ 416 w 1273"/>
              <a:gd name="T71" fmla="*/ 424 h 1033"/>
              <a:gd name="T72" fmla="*/ 424 w 1273"/>
              <a:gd name="T73" fmla="*/ 376 h 1033"/>
              <a:gd name="T74" fmla="*/ 472 w 1273"/>
              <a:gd name="T75" fmla="*/ 232 h 1033"/>
              <a:gd name="T76" fmla="*/ 456 w 1273"/>
              <a:gd name="T77" fmla="*/ 200 h 1033"/>
              <a:gd name="T78" fmla="*/ 592 w 1273"/>
              <a:gd name="T79" fmla="*/ 224 h 1033"/>
              <a:gd name="T80" fmla="*/ 664 w 1273"/>
              <a:gd name="T81" fmla="*/ 96 h 1033"/>
              <a:gd name="T82" fmla="*/ 784 w 1273"/>
              <a:gd name="T83" fmla="*/ 128 h 1033"/>
              <a:gd name="T84" fmla="*/ 784 w 1273"/>
              <a:gd name="T85" fmla="*/ 80 h 1033"/>
              <a:gd name="T86" fmla="*/ 840 w 1273"/>
              <a:gd name="T87" fmla="*/ 40 h 1033"/>
              <a:gd name="T88" fmla="*/ 880 w 1273"/>
              <a:gd name="T89" fmla="*/ 0 h 1033"/>
              <a:gd name="T90" fmla="*/ 928 w 1273"/>
              <a:gd name="T91" fmla="*/ 16 h 1033"/>
              <a:gd name="T92" fmla="*/ 928 w 1273"/>
              <a:gd name="T93" fmla="*/ 48 h 1033"/>
              <a:gd name="T94" fmla="*/ 960 w 1273"/>
              <a:gd name="T95" fmla="*/ 112 h 1033"/>
              <a:gd name="T96" fmla="*/ 1024 w 1273"/>
              <a:gd name="T97" fmla="*/ 144 h 1033"/>
              <a:gd name="T98" fmla="*/ 1040 w 1273"/>
              <a:gd name="T99" fmla="*/ 248 h 1033"/>
              <a:gd name="T100" fmla="*/ 1016 w 1273"/>
              <a:gd name="T101" fmla="*/ 336 h 1033"/>
              <a:gd name="T102" fmla="*/ 1112 w 1273"/>
              <a:gd name="T103" fmla="*/ 368 h 1033"/>
              <a:gd name="T104" fmla="*/ 1208 w 1273"/>
              <a:gd name="T105" fmla="*/ 440 h 1033"/>
              <a:gd name="T106" fmla="*/ 1232 w 1273"/>
              <a:gd name="T107" fmla="*/ 480 h 1033"/>
              <a:gd name="T108" fmla="*/ 1272 w 1273"/>
              <a:gd name="T109" fmla="*/ 568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73" h="1033">
                <a:moveTo>
                  <a:pt x="1272" y="568"/>
                </a:moveTo>
                <a:lnTo>
                  <a:pt x="1256" y="576"/>
                </a:lnTo>
                <a:lnTo>
                  <a:pt x="1256" y="600"/>
                </a:lnTo>
                <a:lnTo>
                  <a:pt x="1240" y="632"/>
                </a:lnTo>
                <a:lnTo>
                  <a:pt x="1208" y="632"/>
                </a:lnTo>
                <a:lnTo>
                  <a:pt x="1176" y="632"/>
                </a:lnTo>
                <a:lnTo>
                  <a:pt x="1176" y="648"/>
                </a:lnTo>
                <a:lnTo>
                  <a:pt x="1152" y="664"/>
                </a:lnTo>
                <a:lnTo>
                  <a:pt x="1112" y="680"/>
                </a:lnTo>
                <a:lnTo>
                  <a:pt x="1080" y="720"/>
                </a:lnTo>
                <a:lnTo>
                  <a:pt x="1064" y="712"/>
                </a:lnTo>
                <a:lnTo>
                  <a:pt x="1048" y="728"/>
                </a:lnTo>
                <a:lnTo>
                  <a:pt x="1040" y="816"/>
                </a:lnTo>
                <a:lnTo>
                  <a:pt x="936" y="824"/>
                </a:lnTo>
                <a:lnTo>
                  <a:pt x="888" y="840"/>
                </a:lnTo>
                <a:lnTo>
                  <a:pt x="880" y="880"/>
                </a:lnTo>
                <a:lnTo>
                  <a:pt x="920" y="928"/>
                </a:lnTo>
                <a:lnTo>
                  <a:pt x="920" y="944"/>
                </a:lnTo>
                <a:lnTo>
                  <a:pt x="888" y="968"/>
                </a:lnTo>
                <a:lnTo>
                  <a:pt x="888" y="992"/>
                </a:lnTo>
                <a:lnTo>
                  <a:pt x="896" y="1000"/>
                </a:lnTo>
                <a:lnTo>
                  <a:pt x="896" y="1032"/>
                </a:lnTo>
                <a:lnTo>
                  <a:pt x="840" y="1008"/>
                </a:lnTo>
                <a:lnTo>
                  <a:pt x="840" y="1016"/>
                </a:lnTo>
                <a:lnTo>
                  <a:pt x="816" y="1016"/>
                </a:lnTo>
                <a:lnTo>
                  <a:pt x="808" y="1000"/>
                </a:lnTo>
                <a:lnTo>
                  <a:pt x="760" y="976"/>
                </a:lnTo>
                <a:lnTo>
                  <a:pt x="736" y="960"/>
                </a:lnTo>
                <a:lnTo>
                  <a:pt x="624" y="968"/>
                </a:lnTo>
                <a:lnTo>
                  <a:pt x="600" y="984"/>
                </a:lnTo>
                <a:lnTo>
                  <a:pt x="528" y="984"/>
                </a:lnTo>
                <a:lnTo>
                  <a:pt x="512" y="992"/>
                </a:lnTo>
                <a:lnTo>
                  <a:pt x="440" y="984"/>
                </a:lnTo>
                <a:lnTo>
                  <a:pt x="432" y="952"/>
                </a:lnTo>
                <a:lnTo>
                  <a:pt x="384" y="944"/>
                </a:lnTo>
                <a:lnTo>
                  <a:pt x="368" y="960"/>
                </a:lnTo>
                <a:lnTo>
                  <a:pt x="296" y="928"/>
                </a:lnTo>
                <a:lnTo>
                  <a:pt x="272" y="928"/>
                </a:lnTo>
                <a:lnTo>
                  <a:pt x="248" y="968"/>
                </a:lnTo>
                <a:lnTo>
                  <a:pt x="216" y="984"/>
                </a:lnTo>
                <a:lnTo>
                  <a:pt x="176" y="976"/>
                </a:lnTo>
                <a:lnTo>
                  <a:pt x="152" y="944"/>
                </a:lnTo>
                <a:lnTo>
                  <a:pt x="152" y="872"/>
                </a:lnTo>
                <a:lnTo>
                  <a:pt x="104" y="864"/>
                </a:lnTo>
                <a:lnTo>
                  <a:pt x="72" y="816"/>
                </a:lnTo>
                <a:lnTo>
                  <a:pt x="56" y="800"/>
                </a:lnTo>
                <a:lnTo>
                  <a:pt x="48" y="784"/>
                </a:lnTo>
                <a:lnTo>
                  <a:pt x="64" y="776"/>
                </a:lnTo>
                <a:lnTo>
                  <a:pt x="64" y="752"/>
                </a:lnTo>
                <a:lnTo>
                  <a:pt x="40" y="712"/>
                </a:lnTo>
                <a:lnTo>
                  <a:pt x="16" y="704"/>
                </a:lnTo>
                <a:lnTo>
                  <a:pt x="0" y="688"/>
                </a:lnTo>
                <a:lnTo>
                  <a:pt x="16" y="680"/>
                </a:lnTo>
                <a:lnTo>
                  <a:pt x="32" y="688"/>
                </a:lnTo>
                <a:lnTo>
                  <a:pt x="40" y="672"/>
                </a:lnTo>
                <a:lnTo>
                  <a:pt x="32" y="616"/>
                </a:lnTo>
                <a:lnTo>
                  <a:pt x="48" y="592"/>
                </a:lnTo>
                <a:lnTo>
                  <a:pt x="24" y="568"/>
                </a:lnTo>
                <a:lnTo>
                  <a:pt x="0" y="568"/>
                </a:lnTo>
                <a:lnTo>
                  <a:pt x="0" y="520"/>
                </a:lnTo>
                <a:lnTo>
                  <a:pt x="48" y="464"/>
                </a:lnTo>
                <a:lnTo>
                  <a:pt x="88" y="464"/>
                </a:lnTo>
                <a:lnTo>
                  <a:pt x="112" y="448"/>
                </a:lnTo>
                <a:lnTo>
                  <a:pt x="136" y="456"/>
                </a:lnTo>
                <a:lnTo>
                  <a:pt x="144" y="448"/>
                </a:lnTo>
                <a:lnTo>
                  <a:pt x="152" y="480"/>
                </a:lnTo>
                <a:lnTo>
                  <a:pt x="168" y="472"/>
                </a:lnTo>
                <a:lnTo>
                  <a:pt x="200" y="480"/>
                </a:lnTo>
                <a:lnTo>
                  <a:pt x="208" y="456"/>
                </a:lnTo>
                <a:lnTo>
                  <a:pt x="304" y="456"/>
                </a:lnTo>
                <a:lnTo>
                  <a:pt x="320" y="432"/>
                </a:lnTo>
                <a:lnTo>
                  <a:pt x="416" y="424"/>
                </a:lnTo>
                <a:lnTo>
                  <a:pt x="424" y="408"/>
                </a:lnTo>
                <a:lnTo>
                  <a:pt x="424" y="376"/>
                </a:lnTo>
                <a:lnTo>
                  <a:pt x="464" y="352"/>
                </a:lnTo>
                <a:lnTo>
                  <a:pt x="472" y="232"/>
                </a:lnTo>
                <a:lnTo>
                  <a:pt x="456" y="224"/>
                </a:lnTo>
                <a:lnTo>
                  <a:pt x="456" y="200"/>
                </a:lnTo>
                <a:lnTo>
                  <a:pt x="576" y="208"/>
                </a:lnTo>
                <a:lnTo>
                  <a:pt x="592" y="224"/>
                </a:lnTo>
                <a:lnTo>
                  <a:pt x="608" y="176"/>
                </a:lnTo>
                <a:lnTo>
                  <a:pt x="664" y="96"/>
                </a:lnTo>
                <a:lnTo>
                  <a:pt x="744" y="136"/>
                </a:lnTo>
                <a:lnTo>
                  <a:pt x="784" y="128"/>
                </a:lnTo>
                <a:lnTo>
                  <a:pt x="792" y="104"/>
                </a:lnTo>
                <a:lnTo>
                  <a:pt x="784" y="80"/>
                </a:lnTo>
                <a:lnTo>
                  <a:pt x="816" y="48"/>
                </a:lnTo>
                <a:lnTo>
                  <a:pt x="840" y="40"/>
                </a:lnTo>
                <a:lnTo>
                  <a:pt x="872" y="24"/>
                </a:lnTo>
                <a:lnTo>
                  <a:pt x="880" y="0"/>
                </a:lnTo>
                <a:lnTo>
                  <a:pt x="928" y="8"/>
                </a:lnTo>
                <a:lnTo>
                  <a:pt x="928" y="16"/>
                </a:lnTo>
                <a:lnTo>
                  <a:pt x="912" y="32"/>
                </a:lnTo>
                <a:lnTo>
                  <a:pt x="928" y="48"/>
                </a:lnTo>
                <a:lnTo>
                  <a:pt x="936" y="72"/>
                </a:lnTo>
                <a:lnTo>
                  <a:pt x="960" y="112"/>
                </a:lnTo>
                <a:lnTo>
                  <a:pt x="984" y="120"/>
                </a:lnTo>
                <a:lnTo>
                  <a:pt x="1024" y="144"/>
                </a:lnTo>
                <a:lnTo>
                  <a:pt x="1024" y="200"/>
                </a:lnTo>
                <a:lnTo>
                  <a:pt x="1040" y="248"/>
                </a:lnTo>
                <a:lnTo>
                  <a:pt x="1008" y="304"/>
                </a:lnTo>
                <a:lnTo>
                  <a:pt x="1016" y="336"/>
                </a:lnTo>
                <a:lnTo>
                  <a:pt x="1048" y="360"/>
                </a:lnTo>
                <a:lnTo>
                  <a:pt x="1112" y="368"/>
                </a:lnTo>
                <a:lnTo>
                  <a:pt x="1160" y="392"/>
                </a:lnTo>
                <a:lnTo>
                  <a:pt x="1208" y="440"/>
                </a:lnTo>
                <a:lnTo>
                  <a:pt x="1232" y="440"/>
                </a:lnTo>
                <a:lnTo>
                  <a:pt x="1232" y="480"/>
                </a:lnTo>
                <a:lnTo>
                  <a:pt x="1248" y="520"/>
                </a:lnTo>
                <a:lnTo>
                  <a:pt x="1272" y="568"/>
                </a:lnTo>
              </a:path>
            </a:pathLst>
          </a:custGeom>
          <a:solidFill>
            <a:schemeClr val="bg1">
              <a:lumMod val="50000"/>
              <a:alpha val="50000"/>
            </a:scheme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4" name="台湾37"/>
          <p:cNvSpPr>
            <a:spLocks/>
          </p:cNvSpPr>
          <p:nvPr/>
        </p:nvSpPr>
        <p:spPr bwMode="invGray">
          <a:xfrm>
            <a:off x="5572136" y="5322385"/>
            <a:ext cx="205231" cy="389003"/>
          </a:xfrm>
          <a:custGeom>
            <a:avLst/>
            <a:gdLst>
              <a:gd name="T0" fmla="*/ 24 w 129"/>
              <a:gd name="T1" fmla="*/ 232 h 257"/>
              <a:gd name="T2" fmla="*/ 32 w 129"/>
              <a:gd name="T3" fmla="*/ 248 h 257"/>
              <a:gd name="T4" fmla="*/ 56 w 129"/>
              <a:gd name="T5" fmla="*/ 256 h 257"/>
              <a:gd name="T6" fmla="*/ 64 w 129"/>
              <a:gd name="T7" fmla="*/ 224 h 257"/>
              <a:gd name="T8" fmla="*/ 104 w 129"/>
              <a:gd name="T9" fmla="*/ 184 h 257"/>
              <a:gd name="T10" fmla="*/ 104 w 129"/>
              <a:gd name="T11" fmla="*/ 128 h 257"/>
              <a:gd name="T12" fmla="*/ 120 w 129"/>
              <a:gd name="T13" fmla="*/ 96 h 257"/>
              <a:gd name="T14" fmla="*/ 128 w 129"/>
              <a:gd name="T15" fmla="*/ 72 h 257"/>
              <a:gd name="T16" fmla="*/ 112 w 129"/>
              <a:gd name="T17" fmla="*/ 56 h 257"/>
              <a:gd name="T18" fmla="*/ 104 w 129"/>
              <a:gd name="T19" fmla="*/ 0 h 257"/>
              <a:gd name="T20" fmla="*/ 64 w 129"/>
              <a:gd name="T21" fmla="*/ 24 h 257"/>
              <a:gd name="T22" fmla="*/ 48 w 129"/>
              <a:gd name="T23" fmla="*/ 24 h 257"/>
              <a:gd name="T24" fmla="*/ 56 w 129"/>
              <a:gd name="T25" fmla="*/ 40 h 257"/>
              <a:gd name="T26" fmla="*/ 24 w 129"/>
              <a:gd name="T27" fmla="*/ 72 h 257"/>
              <a:gd name="T28" fmla="*/ 24 w 129"/>
              <a:gd name="T29" fmla="*/ 112 h 257"/>
              <a:gd name="T30" fmla="*/ 0 w 129"/>
              <a:gd name="T31" fmla="*/ 136 h 257"/>
              <a:gd name="T32" fmla="*/ 8 w 129"/>
              <a:gd name="T33" fmla="*/ 168 h 257"/>
              <a:gd name="T34" fmla="*/ 16 w 129"/>
              <a:gd name="T35" fmla="*/ 224 h 257"/>
              <a:gd name="T36" fmla="*/ 24 w 129"/>
              <a:gd name="T37" fmla="*/ 23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22B6A8">
              <a:alpha val="50000"/>
            </a:srgbClr>
          </a:solidFill>
          <a:ln w="508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35" name="黑龙江 38" hidden="1"/>
          <p:cNvSpPr>
            <a:spLocks noChangeArrowheads="1"/>
          </p:cNvSpPr>
          <p:nvPr/>
        </p:nvSpPr>
        <p:spPr bwMode="white">
          <a:xfrm>
            <a:off x="7046913" y="1684338"/>
            <a:ext cx="71755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黑龙江</a:t>
            </a:r>
          </a:p>
        </p:txBody>
      </p:sp>
      <p:sp>
        <p:nvSpPr>
          <p:cNvPr id="36" name="吉林 39" hidden="1"/>
          <p:cNvSpPr>
            <a:spLocks noChangeArrowheads="1"/>
          </p:cNvSpPr>
          <p:nvPr/>
        </p:nvSpPr>
        <p:spPr bwMode="white">
          <a:xfrm>
            <a:off x="6911975" y="2176463"/>
            <a:ext cx="415925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吉林</a:t>
            </a:r>
          </a:p>
        </p:txBody>
      </p:sp>
      <p:sp>
        <p:nvSpPr>
          <p:cNvPr id="37" name="辽宁 40" hidden="1"/>
          <p:cNvSpPr>
            <a:spLocks noChangeArrowheads="1"/>
          </p:cNvSpPr>
          <p:nvPr/>
        </p:nvSpPr>
        <p:spPr bwMode="white">
          <a:xfrm>
            <a:off x="6411913" y="2493963"/>
            <a:ext cx="814387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辽宁</a:t>
            </a:r>
            <a:endParaRPr lang="zh-CN" altLang="zh-CN" sz="900">
              <a:solidFill>
                <a:srgbClr val="EB7D7E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河北 41" hidden="1"/>
          <p:cNvSpPr>
            <a:spLocks noChangeArrowheads="1"/>
          </p:cNvSpPr>
          <p:nvPr/>
        </p:nvSpPr>
        <p:spPr bwMode="invGray">
          <a:xfrm>
            <a:off x="5951538" y="3059113"/>
            <a:ext cx="52863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河北</a:t>
            </a:r>
          </a:p>
        </p:txBody>
      </p:sp>
      <p:sp>
        <p:nvSpPr>
          <p:cNvPr id="39" name="山东 42" hidden="1"/>
          <p:cNvSpPr>
            <a:spLocks noChangeArrowheads="1"/>
          </p:cNvSpPr>
          <p:nvPr/>
        </p:nvSpPr>
        <p:spPr bwMode="invGray">
          <a:xfrm>
            <a:off x="6240463" y="3303588"/>
            <a:ext cx="995362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山东</a:t>
            </a:r>
          </a:p>
        </p:txBody>
      </p:sp>
      <p:sp>
        <p:nvSpPr>
          <p:cNvPr id="40" name="福建 43" hidden="1"/>
          <p:cNvSpPr>
            <a:spLocks noChangeArrowheads="1"/>
          </p:cNvSpPr>
          <p:nvPr/>
        </p:nvSpPr>
        <p:spPr bwMode="white">
          <a:xfrm>
            <a:off x="6261100" y="4640263"/>
            <a:ext cx="514350" cy="19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福建</a:t>
            </a:r>
          </a:p>
        </p:txBody>
      </p:sp>
      <p:sp>
        <p:nvSpPr>
          <p:cNvPr id="41" name="江西 44" hidden="1"/>
          <p:cNvSpPr>
            <a:spLocks noChangeArrowheads="1"/>
          </p:cNvSpPr>
          <p:nvPr/>
        </p:nvSpPr>
        <p:spPr bwMode="invGray">
          <a:xfrm>
            <a:off x="6051550" y="4368800"/>
            <a:ext cx="65722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江西</a:t>
            </a:r>
          </a:p>
        </p:txBody>
      </p:sp>
      <p:sp>
        <p:nvSpPr>
          <p:cNvPr id="42" name="安徽 45" hidden="1"/>
          <p:cNvSpPr>
            <a:spLocks noChangeArrowheads="1"/>
          </p:cNvSpPr>
          <p:nvPr/>
        </p:nvSpPr>
        <p:spPr bwMode="white">
          <a:xfrm>
            <a:off x="6213475" y="3940175"/>
            <a:ext cx="56197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安徽</a:t>
            </a:r>
          </a:p>
        </p:txBody>
      </p:sp>
      <p:sp>
        <p:nvSpPr>
          <p:cNvPr id="44" name="Rectangle 47" hidden="1"/>
          <p:cNvSpPr>
            <a:spLocks noChangeArrowheads="1"/>
          </p:cNvSpPr>
          <p:nvPr/>
        </p:nvSpPr>
        <p:spPr bwMode="invGray">
          <a:xfrm>
            <a:off x="5494338" y="4513263"/>
            <a:ext cx="592137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湖南</a:t>
            </a:r>
          </a:p>
        </p:txBody>
      </p:sp>
      <p:sp>
        <p:nvSpPr>
          <p:cNvPr id="45" name="Rectangle 48" hidden="1"/>
          <p:cNvSpPr>
            <a:spLocks noChangeArrowheads="1"/>
          </p:cNvSpPr>
          <p:nvPr/>
        </p:nvSpPr>
        <p:spPr bwMode="invGray">
          <a:xfrm>
            <a:off x="5815013" y="4960938"/>
            <a:ext cx="376237" cy="11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广东</a:t>
            </a:r>
          </a:p>
        </p:txBody>
      </p:sp>
      <p:sp>
        <p:nvSpPr>
          <p:cNvPr id="46" name="Rectangle 49" hidden="1"/>
          <p:cNvSpPr>
            <a:spLocks noChangeArrowheads="1"/>
          </p:cNvSpPr>
          <p:nvPr/>
        </p:nvSpPr>
        <p:spPr bwMode="white">
          <a:xfrm>
            <a:off x="5248275" y="4964113"/>
            <a:ext cx="754063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广西</a:t>
            </a:r>
          </a:p>
        </p:txBody>
      </p:sp>
      <p:sp>
        <p:nvSpPr>
          <p:cNvPr id="47" name="Rectangle 50" hidden="1"/>
          <p:cNvSpPr>
            <a:spLocks noChangeArrowheads="1"/>
          </p:cNvSpPr>
          <p:nvPr/>
        </p:nvSpPr>
        <p:spPr bwMode="invGray">
          <a:xfrm>
            <a:off x="6943725" y="3937000"/>
            <a:ext cx="846138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上海</a:t>
            </a:r>
          </a:p>
        </p:txBody>
      </p:sp>
      <p:sp>
        <p:nvSpPr>
          <p:cNvPr id="48" name="Rectangle 51" hidden="1"/>
          <p:cNvSpPr>
            <a:spLocks noChangeArrowheads="1"/>
          </p:cNvSpPr>
          <p:nvPr/>
        </p:nvSpPr>
        <p:spPr bwMode="white">
          <a:xfrm>
            <a:off x="5722938" y="3649663"/>
            <a:ext cx="592137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河南</a:t>
            </a:r>
          </a:p>
        </p:txBody>
      </p:sp>
      <p:sp>
        <p:nvSpPr>
          <p:cNvPr id="49" name="Rectangle 52" hidden="1"/>
          <p:cNvSpPr>
            <a:spLocks noChangeArrowheads="1"/>
          </p:cNvSpPr>
          <p:nvPr/>
        </p:nvSpPr>
        <p:spPr bwMode="invGray">
          <a:xfrm>
            <a:off x="5581650" y="3281363"/>
            <a:ext cx="609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山西</a:t>
            </a:r>
          </a:p>
        </p:txBody>
      </p:sp>
      <p:sp>
        <p:nvSpPr>
          <p:cNvPr id="50" name="Rectangle 53" hidden="1"/>
          <p:cNvSpPr>
            <a:spLocks noChangeArrowheads="1"/>
          </p:cNvSpPr>
          <p:nvPr/>
        </p:nvSpPr>
        <p:spPr bwMode="invGray">
          <a:xfrm>
            <a:off x="4821238" y="2730500"/>
            <a:ext cx="817562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内蒙古</a:t>
            </a:r>
          </a:p>
        </p:txBody>
      </p:sp>
      <p:sp>
        <p:nvSpPr>
          <p:cNvPr id="51" name="Rectangle 54" hidden="1"/>
          <p:cNvSpPr>
            <a:spLocks noChangeArrowheads="1"/>
          </p:cNvSpPr>
          <p:nvPr/>
        </p:nvSpPr>
        <p:spPr bwMode="invGray">
          <a:xfrm>
            <a:off x="5165725" y="3621088"/>
            <a:ext cx="73342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陕西</a:t>
            </a:r>
          </a:p>
        </p:txBody>
      </p:sp>
      <p:sp>
        <p:nvSpPr>
          <p:cNvPr id="52" name="Rectangle 55" hidden="1"/>
          <p:cNvSpPr>
            <a:spLocks noChangeArrowheads="1"/>
          </p:cNvSpPr>
          <p:nvPr/>
        </p:nvSpPr>
        <p:spPr bwMode="invGray">
          <a:xfrm>
            <a:off x="4932363" y="3141663"/>
            <a:ext cx="68738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宁夏</a:t>
            </a:r>
          </a:p>
        </p:txBody>
      </p:sp>
      <p:sp>
        <p:nvSpPr>
          <p:cNvPr id="53" name="Rectangle 56" hidden="1"/>
          <p:cNvSpPr>
            <a:spLocks noChangeArrowheads="1"/>
          </p:cNvSpPr>
          <p:nvPr/>
        </p:nvSpPr>
        <p:spPr bwMode="invGray">
          <a:xfrm>
            <a:off x="3752850" y="2682875"/>
            <a:ext cx="576263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甘肃</a:t>
            </a:r>
          </a:p>
        </p:txBody>
      </p:sp>
      <p:sp>
        <p:nvSpPr>
          <p:cNvPr id="54" name="Rectangle 57" hidden="1"/>
          <p:cNvSpPr>
            <a:spLocks noChangeArrowheads="1"/>
          </p:cNvSpPr>
          <p:nvPr/>
        </p:nvSpPr>
        <p:spPr bwMode="invGray">
          <a:xfrm>
            <a:off x="3678238" y="3275013"/>
            <a:ext cx="706437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青海</a:t>
            </a:r>
          </a:p>
        </p:txBody>
      </p:sp>
      <p:sp>
        <p:nvSpPr>
          <p:cNvPr id="55" name="Rectangle 58" hidden="1"/>
          <p:cNvSpPr>
            <a:spLocks noChangeArrowheads="1"/>
          </p:cNvSpPr>
          <p:nvPr/>
        </p:nvSpPr>
        <p:spPr bwMode="invGray">
          <a:xfrm>
            <a:off x="4394200" y="4062413"/>
            <a:ext cx="735013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四川</a:t>
            </a:r>
          </a:p>
          <a:p>
            <a:pPr algn="ctr" eaLnBrk="0" hangingPunct="0">
              <a:lnSpc>
                <a:spcPts val="1138"/>
              </a:lnSpc>
            </a:pPr>
            <a:endParaRPr lang="zh-CN" altLang="zh-CN" sz="900">
              <a:solidFill>
                <a:srgbClr val="EB7D7E"/>
              </a:solidFill>
              <a:latin typeface="宋体" panose="02010600030101010101" pitchFamily="2" charset="-122"/>
            </a:endParaRPr>
          </a:p>
        </p:txBody>
      </p:sp>
      <p:sp>
        <p:nvSpPr>
          <p:cNvPr id="56" name="Rectangle 59" hidden="1"/>
          <p:cNvSpPr>
            <a:spLocks noChangeArrowheads="1"/>
          </p:cNvSpPr>
          <p:nvPr/>
        </p:nvSpPr>
        <p:spPr bwMode="invGray">
          <a:xfrm>
            <a:off x="4922838" y="4632325"/>
            <a:ext cx="735012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贵州</a:t>
            </a:r>
          </a:p>
        </p:txBody>
      </p:sp>
      <p:sp>
        <p:nvSpPr>
          <p:cNvPr id="57" name="Rectangle 60" hidden="1"/>
          <p:cNvSpPr>
            <a:spLocks noChangeArrowheads="1"/>
          </p:cNvSpPr>
          <p:nvPr/>
        </p:nvSpPr>
        <p:spPr bwMode="invGray">
          <a:xfrm>
            <a:off x="4205288" y="4822825"/>
            <a:ext cx="687387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云南</a:t>
            </a:r>
          </a:p>
        </p:txBody>
      </p:sp>
      <p:sp>
        <p:nvSpPr>
          <p:cNvPr id="58" name="Rectangle 61" hidden="1"/>
          <p:cNvSpPr>
            <a:spLocks noChangeArrowheads="1"/>
          </p:cNvSpPr>
          <p:nvPr/>
        </p:nvSpPr>
        <p:spPr bwMode="invGray">
          <a:xfrm>
            <a:off x="2778125" y="3752850"/>
            <a:ext cx="514350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西藏</a:t>
            </a:r>
          </a:p>
        </p:txBody>
      </p:sp>
      <p:sp>
        <p:nvSpPr>
          <p:cNvPr id="59" name="Rectangle 62" hidden="1"/>
          <p:cNvSpPr>
            <a:spLocks noChangeArrowheads="1"/>
          </p:cNvSpPr>
          <p:nvPr/>
        </p:nvSpPr>
        <p:spPr bwMode="invGray">
          <a:xfrm>
            <a:off x="2716213" y="2403475"/>
            <a:ext cx="736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新疆</a:t>
            </a:r>
          </a:p>
        </p:txBody>
      </p:sp>
      <p:sp>
        <p:nvSpPr>
          <p:cNvPr id="60" name="Rectangle 63" hidden="1"/>
          <p:cNvSpPr>
            <a:spLocks noChangeArrowheads="1"/>
          </p:cNvSpPr>
          <p:nvPr/>
        </p:nvSpPr>
        <p:spPr bwMode="invGray">
          <a:xfrm>
            <a:off x="6424613" y="3673475"/>
            <a:ext cx="1108075" cy="15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江苏</a:t>
            </a:r>
          </a:p>
        </p:txBody>
      </p:sp>
      <p:sp>
        <p:nvSpPr>
          <p:cNvPr id="61" name="Rectangle 64" hidden="1"/>
          <p:cNvSpPr>
            <a:spLocks noChangeArrowheads="1"/>
          </p:cNvSpPr>
          <p:nvPr/>
        </p:nvSpPr>
        <p:spPr bwMode="invGray">
          <a:xfrm>
            <a:off x="6535738" y="4254500"/>
            <a:ext cx="654050" cy="10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浙江</a:t>
            </a:r>
          </a:p>
        </p:txBody>
      </p:sp>
      <p:sp>
        <p:nvSpPr>
          <p:cNvPr id="62" name="Rectangle 65" hidden="1"/>
          <p:cNvSpPr>
            <a:spLocks noChangeArrowheads="1"/>
          </p:cNvSpPr>
          <p:nvPr/>
        </p:nvSpPr>
        <p:spPr bwMode="invGray">
          <a:xfrm>
            <a:off x="6372225" y="2924175"/>
            <a:ext cx="65722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北京</a:t>
            </a:r>
          </a:p>
        </p:txBody>
      </p:sp>
      <p:sp>
        <p:nvSpPr>
          <p:cNvPr id="63" name="Rectangle 66" hidden="1"/>
          <p:cNvSpPr>
            <a:spLocks noChangeArrowheads="1"/>
          </p:cNvSpPr>
          <p:nvPr/>
        </p:nvSpPr>
        <p:spPr bwMode="invGray">
          <a:xfrm rot="18521103">
            <a:off x="6697663" y="4687888"/>
            <a:ext cx="668337" cy="16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16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04863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6500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08138" defTabSz="8048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653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225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97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36938" defTabSz="804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ts val="1138"/>
              </a:lnSpc>
            </a:pPr>
            <a:r>
              <a:rPr lang="zh-CN" altLang="en-US" sz="900">
                <a:solidFill>
                  <a:srgbClr val="EB7D7E"/>
                </a:solidFill>
                <a:latin typeface="宋体" panose="02010600030101010101" pitchFamily="2" charset="-122"/>
              </a:rPr>
              <a:t>台湾</a:t>
            </a:r>
          </a:p>
        </p:txBody>
      </p:sp>
      <p:sp>
        <p:nvSpPr>
          <p:cNvPr id="74" name="Freeform 28"/>
          <p:cNvSpPr>
            <a:spLocks/>
          </p:cNvSpPr>
          <p:nvPr/>
        </p:nvSpPr>
        <p:spPr bwMode="gray">
          <a:xfrm>
            <a:off x="6845103" y="1624717"/>
            <a:ext cx="1044669" cy="561975"/>
          </a:xfrm>
          <a:custGeom>
            <a:avLst/>
            <a:gdLst>
              <a:gd name="T0" fmla="*/ 488 w 489"/>
              <a:gd name="T1" fmla="*/ 248 h 321"/>
              <a:gd name="T2" fmla="*/ 448 w 489"/>
              <a:gd name="T3" fmla="*/ 264 h 321"/>
              <a:gd name="T4" fmla="*/ 392 w 489"/>
              <a:gd name="T5" fmla="*/ 296 h 321"/>
              <a:gd name="T6" fmla="*/ 368 w 489"/>
              <a:gd name="T7" fmla="*/ 304 h 321"/>
              <a:gd name="T8" fmla="*/ 352 w 489"/>
              <a:gd name="T9" fmla="*/ 320 h 321"/>
              <a:gd name="T10" fmla="*/ 328 w 489"/>
              <a:gd name="T11" fmla="*/ 320 h 321"/>
              <a:gd name="T12" fmla="*/ 336 w 489"/>
              <a:gd name="T13" fmla="*/ 272 h 321"/>
              <a:gd name="T14" fmla="*/ 320 w 489"/>
              <a:gd name="T15" fmla="*/ 272 h 321"/>
              <a:gd name="T16" fmla="*/ 288 w 489"/>
              <a:gd name="T17" fmla="*/ 288 h 321"/>
              <a:gd name="T18" fmla="*/ 280 w 489"/>
              <a:gd name="T19" fmla="*/ 280 h 321"/>
              <a:gd name="T20" fmla="*/ 240 w 489"/>
              <a:gd name="T21" fmla="*/ 280 h 321"/>
              <a:gd name="T22" fmla="*/ 224 w 489"/>
              <a:gd name="T23" fmla="*/ 256 h 321"/>
              <a:gd name="T24" fmla="*/ 184 w 489"/>
              <a:gd name="T25" fmla="*/ 256 h 321"/>
              <a:gd name="T26" fmla="*/ 144 w 489"/>
              <a:gd name="T27" fmla="*/ 240 h 321"/>
              <a:gd name="T28" fmla="*/ 128 w 489"/>
              <a:gd name="T29" fmla="*/ 248 h 321"/>
              <a:gd name="T30" fmla="*/ 136 w 489"/>
              <a:gd name="T31" fmla="*/ 280 h 321"/>
              <a:gd name="T32" fmla="*/ 112 w 489"/>
              <a:gd name="T33" fmla="*/ 272 h 321"/>
              <a:gd name="T34" fmla="*/ 80 w 489"/>
              <a:gd name="T35" fmla="*/ 272 h 321"/>
              <a:gd name="T36" fmla="*/ 48 w 489"/>
              <a:gd name="T37" fmla="*/ 320 h 321"/>
              <a:gd name="T38" fmla="*/ 8 w 489"/>
              <a:gd name="T39" fmla="*/ 272 h 321"/>
              <a:gd name="T40" fmla="*/ 0 w 489"/>
              <a:gd name="T41" fmla="*/ 272 h 321"/>
              <a:gd name="T42" fmla="*/ 8 w 489"/>
              <a:gd name="T43" fmla="*/ 256 h 321"/>
              <a:gd name="T44" fmla="*/ 16 w 489"/>
              <a:gd name="T45" fmla="*/ 248 h 321"/>
              <a:gd name="T46" fmla="*/ 0 w 489"/>
              <a:gd name="T47" fmla="*/ 232 h 321"/>
              <a:gd name="T48" fmla="*/ 0 w 489"/>
              <a:gd name="T49" fmla="*/ 224 h 321"/>
              <a:gd name="T50" fmla="*/ 16 w 489"/>
              <a:gd name="T51" fmla="*/ 208 h 321"/>
              <a:gd name="T52" fmla="*/ 72 w 489"/>
              <a:gd name="T53" fmla="*/ 208 h 321"/>
              <a:gd name="T54" fmla="*/ 96 w 489"/>
              <a:gd name="T55" fmla="*/ 192 h 321"/>
              <a:gd name="T56" fmla="*/ 112 w 489"/>
              <a:gd name="T57" fmla="*/ 184 h 321"/>
              <a:gd name="T58" fmla="*/ 112 w 489"/>
              <a:gd name="T59" fmla="*/ 160 h 321"/>
              <a:gd name="T60" fmla="*/ 80 w 489"/>
              <a:gd name="T61" fmla="*/ 120 h 321"/>
              <a:gd name="T62" fmla="*/ 72 w 489"/>
              <a:gd name="T63" fmla="*/ 80 h 321"/>
              <a:gd name="T64" fmla="*/ 88 w 489"/>
              <a:gd name="T65" fmla="*/ 56 h 321"/>
              <a:gd name="T66" fmla="*/ 88 w 489"/>
              <a:gd name="T67" fmla="*/ 40 h 321"/>
              <a:gd name="T68" fmla="*/ 72 w 489"/>
              <a:gd name="T69" fmla="*/ 8 h 321"/>
              <a:gd name="T70" fmla="*/ 128 w 489"/>
              <a:gd name="T71" fmla="*/ 8 h 321"/>
              <a:gd name="T72" fmla="*/ 144 w 489"/>
              <a:gd name="T73" fmla="*/ 16 h 321"/>
              <a:gd name="T74" fmla="*/ 168 w 489"/>
              <a:gd name="T75" fmla="*/ 0 h 321"/>
              <a:gd name="T76" fmla="*/ 208 w 489"/>
              <a:gd name="T77" fmla="*/ 72 h 321"/>
              <a:gd name="T78" fmla="*/ 280 w 489"/>
              <a:gd name="T79" fmla="*/ 72 h 321"/>
              <a:gd name="T80" fmla="*/ 296 w 489"/>
              <a:gd name="T81" fmla="*/ 80 h 321"/>
              <a:gd name="T82" fmla="*/ 312 w 489"/>
              <a:gd name="T83" fmla="*/ 72 h 321"/>
              <a:gd name="T84" fmla="*/ 336 w 489"/>
              <a:gd name="T85" fmla="*/ 88 h 321"/>
              <a:gd name="T86" fmla="*/ 336 w 489"/>
              <a:gd name="T87" fmla="*/ 112 h 321"/>
              <a:gd name="T88" fmla="*/ 352 w 489"/>
              <a:gd name="T89" fmla="*/ 128 h 321"/>
              <a:gd name="T90" fmla="*/ 360 w 489"/>
              <a:gd name="T91" fmla="*/ 112 h 321"/>
              <a:gd name="T92" fmla="*/ 376 w 489"/>
              <a:gd name="T93" fmla="*/ 128 h 321"/>
              <a:gd name="T94" fmla="*/ 408 w 489"/>
              <a:gd name="T95" fmla="*/ 128 h 321"/>
              <a:gd name="T96" fmla="*/ 416 w 489"/>
              <a:gd name="T97" fmla="*/ 120 h 321"/>
              <a:gd name="T98" fmla="*/ 464 w 489"/>
              <a:gd name="T99" fmla="*/ 152 h 321"/>
              <a:gd name="T100" fmla="*/ 472 w 489"/>
              <a:gd name="T101" fmla="*/ 192 h 321"/>
              <a:gd name="T102" fmla="*/ 472 w 489"/>
              <a:gd name="T103" fmla="*/ 216 h 321"/>
              <a:gd name="T104" fmla="*/ 488 w 489"/>
              <a:gd name="T105" fmla="*/ 248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22B6A8">
              <a:alpha val="50000"/>
            </a:srgbClr>
          </a:solidFill>
          <a:ln w="1270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5" name="Freeform 29"/>
          <p:cNvSpPr>
            <a:spLocks/>
          </p:cNvSpPr>
          <p:nvPr/>
        </p:nvSpPr>
        <p:spPr bwMode="gray">
          <a:xfrm>
            <a:off x="7062993" y="2794706"/>
            <a:ext cx="651361" cy="677862"/>
          </a:xfrm>
          <a:custGeom>
            <a:avLst/>
            <a:gdLst>
              <a:gd name="T0" fmla="*/ 88 w 305"/>
              <a:gd name="T1" fmla="*/ 0 h 385"/>
              <a:gd name="T2" fmla="*/ 128 w 305"/>
              <a:gd name="T3" fmla="*/ 32 h 385"/>
              <a:gd name="T4" fmla="*/ 176 w 305"/>
              <a:gd name="T5" fmla="*/ 64 h 385"/>
              <a:gd name="T6" fmla="*/ 200 w 305"/>
              <a:gd name="T7" fmla="*/ 96 h 385"/>
              <a:gd name="T8" fmla="*/ 240 w 305"/>
              <a:gd name="T9" fmla="*/ 136 h 385"/>
              <a:gd name="T10" fmla="*/ 272 w 305"/>
              <a:gd name="T11" fmla="*/ 144 h 385"/>
              <a:gd name="T12" fmla="*/ 248 w 305"/>
              <a:gd name="T13" fmla="*/ 144 h 385"/>
              <a:gd name="T14" fmla="*/ 232 w 305"/>
              <a:gd name="T15" fmla="*/ 176 h 385"/>
              <a:gd name="T16" fmla="*/ 248 w 305"/>
              <a:gd name="T17" fmla="*/ 224 h 385"/>
              <a:gd name="T18" fmla="*/ 288 w 305"/>
              <a:gd name="T19" fmla="*/ 248 h 385"/>
              <a:gd name="T20" fmla="*/ 288 w 305"/>
              <a:gd name="T21" fmla="*/ 296 h 385"/>
              <a:gd name="T22" fmla="*/ 280 w 305"/>
              <a:gd name="T23" fmla="*/ 320 h 385"/>
              <a:gd name="T24" fmla="*/ 264 w 305"/>
              <a:gd name="T25" fmla="*/ 312 h 385"/>
              <a:gd name="T26" fmla="*/ 272 w 305"/>
              <a:gd name="T27" fmla="*/ 344 h 385"/>
              <a:gd name="T28" fmla="*/ 264 w 305"/>
              <a:gd name="T29" fmla="*/ 360 h 385"/>
              <a:gd name="T30" fmla="*/ 224 w 305"/>
              <a:gd name="T31" fmla="*/ 384 h 385"/>
              <a:gd name="T32" fmla="*/ 184 w 305"/>
              <a:gd name="T33" fmla="*/ 384 h 385"/>
              <a:gd name="T34" fmla="*/ 152 w 305"/>
              <a:gd name="T35" fmla="*/ 368 h 385"/>
              <a:gd name="T36" fmla="*/ 128 w 305"/>
              <a:gd name="T37" fmla="*/ 384 h 385"/>
              <a:gd name="T38" fmla="*/ 136 w 305"/>
              <a:gd name="T39" fmla="*/ 360 h 385"/>
              <a:gd name="T40" fmla="*/ 120 w 305"/>
              <a:gd name="T41" fmla="*/ 368 h 385"/>
              <a:gd name="T42" fmla="*/ 80 w 305"/>
              <a:gd name="T43" fmla="*/ 312 h 385"/>
              <a:gd name="T44" fmla="*/ 72 w 305"/>
              <a:gd name="T45" fmla="*/ 264 h 385"/>
              <a:gd name="T46" fmla="*/ 72 w 305"/>
              <a:gd name="T47" fmla="*/ 216 h 385"/>
              <a:gd name="T48" fmla="*/ 72 w 305"/>
              <a:gd name="T49" fmla="*/ 160 h 385"/>
              <a:gd name="T50" fmla="*/ 24 w 305"/>
              <a:gd name="T51" fmla="*/ 152 h 385"/>
              <a:gd name="T52" fmla="*/ 0 w 305"/>
              <a:gd name="T53" fmla="*/ 136 h 385"/>
              <a:gd name="T54" fmla="*/ 32 w 305"/>
              <a:gd name="T55" fmla="*/ 120 h 385"/>
              <a:gd name="T56" fmla="*/ 40 w 305"/>
              <a:gd name="T57" fmla="*/ 40 h 385"/>
              <a:gd name="T58" fmla="*/ 72 w 305"/>
              <a:gd name="T59" fmla="*/ 56 h 385"/>
              <a:gd name="T60" fmla="*/ 104 w 305"/>
              <a:gd name="T61" fmla="*/ 48 h 385"/>
              <a:gd name="T62" fmla="*/ 80 w 305"/>
              <a:gd name="T63" fmla="*/ 1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22B6A8">
              <a:alpha val="50000"/>
            </a:srgbClr>
          </a:solidFill>
          <a:ln w="1270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6" name="Freeform 18"/>
          <p:cNvSpPr>
            <a:spLocks/>
          </p:cNvSpPr>
          <p:nvPr/>
        </p:nvSpPr>
        <p:spPr bwMode="gray">
          <a:xfrm>
            <a:off x="7068709" y="4317912"/>
            <a:ext cx="583733" cy="649287"/>
          </a:xfrm>
          <a:custGeom>
            <a:avLst/>
            <a:gdLst>
              <a:gd name="T0" fmla="*/ 272 w 273"/>
              <a:gd name="T1" fmla="*/ 56 h 369"/>
              <a:gd name="T2" fmla="*/ 272 w 273"/>
              <a:gd name="T3" fmla="*/ 48 h 369"/>
              <a:gd name="T4" fmla="*/ 256 w 273"/>
              <a:gd name="T5" fmla="*/ 48 h 369"/>
              <a:gd name="T6" fmla="*/ 256 w 273"/>
              <a:gd name="T7" fmla="*/ 56 h 369"/>
              <a:gd name="T8" fmla="*/ 240 w 273"/>
              <a:gd name="T9" fmla="*/ 56 h 369"/>
              <a:gd name="T10" fmla="*/ 232 w 273"/>
              <a:gd name="T11" fmla="*/ 56 h 369"/>
              <a:gd name="T12" fmla="*/ 232 w 273"/>
              <a:gd name="T13" fmla="*/ 32 h 369"/>
              <a:gd name="T14" fmla="*/ 224 w 273"/>
              <a:gd name="T15" fmla="*/ 32 h 369"/>
              <a:gd name="T16" fmla="*/ 208 w 273"/>
              <a:gd name="T17" fmla="*/ 56 h 369"/>
              <a:gd name="T18" fmla="*/ 184 w 273"/>
              <a:gd name="T19" fmla="*/ 56 h 369"/>
              <a:gd name="T20" fmla="*/ 176 w 273"/>
              <a:gd name="T21" fmla="*/ 32 h 369"/>
              <a:gd name="T22" fmla="*/ 168 w 273"/>
              <a:gd name="T23" fmla="*/ 16 h 369"/>
              <a:gd name="T24" fmla="*/ 160 w 273"/>
              <a:gd name="T25" fmla="*/ 0 h 369"/>
              <a:gd name="T26" fmla="*/ 144 w 273"/>
              <a:gd name="T27" fmla="*/ 0 h 369"/>
              <a:gd name="T28" fmla="*/ 144 w 273"/>
              <a:gd name="T29" fmla="*/ 8 h 369"/>
              <a:gd name="T30" fmla="*/ 112 w 273"/>
              <a:gd name="T31" fmla="*/ 16 h 369"/>
              <a:gd name="T32" fmla="*/ 112 w 273"/>
              <a:gd name="T33" fmla="*/ 32 h 369"/>
              <a:gd name="T34" fmla="*/ 80 w 273"/>
              <a:gd name="T35" fmla="*/ 32 h 369"/>
              <a:gd name="T36" fmla="*/ 64 w 273"/>
              <a:gd name="T37" fmla="*/ 48 h 369"/>
              <a:gd name="T38" fmla="*/ 64 w 273"/>
              <a:gd name="T39" fmla="*/ 72 h 369"/>
              <a:gd name="T40" fmla="*/ 72 w 273"/>
              <a:gd name="T41" fmla="*/ 88 h 369"/>
              <a:gd name="T42" fmla="*/ 48 w 273"/>
              <a:gd name="T43" fmla="*/ 112 h 369"/>
              <a:gd name="T44" fmla="*/ 40 w 273"/>
              <a:gd name="T45" fmla="*/ 112 h 369"/>
              <a:gd name="T46" fmla="*/ 32 w 273"/>
              <a:gd name="T47" fmla="*/ 144 h 369"/>
              <a:gd name="T48" fmla="*/ 32 w 273"/>
              <a:gd name="T49" fmla="*/ 160 h 369"/>
              <a:gd name="T50" fmla="*/ 32 w 273"/>
              <a:gd name="T51" fmla="*/ 176 h 369"/>
              <a:gd name="T52" fmla="*/ 16 w 273"/>
              <a:gd name="T53" fmla="*/ 200 h 369"/>
              <a:gd name="T54" fmla="*/ 8 w 273"/>
              <a:gd name="T55" fmla="*/ 216 h 369"/>
              <a:gd name="T56" fmla="*/ 0 w 273"/>
              <a:gd name="T57" fmla="*/ 256 h 369"/>
              <a:gd name="T58" fmla="*/ 8 w 273"/>
              <a:gd name="T59" fmla="*/ 272 h 369"/>
              <a:gd name="T60" fmla="*/ 56 w 273"/>
              <a:gd name="T61" fmla="*/ 272 h 369"/>
              <a:gd name="T62" fmla="*/ 80 w 273"/>
              <a:gd name="T63" fmla="*/ 328 h 369"/>
              <a:gd name="T64" fmla="*/ 88 w 273"/>
              <a:gd name="T65" fmla="*/ 368 h 369"/>
              <a:gd name="T66" fmla="*/ 112 w 273"/>
              <a:gd name="T67" fmla="*/ 328 h 369"/>
              <a:gd name="T68" fmla="*/ 120 w 273"/>
              <a:gd name="T69" fmla="*/ 336 h 369"/>
              <a:gd name="T70" fmla="*/ 152 w 273"/>
              <a:gd name="T71" fmla="*/ 304 h 369"/>
              <a:gd name="T72" fmla="*/ 152 w 273"/>
              <a:gd name="T73" fmla="*/ 280 h 369"/>
              <a:gd name="T74" fmla="*/ 184 w 273"/>
              <a:gd name="T75" fmla="*/ 272 h 369"/>
              <a:gd name="T76" fmla="*/ 200 w 273"/>
              <a:gd name="T77" fmla="*/ 232 h 369"/>
              <a:gd name="T78" fmla="*/ 216 w 273"/>
              <a:gd name="T79" fmla="*/ 224 h 369"/>
              <a:gd name="T80" fmla="*/ 216 w 273"/>
              <a:gd name="T81" fmla="*/ 200 h 369"/>
              <a:gd name="T82" fmla="*/ 240 w 273"/>
              <a:gd name="T83" fmla="*/ 200 h 369"/>
              <a:gd name="T84" fmla="*/ 248 w 273"/>
              <a:gd name="T85" fmla="*/ 160 h 369"/>
              <a:gd name="T86" fmla="*/ 240 w 273"/>
              <a:gd name="T87" fmla="*/ 128 h 369"/>
              <a:gd name="T88" fmla="*/ 248 w 273"/>
              <a:gd name="T89" fmla="*/ 120 h 369"/>
              <a:gd name="T90" fmla="*/ 232 w 273"/>
              <a:gd name="T91" fmla="*/ 104 h 369"/>
              <a:gd name="T92" fmla="*/ 248 w 273"/>
              <a:gd name="T93" fmla="*/ 96 h 369"/>
              <a:gd name="T94" fmla="*/ 256 w 273"/>
              <a:gd name="T95" fmla="*/ 104 h 369"/>
              <a:gd name="T96" fmla="*/ 272 w 273"/>
              <a:gd name="T97" fmla="*/ 80 h 369"/>
              <a:gd name="T98" fmla="*/ 272 w 273"/>
              <a:gd name="T99" fmla="*/ 56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22B6A8">
              <a:alpha val="50000"/>
            </a:srgbClr>
          </a:solidFill>
          <a:ln w="12700" cap="rnd" cmpd="sng">
            <a:solidFill>
              <a:srgbClr val="FCB80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77" name="台湾37"/>
          <p:cNvSpPr>
            <a:spLocks/>
          </p:cNvSpPr>
          <p:nvPr/>
        </p:nvSpPr>
        <p:spPr bwMode="invGray">
          <a:xfrm>
            <a:off x="7197752" y="5827359"/>
            <a:ext cx="272290" cy="454025"/>
          </a:xfrm>
          <a:custGeom>
            <a:avLst/>
            <a:gdLst>
              <a:gd name="T0" fmla="*/ 24 w 129"/>
              <a:gd name="T1" fmla="*/ 232 h 257"/>
              <a:gd name="T2" fmla="*/ 32 w 129"/>
              <a:gd name="T3" fmla="*/ 248 h 257"/>
              <a:gd name="T4" fmla="*/ 56 w 129"/>
              <a:gd name="T5" fmla="*/ 256 h 257"/>
              <a:gd name="T6" fmla="*/ 64 w 129"/>
              <a:gd name="T7" fmla="*/ 224 h 257"/>
              <a:gd name="T8" fmla="*/ 104 w 129"/>
              <a:gd name="T9" fmla="*/ 184 h 257"/>
              <a:gd name="T10" fmla="*/ 104 w 129"/>
              <a:gd name="T11" fmla="*/ 128 h 257"/>
              <a:gd name="T12" fmla="*/ 120 w 129"/>
              <a:gd name="T13" fmla="*/ 96 h 257"/>
              <a:gd name="T14" fmla="*/ 128 w 129"/>
              <a:gd name="T15" fmla="*/ 72 h 257"/>
              <a:gd name="T16" fmla="*/ 112 w 129"/>
              <a:gd name="T17" fmla="*/ 56 h 257"/>
              <a:gd name="T18" fmla="*/ 104 w 129"/>
              <a:gd name="T19" fmla="*/ 0 h 257"/>
              <a:gd name="T20" fmla="*/ 64 w 129"/>
              <a:gd name="T21" fmla="*/ 24 h 257"/>
              <a:gd name="T22" fmla="*/ 48 w 129"/>
              <a:gd name="T23" fmla="*/ 24 h 257"/>
              <a:gd name="T24" fmla="*/ 56 w 129"/>
              <a:gd name="T25" fmla="*/ 40 h 257"/>
              <a:gd name="T26" fmla="*/ 24 w 129"/>
              <a:gd name="T27" fmla="*/ 72 h 257"/>
              <a:gd name="T28" fmla="*/ 24 w 129"/>
              <a:gd name="T29" fmla="*/ 112 h 257"/>
              <a:gd name="T30" fmla="*/ 0 w 129"/>
              <a:gd name="T31" fmla="*/ 136 h 257"/>
              <a:gd name="T32" fmla="*/ 8 w 129"/>
              <a:gd name="T33" fmla="*/ 168 h 257"/>
              <a:gd name="T34" fmla="*/ 16 w 129"/>
              <a:gd name="T35" fmla="*/ 224 h 257"/>
              <a:gd name="T36" fmla="*/ 24 w 129"/>
              <a:gd name="T37" fmla="*/ 23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22B6A8">
              <a:alpha val="50000"/>
            </a:srgbClr>
          </a:solidFill>
          <a:ln w="25400" cap="rnd" cmpd="sng">
            <a:solidFill>
              <a:srgbClr val="FCB80D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EB7D7E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858035" y="1644633"/>
            <a:ext cx="141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HUBEI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783071" y="2894155"/>
            <a:ext cx="148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ANHUI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708107" y="4411934"/>
            <a:ext cx="1546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FUJIAN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633143" y="5815086"/>
            <a:ext cx="161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TAIWAN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440079" y="1552601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440079" y="2808219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9458926" y="4352294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485577" y="5731653"/>
            <a:ext cx="27466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TEXTE HERE</a:t>
            </a:r>
          </a:p>
          <a:p>
            <a:r>
              <a:rPr lang="en-US" altLang="zh-CN" sz="2000">
                <a:solidFill>
                  <a:schemeClr val="bg1"/>
                </a:solidFill>
              </a:rPr>
              <a:t>ADD YOUR TEXTE </a:t>
            </a:r>
            <a:r>
              <a:rPr lang="en-US" altLang="zh-CN" sz="2000" smtClean="0">
                <a:solidFill>
                  <a:schemeClr val="bg1"/>
                </a:solidFill>
              </a:rPr>
              <a:t>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92" name="组合 91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94" name="直接连接符 93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文本框 92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3117371" y="1473896"/>
            <a:ext cx="1825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this is a map ,you can edite it if you wanner 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44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2963412"/>
            <a:ext cx="12192000" cy="3945467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0" y="3028068"/>
            <a:ext cx="7947128" cy="3945466"/>
            <a:chOff x="998248" y="1625601"/>
            <a:chExt cx="7947128" cy="3945466"/>
          </a:xfrm>
        </p:grpSpPr>
        <p:sp>
          <p:nvSpPr>
            <p:cNvPr id="3" name="未知"/>
            <p:cNvSpPr>
              <a:spLocks/>
            </p:cNvSpPr>
            <p:nvPr/>
          </p:nvSpPr>
          <p:spPr bwMode="auto">
            <a:xfrm>
              <a:off x="3438115" y="1625601"/>
              <a:ext cx="1044319" cy="559624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未知"/>
            <p:cNvSpPr>
              <a:spLocks/>
            </p:cNvSpPr>
            <p:nvPr/>
          </p:nvSpPr>
          <p:spPr bwMode="auto">
            <a:xfrm>
              <a:off x="3145424" y="1634967"/>
              <a:ext cx="547916" cy="147516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未知"/>
            <p:cNvSpPr>
              <a:spLocks/>
            </p:cNvSpPr>
            <p:nvPr/>
          </p:nvSpPr>
          <p:spPr bwMode="auto">
            <a:xfrm>
              <a:off x="6163647" y="1665407"/>
              <a:ext cx="149857" cy="53855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3084545" y="1670090"/>
              <a:ext cx="163907" cy="63221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4985861" y="1688822"/>
              <a:ext cx="7025" cy="2342"/>
            </a:xfrm>
            <a:custGeom>
              <a:avLst/>
              <a:gdLst>
                <a:gd name="T0" fmla="*/ 0 w 3"/>
                <a:gd name="T1" fmla="*/ 2 w 3"/>
                <a:gd name="T2" fmla="*/ 3 w 3"/>
                <a:gd name="T3" fmla="*/ 2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>
              <a:off x="5004593" y="1688822"/>
              <a:ext cx="112393" cy="28098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未知"/>
            <p:cNvSpPr>
              <a:spLocks/>
            </p:cNvSpPr>
            <p:nvPr/>
          </p:nvSpPr>
          <p:spPr bwMode="auto">
            <a:xfrm>
              <a:off x="2913614" y="1702871"/>
              <a:ext cx="84295" cy="32781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4852394" y="1702871"/>
              <a:ext cx="147516" cy="72587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3023665" y="1709896"/>
              <a:ext cx="46830" cy="37464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2742682" y="1716920"/>
              <a:ext cx="84295" cy="39806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6334578" y="1716920"/>
              <a:ext cx="79612" cy="23415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2522579" y="1735653"/>
              <a:ext cx="304398" cy="70246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4121839" y="1752043"/>
              <a:ext cx="4259230" cy="3219594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5608706" y="1759068"/>
              <a:ext cx="236494" cy="149857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2850392" y="1766092"/>
              <a:ext cx="154540" cy="37464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3035373" y="1770775"/>
              <a:ext cx="210737" cy="42147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6407165" y="1775458"/>
              <a:ext cx="4683" cy="702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7055767" y="1787166"/>
              <a:ext cx="147516" cy="32781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2349307" y="1810581"/>
              <a:ext cx="393376" cy="140491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2787171" y="1826972"/>
              <a:ext cx="119418" cy="70246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2913614" y="1826972"/>
              <a:ext cx="86636" cy="53855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1026346" y="1826972"/>
              <a:ext cx="2622505" cy="3744095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4171011" y="1857412"/>
              <a:ext cx="25757" cy="11708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3613729" y="1908925"/>
              <a:ext cx="39806" cy="30440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3140741" y="1967463"/>
              <a:ext cx="46830" cy="30440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4168670" y="2014294"/>
              <a:ext cx="192005" cy="77270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3070496" y="2033026"/>
              <a:ext cx="60880" cy="39806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2890198" y="2037709"/>
              <a:ext cx="121759" cy="53855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4522240" y="2225031"/>
              <a:ext cx="32781" cy="23415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1691339" y="2248446"/>
              <a:ext cx="39806" cy="42147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4477751" y="2255471"/>
              <a:ext cx="163907" cy="213079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998248" y="2325716"/>
              <a:ext cx="21074" cy="9366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4367699" y="2328058"/>
              <a:ext cx="114735" cy="93661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1663240" y="2349132"/>
              <a:ext cx="28098" cy="42147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3241427" y="2428743"/>
              <a:ext cx="147516" cy="13346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2468724" y="2498989"/>
              <a:ext cx="248201" cy="199029"/>
            </a:xfrm>
            <a:custGeom>
              <a:avLst/>
              <a:gdLst>
                <a:gd name="T0" fmla="*/ 43 w 106"/>
                <a:gd name="T1" fmla="*/ 0 h 85"/>
                <a:gd name="T2" fmla="*/ 39 w 106"/>
                <a:gd name="T3" fmla="*/ 3 h 85"/>
                <a:gd name="T4" fmla="*/ 33 w 106"/>
                <a:gd name="T5" fmla="*/ 7 h 85"/>
                <a:gd name="T6" fmla="*/ 26 w 106"/>
                <a:gd name="T7" fmla="*/ 8 h 85"/>
                <a:gd name="T8" fmla="*/ 20 w 106"/>
                <a:gd name="T9" fmla="*/ 11 h 85"/>
                <a:gd name="T10" fmla="*/ 15 w 106"/>
                <a:gd name="T11" fmla="*/ 14 h 85"/>
                <a:gd name="T12" fmla="*/ 9 w 106"/>
                <a:gd name="T13" fmla="*/ 17 h 85"/>
                <a:gd name="T14" fmla="*/ 5 w 106"/>
                <a:gd name="T15" fmla="*/ 21 h 85"/>
                <a:gd name="T16" fmla="*/ 0 w 106"/>
                <a:gd name="T17" fmla="*/ 27 h 85"/>
                <a:gd name="T18" fmla="*/ 2 w 106"/>
                <a:gd name="T19" fmla="*/ 28 h 85"/>
                <a:gd name="T20" fmla="*/ 2 w 106"/>
                <a:gd name="T21" fmla="*/ 30 h 85"/>
                <a:gd name="T22" fmla="*/ 10 w 106"/>
                <a:gd name="T23" fmla="*/ 28 h 85"/>
                <a:gd name="T24" fmla="*/ 17 w 106"/>
                <a:gd name="T25" fmla="*/ 27 h 85"/>
                <a:gd name="T26" fmla="*/ 22 w 106"/>
                <a:gd name="T27" fmla="*/ 23 h 85"/>
                <a:gd name="T28" fmla="*/ 29 w 106"/>
                <a:gd name="T29" fmla="*/ 20 h 85"/>
                <a:gd name="T30" fmla="*/ 45 w 106"/>
                <a:gd name="T31" fmla="*/ 25 h 85"/>
                <a:gd name="T32" fmla="*/ 63 w 106"/>
                <a:gd name="T33" fmla="*/ 31 h 85"/>
                <a:gd name="T34" fmla="*/ 62 w 106"/>
                <a:gd name="T35" fmla="*/ 33 h 85"/>
                <a:gd name="T36" fmla="*/ 62 w 106"/>
                <a:gd name="T37" fmla="*/ 34 h 85"/>
                <a:gd name="T38" fmla="*/ 50 w 106"/>
                <a:gd name="T39" fmla="*/ 37 h 85"/>
                <a:gd name="T40" fmla="*/ 42 w 106"/>
                <a:gd name="T41" fmla="*/ 41 h 85"/>
                <a:gd name="T42" fmla="*/ 33 w 106"/>
                <a:gd name="T43" fmla="*/ 45 h 85"/>
                <a:gd name="T44" fmla="*/ 27 w 106"/>
                <a:gd name="T45" fmla="*/ 51 h 85"/>
                <a:gd name="T46" fmla="*/ 22 w 106"/>
                <a:gd name="T47" fmla="*/ 58 h 85"/>
                <a:gd name="T48" fmla="*/ 17 w 106"/>
                <a:gd name="T49" fmla="*/ 65 h 85"/>
                <a:gd name="T50" fmla="*/ 13 w 106"/>
                <a:gd name="T51" fmla="*/ 74 h 85"/>
                <a:gd name="T52" fmla="*/ 10 w 106"/>
                <a:gd name="T53" fmla="*/ 84 h 85"/>
                <a:gd name="T54" fmla="*/ 10 w 106"/>
                <a:gd name="T55" fmla="*/ 85 h 85"/>
                <a:gd name="T56" fmla="*/ 12 w 106"/>
                <a:gd name="T57" fmla="*/ 85 h 85"/>
                <a:gd name="T58" fmla="*/ 17 w 106"/>
                <a:gd name="T59" fmla="*/ 85 h 85"/>
                <a:gd name="T60" fmla="*/ 23 w 106"/>
                <a:gd name="T61" fmla="*/ 85 h 85"/>
                <a:gd name="T62" fmla="*/ 30 w 106"/>
                <a:gd name="T63" fmla="*/ 70 h 85"/>
                <a:gd name="T64" fmla="*/ 37 w 106"/>
                <a:gd name="T65" fmla="*/ 55 h 85"/>
                <a:gd name="T66" fmla="*/ 43 w 106"/>
                <a:gd name="T67" fmla="*/ 50 h 85"/>
                <a:gd name="T68" fmla="*/ 49 w 106"/>
                <a:gd name="T69" fmla="*/ 45 h 85"/>
                <a:gd name="T70" fmla="*/ 56 w 106"/>
                <a:gd name="T71" fmla="*/ 41 h 85"/>
                <a:gd name="T72" fmla="*/ 66 w 106"/>
                <a:gd name="T73" fmla="*/ 38 h 85"/>
                <a:gd name="T74" fmla="*/ 66 w 106"/>
                <a:gd name="T75" fmla="*/ 40 h 85"/>
                <a:gd name="T76" fmla="*/ 66 w 106"/>
                <a:gd name="T77" fmla="*/ 41 h 85"/>
                <a:gd name="T78" fmla="*/ 67 w 106"/>
                <a:gd name="T79" fmla="*/ 48 h 85"/>
                <a:gd name="T80" fmla="*/ 66 w 106"/>
                <a:gd name="T81" fmla="*/ 54 h 85"/>
                <a:gd name="T82" fmla="*/ 65 w 106"/>
                <a:gd name="T83" fmla="*/ 60 h 85"/>
                <a:gd name="T84" fmla="*/ 63 w 106"/>
                <a:gd name="T85" fmla="*/ 65 h 85"/>
                <a:gd name="T86" fmla="*/ 70 w 106"/>
                <a:gd name="T87" fmla="*/ 65 h 85"/>
                <a:gd name="T88" fmla="*/ 77 w 106"/>
                <a:gd name="T89" fmla="*/ 67 h 85"/>
                <a:gd name="T90" fmla="*/ 85 w 106"/>
                <a:gd name="T91" fmla="*/ 58 h 85"/>
                <a:gd name="T92" fmla="*/ 92 w 106"/>
                <a:gd name="T93" fmla="*/ 48 h 85"/>
                <a:gd name="T94" fmla="*/ 97 w 106"/>
                <a:gd name="T95" fmla="*/ 51 h 85"/>
                <a:gd name="T96" fmla="*/ 105 w 106"/>
                <a:gd name="T97" fmla="*/ 50 h 85"/>
                <a:gd name="T98" fmla="*/ 106 w 106"/>
                <a:gd name="T99" fmla="*/ 48 h 85"/>
                <a:gd name="T100" fmla="*/ 106 w 106"/>
                <a:gd name="T101" fmla="*/ 47 h 85"/>
                <a:gd name="T102" fmla="*/ 87 w 106"/>
                <a:gd name="T103" fmla="*/ 35 h 85"/>
                <a:gd name="T104" fmla="*/ 70 w 106"/>
                <a:gd name="T105" fmla="*/ 25 h 85"/>
                <a:gd name="T106" fmla="*/ 72 w 106"/>
                <a:gd name="T107" fmla="*/ 20 h 85"/>
                <a:gd name="T108" fmla="*/ 73 w 106"/>
                <a:gd name="T109" fmla="*/ 15 h 85"/>
                <a:gd name="T110" fmla="*/ 66 w 106"/>
                <a:gd name="T111" fmla="*/ 8 h 85"/>
                <a:gd name="T112" fmla="*/ 59 w 106"/>
                <a:gd name="T113" fmla="*/ 3 h 85"/>
                <a:gd name="T114" fmla="*/ 52 w 106"/>
                <a:gd name="T115" fmla="*/ 1 h 85"/>
                <a:gd name="T116" fmla="*/ 43 w 106"/>
                <a:gd name="T1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6" h="85">
                  <a:moveTo>
                    <a:pt x="43" y="0"/>
                  </a:moveTo>
                  <a:lnTo>
                    <a:pt x="39" y="3"/>
                  </a:lnTo>
                  <a:lnTo>
                    <a:pt x="33" y="7"/>
                  </a:lnTo>
                  <a:lnTo>
                    <a:pt x="26" y="8"/>
                  </a:lnTo>
                  <a:lnTo>
                    <a:pt x="20" y="11"/>
                  </a:lnTo>
                  <a:lnTo>
                    <a:pt x="15" y="14"/>
                  </a:lnTo>
                  <a:lnTo>
                    <a:pt x="9" y="17"/>
                  </a:lnTo>
                  <a:lnTo>
                    <a:pt x="5" y="21"/>
                  </a:lnTo>
                  <a:lnTo>
                    <a:pt x="0" y="27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10" y="28"/>
                  </a:lnTo>
                  <a:lnTo>
                    <a:pt x="17" y="27"/>
                  </a:lnTo>
                  <a:lnTo>
                    <a:pt x="22" y="23"/>
                  </a:lnTo>
                  <a:lnTo>
                    <a:pt x="29" y="20"/>
                  </a:lnTo>
                  <a:lnTo>
                    <a:pt x="45" y="25"/>
                  </a:lnTo>
                  <a:lnTo>
                    <a:pt x="63" y="31"/>
                  </a:lnTo>
                  <a:lnTo>
                    <a:pt x="62" y="33"/>
                  </a:lnTo>
                  <a:lnTo>
                    <a:pt x="62" y="34"/>
                  </a:lnTo>
                  <a:lnTo>
                    <a:pt x="50" y="37"/>
                  </a:lnTo>
                  <a:lnTo>
                    <a:pt x="42" y="41"/>
                  </a:lnTo>
                  <a:lnTo>
                    <a:pt x="33" y="45"/>
                  </a:lnTo>
                  <a:lnTo>
                    <a:pt x="27" y="51"/>
                  </a:lnTo>
                  <a:lnTo>
                    <a:pt x="22" y="58"/>
                  </a:lnTo>
                  <a:lnTo>
                    <a:pt x="17" y="65"/>
                  </a:lnTo>
                  <a:lnTo>
                    <a:pt x="13" y="74"/>
                  </a:lnTo>
                  <a:lnTo>
                    <a:pt x="10" y="84"/>
                  </a:lnTo>
                  <a:lnTo>
                    <a:pt x="10" y="85"/>
                  </a:lnTo>
                  <a:lnTo>
                    <a:pt x="12" y="85"/>
                  </a:lnTo>
                  <a:lnTo>
                    <a:pt x="17" y="85"/>
                  </a:lnTo>
                  <a:lnTo>
                    <a:pt x="23" y="85"/>
                  </a:lnTo>
                  <a:lnTo>
                    <a:pt x="30" y="70"/>
                  </a:lnTo>
                  <a:lnTo>
                    <a:pt x="37" y="55"/>
                  </a:lnTo>
                  <a:lnTo>
                    <a:pt x="43" y="50"/>
                  </a:lnTo>
                  <a:lnTo>
                    <a:pt x="49" y="45"/>
                  </a:lnTo>
                  <a:lnTo>
                    <a:pt x="56" y="41"/>
                  </a:lnTo>
                  <a:lnTo>
                    <a:pt x="66" y="38"/>
                  </a:lnTo>
                  <a:lnTo>
                    <a:pt x="66" y="40"/>
                  </a:lnTo>
                  <a:lnTo>
                    <a:pt x="66" y="41"/>
                  </a:lnTo>
                  <a:lnTo>
                    <a:pt x="67" y="48"/>
                  </a:lnTo>
                  <a:lnTo>
                    <a:pt x="66" y="54"/>
                  </a:lnTo>
                  <a:lnTo>
                    <a:pt x="65" y="60"/>
                  </a:lnTo>
                  <a:lnTo>
                    <a:pt x="63" y="65"/>
                  </a:lnTo>
                  <a:lnTo>
                    <a:pt x="70" y="65"/>
                  </a:lnTo>
                  <a:lnTo>
                    <a:pt x="77" y="67"/>
                  </a:lnTo>
                  <a:lnTo>
                    <a:pt x="85" y="58"/>
                  </a:lnTo>
                  <a:lnTo>
                    <a:pt x="92" y="48"/>
                  </a:lnTo>
                  <a:lnTo>
                    <a:pt x="97" y="51"/>
                  </a:lnTo>
                  <a:lnTo>
                    <a:pt x="105" y="50"/>
                  </a:lnTo>
                  <a:lnTo>
                    <a:pt x="106" y="48"/>
                  </a:lnTo>
                  <a:lnTo>
                    <a:pt x="106" y="47"/>
                  </a:lnTo>
                  <a:lnTo>
                    <a:pt x="87" y="35"/>
                  </a:lnTo>
                  <a:lnTo>
                    <a:pt x="70" y="25"/>
                  </a:lnTo>
                  <a:lnTo>
                    <a:pt x="72" y="20"/>
                  </a:lnTo>
                  <a:lnTo>
                    <a:pt x="73" y="15"/>
                  </a:lnTo>
                  <a:lnTo>
                    <a:pt x="66" y="8"/>
                  </a:lnTo>
                  <a:lnTo>
                    <a:pt x="59" y="3"/>
                  </a:lnTo>
                  <a:lnTo>
                    <a:pt x="52" y="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5238746" y="2538795"/>
              <a:ext cx="367619" cy="210737"/>
            </a:xfrm>
            <a:custGeom>
              <a:avLst/>
              <a:gdLst>
                <a:gd name="T0" fmla="*/ 51 w 157"/>
                <a:gd name="T1" fmla="*/ 20 h 90"/>
                <a:gd name="T2" fmla="*/ 39 w 157"/>
                <a:gd name="T3" fmla="*/ 14 h 90"/>
                <a:gd name="T4" fmla="*/ 29 w 157"/>
                <a:gd name="T5" fmla="*/ 14 h 90"/>
                <a:gd name="T6" fmla="*/ 22 w 157"/>
                <a:gd name="T7" fmla="*/ 23 h 90"/>
                <a:gd name="T8" fmla="*/ 17 w 157"/>
                <a:gd name="T9" fmla="*/ 31 h 90"/>
                <a:gd name="T10" fmla="*/ 11 w 157"/>
                <a:gd name="T11" fmla="*/ 46 h 90"/>
                <a:gd name="T12" fmla="*/ 11 w 157"/>
                <a:gd name="T13" fmla="*/ 70 h 90"/>
                <a:gd name="T14" fmla="*/ 5 w 157"/>
                <a:gd name="T15" fmla="*/ 87 h 90"/>
                <a:gd name="T16" fmla="*/ 9 w 157"/>
                <a:gd name="T17" fmla="*/ 88 h 90"/>
                <a:gd name="T18" fmla="*/ 29 w 157"/>
                <a:gd name="T19" fmla="*/ 84 h 90"/>
                <a:gd name="T20" fmla="*/ 57 w 157"/>
                <a:gd name="T21" fmla="*/ 74 h 90"/>
                <a:gd name="T22" fmla="*/ 75 w 157"/>
                <a:gd name="T23" fmla="*/ 67 h 90"/>
                <a:gd name="T24" fmla="*/ 82 w 157"/>
                <a:gd name="T25" fmla="*/ 67 h 90"/>
                <a:gd name="T26" fmla="*/ 91 w 157"/>
                <a:gd name="T27" fmla="*/ 70 h 90"/>
                <a:gd name="T28" fmla="*/ 99 w 157"/>
                <a:gd name="T29" fmla="*/ 78 h 90"/>
                <a:gd name="T30" fmla="*/ 118 w 157"/>
                <a:gd name="T31" fmla="*/ 81 h 90"/>
                <a:gd name="T32" fmla="*/ 144 w 157"/>
                <a:gd name="T33" fmla="*/ 78 h 90"/>
                <a:gd name="T34" fmla="*/ 157 w 157"/>
                <a:gd name="T35" fmla="*/ 76 h 90"/>
                <a:gd name="T36" fmla="*/ 149 w 157"/>
                <a:gd name="T37" fmla="*/ 70 h 90"/>
                <a:gd name="T38" fmla="*/ 142 w 157"/>
                <a:gd name="T39" fmla="*/ 61 h 90"/>
                <a:gd name="T40" fmla="*/ 135 w 157"/>
                <a:gd name="T41" fmla="*/ 53 h 90"/>
                <a:gd name="T42" fmla="*/ 119 w 157"/>
                <a:gd name="T43" fmla="*/ 47 h 90"/>
                <a:gd name="T44" fmla="*/ 107 w 157"/>
                <a:gd name="T45" fmla="*/ 38 h 90"/>
                <a:gd name="T46" fmla="*/ 101 w 157"/>
                <a:gd name="T47" fmla="*/ 31 h 90"/>
                <a:gd name="T48" fmla="*/ 101 w 157"/>
                <a:gd name="T49" fmla="*/ 26 h 90"/>
                <a:gd name="T50" fmla="*/ 105 w 157"/>
                <a:gd name="T51" fmla="*/ 21 h 90"/>
                <a:gd name="T52" fmla="*/ 109 w 157"/>
                <a:gd name="T53" fmla="*/ 20 h 90"/>
                <a:gd name="T54" fmla="*/ 107 w 157"/>
                <a:gd name="T55" fmla="*/ 17 h 90"/>
                <a:gd name="T56" fmla="*/ 111 w 157"/>
                <a:gd name="T57" fmla="*/ 13 h 90"/>
                <a:gd name="T58" fmla="*/ 117 w 157"/>
                <a:gd name="T59" fmla="*/ 4 h 90"/>
                <a:gd name="T60" fmla="*/ 111 w 157"/>
                <a:gd name="T61" fmla="*/ 1 h 90"/>
                <a:gd name="T62" fmla="*/ 101 w 157"/>
                <a:gd name="T63" fmla="*/ 6 h 90"/>
                <a:gd name="T64" fmla="*/ 84 w 157"/>
                <a:gd name="T65" fmla="*/ 14 h 90"/>
                <a:gd name="T66" fmla="*/ 75 w 157"/>
                <a:gd name="T67" fmla="*/ 18 h 90"/>
                <a:gd name="T68" fmla="*/ 79 w 157"/>
                <a:gd name="T69" fmla="*/ 21 h 90"/>
                <a:gd name="T70" fmla="*/ 82 w 157"/>
                <a:gd name="T71" fmla="*/ 24 h 90"/>
                <a:gd name="T72" fmla="*/ 82 w 157"/>
                <a:gd name="T73" fmla="*/ 31 h 90"/>
                <a:gd name="T74" fmla="*/ 75 w 157"/>
                <a:gd name="T75" fmla="*/ 36 h 90"/>
                <a:gd name="T76" fmla="*/ 67 w 157"/>
                <a:gd name="T77" fmla="*/ 40 h 90"/>
                <a:gd name="T78" fmla="*/ 58 w 157"/>
                <a:gd name="T7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7" h="90">
                  <a:moveTo>
                    <a:pt x="58" y="23"/>
                  </a:moveTo>
                  <a:lnTo>
                    <a:pt x="51" y="20"/>
                  </a:lnTo>
                  <a:lnTo>
                    <a:pt x="42" y="16"/>
                  </a:lnTo>
                  <a:lnTo>
                    <a:pt x="39" y="14"/>
                  </a:lnTo>
                  <a:lnTo>
                    <a:pt x="35" y="13"/>
                  </a:lnTo>
                  <a:lnTo>
                    <a:pt x="29" y="14"/>
                  </a:lnTo>
                  <a:lnTo>
                    <a:pt x="24" y="16"/>
                  </a:lnTo>
                  <a:lnTo>
                    <a:pt x="22" y="23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1" y="33"/>
                  </a:lnTo>
                  <a:lnTo>
                    <a:pt x="11" y="46"/>
                  </a:lnTo>
                  <a:lnTo>
                    <a:pt x="11" y="57"/>
                  </a:lnTo>
                  <a:lnTo>
                    <a:pt x="11" y="70"/>
                  </a:lnTo>
                  <a:lnTo>
                    <a:pt x="11" y="84"/>
                  </a:lnTo>
                  <a:lnTo>
                    <a:pt x="5" y="87"/>
                  </a:lnTo>
                  <a:lnTo>
                    <a:pt x="0" y="90"/>
                  </a:lnTo>
                  <a:lnTo>
                    <a:pt x="9" y="88"/>
                  </a:lnTo>
                  <a:lnTo>
                    <a:pt x="19" y="87"/>
                  </a:lnTo>
                  <a:lnTo>
                    <a:pt x="29" y="84"/>
                  </a:lnTo>
                  <a:lnTo>
                    <a:pt x="38" y="81"/>
                  </a:lnTo>
                  <a:lnTo>
                    <a:pt x="57" y="74"/>
                  </a:lnTo>
                  <a:lnTo>
                    <a:pt x="74" y="67"/>
                  </a:lnTo>
                  <a:lnTo>
                    <a:pt x="75" y="67"/>
                  </a:lnTo>
                  <a:lnTo>
                    <a:pt x="77" y="67"/>
                  </a:lnTo>
                  <a:lnTo>
                    <a:pt x="82" y="67"/>
                  </a:lnTo>
                  <a:lnTo>
                    <a:pt x="87" y="68"/>
                  </a:lnTo>
                  <a:lnTo>
                    <a:pt x="91" y="70"/>
                  </a:lnTo>
                  <a:lnTo>
                    <a:pt x="94" y="73"/>
                  </a:lnTo>
                  <a:lnTo>
                    <a:pt x="99" y="78"/>
                  </a:lnTo>
                  <a:lnTo>
                    <a:pt x="107" y="81"/>
                  </a:lnTo>
                  <a:lnTo>
                    <a:pt x="118" y="81"/>
                  </a:lnTo>
                  <a:lnTo>
                    <a:pt x="131" y="80"/>
                  </a:lnTo>
                  <a:lnTo>
                    <a:pt x="144" y="78"/>
                  </a:lnTo>
                  <a:lnTo>
                    <a:pt x="157" y="77"/>
                  </a:lnTo>
                  <a:lnTo>
                    <a:pt x="157" y="76"/>
                  </a:lnTo>
                  <a:lnTo>
                    <a:pt x="157" y="73"/>
                  </a:lnTo>
                  <a:lnTo>
                    <a:pt x="149" y="70"/>
                  </a:lnTo>
                  <a:lnTo>
                    <a:pt x="145" y="67"/>
                  </a:lnTo>
                  <a:lnTo>
                    <a:pt x="142" y="61"/>
                  </a:lnTo>
                  <a:lnTo>
                    <a:pt x="141" y="54"/>
                  </a:lnTo>
                  <a:lnTo>
                    <a:pt x="135" y="53"/>
                  </a:lnTo>
                  <a:lnTo>
                    <a:pt x="128" y="50"/>
                  </a:lnTo>
                  <a:lnTo>
                    <a:pt x="119" y="47"/>
                  </a:lnTo>
                  <a:lnTo>
                    <a:pt x="112" y="43"/>
                  </a:lnTo>
                  <a:lnTo>
                    <a:pt x="107" y="38"/>
                  </a:lnTo>
                  <a:lnTo>
                    <a:pt x="102" y="34"/>
                  </a:lnTo>
                  <a:lnTo>
                    <a:pt x="101" y="31"/>
                  </a:lnTo>
                  <a:lnTo>
                    <a:pt x="101" y="28"/>
                  </a:lnTo>
                  <a:lnTo>
                    <a:pt x="101" y="26"/>
                  </a:lnTo>
                  <a:lnTo>
                    <a:pt x="102" y="23"/>
                  </a:lnTo>
                  <a:lnTo>
                    <a:pt x="105" y="21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09" y="18"/>
                  </a:lnTo>
                  <a:lnTo>
                    <a:pt x="107" y="17"/>
                  </a:lnTo>
                  <a:lnTo>
                    <a:pt x="104" y="16"/>
                  </a:lnTo>
                  <a:lnTo>
                    <a:pt x="111" y="13"/>
                  </a:lnTo>
                  <a:lnTo>
                    <a:pt x="118" y="7"/>
                  </a:lnTo>
                  <a:lnTo>
                    <a:pt x="117" y="4"/>
                  </a:lnTo>
                  <a:lnTo>
                    <a:pt x="115" y="3"/>
                  </a:lnTo>
                  <a:lnTo>
                    <a:pt x="111" y="1"/>
                  </a:lnTo>
                  <a:lnTo>
                    <a:pt x="108" y="0"/>
                  </a:lnTo>
                  <a:lnTo>
                    <a:pt x="101" y="6"/>
                  </a:lnTo>
                  <a:lnTo>
                    <a:pt x="92" y="10"/>
                  </a:lnTo>
                  <a:lnTo>
                    <a:pt x="84" y="14"/>
                  </a:lnTo>
                  <a:lnTo>
                    <a:pt x="74" y="17"/>
                  </a:lnTo>
                  <a:lnTo>
                    <a:pt x="75" y="18"/>
                  </a:lnTo>
                  <a:lnTo>
                    <a:pt x="75" y="2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82" y="24"/>
                  </a:lnTo>
                  <a:lnTo>
                    <a:pt x="84" y="28"/>
                  </a:lnTo>
                  <a:lnTo>
                    <a:pt x="82" y="31"/>
                  </a:lnTo>
                  <a:lnTo>
                    <a:pt x="81" y="33"/>
                  </a:lnTo>
                  <a:lnTo>
                    <a:pt x="75" y="36"/>
                  </a:lnTo>
                  <a:lnTo>
                    <a:pt x="71" y="38"/>
                  </a:lnTo>
                  <a:lnTo>
                    <a:pt x="67" y="40"/>
                  </a:lnTo>
                  <a:lnTo>
                    <a:pt x="59" y="40"/>
                  </a:lnTo>
                  <a:lnTo>
                    <a:pt x="58" y="31"/>
                  </a:lnTo>
                  <a:lnTo>
                    <a:pt x="58" y="23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5695343" y="2548161"/>
              <a:ext cx="227128" cy="309081"/>
            </a:xfrm>
            <a:custGeom>
              <a:avLst/>
              <a:gdLst>
                <a:gd name="T0" fmla="*/ 43 w 97"/>
                <a:gd name="T1" fmla="*/ 24 h 132"/>
                <a:gd name="T2" fmla="*/ 53 w 97"/>
                <a:gd name="T3" fmla="*/ 24 h 132"/>
                <a:gd name="T4" fmla="*/ 61 w 97"/>
                <a:gd name="T5" fmla="*/ 23 h 132"/>
                <a:gd name="T6" fmla="*/ 61 w 97"/>
                <a:gd name="T7" fmla="*/ 14 h 132"/>
                <a:gd name="T8" fmla="*/ 60 w 97"/>
                <a:gd name="T9" fmla="*/ 4 h 132"/>
                <a:gd name="T10" fmla="*/ 56 w 97"/>
                <a:gd name="T11" fmla="*/ 2 h 132"/>
                <a:gd name="T12" fmla="*/ 52 w 97"/>
                <a:gd name="T13" fmla="*/ 0 h 132"/>
                <a:gd name="T14" fmla="*/ 37 w 97"/>
                <a:gd name="T15" fmla="*/ 6 h 132"/>
                <a:gd name="T16" fmla="*/ 23 w 97"/>
                <a:gd name="T17" fmla="*/ 12 h 132"/>
                <a:gd name="T18" fmla="*/ 17 w 97"/>
                <a:gd name="T19" fmla="*/ 14 h 132"/>
                <a:gd name="T20" fmla="*/ 12 w 97"/>
                <a:gd name="T21" fmla="*/ 17 h 132"/>
                <a:gd name="T22" fmla="*/ 6 w 97"/>
                <a:gd name="T23" fmla="*/ 22 h 132"/>
                <a:gd name="T24" fmla="*/ 0 w 97"/>
                <a:gd name="T25" fmla="*/ 27 h 132"/>
                <a:gd name="T26" fmla="*/ 2 w 97"/>
                <a:gd name="T27" fmla="*/ 33 h 132"/>
                <a:gd name="T28" fmla="*/ 3 w 97"/>
                <a:gd name="T29" fmla="*/ 36 h 132"/>
                <a:gd name="T30" fmla="*/ 6 w 97"/>
                <a:gd name="T31" fmla="*/ 37 h 132"/>
                <a:gd name="T32" fmla="*/ 7 w 97"/>
                <a:gd name="T33" fmla="*/ 40 h 132"/>
                <a:gd name="T34" fmla="*/ 13 w 97"/>
                <a:gd name="T35" fmla="*/ 43 h 132"/>
                <a:gd name="T36" fmla="*/ 19 w 97"/>
                <a:gd name="T37" fmla="*/ 47 h 132"/>
                <a:gd name="T38" fmla="*/ 24 w 97"/>
                <a:gd name="T39" fmla="*/ 59 h 132"/>
                <a:gd name="T40" fmla="*/ 27 w 97"/>
                <a:gd name="T41" fmla="*/ 67 h 132"/>
                <a:gd name="T42" fmla="*/ 30 w 97"/>
                <a:gd name="T43" fmla="*/ 72 h 132"/>
                <a:gd name="T44" fmla="*/ 34 w 97"/>
                <a:gd name="T45" fmla="*/ 76 h 132"/>
                <a:gd name="T46" fmla="*/ 42 w 97"/>
                <a:gd name="T47" fmla="*/ 79 h 132"/>
                <a:gd name="T48" fmla="*/ 52 w 97"/>
                <a:gd name="T49" fmla="*/ 82 h 132"/>
                <a:gd name="T50" fmla="*/ 49 w 97"/>
                <a:gd name="T51" fmla="*/ 87 h 132"/>
                <a:gd name="T52" fmla="*/ 44 w 97"/>
                <a:gd name="T53" fmla="*/ 90 h 132"/>
                <a:gd name="T54" fmla="*/ 39 w 97"/>
                <a:gd name="T55" fmla="*/ 93 h 132"/>
                <a:gd name="T56" fmla="*/ 33 w 97"/>
                <a:gd name="T57" fmla="*/ 96 h 132"/>
                <a:gd name="T58" fmla="*/ 33 w 97"/>
                <a:gd name="T59" fmla="*/ 100 h 132"/>
                <a:gd name="T60" fmla="*/ 33 w 97"/>
                <a:gd name="T61" fmla="*/ 104 h 132"/>
                <a:gd name="T62" fmla="*/ 39 w 97"/>
                <a:gd name="T63" fmla="*/ 112 h 132"/>
                <a:gd name="T64" fmla="*/ 43 w 97"/>
                <a:gd name="T65" fmla="*/ 117 h 132"/>
                <a:gd name="T66" fmla="*/ 49 w 97"/>
                <a:gd name="T67" fmla="*/ 122 h 132"/>
                <a:gd name="T68" fmla="*/ 54 w 97"/>
                <a:gd name="T69" fmla="*/ 126 h 132"/>
                <a:gd name="T70" fmla="*/ 61 w 97"/>
                <a:gd name="T71" fmla="*/ 129 h 132"/>
                <a:gd name="T72" fmla="*/ 70 w 97"/>
                <a:gd name="T73" fmla="*/ 132 h 132"/>
                <a:gd name="T74" fmla="*/ 80 w 97"/>
                <a:gd name="T75" fmla="*/ 132 h 132"/>
                <a:gd name="T76" fmla="*/ 93 w 97"/>
                <a:gd name="T77" fmla="*/ 132 h 132"/>
                <a:gd name="T78" fmla="*/ 96 w 97"/>
                <a:gd name="T79" fmla="*/ 129 h 132"/>
                <a:gd name="T80" fmla="*/ 97 w 97"/>
                <a:gd name="T81" fmla="*/ 126 h 132"/>
                <a:gd name="T82" fmla="*/ 96 w 97"/>
                <a:gd name="T83" fmla="*/ 124 h 132"/>
                <a:gd name="T84" fmla="*/ 94 w 97"/>
                <a:gd name="T85" fmla="*/ 122 h 132"/>
                <a:gd name="T86" fmla="*/ 90 w 97"/>
                <a:gd name="T87" fmla="*/ 120 h 132"/>
                <a:gd name="T88" fmla="*/ 84 w 97"/>
                <a:gd name="T89" fmla="*/ 119 h 132"/>
                <a:gd name="T90" fmla="*/ 83 w 97"/>
                <a:gd name="T91" fmla="*/ 104 h 132"/>
                <a:gd name="T92" fmla="*/ 80 w 97"/>
                <a:gd name="T93" fmla="*/ 90 h 132"/>
                <a:gd name="T94" fmla="*/ 76 w 97"/>
                <a:gd name="T95" fmla="*/ 80 h 132"/>
                <a:gd name="T96" fmla="*/ 70 w 97"/>
                <a:gd name="T97" fmla="*/ 70 h 132"/>
                <a:gd name="T98" fmla="*/ 57 w 97"/>
                <a:gd name="T99" fmla="*/ 53 h 132"/>
                <a:gd name="T100" fmla="*/ 43 w 97"/>
                <a:gd name="T101" fmla="*/ 36 h 132"/>
                <a:gd name="T102" fmla="*/ 43 w 97"/>
                <a:gd name="T103" fmla="*/ 30 h 132"/>
                <a:gd name="T104" fmla="*/ 43 w 97"/>
                <a:gd name="T105" fmla="*/ 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132">
                  <a:moveTo>
                    <a:pt x="43" y="24"/>
                  </a:moveTo>
                  <a:lnTo>
                    <a:pt x="53" y="24"/>
                  </a:lnTo>
                  <a:lnTo>
                    <a:pt x="61" y="23"/>
                  </a:lnTo>
                  <a:lnTo>
                    <a:pt x="61" y="1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37" y="6"/>
                  </a:lnTo>
                  <a:lnTo>
                    <a:pt x="23" y="12"/>
                  </a:lnTo>
                  <a:lnTo>
                    <a:pt x="17" y="14"/>
                  </a:lnTo>
                  <a:lnTo>
                    <a:pt x="12" y="17"/>
                  </a:lnTo>
                  <a:lnTo>
                    <a:pt x="6" y="22"/>
                  </a:lnTo>
                  <a:lnTo>
                    <a:pt x="0" y="27"/>
                  </a:lnTo>
                  <a:lnTo>
                    <a:pt x="2" y="33"/>
                  </a:lnTo>
                  <a:lnTo>
                    <a:pt x="3" y="36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3" y="43"/>
                  </a:lnTo>
                  <a:lnTo>
                    <a:pt x="19" y="47"/>
                  </a:lnTo>
                  <a:lnTo>
                    <a:pt x="24" y="59"/>
                  </a:lnTo>
                  <a:lnTo>
                    <a:pt x="27" y="67"/>
                  </a:lnTo>
                  <a:lnTo>
                    <a:pt x="30" y="72"/>
                  </a:lnTo>
                  <a:lnTo>
                    <a:pt x="34" y="76"/>
                  </a:lnTo>
                  <a:lnTo>
                    <a:pt x="42" y="79"/>
                  </a:lnTo>
                  <a:lnTo>
                    <a:pt x="52" y="82"/>
                  </a:lnTo>
                  <a:lnTo>
                    <a:pt x="49" y="87"/>
                  </a:lnTo>
                  <a:lnTo>
                    <a:pt x="44" y="90"/>
                  </a:lnTo>
                  <a:lnTo>
                    <a:pt x="39" y="93"/>
                  </a:lnTo>
                  <a:lnTo>
                    <a:pt x="33" y="96"/>
                  </a:lnTo>
                  <a:lnTo>
                    <a:pt x="33" y="100"/>
                  </a:lnTo>
                  <a:lnTo>
                    <a:pt x="33" y="104"/>
                  </a:lnTo>
                  <a:lnTo>
                    <a:pt x="39" y="112"/>
                  </a:lnTo>
                  <a:lnTo>
                    <a:pt x="43" y="117"/>
                  </a:lnTo>
                  <a:lnTo>
                    <a:pt x="49" y="122"/>
                  </a:lnTo>
                  <a:lnTo>
                    <a:pt x="54" y="126"/>
                  </a:lnTo>
                  <a:lnTo>
                    <a:pt x="61" y="129"/>
                  </a:lnTo>
                  <a:lnTo>
                    <a:pt x="70" y="132"/>
                  </a:lnTo>
                  <a:lnTo>
                    <a:pt x="80" y="132"/>
                  </a:lnTo>
                  <a:lnTo>
                    <a:pt x="93" y="132"/>
                  </a:lnTo>
                  <a:lnTo>
                    <a:pt x="96" y="129"/>
                  </a:lnTo>
                  <a:lnTo>
                    <a:pt x="97" y="126"/>
                  </a:lnTo>
                  <a:lnTo>
                    <a:pt x="96" y="124"/>
                  </a:lnTo>
                  <a:lnTo>
                    <a:pt x="94" y="122"/>
                  </a:lnTo>
                  <a:lnTo>
                    <a:pt x="90" y="120"/>
                  </a:lnTo>
                  <a:lnTo>
                    <a:pt x="84" y="119"/>
                  </a:lnTo>
                  <a:lnTo>
                    <a:pt x="83" y="104"/>
                  </a:lnTo>
                  <a:lnTo>
                    <a:pt x="80" y="90"/>
                  </a:lnTo>
                  <a:lnTo>
                    <a:pt x="76" y="80"/>
                  </a:lnTo>
                  <a:lnTo>
                    <a:pt x="70" y="70"/>
                  </a:lnTo>
                  <a:lnTo>
                    <a:pt x="57" y="53"/>
                  </a:lnTo>
                  <a:lnTo>
                    <a:pt x="43" y="36"/>
                  </a:lnTo>
                  <a:lnTo>
                    <a:pt x="43" y="30"/>
                  </a:lnTo>
                  <a:lnTo>
                    <a:pt x="43" y="24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4451994" y="2594991"/>
              <a:ext cx="1037295" cy="447231"/>
            </a:xfrm>
            <a:custGeom>
              <a:avLst/>
              <a:gdLst>
                <a:gd name="T0" fmla="*/ 97 w 443"/>
                <a:gd name="T1" fmla="*/ 37 h 191"/>
                <a:gd name="T2" fmla="*/ 66 w 443"/>
                <a:gd name="T3" fmla="*/ 60 h 191"/>
                <a:gd name="T4" fmla="*/ 56 w 443"/>
                <a:gd name="T5" fmla="*/ 79 h 191"/>
                <a:gd name="T6" fmla="*/ 44 w 443"/>
                <a:gd name="T7" fmla="*/ 100 h 191"/>
                <a:gd name="T8" fmla="*/ 23 w 443"/>
                <a:gd name="T9" fmla="*/ 112 h 191"/>
                <a:gd name="T10" fmla="*/ 1 w 443"/>
                <a:gd name="T11" fmla="*/ 122 h 191"/>
                <a:gd name="T12" fmla="*/ 1 w 443"/>
                <a:gd name="T13" fmla="*/ 130 h 191"/>
                <a:gd name="T14" fmla="*/ 34 w 443"/>
                <a:gd name="T15" fmla="*/ 126 h 191"/>
                <a:gd name="T16" fmla="*/ 70 w 443"/>
                <a:gd name="T17" fmla="*/ 113 h 191"/>
                <a:gd name="T18" fmla="*/ 108 w 443"/>
                <a:gd name="T19" fmla="*/ 113 h 191"/>
                <a:gd name="T20" fmla="*/ 140 w 443"/>
                <a:gd name="T21" fmla="*/ 106 h 191"/>
                <a:gd name="T22" fmla="*/ 157 w 443"/>
                <a:gd name="T23" fmla="*/ 104 h 191"/>
                <a:gd name="T24" fmla="*/ 167 w 443"/>
                <a:gd name="T25" fmla="*/ 107 h 191"/>
                <a:gd name="T26" fmla="*/ 177 w 443"/>
                <a:gd name="T27" fmla="*/ 147 h 191"/>
                <a:gd name="T28" fmla="*/ 206 w 443"/>
                <a:gd name="T29" fmla="*/ 164 h 191"/>
                <a:gd name="T30" fmla="*/ 231 w 443"/>
                <a:gd name="T31" fmla="*/ 182 h 191"/>
                <a:gd name="T32" fmla="*/ 264 w 443"/>
                <a:gd name="T33" fmla="*/ 191 h 191"/>
                <a:gd name="T34" fmla="*/ 278 w 443"/>
                <a:gd name="T35" fmla="*/ 163 h 191"/>
                <a:gd name="T36" fmla="*/ 291 w 443"/>
                <a:gd name="T37" fmla="*/ 162 h 191"/>
                <a:gd name="T38" fmla="*/ 324 w 443"/>
                <a:gd name="T39" fmla="*/ 173 h 191"/>
                <a:gd name="T40" fmla="*/ 371 w 443"/>
                <a:gd name="T41" fmla="*/ 187 h 191"/>
                <a:gd name="T42" fmla="*/ 398 w 443"/>
                <a:gd name="T43" fmla="*/ 177 h 191"/>
                <a:gd name="T44" fmla="*/ 417 w 443"/>
                <a:gd name="T45" fmla="*/ 180 h 191"/>
                <a:gd name="T46" fmla="*/ 435 w 443"/>
                <a:gd name="T47" fmla="*/ 184 h 191"/>
                <a:gd name="T48" fmla="*/ 431 w 443"/>
                <a:gd name="T49" fmla="*/ 163 h 191"/>
                <a:gd name="T50" fmla="*/ 437 w 443"/>
                <a:gd name="T51" fmla="*/ 127 h 191"/>
                <a:gd name="T52" fmla="*/ 438 w 443"/>
                <a:gd name="T53" fmla="*/ 109 h 191"/>
                <a:gd name="T54" fmla="*/ 393 w 443"/>
                <a:gd name="T55" fmla="*/ 117 h 191"/>
                <a:gd name="T56" fmla="*/ 373 w 443"/>
                <a:gd name="T57" fmla="*/ 116 h 191"/>
                <a:gd name="T58" fmla="*/ 357 w 443"/>
                <a:gd name="T59" fmla="*/ 112 h 191"/>
                <a:gd name="T60" fmla="*/ 344 w 443"/>
                <a:gd name="T61" fmla="*/ 99 h 191"/>
                <a:gd name="T62" fmla="*/ 310 w 443"/>
                <a:gd name="T63" fmla="*/ 60 h 191"/>
                <a:gd name="T64" fmla="*/ 290 w 443"/>
                <a:gd name="T65" fmla="*/ 64 h 191"/>
                <a:gd name="T66" fmla="*/ 293 w 443"/>
                <a:gd name="T67" fmla="*/ 77 h 191"/>
                <a:gd name="T68" fmla="*/ 304 w 443"/>
                <a:gd name="T69" fmla="*/ 100 h 191"/>
                <a:gd name="T70" fmla="*/ 288 w 443"/>
                <a:gd name="T71" fmla="*/ 107 h 191"/>
                <a:gd name="T72" fmla="*/ 258 w 443"/>
                <a:gd name="T73" fmla="*/ 72 h 191"/>
                <a:gd name="T74" fmla="*/ 243 w 443"/>
                <a:gd name="T75" fmla="*/ 39 h 191"/>
                <a:gd name="T76" fmla="*/ 200 w 443"/>
                <a:gd name="T77" fmla="*/ 0 h 191"/>
                <a:gd name="T78" fmla="*/ 188 w 443"/>
                <a:gd name="T79" fmla="*/ 4 h 191"/>
                <a:gd name="T80" fmla="*/ 187 w 443"/>
                <a:gd name="T81" fmla="*/ 14 h 191"/>
                <a:gd name="T82" fmla="*/ 207 w 443"/>
                <a:gd name="T83" fmla="*/ 36 h 191"/>
                <a:gd name="T84" fmla="*/ 247 w 443"/>
                <a:gd name="T85" fmla="*/ 69 h 191"/>
                <a:gd name="T86" fmla="*/ 243 w 443"/>
                <a:gd name="T87" fmla="*/ 70 h 191"/>
                <a:gd name="T88" fmla="*/ 233 w 443"/>
                <a:gd name="T89" fmla="*/ 66 h 191"/>
                <a:gd name="T90" fmla="*/ 233 w 443"/>
                <a:gd name="T91" fmla="*/ 82 h 191"/>
                <a:gd name="T92" fmla="*/ 213 w 443"/>
                <a:gd name="T93" fmla="*/ 96 h 191"/>
                <a:gd name="T94" fmla="*/ 200 w 443"/>
                <a:gd name="T95" fmla="*/ 106 h 191"/>
                <a:gd name="T96" fmla="*/ 208 w 443"/>
                <a:gd name="T97" fmla="*/ 93 h 191"/>
                <a:gd name="T98" fmla="*/ 221 w 443"/>
                <a:gd name="T99" fmla="*/ 89 h 191"/>
                <a:gd name="T100" fmla="*/ 224 w 443"/>
                <a:gd name="T101" fmla="*/ 73 h 191"/>
                <a:gd name="T102" fmla="*/ 196 w 443"/>
                <a:gd name="T103" fmla="*/ 57 h 191"/>
                <a:gd name="T104" fmla="*/ 160 w 443"/>
                <a:gd name="T105" fmla="*/ 22 h 191"/>
                <a:gd name="T106" fmla="*/ 146 w 443"/>
                <a:gd name="T107" fmla="*/ 24 h 191"/>
                <a:gd name="T108" fmla="*/ 133 w 443"/>
                <a:gd name="T109" fmla="*/ 33 h 191"/>
                <a:gd name="T110" fmla="*/ 118 w 443"/>
                <a:gd name="T111" fmla="*/ 33 h 191"/>
                <a:gd name="T112" fmla="*/ 97 w 443"/>
                <a:gd name="T113" fmla="*/ 2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3" h="191">
                  <a:moveTo>
                    <a:pt x="97" y="24"/>
                  </a:moveTo>
                  <a:lnTo>
                    <a:pt x="97" y="30"/>
                  </a:lnTo>
                  <a:lnTo>
                    <a:pt x="97" y="37"/>
                  </a:lnTo>
                  <a:lnTo>
                    <a:pt x="87" y="46"/>
                  </a:lnTo>
                  <a:lnTo>
                    <a:pt x="77" y="53"/>
                  </a:lnTo>
                  <a:lnTo>
                    <a:pt x="66" y="60"/>
                  </a:lnTo>
                  <a:lnTo>
                    <a:pt x="51" y="66"/>
                  </a:lnTo>
                  <a:lnTo>
                    <a:pt x="54" y="72"/>
                  </a:lnTo>
                  <a:lnTo>
                    <a:pt x="56" y="79"/>
                  </a:lnTo>
                  <a:lnTo>
                    <a:pt x="57" y="84"/>
                  </a:lnTo>
                  <a:lnTo>
                    <a:pt x="54" y="92"/>
                  </a:lnTo>
                  <a:lnTo>
                    <a:pt x="44" y="100"/>
                  </a:lnTo>
                  <a:lnTo>
                    <a:pt x="34" y="107"/>
                  </a:lnTo>
                  <a:lnTo>
                    <a:pt x="29" y="110"/>
                  </a:lnTo>
                  <a:lnTo>
                    <a:pt x="23" y="112"/>
                  </a:lnTo>
                  <a:lnTo>
                    <a:pt x="13" y="113"/>
                  </a:lnTo>
                  <a:lnTo>
                    <a:pt x="1" y="113"/>
                  </a:lnTo>
                  <a:lnTo>
                    <a:pt x="1" y="122"/>
                  </a:lnTo>
                  <a:lnTo>
                    <a:pt x="0" y="129"/>
                  </a:lnTo>
                  <a:lnTo>
                    <a:pt x="1" y="129"/>
                  </a:lnTo>
                  <a:lnTo>
                    <a:pt x="1" y="130"/>
                  </a:lnTo>
                  <a:lnTo>
                    <a:pt x="14" y="129"/>
                  </a:lnTo>
                  <a:lnTo>
                    <a:pt x="26" y="129"/>
                  </a:lnTo>
                  <a:lnTo>
                    <a:pt x="34" y="126"/>
                  </a:lnTo>
                  <a:lnTo>
                    <a:pt x="41" y="124"/>
                  </a:lnTo>
                  <a:lnTo>
                    <a:pt x="54" y="119"/>
                  </a:lnTo>
                  <a:lnTo>
                    <a:pt x="70" y="113"/>
                  </a:lnTo>
                  <a:lnTo>
                    <a:pt x="83" y="113"/>
                  </a:lnTo>
                  <a:lnTo>
                    <a:pt x="96" y="113"/>
                  </a:lnTo>
                  <a:lnTo>
                    <a:pt x="108" y="113"/>
                  </a:lnTo>
                  <a:lnTo>
                    <a:pt x="121" y="112"/>
                  </a:lnTo>
                  <a:lnTo>
                    <a:pt x="130" y="110"/>
                  </a:lnTo>
                  <a:lnTo>
                    <a:pt x="140" y="106"/>
                  </a:lnTo>
                  <a:lnTo>
                    <a:pt x="146" y="104"/>
                  </a:lnTo>
                  <a:lnTo>
                    <a:pt x="151" y="104"/>
                  </a:lnTo>
                  <a:lnTo>
                    <a:pt x="157" y="104"/>
                  </a:lnTo>
                  <a:lnTo>
                    <a:pt x="161" y="104"/>
                  </a:lnTo>
                  <a:lnTo>
                    <a:pt x="164" y="106"/>
                  </a:lnTo>
                  <a:lnTo>
                    <a:pt x="167" y="107"/>
                  </a:lnTo>
                  <a:lnTo>
                    <a:pt x="168" y="122"/>
                  </a:lnTo>
                  <a:lnTo>
                    <a:pt x="173" y="136"/>
                  </a:lnTo>
                  <a:lnTo>
                    <a:pt x="177" y="147"/>
                  </a:lnTo>
                  <a:lnTo>
                    <a:pt x="183" y="157"/>
                  </a:lnTo>
                  <a:lnTo>
                    <a:pt x="196" y="160"/>
                  </a:lnTo>
                  <a:lnTo>
                    <a:pt x="206" y="164"/>
                  </a:lnTo>
                  <a:lnTo>
                    <a:pt x="214" y="170"/>
                  </a:lnTo>
                  <a:lnTo>
                    <a:pt x="223" y="176"/>
                  </a:lnTo>
                  <a:lnTo>
                    <a:pt x="231" y="182"/>
                  </a:lnTo>
                  <a:lnTo>
                    <a:pt x="241" y="186"/>
                  </a:lnTo>
                  <a:lnTo>
                    <a:pt x="251" y="190"/>
                  </a:lnTo>
                  <a:lnTo>
                    <a:pt x="264" y="191"/>
                  </a:lnTo>
                  <a:lnTo>
                    <a:pt x="268" y="177"/>
                  </a:lnTo>
                  <a:lnTo>
                    <a:pt x="273" y="164"/>
                  </a:lnTo>
                  <a:lnTo>
                    <a:pt x="278" y="163"/>
                  </a:lnTo>
                  <a:lnTo>
                    <a:pt x="283" y="162"/>
                  </a:lnTo>
                  <a:lnTo>
                    <a:pt x="287" y="162"/>
                  </a:lnTo>
                  <a:lnTo>
                    <a:pt x="291" y="162"/>
                  </a:lnTo>
                  <a:lnTo>
                    <a:pt x="301" y="164"/>
                  </a:lnTo>
                  <a:lnTo>
                    <a:pt x="310" y="167"/>
                  </a:lnTo>
                  <a:lnTo>
                    <a:pt x="324" y="173"/>
                  </a:lnTo>
                  <a:lnTo>
                    <a:pt x="340" y="177"/>
                  </a:lnTo>
                  <a:lnTo>
                    <a:pt x="355" y="182"/>
                  </a:lnTo>
                  <a:lnTo>
                    <a:pt x="371" y="187"/>
                  </a:lnTo>
                  <a:lnTo>
                    <a:pt x="381" y="183"/>
                  </a:lnTo>
                  <a:lnTo>
                    <a:pt x="391" y="179"/>
                  </a:lnTo>
                  <a:lnTo>
                    <a:pt x="398" y="177"/>
                  </a:lnTo>
                  <a:lnTo>
                    <a:pt x="404" y="177"/>
                  </a:lnTo>
                  <a:lnTo>
                    <a:pt x="411" y="177"/>
                  </a:lnTo>
                  <a:lnTo>
                    <a:pt x="417" y="180"/>
                  </a:lnTo>
                  <a:lnTo>
                    <a:pt x="427" y="184"/>
                  </a:lnTo>
                  <a:lnTo>
                    <a:pt x="435" y="189"/>
                  </a:lnTo>
                  <a:lnTo>
                    <a:pt x="435" y="184"/>
                  </a:lnTo>
                  <a:lnTo>
                    <a:pt x="435" y="180"/>
                  </a:lnTo>
                  <a:lnTo>
                    <a:pt x="433" y="172"/>
                  </a:lnTo>
                  <a:lnTo>
                    <a:pt x="431" y="163"/>
                  </a:lnTo>
                  <a:lnTo>
                    <a:pt x="431" y="154"/>
                  </a:lnTo>
                  <a:lnTo>
                    <a:pt x="433" y="144"/>
                  </a:lnTo>
                  <a:lnTo>
                    <a:pt x="437" y="127"/>
                  </a:lnTo>
                  <a:lnTo>
                    <a:pt x="443" y="112"/>
                  </a:lnTo>
                  <a:lnTo>
                    <a:pt x="440" y="110"/>
                  </a:lnTo>
                  <a:lnTo>
                    <a:pt x="438" y="109"/>
                  </a:lnTo>
                  <a:lnTo>
                    <a:pt x="420" y="116"/>
                  </a:lnTo>
                  <a:lnTo>
                    <a:pt x="403" y="123"/>
                  </a:lnTo>
                  <a:lnTo>
                    <a:pt x="393" y="117"/>
                  </a:lnTo>
                  <a:lnTo>
                    <a:pt x="384" y="110"/>
                  </a:lnTo>
                  <a:lnTo>
                    <a:pt x="378" y="114"/>
                  </a:lnTo>
                  <a:lnTo>
                    <a:pt x="373" y="116"/>
                  </a:lnTo>
                  <a:lnTo>
                    <a:pt x="367" y="116"/>
                  </a:lnTo>
                  <a:lnTo>
                    <a:pt x="363" y="114"/>
                  </a:lnTo>
                  <a:lnTo>
                    <a:pt x="357" y="112"/>
                  </a:lnTo>
                  <a:lnTo>
                    <a:pt x="353" y="109"/>
                  </a:lnTo>
                  <a:lnTo>
                    <a:pt x="348" y="104"/>
                  </a:lnTo>
                  <a:lnTo>
                    <a:pt x="344" y="99"/>
                  </a:lnTo>
                  <a:lnTo>
                    <a:pt x="330" y="74"/>
                  </a:lnTo>
                  <a:lnTo>
                    <a:pt x="316" y="56"/>
                  </a:lnTo>
                  <a:lnTo>
                    <a:pt x="310" y="60"/>
                  </a:lnTo>
                  <a:lnTo>
                    <a:pt x="304" y="63"/>
                  </a:lnTo>
                  <a:lnTo>
                    <a:pt x="298" y="63"/>
                  </a:lnTo>
                  <a:lnTo>
                    <a:pt x="290" y="64"/>
                  </a:lnTo>
                  <a:lnTo>
                    <a:pt x="288" y="67"/>
                  </a:lnTo>
                  <a:lnTo>
                    <a:pt x="288" y="72"/>
                  </a:lnTo>
                  <a:lnTo>
                    <a:pt x="293" y="77"/>
                  </a:lnTo>
                  <a:lnTo>
                    <a:pt x="298" y="84"/>
                  </a:lnTo>
                  <a:lnTo>
                    <a:pt x="301" y="92"/>
                  </a:lnTo>
                  <a:lnTo>
                    <a:pt x="304" y="100"/>
                  </a:lnTo>
                  <a:lnTo>
                    <a:pt x="300" y="107"/>
                  </a:lnTo>
                  <a:lnTo>
                    <a:pt x="297" y="114"/>
                  </a:lnTo>
                  <a:lnTo>
                    <a:pt x="288" y="107"/>
                  </a:lnTo>
                  <a:lnTo>
                    <a:pt x="277" y="93"/>
                  </a:lnTo>
                  <a:lnTo>
                    <a:pt x="264" y="80"/>
                  </a:lnTo>
                  <a:lnTo>
                    <a:pt x="258" y="72"/>
                  </a:lnTo>
                  <a:lnTo>
                    <a:pt x="258" y="59"/>
                  </a:lnTo>
                  <a:lnTo>
                    <a:pt x="257" y="46"/>
                  </a:lnTo>
                  <a:lnTo>
                    <a:pt x="243" y="39"/>
                  </a:lnTo>
                  <a:lnTo>
                    <a:pt x="228" y="30"/>
                  </a:lnTo>
                  <a:lnTo>
                    <a:pt x="214" y="16"/>
                  </a:lnTo>
                  <a:lnTo>
                    <a:pt x="200" y="0"/>
                  </a:lnTo>
                  <a:lnTo>
                    <a:pt x="194" y="2"/>
                  </a:lnTo>
                  <a:lnTo>
                    <a:pt x="190" y="2"/>
                  </a:lnTo>
                  <a:lnTo>
                    <a:pt x="188" y="4"/>
                  </a:lnTo>
                  <a:lnTo>
                    <a:pt x="186" y="6"/>
                  </a:lnTo>
                  <a:lnTo>
                    <a:pt x="186" y="10"/>
                  </a:lnTo>
                  <a:lnTo>
                    <a:pt x="187" y="14"/>
                  </a:lnTo>
                  <a:lnTo>
                    <a:pt x="193" y="22"/>
                  </a:lnTo>
                  <a:lnTo>
                    <a:pt x="198" y="29"/>
                  </a:lnTo>
                  <a:lnTo>
                    <a:pt x="207" y="36"/>
                  </a:lnTo>
                  <a:lnTo>
                    <a:pt x="216" y="43"/>
                  </a:lnTo>
                  <a:lnTo>
                    <a:pt x="233" y="54"/>
                  </a:lnTo>
                  <a:lnTo>
                    <a:pt x="247" y="69"/>
                  </a:lnTo>
                  <a:lnTo>
                    <a:pt x="247" y="69"/>
                  </a:lnTo>
                  <a:lnTo>
                    <a:pt x="247" y="70"/>
                  </a:lnTo>
                  <a:lnTo>
                    <a:pt x="243" y="70"/>
                  </a:lnTo>
                  <a:lnTo>
                    <a:pt x="240" y="70"/>
                  </a:lnTo>
                  <a:lnTo>
                    <a:pt x="236" y="67"/>
                  </a:lnTo>
                  <a:lnTo>
                    <a:pt x="233" y="66"/>
                  </a:lnTo>
                  <a:lnTo>
                    <a:pt x="233" y="72"/>
                  </a:lnTo>
                  <a:lnTo>
                    <a:pt x="233" y="77"/>
                  </a:lnTo>
                  <a:lnTo>
                    <a:pt x="233" y="82"/>
                  </a:lnTo>
                  <a:lnTo>
                    <a:pt x="231" y="87"/>
                  </a:lnTo>
                  <a:lnTo>
                    <a:pt x="221" y="92"/>
                  </a:lnTo>
                  <a:lnTo>
                    <a:pt x="213" y="96"/>
                  </a:lnTo>
                  <a:lnTo>
                    <a:pt x="213" y="104"/>
                  </a:lnTo>
                  <a:lnTo>
                    <a:pt x="213" y="113"/>
                  </a:lnTo>
                  <a:lnTo>
                    <a:pt x="200" y="106"/>
                  </a:lnTo>
                  <a:lnTo>
                    <a:pt x="187" y="97"/>
                  </a:lnTo>
                  <a:lnTo>
                    <a:pt x="198" y="94"/>
                  </a:lnTo>
                  <a:lnTo>
                    <a:pt x="208" y="93"/>
                  </a:lnTo>
                  <a:lnTo>
                    <a:pt x="213" y="93"/>
                  </a:lnTo>
                  <a:lnTo>
                    <a:pt x="217" y="92"/>
                  </a:lnTo>
                  <a:lnTo>
                    <a:pt x="221" y="89"/>
                  </a:lnTo>
                  <a:lnTo>
                    <a:pt x="226" y="86"/>
                  </a:lnTo>
                  <a:lnTo>
                    <a:pt x="224" y="79"/>
                  </a:lnTo>
                  <a:lnTo>
                    <a:pt x="224" y="73"/>
                  </a:lnTo>
                  <a:lnTo>
                    <a:pt x="213" y="69"/>
                  </a:lnTo>
                  <a:lnTo>
                    <a:pt x="204" y="64"/>
                  </a:lnTo>
                  <a:lnTo>
                    <a:pt x="196" y="57"/>
                  </a:lnTo>
                  <a:lnTo>
                    <a:pt x="188" y="50"/>
                  </a:lnTo>
                  <a:lnTo>
                    <a:pt x="174" y="34"/>
                  </a:lnTo>
                  <a:lnTo>
                    <a:pt x="160" y="22"/>
                  </a:lnTo>
                  <a:lnTo>
                    <a:pt x="154" y="22"/>
                  </a:lnTo>
                  <a:lnTo>
                    <a:pt x="150" y="23"/>
                  </a:lnTo>
                  <a:lnTo>
                    <a:pt x="146" y="24"/>
                  </a:lnTo>
                  <a:lnTo>
                    <a:pt x="143" y="26"/>
                  </a:lnTo>
                  <a:lnTo>
                    <a:pt x="138" y="30"/>
                  </a:lnTo>
                  <a:lnTo>
                    <a:pt x="133" y="33"/>
                  </a:lnTo>
                  <a:lnTo>
                    <a:pt x="127" y="34"/>
                  </a:lnTo>
                  <a:lnTo>
                    <a:pt x="123" y="33"/>
                  </a:lnTo>
                  <a:lnTo>
                    <a:pt x="118" y="33"/>
                  </a:lnTo>
                  <a:lnTo>
                    <a:pt x="114" y="30"/>
                  </a:lnTo>
                  <a:lnTo>
                    <a:pt x="106" y="27"/>
                  </a:lnTo>
                  <a:lnTo>
                    <a:pt x="97" y="24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7905740" y="2599675"/>
              <a:ext cx="7025" cy="4683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7915106" y="2604358"/>
              <a:ext cx="131125" cy="100685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4786832" y="2655871"/>
              <a:ext cx="42147" cy="133467"/>
            </a:xfrm>
            <a:custGeom>
              <a:avLst/>
              <a:gdLst>
                <a:gd name="T0" fmla="*/ 13 w 18"/>
                <a:gd name="T1" fmla="*/ 0 h 57"/>
                <a:gd name="T2" fmla="*/ 15 w 18"/>
                <a:gd name="T3" fmla="*/ 3 h 57"/>
                <a:gd name="T4" fmla="*/ 18 w 18"/>
                <a:gd name="T5" fmla="*/ 6 h 57"/>
                <a:gd name="T6" fmla="*/ 15 w 18"/>
                <a:gd name="T7" fmla="*/ 14 h 57"/>
                <a:gd name="T8" fmla="*/ 13 w 18"/>
                <a:gd name="T9" fmla="*/ 23 h 57"/>
                <a:gd name="T10" fmla="*/ 14 w 18"/>
                <a:gd name="T11" fmla="*/ 28 h 57"/>
                <a:gd name="T12" fmla="*/ 17 w 18"/>
                <a:gd name="T13" fmla="*/ 36 h 57"/>
                <a:gd name="T14" fmla="*/ 17 w 18"/>
                <a:gd name="T15" fmla="*/ 43 h 57"/>
                <a:gd name="T16" fmla="*/ 15 w 18"/>
                <a:gd name="T17" fmla="*/ 51 h 57"/>
                <a:gd name="T18" fmla="*/ 14 w 18"/>
                <a:gd name="T19" fmla="*/ 54 h 57"/>
                <a:gd name="T20" fmla="*/ 13 w 18"/>
                <a:gd name="T21" fmla="*/ 57 h 57"/>
                <a:gd name="T22" fmla="*/ 5 w 18"/>
                <a:gd name="T23" fmla="*/ 56 h 57"/>
                <a:gd name="T24" fmla="*/ 1 w 18"/>
                <a:gd name="T25" fmla="*/ 54 h 57"/>
                <a:gd name="T26" fmla="*/ 1 w 18"/>
                <a:gd name="T27" fmla="*/ 43 h 57"/>
                <a:gd name="T28" fmla="*/ 0 w 18"/>
                <a:gd name="T29" fmla="*/ 31 h 57"/>
                <a:gd name="T30" fmla="*/ 5 w 18"/>
                <a:gd name="T31" fmla="*/ 31 h 57"/>
                <a:gd name="T32" fmla="*/ 10 w 18"/>
                <a:gd name="T33" fmla="*/ 30 h 57"/>
                <a:gd name="T34" fmla="*/ 7 w 18"/>
                <a:gd name="T35" fmla="*/ 24 h 57"/>
                <a:gd name="T36" fmla="*/ 3 w 18"/>
                <a:gd name="T37" fmla="*/ 17 h 57"/>
                <a:gd name="T38" fmla="*/ 8 w 18"/>
                <a:gd name="T39" fmla="*/ 8 h 57"/>
                <a:gd name="T40" fmla="*/ 13 w 18"/>
                <a:gd name="T4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57">
                  <a:moveTo>
                    <a:pt x="13" y="0"/>
                  </a:moveTo>
                  <a:lnTo>
                    <a:pt x="15" y="3"/>
                  </a:lnTo>
                  <a:lnTo>
                    <a:pt x="18" y="6"/>
                  </a:lnTo>
                  <a:lnTo>
                    <a:pt x="15" y="14"/>
                  </a:lnTo>
                  <a:lnTo>
                    <a:pt x="13" y="23"/>
                  </a:lnTo>
                  <a:lnTo>
                    <a:pt x="14" y="28"/>
                  </a:lnTo>
                  <a:lnTo>
                    <a:pt x="17" y="36"/>
                  </a:lnTo>
                  <a:lnTo>
                    <a:pt x="17" y="43"/>
                  </a:lnTo>
                  <a:lnTo>
                    <a:pt x="15" y="51"/>
                  </a:lnTo>
                  <a:lnTo>
                    <a:pt x="14" y="54"/>
                  </a:lnTo>
                  <a:lnTo>
                    <a:pt x="13" y="57"/>
                  </a:lnTo>
                  <a:lnTo>
                    <a:pt x="5" y="56"/>
                  </a:lnTo>
                  <a:lnTo>
                    <a:pt x="1" y="54"/>
                  </a:lnTo>
                  <a:lnTo>
                    <a:pt x="1" y="43"/>
                  </a:lnTo>
                  <a:lnTo>
                    <a:pt x="0" y="31"/>
                  </a:lnTo>
                  <a:lnTo>
                    <a:pt x="5" y="31"/>
                  </a:lnTo>
                  <a:lnTo>
                    <a:pt x="10" y="30"/>
                  </a:lnTo>
                  <a:lnTo>
                    <a:pt x="7" y="24"/>
                  </a:lnTo>
                  <a:lnTo>
                    <a:pt x="3" y="17"/>
                  </a:lnTo>
                  <a:lnTo>
                    <a:pt x="8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7837836" y="2726117"/>
              <a:ext cx="210737" cy="252884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7814421" y="2946220"/>
              <a:ext cx="63221" cy="74929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7655197" y="3196763"/>
              <a:ext cx="35123" cy="93661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2393796" y="3250618"/>
              <a:ext cx="259909" cy="96002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2625606" y="3351303"/>
              <a:ext cx="168590" cy="53855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7369531" y="3351303"/>
              <a:ext cx="65563" cy="56197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7687978" y="3400475"/>
              <a:ext cx="60880" cy="131125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7451485" y="3428574"/>
              <a:ext cx="49172" cy="63221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7709052" y="3524576"/>
              <a:ext cx="16391" cy="16391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7748858" y="3533942"/>
              <a:ext cx="23415" cy="21074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未知"/>
            <p:cNvSpPr>
              <a:spLocks/>
            </p:cNvSpPr>
            <p:nvPr/>
          </p:nvSpPr>
          <p:spPr bwMode="auto">
            <a:xfrm>
              <a:off x="7718418" y="3552674"/>
              <a:ext cx="14049" cy="32781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未知"/>
            <p:cNvSpPr>
              <a:spLocks/>
            </p:cNvSpPr>
            <p:nvPr/>
          </p:nvSpPr>
          <p:spPr bwMode="auto">
            <a:xfrm>
              <a:off x="7783981" y="3552674"/>
              <a:ext cx="18732" cy="16391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未知"/>
            <p:cNvSpPr>
              <a:spLocks/>
            </p:cNvSpPr>
            <p:nvPr/>
          </p:nvSpPr>
          <p:spPr bwMode="auto">
            <a:xfrm>
              <a:off x="7781639" y="3578431"/>
              <a:ext cx="21074" cy="14049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未知"/>
            <p:cNvSpPr>
              <a:spLocks/>
            </p:cNvSpPr>
            <p:nvPr/>
          </p:nvSpPr>
          <p:spPr bwMode="auto">
            <a:xfrm>
              <a:off x="7821445" y="3585456"/>
              <a:ext cx="21074" cy="9366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未知"/>
            <p:cNvSpPr>
              <a:spLocks/>
            </p:cNvSpPr>
            <p:nvPr/>
          </p:nvSpPr>
          <p:spPr bwMode="auto">
            <a:xfrm>
              <a:off x="7755882" y="3601846"/>
              <a:ext cx="18732" cy="32781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未知"/>
            <p:cNvSpPr>
              <a:spLocks/>
            </p:cNvSpPr>
            <p:nvPr/>
          </p:nvSpPr>
          <p:spPr bwMode="auto">
            <a:xfrm>
              <a:off x="7812079" y="3608871"/>
              <a:ext cx="32781" cy="16391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未知"/>
            <p:cNvSpPr>
              <a:spLocks/>
            </p:cNvSpPr>
            <p:nvPr/>
          </p:nvSpPr>
          <p:spPr bwMode="auto">
            <a:xfrm>
              <a:off x="7774615" y="3641652"/>
              <a:ext cx="21074" cy="37464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未知"/>
            <p:cNvSpPr>
              <a:spLocks/>
            </p:cNvSpPr>
            <p:nvPr/>
          </p:nvSpPr>
          <p:spPr bwMode="auto">
            <a:xfrm>
              <a:off x="6662391" y="3662726"/>
              <a:ext cx="56197" cy="112393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未知"/>
            <p:cNvSpPr>
              <a:spLocks/>
            </p:cNvSpPr>
            <p:nvPr/>
          </p:nvSpPr>
          <p:spPr bwMode="auto">
            <a:xfrm>
              <a:off x="7812079" y="3665067"/>
              <a:ext cx="63221" cy="110052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未知"/>
            <p:cNvSpPr>
              <a:spLocks/>
            </p:cNvSpPr>
            <p:nvPr/>
          </p:nvSpPr>
          <p:spPr bwMode="auto">
            <a:xfrm>
              <a:off x="7772273" y="3695507"/>
              <a:ext cx="32781" cy="30440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未知"/>
            <p:cNvSpPr>
              <a:spLocks/>
            </p:cNvSpPr>
            <p:nvPr/>
          </p:nvSpPr>
          <p:spPr bwMode="auto">
            <a:xfrm>
              <a:off x="7421045" y="3749362"/>
              <a:ext cx="266934" cy="320789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未知"/>
            <p:cNvSpPr>
              <a:spLocks/>
            </p:cNvSpPr>
            <p:nvPr/>
          </p:nvSpPr>
          <p:spPr bwMode="auto">
            <a:xfrm>
              <a:off x="7053426" y="3775119"/>
              <a:ext cx="297373" cy="351228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未知"/>
            <p:cNvSpPr>
              <a:spLocks/>
            </p:cNvSpPr>
            <p:nvPr/>
          </p:nvSpPr>
          <p:spPr bwMode="auto">
            <a:xfrm>
              <a:off x="7924472" y="3878146"/>
              <a:ext cx="14049" cy="14049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未知"/>
            <p:cNvSpPr>
              <a:spLocks/>
            </p:cNvSpPr>
            <p:nvPr/>
          </p:nvSpPr>
          <p:spPr bwMode="auto">
            <a:xfrm>
              <a:off x="7912764" y="3901561"/>
              <a:ext cx="11708" cy="67904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未知"/>
            <p:cNvSpPr>
              <a:spLocks/>
            </p:cNvSpPr>
            <p:nvPr/>
          </p:nvSpPr>
          <p:spPr bwMode="auto">
            <a:xfrm>
              <a:off x="7795688" y="3908586"/>
              <a:ext cx="49172" cy="35123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未知"/>
            <p:cNvSpPr>
              <a:spLocks/>
            </p:cNvSpPr>
            <p:nvPr/>
          </p:nvSpPr>
          <p:spPr bwMode="auto">
            <a:xfrm>
              <a:off x="7725443" y="3922635"/>
              <a:ext cx="63221" cy="21074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未知"/>
            <p:cNvSpPr>
              <a:spLocks/>
            </p:cNvSpPr>
            <p:nvPr/>
          </p:nvSpPr>
          <p:spPr bwMode="auto">
            <a:xfrm>
              <a:off x="8013450" y="3960099"/>
              <a:ext cx="494061" cy="299715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未知"/>
            <p:cNvSpPr>
              <a:spLocks/>
            </p:cNvSpPr>
            <p:nvPr/>
          </p:nvSpPr>
          <p:spPr bwMode="auto">
            <a:xfrm>
              <a:off x="3241427" y="3969465"/>
              <a:ext cx="32781" cy="23415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未知"/>
            <p:cNvSpPr>
              <a:spLocks/>
            </p:cNvSpPr>
            <p:nvPr/>
          </p:nvSpPr>
          <p:spPr bwMode="auto">
            <a:xfrm>
              <a:off x="7685637" y="3971807"/>
              <a:ext cx="112393" cy="128784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未知"/>
            <p:cNvSpPr>
              <a:spLocks/>
            </p:cNvSpPr>
            <p:nvPr/>
          </p:nvSpPr>
          <p:spPr bwMode="auto">
            <a:xfrm>
              <a:off x="7336750" y="4131030"/>
              <a:ext cx="234152" cy="74929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未知"/>
            <p:cNvSpPr>
              <a:spLocks/>
            </p:cNvSpPr>
            <p:nvPr/>
          </p:nvSpPr>
          <p:spPr bwMode="auto">
            <a:xfrm>
              <a:off x="7435094" y="4276205"/>
              <a:ext cx="1044319" cy="833582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未知"/>
            <p:cNvSpPr>
              <a:spLocks/>
            </p:cNvSpPr>
            <p:nvPr/>
          </p:nvSpPr>
          <p:spPr bwMode="auto">
            <a:xfrm>
              <a:off x="5676610" y="4290254"/>
              <a:ext cx="206054" cy="428499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未知"/>
            <p:cNvSpPr>
              <a:spLocks/>
            </p:cNvSpPr>
            <p:nvPr/>
          </p:nvSpPr>
          <p:spPr bwMode="auto">
            <a:xfrm>
              <a:off x="8493462" y="4971637"/>
              <a:ext cx="451914" cy="3582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未知"/>
            <p:cNvSpPr>
              <a:spLocks/>
            </p:cNvSpPr>
            <p:nvPr/>
          </p:nvSpPr>
          <p:spPr bwMode="auto">
            <a:xfrm>
              <a:off x="7947887" y="5011443"/>
              <a:ext cx="37464" cy="18732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未知"/>
            <p:cNvSpPr>
              <a:spLocks/>
            </p:cNvSpPr>
            <p:nvPr/>
          </p:nvSpPr>
          <p:spPr bwMode="auto">
            <a:xfrm>
              <a:off x="8041548" y="5158959"/>
              <a:ext cx="107710" cy="9131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B5C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" name="Group 43"/>
          <p:cNvGrpSpPr>
            <a:grpSpLocks/>
          </p:cNvGrpSpPr>
          <p:nvPr/>
        </p:nvGrpSpPr>
        <p:grpSpPr bwMode="auto">
          <a:xfrm>
            <a:off x="5558775" y="3761339"/>
            <a:ext cx="357188" cy="404813"/>
            <a:chOff x="3121" y="1781"/>
            <a:chExt cx="231" cy="262"/>
          </a:xfrm>
        </p:grpSpPr>
        <p:sp>
          <p:nvSpPr>
            <p:cNvPr id="82" name="Oval 44"/>
            <p:cNvSpPr>
              <a:spLocks noChangeArrowheads="1"/>
            </p:cNvSpPr>
            <p:nvPr/>
          </p:nvSpPr>
          <p:spPr bwMode="auto">
            <a:xfrm>
              <a:off x="3123" y="1959"/>
              <a:ext cx="84" cy="84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83" name="Group 45"/>
            <p:cNvGrpSpPr>
              <a:grpSpLocks/>
            </p:cNvGrpSpPr>
            <p:nvPr/>
          </p:nvGrpSpPr>
          <p:grpSpPr bwMode="auto">
            <a:xfrm>
              <a:off x="3121" y="1781"/>
              <a:ext cx="231" cy="222"/>
              <a:chOff x="2603" y="538"/>
              <a:chExt cx="811" cy="775"/>
            </a:xfrm>
          </p:grpSpPr>
          <p:sp>
            <p:nvSpPr>
              <p:cNvPr id="84" name="Freeform 46"/>
              <p:cNvSpPr>
                <a:spLocks/>
              </p:cNvSpPr>
              <p:nvPr/>
            </p:nvSpPr>
            <p:spPr bwMode="auto">
              <a:xfrm>
                <a:off x="2744" y="1023"/>
                <a:ext cx="670" cy="290"/>
              </a:xfrm>
              <a:custGeom>
                <a:avLst/>
                <a:gdLst>
                  <a:gd name="T0" fmla="*/ 495 w 669"/>
                  <a:gd name="T1" fmla="*/ 0 h 290"/>
                  <a:gd name="T2" fmla="*/ 195 w 669"/>
                  <a:gd name="T3" fmla="*/ 78 h 290"/>
                  <a:gd name="T4" fmla="*/ 245 w 669"/>
                  <a:gd name="T5" fmla="*/ 148 h 290"/>
                  <a:gd name="T6" fmla="*/ 5 w 669"/>
                  <a:gd name="T7" fmla="*/ 261 h 290"/>
                  <a:gd name="T8" fmla="*/ 48 w 669"/>
                  <a:gd name="T9" fmla="*/ 272 h 290"/>
                  <a:gd name="T10" fmla="*/ 294 w 669"/>
                  <a:gd name="T11" fmla="*/ 154 h 290"/>
                  <a:gd name="T12" fmla="*/ 327 w 669"/>
                  <a:gd name="T13" fmla="*/ 155 h 290"/>
                  <a:gd name="T14" fmla="*/ 627 w 669"/>
                  <a:gd name="T15" fmla="*/ 78 h 290"/>
                  <a:gd name="T16" fmla="*/ 495 w 669"/>
                  <a:gd name="T17" fmla="*/ 0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9"/>
                  <a:gd name="T28" fmla="*/ 0 h 290"/>
                  <a:gd name="T29" fmla="*/ 669 w 669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5" name="Picture 47" descr="rot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03" y="538"/>
                <a:ext cx="576" cy="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87" name="组合 86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88" name="组合 87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90" name="直接连接符 89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文本框 88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8314033" y="4376680"/>
            <a:ext cx="38602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The cause of suffering is selfish desire, whether it is the desire for pleasure, desire for revenge, or simply desire for a long life.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397871" y="3689018"/>
            <a:ext cx="2002001" cy="5232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KEY WORDS</a:t>
            </a:r>
            <a:endParaRPr lang="zh-CN" altLang="en-US" sz="2800">
              <a:solidFill>
                <a:schemeClr val="bg1"/>
              </a:solidFill>
            </a:endParaRPr>
          </a:p>
        </p:txBody>
      </p:sp>
      <p:grpSp>
        <p:nvGrpSpPr>
          <p:cNvPr id="94" name="Group 14"/>
          <p:cNvGrpSpPr>
            <a:grpSpLocks/>
          </p:cNvGrpSpPr>
          <p:nvPr/>
        </p:nvGrpSpPr>
        <p:grpSpPr bwMode="auto">
          <a:xfrm>
            <a:off x="4107104" y="5399373"/>
            <a:ext cx="369888" cy="398462"/>
            <a:chOff x="2839" y="1326"/>
            <a:chExt cx="233" cy="251"/>
          </a:xfrm>
        </p:grpSpPr>
        <p:sp>
          <p:nvSpPr>
            <p:cNvPr id="95" name="Oval 15"/>
            <p:cNvSpPr>
              <a:spLocks noChangeArrowheads="1"/>
            </p:cNvSpPr>
            <p:nvPr/>
          </p:nvSpPr>
          <p:spPr bwMode="auto">
            <a:xfrm>
              <a:off x="2839" y="1493"/>
              <a:ext cx="84" cy="84"/>
            </a:xfrm>
            <a:prstGeom prst="ellipse">
              <a:avLst/>
            </a:prstGeom>
            <a:solidFill>
              <a:srgbClr val="006600"/>
            </a:solidFill>
            <a:ln w="9525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6" name="Group 16"/>
            <p:cNvGrpSpPr>
              <a:grpSpLocks/>
            </p:cNvGrpSpPr>
            <p:nvPr/>
          </p:nvGrpSpPr>
          <p:grpSpPr bwMode="auto">
            <a:xfrm>
              <a:off x="2842" y="1326"/>
              <a:ext cx="230" cy="222"/>
              <a:chOff x="493" y="1653"/>
              <a:chExt cx="806" cy="777"/>
            </a:xfrm>
          </p:grpSpPr>
          <p:sp>
            <p:nvSpPr>
              <p:cNvPr id="97" name="Freeform 17"/>
              <p:cNvSpPr>
                <a:spLocks/>
              </p:cNvSpPr>
              <p:nvPr/>
            </p:nvSpPr>
            <p:spPr bwMode="auto">
              <a:xfrm>
                <a:off x="630" y="2140"/>
                <a:ext cx="669" cy="290"/>
              </a:xfrm>
              <a:custGeom>
                <a:avLst/>
                <a:gdLst>
                  <a:gd name="T0" fmla="*/ 492 w 669"/>
                  <a:gd name="T1" fmla="*/ 0 h 290"/>
                  <a:gd name="T2" fmla="*/ 195 w 669"/>
                  <a:gd name="T3" fmla="*/ 78 h 290"/>
                  <a:gd name="T4" fmla="*/ 245 w 669"/>
                  <a:gd name="T5" fmla="*/ 148 h 290"/>
                  <a:gd name="T6" fmla="*/ 5 w 669"/>
                  <a:gd name="T7" fmla="*/ 261 h 290"/>
                  <a:gd name="T8" fmla="*/ 48 w 669"/>
                  <a:gd name="T9" fmla="*/ 272 h 290"/>
                  <a:gd name="T10" fmla="*/ 294 w 669"/>
                  <a:gd name="T11" fmla="*/ 154 h 290"/>
                  <a:gd name="T12" fmla="*/ 327 w 669"/>
                  <a:gd name="T13" fmla="*/ 155 h 290"/>
                  <a:gd name="T14" fmla="*/ 624 w 669"/>
                  <a:gd name="T15" fmla="*/ 78 h 290"/>
                  <a:gd name="T16" fmla="*/ 492 w 669"/>
                  <a:gd name="T17" fmla="*/ 0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9"/>
                  <a:gd name="T28" fmla="*/ 0 h 290"/>
                  <a:gd name="T29" fmla="*/ 669 w 669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rgbClr val="0000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98" name="Picture 18" descr="grün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" y="1653"/>
                <a:ext cx="576" cy="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99" name="Group 81"/>
          <p:cNvGrpSpPr>
            <a:grpSpLocks/>
          </p:cNvGrpSpPr>
          <p:nvPr/>
        </p:nvGrpSpPr>
        <p:grpSpPr bwMode="auto">
          <a:xfrm>
            <a:off x="1182622" y="3700519"/>
            <a:ext cx="365125" cy="415925"/>
            <a:chOff x="1504" y="2228"/>
            <a:chExt cx="230" cy="262"/>
          </a:xfrm>
        </p:grpSpPr>
        <p:sp>
          <p:nvSpPr>
            <p:cNvPr id="100" name="Oval 82"/>
            <p:cNvSpPr>
              <a:spLocks noChangeArrowheads="1"/>
            </p:cNvSpPr>
            <p:nvPr/>
          </p:nvSpPr>
          <p:spPr bwMode="auto">
            <a:xfrm>
              <a:off x="1507" y="2406"/>
              <a:ext cx="84" cy="84"/>
            </a:xfrm>
            <a:prstGeom prst="ellipse">
              <a:avLst/>
            </a:prstGeom>
            <a:solidFill>
              <a:srgbClr val="006600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01" name="Group 83"/>
            <p:cNvGrpSpPr>
              <a:grpSpLocks/>
            </p:cNvGrpSpPr>
            <p:nvPr/>
          </p:nvGrpSpPr>
          <p:grpSpPr bwMode="auto">
            <a:xfrm>
              <a:off x="1504" y="2227"/>
              <a:ext cx="230" cy="222"/>
              <a:chOff x="4717" y="538"/>
              <a:chExt cx="806" cy="775"/>
            </a:xfrm>
          </p:grpSpPr>
          <p:sp>
            <p:nvSpPr>
              <p:cNvPr id="102" name="Freeform 84"/>
              <p:cNvSpPr>
                <a:spLocks/>
              </p:cNvSpPr>
              <p:nvPr/>
            </p:nvSpPr>
            <p:spPr bwMode="auto">
              <a:xfrm>
                <a:off x="4854" y="1023"/>
                <a:ext cx="669" cy="290"/>
              </a:xfrm>
              <a:custGeom>
                <a:avLst/>
                <a:gdLst>
                  <a:gd name="T0" fmla="*/ 492 w 669"/>
                  <a:gd name="T1" fmla="*/ 0 h 290"/>
                  <a:gd name="T2" fmla="*/ 195 w 669"/>
                  <a:gd name="T3" fmla="*/ 78 h 290"/>
                  <a:gd name="T4" fmla="*/ 245 w 669"/>
                  <a:gd name="T5" fmla="*/ 148 h 290"/>
                  <a:gd name="T6" fmla="*/ 5 w 669"/>
                  <a:gd name="T7" fmla="*/ 261 h 290"/>
                  <a:gd name="T8" fmla="*/ 48 w 669"/>
                  <a:gd name="T9" fmla="*/ 272 h 290"/>
                  <a:gd name="T10" fmla="*/ 294 w 669"/>
                  <a:gd name="T11" fmla="*/ 154 h 290"/>
                  <a:gd name="T12" fmla="*/ 327 w 669"/>
                  <a:gd name="T13" fmla="*/ 155 h 290"/>
                  <a:gd name="T14" fmla="*/ 624 w 669"/>
                  <a:gd name="T15" fmla="*/ 78 h 290"/>
                  <a:gd name="T16" fmla="*/ 492 w 669"/>
                  <a:gd name="T17" fmla="*/ 0 h 2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69"/>
                  <a:gd name="T28" fmla="*/ 0 h 290"/>
                  <a:gd name="T29" fmla="*/ 669 w 669"/>
                  <a:gd name="T30" fmla="*/ 290 h 2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03" name="Picture 85" descr="hellblau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17" y="538"/>
                <a:ext cx="576" cy="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752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过程 6"/>
          <p:cNvSpPr/>
          <p:nvPr/>
        </p:nvSpPr>
        <p:spPr>
          <a:xfrm>
            <a:off x="4441065" y="3750038"/>
            <a:ext cx="3309871" cy="3107961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过程 1"/>
          <p:cNvSpPr/>
          <p:nvPr/>
        </p:nvSpPr>
        <p:spPr>
          <a:xfrm>
            <a:off x="4441065" y="1"/>
            <a:ext cx="3309871" cy="3773978"/>
          </a:xfrm>
          <a:prstGeom prst="flowChartProcess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56597" y="2436627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4" name="文本框 3"/>
          <p:cNvSpPr txBox="1"/>
          <p:nvPr/>
        </p:nvSpPr>
        <p:spPr>
          <a:xfrm>
            <a:off x="5471375" y="774839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04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4957860" y="3773979"/>
            <a:ext cx="2333222" cy="904328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72885" y="3872200"/>
            <a:ext cx="231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41065" y="5104015"/>
            <a:ext cx="33098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17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正五边形 410"/>
          <p:cNvSpPr/>
          <p:nvPr/>
        </p:nvSpPr>
        <p:spPr>
          <a:xfrm>
            <a:off x="5020310" y="2404534"/>
            <a:ext cx="2151380" cy="2048933"/>
          </a:xfrm>
          <a:prstGeom prst="pentagon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椭圆 411"/>
          <p:cNvSpPr/>
          <p:nvPr/>
        </p:nvSpPr>
        <p:spPr>
          <a:xfrm>
            <a:off x="6858422" y="2846917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椭圆 412"/>
          <p:cNvSpPr/>
          <p:nvPr/>
        </p:nvSpPr>
        <p:spPr>
          <a:xfrm>
            <a:off x="6545156" y="4068234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4" name="椭圆 413"/>
          <p:cNvSpPr/>
          <p:nvPr/>
        </p:nvSpPr>
        <p:spPr>
          <a:xfrm>
            <a:off x="5020310" y="4068234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5" name="椭圆 414"/>
          <p:cNvSpPr/>
          <p:nvPr/>
        </p:nvSpPr>
        <p:spPr>
          <a:xfrm>
            <a:off x="4707045" y="2846917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椭圆 415"/>
          <p:cNvSpPr/>
          <p:nvPr/>
        </p:nvSpPr>
        <p:spPr>
          <a:xfrm>
            <a:off x="5782733" y="2091267"/>
            <a:ext cx="626533" cy="626533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7" name="图片 416"/>
          <p:cNvPicPr>
            <a:picLocks noChangeAspect="1"/>
          </p:cNvPicPr>
          <p:nvPr/>
        </p:nvPicPr>
        <p:blipFill>
          <a:blip r:embed="rId2" cstate="email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8867" y="2064809"/>
            <a:ext cx="713316" cy="713316"/>
          </a:xfrm>
          <a:prstGeom prst="rect">
            <a:avLst/>
          </a:prstGeom>
        </p:spPr>
      </p:pic>
      <p:pic>
        <p:nvPicPr>
          <p:cNvPr id="418" name="图片 4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6630" y="2935817"/>
            <a:ext cx="476250" cy="476250"/>
          </a:xfrm>
          <a:prstGeom prst="rect">
            <a:avLst/>
          </a:prstGeom>
        </p:spPr>
      </p:pic>
      <p:pic>
        <p:nvPicPr>
          <p:cNvPr id="419" name="图片 4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9485" y="2935817"/>
            <a:ext cx="501650" cy="501650"/>
          </a:xfrm>
          <a:prstGeom prst="rect">
            <a:avLst/>
          </a:prstGeom>
        </p:spPr>
      </p:pic>
      <p:pic>
        <p:nvPicPr>
          <p:cNvPr id="421" name="图片 42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3905" y="4225132"/>
            <a:ext cx="467783" cy="467783"/>
          </a:xfrm>
          <a:prstGeom prst="rect">
            <a:avLst/>
          </a:prstGeom>
        </p:spPr>
      </p:pic>
      <p:pic>
        <p:nvPicPr>
          <p:cNvPr id="422" name="图片 42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6141" y="4137554"/>
            <a:ext cx="455613" cy="455613"/>
          </a:xfrm>
          <a:prstGeom prst="rect">
            <a:avLst/>
          </a:prstGeom>
        </p:spPr>
      </p:pic>
      <p:sp>
        <p:nvSpPr>
          <p:cNvPr id="423" name="文本框 422"/>
          <p:cNvSpPr txBox="1"/>
          <p:nvPr/>
        </p:nvSpPr>
        <p:spPr>
          <a:xfrm>
            <a:off x="4174914" y="1308011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4" name="文本框 423"/>
          <p:cNvSpPr txBox="1"/>
          <p:nvPr/>
        </p:nvSpPr>
        <p:spPr>
          <a:xfrm>
            <a:off x="7568562" y="2960128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5" name="文本框 424"/>
          <p:cNvSpPr txBox="1"/>
          <p:nvPr/>
        </p:nvSpPr>
        <p:spPr>
          <a:xfrm>
            <a:off x="6937796" y="4725457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6" name="文本框 425"/>
          <p:cNvSpPr txBox="1"/>
          <p:nvPr/>
        </p:nvSpPr>
        <p:spPr>
          <a:xfrm>
            <a:off x="1244919" y="4731776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27" name="文本框 426"/>
          <p:cNvSpPr txBox="1"/>
          <p:nvPr/>
        </p:nvSpPr>
        <p:spPr>
          <a:xfrm>
            <a:off x="762216" y="3011957"/>
            <a:ext cx="386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please click here to replace the text</a:t>
            </a:r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428" name="组合 427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429" name="组合 428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431" name="直接连接符 430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2" name="直接连接符 431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0" name="文本框 429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436" name="矩形 435"/>
          <p:cNvSpPr/>
          <p:nvPr/>
        </p:nvSpPr>
        <p:spPr>
          <a:xfrm>
            <a:off x="0" y="5892800"/>
            <a:ext cx="12192000" cy="9652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0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258355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34248" y="875763"/>
            <a:ext cx="2923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latin typeface="French Script MT" panose="03020402040607040605" pitchFamily="66" charset="0"/>
              </a:rPr>
              <a:t>content</a:t>
            </a:r>
            <a:endParaRPr lang="zh-CN" altLang="en-US" sz="6600">
              <a:latin typeface="French Script MT" panose="03020402040607040605" pitchFamily="66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48418" y="3003996"/>
            <a:ext cx="9495164" cy="850005"/>
            <a:chOff x="1348418" y="3003996"/>
            <a:chExt cx="9495164" cy="850005"/>
          </a:xfrm>
        </p:grpSpPr>
        <p:grpSp>
          <p:nvGrpSpPr>
            <p:cNvPr id="2" name="组合 1"/>
            <p:cNvGrpSpPr/>
            <p:nvPr/>
          </p:nvGrpSpPr>
          <p:grpSpPr>
            <a:xfrm>
              <a:off x="1348418" y="3003996"/>
              <a:ext cx="850005" cy="850005"/>
              <a:chOff x="1348418" y="3003996"/>
              <a:chExt cx="850005" cy="850005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348418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367199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01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327732" y="3003996"/>
              <a:ext cx="850005" cy="850005"/>
              <a:chOff x="4327732" y="3003996"/>
              <a:chExt cx="850005" cy="850005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327732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4346511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02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976702" y="3003996"/>
              <a:ext cx="850005" cy="850005"/>
              <a:chOff x="6976702" y="3003996"/>
              <a:chExt cx="850005" cy="850005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976702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995483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03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93577" y="3003996"/>
              <a:ext cx="850005" cy="850005"/>
              <a:chOff x="9993577" y="3003996"/>
              <a:chExt cx="850005" cy="850005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9993577" y="3003996"/>
                <a:ext cx="850005" cy="850005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012358" y="3131261"/>
                <a:ext cx="8124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mtClean="0">
                    <a:solidFill>
                      <a:schemeClr val="bg1"/>
                    </a:solidFill>
                  </a:rPr>
                  <a:t>04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2082620" y="3254372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86710" y="3921644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864269" y="3269225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61756" y="3921644"/>
            <a:ext cx="2163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French Script MT" panose="03020402040607040605" pitchFamily="66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631065" y="4506419"/>
            <a:ext cx="1142355" cy="1147406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513009" y="5653825"/>
            <a:ext cx="1142355" cy="1147406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90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5147" y="1745674"/>
            <a:ext cx="4578167" cy="274319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8686" y="1745673"/>
            <a:ext cx="4578167" cy="274319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381285" y="1884218"/>
            <a:ext cx="2105891" cy="4001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THE KEY WORDS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73812" y="2632364"/>
            <a:ext cx="3920836" cy="1477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 should give up anger; one should abandon pride; one should overcome all fetters. I’ll never befall him who clings not to mind and body and is passionless</a:t>
            </a: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04823" y="1884218"/>
            <a:ext cx="2105891" cy="4001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</a:rPr>
              <a:t>THE KEY WORDS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97350" y="2632364"/>
            <a:ext cx="3920836" cy="14773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 should give up anger; one should abandon pride; one should overcome all fetters. I’ll never befall him who clings not to mind and body and is passionless.</a:t>
            </a:r>
            <a:endParaRPr lang="zh-CN" altLang="en-US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45147" y="5458691"/>
            <a:ext cx="990170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330036" y="5694218"/>
            <a:ext cx="9199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Let one’s thoughts of boundless love pervade the whole world--above, below and across--without any hatred, without any enmity.</a:t>
            </a:r>
            <a:endParaRPr lang="zh-CN" altLang="en-US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842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2628899"/>
            <a:ext cx="12192000" cy="2755901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436534" y="2628899"/>
            <a:ext cx="4047066" cy="275590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36" name="组合 35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文本框 36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203266" y="2799058"/>
            <a:ext cx="206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ADD the title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703733" y="3522133"/>
            <a:ext cx="3166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bg1"/>
                </a:solidFill>
              </a:rPr>
              <a:t>Desire causes suffering because it can never be completely gratified.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49867" y="2799058"/>
            <a:ext cx="206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ADD the title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50334" y="3522133"/>
            <a:ext cx="3166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>
                <a:solidFill>
                  <a:schemeClr val="bg1"/>
                </a:solidFill>
              </a:rPr>
              <a:t>Desire causes suffering because it can never be completely gratified.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51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5015345"/>
            <a:ext cx="12192001" cy="1842655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9418" y="5238962"/>
            <a:ext cx="577126" cy="5771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6281" y="5701357"/>
            <a:ext cx="460664" cy="4606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993" y="5107136"/>
            <a:ext cx="363241" cy="4203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5400" y="6424178"/>
            <a:ext cx="402426" cy="40242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550727" y="5145884"/>
            <a:ext cx="1412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方正仿宋简体" panose="02010601030101010101" pitchFamily="2" charset="-122"/>
                <a:ea typeface="方正仿宋简体" panose="02010601030101010101" pitchFamily="2" charset="-122"/>
              </a:defRPr>
            </a:lvl1pPr>
          </a:lstStyle>
          <a:p>
            <a:r>
              <a:rPr lang="en-US" altLang="zh-CN" dirty="0"/>
              <a:t>: </a:t>
            </a:r>
            <a:r>
              <a:rPr lang="en-US" altLang="zh-CN" dirty="0" smtClean="0"/>
              <a:t>sunny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7550726" y="5738088"/>
            <a:ext cx="3831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方正仿宋简体" panose="02010601030101010101" pitchFamily="2" charset="-122"/>
                <a:ea typeface="方正仿宋简体" panose="02010601030101010101" pitchFamily="2" charset="-122"/>
              </a:defRPr>
            </a:lvl1pPr>
          </a:lstStyle>
          <a:p>
            <a:r>
              <a:rPr lang="en-US" altLang="zh-CN" dirty="0"/>
              <a:t>: </a:t>
            </a:r>
            <a:r>
              <a:rPr lang="en-US" altLang="zh-CN" dirty="0" smtClean="0"/>
              <a:t>1380-0000-000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7550726" y="6364939"/>
            <a:ext cx="4415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方正仿宋简体" panose="02010601030101010101" pitchFamily="2" charset="-122"/>
                <a:ea typeface="方正仿宋简体" panose="02010601030101010101" pitchFamily="2" charset="-122"/>
              </a:rPr>
              <a:t>: </a:t>
            </a:r>
            <a:r>
              <a:rPr lang="en-US" altLang="zh-CN" sz="2400" dirty="0" smtClean="0">
                <a:latin typeface="方正仿宋简体" panose="02010601030101010101" pitchFamily="2" charset="-122"/>
                <a:ea typeface="方正仿宋简体" panose="02010601030101010101" pitchFamily="2" charset="-122"/>
              </a:rPr>
              <a:t>10000</a:t>
            </a:r>
            <a:r>
              <a:rPr lang="en-US" altLang="zh-CN" sz="2400" dirty="0" smtClean="0">
                <a:latin typeface="方正仿宋简体" panose="02010601030101010101" pitchFamily="2" charset="-122"/>
                <a:ea typeface="方正仿宋简体" panose="02010601030101010101" pitchFamily="2" charset="-122"/>
              </a:rPr>
              <a:t>@qq.com</a:t>
            </a:r>
            <a:endParaRPr lang="zh-CN" altLang="en-US" sz="2400" dirty="0"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91828" y="5279597"/>
            <a:ext cx="1648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X X X 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公司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851209" y="5395699"/>
            <a:ext cx="2692400" cy="1346199"/>
          </a:xfrm>
          <a:custGeom>
            <a:avLst/>
            <a:gdLst>
              <a:gd name="connsiteX0" fmla="*/ 1947334 w 2692400"/>
              <a:gd name="connsiteY0" fmla="*/ 0 h 1346199"/>
              <a:gd name="connsiteX1" fmla="*/ 2167467 w 2692400"/>
              <a:gd name="connsiteY1" fmla="*/ 0 h 1346199"/>
              <a:gd name="connsiteX2" fmla="*/ 2167467 w 2692400"/>
              <a:gd name="connsiteY2" fmla="*/ 529167 h 1346199"/>
              <a:gd name="connsiteX3" fmla="*/ 2692400 w 2692400"/>
              <a:gd name="connsiteY3" fmla="*/ 529167 h 1346199"/>
              <a:gd name="connsiteX4" fmla="*/ 2692400 w 2692400"/>
              <a:gd name="connsiteY4" fmla="*/ 817034 h 1346199"/>
              <a:gd name="connsiteX5" fmla="*/ 2167467 w 2692400"/>
              <a:gd name="connsiteY5" fmla="*/ 817034 h 1346199"/>
              <a:gd name="connsiteX6" fmla="*/ 2167467 w 2692400"/>
              <a:gd name="connsiteY6" fmla="*/ 1346199 h 1346199"/>
              <a:gd name="connsiteX7" fmla="*/ 1947334 w 2692400"/>
              <a:gd name="connsiteY7" fmla="*/ 1346199 h 1346199"/>
              <a:gd name="connsiteX8" fmla="*/ 1947334 w 2692400"/>
              <a:gd name="connsiteY8" fmla="*/ 817034 h 1346199"/>
              <a:gd name="connsiteX9" fmla="*/ 1112562 w 2692400"/>
              <a:gd name="connsiteY9" fmla="*/ 817034 h 1346199"/>
              <a:gd name="connsiteX10" fmla="*/ 809962 w 2692400"/>
              <a:gd name="connsiteY10" fmla="*/ 1273056 h 1346199"/>
              <a:gd name="connsiteX11" fmla="*/ 626538 w 2692400"/>
              <a:gd name="connsiteY11" fmla="*/ 1151342 h 1346199"/>
              <a:gd name="connsiteX12" fmla="*/ 848373 w 2692400"/>
              <a:gd name="connsiteY12" fmla="*/ 817034 h 1346199"/>
              <a:gd name="connsiteX13" fmla="*/ 0 w 2692400"/>
              <a:gd name="connsiteY13" fmla="*/ 817034 h 1346199"/>
              <a:gd name="connsiteX14" fmla="*/ 0 w 2692400"/>
              <a:gd name="connsiteY14" fmla="*/ 529167 h 1346199"/>
              <a:gd name="connsiteX15" fmla="*/ 1039392 w 2692400"/>
              <a:gd name="connsiteY15" fmla="*/ 529167 h 1346199"/>
              <a:gd name="connsiteX16" fmla="*/ 1370865 w 2692400"/>
              <a:gd name="connsiteY16" fmla="*/ 29633 h 1346199"/>
              <a:gd name="connsiteX17" fmla="*/ 1554289 w 2692400"/>
              <a:gd name="connsiteY17" fmla="*/ 151347 h 1346199"/>
              <a:gd name="connsiteX18" fmla="*/ 1303581 w 2692400"/>
              <a:gd name="connsiteY18" fmla="*/ 529167 h 1346199"/>
              <a:gd name="connsiteX19" fmla="*/ 1947334 w 2692400"/>
              <a:gd name="connsiteY19" fmla="*/ 529167 h 134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692400" h="1346199">
                <a:moveTo>
                  <a:pt x="1947334" y="0"/>
                </a:moveTo>
                <a:lnTo>
                  <a:pt x="2167467" y="0"/>
                </a:lnTo>
                <a:lnTo>
                  <a:pt x="2167467" y="529167"/>
                </a:lnTo>
                <a:lnTo>
                  <a:pt x="2692400" y="529167"/>
                </a:lnTo>
                <a:lnTo>
                  <a:pt x="2692400" y="817034"/>
                </a:lnTo>
                <a:lnTo>
                  <a:pt x="2167467" y="817034"/>
                </a:lnTo>
                <a:lnTo>
                  <a:pt x="2167467" y="1346199"/>
                </a:lnTo>
                <a:lnTo>
                  <a:pt x="1947334" y="1346199"/>
                </a:lnTo>
                <a:lnTo>
                  <a:pt x="1947334" y="817034"/>
                </a:lnTo>
                <a:lnTo>
                  <a:pt x="1112562" y="817034"/>
                </a:lnTo>
                <a:lnTo>
                  <a:pt x="809962" y="1273056"/>
                </a:lnTo>
                <a:lnTo>
                  <a:pt x="626538" y="1151342"/>
                </a:lnTo>
                <a:lnTo>
                  <a:pt x="848373" y="817034"/>
                </a:lnTo>
                <a:lnTo>
                  <a:pt x="0" y="817034"/>
                </a:lnTo>
                <a:lnTo>
                  <a:pt x="0" y="529167"/>
                </a:lnTo>
                <a:lnTo>
                  <a:pt x="1039392" y="529167"/>
                </a:lnTo>
                <a:lnTo>
                  <a:pt x="1370865" y="29633"/>
                </a:lnTo>
                <a:lnTo>
                  <a:pt x="1554289" y="151347"/>
                </a:lnTo>
                <a:lnTo>
                  <a:pt x="1303581" y="529167"/>
                </a:lnTo>
                <a:lnTo>
                  <a:pt x="1947334" y="529167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39713" y="5908720"/>
            <a:ext cx="1585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xxx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大道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82533" y="5527525"/>
            <a:ext cx="237067" cy="210563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手动操作 6"/>
          <p:cNvSpPr/>
          <p:nvPr/>
        </p:nvSpPr>
        <p:spPr>
          <a:xfrm>
            <a:off x="3046544" y="6364939"/>
            <a:ext cx="390923" cy="230832"/>
          </a:xfrm>
          <a:prstGeom prst="flowChartManualOperation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30259" y="6434667"/>
            <a:ext cx="178141" cy="19072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6095999" y="5395699"/>
            <a:ext cx="0" cy="108465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327400" y="1879600"/>
            <a:ext cx="553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smtClean="0">
                <a:solidFill>
                  <a:schemeClr val="bg1"/>
                </a:solidFill>
                <a:latin typeface="French Script MT" panose="03020402040607040605" pitchFamily="66" charset="0"/>
              </a:rPr>
              <a:t>thank</a:t>
            </a:r>
            <a:r>
              <a:rPr lang="en-US" altLang="zh-CN" sz="9600" smtClean="0">
                <a:solidFill>
                  <a:schemeClr val="bg1"/>
                </a:solidFill>
              </a:rPr>
              <a:t> </a:t>
            </a:r>
            <a:r>
              <a:rPr lang="en-US" altLang="zh-CN" sz="9600">
                <a:solidFill>
                  <a:schemeClr val="bg1"/>
                </a:solidFill>
                <a:latin typeface="French Script MT" panose="03020402040607040605" pitchFamily="66" charset="0"/>
              </a:rPr>
              <a:t>you</a:t>
            </a:r>
            <a:endParaRPr lang="zh-CN" altLang="en-US" sz="9600">
              <a:solidFill>
                <a:schemeClr val="bg1"/>
              </a:solidFill>
              <a:latin typeface="French Script MT" panose="03020402040607040605" pitchFamily="66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182533" y="3449260"/>
            <a:ext cx="39285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/>
          <p:cNvSpPr/>
          <p:nvPr/>
        </p:nvSpPr>
        <p:spPr>
          <a:xfrm rot="10800000">
            <a:off x="5901267" y="4214367"/>
            <a:ext cx="491066" cy="423333"/>
          </a:xfrm>
          <a:prstGeom prst="triangle">
            <a:avLst/>
          </a:prstGeom>
          <a:noFill/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45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 </a:t>
            </a:r>
            <a:r>
              <a:rPr lang="zh-CN" altLang="en-US" dirty="0" smtClean="0">
                <a:solidFill>
                  <a:srgbClr val="FF0000"/>
                </a:solidFill>
              </a:rPr>
              <a:t>整理发布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376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5759" y="0"/>
            <a:ext cx="5125793" cy="6858000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剪去对角的矩形 5"/>
          <p:cNvSpPr/>
          <p:nvPr/>
        </p:nvSpPr>
        <p:spPr>
          <a:xfrm>
            <a:off x="1725769" y="2318197"/>
            <a:ext cx="1622738" cy="1056067"/>
          </a:xfrm>
          <a:prstGeom prst="snip2Diag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38269" y="2292232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01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3491" y="3895600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9" name="矩形 8"/>
          <p:cNvSpPr/>
          <p:nvPr/>
        </p:nvSpPr>
        <p:spPr>
          <a:xfrm>
            <a:off x="5100034" y="1738648"/>
            <a:ext cx="2653048" cy="785611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12534" y="1777510"/>
            <a:ext cx="2253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00034" y="3052293"/>
            <a:ext cx="7091966" cy="2009104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12534" y="3400228"/>
            <a:ext cx="4526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 boy will make you think he loves you, but he really doesn't. A girl will make you think she doesn't love you, when she really does.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23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828799" y="2112136"/>
            <a:ext cx="1906073" cy="1906073"/>
          </a:xfrm>
          <a:prstGeom prst="ellipse">
            <a:avLst/>
          </a:prstGeom>
          <a:blipFill>
            <a:blip r:embed="rId2" cstate="screen">
              <a:alphaModFix amt="9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188038" y="1725768"/>
            <a:ext cx="1906073" cy="1906073"/>
          </a:xfrm>
          <a:prstGeom prst="ellipse">
            <a:avLst/>
          </a:prstGeom>
          <a:blipFill>
            <a:blip r:embed="rId2" cstate="screen">
              <a:alphaModFix amt="9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547277" y="2112136"/>
            <a:ext cx="1906073" cy="1906073"/>
          </a:xfrm>
          <a:prstGeom prst="ellipse">
            <a:avLst/>
          </a:prstGeom>
          <a:blipFill>
            <a:blip r:embed="rId2" cstate="screen">
              <a:alphaModFix amt="9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68201" y="3657601"/>
            <a:ext cx="631063" cy="631063"/>
          </a:xfrm>
          <a:prstGeom prst="ellipse">
            <a:avLst/>
          </a:prstGeom>
          <a:solidFill>
            <a:srgbClr val="574E10"/>
          </a:solid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57964" y="4494727"/>
            <a:ext cx="20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Your Title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78956" y="3271231"/>
            <a:ext cx="631063" cy="631063"/>
          </a:xfrm>
          <a:prstGeom prst="ellipse">
            <a:avLst/>
          </a:prstGeom>
          <a:solidFill>
            <a:srgbClr val="574E10"/>
          </a:solid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989711" y="3657597"/>
            <a:ext cx="631063" cy="631063"/>
          </a:xfrm>
          <a:prstGeom prst="ellipse">
            <a:avLst/>
          </a:prstGeom>
          <a:solidFill>
            <a:srgbClr val="574E10"/>
          </a:solid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9497" y="3332410"/>
            <a:ext cx="431439" cy="43143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0022" y="3777396"/>
            <a:ext cx="391464" cy="39146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510" y="3777396"/>
            <a:ext cx="391464" cy="39146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004552" y="5112913"/>
            <a:ext cx="3361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Only when our eyes have been washed by tears, can we have a broader field of vision.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60381" y="4726545"/>
            <a:ext cx="3361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Only when our eyes have been washed by tears, can we have a broader field of vision.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16210" y="5112913"/>
            <a:ext cx="3361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Only when our eyes have been washed by tears, can we have a broader field of vision.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17603" y="4110331"/>
            <a:ext cx="20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Your Title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77242" y="4498671"/>
            <a:ext cx="2047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Your Title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0"/>
            <a:ext cx="1004552" cy="685800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8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15" name="组合 14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16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236890" y="1082984"/>
            <a:ext cx="57182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To feel the flame of dreaming and to feel the moment of dancing,when all the romance is far away,the eternity is always there.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64407" y="2730319"/>
            <a:ext cx="8663187" cy="3580328"/>
            <a:chOff x="1674254" y="2730319"/>
            <a:chExt cx="8663187" cy="3580328"/>
          </a:xfrm>
        </p:grpSpPr>
        <p:grpSp>
          <p:nvGrpSpPr>
            <p:cNvPr id="21" name="组合 20"/>
            <p:cNvGrpSpPr/>
            <p:nvPr/>
          </p:nvGrpSpPr>
          <p:grpSpPr>
            <a:xfrm>
              <a:off x="1674254" y="2730319"/>
              <a:ext cx="2485623" cy="3580328"/>
              <a:chOff x="1674254" y="2730319"/>
              <a:chExt cx="2485623" cy="3580328"/>
            </a:xfrm>
          </p:grpSpPr>
          <p:sp>
            <p:nvSpPr>
              <p:cNvPr id="6" name="流程图: 过程 5"/>
              <p:cNvSpPr/>
              <p:nvPr/>
            </p:nvSpPr>
            <p:spPr>
              <a:xfrm>
                <a:off x="1674254" y="4677176"/>
                <a:ext cx="2485623" cy="1633471"/>
              </a:xfrm>
              <a:prstGeom prst="flowChartProcess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流程图: 过程 15"/>
              <p:cNvSpPr/>
              <p:nvPr/>
            </p:nvSpPr>
            <p:spPr>
              <a:xfrm>
                <a:off x="1674254" y="2730319"/>
                <a:ext cx="2485623" cy="1633471"/>
              </a:xfrm>
              <a:prstGeom prst="flowChartProcess">
                <a:avLst/>
              </a:prstGeom>
              <a:blipFill>
                <a:blip r:embed="rId2" cstate="email">
                  <a:alphaModFix amt="95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674254" y="4778062"/>
                <a:ext cx="2485623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mtClean="0">
                    <a:solidFill>
                      <a:schemeClr val="bg1"/>
                    </a:solidFill>
                  </a:rPr>
                  <a:t>If we can only encounter each other rather than stay with each other,then I wish we had never encountered .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763036" y="2730319"/>
              <a:ext cx="2485623" cy="3580328"/>
              <a:chOff x="1674254" y="2730319"/>
              <a:chExt cx="2485623" cy="3580328"/>
            </a:xfrm>
          </p:grpSpPr>
          <p:sp>
            <p:nvSpPr>
              <p:cNvPr id="23" name="流程图: 过程 22"/>
              <p:cNvSpPr/>
              <p:nvPr/>
            </p:nvSpPr>
            <p:spPr>
              <a:xfrm>
                <a:off x="1674254" y="4677176"/>
                <a:ext cx="2485623" cy="1633471"/>
              </a:xfrm>
              <a:prstGeom prst="flowChartProcess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流程图: 过程 23"/>
              <p:cNvSpPr/>
              <p:nvPr/>
            </p:nvSpPr>
            <p:spPr>
              <a:xfrm>
                <a:off x="1674254" y="2730319"/>
                <a:ext cx="2485623" cy="1633471"/>
              </a:xfrm>
              <a:prstGeom prst="flowChartProcess">
                <a:avLst/>
              </a:prstGeom>
              <a:blipFill>
                <a:blip r:embed="rId2" cstate="email">
                  <a:alphaModFix amt="95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674254" y="4778062"/>
                <a:ext cx="2485623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mtClean="0">
                    <a:solidFill>
                      <a:schemeClr val="bg1"/>
                    </a:solidFill>
                  </a:rPr>
                  <a:t>If we can only encounter each other rather than stay with each other,then I wish we had never encountered .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851818" y="2730319"/>
              <a:ext cx="2485623" cy="3580328"/>
              <a:chOff x="1674254" y="2730319"/>
              <a:chExt cx="2485623" cy="3580328"/>
            </a:xfrm>
          </p:grpSpPr>
          <p:sp>
            <p:nvSpPr>
              <p:cNvPr id="27" name="流程图: 过程 26"/>
              <p:cNvSpPr/>
              <p:nvPr/>
            </p:nvSpPr>
            <p:spPr>
              <a:xfrm>
                <a:off x="1674254" y="4677176"/>
                <a:ext cx="2485623" cy="1633471"/>
              </a:xfrm>
              <a:prstGeom prst="flowChartProcess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流程图: 过程 27"/>
              <p:cNvSpPr/>
              <p:nvPr/>
            </p:nvSpPr>
            <p:spPr>
              <a:xfrm>
                <a:off x="1674254" y="2730319"/>
                <a:ext cx="2485623" cy="1633471"/>
              </a:xfrm>
              <a:prstGeom prst="flowChartProcess">
                <a:avLst/>
              </a:prstGeom>
              <a:blipFill>
                <a:blip r:embed="rId2" cstate="email">
                  <a:alphaModFix amt="95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674254" y="4778062"/>
                <a:ext cx="2485623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mtClean="0">
                    <a:solidFill>
                      <a:schemeClr val="bg1"/>
                    </a:solidFill>
                  </a:rPr>
                  <a:t>If we can only encounter each other rather than stay with each other,then I wish we had never encountered .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876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过程 11"/>
          <p:cNvSpPr/>
          <p:nvPr/>
        </p:nvSpPr>
        <p:spPr>
          <a:xfrm>
            <a:off x="5931243" y="1742303"/>
            <a:ext cx="6260757" cy="3571102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931243" y="2125362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31243" y="2771693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31243" y="3418024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31243" y="4064355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流程图: 过程 17"/>
          <p:cNvSpPr/>
          <p:nvPr/>
        </p:nvSpPr>
        <p:spPr>
          <a:xfrm>
            <a:off x="333632" y="1742303"/>
            <a:ext cx="5189838" cy="3571102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773" y="1865318"/>
            <a:ext cx="4989555" cy="332507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10" name="组合 9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235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2382981"/>
            <a:ext cx="12192000" cy="356061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741220" y="3602182"/>
            <a:ext cx="2341418" cy="2341418"/>
          </a:xfrm>
          <a:prstGeom prst="diamond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1953492" y="2382982"/>
            <a:ext cx="2341418" cy="2341418"/>
          </a:xfrm>
          <a:prstGeom prst="diamond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3165764" y="3602182"/>
            <a:ext cx="2341418" cy="2341418"/>
          </a:xfrm>
          <a:prstGeom prst="diamond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4378036" y="2382982"/>
            <a:ext cx="2341418" cy="2341418"/>
          </a:xfrm>
          <a:prstGeom prst="diamond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FCB8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058891" y="3553691"/>
            <a:ext cx="47936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>
                <a:solidFill>
                  <a:srgbClr val="FCB80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I be firm and resolute! May I be kind, compassionate, and friendly! May I be humble, calm, quiet, unruffled and serene! May I serve to be perfect! May I be perfect to serve!</a:t>
            </a:r>
            <a:endParaRPr lang="zh-CN" altLang="en-US">
              <a:solidFill>
                <a:srgbClr val="FCB80D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76308" y="2706726"/>
            <a:ext cx="3158837" cy="5232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YOUR TITLE IS HERE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50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5759" y="4353058"/>
            <a:ext cx="12217759" cy="2504941"/>
          </a:xfrm>
          <a:prstGeom prst="rect">
            <a:avLst/>
          </a:prstGeom>
          <a:pattFill prst="pct30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3717" y="5541135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mtClean="0"/>
              <a:t>THE TITLE</a:t>
            </a:r>
            <a:endParaRPr lang="zh-CN" altLang="en-US" sz="4800"/>
          </a:p>
        </p:txBody>
      </p:sp>
      <p:sp>
        <p:nvSpPr>
          <p:cNvPr id="5" name="文本框 4"/>
          <p:cNvSpPr txBox="1"/>
          <p:nvPr/>
        </p:nvSpPr>
        <p:spPr>
          <a:xfrm>
            <a:off x="5458494" y="4501270"/>
            <a:ext cx="12492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mtClean="0">
                <a:solidFill>
                  <a:srgbClr val="FCB80D"/>
                </a:solidFill>
              </a:rPr>
              <a:t>02</a:t>
            </a:r>
            <a:endParaRPr lang="zh-CN" altLang="en-US" sz="6600">
              <a:solidFill>
                <a:srgbClr val="FCB80D"/>
              </a:solidFill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0" y="3361385"/>
            <a:ext cx="12192000" cy="991673"/>
          </a:xfrm>
          <a:prstGeom prst="flowChartProcess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0" y="3496960"/>
            <a:ext cx="231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</a:rPr>
              <a:t>CONTENT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6231" y="3558515"/>
            <a:ext cx="8487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To feel the flame of dreaming and to feel the moment of dancing,when all the romance is far away,the eternity is always there.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6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45147" y="307933"/>
            <a:ext cx="9901706" cy="461665"/>
            <a:chOff x="1145147" y="307933"/>
            <a:chExt cx="9901706" cy="461665"/>
          </a:xfrm>
        </p:grpSpPr>
        <p:grpSp>
          <p:nvGrpSpPr>
            <p:cNvPr id="16" name="组合 15"/>
            <p:cNvGrpSpPr/>
            <p:nvPr/>
          </p:nvGrpSpPr>
          <p:grpSpPr>
            <a:xfrm>
              <a:off x="1145147" y="538766"/>
              <a:ext cx="9901706" cy="2147"/>
              <a:chOff x="1468192" y="873616"/>
              <a:chExt cx="9901706" cy="2147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468192" y="875763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7841087" y="873616"/>
                <a:ext cx="352881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文本框 16"/>
            <p:cNvSpPr txBox="1"/>
            <p:nvPr/>
          </p:nvSpPr>
          <p:spPr>
            <a:xfrm>
              <a:off x="4943341" y="307933"/>
              <a:ext cx="23053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mtClean="0">
                  <a:solidFill>
                    <a:schemeClr val="bg1"/>
                  </a:solidFill>
                </a:rPr>
                <a:t>THE TITLE HERE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002406" y="1841680"/>
            <a:ext cx="2762518" cy="4269346"/>
          </a:xfrm>
          <a:prstGeom prst="roundRect">
            <a:avLst>
              <a:gd name="adj" fmla="val 3940"/>
            </a:avLst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7257" y="2189409"/>
            <a:ext cx="2109558" cy="33024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218171" y="5665738"/>
            <a:ext cx="347729" cy="347729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422216624"/>
              </p:ext>
            </p:extLst>
          </p:nvPr>
        </p:nvGraphicFramePr>
        <p:xfrm>
          <a:off x="1337257" y="2319867"/>
          <a:ext cx="2034218" cy="3184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4608489" y="1970467"/>
            <a:ext cx="6581105" cy="9272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08488" y="3490174"/>
            <a:ext cx="6581105" cy="9272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08488" y="5009881"/>
            <a:ext cx="6581105" cy="92727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997002" y="2110940"/>
            <a:ext cx="5979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 man is not old as long as he is seeking something. A man is not old until regrets take the place of dreams. (J. Barrymore)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97002" y="3630647"/>
            <a:ext cx="5979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 man is not old as long as he is seeking something. A man is not old until regrets take the place of dreams. (J. Barrymore)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97002" y="5150354"/>
            <a:ext cx="5979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 man is not old as long as he is seeking something. A man is not old until regrets take the place of dreams. (J. Barrymore)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86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1158</Words>
  <Application>Microsoft Office PowerPoint</Application>
  <PresentationFormat>宽屏</PresentationFormat>
  <Paragraphs>170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 Unicode MS</vt:lpstr>
      <vt:lpstr>French Script MT</vt:lpstr>
      <vt:lpstr>方正仿宋简体</vt:lpstr>
      <vt:lpstr>宋体</vt:lpstr>
      <vt:lpstr>Microsoft YaHei</vt:lpstr>
      <vt:lpstr>Microsoft YaHei</vt:lpstr>
      <vt:lpstr>Arial</vt:lpstr>
      <vt:lpstr>Calibri</vt:lpstr>
      <vt:lpstr>Calibri Light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黑色多边形</dc:title>
  <dc:creator>user</dc:creator>
  <cp:keywords>user</cp:keywords>
  <cp:lastModifiedBy>阳光 男孩</cp:lastModifiedBy>
  <cp:revision>99</cp:revision>
  <dcterms:created xsi:type="dcterms:W3CDTF">2015-05-28T07:13:11Z</dcterms:created>
  <dcterms:modified xsi:type="dcterms:W3CDTF">2018-10-07T05:25:01Z</dcterms:modified>
</cp:coreProperties>
</file>