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Override3.xml" ContentType="application/vnd.openxmlformats-officedocument.themeOverr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heme/themeOverride4.xml" ContentType="application/vnd.openxmlformats-officedocument.themeOverr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heme/themeOverride5.xml" ContentType="application/vnd.openxmlformats-officedocument.themeOverrid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heme/themeOverride6.xml" ContentType="application/vnd.openxmlformats-officedocument.themeOverrid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heme/themeOverride7.xml" ContentType="application/vnd.openxmlformats-officedocument.themeOverride+xml"/>
  <Override PartName="/ppt/notesSlides/notesSlide1.xml" ContentType="application/vnd.openxmlformats-officedocument.presentationml.notesSlide+xml"/>
  <Override PartName="/ppt/tags/tag26.xml" ContentType="application/vnd.openxmlformats-officedocument.presentationml.tags+xml"/>
  <Override PartName="/ppt/notesSlides/notesSlide2.xml" ContentType="application/vnd.openxmlformats-officedocument.presentationml.notesSlide+xml"/>
  <Override PartName="/ppt/tags/tag27.xml" ContentType="application/vnd.openxmlformats-officedocument.presentationml.tags+xml"/>
  <Override PartName="/ppt/notesSlides/notesSlide3.xml" ContentType="application/vnd.openxmlformats-officedocument.presentationml.notesSlide+xml"/>
  <Override PartName="/ppt/tags/tag28.xml" ContentType="application/vnd.openxmlformats-officedocument.presentationml.tags+xml"/>
  <Override PartName="/ppt/notesSlides/notesSlide4.xml" ContentType="application/vnd.openxmlformats-officedocument.presentationml.notesSlide+xml"/>
  <Override PartName="/ppt/tags/tag29.xml" ContentType="application/vnd.openxmlformats-officedocument.presentationml.tags+xml"/>
  <Override PartName="/ppt/notesSlides/notesSlide5.xml" ContentType="application/vnd.openxmlformats-officedocument.presentationml.notesSlide+xml"/>
  <Override PartName="/ppt/tags/tag30.xml" ContentType="application/vnd.openxmlformats-officedocument.presentationml.tags+xml"/>
  <Override PartName="/ppt/notesSlides/notesSlide6.xml" ContentType="application/vnd.openxmlformats-officedocument.presentationml.notesSlide+xml"/>
  <Override PartName="/ppt/tags/tag31.xml" ContentType="application/vnd.openxmlformats-officedocument.presentationml.tags+xml"/>
  <Override PartName="/ppt/notesSlides/notesSlide7.xml" ContentType="application/vnd.openxmlformats-officedocument.presentationml.notesSlide+xml"/>
  <Override PartName="/ppt/tags/tag32.xml" ContentType="application/vnd.openxmlformats-officedocument.presentationml.tags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3"/>
  </p:notesMasterIdLst>
  <p:sldIdLst>
    <p:sldId id="256" r:id="rId2"/>
    <p:sldId id="1716" r:id="rId3"/>
    <p:sldId id="266" r:id="rId4"/>
    <p:sldId id="268" r:id="rId5"/>
    <p:sldId id="269" r:id="rId6"/>
    <p:sldId id="270" r:id="rId7"/>
    <p:sldId id="271" r:id="rId8"/>
    <p:sldId id="272" r:id="rId9"/>
    <p:sldId id="277" r:id="rId10"/>
    <p:sldId id="278" r:id="rId11"/>
    <p:sldId id="276" r:id="rId12"/>
    <p:sldId id="280" r:id="rId13"/>
    <p:sldId id="281" r:id="rId14"/>
    <p:sldId id="273" r:id="rId15"/>
    <p:sldId id="1713" r:id="rId16"/>
    <p:sldId id="285" r:id="rId17"/>
    <p:sldId id="279" r:id="rId18"/>
    <p:sldId id="287" r:id="rId19"/>
    <p:sldId id="1694" r:id="rId20"/>
    <p:sldId id="274" r:id="rId21"/>
    <p:sldId id="1698" r:id="rId22"/>
    <p:sldId id="286" r:id="rId23"/>
    <p:sldId id="1701" r:id="rId24"/>
    <p:sldId id="1700" r:id="rId25"/>
    <p:sldId id="1695" r:id="rId26"/>
    <p:sldId id="275" r:id="rId27"/>
    <p:sldId id="288" r:id="rId28"/>
    <p:sldId id="1687" r:id="rId29"/>
    <p:sldId id="1707" r:id="rId30"/>
    <p:sldId id="1714" r:id="rId31"/>
    <p:sldId id="1715" r:id="rId32"/>
    <p:sldId id="261" r:id="rId33"/>
    <p:sldId id="303" r:id="rId34"/>
    <p:sldId id="305" r:id="rId35"/>
    <p:sldId id="260" r:id="rId36"/>
    <p:sldId id="1683" r:id="rId37"/>
    <p:sldId id="1684" r:id="rId38"/>
    <p:sldId id="1685" r:id="rId39"/>
    <p:sldId id="265" r:id="rId40"/>
    <p:sldId id="1686" r:id="rId41"/>
    <p:sldId id="1717" r:id="rId42"/>
  </p:sldIdLst>
  <p:sldSz cx="12192000" cy="6858000"/>
  <p:notesSz cx="6858000" cy="9144000"/>
  <p:custDataLst>
    <p:tags r:id="rId4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4546A"/>
    <a:srgbClr val="D93844"/>
    <a:srgbClr val="363636"/>
    <a:srgbClr val="B05099"/>
    <a:srgbClr val="C783B7"/>
    <a:srgbClr val="FFFFFF"/>
    <a:srgbClr val="6EC3AD"/>
    <a:srgbClr val="303689"/>
    <a:srgbClr val="DA3C49"/>
    <a:srgbClr val="258A8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92" autoAdjust="0"/>
    <p:restoredTop sz="96182" autoAdjust="0"/>
  </p:normalViewPr>
  <p:slideViewPr>
    <p:cSldViewPr snapToGrid="0">
      <p:cViewPr>
        <p:scale>
          <a:sx n="75" d="100"/>
          <a:sy n="75" d="100"/>
        </p:scale>
        <p:origin x="1320" y="1013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3882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2018/10/8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16305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6981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2053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9883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1395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36877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12927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本素材由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提供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尊重知识产权并注重保护用户享有的各项权利。郑重提醒您：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插件中提供的任何信息内容的所有权、知识产权归其原始权利人或权利受让人所有，您免费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/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购买获得的是信息内容的使用权，并受下述条款的约束；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禁止在接入互联网或移动互联网的任何网站、平台、应用或程序上以任何方式为他人提供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插件资源内容的下载。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resource is supplied by 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respects all intellectual property rights and protects all the rights its users acquired. Solemnly remind you: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ownership and intellectual property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belongs to its owner or the assignee of this ownership. you only acquired the usage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Add-in, as well as respected the following restrain terms: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2.You are not permitted to provide the resource of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in any website, platform, application access to the Internet or mobile Internet.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865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938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矩形 78"/>
          <p:cNvSpPr/>
          <p:nvPr userDrawn="1"/>
        </p:nvSpPr>
        <p:spPr>
          <a:xfrm>
            <a:off x="270933" y="248444"/>
            <a:ext cx="11624734" cy="63388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Freeform 47"/>
          <p:cNvSpPr>
            <a:spLocks/>
          </p:cNvSpPr>
          <p:nvPr userDrawn="1"/>
        </p:nvSpPr>
        <p:spPr bwMode="auto">
          <a:xfrm>
            <a:off x="-1588" y="4826208"/>
            <a:ext cx="12206288" cy="2449512"/>
          </a:xfrm>
          <a:custGeom>
            <a:avLst/>
            <a:gdLst>
              <a:gd name="T0" fmla="*/ 7689 w 7689"/>
              <a:gd name="T1" fmla="*/ 1543 h 1543"/>
              <a:gd name="T2" fmla="*/ 7689 w 7689"/>
              <a:gd name="T3" fmla="*/ 1485 h 1543"/>
              <a:gd name="T4" fmla="*/ 4821 w 7689"/>
              <a:gd name="T5" fmla="*/ 568 h 1543"/>
              <a:gd name="T6" fmla="*/ 3065 w 7689"/>
              <a:gd name="T7" fmla="*/ 0 h 1543"/>
              <a:gd name="T8" fmla="*/ 582 w 7689"/>
              <a:gd name="T9" fmla="*/ 597 h 1543"/>
              <a:gd name="T10" fmla="*/ 0 w 7689"/>
              <a:gd name="T11" fmla="*/ 717 h 1543"/>
              <a:gd name="T12" fmla="*/ 0 w 7689"/>
              <a:gd name="T13" fmla="*/ 1543 h 1543"/>
              <a:gd name="T14" fmla="*/ 7689 w 7689"/>
              <a:gd name="T15" fmla="*/ 1543 h 15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689" h="1543">
                <a:moveTo>
                  <a:pt x="7689" y="1543"/>
                </a:moveTo>
                <a:lnTo>
                  <a:pt x="7689" y="1485"/>
                </a:lnTo>
                <a:lnTo>
                  <a:pt x="4821" y="568"/>
                </a:lnTo>
                <a:lnTo>
                  <a:pt x="3065" y="0"/>
                </a:lnTo>
                <a:lnTo>
                  <a:pt x="582" y="597"/>
                </a:lnTo>
                <a:lnTo>
                  <a:pt x="0" y="717"/>
                </a:lnTo>
                <a:lnTo>
                  <a:pt x="0" y="1543"/>
                </a:lnTo>
                <a:lnTo>
                  <a:pt x="7689" y="154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grpSp>
        <p:nvGrpSpPr>
          <p:cNvPr id="9832" name="组合 9831"/>
          <p:cNvGrpSpPr/>
          <p:nvPr userDrawn="1"/>
        </p:nvGrpSpPr>
        <p:grpSpPr>
          <a:xfrm>
            <a:off x="3732212" y="1062038"/>
            <a:ext cx="4727576" cy="2808287"/>
            <a:chOff x="3732212" y="1062038"/>
            <a:chExt cx="4727576" cy="2808287"/>
          </a:xfrm>
        </p:grpSpPr>
        <p:grpSp>
          <p:nvGrpSpPr>
            <p:cNvPr id="9831" name="组合 9830"/>
            <p:cNvGrpSpPr/>
            <p:nvPr userDrawn="1"/>
          </p:nvGrpSpPr>
          <p:grpSpPr>
            <a:xfrm>
              <a:off x="6805612" y="1543050"/>
              <a:ext cx="406400" cy="366713"/>
              <a:chOff x="671513" y="2371726"/>
              <a:chExt cx="406400" cy="366713"/>
            </a:xfrm>
          </p:grpSpPr>
          <p:sp>
            <p:nvSpPr>
              <p:cNvPr id="9824" name="Oval 90"/>
              <p:cNvSpPr>
                <a:spLocks noChangeArrowheads="1"/>
              </p:cNvSpPr>
              <p:nvPr userDrawn="1"/>
            </p:nvSpPr>
            <p:spPr bwMode="auto">
              <a:xfrm>
                <a:off x="871538" y="2506664"/>
                <a:ext cx="206375" cy="207963"/>
              </a:xfrm>
              <a:prstGeom prst="ellipse">
                <a:avLst/>
              </a:prstGeom>
              <a:solidFill>
                <a:srgbClr val="D938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25" name="Freeform 91"/>
              <p:cNvSpPr>
                <a:spLocks/>
              </p:cNvSpPr>
              <p:nvPr userDrawn="1"/>
            </p:nvSpPr>
            <p:spPr bwMode="auto">
              <a:xfrm>
                <a:off x="671513" y="2371726"/>
                <a:ext cx="365125" cy="366713"/>
              </a:xfrm>
              <a:custGeom>
                <a:avLst/>
                <a:gdLst>
                  <a:gd name="T0" fmla="*/ 60 w 60"/>
                  <a:gd name="T1" fmla="*/ 30 h 60"/>
                  <a:gd name="T2" fmla="*/ 35 w 60"/>
                  <a:gd name="T3" fmla="*/ 25 h 60"/>
                  <a:gd name="T4" fmla="*/ 30 w 60"/>
                  <a:gd name="T5" fmla="*/ 0 h 60"/>
                  <a:gd name="T6" fmla="*/ 25 w 60"/>
                  <a:gd name="T7" fmla="*/ 25 h 60"/>
                  <a:gd name="T8" fmla="*/ 0 w 60"/>
                  <a:gd name="T9" fmla="*/ 30 h 60"/>
                  <a:gd name="T10" fmla="*/ 25 w 60"/>
                  <a:gd name="T11" fmla="*/ 35 h 60"/>
                  <a:gd name="T12" fmla="*/ 30 w 60"/>
                  <a:gd name="T13" fmla="*/ 60 h 60"/>
                  <a:gd name="T14" fmla="*/ 35 w 60"/>
                  <a:gd name="T15" fmla="*/ 35 h 60"/>
                  <a:gd name="T16" fmla="*/ 60 w 60"/>
                  <a:gd name="T17" fmla="*/ 3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0" h="60">
                    <a:moveTo>
                      <a:pt x="60" y="30"/>
                    </a:moveTo>
                    <a:cubicBezTo>
                      <a:pt x="60" y="28"/>
                      <a:pt x="49" y="26"/>
                      <a:pt x="35" y="25"/>
                    </a:cubicBezTo>
                    <a:cubicBezTo>
                      <a:pt x="34" y="11"/>
                      <a:pt x="32" y="0"/>
                      <a:pt x="30" y="0"/>
                    </a:cubicBezTo>
                    <a:cubicBezTo>
                      <a:pt x="27" y="0"/>
                      <a:pt x="26" y="11"/>
                      <a:pt x="25" y="25"/>
                    </a:cubicBezTo>
                    <a:cubicBezTo>
                      <a:pt x="11" y="26"/>
                      <a:pt x="0" y="28"/>
                      <a:pt x="0" y="30"/>
                    </a:cubicBezTo>
                    <a:cubicBezTo>
                      <a:pt x="0" y="32"/>
                      <a:pt x="11" y="34"/>
                      <a:pt x="25" y="35"/>
                    </a:cubicBezTo>
                    <a:cubicBezTo>
                      <a:pt x="26" y="49"/>
                      <a:pt x="27" y="60"/>
                      <a:pt x="30" y="60"/>
                    </a:cubicBezTo>
                    <a:cubicBezTo>
                      <a:pt x="32" y="60"/>
                      <a:pt x="34" y="49"/>
                      <a:pt x="35" y="35"/>
                    </a:cubicBezTo>
                    <a:cubicBezTo>
                      <a:pt x="49" y="34"/>
                      <a:pt x="60" y="32"/>
                      <a:pt x="60" y="30"/>
                    </a:cubicBezTo>
                    <a:close/>
                  </a:path>
                </a:pathLst>
              </a:custGeom>
              <a:noFill/>
              <a:ln w="23813" cap="flat">
                <a:solidFill>
                  <a:srgbClr val="363636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8" name="Freeform 25"/>
            <p:cNvSpPr>
              <a:spLocks/>
            </p:cNvSpPr>
            <p:nvPr userDrawn="1"/>
          </p:nvSpPr>
          <p:spPr bwMode="auto">
            <a:xfrm>
              <a:off x="5246687" y="2203450"/>
              <a:ext cx="1763713" cy="1538288"/>
            </a:xfrm>
            <a:custGeom>
              <a:avLst/>
              <a:gdLst>
                <a:gd name="T0" fmla="*/ 0 w 290"/>
                <a:gd name="T1" fmla="*/ 5 h 252"/>
                <a:gd name="T2" fmla="*/ 0 w 290"/>
                <a:gd name="T3" fmla="*/ 248 h 252"/>
                <a:gd name="T4" fmla="*/ 5 w 290"/>
                <a:gd name="T5" fmla="*/ 252 h 252"/>
                <a:gd name="T6" fmla="*/ 286 w 290"/>
                <a:gd name="T7" fmla="*/ 252 h 252"/>
                <a:gd name="T8" fmla="*/ 290 w 290"/>
                <a:gd name="T9" fmla="*/ 248 h 252"/>
                <a:gd name="T10" fmla="*/ 290 w 290"/>
                <a:gd name="T11" fmla="*/ 5 h 252"/>
                <a:gd name="T12" fmla="*/ 286 w 290"/>
                <a:gd name="T13" fmla="*/ 0 h 252"/>
                <a:gd name="T14" fmla="*/ 5 w 290"/>
                <a:gd name="T15" fmla="*/ 0 h 252"/>
                <a:gd name="T16" fmla="*/ 0 w 290"/>
                <a:gd name="T17" fmla="*/ 5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0" h="252">
                  <a:moveTo>
                    <a:pt x="0" y="5"/>
                  </a:moveTo>
                  <a:cubicBezTo>
                    <a:pt x="0" y="248"/>
                    <a:pt x="0" y="248"/>
                    <a:pt x="0" y="248"/>
                  </a:cubicBezTo>
                  <a:cubicBezTo>
                    <a:pt x="0" y="250"/>
                    <a:pt x="2" y="252"/>
                    <a:pt x="5" y="252"/>
                  </a:cubicBezTo>
                  <a:cubicBezTo>
                    <a:pt x="286" y="252"/>
                    <a:pt x="286" y="252"/>
                    <a:pt x="286" y="252"/>
                  </a:cubicBezTo>
                  <a:cubicBezTo>
                    <a:pt x="288" y="252"/>
                    <a:pt x="290" y="250"/>
                    <a:pt x="290" y="248"/>
                  </a:cubicBezTo>
                  <a:cubicBezTo>
                    <a:pt x="290" y="5"/>
                    <a:pt x="290" y="5"/>
                    <a:pt x="290" y="5"/>
                  </a:cubicBezTo>
                  <a:cubicBezTo>
                    <a:pt x="290" y="2"/>
                    <a:pt x="288" y="0"/>
                    <a:pt x="28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lose/>
                </a:path>
              </a:pathLst>
            </a:custGeom>
            <a:solidFill>
              <a:srgbClr val="D938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Rectangle 26"/>
            <p:cNvSpPr>
              <a:spLocks noChangeArrowheads="1"/>
            </p:cNvSpPr>
            <p:nvPr userDrawn="1"/>
          </p:nvSpPr>
          <p:spPr bwMode="auto">
            <a:xfrm>
              <a:off x="6172200" y="2185988"/>
              <a:ext cx="77788" cy="15557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7"/>
            <p:cNvSpPr>
              <a:spLocks/>
            </p:cNvSpPr>
            <p:nvPr userDrawn="1"/>
          </p:nvSpPr>
          <p:spPr bwMode="auto">
            <a:xfrm>
              <a:off x="5173662" y="2130425"/>
              <a:ext cx="1763713" cy="598488"/>
            </a:xfrm>
            <a:custGeom>
              <a:avLst/>
              <a:gdLst>
                <a:gd name="T0" fmla="*/ 1111 w 1111"/>
                <a:gd name="T1" fmla="*/ 377 h 377"/>
                <a:gd name="T2" fmla="*/ 1111 w 1111"/>
                <a:gd name="T3" fmla="*/ 0 h 377"/>
                <a:gd name="T4" fmla="*/ 0 w 1111"/>
                <a:gd name="T5" fmla="*/ 0 h 377"/>
                <a:gd name="T6" fmla="*/ 0 w 1111"/>
                <a:gd name="T7" fmla="*/ 377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11" h="377">
                  <a:moveTo>
                    <a:pt x="1111" y="377"/>
                  </a:moveTo>
                  <a:lnTo>
                    <a:pt x="1111" y="0"/>
                  </a:lnTo>
                  <a:lnTo>
                    <a:pt x="0" y="0"/>
                  </a:lnTo>
                  <a:lnTo>
                    <a:pt x="0" y="377"/>
                  </a:lnTo>
                </a:path>
              </a:pathLst>
            </a:custGeom>
            <a:noFill/>
            <a:ln w="47625" cap="rnd">
              <a:solidFill>
                <a:srgbClr val="36363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8"/>
            <p:cNvSpPr>
              <a:spLocks/>
            </p:cNvSpPr>
            <p:nvPr userDrawn="1"/>
          </p:nvSpPr>
          <p:spPr bwMode="auto">
            <a:xfrm>
              <a:off x="5173662" y="3027363"/>
              <a:ext cx="1763713" cy="641350"/>
            </a:xfrm>
            <a:custGeom>
              <a:avLst/>
              <a:gdLst>
                <a:gd name="T0" fmla="*/ 0 w 1111"/>
                <a:gd name="T1" fmla="*/ 0 h 404"/>
                <a:gd name="T2" fmla="*/ 0 w 1111"/>
                <a:gd name="T3" fmla="*/ 404 h 404"/>
                <a:gd name="T4" fmla="*/ 1111 w 1111"/>
                <a:gd name="T5" fmla="*/ 404 h 404"/>
                <a:gd name="T6" fmla="*/ 1111 w 1111"/>
                <a:gd name="T7" fmla="*/ 0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11" h="404">
                  <a:moveTo>
                    <a:pt x="0" y="0"/>
                  </a:moveTo>
                  <a:lnTo>
                    <a:pt x="0" y="404"/>
                  </a:lnTo>
                  <a:lnTo>
                    <a:pt x="1111" y="404"/>
                  </a:lnTo>
                  <a:lnTo>
                    <a:pt x="1111" y="0"/>
                  </a:lnTo>
                </a:path>
              </a:pathLst>
            </a:custGeom>
            <a:noFill/>
            <a:ln w="47625" cap="rnd">
              <a:solidFill>
                <a:srgbClr val="36363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Line 29"/>
            <p:cNvSpPr>
              <a:spLocks noChangeShapeType="1"/>
            </p:cNvSpPr>
            <p:nvPr userDrawn="1"/>
          </p:nvSpPr>
          <p:spPr bwMode="auto">
            <a:xfrm flipH="1">
              <a:off x="5635625" y="3540125"/>
              <a:ext cx="19050" cy="0"/>
            </a:xfrm>
            <a:prstGeom prst="line">
              <a:avLst/>
            </a:prstGeom>
            <a:noFill/>
            <a:ln w="47625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Line 30"/>
            <p:cNvSpPr>
              <a:spLocks noChangeShapeType="1"/>
            </p:cNvSpPr>
            <p:nvPr userDrawn="1"/>
          </p:nvSpPr>
          <p:spPr bwMode="auto">
            <a:xfrm flipH="1">
              <a:off x="5380037" y="3540125"/>
              <a:ext cx="128588" cy="0"/>
            </a:xfrm>
            <a:prstGeom prst="line">
              <a:avLst/>
            </a:prstGeom>
            <a:noFill/>
            <a:ln w="47625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Line 31"/>
            <p:cNvSpPr>
              <a:spLocks noChangeShapeType="1"/>
            </p:cNvSpPr>
            <p:nvPr userDrawn="1"/>
          </p:nvSpPr>
          <p:spPr bwMode="auto">
            <a:xfrm flipH="1">
              <a:off x="6773862" y="2295525"/>
              <a:ext cx="17463" cy="0"/>
            </a:xfrm>
            <a:prstGeom prst="line">
              <a:avLst/>
            </a:prstGeom>
            <a:noFill/>
            <a:ln w="47625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Line 32"/>
            <p:cNvSpPr>
              <a:spLocks noChangeShapeType="1"/>
            </p:cNvSpPr>
            <p:nvPr userDrawn="1"/>
          </p:nvSpPr>
          <p:spPr bwMode="auto">
            <a:xfrm flipH="1">
              <a:off x="6518275" y="2295525"/>
              <a:ext cx="127000" cy="0"/>
            </a:xfrm>
            <a:prstGeom prst="line">
              <a:avLst/>
            </a:prstGeom>
            <a:noFill/>
            <a:ln w="47625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Rectangle 33"/>
            <p:cNvSpPr>
              <a:spLocks noChangeArrowheads="1"/>
            </p:cNvSpPr>
            <p:nvPr userDrawn="1"/>
          </p:nvSpPr>
          <p:spPr bwMode="auto">
            <a:xfrm>
              <a:off x="5903912" y="2130425"/>
              <a:ext cx="273050" cy="830263"/>
            </a:xfrm>
            <a:prstGeom prst="rect">
              <a:avLst/>
            </a:prstGeom>
            <a:solidFill>
              <a:srgbClr val="C9C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Rectangle 34"/>
            <p:cNvSpPr>
              <a:spLocks noChangeArrowheads="1"/>
            </p:cNvSpPr>
            <p:nvPr userDrawn="1"/>
          </p:nvSpPr>
          <p:spPr bwMode="auto">
            <a:xfrm>
              <a:off x="5903912" y="2130425"/>
              <a:ext cx="66675" cy="8302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Rectangle 35"/>
            <p:cNvSpPr>
              <a:spLocks noChangeArrowheads="1"/>
            </p:cNvSpPr>
            <p:nvPr userDrawn="1"/>
          </p:nvSpPr>
          <p:spPr bwMode="auto">
            <a:xfrm>
              <a:off x="5903912" y="2130425"/>
              <a:ext cx="273050" cy="800100"/>
            </a:xfrm>
            <a:prstGeom prst="rect">
              <a:avLst/>
            </a:prstGeom>
            <a:noFill/>
            <a:ln w="47625" cap="rnd">
              <a:solidFill>
                <a:srgbClr val="36363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Rectangle 36"/>
            <p:cNvSpPr>
              <a:spLocks noChangeArrowheads="1"/>
            </p:cNvSpPr>
            <p:nvPr userDrawn="1"/>
          </p:nvSpPr>
          <p:spPr bwMode="auto">
            <a:xfrm>
              <a:off x="5903912" y="2960688"/>
              <a:ext cx="273050" cy="781050"/>
            </a:xfrm>
            <a:prstGeom prst="rect">
              <a:avLst/>
            </a:prstGeom>
            <a:solidFill>
              <a:srgbClr val="C9C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Rectangle 37"/>
            <p:cNvSpPr>
              <a:spLocks noChangeArrowheads="1"/>
            </p:cNvSpPr>
            <p:nvPr userDrawn="1"/>
          </p:nvSpPr>
          <p:spPr bwMode="auto">
            <a:xfrm>
              <a:off x="5903912" y="2960688"/>
              <a:ext cx="66675" cy="7810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Rectangle 38"/>
            <p:cNvSpPr>
              <a:spLocks noChangeArrowheads="1"/>
            </p:cNvSpPr>
            <p:nvPr userDrawn="1"/>
          </p:nvSpPr>
          <p:spPr bwMode="auto">
            <a:xfrm>
              <a:off x="5903912" y="2960688"/>
              <a:ext cx="273050" cy="708025"/>
            </a:xfrm>
            <a:prstGeom prst="rect">
              <a:avLst/>
            </a:prstGeom>
            <a:noFill/>
            <a:ln w="47625" cap="rnd">
              <a:solidFill>
                <a:srgbClr val="36363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9"/>
            <p:cNvSpPr>
              <a:spLocks/>
            </p:cNvSpPr>
            <p:nvPr userDrawn="1"/>
          </p:nvSpPr>
          <p:spPr bwMode="auto">
            <a:xfrm>
              <a:off x="5119687" y="2551113"/>
              <a:ext cx="820738" cy="476250"/>
            </a:xfrm>
            <a:custGeom>
              <a:avLst/>
              <a:gdLst>
                <a:gd name="T0" fmla="*/ 41 w 135"/>
                <a:gd name="T1" fmla="*/ 1 h 78"/>
                <a:gd name="T2" fmla="*/ 14 w 135"/>
                <a:gd name="T3" fmla="*/ 20 h 78"/>
                <a:gd name="T4" fmla="*/ 0 w 135"/>
                <a:gd name="T5" fmla="*/ 47 h 78"/>
                <a:gd name="T6" fmla="*/ 133 w 135"/>
                <a:gd name="T7" fmla="*/ 78 h 78"/>
                <a:gd name="T8" fmla="*/ 135 w 135"/>
                <a:gd name="T9" fmla="*/ 59 h 78"/>
                <a:gd name="T10" fmla="*/ 41 w 135"/>
                <a:gd name="T11" fmla="*/ 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78">
                  <a:moveTo>
                    <a:pt x="41" y="1"/>
                  </a:moveTo>
                  <a:cubicBezTo>
                    <a:pt x="29" y="2"/>
                    <a:pt x="19" y="9"/>
                    <a:pt x="14" y="20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41" y="11"/>
                    <a:pt x="133" y="78"/>
                    <a:pt x="133" y="78"/>
                  </a:cubicBezTo>
                  <a:cubicBezTo>
                    <a:pt x="135" y="59"/>
                    <a:pt x="135" y="59"/>
                    <a:pt x="135" y="59"/>
                  </a:cubicBezTo>
                  <a:cubicBezTo>
                    <a:pt x="135" y="59"/>
                    <a:pt x="83" y="0"/>
                    <a:pt x="41" y="1"/>
                  </a:cubicBezTo>
                  <a:close/>
                </a:path>
              </a:pathLst>
            </a:custGeom>
            <a:solidFill>
              <a:srgbClr val="C9C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0"/>
            <p:cNvSpPr>
              <a:spLocks/>
            </p:cNvSpPr>
            <p:nvPr userDrawn="1"/>
          </p:nvSpPr>
          <p:spPr bwMode="auto">
            <a:xfrm>
              <a:off x="5119687" y="2551113"/>
              <a:ext cx="820738" cy="476250"/>
            </a:xfrm>
            <a:custGeom>
              <a:avLst/>
              <a:gdLst>
                <a:gd name="T0" fmla="*/ 41 w 135"/>
                <a:gd name="T1" fmla="*/ 1 h 78"/>
                <a:gd name="T2" fmla="*/ 14 w 135"/>
                <a:gd name="T3" fmla="*/ 20 h 78"/>
                <a:gd name="T4" fmla="*/ 0 w 135"/>
                <a:gd name="T5" fmla="*/ 47 h 78"/>
                <a:gd name="T6" fmla="*/ 2 w 135"/>
                <a:gd name="T7" fmla="*/ 46 h 78"/>
                <a:gd name="T8" fmla="*/ 10 w 135"/>
                <a:gd name="T9" fmla="*/ 29 h 78"/>
                <a:gd name="T10" fmla="*/ 38 w 135"/>
                <a:gd name="T11" fmla="*/ 10 h 78"/>
                <a:gd name="T12" fmla="*/ 132 w 135"/>
                <a:gd name="T13" fmla="*/ 69 h 78"/>
                <a:gd name="T14" fmla="*/ 131 w 135"/>
                <a:gd name="T15" fmla="*/ 77 h 78"/>
                <a:gd name="T16" fmla="*/ 133 w 135"/>
                <a:gd name="T17" fmla="*/ 78 h 78"/>
                <a:gd name="T18" fmla="*/ 135 w 135"/>
                <a:gd name="T19" fmla="*/ 59 h 78"/>
                <a:gd name="T20" fmla="*/ 41 w 135"/>
                <a:gd name="T21" fmla="*/ 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5" h="78">
                  <a:moveTo>
                    <a:pt x="41" y="1"/>
                  </a:moveTo>
                  <a:cubicBezTo>
                    <a:pt x="29" y="2"/>
                    <a:pt x="19" y="9"/>
                    <a:pt x="14" y="20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1" y="46"/>
                    <a:pt x="1" y="46"/>
                    <a:pt x="2" y="46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6" y="18"/>
                    <a:pt x="26" y="11"/>
                    <a:pt x="38" y="10"/>
                  </a:cubicBezTo>
                  <a:cubicBezTo>
                    <a:pt x="79" y="9"/>
                    <a:pt x="132" y="69"/>
                    <a:pt x="132" y="69"/>
                  </a:cubicBezTo>
                  <a:cubicBezTo>
                    <a:pt x="131" y="77"/>
                    <a:pt x="131" y="77"/>
                    <a:pt x="131" y="77"/>
                  </a:cubicBezTo>
                  <a:cubicBezTo>
                    <a:pt x="132" y="78"/>
                    <a:pt x="133" y="78"/>
                    <a:pt x="133" y="78"/>
                  </a:cubicBezTo>
                  <a:cubicBezTo>
                    <a:pt x="135" y="59"/>
                    <a:pt x="135" y="59"/>
                    <a:pt x="135" y="59"/>
                  </a:cubicBezTo>
                  <a:cubicBezTo>
                    <a:pt x="135" y="59"/>
                    <a:pt x="83" y="0"/>
                    <a:pt x="4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1"/>
            <p:cNvSpPr>
              <a:spLocks/>
            </p:cNvSpPr>
            <p:nvPr userDrawn="1"/>
          </p:nvSpPr>
          <p:spPr bwMode="auto">
            <a:xfrm>
              <a:off x="5119687" y="2551113"/>
              <a:ext cx="820738" cy="476250"/>
            </a:xfrm>
            <a:custGeom>
              <a:avLst/>
              <a:gdLst>
                <a:gd name="T0" fmla="*/ 133 w 135"/>
                <a:gd name="T1" fmla="*/ 78 h 78"/>
                <a:gd name="T2" fmla="*/ 0 w 135"/>
                <a:gd name="T3" fmla="*/ 47 h 78"/>
                <a:gd name="T4" fmla="*/ 14 w 135"/>
                <a:gd name="T5" fmla="*/ 20 h 78"/>
                <a:gd name="T6" fmla="*/ 41 w 135"/>
                <a:gd name="T7" fmla="*/ 1 h 78"/>
                <a:gd name="T8" fmla="*/ 135 w 135"/>
                <a:gd name="T9" fmla="*/ 5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5" h="78">
                  <a:moveTo>
                    <a:pt x="133" y="78"/>
                  </a:moveTo>
                  <a:cubicBezTo>
                    <a:pt x="133" y="78"/>
                    <a:pt x="41" y="11"/>
                    <a:pt x="0" y="47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9" y="9"/>
                    <a:pt x="29" y="2"/>
                    <a:pt x="41" y="1"/>
                  </a:cubicBezTo>
                  <a:cubicBezTo>
                    <a:pt x="83" y="0"/>
                    <a:pt x="135" y="59"/>
                    <a:pt x="135" y="59"/>
                  </a:cubicBezTo>
                </a:path>
              </a:pathLst>
            </a:custGeom>
            <a:noFill/>
            <a:ln w="47625" cap="rnd">
              <a:solidFill>
                <a:srgbClr val="36363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2"/>
            <p:cNvSpPr>
              <a:spLocks/>
            </p:cNvSpPr>
            <p:nvPr userDrawn="1"/>
          </p:nvSpPr>
          <p:spPr bwMode="auto">
            <a:xfrm>
              <a:off x="5003800" y="2752725"/>
              <a:ext cx="923925" cy="457200"/>
            </a:xfrm>
            <a:custGeom>
              <a:avLst/>
              <a:gdLst>
                <a:gd name="T0" fmla="*/ 152 w 152"/>
                <a:gd name="T1" fmla="*/ 45 h 75"/>
                <a:gd name="T2" fmla="*/ 19 w 152"/>
                <a:gd name="T3" fmla="*/ 14 h 75"/>
                <a:gd name="T4" fmla="*/ 63 w 152"/>
                <a:gd name="T5" fmla="*/ 5 h 75"/>
                <a:gd name="T6" fmla="*/ 152 w 152"/>
                <a:gd name="T7" fmla="*/ 4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2" h="75">
                  <a:moveTo>
                    <a:pt x="152" y="45"/>
                  </a:moveTo>
                  <a:cubicBezTo>
                    <a:pt x="152" y="45"/>
                    <a:pt x="0" y="75"/>
                    <a:pt x="19" y="14"/>
                  </a:cubicBezTo>
                  <a:cubicBezTo>
                    <a:pt x="19" y="14"/>
                    <a:pt x="33" y="0"/>
                    <a:pt x="63" y="5"/>
                  </a:cubicBezTo>
                  <a:cubicBezTo>
                    <a:pt x="93" y="9"/>
                    <a:pt x="152" y="45"/>
                    <a:pt x="152" y="4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3"/>
            <p:cNvSpPr>
              <a:spLocks/>
            </p:cNvSpPr>
            <p:nvPr userDrawn="1"/>
          </p:nvSpPr>
          <p:spPr bwMode="auto">
            <a:xfrm>
              <a:off x="5003800" y="2752725"/>
              <a:ext cx="923925" cy="457200"/>
            </a:xfrm>
            <a:custGeom>
              <a:avLst/>
              <a:gdLst>
                <a:gd name="T0" fmla="*/ 152 w 152"/>
                <a:gd name="T1" fmla="*/ 45 h 75"/>
                <a:gd name="T2" fmla="*/ 19 w 152"/>
                <a:gd name="T3" fmla="*/ 14 h 75"/>
                <a:gd name="T4" fmla="*/ 63 w 152"/>
                <a:gd name="T5" fmla="*/ 5 h 75"/>
                <a:gd name="T6" fmla="*/ 152 w 152"/>
                <a:gd name="T7" fmla="*/ 4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2" h="75">
                  <a:moveTo>
                    <a:pt x="152" y="45"/>
                  </a:moveTo>
                  <a:cubicBezTo>
                    <a:pt x="152" y="45"/>
                    <a:pt x="0" y="75"/>
                    <a:pt x="19" y="14"/>
                  </a:cubicBezTo>
                  <a:cubicBezTo>
                    <a:pt x="19" y="14"/>
                    <a:pt x="33" y="0"/>
                    <a:pt x="63" y="5"/>
                  </a:cubicBezTo>
                  <a:cubicBezTo>
                    <a:pt x="93" y="9"/>
                    <a:pt x="152" y="45"/>
                    <a:pt x="152" y="45"/>
                  </a:cubicBezTo>
                  <a:close/>
                </a:path>
              </a:pathLst>
            </a:custGeom>
            <a:noFill/>
            <a:ln w="47625" cap="rnd">
              <a:solidFill>
                <a:srgbClr val="36363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4"/>
            <p:cNvSpPr>
              <a:spLocks/>
            </p:cNvSpPr>
            <p:nvPr userDrawn="1"/>
          </p:nvSpPr>
          <p:spPr bwMode="auto">
            <a:xfrm>
              <a:off x="6172200" y="2551113"/>
              <a:ext cx="820738" cy="476250"/>
            </a:xfrm>
            <a:custGeom>
              <a:avLst/>
              <a:gdLst>
                <a:gd name="T0" fmla="*/ 94 w 135"/>
                <a:gd name="T1" fmla="*/ 1 h 78"/>
                <a:gd name="T2" fmla="*/ 121 w 135"/>
                <a:gd name="T3" fmla="*/ 20 h 78"/>
                <a:gd name="T4" fmla="*/ 135 w 135"/>
                <a:gd name="T5" fmla="*/ 47 h 78"/>
                <a:gd name="T6" fmla="*/ 2 w 135"/>
                <a:gd name="T7" fmla="*/ 78 h 78"/>
                <a:gd name="T8" fmla="*/ 0 w 135"/>
                <a:gd name="T9" fmla="*/ 59 h 78"/>
                <a:gd name="T10" fmla="*/ 94 w 135"/>
                <a:gd name="T11" fmla="*/ 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78">
                  <a:moveTo>
                    <a:pt x="94" y="1"/>
                  </a:moveTo>
                  <a:cubicBezTo>
                    <a:pt x="106" y="2"/>
                    <a:pt x="116" y="9"/>
                    <a:pt x="121" y="20"/>
                  </a:cubicBezTo>
                  <a:cubicBezTo>
                    <a:pt x="135" y="47"/>
                    <a:pt x="135" y="47"/>
                    <a:pt x="135" y="47"/>
                  </a:cubicBezTo>
                  <a:cubicBezTo>
                    <a:pt x="94" y="11"/>
                    <a:pt x="2" y="78"/>
                    <a:pt x="2" y="78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59"/>
                    <a:pt x="52" y="0"/>
                    <a:pt x="94" y="1"/>
                  </a:cubicBezTo>
                  <a:close/>
                </a:path>
              </a:pathLst>
            </a:custGeom>
            <a:solidFill>
              <a:srgbClr val="C9C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5"/>
            <p:cNvSpPr>
              <a:spLocks/>
            </p:cNvSpPr>
            <p:nvPr userDrawn="1"/>
          </p:nvSpPr>
          <p:spPr bwMode="auto">
            <a:xfrm>
              <a:off x="6172200" y="2551113"/>
              <a:ext cx="820738" cy="476250"/>
            </a:xfrm>
            <a:custGeom>
              <a:avLst/>
              <a:gdLst>
                <a:gd name="T0" fmla="*/ 94 w 135"/>
                <a:gd name="T1" fmla="*/ 1 h 78"/>
                <a:gd name="T2" fmla="*/ 121 w 135"/>
                <a:gd name="T3" fmla="*/ 20 h 78"/>
                <a:gd name="T4" fmla="*/ 135 w 135"/>
                <a:gd name="T5" fmla="*/ 47 h 78"/>
                <a:gd name="T6" fmla="*/ 133 w 135"/>
                <a:gd name="T7" fmla="*/ 46 h 78"/>
                <a:gd name="T8" fmla="*/ 125 w 135"/>
                <a:gd name="T9" fmla="*/ 29 h 78"/>
                <a:gd name="T10" fmla="*/ 97 w 135"/>
                <a:gd name="T11" fmla="*/ 10 h 78"/>
                <a:gd name="T12" fmla="*/ 3 w 135"/>
                <a:gd name="T13" fmla="*/ 69 h 78"/>
                <a:gd name="T14" fmla="*/ 4 w 135"/>
                <a:gd name="T15" fmla="*/ 77 h 78"/>
                <a:gd name="T16" fmla="*/ 2 w 135"/>
                <a:gd name="T17" fmla="*/ 78 h 78"/>
                <a:gd name="T18" fmla="*/ 0 w 135"/>
                <a:gd name="T19" fmla="*/ 59 h 78"/>
                <a:gd name="T20" fmla="*/ 94 w 135"/>
                <a:gd name="T21" fmla="*/ 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5" h="78">
                  <a:moveTo>
                    <a:pt x="94" y="1"/>
                  </a:moveTo>
                  <a:cubicBezTo>
                    <a:pt x="106" y="2"/>
                    <a:pt x="116" y="9"/>
                    <a:pt x="121" y="20"/>
                  </a:cubicBezTo>
                  <a:cubicBezTo>
                    <a:pt x="135" y="47"/>
                    <a:pt x="135" y="47"/>
                    <a:pt x="135" y="47"/>
                  </a:cubicBezTo>
                  <a:cubicBezTo>
                    <a:pt x="134" y="46"/>
                    <a:pt x="134" y="46"/>
                    <a:pt x="133" y="46"/>
                  </a:cubicBezTo>
                  <a:cubicBezTo>
                    <a:pt x="125" y="29"/>
                    <a:pt x="125" y="29"/>
                    <a:pt x="125" y="29"/>
                  </a:cubicBezTo>
                  <a:cubicBezTo>
                    <a:pt x="119" y="18"/>
                    <a:pt x="109" y="11"/>
                    <a:pt x="97" y="10"/>
                  </a:cubicBezTo>
                  <a:cubicBezTo>
                    <a:pt x="56" y="9"/>
                    <a:pt x="3" y="69"/>
                    <a:pt x="3" y="69"/>
                  </a:cubicBezTo>
                  <a:cubicBezTo>
                    <a:pt x="4" y="77"/>
                    <a:pt x="4" y="77"/>
                    <a:pt x="4" y="77"/>
                  </a:cubicBezTo>
                  <a:cubicBezTo>
                    <a:pt x="3" y="78"/>
                    <a:pt x="2" y="78"/>
                    <a:pt x="2" y="78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59"/>
                    <a:pt x="52" y="0"/>
                    <a:pt x="9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6"/>
            <p:cNvSpPr>
              <a:spLocks/>
            </p:cNvSpPr>
            <p:nvPr userDrawn="1"/>
          </p:nvSpPr>
          <p:spPr bwMode="auto">
            <a:xfrm>
              <a:off x="6172200" y="2551113"/>
              <a:ext cx="820738" cy="476250"/>
            </a:xfrm>
            <a:custGeom>
              <a:avLst/>
              <a:gdLst>
                <a:gd name="T0" fmla="*/ 2 w 135"/>
                <a:gd name="T1" fmla="*/ 78 h 78"/>
                <a:gd name="T2" fmla="*/ 135 w 135"/>
                <a:gd name="T3" fmla="*/ 47 h 78"/>
                <a:gd name="T4" fmla="*/ 121 w 135"/>
                <a:gd name="T5" fmla="*/ 20 h 78"/>
                <a:gd name="T6" fmla="*/ 94 w 135"/>
                <a:gd name="T7" fmla="*/ 1 h 78"/>
                <a:gd name="T8" fmla="*/ 0 w 135"/>
                <a:gd name="T9" fmla="*/ 5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5" h="78">
                  <a:moveTo>
                    <a:pt x="2" y="78"/>
                  </a:moveTo>
                  <a:cubicBezTo>
                    <a:pt x="2" y="78"/>
                    <a:pt x="94" y="11"/>
                    <a:pt x="135" y="47"/>
                  </a:cubicBezTo>
                  <a:cubicBezTo>
                    <a:pt x="121" y="20"/>
                    <a:pt x="121" y="20"/>
                    <a:pt x="121" y="20"/>
                  </a:cubicBezTo>
                  <a:cubicBezTo>
                    <a:pt x="116" y="9"/>
                    <a:pt x="106" y="2"/>
                    <a:pt x="94" y="1"/>
                  </a:cubicBezTo>
                  <a:cubicBezTo>
                    <a:pt x="52" y="0"/>
                    <a:pt x="0" y="59"/>
                    <a:pt x="0" y="59"/>
                  </a:cubicBezTo>
                </a:path>
              </a:pathLst>
            </a:custGeom>
            <a:noFill/>
            <a:ln w="47625" cap="rnd">
              <a:solidFill>
                <a:srgbClr val="36363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7"/>
            <p:cNvSpPr>
              <a:spLocks/>
            </p:cNvSpPr>
            <p:nvPr userDrawn="1"/>
          </p:nvSpPr>
          <p:spPr bwMode="auto">
            <a:xfrm>
              <a:off x="6183312" y="2752725"/>
              <a:ext cx="925513" cy="457200"/>
            </a:xfrm>
            <a:custGeom>
              <a:avLst/>
              <a:gdLst>
                <a:gd name="T0" fmla="*/ 0 w 152"/>
                <a:gd name="T1" fmla="*/ 45 h 75"/>
                <a:gd name="T2" fmla="*/ 133 w 152"/>
                <a:gd name="T3" fmla="*/ 14 h 75"/>
                <a:gd name="T4" fmla="*/ 89 w 152"/>
                <a:gd name="T5" fmla="*/ 5 h 75"/>
                <a:gd name="T6" fmla="*/ 0 w 152"/>
                <a:gd name="T7" fmla="*/ 4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2" h="75">
                  <a:moveTo>
                    <a:pt x="0" y="45"/>
                  </a:moveTo>
                  <a:cubicBezTo>
                    <a:pt x="0" y="45"/>
                    <a:pt x="152" y="75"/>
                    <a:pt x="133" y="14"/>
                  </a:cubicBezTo>
                  <a:cubicBezTo>
                    <a:pt x="133" y="14"/>
                    <a:pt x="119" y="0"/>
                    <a:pt x="89" y="5"/>
                  </a:cubicBezTo>
                  <a:cubicBezTo>
                    <a:pt x="59" y="9"/>
                    <a:pt x="0" y="45"/>
                    <a:pt x="0" y="4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48"/>
            <p:cNvSpPr>
              <a:spLocks/>
            </p:cNvSpPr>
            <p:nvPr userDrawn="1"/>
          </p:nvSpPr>
          <p:spPr bwMode="auto">
            <a:xfrm>
              <a:off x="6183312" y="2752725"/>
              <a:ext cx="925513" cy="457200"/>
            </a:xfrm>
            <a:custGeom>
              <a:avLst/>
              <a:gdLst>
                <a:gd name="T0" fmla="*/ 0 w 152"/>
                <a:gd name="T1" fmla="*/ 45 h 75"/>
                <a:gd name="T2" fmla="*/ 133 w 152"/>
                <a:gd name="T3" fmla="*/ 14 h 75"/>
                <a:gd name="T4" fmla="*/ 89 w 152"/>
                <a:gd name="T5" fmla="*/ 5 h 75"/>
                <a:gd name="T6" fmla="*/ 0 w 152"/>
                <a:gd name="T7" fmla="*/ 4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2" h="75">
                  <a:moveTo>
                    <a:pt x="0" y="45"/>
                  </a:moveTo>
                  <a:cubicBezTo>
                    <a:pt x="0" y="45"/>
                    <a:pt x="152" y="75"/>
                    <a:pt x="133" y="14"/>
                  </a:cubicBezTo>
                  <a:cubicBezTo>
                    <a:pt x="133" y="14"/>
                    <a:pt x="119" y="0"/>
                    <a:pt x="89" y="5"/>
                  </a:cubicBezTo>
                  <a:cubicBezTo>
                    <a:pt x="59" y="9"/>
                    <a:pt x="0" y="45"/>
                    <a:pt x="0" y="45"/>
                  </a:cubicBezTo>
                  <a:close/>
                </a:path>
              </a:pathLst>
            </a:custGeom>
            <a:noFill/>
            <a:ln w="47625" cap="rnd">
              <a:solidFill>
                <a:srgbClr val="36363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Oval 49"/>
            <p:cNvSpPr>
              <a:spLocks noChangeArrowheads="1"/>
            </p:cNvSpPr>
            <p:nvPr userDrawn="1"/>
          </p:nvSpPr>
          <p:spPr bwMode="auto">
            <a:xfrm>
              <a:off x="5927725" y="2851150"/>
              <a:ext cx="249238" cy="219075"/>
            </a:xfrm>
            <a:prstGeom prst="ellipse">
              <a:avLst/>
            </a:prstGeom>
            <a:solidFill>
              <a:srgbClr val="C9C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0"/>
            <p:cNvSpPr>
              <a:spLocks/>
            </p:cNvSpPr>
            <p:nvPr userDrawn="1"/>
          </p:nvSpPr>
          <p:spPr bwMode="auto">
            <a:xfrm>
              <a:off x="5927725" y="2851150"/>
              <a:ext cx="152400" cy="219075"/>
            </a:xfrm>
            <a:custGeom>
              <a:avLst/>
              <a:gdLst>
                <a:gd name="T0" fmla="*/ 9 w 25"/>
                <a:gd name="T1" fmla="*/ 20 h 36"/>
                <a:gd name="T2" fmla="*/ 25 w 25"/>
                <a:gd name="T3" fmla="*/ 1 h 36"/>
                <a:gd name="T4" fmla="*/ 21 w 25"/>
                <a:gd name="T5" fmla="*/ 0 h 36"/>
                <a:gd name="T6" fmla="*/ 0 w 25"/>
                <a:gd name="T7" fmla="*/ 20 h 36"/>
                <a:gd name="T8" fmla="*/ 21 w 25"/>
                <a:gd name="T9" fmla="*/ 36 h 36"/>
                <a:gd name="T10" fmla="*/ 25 w 25"/>
                <a:gd name="T11" fmla="*/ 36 h 36"/>
                <a:gd name="T12" fmla="*/ 9 w 25"/>
                <a:gd name="T13" fmla="*/ 2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36">
                  <a:moveTo>
                    <a:pt x="9" y="20"/>
                  </a:moveTo>
                  <a:cubicBezTo>
                    <a:pt x="9" y="10"/>
                    <a:pt x="16" y="3"/>
                    <a:pt x="25" y="1"/>
                  </a:cubicBezTo>
                  <a:cubicBezTo>
                    <a:pt x="24" y="0"/>
                    <a:pt x="22" y="0"/>
                    <a:pt x="21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0"/>
                    <a:pt x="9" y="36"/>
                    <a:pt x="21" y="36"/>
                  </a:cubicBezTo>
                  <a:cubicBezTo>
                    <a:pt x="22" y="36"/>
                    <a:pt x="24" y="36"/>
                    <a:pt x="25" y="36"/>
                  </a:cubicBezTo>
                  <a:cubicBezTo>
                    <a:pt x="16" y="34"/>
                    <a:pt x="9" y="29"/>
                    <a:pt x="9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Oval 51"/>
            <p:cNvSpPr>
              <a:spLocks noChangeArrowheads="1"/>
            </p:cNvSpPr>
            <p:nvPr userDrawn="1"/>
          </p:nvSpPr>
          <p:spPr bwMode="auto">
            <a:xfrm>
              <a:off x="5927725" y="2851150"/>
              <a:ext cx="249238" cy="219075"/>
            </a:xfrm>
            <a:prstGeom prst="ellipse">
              <a:avLst/>
            </a:prstGeom>
            <a:noFill/>
            <a:ln w="47625" cap="rnd">
              <a:solidFill>
                <a:srgbClr val="36363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Line 52"/>
            <p:cNvSpPr>
              <a:spLocks noChangeShapeType="1"/>
            </p:cNvSpPr>
            <p:nvPr userDrawn="1"/>
          </p:nvSpPr>
          <p:spPr bwMode="auto">
            <a:xfrm>
              <a:off x="7772400" y="3082925"/>
              <a:ext cx="339725" cy="0"/>
            </a:xfrm>
            <a:prstGeom prst="line">
              <a:avLst/>
            </a:prstGeom>
            <a:noFill/>
            <a:ln w="47625" cap="rnd">
              <a:solidFill>
                <a:srgbClr val="36363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Line 53"/>
            <p:cNvSpPr>
              <a:spLocks noChangeShapeType="1"/>
            </p:cNvSpPr>
            <p:nvPr userDrawn="1"/>
          </p:nvSpPr>
          <p:spPr bwMode="auto">
            <a:xfrm>
              <a:off x="7265987" y="3082925"/>
              <a:ext cx="384175" cy="0"/>
            </a:xfrm>
            <a:prstGeom prst="line">
              <a:avLst/>
            </a:prstGeom>
            <a:noFill/>
            <a:ln w="47625" cap="rnd">
              <a:solidFill>
                <a:srgbClr val="36363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Line 54"/>
            <p:cNvSpPr>
              <a:spLocks noChangeShapeType="1"/>
            </p:cNvSpPr>
            <p:nvPr userDrawn="1"/>
          </p:nvSpPr>
          <p:spPr bwMode="auto">
            <a:xfrm>
              <a:off x="8197850" y="3082925"/>
              <a:ext cx="73025" cy="0"/>
            </a:xfrm>
            <a:prstGeom prst="line">
              <a:avLst/>
            </a:prstGeom>
            <a:noFill/>
            <a:ln w="47625" cap="rnd">
              <a:solidFill>
                <a:srgbClr val="36363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Line 55"/>
            <p:cNvSpPr>
              <a:spLocks noChangeShapeType="1"/>
            </p:cNvSpPr>
            <p:nvPr userDrawn="1"/>
          </p:nvSpPr>
          <p:spPr bwMode="auto">
            <a:xfrm flipV="1">
              <a:off x="7242175" y="2344738"/>
              <a:ext cx="268288" cy="133350"/>
            </a:xfrm>
            <a:prstGeom prst="line">
              <a:avLst/>
            </a:prstGeom>
            <a:noFill/>
            <a:ln w="47625" cap="rnd">
              <a:solidFill>
                <a:srgbClr val="36363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Line 56"/>
            <p:cNvSpPr>
              <a:spLocks noChangeShapeType="1"/>
            </p:cNvSpPr>
            <p:nvPr userDrawn="1"/>
          </p:nvSpPr>
          <p:spPr bwMode="auto">
            <a:xfrm flipV="1">
              <a:off x="7667625" y="2074863"/>
              <a:ext cx="334963" cy="177800"/>
            </a:xfrm>
            <a:prstGeom prst="line">
              <a:avLst/>
            </a:prstGeom>
            <a:noFill/>
            <a:ln w="47625" cap="rnd">
              <a:solidFill>
                <a:srgbClr val="36363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Line 57"/>
            <p:cNvSpPr>
              <a:spLocks noChangeShapeType="1"/>
            </p:cNvSpPr>
            <p:nvPr userDrawn="1"/>
          </p:nvSpPr>
          <p:spPr bwMode="auto">
            <a:xfrm flipV="1">
              <a:off x="8088312" y="1995488"/>
              <a:ext cx="66675" cy="38100"/>
            </a:xfrm>
            <a:prstGeom prst="line">
              <a:avLst/>
            </a:prstGeom>
            <a:noFill/>
            <a:ln w="47625" cap="rnd">
              <a:solidFill>
                <a:srgbClr val="36363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Line 58"/>
            <p:cNvSpPr>
              <a:spLocks noChangeShapeType="1"/>
            </p:cNvSpPr>
            <p:nvPr userDrawn="1"/>
          </p:nvSpPr>
          <p:spPr bwMode="auto">
            <a:xfrm flipH="1">
              <a:off x="7265987" y="2746375"/>
              <a:ext cx="719138" cy="122238"/>
            </a:xfrm>
            <a:prstGeom prst="line">
              <a:avLst/>
            </a:prstGeom>
            <a:noFill/>
            <a:ln w="47625" cap="rnd">
              <a:solidFill>
                <a:srgbClr val="36363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Line 59"/>
            <p:cNvSpPr>
              <a:spLocks noChangeShapeType="1"/>
            </p:cNvSpPr>
            <p:nvPr userDrawn="1"/>
          </p:nvSpPr>
          <p:spPr bwMode="auto">
            <a:xfrm flipH="1">
              <a:off x="8124825" y="2667000"/>
              <a:ext cx="219075" cy="49213"/>
            </a:xfrm>
            <a:prstGeom prst="line">
              <a:avLst/>
            </a:prstGeom>
            <a:noFill/>
            <a:ln w="47625" cap="rnd">
              <a:solidFill>
                <a:srgbClr val="36363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92" name="Line 60"/>
            <p:cNvSpPr>
              <a:spLocks noChangeShapeType="1"/>
            </p:cNvSpPr>
            <p:nvPr userDrawn="1"/>
          </p:nvSpPr>
          <p:spPr bwMode="auto">
            <a:xfrm flipH="1">
              <a:off x="7218362" y="1843088"/>
              <a:ext cx="481013" cy="427038"/>
            </a:xfrm>
            <a:prstGeom prst="line">
              <a:avLst/>
            </a:prstGeom>
            <a:noFill/>
            <a:ln w="47625" cap="rnd">
              <a:solidFill>
                <a:srgbClr val="36363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93" name="Line 61"/>
            <p:cNvSpPr>
              <a:spLocks noChangeShapeType="1"/>
            </p:cNvSpPr>
            <p:nvPr userDrawn="1"/>
          </p:nvSpPr>
          <p:spPr bwMode="auto">
            <a:xfrm flipH="1">
              <a:off x="7820025" y="1563688"/>
              <a:ext cx="188913" cy="169863"/>
            </a:xfrm>
            <a:prstGeom prst="line">
              <a:avLst/>
            </a:prstGeom>
            <a:noFill/>
            <a:ln w="47625" cap="rnd">
              <a:solidFill>
                <a:srgbClr val="36363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94" name="Line 62"/>
            <p:cNvSpPr>
              <a:spLocks noChangeShapeType="1"/>
            </p:cNvSpPr>
            <p:nvPr userDrawn="1"/>
          </p:nvSpPr>
          <p:spPr bwMode="auto">
            <a:xfrm flipV="1">
              <a:off x="7265987" y="2544763"/>
              <a:ext cx="450850" cy="153988"/>
            </a:xfrm>
            <a:prstGeom prst="line">
              <a:avLst/>
            </a:prstGeom>
            <a:noFill/>
            <a:ln w="47625" cap="rnd">
              <a:solidFill>
                <a:srgbClr val="36363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95" name="Line 63"/>
            <p:cNvSpPr>
              <a:spLocks noChangeShapeType="1"/>
            </p:cNvSpPr>
            <p:nvPr userDrawn="1"/>
          </p:nvSpPr>
          <p:spPr bwMode="auto">
            <a:xfrm flipV="1">
              <a:off x="7862887" y="2239963"/>
              <a:ext cx="523875" cy="238125"/>
            </a:xfrm>
            <a:prstGeom prst="line">
              <a:avLst/>
            </a:prstGeom>
            <a:noFill/>
            <a:ln w="47625" cap="rnd">
              <a:solidFill>
                <a:srgbClr val="36363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96" name="Line 64"/>
            <p:cNvSpPr>
              <a:spLocks noChangeShapeType="1"/>
            </p:cNvSpPr>
            <p:nvPr userDrawn="1"/>
          </p:nvSpPr>
          <p:spPr bwMode="auto">
            <a:xfrm flipH="1" flipV="1">
              <a:off x="7265987" y="3295650"/>
              <a:ext cx="719138" cy="122238"/>
            </a:xfrm>
            <a:prstGeom prst="line">
              <a:avLst/>
            </a:prstGeom>
            <a:noFill/>
            <a:ln w="47625" cap="rnd">
              <a:solidFill>
                <a:srgbClr val="36363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97" name="Line 65"/>
            <p:cNvSpPr>
              <a:spLocks noChangeShapeType="1"/>
            </p:cNvSpPr>
            <p:nvPr userDrawn="1"/>
          </p:nvSpPr>
          <p:spPr bwMode="auto">
            <a:xfrm flipH="1" flipV="1">
              <a:off x="8124825" y="3448050"/>
              <a:ext cx="219075" cy="49213"/>
            </a:xfrm>
            <a:prstGeom prst="line">
              <a:avLst/>
            </a:prstGeom>
            <a:noFill/>
            <a:ln w="47625" cap="rnd">
              <a:solidFill>
                <a:srgbClr val="36363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98" name="Line 66"/>
            <p:cNvSpPr>
              <a:spLocks noChangeShapeType="1"/>
            </p:cNvSpPr>
            <p:nvPr userDrawn="1"/>
          </p:nvSpPr>
          <p:spPr bwMode="auto">
            <a:xfrm>
              <a:off x="7265987" y="3460750"/>
              <a:ext cx="450850" cy="158750"/>
            </a:xfrm>
            <a:prstGeom prst="line">
              <a:avLst/>
            </a:prstGeom>
            <a:noFill/>
            <a:ln w="47625" cap="rnd">
              <a:solidFill>
                <a:srgbClr val="36363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99" name="Line 67"/>
            <p:cNvSpPr>
              <a:spLocks noChangeShapeType="1"/>
            </p:cNvSpPr>
            <p:nvPr userDrawn="1"/>
          </p:nvSpPr>
          <p:spPr bwMode="auto">
            <a:xfrm>
              <a:off x="7862887" y="3679825"/>
              <a:ext cx="523875" cy="190500"/>
            </a:xfrm>
            <a:prstGeom prst="line">
              <a:avLst/>
            </a:prstGeom>
            <a:noFill/>
            <a:ln w="47625" cap="rnd">
              <a:solidFill>
                <a:srgbClr val="36363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00" name="Line 68"/>
            <p:cNvSpPr>
              <a:spLocks noChangeShapeType="1"/>
            </p:cNvSpPr>
            <p:nvPr userDrawn="1"/>
          </p:nvSpPr>
          <p:spPr bwMode="auto">
            <a:xfrm flipH="1">
              <a:off x="4011612" y="3082925"/>
              <a:ext cx="341313" cy="0"/>
            </a:xfrm>
            <a:prstGeom prst="line">
              <a:avLst/>
            </a:prstGeom>
            <a:noFill/>
            <a:ln w="47625" cap="rnd">
              <a:solidFill>
                <a:srgbClr val="36363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03" name="Line 69"/>
            <p:cNvSpPr>
              <a:spLocks noChangeShapeType="1"/>
            </p:cNvSpPr>
            <p:nvPr userDrawn="1"/>
          </p:nvSpPr>
          <p:spPr bwMode="auto">
            <a:xfrm flipH="1">
              <a:off x="4473575" y="3082925"/>
              <a:ext cx="384175" cy="0"/>
            </a:xfrm>
            <a:prstGeom prst="line">
              <a:avLst/>
            </a:prstGeom>
            <a:noFill/>
            <a:ln w="47625" cap="rnd">
              <a:solidFill>
                <a:srgbClr val="36363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04" name="Line 70"/>
            <p:cNvSpPr>
              <a:spLocks noChangeShapeType="1"/>
            </p:cNvSpPr>
            <p:nvPr userDrawn="1"/>
          </p:nvSpPr>
          <p:spPr bwMode="auto">
            <a:xfrm flipH="1">
              <a:off x="3852862" y="3082925"/>
              <a:ext cx="73025" cy="0"/>
            </a:xfrm>
            <a:prstGeom prst="line">
              <a:avLst/>
            </a:prstGeom>
            <a:noFill/>
            <a:ln w="47625" cap="rnd">
              <a:solidFill>
                <a:srgbClr val="36363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05" name="Line 71"/>
            <p:cNvSpPr>
              <a:spLocks noChangeShapeType="1"/>
            </p:cNvSpPr>
            <p:nvPr userDrawn="1"/>
          </p:nvSpPr>
          <p:spPr bwMode="auto">
            <a:xfrm flipH="1" flipV="1">
              <a:off x="4613275" y="2344738"/>
              <a:ext cx="268288" cy="133350"/>
            </a:xfrm>
            <a:prstGeom prst="line">
              <a:avLst/>
            </a:prstGeom>
            <a:noFill/>
            <a:ln w="47625" cap="rnd">
              <a:solidFill>
                <a:srgbClr val="36363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06" name="Line 72"/>
            <p:cNvSpPr>
              <a:spLocks noChangeShapeType="1"/>
            </p:cNvSpPr>
            <p:nvPr userDrawn="1"/>
          </p:nvSpPr>
          <p:spPr bwMode="auto">
            <a:xfrm flipH="1" flipV="1">
              <a:off x="4121150" y="2074863"/>
              <a:ext cx="328613" cy="177800"/>
            </a:xfrm>
            <a:prstGeom prst="line">
              <a:avLst/>
            </a:prstGeom>
            <a:noFill/>
            <a:ln w="47625" cap="rnd">
              <a:solidFill>
                <a:srgbClr val="36363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07" name="Line 73"/>
            <p:cNvSpPr>
              <a:spLocks noChangeShapeType="1"/>
            </p:cNvSpPr>
            <p:nvPr userDrawn="1"/>
          </p:nvSpPr>
          <p:spPr bwMode="auto">
            <a:xfrm flipH="1" flipV="1">
              <a:off x="3962400" y="1995488"/>
              <a:ext cx="73025" cy="38100"/>
            </a:xfrm>
            <a:prstGeom prst="line">
              <a:avLst/>
            </a:prstGeom>
            <a:noFill/>
            <a:ln w="47625" cap="rnd">
              <a:solidFill>
                <a:srgbClr val="36363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08" name="Line 74"/>
            <p:cNvSpPr>
              <a:spLocks noChangeShapeType="1"/>
            </p:cNvSpPr>
            <p:nvPr userDrawn="1"/>
          </p:nvSpPr>
          <p:spPr bwMode="auto">
            <a:xfrm>
              <a:off x="4133850" y="2746375"/>
              <a:ext cx="723900" cy="122238"/>
            </a:xfrm>
            <a:prstGeom prst="line">
              <a:avLst/>
            </a:prstGeom>
            <a:noFill/>
            <a:ln w="47625" cap="rnd">
              <a:solidFill>
                <a:srgbClr val="36363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09" name="Line 75"/>
            <p:cNvSpPr>
              <a:spLocks noChangeShapeType="1"/>
            </p:cNvSpPr>
            <p:nvPr userDrawn="1"/>
          </p:nvSpPr>
          <p:spPr bwMode="auto">
            <a:xfrm>
              <a:off x="3779837" y="2667000"/>
              <a:ext cx="212725" cy="49213"/>
            </a:xfrm>
            <a:prstGeom prst="line">
              <a:avLst/>
            </a:prstGeom>
            <a:noFill/>
            <a:ln w="47625" cap="rnd">
              <a:solidFill>
                <a:srgbClr val="36363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10" name="Line 76"/>
            <p:cNvSpPr>
              <a:spLocks noChangeShapeType="1"/>
            </p:cNvSpPr>
            <p:nvPr userDrawn="1"/>
          </p:nvSpPr>
          <p:spPr bwMode="auto">
            <a:xfrm>
              <a:off x="4425950" y="1843088"/>
              <a:ext cx="474663" cy="427038"/>
            </a:xfrm>
            <a:prstGeom prst="line">
              <a:avLst/>
            </a:prstGeom>
            <a:noFill/>
            <a:ln w="47625" cap="rnd">
              <a:solidFill>
                <a:srgbClr val="36363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11" name="Line 77"/>
            <p:cNvSpPr>
              <a:spLocks noChangeShapeType="1"/>
            </p:cNvSpPr>
            <p:nvPr userDrawn="1"/>
          </p:nvSpPr>
          <p:spPr bwMode="auto">
            <a:xfrm>
              <a:off x="4114800" y="1563688"/>
              <a:ext cx="188913" cy="169863"/>
            </a:xfrm>
            <a:prstGeom prst="line">
              <a:avLst/>
            </a:prstGeom>
            <a:noFill/>
            <a:ln w="47625" cap="rnd">
              <a:solidFill>
                <a:srgbClr val="36363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12" name="Line 78"/>
            <p:cNvSpPr>
              <a:spLocks noChangeShapeType="1"/>
            </p:cNvSpPr>
            <p:nvPr userDrawn="1"/>
          </p:nvSpPr>
          <p:spPr bwMode="auto">
            <a:xfrm flipH="1" flipV="1">
              <a:off x="4400550" y="2544763"/>
              <a:ext cx="457200" cy="153988"/>
            </a:xfrm>
            <a:prstGeom prst="line">
              <a:avLst/>
            </a:prstGeom>
            <a:noFill/>
            <a:ln w="47625" cap="rnd">
              <a:solidFill>
                <a:srgbClr val="36363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13" name="Line 79"/>
            <p:cNvSpPr>
              <a:spLocks noChangeShapeType="1"/>
            </p:cNvSpPr>
            <p:nvPr userDrawn="1"/>
          </p:nvSpPr>
          <p:spPr bwMode="auto">
            <a:xfrm flipH="1" flipV="1">
              <a:off x="3732212" y="2239963"/>
              <a:ext cx="528638" cy="238125"/>
            </a:xfrm>
            <a:prstGeom prst="line">
              <a:avLst/>
            </a:prstGeom>
            <a:noFill/>
            <a:ln w="47625" cap="rnd">
              <a:solidFill>
                <a:srgbClr val="36363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14" name="Line 80"/>
            <p:cNvSpPr>
              <a:spLocks noChangeShapeType="1"/>
            </p:cNvSpPr>
            <p:nvPr userDrawn="1"/>
          </p:nvSpPr>
          <p:spPr bwMode="auto">
            <a:xfrm flipV="1">
              <a:off x="4133850" y="3295650"/>
              <a:ext cx="723900" cy="122238"/>
            </a:xfrm>
            <a:prstGeom prst="line">
              <a:avLst/>
            </a:prstGeom>
            <a:noFill/>
            <a:ln w="47625" cap="rnd">
              <a:solidFill>
                <a:srgbClr val="36363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15" name="Line 81"/>
            <p:cNvSpPr>
              <a:spLocks noChangeShapeType="1"/>
            </p:cNvSpPr>
            <p:nvPr userDrawn="1"/>
          </p:nvSpPr>
          <p:spPr bwMode="auto">
            <a:xfrm flipV="1">
              <a:off x="3779837" y="3448050"/>
              <a:ext cx="212725" cy="49213"/>
            </a:xfrm>
            <a:prstGeom prst="line">
              <a:avLst/>
            </a:prstGeom>
            <a:noFill/>
            <a:ln w="47625" cap="rnd">
              <a:solidFill>
                <a:srgbClr val="36363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16" name="Line 82"/>
            <p:cNvSpPr>
              <a:spLocks noChangeShapeType="1"/>
            </p:cNvSpPr>
            <p:nvPr userDrawn="1"/>
          </p:nvSpPr>
          <p:spPr bwMode="auto">
            <a:xfrm flipH="1">
              <a:off x="4400550" y="3460750"/>
              <a:ext cx="457200" cy="158750"/>
            </a:xfrm>
            <a:prstGeom prst="line">
              <a:avLst/>
            </a:prstGeom>
            <a:noFill/>
            <a:ln w="47625" cap="rnd">
              <a:solidFill>
                <a:srgbClr val="36363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17" name="Line 83"/>
            <p:cNvSpPr>
              <a:spLocks noChangeShapeType="1"/>
            </p:cNvSpPr>
            <p:nvPr userDrawn="1"/>
          </p:nvSpPr>
          <p:spPr bwMode="auto">
            <a:xfrm flipH="1">
              <a:off x="3732212" y="3679825"/>
              <a:ext cx="528638" cy="190500"/>
            </a:xfrm>
            <a:prstGeom prst="line">
              <a:avLst/>
            </a:prstGeom>
            <a:noFill/>
            <a:ln w="47625" cap="rnd">
              <a:solidFill>
                <a:srgbClr val="36363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18" name="Oval 84"/>
            <p:cNvSpPr>
              <a:spLocks noChangeArrowheads="1"/>
            </p:cNvSpPr>
            <p:nvPr userDrawn="1"/>
          </p:nvSpPr>
          <p:spPr bwMode="auto">
            <a:xfrm>
              <a:off x="8270875" y="1868488"/>
              <a:ext cx="188913" cy="188913"/>
            </a:xfrm>
            <a:prstGeom prst="ellipse">
              <a:avLst/>
            </a:prstGeom>
            <a:solidFill>
              <a:srgbClr val="D938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19" name="Freeform 85"/>
            <p:cNvSpPr>
              <a:spLocks/>
            </p:cNvSpPr>
            <p:nvPr userDrawn="1"/>
          </p:nvSpPr>
          <p:spPr bwMode="auto">
            <a:xfrm>
              <a:off x="8221662" y="1733550"/>
              <a:ext cx="212725" cy="214313"/>
            </a:xfrm>
            <a:custGeom>
              <a:avLst/>
              <a:gdLst>
                <a:gd name="T0" fmla="*/ 27 w 35"/>
                <a:gd name="T1" fmla="*/ 32 h 35"/>
                <a:gd name="T2" fmla="*/ 18 w 35"/>
                <a:gd name="T3" fmla="*/ 35 h 35"/>
                <a:gd name="T4" fmla="*/ 0 w 35"/>
                <a:gd name="T5" fmla="*/ 17 h 35"/>
                <a:gd name="T6" fmla="*/ 18 w 35"/>
                <a:gd name="T7" fmla="*/ 0 h 35"/>
                <a:gd name="T8" fmla="*/ 35 w 35"/>
                <a:gd name="T9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5">
                  <a:moveTo>
                    <a:pt x="27" y="32"/>
                  </a:moveTo>
                  <a:cubicBezTo>
                    <a:pt x="24" y="34"/>
                    <a:pt x="21" y="35"/>
                    <a:pt x="18" y="35"/>
                  </a:cubicBezTo>
                  <a:cubicBezTo>
                    <a:pt x="8" y="35"/>
                    <a:pt x="0" y="27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8" y="0"/>
                    <a:pt x="35" y="7"/>
                    <a:pt x="35" y="17"/>
                  </a:cubicBezTo>
                </a:path>
              </a:pathLst>
            </a:custGeom>
            <a:noFill/>
            <a:ln w="23813" cap="rnd">
              <a:solidFill>
                <a:srgbClr val="36363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20" name="Oval 86"/>
            <p:cNvSpPr>
              <a:spLocks noChangeArrowheads="1"/>
            </p:cNvSpPr>
            <p:nvPr userDrawn="1"/>
          </p:nvSpPr>
          <p:spPr bwMode="auto">
            <a:xfrm>
              <a:off x="6026150" y="1130300"/>
              <a:ext cx="249238" cy="242888"/>
            </a:xfrm>
            <a:prstGeom prst="ellipse">
              <a:avLst/>
            </a:prstGeom>
            <a:solidFill>
              <a:srgbClr val="D938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21" name="Freeform 87"/>
            <p:cNvSpPr>
              <a:spLocks/>
            </p:cNvSpPr>
            <p:nvPr userDrawn="1"/>
          </p:nvSpPr>
          <p:spPr bwMode="auto">
            <a:xfrm>
              <a:off x="6172200" y="1062038"/>
              <a:ext cx="285750" cy="287338"/>
            </a:xfrm>
            <a:custGeom>
              <a:avLst/>
              <a:gdLst>
                <a:gd name="T0" fmla="*/ 3 w 47"/>
                <a:gd name="T1" fmla="*/ 35 h 47"/>
                <a:gd name="T2" fmla="*/ 0 w 47"/>
                <a:gd name="T3" fmla="*/ 24 h 47"/>
                <a:gd name="T4" fmla="*/ 23 w 47"/>
                <a:gd name="T5" fmla="*/ 0 h 47"/>
                <a:gd name="T6" fmla="*/ 47 w 47"/>
                <a:gd name="T7" fmla="*/ 24 h 47"/>
                <a:gd name="T8" fmla="*/ 23 w 47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7">
                  <a:moveTo>
                    <a:pt x="3" y="35"/>
                  </a:moveTo>
                  <a:cubicBezTo>
                    <a:pt x="1" y="32"/>
                    <a:pt x="0" y="28"/>
                    <a:pt x="0" y="24"/>
                  </a:cubicBezTo>
                  <a:cubicBezTo>
                    <a:pt x="0" y="11"/>
                    <a:pt x="11" y="0"/>
                    <a:pt x="23" y="0"/>
                  </a:cubicBezTo>
                  <a:cubicBezTo>
                    <a:pt x="36" y="0"/>
                    <a:pt x="47" y="11"/>
                    <a:pt x="47" y="24"/>
                  </a:cubicBezTo>
                  <a:cubicBezTo>
                    <a:pt x="47" y="37"/>
                    <a:pt x="36" y="47"/>
                    <a:pt x="23" y="47"/>
                  </a:cubicBezTo>
                </a:path>
              </a:pathLst>
            </a:custGeom>
            <a:noFill/>
            <a:ln w="23813" cap="rnd">
              <a:solidFill>
                <a:srgbClr val="36363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26" name="Freeform 92"/>
            <p:cNvSpPr>
              <a:spLocks/>
            </p:cNvSpPr>
            <p:nvPr userDrawn="1"/>
          </p:nvSpPr>
          <p:spPr bwMode="auto">
            <a:xfrm>
              <a:off x="4875212" y="1154113"/>
              <a:ext cx="292100" cy="298450"/>
            </a:xfrm>
            <a:custGeom>
              <a:avLst/>
              <a:gdLst>
                <a:gd name="T0" fmla="*/ 48 w 48"/>
                <a:gd name="T1" fmla="*/ 25 h 49"/>
                <a:gd name="T2" fmla="*/ 28 w 48"/>
                <a:gd name="T3" fmla="*/ 21 h 49"/>
                <a:gd name="T4" fmla="*/ 24 w 48"/>
                <a:gd name="T5" fmla="*/ 0 h 49"/>
                <a:gd name="T6" fmla="*/ 20 w 48"/>
                <a:gd name="T7" fmla="*/ 21 h 49"/>
                <a:gd name="T8" fmla="*/ 0 w 48"/>
                <a:gd name="T9" fmla="*/ 25 h 49"/>
                <a:gd name="T10" fmla="*/ 20 w 48"/>
                <a:gd name="T11" fmla="*/ 28 h 49"/>
                <a:gd name="T12" fmla="*/ 24 w 48"/>
                <a:gd name="T13" fmla="*/ 49 h 49"/>
                <a:gd name="T14" fmla="*/ 28 w 48"/>
                <a:gd name="T15" fmla="*/ 28 h 49"/>
                <a:gd name="T16" fmla="*/ 48 w 48"/>
                <a:gd name="T17" fmla="*/ 2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49">
                  <a:moveTo>
                    <a:pt x="48" y="25"/>
                  </a:moveTo>
                  <a:cubicBezTo>
                    <a:pt x="48" y="23"/>
                    <a:pt x="39" y="21"/>
                    <a:pt x="28" y="21"/>
                  </a:cubicBezTo>
                  <a:cubicBezTo>
                    <a:pt x="28" y="9"/>
                    <a:pt x="26" y="0"/>
                    <a:pt x="24" y="0"/>
                  </a:cubicBezTo>
                  <a:cubicBezTo>
                    <a:pt x="22" y="0"/>
                    <a:pt x="21" y="9"/>
                    <a:pt x="20" y="21"/>
                  </a:cubicBezTo>
                  <a:cubicBezTo>
                    <a:pt x="9" y="21"/>
                    <a:pt x="0" y="23"/>
                    <a:pt x="0" y="25"/>
                  </a:cubicBezTo>
                  <a:cubicBezTo>
                    <a:pt x="0" y="27"/>
                    <a:pt x="9" y="28"/>
                    <a:pt x="20" y="28"/>
                  </a:cubicBezTo>
                  <a:cubicBezTo>
                    <a:pt x="21" y="40"/>
                    <a:pt x="22" y="49"/>
                    <a:pt x="24" y="49"/>
                  </a:cubicBezTo>
                  <a:cubicBezTo>
                    <a:pt x="26" y="49"/>
                    <a:pt x="28" y="40"/>
                    <a:pt x="28" y="28"/>
                  </a:cubicBezTo>
                  <a:cubicBezTo>
                    <a:pt x="39" y="28"/>
                    <a:pt x="48" y="27"/>
                    <a:pt x="48" y="25"/>
                  </a:cubicBezTo>
                  <a:close/>
                </a:path>
              </a:pathLst>
            </a:custGeom>
            <a:solidFill>
              <a:srgbClr val="D938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27" name="Freeform 93"/>
            <p:cNvSpPr>
              <a:spLocks/>
            </p:cNvSpPr>
            <p:nvPr userDrawn="1"/>
          </p:nvSpPr>
          <p:spPr bwMode="auto">
            <a:xfrm>
              <a:off x="7437437" y="1441450"/>
              <a:ext cx="193675" cy="195263"/>
            </a:xfrm>
            <a:custGeom>
              <a:avLst/>
              <a:gdLst>
                <a:gd name="T0" fmla="*/ 32 w 32"/>
                <a:gd name="T1" fmla="*/ 16 h 32"/>
                <a:gd name="T2" fmla="*/ 18 w 32"/>
                <a:gd name="T3" fmla="*/ 13 h 32"/>
                <a:gd name="T4" fmla="*/ 16 w 32"/>
                <a:gd name="T5" fmla="*/ 0 h 32"/>
                <a:gd name="T6" fmla="*/ 13 w 32"/>
                <a:gd name="T7" fmla="*/ 13 h 32"/>
                <a:gd name="T8" fmla="*/ 0 w 32"/>
                <a:gd name="T9" fmla="*/ 16 h 32"/>
                <a:gd name="T10" fmla="*/ 13 w 32"/>
                <a:gd name="T11" fmla="*/ 18 h 32"/>
                <a:gd name="T12" fmla="*/ 16 w 32"/>
                <a:gd name="T13" fmla="*/ 32 h 32"/>
                <a:gd name="T14" fmla="*/ 18 w 32"/>
                <a:gd name="T15" fmla="*/ 18 h 32"/>
                <a:gd name="T16" fmla="*/ 32 w 32"/>
                <a:gd name="T17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32">
                  <a:moveTo>
                    <a:pt x="32" y="16"/>
                  </a:moveTo>
                  <a:cubicBezTo>
                    <a:pt x="32" y="14"/>
                    <a:pt x="26" y="13"/>
                    <a:pt x="18" y="13"/>
                  </a:cubicBezTo>
                  <a:cubicBezTo>
                    <a:pt x="18" y="6"/>
                    <a:pt x="17" y="0"/>
                    <a:pt x="16" y="0"/>
                  </a:cubicBezTo>
                  <a:cubicBezTo>
                    <a:pt x="15" y="0"/>
                    <a:pt x="14" y="6"/>
                    <a:pt x="13" y="13"/>
                  </a:cubicBezTo>
                  <a:cubicBezTo>
                    <a:pt x="6" y="13"/>
                    <a:pt x="0" y="14"/>
                    <a:pt x="0" y="16"/>
                  </a:cubicBezTo>
                  <a:cubicBezTo>
                    <a:pt x="0" y="17"/>
                    <a:pt x="6" y="18"/>
                    <a:pt x="13" y="18"/>
                  </a:cubicBezTo>
                  <a:cubicBezTo>
                    <a:pt x="14" y="26"/>
                    <a:pt x="15" y="32"/>
                    <a:pt x="16" y="32"/>
                  </a:cubicBezTo>
                  <a:cubicBezTo>
                    <a:pt x="17" y="32"/>
                    <a:pt x="18" y="26"/>
                    <a:pt x="18" y="18"/>
                  </a:cubicBezTo>
                  <a:cubicBezTo>
                    <a:pt x="26" y="18"/>
                    <a:pt x="32" y="17"/>
                    <a:pt x="32" y="16"/>
                  </a:cubicBezTo>
                  <a:close/>
                </a:path>
              </a:pathLst>
            </a:custGeom>
            <a:solidFill>
              <a:srgbClr val="D938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28" name="Freeform 94"/>
            <p:cNvSpPr>
              <a:spLocks/>
            </p:cNvSpPr>
            <p:nvPr userDrawn="1"/>
          </p:nvSpPr>
          <p:spPr bwMode="auto">
            <a:xfrm>
              <a:off x="7978775" y="3417888"/>
              <a:ext cx="193675" cy="195263"/>
            </a:xfrm>
            <a:custGeom>
              <a:avLst/>
              <a:gdLst>
                <a:gd name="T0" fmla="*/ 32 w 32"/>
                <a:gd name="T1" fmla="*/ 16 h 32"/>
                <a:gd name="T2" fmla="*/ 18 w 32"/>
                <a:gd name="T3" fmla="*/ 14 h 32"/>
                <a:gd name="T4" fmla="*/ 16 w 32"/>
                <a:gd name="T5" fmla="*/ 0 h 32"/>
                <a:gd name="T6" fmla="*/ 13 w 32"/>
                <a:gd name="T7" fmla="*/ 14 h 32"/>
                <a:gd name="T8" fmla="*/ 0 w 32"/>
                <a:gd name="T9" fmla="*/ 16 h 32"/>
                <a:gd name="T10" fmla="*/ 13 w 32"/>
                <a:gd name="T11" fmla="*/ 18 h 32"/>
                <a:gd name="T12" fmla="*/ 16 w 32"/>
                <a:gd name="T13" fmla="*/ 32 h 32"/>
                <a:gd name="T14" fmla="*/ 18 w 32"/>
                <a:gd name="T15" fmla="*/ 18 h 32"/>
                <a:gd name="T16" fmla="*/ 32 w 32"/>
                <a:gd name="T17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32">
                  <a:moveTo>
                    <a:pt x="32" y="16"/>
                  </a:moveTo>
                  <a:cubicBezTo>
                    <a:pt x="32" y="15"/>
                    <a:pt x="26" y="14"/>
                    <a:pt x="18" y="14"/>
                  </a:cubicBezTo>
                  <a:cubicBezTo>
                    <a:pt x="18" y="6"/>
                    <a:pt x="17" y="0"/>
                    <a:pt x="16" y="0"/>
                  </a:cubicBezTo>
                  <a:cubicBezTo>
                    <a:pt x="14" y="0"/>
                    <a:pt x="13" y="6"/>
                    <a:pt x="13" y="14"/>
                  </a:cubicBezTo>
                  <a:cubicBezTo>
                    <a:pt x="6" y="14"/>
                    <a:pt x="0" y="15"/>
                    <a:pt x="0" y="16"/>
                  </a:cubicBezTo>
                  <a:cubicBezTo>
                    <a:pt x="0" y="17"/>
                    <a:pt x="6" y="18"/>
                    <a:pt x="13" y="18"/>
                  </a:cubicBezTo>
                  <a:cubicBezTo>
                    <a:pt x="13" y="26"/>
                    <a:pt x="14" y="32"/>
                    <a:pt x="16" y="32"/>
                  </a:cubicBezTo>
                  <a:cubicBezTo>
                    <a:pt x="17" y="32"/>
                    <a:pt x="18" y="26"/>
                    <a:pt x="18" y="18"/>
                  </a:cubicBezTo>
                  <a:cubicBezTo>
                    <a:pt x="26" y="18"/>
                    <a:pt x="32" y="17"/>
                    <a:pt x="32" y="16"/>
                  </a:cubicBezTo>
                  <a:close/>
                </a:path>
              </a:pathLst>
            </a:custGeom>
            <a:solidFill>
              <a:srgbClr val="D938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29" name="Freeform 95"/>
            <p:cNvSpPr>
              <a:spLocks/>
            </p:cNvSpPr>
            <p:nvPr userDrawn="1"/>
          </p:nvSpPr>
          <p:spPr bwMode="auto">
            <a:xfrm>
              <a:off x="4017962" y="1746250"/>
              <a:ext cx="193675" cy="195263"/>
            </a:xfrm>
            <a:custGeom>
              <a:avLst/>
              <a:gdLst>
                <a:gd name="T0" fmla="*/ 32 w 32"/>
                <a:gd name="T1" fmla="*/ 16 h 32"/>
                <a:gd name="T2" fmla="*/ 18 w 32"/>
                <a:gd name="T3" fmla="*/ 14 h 32"/>
                <a:gd name="T4" fmla="*/ 16 w 32"/>
                <a:gd name="T5" fmla="*/ 0 h 32"/>
                <a:gd name="T6" fmla="*/ 13 w 32"/>
                <a:gd name="T7" fmla="*/ 14 h 32"/>
                <a:gd name="T8" fmla="*/ 0 w 32"/>
                <a:gd name="T9" fmla="*/ 16 h 32"/>
                <a:gd name="T10" fmla="*/ 13 w 32"/>
                <a:gd name="T11" fmla="*/ 19 h 32"/>
                <a:gd name="T12" fmla="*/ 16 w 32"/>
                <a:gd name="T13" fmla="*/ 32 h 32"/>
                <a:gd name="T14" fmla="*/ 18 w 32"/>
                <a:gd name="T15" fmla="*/ 19 h 32"/>
                <a:gd name="T16" fmla="*/ 32 w 32"/>
                <a:gd name="T17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32">
                  <a:moveTo>
                    <a:pt x="32" y="16"/>
                  </a:moveTo>
                  <a:cubicBezTo>
                    <a:pt x="32" y="15"/>
                    <a:pt x="26" y="14"/>
                    <a:pt x="18" y="14"/>
                  </a:cubicBezTo>
                  <a:cubicBezTo>
                    <a:pt x="18" y="6"/>
                    <a:pt x="17" y="0"/>
                    <a:pt x="16" y="0"/>
                  </a:cubicBezTo>
                  <a:cubicBezTo>
                    <a:pt x="14" y="0"/>
                    <a:pt x="13" y="6"/>
                    <a:pt x="13" y="14"/>
                  </a:cubicBezTo>
                  <a:cubicBezTo>
                    <a:pt x="6" y="14"/>
                    <a:pt x="0" y="15"/>
                    <a:pt x="0" y="16"/>
                  </a:cubicBezTo>
                  <a:cubicBezTo>
                    <a:pt x="0" y="18"/>
                    <a:pt x="6" y="19"/>
                    <a:pt x="13" y="19"/>
                  </a:cubicBezTo>
                  <a:cubicBezTo>
                    <a:pt x="13" y="26"/>
                    <a:pt x="14" y="32"/>
                    <a:pt x="16" y="32"/>
                  </a:cubicBezTo>
                  <a:cubicBezTo>
                    <a:pt x="17" y="32"/>
                    <a:pt x="18" y="26"/>
                    <a:pt x="18" y="19"/>
                  </a:cubicBezTo>
                  <a:cubicBezTo>
                    <a:pt x="26" y="19"/>
                    <a:pt x="32" y="18"/>
                    <a:pt x="32" y="16"/>
                  </a:cubicBezTo>
                  <a:close/>
                </a:path>
              </a:pathLst>
            </a:custGeom>
            <a:solidFill>
              <a:srgbClr val="D938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0" name="副标题 2">
            <a:extLst>
              <a:ext uri="{FF2B5EF4-FFF2-40B4-BE49-F238E27FC236}">
                <a16:creationId xmlns:a16="http://schemas.microsoft.com/office/drawing/2014/main" xmlns="" id="{72FA70FD-9B7F-4B69-AF31-1784114C762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82950" y="5074853"/>
            <a:ext cx="5594350" cy="558799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81" name="标题 1">
            <a:extLst>
              <a:ext uri="{FF2B5EF4-FFF2-40B4-BE49-F238E27FC236}">
                <a16:creationId xmlns:a16="http://schemas.microsoft.com/office/drawing/2014/main" xmlns="" id="{04DABC5D-772B-4B99-9981-F1A3A37218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82950" y="3797301"/>
            <a:ext cx="5594350" cy="1260681"/>
          </a:xfrm>
        </p:spPr>
        <p:txBody>
          <a:bodyPr anchor="ctr">
            <a:normAutofit/>
          </a:bodyPr>
          <a:lstStyle>
            <a:lvl1pPr algn="ctr"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82" name="文本占位符 13">
            <a:extLst>
              <a:ext uri="{FF2B5EF4-FFF2-40B4-BE49-F238E27FC236}">
                <a16:creationId xmlns:a16="http://schemas.microsoft.com/office/drawing/2014/main" xmlns="" id="{F41D8058-11FC-44EA-BD45-4E466F38B83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82950" y="5748136"/>
            <a:ext cx="5594350" cy="296271"/>
          </a:xfrm>
        </p:spPr>
        <p:txBody>
          <a:bodyPr vert="horz" anchor="ctr">
            <a:noAutofit/>
          </a:bodyPr>
          <a:lstStyle>
            <a:lvl1pPr marL="0" indent="0" algn="ctr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83" name="文本占位符 13">
            <a:extLst>
              <a:ext uri="{FF2B5EF4-FFF2-40B4-BE49-F238E27FC236}">
                <a16:creationId xmlns:a16="http://schemas.microsoft.com/office/drawing/2014/main" xmlns="" id="{263E4A52-CEE9-417F-BC4C-70A91703C1C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282950" y="6044407"/>
            <a:ext cx="5594350" cy="296271"/>
          </a:xfrm>
        </p:spPr>
        <p:txBody>
          <a:bodyPr vert="horz" anchor="ctr">
            <a:noAutofit/>
          </a:bodyPr>
          <a:lstStyle>
            <a:lvl1pPr marL="0" indent="0" algn="ctr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276601" y="1996357"/>
            <a:ext cx="1498600" cy="2437283"/>
          </a:xfrm>
          <a:prstGeom prst="rect">
            <a:avLst/>
          </a:prstGeom>
        </p:spPr>
      </p:pic>
      <p:sp>
        <p:nvSpPr>
          <p:cNvPr id="7" name="Oval 86"/>
          <p:cNvSpPr>
            <a:spLocks noChangeArrowheads="1"/>
          </p:cNvSpPr>
          <p:nvPr userDrawn="1"/>
        </p:nvSpPr>
        <p:spPr bwMode="auto">
          <a:xfrm>
            <a:off x="4910364" y="1920950"/>
            <a:ext cx="249238" cy="242888"/>
          </a:xfrm>
          <a:prstGeom prst="ellipse">
            <a:avLst/>
          </a:prstGeom>
          <a:solidFill>
            <a:srgbClr val="D938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87"/>
          <p:cNvSpPr>
            <a:spLocks/>
          </p:cNvSpPr>
          <p:nvPr userDrawn="1"/>
        </p:nvSpPr>
        <p:spPr bwMode="auto">
          <a:xfrm>
            <a:off x="5056414" y="1852688"/>
            <a:ext cx="285750" cy="287338"/>
          </a:xfrm>
          <a:custGeom>
            <a:avLst/>
            <a:gdLst>
              <a:gd name="T0" fmla="*/ 3 w 47"/>
              <a:gd name="T1" fmla="*/ 35 h 47"/>
              <a:gd name="T2" fmla="*/ 0 w 47"/>
              <a:gd name="T3" fmla="*/ 24 h 47"/>
              <a:gd name="T4" fmla="*/ 23 w 47"/>
              <a:gd name="T5" fmla="*/ 0 h 47"/>
              <a:gd name="T6" fmla="*/ 47 w 47"/>
              <a:gd name="T7" fmla="*/ 24 h 47"/>
              <a:gd name="T8" fmla="*/ 23 w 47"/>
              <a:gd name="T9" fmla="*/ 47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" h="47">
                <a:moveTo>
                  <a:pt x="3" y="35"/>
                </a:moveTo>
                <a:cubicBezTo>
                  <a:pt x="1" y="32"/>
                  <a:pt x="0" y="28"/>
                  <a:pt x="0" y="24"/>
                </a:cubicBezTo>
                <a:cubicBezTo>
                  <a:pt x="0" y="11"/>
                  <a:pt x="11" y="0"/>
                  <a:pt x="23" y="0"/>
                </a:cubicBezTo>
                <a:cubicBezTo>
                  <a:pt x="36" y="0"/>
                  <a:pt x="47" y="11"/>
                  <a:pt x="47" y="24"/>
                </a:cubicBezTo>
                <a:cubicBezTo>
                  <a:pt x="47" y="37"/>
                  <a:pt x="36" y="47"/>
                  <a:pt x="23" y="47"/>
                </a:cubicBezTo>
              </a:path>
            </a:pathLst>
          </a:custGeom>
          <a:noFill/>
          <a:ln w="23813" cap="rnd">
            <a:solidFill>
              <a:srgbClr val="363636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92"/>
          <p:cNvSpPr>
            <a:spLocks/>
          </p:cNvSpPr>
          <p:nvPr userDrawn="1"/>
        </p:nvSpPr>
        <p:spPr bwMode="auto">
          <a:xfrm>
            <a:off x="2849338" y="2817480"/>
            <a:ext cx="292100" cy="298450"/>
          </a:xfrm>
          <a:custGeom>
            <a:avLst/>
            <a:gdLst>
              <a:gd name="T0" fmla="*/ 48 w 48"/>
              <a:gd name="T1" fmla="*/ 25 h 49"/>
              <a:gd name="T2" fmla="*/ 28 w 48"/>
              <a:gd name="T3" fmla="*/ 21 h 49"/>
              <a:gd name="T4" fmla="*/ 24 w 48"/>
              <a:gd name="T5" fmla="*/ 0 h 49"/>
              <a:gd name="T6" fmla="*/ 20 w 48"/>
              <a:gd name="T7" fmla="*/ 21 h 49"/>
              <a:gd name="T8" fmla="*/ 0 w 48"/>
              <a:gd name="T9" fmla="*/ 25 h 49"/>
              <a:gd name="T10" fmla="*/ 20 w 48"/>
              <a:gd name="T11" fmla="*/ 28 h 49"/>
              <a:gd name="T12" fmla="*/ 24 w 48"/>
              <a:gd name="T13" fmla="*/ 49 h 49"/>
              <a:gd name="T14" fmla="*/ 28 w 48"/>
              <a:gd name="T15" fmla="*/ 28 h 49"/>
              <a:gd name="T16" fmla="*/ 48 w 48"/>
              <a:gd name="T17" fmla="*/ 25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8" h="49">
                <a:moveTo>
                  <a:pt x="48" y="25"/>
                </a:moveTo>
                <a:cubicBezTo>
                  <a:pt x="48" y="23"/>
                  <a:pt x="39" y="21"/>
                  <a:pt x="28" y="21"/>
                </a:cubicBezTo>
                <a:cubicBezTo>
                  <a:pt x="28" y="9"/>
                  <a:pt x="26" y="0"/>
                  <a:pt x="24" y="0"/>
                </a:cubicBezTo>
                <a:cubicBezTo>
                  <a:pt x="22" y="0"/>
                  <a:pt x="21" y="9"/>
                  <a:pt x="20" y="21"/>
                </a:cubicBezTo>
                <a:cubicBezTo>
                  <a:pt x="9" y="21"/>
                  <a:pt x="0" y="23"/>
                  <a:pt x="0" y="25"/>
                </a:cubicBezTo>
                <a:cubicBezTo>
                  <a:pt x="0" y="27"/>
                  <a:pt x="9" y="28"/>
                  <a:pt x="20" y="28"/>
                </a:cubicBezTo>
                <a:cubicBezTo>
                  <a:pt x="21" y="40"/>
                  <a:pt x="22" y="49"/>
                  <a:pt x="24" y="49"/>
                </a:cubicBezTo>
                <a:cubicBezTo>
                  <a:pt x="26" y="49"/>
                  <a:pt x="28" y="40"/>
                  <a:pt x="28" y="28"/>
                </a:cubicBezTo>
                <a:cubicBezTo>
                  <a:pt x="39" y="28"/>
                  <a:pt x="48" y="27"/>
                  <a:pt x="48" y="25"/>
                </a:cubicBezTo>
                <a:close/>
              </a:path>
            </a:pathLst>
          </a:custGeom>
          <a:solidFill>
            <a:srgbClr val="D938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文本占位符 2">
            <a:extLst>
              <a:ext uri="{FF2B5EF4-FFF2-40B4-BE49-F238E27FC236}">
                <a16:creationId xmlns:a16="http://schemas.microsoft.com/office/drawing/2014/main" xmlns="" id="{46CF7280-0C0C-4D38-8815-1FDB4D97B21C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056414" y="3799019"/>
            <a:ext cx="5419185" cy="1015623"/>
          </a:xfrm>
        </p:spPr>
        <p:txBody>
          <a:bodyPr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1100">
                <a:solidFill>
                  <a:schemeClr val="tx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4" name="标题 1">
            <a:extLst>
              <a:ext uri="{FF2B5EF4-FFF2-40B4-BE49-F238E27FC236}">
                <a16:creationId xmlns:a16="http://schemas.microsoft.com/office/drawing/2014/main" xmlns="" id="{7477B107-4A97-4498-8F31-6ECB6EF1CE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56414" y="2903669"/>
            <a:ext cx="5419185" cy="895350"/>
          </a:xfr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404075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日期占位符 2">
            <a:extLst>
              <a:ext uri="{FF2B5EF4-FFF2-40B4-BE49-F238E27FC236}">
                <a16:creationId xmlns:a16="http://schemas.microsoft.com/office/drawing/2014/main" xmlns="" id="{9C88E162-DB55-4D0F-8316-48E2925044D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401732" y="6240463"/>
            <a:ext cx="1388536" cy="206381"/>
          </a:xfrm>
        </p:spPr>
        <p:txBody>
          <a:bodyPr/>
          <a:lstStyle/>
          <a:p>
            <a:fld id="{6489D9C7-5DC6-4263-87FF-7C99F6FB63C3}" type="datetime1">
              <a:rPr lang="zh-CN" altLang="en-US" smtClean="0"/>
              <a:pPr/>
              <a:t>2018/10/8</a:t>
            </a:fld>
            <a:endParaRPr lang="zh-CN" altLang="en-US"/>
          </a:p>
        </p:txBody>
      </p:sp>
      <p:sp>
        <p:nvSpPr>
          <p:cNvPr id="11" name="页脚占位符 3">
            <a:extLst>
              <a:ext uri="{FF2B5EF4-FFF2-40B4-BE49-F238E27FC236}">
                <a16:creationId xmlns:a16="http://schemas.microsoft.com/office/drawing/2014/main" xmlns="" id="{CB8EDC6C-688B-43B1-A56A-D7D1FA19B5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9924" y="6240463"/>
            <a:ext cx="4140201" cy="206381"/>
          </a:xfrm>
        </p:spPr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12" name="灯片编号占位符 4">
            <a:extLst>
              <a:ext uri="{FF2B5EF4-FFF2-40B4-BE49-F238E27FC236}">
                <a16:creationId xmlns:a16="http://schemas.microsoft.com/office/drawing/2014/main" xmlns="" id="{C7062947-CCD2-4054-8EC5-7817F074AF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599" y="6240463"/>
            <a:ext cx="2909888" cy="206381"/>
          </a:xfrm>
        </p:spPr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3" name="标题 5">
            <a:extLst>
              <a:ext uri="{FF2B5EF4-FFF2-40B4-BE49-F238E27FC236}">
                <a16:creationId xmlns:a16="http://schemas.microsoft.com/office/drawing/2014/main" xmlns="" id="{FE3331B3-8521-4766-95B2-8F7969D76E3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9924" y="1"/>
            <a:ext cx="10850563" cy="1028699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14" name="内容占位符 7">
            <a:extLst>
              <a:ext uri="{FF2B5EF4-FFF2-40B4-BE49-F238E27FC236}">
                <a16:creationId xmlns:a16="http://schemas.microsoft.com/office/drawing/2014/main" xmlns="" id="{285DF985-645C-44F0-A536-F51FEED4A55B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69925" y="1130299"/>
            <a:ext cx="10850563" cy="500697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689670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8C5A10F4-0253-4590-B614-333BA62AEB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2018/10/8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A9E17079-2BAC-47B3-8171-B72F1E7960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D6A4DEE6-B1CC-4B7C-9A2F-CD23263632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81748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组合 74"/>
          <p:cNvGrpSpPr/>
          <p:nvPr userDrawn="1"/>
        </p:nvGrpSpPr>
        <p:grpSpPr>
          <a:xfrm>
            <a:off x="4310063" y="1181100"/>
            <a:ext cx="3689350" cy="2424113"/>
            <a:chOff x="4310063" y="1181100"/>
            <a:chExt cx="3689350" cy="2424113"/>
          </a:xfrm>
        </p:grpSpPr>
        <p:sp>
          <p:nvSpPr>
            <p:cNvPr id="5" name="Oval 5"/>
            <p:cNvSpPr>
              <a:spLocks noChangeArrowheads="1"/>
            </p:cNvSpPr>
            <p:nvPr userDrawn="1"/>
          </p:nvSpPr>
          <p:spPr bwMode="auto">
            <a:xfrm>
              <a:off x="7102475" y="1674813"/>
              <a:ext cx="141288" cy="141288"/>
            </a:xfrm>
            <a:prstGeom prst="ellipse">
              <a:avLst/>
            </a:prstGeom>
            <a:solidFill>
              <a:srgbClr val="D938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Oval 6"/>
            <p:cNvSpPr>
              <a:spLocks noChangeArrowheads="1"/>
            </p:cNvSpPr>
            <p:nvPr userDrawn="1"/>
          </p:nvSpPr>
          <p:spPr bwMode="auto">
            <a:xfrm>
              <a:off x="7493000" y="2590800"/>
              <a:ext cx="98425" cy="98425"/>
            </a:xfrm>
            <a:prstGeom prst="ellipse">
              <a:avLst/>
            </a:prstGeom>
            <a:solidFill>
              <a:srgbClr val="D938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Oval 7"/>
            <p:cNvSpPr>
              <a:spLocks noChangeArrowheads="1"/>
            </p:cNvSpPr>
            <p:nvPr userDrawn="1"/>
          </p:nvSpPr>
          <p:spPr bwMode="auto">
            <a:xfrm>
              <a:off x="4525963" y="2266950"/>
              <a:ext cx="93663" cy="98425"/>
            </a:xfrm>
            <a:prstGeom prst="ellipse">
              <a:avLst/>
            </a:prstGeom>
            <a:solidFill>
              <a:srgbClr val="D938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Oval 8"/>
            <p:cNvSpPr>
              <a:spLocks noChangeArrowheads="1"/>
            </p:cNvSpPr>
            <p:nvPr userDrawn="1"/>
          </p:nvSpPr>
          <p:spPr bwMode="auto">
            <a:xfrm>
              <a:off x="6013450" y="1284288"/>
              <a:ext cx="160338" cy="160338"/>
            </a:xfrm>
            <a:prstGeom prst="ellipse">
              <a:avLst/>
            </a:prstGeom>
            <a:solidFill>
              <a:srgbClr val="D938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9"/>
            <p:cNvSpPr>
              <a:spLocks/>
            </p:cNvSpPr>
            <p:nvPr userDrawn="1"/>
          </p:nvSpPr>
          <p:spPr bwMode="auto">
            <a:xfrm>
              <a:off x="7065963" y="1566863"/>
              <a:ext cx="163513" cy="163513"/>
            </a:xfrm>
            <a:custGeom>
              <a:avLst/>
              <a:gdLst>
                <a:gd name="T0" fmla="*/ 26 w 35"/>
                <a:gd name="T1" fmla="*/ 33 h 35"/>
                <a:gd name="T2" fmla="*/ 17 w 35"/>
                <a:gd name="T3" fmla="*/ 35 h 35"/>
                <a:gd name="T4" fmla="*/ 0 w 35"/>
                <a:gd name="T5" fmla="*/ 17 h 35"/>
                <a:gd name="T6" fmla="*/ 17 w 35"/>
                <a:gd name="T7" fmla="*/ 0 h 35"/>
                <a:gd name="T8" fmla="*/ 35 w 35"/>
                <a:gd name="T9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5">
                  <a:moveTo>
                    <a:pt x="26" y="33"/>
                  </a:moveTo>
                  <a:cubicBezTo>
                    <a:pt x="23" y="34"/>
                    <a:pt x="20" y="35"/>
                    <a:pt x="17" y="35"/>
                  </a:cubicBezTo>
                  <a:cubicBezTo>
                    <a:pt x="7" y="35"/>
                    <a:pt x="0" y="27"/>
                    <a:pt x="0" y="17"/>
                  </a:cubicBezTo>
                  <a:cubicBezTo>
                    <a:pt x="0" y="8"/>
                    <a:pt x="7" y="0"/>
                    <a:pt x="17" y="0"/>
                  </a:cubicBezTo>
                  <a:cubicBezTo>
                    <a:pt x="27" y="0"/>
                    <a:pt x="35" y="8"/>
                    <a:pt x="35" y="17"/>
                  </a:cubicBezTo>
                </a:path>
              </a:pathLst>
            </a:custGeom>
            <a:noFill/>
            <a:ln w="19050" cap="rnd">
              <a:solidFill>
                <a:srgbClr val="36363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0"/>
            <p:cNvSpPr>
              <a:spLocks/>
            </p:cNvSpPr>
            <p:nvPr userDrawn="1"/>
          </p:nvSpPr>
          <p:spPr bwMode="auto">
            <a:xfrm>
              <a:off x="5859463" y="1181100"/>
              <a:ext cx="280988" cy="282575"/>
            </a:xfrm>
            <a:custGeom>
              <a:avLst/>
              <a:gdLst>
                <a:gd name="T0" fmla="*/ 60 w 60"/>
                <a:gd name="T1" fmla="*/ 30 h 60"/>
                <a:gd name="T2" fmla="*/ 35 w 60"/>
                <a:gd name="T3" fmla="*/ 25 h 60"/>
                <a:gd name="T4" fmla="*/ 30 w 60"/>
                <a:gd name="T5" fmla="*/ 0 h 60"/>
                <a:gd name="T6" fmla="*/ 25 w 60"/>
                <a:gd name="T7" fmla="*/ 25 h 60"/>
                <a:gd name="T8" fmla="*/ 0 w 60"/>
                <a:gd name="T9" fmla="*/ 30 h 60"/>
                <a:gd name="T10" fmla="*/ 25 w 60"/>
                <a:gd name="T11" fmla="*/ 35 h 60"/>
                <a:gd name="T12" fmla="*/ 30 w 60"/>
                <a:gd name="T13" fmla="*/ 60 h 60"/>
                <a:gd name="T14" fmla="*/ 35 w 60"/>
                <a:gd name="T15" fmla="*/ 35 h 60"/>
                <a:gd name="T16" fmla="*/ 60 w 60"/>
                <a:gd name="T17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60">
                  <a:moveTo>
                    <a:pt x="60" y="30"/>
                  </a:moveTo>
                  <a:cubicBezTo>
                    <a:pt x="60" y="28"/>
                    <a:pt x="49" y="26"/>
                    <a:pt x="35" y="25"/>
                  </a:cubicBezTo>
                  <a:cubicBezTo>
                    <a:pt x="34" y="11"/>
                    <a:pt x="32" y="0"/>
                    <a:pt x="30" y="0"/>
                  </a:cubicBezTo>
                  <a:cubicBezTo>
                    <a:pt x="27" y="0"/>
                    <a:pt x="26" y="11"/>
                    <a:pt x="25" y="25"/>
                  </a:cubicBezTo>
                  <a:cubicBezTo>
                    <a:pt x="11" y="26"/>
                    <a:pt x="0" y="28"/>
                    <a:pt x="0" y="30"/>
                  </a:cubicBezTo>
                  <a:cubicBezTo>
                    <a:pt x="0" y="32"/>
                    <a:pt x="11" y="34"/>
                    <a:pt x="25" y="35"/>
                  </a:cubicBezTo>
                  <a:cubicBezTo>
                    <a:pt x="26" y="49"/>
                    <a:pt x="27" y="60"/>
                    <a:pt x="30" y="60"/>
                  </a:cubicBezTo>
                  <a:cubicBezTo>
                    <a:pt x="32" y="60"/>
                    <a:pt x="34" y="49"/>
                    <a:pt x="35" y="35"/>
                  </a:cubicBezTo>
                  <a:cubicBezTo>
                    <a:pt x="49" y="34"/>
                    <a:pt x="60" y="32"/>
                    <a:pt x="60" y="30"/>
                  </a:cubicBezTo>
                  <a:close/>
                </a:path>
              </a:pathLst>
            </a:custGeom>
            <a:noFill/>
            <a:ln w="19050" cap="flat">
              <a:solidFill>
                <a:srgbClr val="3636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1"/>
            <p:cNvSpPr>
              <a:spLocks/>
            </p:cNvSpPr>
            <p:nvPr userDrawn="1"/>
          </p:nvSpPr>
          <p:spPr bwMode="auto">
            <a:xfrm>
              <a:off x="5526088" y="2046288"/>
              <a:ext cx="487363" cy="342900"/>
            </a:xfrm>
            <a:custGeom>
              <a:avLst/>
              <a:gdLst>
                <a:gd name="T0" fmla="*/ 53 w 104"/>
                <a:gd name="T1" fmla="*/ 73 h 73"/>
                <a:gd name="T2" fmla="*/ 60 w 104"/>
                <a:gd name="T3" fmla="*/ 42 h 73"/>
                <a:gd name="T4" fmla="*/ 104 w 104"/>
                <a:gd name="T5" fmla="*/ 38 h 73"/>
                <a:gd name="T6" fmla="*/ 29 w 104"/>
                <a:gd name="T7" fmla="*/ 23 h 73"/>
                <a:gd name="T8" fmla="*/ 25 w 104"/>
                <a:gd name="T9" fmla="*/ 73 h 73"/>
                <a:gd name="T10" fmla="*/ 53 w 104"/>
                <a:gd name="T11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4" h="73">
                  <a:moveTo>
                    <a:pt x="53" y="73"/>
                  </a:moveTo>
                  <a:cubicBezTo>
                    <a:pt x="48" y="63"/>
                    <a:pt x="51" y="50"/>
                    <a:pt x="60" y="42"/>
                  </a:cubicBezTo>
                  <a:cubicBezTo>
                    <a:pt x="70" y="34"/>
                    <a:pt x="93" y="33"/>
                    <a:pt x="104" y="38"/>
                  </a:cubicBezTo>
                  <a:cubicBezTo>
                    <a:pt x="104" y="38"/>
                    <a:pt x="68" y="0"/>
                    <a:pt x="29" y="23"/>
                  </a:cubicBezTo>
                  <a:cubicBezTo>
                    <a:pt x="29" y="23"/>
                    <a:pt x="0" y="44"/>
                    <a:pt x="25" y="73"/>
                  </a:cubicBezTo>
                  <a:lnTo>
                    <a:pt x="53" y="73"/>
                  </a:lnTo>
                  <a:close/>
                </a:path>
              </a:pathLst>
            </a:custGeom>
            <a:solidFill>
              <a:srgbClr val="C9C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2"/>
            <p:cNvSpPr>
              <a:spLocks/>
            </p:cNvSpPr>
            <p:nvPr userDrawn="1"/>
          </p:nvSpPr>
          <p:spPr bwMode="auto">
            <a:xfrm>
              <a:off x="6276975" y="2027238"/>
              <a:ext cx="473075" cy="347663"/>
            </a:xfrm>
            <a:custGeom>
              <a:avLst/>
              <a:gdLst>
                <a:gd name="T0" fmla="*/ 50 w 101"/>
                <a:gd name="T1" fmla="*/ 74 h 74"/>
                <a:gd name="T2" fmla="*/ 43 w 101"/>
                <a:gd name="T3" fmla="*/ 42 h 74"/>
                <a:gd name="T4" fmla="*/ 0 w 101"/>
                <a:gd name="T5" fmla="*/ 39 h 74"/>
                <a:gd name="T6" fmla="*/ 73 w 101"/>
                <a:gd name="T7" fmla="*/ 24 h 74"/>
                <a:gd name="T8" fmla="*/ 77 w 101"/>
                <a:gd name="T9" fmla="*/ 74 h 74"/>
                <a:gd name="T10" fmla="*/ 50 w 101"/>
                <a:gd name="T11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1" h="74">
                  <a:moveTo>
                    <a:pt x="50" y="74"/>
                  </a:moveTo>
                  <a:cubicBezTo>
                    <a:pt x="55" y="63"/>
                    <a:pt x="52" y="50"/>
                    <a:pt x="43" y="42"/>
                  </a:cubicBezTo>
                  <a:cubicBezTo>
                    <a:pt x="33" y="34"/>
                    <a:pt x="11" y="34"/>
                    <a:pt x="0" y="39"/>
                  </a:cubicBezTo>
                  <a:cubicBezTo>
                    <a:pt x="0" y="39"/>
                    <a:pt x="35" y="0"/>
                    <a:pt x="73" y="24"/>
                  </a:cubicBezTo>
                  <a:cubicBezTo>
                    <a:pt x="73" y="24"/>
                    <a:pt x="101" y="45"/>
                    <a:pt x="77" y="74"/>
                  </a:cubicBezTo>
                  <a:lnTo>
                    <a:pt x="50" y="74"/>
                  </a:lnTo>
                  <a:close/>
                </a:path>
              </a:pathLst>
            </a:custGeom>
            <a:solidFill>
              <a:srgbClr val="C9C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3"/>
            <p:cNvSpPr>
              <a:spLocks/>
            </p:cNvSpPr>
            <p:nvPr userDrawn="1"/>
          </p:nvSpPr>
          <p:spPr bwMode="auto">
            <a:xfrm>
              <a:off x="5535613" y="2430463"/>
              <a:ext cx="496888" cy="385763"/>
            </a:xfrm>
            <a:custGeom>
              <a:avLst/>
              <a:gdLst>
                <a:gd name="T0" fmla="*/ 106 w 106"/>
                <a:gd name="T1" fmla="*/ 82 h 82"/>
                <a:gd name="T2" fmla="*/ 6 w 106"/>
                <a:gd name="T3" fmla="*/ 82 h 82"/>
                <a:gd name="T4" fmla="*/ 0 w 106"/>
                <a:gd name="T5" fmla="*/ 76 h 82"/>
                <a:gd name="T6" fmla="*/ 0 w 106"/>
                <a:gd name="T7" fmla="*/ 6 h 82"/>
                <a:gd name="T8" fmla="*/ 6 w 106"/>
                <a:gd name="T9" fmla="*/ 0 h 82"/>
                <a:gd name="T10" fmla="*/ 106 w 106"/>
                <a:gd name="T11" fmla="*/ 0 h 82"/>
                <a:gd name="T12" fmla="*/ 106 w 106"/>
                <a:gd name="T13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82">
                  <a:moveTo>
                    <a:pt x="106" y="82"/>
                  </a:moveTo>
                  <a:cubicBezTo>
                    <a:pt x="6" y="82"/>
                    <a:pt x="6" y="82"/>
                    <a:pt x="6" y="82"/>
                  </a:cubicBezTo>
                  <a:cubicBezTo>
                    <a:pt x="3" y="82"/>
                    <a:pt x="0" y="79"/>
                    <a:pt x="0" y="7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06" y="0"/>
                    <a:pt x="106" y="0"/>
                    <a:pt x="106" y="0"/>
                  </a:cubicBezTo>
                  <a:lnTo>
                    <a:pt x="106" y="82"/>
                  </a:lnTo>
                  <a:close/>
                </a:path>
              </a:pathLst>
            </a:custGeom>
            <a:solidFill>
              <a:srgbClr val="D938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4"/>
            <p:cNvSpPr>
              <a:spLocks/>
            </p:cNvSpPr>
            <p:nvPr userDrawn="1"/>
          </p:nvSpPr>
          <p:spPr bwMode="auto">
            <a:xfrm>
              <a:off x="5610225" y="2816225"/>
              <a:ext cx="422275" cy="788988"/>
            </a:xfrm>
            <a:custGeom>
              <a:avLst/>
              <a:gdLst>
                <a:gd name="T0" fmla="*/ 90 w 90"/>
                <a:gd name="T1" fmla="*/ 168 h 168"/>
                <a:gd name="T2" fmla="*/ 7 w 90"/>
                <a:gd name="T3" fmla="*/ 168 h 168"/>
                <a:gd name="T4" fmla="*/ 0 w 90"/>
                <a:gd name="T5" fmla="*/ 162 h 168"/>
                <a:gd name="T6" fmla="*/ 0 w 90"/>
                <a:gd name="T7" fmla="*/ 0 h 168"/>
                <a:gd name="T8" fmla="*/ 90 w 90"/>
                <a:gd name="T9" fmla="*/ 0 h 168"/>
                <a:gd name="T10" fmla="*/ 90 w 90"/>
                <a:gd name="T11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168">
                  <a:moveTo>
                    <a:pt x="90" y="168"/>
                  </a:moveTo>
                  <a:cubicBezTo>
                    <a:pt x="7" y="168"/>
                    <a:pt x="7" y="168"/>
                    <a:pt x="7" y="168"/>
                  </a:cubicBezTo>
                  <a:cubicBezTo>
                    <a:pt x="3" y="168"/>
                    <a:pt x="0" y="165"/>
                    <a:pt x="0" y="16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0" y="0"/>
                    <a:pt x="90" y="0"/>
                    <a:pt x="90" y="0"/>
                  </a:cubicBezTo>
                  <a:lnTo>
                    <a:pt x="90" y="168"/>
                  </a:lnTo>
                  <a:close/>
                </a:path>
              </a:pathLst>
            </a:custGeom>
            <a:solidFill>
              <a:srgbClr val="D938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5"/>
            <p:cNvSpPr>
              <a:spLocks/>
            </p:cNvSpPr>
            <p:nvPr userDrawn="1"/>
          </p:nvSpPr>
          <p:spPr bwMode="auto">
            <a:xfrm>
              <a:off x="6243638" y="2816225"/>
              <a:ext cx="422275" cy="788988"/>
            </a:xfrm>
            <a:custGeom>
              <a:avLst/>
              <a:gdLst>
                <a:gd name="T0" fmla="*/ 84 w 90"/>
                <a:gd name="T1" fmla="*/ 168 h 168"/>
                <a:gd name="T2" fmla="*/ 0 w 90"/>
                <a:gd name="T3" fmla="*/ 168 h 168"/>
                <a:gd name="T4" fmla="*/ 0 w 90"/>
                <a:gd name="T5" fmla="*/ 0 h 168"/>
                <a:gd name="T6" fmla="*/ 90 w 90"/>
                <a:gd name="T7" fmla="*/ 0 h 168"/>
                <a:gd name="T8" fmla="*/ 90 w 90"/>
                <a:gd name="T9" fmla="*/ 162 h 168"/>
                <a:gd name="T10" fmla="*/ 84 w 90"/>
                <a:gd name="T11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168">
                  <a:moveTo>
                    <a:pt x="84" y="168"/>
                  </a:moveTo>
                  <a:cubicBezTo>
                    <a:pt x="0" y="168"/>
                    <a:pt x="0" y="168"/>
                    <a:pt x="0" y="16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90" y="162"/>
                    <a:pt x="90" y="162"/>
                    <a:pt x="90" y="162"/>
                  </a:cubicBezTo>
                  <a:cubicBezTo>
                    <a:pt x="90" y="165"/>
                    <a:pt x="87" y="168"/>
                    <a:pt x="84" y="168"/>
                  </a:cubicBezTo>
                  <a:close/>
                </a:path>
              </a:pathLst>
            </a:custGeom>
            <a:solidFill>
              <a:srgbClr val="D938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6"/>
            <p:cNvSpPr>
              <a:spLocks/>
            </p:cNvSpPr>
            <p:nvPr userDrawn="1"/>
          </p:nvSpPr>
          <p:spPr bwMode="auto">
            <a:xfrm>
              <a:off x="6243638" y="2430463"/>
              <a:ext cx="498475" cy="385763"/>
            </a:xfrm>
            <a:custGeom>
              <a:avLst/>
              <a:gdLst>
                <a:gd name="T0" fmla="*/ 101 w 106"/>
                <a:gd name="T1" fmla="*/ 82 h 82"/>
                <a:gd name="T2" fmla="*/ 0 w 106"/>
                <a:gd name="T3" fmla="*/ 82 h 82"/>
                <a:gd name="T4" fmla="*/ 0 w 106"/>
                <a:gd name="T5" fmla="*/ 0 h 82"/>
                <a:gd name="T6" fmla="*/ 101 w 106"/>
                <a:gd name="T7" fmla="*/ 0 h 82"/>
                <a:gd name="T8" fmla="*/ 106 w 106"/>
                <a:gd name="T9" fmla="*/ 6 h 82"/>
                <a:gd name="T10" fmla="*/ 106 w 106"/>
                <a:gd name="T11" fmla="*/ 76 h 82"/>
                <a:gd name="T12" fmla="*/ 101 w 106"/>
                <a:gd name="T13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82">
                  <a:moveTo>
                    <a:pt x="101" y="82"/>
                  </a:moveTo>
                  <a:cubicBezTo>
                    <a:pt x="0" y="82"/>
                    <a:pt x="0" y="82"/>
                    <a:pt x="0" y="8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4" y="0"/>
                    <a:pt x="106" y="3"/>
                    <a:pt x="106" y="6"/>
                  </a:cubicBezTo>
                  <a:cubicBezTo>
                    <a:pt x="106" y="76"/>
                    <a:pt x="106" y="76"/>
                    <a:pt x="106" y="76"/>
                  </a:cubicBezTo>
                  <a:cubicBezTo>
                    <a:pt x="106" y="79"/>
                    <a:pt x="104" y="82"/>
                    <a:pt x="101" y="82"/>
                  </a:cubicBezTo>
                  <a:close/>
                </a:path>
              </a:pathLst>
            </a:custGeom>
            <a:solidFill>
              <a:srgbClr val="D938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Rectangle 17"/>
            <p:cNvSpPr>
              <a:spLocks noChangeArrowheads="1"/>
            </p:cNvSpPr>
            <p:nvPr userDrawn="1"/>
          </p:nvSpPr>
          <p:spPr bwMode="auto">
            <a:xfrm>
              <a:off x="5567363" y="2768600"/>
              <a:ext cx="422275" cy="93663"/>
            </a:xfrm>
            <a:prstGeom prst="rect">
              <a:avLst/>
            </a:prstGeom>
            <a:solidFill>
              <a:srgbClr val="B62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Rectangle 18"/>
            <p:cNvSpPr>
              <a:spLocks noChangeArrowheads="1"/>
            </p:cNvSpPr>
            <p:nvPr userDrawn="1"/>
          </p:nvSpPr>
          <p:spPr bwMode="auto">
            <a:xfrm>
              <a:off x="6202363" y="2768600"/>
              <a:ext cx="422275" cy="93663"/>
            </a:xfrm>
            <a:prstGeom prst="rect">
              <a:avLst/>
            </a:prstGeom>
            <a:solidFill>
              <a:srgbClr val="B62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Rectangle 19"/>
            <p:cNvSpPr>
              <a:spLocks noChangeArrowheads="1"/>
            </p:cNvSpPr>
            <p:nvPr userDrawn="1"/>
          </p:nvSpPr>
          <p:spPr bwMode="auto">
            <a:xfrm>
              <a:off x="5989638" y="2389188"/>
              <a:ext cx="212725" cy="1216025"/>
            </a:xfrm>
            <a:prstGeom prst="rect">
              <a:avLst/>
            </a:prstGeom>
            <a:solidFill>
              <a:srgbClr val="C9C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Rectangle 20"/>
            <p:cNvSpPr>
              <a:spLocks noChangeArrowheads="1"/>
            </p:cNvSpPr>
            <p:nvPr userDrawn="1"/>
          </p:nvSpPr>
          <p:spPr bwMode="auto">
            <a:xfrm>
              <a:off x="5989638" y="2389188"/>
              <a:ext cx="52388" cy="12160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Rectangle 21"/>
            <p:cNvSpPr>
              <a:spLocks noChangeArrowheads="1"/>
            </p:cNvSpPr>
            <p:nvPr userDrawn="1"/>
          </p:nvSpPr>
          <p:spPr bwMode="auto">
            <a:xfrm>
              <a:off x="5567363" y="2768600"/>
              <a:ext cx="422275" cy="793750"/>
            </a:xfrm>
            <a:prstGeom prst="rect">
              <a:avLst/>
            </a:prstGeom>
            <a:noFill/>
            <a:ln w="38100" cap="rnd">
              <a:solidFill>
                <a:srgbClr val="36363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Rectangle 22"/>
            <p:cNvSpPr>
              <a:spLocks noChangeArrowheads="1"/>
            </p:cNvSpPr>
            <p:nvPr userDrawn="1"/>
          </p:nvSpPr>
          <p:spPr bwMode="auto">
            <a:xfrm>
              <a:off x="6202363" y="2768600"/>
              <a:ext cx="422275" cy="793750"/>
            </a:xfrm>
            <a:prstGeom prst="rect">
              <a:avLst/>
            </a:prstGeom>
            <a:noFill/>
            <a:ln w="38100" cap="rnd">
              <a:solidFill>
                <a:srgbClr val="36363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Rectangle 23"/>
            <p:cNvSpPr>
              <a:spLocks noChangeArrowheads="1"/>
            </p:cNvSpPr>
            <p:nvPr userDrawn="1"/>
          </p:nvSpPr>
          <p:spPr bwMode="auto">
            <a:xfrm>
              <a:off x="5492750" y="2389188"/>
              <a:ext cx="496888" cy="379413"/>
            </a:xfrm>
            <a:prstGeom prst="rect">
              <a:avLst/>
            </a:prstGeom>
            <a:noFill/>
            <a:ln w="38100" cap="rnd">
              <a:solidFill>
                <a:srgbClr val="36363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Rectangle 24"/>
            <p:cNvSpPr>
              <a:spLocks noChangeArrowheads="1"/>
            </p:cNvSpPr>
            <p:nvPr userDrawn="1"/>
          </p:nvSpPr>
          <p:spPr bwMode="auto">
            <a:xfrm>
              <a:off x="6202363" y="2389188"/>
              <a:ext cx="496888" cy="379413"/>
            </a:xfrm>
            <a:prstGeom prst="rect">
              <a:avLst/>
            </a:prstGeom>
            <a:noFill/>
            <a:ln w="38100" cap="rnd">
              <a:solidFill>
                <a:srgbClr val="36363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Rectangle 25"/>
            <p:cNvSpPr>
              <a:spLocks noChangeArrowheads="1"/>
            </p:cNvSpPr>
            <p:nvPr userDrawn="1"/>
          </p:nvSpPr>
          <p:spPr bwMode="auto">
            <a:xfrm>
              <a:off x="5989638" y="2389188"/>
              <a:ext cx="212725" cy="1173163"/>
            </a:xfrm>
            <a:prstGeom prst="rect">
              <a:avLst/>
            </a:prstGeom>
            <a:noFill/>
            <a:ln w="38100" cap="rnd">
              <a:solidFill>
                <a:srgbClr val="36363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6"/>
            <p:cNvSpPr>
              <a:spLocks/>
            </p:cNvSpPr>
            <p:nvPr userDrawn="1"/>
          </p:nvSpPr>
          <p:spPr bwMode="auto">
            <a:xfrm>
              <a:off x="5553075" y="2087563"/>
              <a:ext cx="539750" cy="296863"/>
            </a:xfrm>
            <a:custGeom>
              <a:avLst/>
              <a:gdLst>
                <a:gd name="T0" fmla="*/ 115 w 115"/>
                <a:gd name="T1" fmla="*/ 61 h 63"/>
                <a:gd name="T2" fmla="*/ 93 w 115"/>
                <a:gd name="T3" fmla="*/ 28 h 63"/>
                <a:gd name="T4" fmla="*/ 61 w 115"/>
                <a:gd name="T5" fmla="*/ 5 h 63"/>
                <a:gd name="T6" fmla="*/ 21 w 115"/>
                <a:gd name="T7" fmla="*/ 5 h 63"/>
                <a:gd name="T8" fmla="*/ 0 w 115"/>
                <a:gd name="T9" fmla="*/ 36 h 63"/>
                <a:gd name="T10" fmla="*/ 13 w 115"/>
                <a:gd name="T11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5" h="63">
                  <a:moveTo>
                    <a:pt x="115" y="61"/>
                  </a:moveTo>
                  <a:cubicBezTo>
                    <a:pt x="108" y="49"/>
                    <a:pt x="101" y="38"/>
                    <a:pt x="93" y="28"/>
                  </a:cubicBezTo>
                  <a:cubicBezTo>
                    <a:pt x="84" y="18"/>
                    <a:pt x="73" y="10"/>
                    <a:pt x="61" y="5"/>
                  </a:cubicBezTo>
                  <a:cubicBezTo>
                    <a:pt x="48" y="0"/>
                    <a:pt x="33" y="0"/>
                    <a:pt x="21" y="5"/>
                  </a:cubicBezTo>
                  <a:cubicBezTo>
                    <a:pt x="9" y="11"/>
                    <a:pt x="0" y="23"/>
                    <a:pt x="0" y="36"/>
                  </a:cubicBezTo>
                  <a:cubicBezTo>
                    <a:pt x="0" y="46"/>
                    <a:pt x="5" y="56"/>
                    <a:pt x="13" y="63"/>
                  </a:cubicBezTo>
                </a:path>
              </a:pathLst>
            </a:custGeom>
            <a:noFill/>
            <a:ln w="38100" cap="rnd">
              <a:solidFill>
                <a:srgbClr val="36363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7"/>
            <p:cNvSpPr>
              <a:spLocks/>
            </p:cNvSpPr>
            <p:nvPr userDrawn="1"/>
          </p:nvSpPr>
          <p:spPr bwMode="auto">
            <a:xfrm>
              <a:off x="5708650" y="2181225"/>
              <a:ext cx="263525" cy="188913"/>
            </a:xfrm>
            <a:custGeom>
              <a:avLst/>
              <a:gdLst>
                <a:gd name="T0" fmla="*/ 56 w 56"/>
                <a:gd name="T1" fmla="*/ 5 h 40"/>
                <a:gd name="T2" fmla="*/ 12 w 56"/>
                <a:gd name="T3" fmla="*/ 8 h 40"/>
                <a:gd name="T4" fmla="*/ 4 w 56"/>
                <a:gd name="T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6" h="40">
                  <a:moveTo>
                    <a:pt x="56" y="5"/>
                  </a:moveTo>
                  <a:cubicBezTo>
                    <a:pt x="44" y="0"/>
                    <a:pt x="21" y="0"/>
                    <a:pt x="12" y="8"/>
                  </a:cubicBezTo>
                  <a:cubicBezTo>
                    <a:pt x="3" y="16"/>
                    <a:pt x="0" y="29"/>
                    <a:pt x="4" y="40"/>
                  </a:cubicBezTo>
                </a:path>
              </a:pathLst>
            </a:custGeom>
            <a:noFill/>
            <a:ln w="38100" cap="rnd">
              <a:solidFill>
                <a:srgbClr val="36363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8"/>
            <p:cNvSpPr>
              <a:spLocks/>
            </p:cNvSpPr>
            <p:nvPr userDrawn="1"/>
          </p:nvSpPr>
          <p:spPr bwMode="auto">
            <a:xfrm>
              <a:off x="6092825" y="2087563"/>
              <a:ext cx="544513" cy="296863"/>
            </a:xfrm>
            <a:custGeom>
              <a:avLst/>
              <a:gdLst>
                <a:gd name="T0" fmla="*/ 0 w 116"/>
                <a:gd name="T1" fmla="*/ 61 h 63"/>
                <a:gd name="T2" fmla="*/ 23 w 116"/>
                <a:gd name="T3" fmla="*/ 28 h 63"/>
                <a:gd name="T4" fmla="*/ 55 w 116"/>
                <a:gd name="T5" fmla="*/ 5 h 63"/>
                <a:gd name="T6" fmla="*/ 95 w 116"/>
                <a:gd name="T7" fmla="*/ 5 h 63"/>
                <a:gd name="T8" fmla="*/ 116 w 116"/>
                <a:gd name="T9" fmla="*/ 36 h 63"/>
                <a:gd name="T10" fmla="*/ 103 w 116"/>
                <a:gd name="T11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6" h="63">
                  <a:moveTo>
                    <a:pt x="0" y="61"/>
                  </a:moveTo>
                  <a:cubicBezTo>
                    <a:pt x="7" y="49"/>
                    <a:pt x="15" y="38"/>
                    <a:pt x="23" y="28"/>
                  </a:cubicBezTo>
                  <a:cubicBezTo>
                    <a:pt x="32" y="18"/>
                    <a:pt x="43" y="10"/>
                    <a:pt x="55" y="5"/>
                  </a:cubicBezTo>
                  <a:cubicBezTo>
                    <a:pt x="68" y="0"/>
                    <a:pt x="82" y="0"/>
                    <a:pt x="95" y="5"/>
                  </a:cubicBezTo>
                  <a:cubicBezTo>
                    <a:pt x="107" y="11"/>
                    <a:pt x="116" y="23"/>
                    <a:pt x="116" y="36"/>
                  </a:cubicBezTo>
                  <a:cubicBezTo>
                    <a:pt x="116" y="46"/>
                    <a:pt x="110" y="56"/>
                    <a:pt x="103" y="63"/>
                  </a:cubicBezTo>
                </a:path>
              </a:pathLst>
            </a:custGeom>
            <a:noFill/>
            <a:ln w="38100" cap="rnd">
              <a:solidFill>
                <a:srgbClr val="36363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9"/>
            <p:cNvSpPr>
              <a:spLocks/>
            </p:cNvSpPr>
            <p:nvPr userDrawn="1"/>
          </p:nvSpPr>
          <p:spPr bwMode="auto">
            <a:xfrm>
              <a:off x="6219825" y="2181225"/>
              <a:ext cx="263525" cy="188913"/>
            </a:xfrm>
            <a:custGeom>
              <a:avLst/>
              <a:gdLst>
                <a:gd name="T0" fmla="*/ 0 w 56"/>
                <a:gd name="T1" fmla="*/ 5 h 40"/>
                <a:gd name="T2" fmla="*/ 44 w 56"/>
                <a:gd name="T3" fmla="*/ 8 h 40"/>
                <a:gd name="T4" fmla="*/ 52 w 56"/>
                <a:gd name="T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6" h="40">
                  <a:moveTo>
                    <a:pt x="0" y="5"/>
                  </a:moveTo>
                  <a:cubicBezTo>
                    <a:pt x="12" y="0"/>
                    <a:pt x="34" y="0"/>
                    <a:pt x="44" y="8"/>
                  </a:cubicBezTo>
                  <a:cubicBezTo>
                    <a:pt x="53" y="16"/>
                    <a:pt x="56" y="29"/>
                    <a:pt x="52" y="40"/>
                  </a:cubicBezTo>
                </a:path>
              </a:pathLst>
            </a:custGeom>
            <a:noFill/>
            <a:ln w="38100" cap="rnd">
              <a:solidFill>
                <a:srgbClr val="36363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Line 30"/>
            <p:cNvSpPr>
              <a:spLocks noChangeShapeType="1"/>
            </p:cNvSpPr>
            <p:nvPr userDrawn="1"/>
          </p:nvSpPr>
          <p:spPr bwMode="auto">
            <a:xfrm flipH="1">
              <a:off x="5881688" y="3482975"/>
              <a:ext cx="14288" cy="0"/>
            </a:xfrm>
            <a:prstGeom prst="line">
              <a:avLst/>
            </a:prstGeom>
            <a:noFill/>
            <a:ln w="3810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Line 31"/>
            <p:cNvSpPr>
              <a:spLocks noChangeShapeType="1"/>
            </p:cNvSpPr>
            <p:nvPr userDrawn="1"/>
          </p:nvSpPr>
          <p:spPr bwMode="auto">
            <a:xfrm flipH="1">
              <a:off x="5684838" y="3482975"/>
              <a:ext cx="103188" cy="0"/>
            </a:xfrm>
            <a:prstGeom prst="line">
              <a:avLst/>
            </a:prstGeom>
            <a:noFill/>
            <a:ln w="3810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Line 32"/>
            <p:cNvSpPr>
              <a:spLocks noChangeShapeType="1"/>
            </p:cNvSpPr>
            <p:nvPr userDrawn="1"/>
          </p:nvSpPr>
          <p:spPr bwMode="auto">
            <a:xfrm flipH="1">
              <a:off x="6591300" y="2492375"/>
              <a:ext cx="14288" cy="0"/>
            </a:xfrm>
            <a:prstGeom prst="line">
              <a:avLst/>
            </a:prstGeom>
            <a:noFill/>
            <a:ln w="3810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Line 33"/>
            <p:cNvSpPr>
              <a:spLocks noChangeShapeType="1"/>
            </p:cNvSpPr>
            <p:nvPr userDrawn="1"/>
          </p:nvSpPr>
          <p:spPr bwMode="auto">
            <a:xfrm flipH="1">
              <a:off x="6399213" y="2492375"/>
              <a:ext cx="98425" cy="0"/>
            </a:xfrm>
            <a:prstGeom prst="line">
              <a:avLst/>
            </a:prstGeom>
            <a:noFill/>
            <a:ln w="3810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Line 34"/>
            <p:cNvSpPr>
              <a:spLocks noChangeShapeType="1"/>
            </p:cNvSpPr>
            <p:nvPr userDrawn="1"/>
          </p:nvSpPr>
          <p:spPr bwMode="auto">
            <a:xfrm flipH="1">
              <a:off x="4924425" y="3562350"/>
              <a:ext cx="460375" cy="0"/>
            </a:xfrm>
            <a:prstGeom prst="line">
              <a:avLst/>
            </a:prstGeom>
            <a:noFill/>
            <a:ln w="38100" cap="rnd">
              <a:solidFill>
                <a:srgbClr val="36363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Line 35"/>
            <p:cNvSpPr>
              <a:spLocks noChangeShapeType="1"/>
            </p:cNvSpPr>
            <p:nvPr userDrawn="1"/>
          </p:nvSpPr>
          <p:spPr bwMode="auto">
            <a:xfrm flipH="1">
              <a:off x="4694238" y="3562350"/>
              <a:ext cx="66675" cy="0"/>
            </a:xfrm>
            <a:prstGeom prst="line">
              <a:avLst/>
            </a:prstGeom>
            <a:noFill/>
            <a:ln w="38100" cap="rnd">
              <a:solidFill>
                <a:srgbClr val="36363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Line 36"/>
            <p:cNvSpPr>
              <a:spLocks noChangeShapeType="1"/>
            </p:cNvSpPr>
            <p:nvPr userDrawn="1"/>
          </p:nvSpPr>
          <p:spPr bwMode="auto">
            <a:xfrm>
              <a:off x="6835775" y="3562350"/>
              <a:ext cx="93663" cy="0"/>
            </a:xfrm>
            <a:prstGeom prst="line">
              <a:avLst/>
            </a:prstGeom>
            <a:noFill/>
            <a:ln w="38100" cap="rnd">
              <a:solidFill>
                <a:srgbClr val="36363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Line 37"/>
            <p:cNvSpPr>
              <a:spLocks noChangeShapeType="1"/>
            </p:cNvSpPr>
            <p:nvPr userDrawn="1"/>
          </p:nvSpPr>
          <p:spPr bwMode="auto">
            <a:xfrm>
              <a:off x="7092950" y="3562350"/>
              <a:ext cx="412750" cy="0"/>
            </a:xfrm>
            <a:prstGeom prst="line">
              <a:avLst/>
            </a:prstGeom>
            <a:noFill/>
            <a:ln w="38100" cap="rnd">
              <a:solidFill>
                <a:srgbClr val="36363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Line 40"/>
            <p:cNvSpPr>
              <a:spLocks noChangeShapeType="1"/>
            </p:cNvSpPr>
            <p:nvPr userDrawn="1"/>
          </p:nvSpPr>
          <p:spPr bwMode="auto">
            <a:xfrm flipH="1" flipV="1">
              <a:off x="4905375" y="2022475"/>
              <a:ext cx="263525" cy="177800"/>
            </a:xfrm>
            <a:prstGeom prst="line">
              <a:avLst/>
            </a:prstGeom>
            <a:noFill/>
            <a:ln w="38100" cap="rnd">
              <a:solidFill>
                <a:srgbClr val="36363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Line 41"/>
            <p:cNvSpPr>
              <a:spLocks noChangeShapeType="1"/>
            </p:cNvSpPr>
            <p:nvPr userDrawn="1"/>
          </p:nvSpPr>
          <p:spPr bwMode="auto">
            <a:xfrm flipH="1" flipV="1">
              <a:off x="5262563" y="2266950"/>
              <a:ext cx="146050" cy="98425"/>
            </a:xfrm>
            <a:prstGeom prst="line">
              <a:avLst/>
            </a:prstGeom>
            <a:noFill/>
            <a:ln w="38100" cap="rnd">
              <a:solidFill>
                <a:srgbClr val="36363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Line 42"/>
            <p:cNvSpPr>
              <a:spLocks noChangeShapeType="1"/>
            </p:cNvSpPr>
            <p:nvPr userDrawn="1"/>
          </p:nvSpPr>
          <p:spPr bwMode="auto">
            <a:xfrm flipH="1" flipV="1">
              <a:off x="4779963" y="1938338"/>
              <a:ext cx="55563" cy="36513"/>
            </a:xfrm>
            <a:prstGeom prst="line">
              <a:avLst/>
            </a:prstGeom>
            <a:noFill/>
            <a:ln w="38100" cap="rnd">
              <a:solidFill>
                <a:srgbClr val="36363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Line 43"/>
            <p:cNvSpPr>
              <a:spLocks noChangeShapeType="1"/>
            </p:cNvSpPr>
            <p:nvPr userDrawn="1"/>
          </p:nvSpPr>
          <p:spPr bwMode="auto">
            <a:xfrm flipH="1">
              <a:off x="4718050" y="2830513"/>
              <a:ext cx="304800" cy="0"/>
            </a:xfrm>
            <a:prstGeom prst="line">
              <a:avLst/>
            </a:prstGeom>
            <a:noFill/>
            <a:ln w="38100" cap="rnd">
              <a:solidFill>
                <a:srgbClr val="36363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Line 44"/>
            <p:cNvSpPr>
              <a:spLocks noChangeShapeType="1"/>
            </p:cNvSpPr>
            <p:nvPr userDrawn="1"/>
          </p:nvSpPr>
          <p:spPr bwMode="auto">
            <a:xfrm flipH="1">
              <a:off x="5135563" y="2830513"/>
              <a:ext cx="165100" cy="0"/>
            </a:xfrm>
            <a:prstGeom prst="line">
              <a:avLst/>
            </a:prstGeom>
            <a:noFill/>
            <a:ln w="38100" cap="rnd">
              <a:solidFill>
                <a:srgbClr val="36363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Line 45"/>
            <p:cNvSpPr>
              <a:spLocks noChangeShapeType="1"/>
            </p:cNvSpPr>
            <p:nvPr userDrawn="1"/>
          </p:nvSpPr>
          <p:spPr bwMode="auto">
            <a:xfrm flipH="1">
              <a:off x="4573588" y="2830513"/>
              <a:ext cx="65088" cy="0"/>
            </a:xfrm>
            <a:prstGeom prst="line">
              <a:avLst/>
            </a:prstGeom>
            <a:noFill/>
            <a:ln w="38100" cap="rnd">
              <a:solidFill>
                <a:srgbClr val="36363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Line 46"/>
            <p:cNvSpPr>
              <a:spLocks noChangeShapeType="1"/>
            </p:cNvSpPr>
            <p:nvPr userDrawn="1"/>
          </p:nvSpPr>
          <p:spPr bwMode="auto">
            <a:xfrm>
              <a:off x="4849813" y="2286000"/>
              <a:ext cx="450850" cy="196850"/>
            </a:xfrm>
            <a:prstGeom prst="line">
              <a:avLst/>
            </a:prstGeom>
            <a:noFill/>
            <a:ln w="38100" cap="rnd">
              <a:solidFill>
                <a:srgbClr val="36363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Line 47"/>
            <p:cNvSpPr>
              <a:spLocks noChangeShapeType="1"/>
            </p:cNvSpPr>
            <p:nvPr userDrawn="1"/>
          </p:nvSpPr>
          <p:spPr bwMode="auto">
            <a:xfrm>
              <a:off x="4545013" y="2149475"/>
              <a:ext cx="187325" cy="84138"/>
            </a:xfrm>
            <a:prstGeom prst="line">
              <a:avLst/>
            </a:prstGeom>
            <a:noFill/>
            <a:ln w="38100" cap="rnd">
              <a:solidFill>
                <a:srgbClr val="36363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Line 48"/>
            <p:cNvSpPr>
              <a:spLocks noChangeShapeType="1"/>
            </p:cNvSpPr>
            <p:nvPr userDrawn="1"/>
          </p:nvSpPr>
          <p:spPr bwMode="auto">
            <a:xfrm flipV="1">
              <a:off x="4784725" y="2998788"/>
              <a:ext cx="473075" cy="90488"/>
            </a:xfrm>
            <a:prstGeom prst="line">
              <a:avLst/>
            </a:prstGeom>
            <a:noFill/>
            <a:ln w="38100" cap="rnd">
              <a:solidFill>
                <a:srgbClr val="36363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Line 49"/>
            <p:cNvSpPr>
              <a:spLocks noChangeShapeType="1"/>
            </p:cNvSpPr>
            <p:nvPr userDrawn="1"/>
          </p:nvSpPr>
          <p:spPr bwMode="auto">
            <a:xfrm flipV="1">
              <a:off x="4465638" y="3116263"/>
              <a:ext cx="192088" cy="38100"/>
            </a:xfrm>
            <a:prstGeom prst="line">
              <a:avLst/>
            </a:prstGeom>
            <a:noFill/>
            <a:ln w="38100" cap="rnd">
              <a:solidFill>
                <a:srgbClr val="36363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Line 50"/>
            <p:cNvSpPr>
              <a:spLocks noChangeShapeType="1"/>
            </p:cNvSpPr>
            <p:nvPr userDrawn="1"/>
          </p:nvSpPr>
          <p:spPr bwMode="auto">
            <a:xfrm flipH="1" flipV="1">
              <a:off x="4995863" y="2562225"/>
              <a:ext cx="319088" cy="79375"/>
            </a:xfrm>
            <a:prstGeom prst="line">
              <a:avLst/>
            </a:prstGeom>
            <a:noFill/>
            <a:ln w="38100" cap="rnd">
              <a:solidFill>
                <a:srgbClr val="36363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Line 51"/>
            <p:cNvSpPr>
              <a:spLocks noChangeShapeType="1"/>
            </p:cNvSpPr>
            <p:nvPr userDrawn="1"/>
          </p:nvSpPr>
          <p:spPr bwMode="auto">
            <a:xfrm flipH="1" flipV="1">
              <a:off x="4365625" y="2411413"/>
              <a:ext cx="493713" cy="117475"/>
            </a:xfrm>
            <a:prstGeom prst="line">
              <a:avLst/>
            </a:prstGeom>
            <a:noFill/>
            <a:ln w="38100" cap="rnd">
              <a:solidFill>
                <a:srgbClr val="36363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Line 52"/>
            <p:cNvSpPr>
              <a:spLocks noChangeShapeType="1"/>
            </p:cNvSpPr>
            <p:nvPr userDrawn="1"/>
          </p:nvSpPr>
          <p:spPr bwMode="auto">
            <a:xfrm flipH="1">
              <a:off x="5027613" y="3125788"/>
              <a:ext cx="309563" cy="117475"/>
            </a:xfrm>
            <a:prstGeom prst="line">
              <a:avLst/>
            </a:prstGeom>
            <a:noFill/>
            <a:ln w="38100" cap="rnd">
              <a:solidFill>
                <a:srgbClr val="36363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Line 53"/>
            <p:cNvSpPr>
              <a:spLocks noChangeShapeType="1"/>
            </p:cNvSpPr>
            <p:nvPr userDrawn="1"/>
          </p:nvSpPr>
          <p:spPr bwMode="auto">
            <a:xfrm flipH="1">
              <a:off x="4418013" y="3295650"/>
              <a:ext cx="479425" cy="182563"/>
            </a:xfrm>
            <a:prstGeom prst="line">
              <a:avLst/>
            </a:prstGeom>
            <a:noFill/>
            <a:ln w="38100" cap="rnd">
              <a:solidFill>
                <a:srgbClr val="36363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Line 54"/>
            <p:cNvSpPr>
              <a:spLocks noChangeShapeType="1"/>
            </p:cNvSpPr>
            <p:nvPr userDrawn="1"/>
          </p:nvSpPr>
          <p:spPr bwMode="auto">
            <a:xfrm flipV="1">
              <a:off x="7027863" y="2022475"/>
              <a:ext cx="266700" cy="177800"/>
            </a:xfrm>
            <a:prstGeom prst="line">
              <a:avLst/>
            </a:prstGeom>
            <a:noFill/>
            <a:ln w="38100" cap="rnd">
              <a:solidFill>
                <a:srgbClr val="36363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Line 55"/>
            <p:cNvSpPr>
              <a:spLocks noChangeShapeType="1"/>
            </p:cNvSpPr>
            <p:nvPr userDrawn="1"/>
          </p:nvSpPr>
          <p:spPr bwMode="auto">
            <a:xfrm flipV="1">
              <a:off x="6792913" y="2266950"/>
              <a:ext cx="141288" cy="98425"/>
            </a:xfrm>
            <a:prstGeom prst="line">
              <a:avLst/>
            </a:prstGeom>
            <a:noFill/>
            <a:ln w="38100" cap="rnd">
              <a:solidFill>
                <a:srgbClr val="36363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Line 56"/>
            <p:cNvSpPr>
              <a:spLocks noChangeShapeType="1"/>
            </p:cNvSpPr>
            <p:nvPr userDrawn="1"/>
          </p:nvSpPr>
          <p:spPr bwMode="auto">
            <a:xfrm flipV="1">
              <a:off x="7366000" y="1938338"/>
              <a:ext cx="55563" cy="36513"/>
            </a:xfrm>
            <a:prstGeom prst="line">
              <a:avLst/>
            </a:prstGeom>
            <a:noFill/>
            <a:ln w="38100" cap="rnd">
              <a:solidFill>
                <a:srgbClr val="36363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Line 57"/>
            <p:cNvSpPr>
              <a:spLocks noChangeShapeType="1"/>
            </p:cNvSpPr>
            <p:nvPr userDrawn="1"/>
          </p:nvSpPr>
          <p:spPr bwMode="auto">
            <a:xfrm>
              <a:off x="7173913" y="2830513"/>
              <a:ext cx="309563" cy="0"/>
            </a:xfrm>
            <a:prstGeom prst="line">
              <a:avLst/>
            </a:prstGeom>
            <a:noFill/>
            <a:ln w="38100" cap="rnd">
              <a:solidFill>
                <a:srgbClr val="36363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Line 58"/>
            <p:cNvSpPr>
              <a:spLocks noChangeShapeType="1"/>
            </p:cNvSpPr>
            <p:nvPr userDrawn="1"/>
          </p:nvSpPr>
          <p:spPr bwMode="auto">
            <a:xfrm>
              <a:off x="6896100" y="2830513"/>
              <a:ext cx="169863" cy="0"/>
            </a:xfrm>
            <a:prstGeom prst="line">
              <a:avLst/>
            </a:prstGeom>
            <a:noFill/>
            <a:ln w="38100" cap="rnd">
              <a:solidFill>
                <a:srgbClr val="36363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Line 59"/>
            <p:cNvSpPr>
              <a:spLocks noChangeShapeType="1"/>
            </p:cNvSpPr>
            <p:nvPr userDrawn="1"/>
          </p:nvSpPr>
          <p:spPr bwMode="auto">
            <a:xfrm>
              <a:off x="7562850" y="2830513"/>
              <a:ext cx="60325" cy="0"/>
            </a:xfrm>
            <a:prstGeom prst="line">
              <a:avLst/>
            </a:prstGeom>
            <a:noFill/>
            <a:ln w="38100" cap="rnd">
              <a:solidFill>
                <a:srgbClr val="36363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Line 60"/>
            <p:cNvSpPr>
              <a:spLocks noChangeShapeType="1"/>
            </p:cNvSpPr>
            <p:nvPr userDrawn="1"/>
          </p:nvSpPr>
          <p:spPr bwMode="auto">
            <a:xfrm flipH="1">
              <a:off x="6900863" y="2286000"/>
              <a:ext cx="446088" cy="196850"/>
            </a:xfrm>
            <a:prstGeom prst="line">
              <a:avLst/>
            </a:prstGeom>
            <a:noFill/>
            <a:ln w="38100" cap="rnd">
              <a:solidFill>
                <a:srgbClr val="36363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Line 61"/>
            <p:cNvSpPr>
              <a:spLocks noChangeShapeType="1"/>
            </p:cNvSpPr>
            <p:nvPr userDrawn="1"/>
          </p:nvSpPr>
          <p:spPr bwMode="auto">
            <a:xfrm flipH="1">
              <a:off x="7469188" y="2149475"/>
              <a:ext cx="182563" cy="84138"/>
            </a:xfrm>
            <a:prstGeom prst="line">
              <a:avLst/>
            </a:prstGeom>
            <a:noFill/>
            <a:ln w="38100" cap="rnd">
              <a:solidFill>
                <a:srgbClr val="36363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Line 62"/>
            <p:cNvSpPr>
              <a:spLocks noChangeShapeType="1"/>
            </p:cNvSpPr>
            <p:nvPr userDrawn="1"/>
          </p:nvSpPr>
          <p:spPr bwMode="auto">
            <a:xfrm flipH="1" flipV="1">
              <a:off x="6943725" y="2998788"/>
              <a:ext cx="468313" cy="90488"/>
            </a:xfrm>
            <a:prstGeom prst="line">
              <a:avLst/>
            </a:prstGeom>
            <a:noFill/>
            <a:ln w="38100" cap="rnd">
              <a:solidFill>
                <a:srgbClr val="36363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Line 63"/>
            <p:cNvSpPr>
              <a:spLocks noChangeShapeType="1"/>
            </p:cNvSpPr>
            <p:nvPr userDrawn="1"/>
          </p:nvSpPr>
          <p:spPr bwMode="auto">
            <a:xfrm flipH="1" flipV="1">
              <a:off x="7543800" y="3116263"/>
              <a:ext cx="192088" cy="38100"/>
            </a:xfrm>
            <a:prstGeom prst="line">
              <a:avLst/>
            </a:prstGeom>
            <a:noFill/>
            <a:ln w="38100" cap="rnd">
              <a:solidFill>
                <a:srgbClr val="36363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Line 64"/>
            <p:cNvSpPr>
              <a:spLocks noChangeShapeType="1"/>
            </p:cNvSpPr>
            <p:nvPr userDrawn="1"/>
          </p:nvSpPr>
          <p:spPr bwMode="auto">
            <a:xfrm flipV="1">
              <a:off x="6881813" y="2562225"/>
              <a:ext cx="323850" cy="79375"/>
            </a:xfrm>
            <a:prstGeom prst="line">
              <a:avLst/>
            </a:prstGeom>
            <a:noFill/>
            <a:ln w="38100" cap="rnd">
              <a:solidFill>
                <a:srgbClr val="36363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Line 65"/>
            <p:cNvSpPr>
              <a:spLocks noChangeShapeType="1"/>
            </p:cNvSpPr>
            <p:nvPr userDrawn="1"/>
          </p:nvSpPr>
          <p:spPr bwMode="auto">
            <a:xfrm flipV="1">
              <a:off x="7337425" y="2411413"/>
              <a:ext cx="493713" cy="117475"/>
            </a:xfrm>
            <a:prstGeom prst="line">
              <a:avLst/>
            </a:prstGeom>
            <a:noFill/>
            <a:ln w="38100" cap="rnd">
              <a:solidFill>
                <a:srgbClr val="36363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Line 66"/>
            <p:cNvSpPr>
              <a:spLocks noChangeShapeType="1"/>
            </p:cNvSpPr>
            <p:nvPr userDrawn="1"/>
          </p:nvSpPr>
          <p:spPr bwMode="auto">
            <a:xfrm>
              <a:off x="6858000" y="3125788"/>
              <a:ext cx="315913" cy="117475"/>
            </a:xfrm>
            <a:prstGeom prst="line">
              <a:avLst/>
            </a:prstGeom>
            <a:noFill/>
            <a:ln w="38100" cap="rnd">
              <a:solidFill>
                <a:srgbClr val="36363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Line 67"/>
            <p:cNvSpPr>
              <a:spLocks noChangeShapeType="1"/>
            </p:cNvSpPr>
            <p:nvPr userDrawn="1"/>
          </p:nvSpPr>
          <p:spPr bwMode="auto">
            <a:xfrm>
              <a:off x="7299325" y="3295650"/>
              <a:ext cx="479425" cy="182563"/>
            </a:xfrm>
            <a:prstGeom prst="line">
              <a:avLst/>
            </a:prstGeom>
            <a:noFill/>
            <a:ln w="38100" cap="rnd">
              <a:solidFill>
                <a:srgbClr val="36363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68"/>
            <p:cNvSpPr>
              <a:spLocks/>
            </p:cNvSpPr>
            <p:nvPr userDrawn="1"/>
          </p:nvSpPr>
          <p:spPr bwMode="auto">
            <a:xfrm>
              <a:off x="4910138" y="1670050"/>
              <a:ext cx="225425" cy="230188"/>
            </a:xfrm>
            <a:custGeom>
              <a:avLst/>
              <a:gdLst>
                <a:gd name="T0" fmla="*/ 48 w 48"/>
                <a:gd name="T1" fmla="*/ 24 h 49"/>
                <a:gd name="T2" fmla="*/ 28 w 48"/>
                <a:gd name="T3" fmla="*/ 21 h 49"/>
                <a:gd name="T4" fmla="*/ 24 w 48"/>
                <a:gd name="T5" fmla="*/ 0 h 49"/>
                <a:gd name="T6" fmla="*/ 20 w 48"/>
                <a:gd name="T7" fmla="*/ 21 h 49"/>
                <a:gd name="T8" fmla="*/ 0 w 48"/>
                <a:gd name="T9" fmla="*/ 24 h 49"/>
                <a:gd name="T10" fmla="*/ 20 w 48"/>
                <a:gd name="T11" fmla="*/ 28 h 49"/>
                <a:gd name="T12" fmla="*/ 24 w 48"/>
                <a:gd name="T13" fmla="*/ 49 h 49"/>
                <a:gd name="T14" fmla="*/ 28 w 48"/>
                <a:gd name="T15" fmla="*/ 28 h 49"/>
                <a:gd name="T16" fmla="*/ 48 w 48"/>
                <a:gd name="T17" fmla="*/ 2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49">
                  <a:moveTo>
                    <a:pt x="48" y="24"/>
                  </a:moveTo>
                  <a:cubicBezTo>
                    <a:pt x="48" y="23"/>
                    <a:pt x="39" y="21"/>
                    <a:pt x="28" y="21"/>
                  </a:cubicBezTo>
                  <a:cubicBezTo>
                    <a:pt x="27" y="9"/>
                    <a:pt x="26" y="0"/>
                    <a:pt x="24" y="0"/>
                  </a:cubicBezTo>
                  <a:cubicBezTo>
                    <a:pt x="22" y="0"/>
                    <a:pt x="20" y="9"/>
                    <a:pt x="20" y="21"/>
                  </a:cubicBezTo>
                  <a:cubicBezTo>
                    <a:pt x="8" y="21"/>
                    <a:pt x="0" y="23"/>
                    <a:pt x="0" y="24"/>
                  </a:cubicBezTo>
                  <a:cubicBezTo>
                    <a:pt x="0" y="26"/>
                    <a:pt x="8" y="28"/>
                    <a:pt x="20" y="28"/>
                  </a:cubicBezTo>
                  <a:cubicBezTo>
                    <a:pt x="20" y="40"/>
                    <a:pt x="22" y="49"/>
                    <a:pt x="24" y="49"/>
                  </a:cubicBezTo>
                  <a:cubicBezTo>
                    <a:pt x="26" y="49"/>
                    <a:pt x="27" y="40"/>
                    <a:pt x="28" y="28"/>
                  </a:cubicBezTo>
                  <a:cubicBezTo>
                    <a:pt x="39" y="28"/>
                    <a:pt x="48" y="26"/>
                    <a:pt x="48" y="24"/>
                  </a:cubicBezTo>
                  <a:close/>
                </a:path>
              </a:pathLst>
            </a:custGeom>
            <a:solidFill>
              <a:srgbClr val="D938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69"/>
            <p:cNvSpPr>
              <a:spLocks/>
            </p:cNvSpPr>
            <p:nvPr userDrawn="1"/>
          </p:nvSpPr>
          <p:spPr bwMode="auto">
            <a:xfrm>
              <a:off x="7769225" y="3182938"/>
              <a:ext cx="230188" cy="225425"/>
            </a:xfrm>
            <a:custGeom>
              <a:avLst/>
              <a:gdLst>
                <a:gd name="T0" fmla="*/ 49 w 49"/>
                <a:gd name="T1" fmla="*/ 24 h 48"/>
                <a:gd name="T2" fmla="*/ 28 w 49"/>
                <a:gd name="T3" fmla="*/ 20 h 48"/>
                <a:gd name="T4" fmla="*/ 25 w 49"/>
                <a:gd name="T5" fmla="*/ 0 h 48"/>
                <a:gd name="T6" fmla="*/ 21 w 49"/>
                <a:gd name="T7" fmla="*/ 20 h 48"/>
                <a:gd name="T8" fmla="*/ 0 w 49"/>
                <a:gd name="T9" fmla="*/ 24 h 48"/>
                <a:gd name="T10" fmla="*/ 21 w 49"/>
                <a:gd name="T11" fmla="*/ 28 h 48"/>
                <a:gd name="T12" fmla="*/ 25 w 49"/>
                <a:gd name="T13" fmla="*/ 48 h 48"/>
                <a:gd name="T14" fmla="*/ 28 w 49"/>
                <a:gd name="T15" fmla="*/ 28 h 48"/>
                <a:gd name="T16" fmla="*/ 49 w 49"/>
                <a:gd name="T17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48">
                  <a:moveTo>
                    <a:pt x="49" y="24"/>
                  </a:moveTo>
                  <a:cubicBezTo>
                    <a:pt x="49" y="22"/>
                    <a:pt x="40" y="21"/>
                    <a:pt x="28" y="20"/>
                  </a:cubicBezTo>
                  <a:cubicBezTo>
                    <a:pt x="28" y="9"/>
                    <a:pt x="27" y="0"/>
                    <a:pt x="25" y="0"/>
                  </a:cubicBezTo>
                  <a:cubicBezTo>
                    <a:pt x="23" y="0"/>
                    <a:pt x="21" y="9"/>
                    <a:pt x="21" y="20"/>
                  </a:cubicBezTo>
                  <a:cubicBezTo>
                    <a:pt x="9" y="21"/>
                    <a:pt x="0" y="22"/>
                    <a:pt x="0" y="24"/>
                  </a:cubicBezTo>
                  <a:cubicBezTo>
                    <a:pt x="0" y="26"/>
                    <a:pt x="9" y="28"/>
                    <a:pt x="21" y="28"/>
                  </a:cubicBezTo>
                  <a:cubicBezTo>
                    <a:pt x="21" y="40"/>
                    <a:pt x="23" y="48"/>
                    <a:pt x="25" y="48"/>
                  </a:cubicBezTo>
                  <a:cubicBezTo>
                    <a:pt x="27" y="48"/>
                    <a:pt x="28" y="40"/>
                    <a:pt x="28" y="28"/>
                  </a:cubicBezTo>
                  <a:cubicBezTo>
                    <a:pt x="40" y="28"/>
                    <a:pt x="49" y="26"/>
                    <a:pt x="49" y="24"/>
                  </a:cubicBezTo>
                  <a:close/>
                </a:path>
              </a:pathLst>
            </a:custGeom>
            <a:solidFill>
              <a:srgbClr val="D938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70"/>
            <p:cNvSpPr>
              <a:spLocks/>
            </p:cNvSpPr>
            <p:nvPr userDrawn="1"/>
          </p:nvSpPr>
          <p:spPr bwMode="auto">
            <a:xfrm>
              <a:off x="4310063" y="2924175"/>
              <a:ext cx="150813" cy="150813"/>
            </a:xfrm>
            <a:custGeom>
              <a:avLst/>
              <a:gdLst>
                <a:gd name="T0" fmla="*/ 32 w 32"/>
                <a:gd name="T1" fmla="*/ 16 h 32"/>
                <a:gd name="T2" fmla="*/ 18 w 32"/>
                <a:gd name="T3" fmla="*/ 13 h 32"/>
                <a:gd name="T4" fmla="*/ 16 w 32"/>
                <a:gd name="T5" fmla="*/ 0 h 32"/>
                <a:gd name="T6" fmla="*/ 14 w 32"/>
                <a:gd name="T7" fmla="*/ 13 h 32"/>
                <a:gd name="T8" fmla="*/ 0 w 32"/>
                <a:gd name="T9" fmla="*/ 16 h 32"/>
                <a:gd name="T10" fmla="*/ 14 w 32"/>
                <a:gd name="T11" fmla="*/ 18 h 32"/>
                <a:gd name="T12" fmla="*/ 16 w 32"/>
                <a:gd name="T13" fmla="*/ 32 h 32"/>
                <a:gd name="T14" fmla="*/ 18 w 32"/>
                <a:gd name="T15" fmla="*/ 18 h 32"/>
                <a:gd name="T16" fmla="*/ 32 w 32"/>
                <a:gd name="T17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32">
                  <a:moveTo>
                    <a:pt x="32" y="16"/>
                  </a:moveTo>
                  <a:cubicBezTo>
                    <a:pt x="32" y="14"/>
                    <a:pt x="26" y="13"/>
                    <a:pt x="18" y="13"/>
                  </a:cubicBezTo>
                  <a:cubicBezTo>
                    <a:pt x="18" y="6"/>
                    <a:pt x="17" y="0"/>
                    <a:pt x="16" y="0"/>
                  </a:cubicBezTo>
                  <a:cubicBezTo>
                    <a:pt x="15" y="0"/>
                    <a:pt x="14" y="6"/>
                    <a:pt x="14" y="13"/>
                  </a:cubicBezTo>
                  <a:cubicBezTo>
                    <a:pt x="6" y="13"/>
                    <a:pt x="0" y="14"/>
                    <a:pt x="0" y="16"/>
                  </a:cubicBezTo>
                  <a:cubicBezTo>
                    <a:pt x="0" y="17"/>
                    <a:pt x="6" y="18"/>
                    <a:pt x="14" y="18"/>
                  </a:cubicBezTo>
                  <a:cubicBezTo>
                    <a:pt x="14" y="26"/>
                    <a:pt x="15" y="32"/>
                    <a:pt x="16" y="32"/>
                  </a:cubicBezTo>
                  <a:cubicBezTo>
                    <a:pt x="17" y="32"/>
                    <a:pt x="18" y="26"/>
                    <a:pt x="18" y="18"/>
                  </a:cubicBezTo>
                  <a:cubicBezTo>
                    <a:pt x="26" y="18"/>
                    <a:pt x="32" y="17"/>
                    <a:pt x="32" y="16"/>
                  </a:cubicBezTo>
                  <a:close/>
                </a:path>
              </a:pathLst>
            </a:custGeom>
            <a:solidFill>
              <a:srgbClr val="D938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0" name="标题 1">
            <a:extLst>
              <a:ext uri="{FF2B5EF4-FFF2-40B4-BE49-F238E27FC236}">
                <a16:creationId xmlns:a16="http://schemas.microsoft.com/office/drawing/2014/main" xmlns="" id="{557F9A00-EE0C-46DD-BC4E-F2A80507FBF4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3446463" y="3037059"/>
            <a:ext cx="5426076" cy="1621509"/>
          </a:xfrm>
        </p:spPr>
        <p:txBody>
          <a:bodyPr anchor="b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81" name="文本占位符 62">
            <a:extLst>
              <a:ext uri="{FF2B5EF4-FFF2-40B4-BE49-F238E27FC236}">
                <a16:creationId xmlns:a16="http://schemas.microsoft.com/office/drawing/2014/main" xmlns="" id="{CAFCC2B0-9D84-4E43-A4DD-03C134B2F0C4}"/>
              </a:ext>
            </a:extLst>
          </p:cNvPr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3446463" y="5402972"/>
            <a:ext cx="5426076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lang="zh-CN" altLang="en-US" sz="15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Data</a:t>
            </a:r>
          </a:p>
        </p:txBody>
      </p:sp>
      <p:sp>
        <p:nvSpPr>
          <p:cNvPr id="82" name="文本占位符 13">
            <a:extLst>
              <a:ext uri="{FF2B5EF4-FFF2-40B4-BE49-F238E27FC236}">
                <a16:creationId xmlns:a16="http://schemas.microsoft.com/office/drawing/2014/main" xmlns="" id="{958AE502-F61E-473F-BBF8-FF5361BDA436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3446464" y="5106701"/>
            <a:ext cx="5426076" cy="296271"/>
          </a:xfrm>
        </p:spPr>
        <p:txBody>
          <a:bodyPr vert="horz" anchor="ctr">
            <a:noAutofit/>
          </a:bodyPr>
          <a:lstStyle>
            <a:lvl1pPr marL="0" indent="0" algn="ctr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83" name="Freeform 38">
            <a:extLst>
              <a:ext uri="{FF2B5EF4-FFF2-40B4-BE49-F238E27FC236}">
                <a16:creationId xmlns:a16="http://schemas.microsoft.com/office/drawing/2014/main" xmlns="" id="{BC996855-ACFF-4C56-A88B-1A7733D767C4}"/>
              </a:ext>
            </a:extLst>
          </p:cNvPr>
          <p:cNvSpPr>
            <a:spLocks/>
          </p:cNvSpPr>
          <p:nvPr userDrawn="1"/>
        </p:nvSpPr>
        <p:spPr bwMode="auto">
          <a:xfrm>
            <a:off x="4089400" y="3819790"/>
            <a:ext cx="225425" cy="215900"/>
          </a:xfrm>
          <a:custGeom>
            <a:avLst/>
            <a:gdLst>
              <a:gd name="T0" fmla="*/ 142 w 142"/>
              <a:gd name="T1" fmla="*/ 50 h 136"/>
              <a:gd name="T2" fmla="*/ 92 w 142"/>
              <a:gd name="T3" fmla="*/ 44 h 136"/>
              <a:gd name="T4" fmla="*/ 71 w 142"/>
              <a:gd name="T5" fmla="*/ 0 h 136"/>
              <a:gd name="T6" fmla="*/ 50 w 142"/>
              <a:gd name="T7" fmla="*/ 44 h 136"/>
              <a:gd name="T8" fmla="*/ 0 w 142"/>
              <a:gd name="T9" fmla="*/ 50 h 136"/>
              <a:gd name="T10" fmla="*/ 35 w 142"/>
              <a:gd name="T11" fmla="*/ 86 h 136"/>
              <a:gd name="T12" fmla="*/ 27 w 142"/>
              <a:gd name="T13" fmla="*/ 136 h 136"/>
              <a:gd name="T14" fmla="*/ 71 w 142"/>
              <a:gd name="T15" fmla="*/ 112 h 136"/>
              <a:gd name="T16" fmla="*/ 115 w 142"/>
              <a:gd name="T17" fmla="*/ 136 h 136"/>
              <a:gd name="T18" fmla="*/ 106 w 142"/>
              <a:gd name="T19" fmla="*/ 86 h 136"/>
              <a:gd name="T20" fmla="*/ 142 w 142"/>
              <a:gd name="T21" fmla="*/ 50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42" h="136">
                <a:moveTo>
                  <a:pt x="142" y="50"/>
                </a:moveTo>
                <a:lnTo>
                  <a:pt x="92" y="44"/>
                </a:lnTo>
                <a:lnTo>
                  <a:pt x="71" y="0"/>
                </a:lnTo>
                <a:lnTo>
                  <a:pt x="50" y="44"/>
                </a:lnTo>
                <a:lnTo>
                  <a:pt x="0" y="50"/>
                </a:lnTo>
                <a:lnTo>
                  <a:pt x="35" y="86"/>
                </a:lnTo>
                <a:lnTo>
                  <a:pt x="27" y="136"/>
                </a:lnTo>
                <a:lnTo>
                  <a:pt x="71" y="112"/>
                </a:lnTo>
                <a:lnTo>
                  <a:pt x="115" y="136"/>
                </a:lnTo>
                <a:lnTo>
                  <a:pt x="106" y="86"/>
                </a:lnTo>
                <a:lnTo>
                  <a:pt x="142" y="50"/>
                </a:lnTo>
                <a:close/>
              </a:path>
            </a:pathLst>
          </a:custGeom>
          <a:solidFill>
            <a:srgbClr val="3636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Freeform 39">
            <a:extLst>
              <a:ext uri="{FF2B5EF4-FFF2-40B4-BE49-F238E27FC236}">
                <a16:creationId xmlns:a16="http://schemas.microsoft.com/office/drawing/2014/main" xmlns="" id="{97C69CF7-0E4B-423F-A8F2-94B9473CCD5A}"/>
              </a:ext>
            </a:extLst>
          </p:cNvPr>
          <p:cNvSpPr>
            <a:spLocks/>
          </p:cNvSpPr>
          <p:nvPr userDrawn="1"/>
        </p:nvSpPr>
        <p:spPr bwMode="auto">
          <a:xfrm>
            <a:off x="7886700" y="3819790"/>
            <a:ext cx="220663" cy="215900"/>
          </a:xfrm>
          <a:custGeom>
            <a:avLst/>
            <a:gdLst>
              <a:gd name="T0" fmla="*/ 139 w 139"/>
              <a:gd name="T1" fmla="*/ 50 h 136"/>
              <a:gd name="T2" fmla="*/ 92 w 139"/>
              <a:gd name="T3" fmla="*/ 44 h 136"/>
              <a:gd name="T4" fmla="*/ 68 w 139"/>
              <a:gd name="T5" fmla="*/ 0 h 136"/>
              <a:gd name="T6" fmla="*/ 47 w 139"/>
              <a:gd name="T7" fmla="*/ 44 h 136"/>
              <a:gd name="T8" fmla="*/ 0 w 139"/>
              <a:gd name="T9" fmla="*/ 50 h 136"/>
              <a:gd name="T10" fmla="*/ 35 w 139"/>
              <a:gd name="T11" fmla="*/ 86 h 136"/>
              <a:gd name="T12" fmla="*/ 27 w 139"/>
              <a:gd name="T13" fmla="*/ 136 h 136"/>
              <a:gd name="T14" fmla="*/ 68 w 139"/>
              <a:gd name="T15" fmla="*/ 112 h 136"/>
              <a:gd name="T16" fmla="*/ 112 w 139"/>
              <a:gd name="T17" fmla="*/ 136 h 136"/>
              <a:gd name="T18" fmla="*/ 103 w 139"/>
              <a:gd name="T19" fmla="*/ 86 h 136"/>
              <a:gd name="T20" fmla="*/ 139 w 139"/>
              <a:gd name="T21" fmla="*/ 50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9" h="136">
                <a:moveTo>
                  <a:pt x="139" y="50"/>
                </a:moveTo>
                <a:lnTo>
                  <a:pt x="92" y="44"/>
                </a:lnTo>
                <a:lnTo>
                  <a:pt x="68" y="0"/>
                </a:lnTo>
                <a:lnTo>
                  <a:pt x="47" y="44"/>
                </a:lnTo>
                <a:lnTo>
                  <a:pt x="0" y="50"/>
                </a:lnTo>
                <a:lnTo>
                  <a:pt x="35" y="86"/>
                </a:lnTo>
                <a:lnTo>
                  <a:pt x="27" y="136"/>
                </a:lnTo>
                <a:lnTo>
                  <a:pt x="68" y="112"/>
                </a:lnTo>
                <a:lnTo>
                  <a:pt x="112" y="136"/>
                </a:lnTo>
                <a:lnTo>
                  <a:pt x="103" y="86"/>
                </a:lnTo>
                <a:lnTo>
                  <a:pt x="139" y="50"/>
                </a:lnTo>
                <a:close/>
              </a:path>
            </a:pathLst>
          </a:custGeom>
          <a:solidFill>
            <a:srgbClr val="3636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占位符 1">
            <a:extLst>
              <a:ext uri="{FF2B5EF4-FFF2-40B4-BE49-F238E27FC236}">
                <a16:creationId xmlns:a16="http://schemas.microsoft.com/office/drawing/2014/main" xmlns="" id="{744EAF9F-1238-4256-8685-38D88DE960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9" name="文本占位符 2">
            <a:extLst>
              <a:ext uri="{FF2B5EF4-FFF2-40B4-BE49-F238E27FC236}">
                <a16:creationId xmlns:a16="http://schemas.microsoft.com/office/drawing/2014/main" xmlns="" id="{6CC3A6C9-2ED8-4AB1-B050-024D00D176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zh-CN" altLang="en-US" dirty="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3DA5466B-F143-4928-884D-7567C6661A62}"/>
              </a:ext>
            </a:extLst>
          </p:cNvPr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日期占位符 3">
            <a:extLst>
              <a:ext uri="{FF2B5EF4-FFF2-40B4-BE49-F238E27FC236}">
                <a16:creationId xmlns:a16="http://schemas.microsoft.com/office/drawing/2014/main" xmlns="" id="{19A02F72-F69E-4980-A528-ADFA1B685D5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2018/10/8</a:t>
            </a:fld>
            <a:endParaRPr lang="zh-CN" altLang="en-US"/>
          </a:p>
        </p:txBody>
      </p:sp>
      <p:sp>
        <p:nvSpPr>
          <p:cNvPr id="12" name="页脚占位符 4">
            <a:extLst>
              <a:ext uri="{FF2B5EF4-FFF2-40B4-BE49-F238E27FC236}">
                <a16:creationId xmlns:a16="http://schemas.microsoft.com/office/drawing/2014/main" xmlns="" id="{505D9CAB-92C3-4477-9243-94F253E9CC8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13" name="灯片编号占位符 5">
            <a:extLst>
              <a:ext uri="{FF2B5EF4-FFF2-40B4-BE49-F238E27FC236}">
                <a16:creationId xmlns:a16="http://schemas.microsoft.com/office/drawing/2014/main" xmlns="" id="{475949C6-99B5-48B7-937B-53274277AE4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2" r:id="rId2"/>
    <p:sldLayoutId id="2147483650" r:id="rId3"/>
    <p:sldLayoutId id="2147483654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0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8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9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0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2.xml"/><Relationship Id="rId6" Type="http://schemas.openxmlformats.org/officeDocument/2006/relationships/image" Target="../media/image10.png"/><Relationship Id="rId5" Type="http://schemas.openxmlformats.org/officeDocument/2006/relationships/image" Target="../media/image9.emf"/><Relationship Id="rId4" Type="http://schemas.openxmlformats.org/officeDocument/2006/relationships/hyperlink" Target="https://www.islide.cc/" TargetMode="Externa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/>
              <a:t>Subtitle here</a:t>
            </a:r>
            <a:endParaRPr lang="en-US" altLang="zh-CN" dirty="0"/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简约红色清新通用模板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Speaker name and title</a:t>
            </a:r>
            <a:endParaRPr lang="en-US" altLang="zh-CN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6E6A01B-A81D-47CB-BC11-9B0C738D4A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CBDE89C-B222-4951-B770-909747EA9A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F2E92B1-C063-4A4A-A1A2-144142A6CC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10</a:t>
            </a:fld>
            <a:endParaRPr lang="zh-CN" altLang="en-US"/>
          </a:p>
        </p:txBody>
      </p:sp>
      <p:grpSp>
        <p:nvGrpSpPr>
          <p:cNvPr id="5" name="4ce2cfff-9277-4056-aa68-25666f61a49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03EC3CB6-F063-4010-8792-2FA300AA680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35842"/>
            <a:ext cx="10850563" cy="5009688"/>
            <a:chOff x="669925" y="1135842"/>
            <a:chExt cx="10850563" cy="5009688"/>
          </a:xfrm>
        </p:grpSpPr>
        <p:grpSp>
          <p:nvGrpSpPr>
            <p:cNvPr id="6" name="iSļiḑê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:a16="http://schemas.microsoft.com/office/drawing/2014/main" xmlns="" id="{985FFD00-5D57-4417-82F8-567F426FCBB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69925" y="2084069"/>
              <a:ext cx="10850563" cy="4061461"/>
              <a:chOff x="669925" y="2084069"/>
              <a:chExt cx="10850563" cy="4061461"/>
            </a:xfrm>
          </p:grpSpPr>
          <p:sp>
            <p:nvSpPr>
              <p:cNvPr id="20" name="îṩlíḍe">
                <a:extLst>
                  <a:ext uri="{FF2B5EF4-FFF2-40B4-BE49-F238E27FC236}">
                    <a16:creationId xmlns:a16="http://schemas.microsoft.com/office/drawing/2014/main" xmlns="" id="{D74AB256-7733-4643-B03C-5F3A9FC7F0AB}"/>
                  </a:ext>
                </a:extLst>
              </p:cNvPr>
              <p:cNvSpPr/>
              <p:nvPr/>
            </p:nvSpPr>
            <p:spPr bwMode="auto">
              <a:xfrm>
                <a:off x="669925" y="5265420"/>
                <a:ext cx="2709116" cy="880110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25400">
                <a:noFill/>
                <a:miter lim="800000"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marL="0" marR="0" lvl="0" indent="0" algn="ctr" defTabSz="914377" rtl="0"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666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rPr>
                  <a:t>01</a:t>
                </a:r>
              </a:p>
            </p:txBody>
          </p:sp>
          <p:sp>
            <p:nvSpPr>
              <p:cNvPr id="21" name="ïşḻïḍé">
                <a:extLst>
                  <a:ext uri="{FF2B5EF4-FFF2-40B4-BE49-F238E27FC236}">
                    <a16:creationId xmlns:a16="http://schemas.microsoft.com/office/drawing/2014/main" xmlns="" id="{F1F3F18E-102F-4C07-A2D8-A1143D13E761}"/>
                  </a:ext>
                </a:extLst>
              </p:cNvPr>
              <p:cNvSpPr/>
              <p:nvPr/>
            </p:nvSpPr>
            <p:spPr bwMode="auto">
              <a:xfrm>
                <a:off x="3379040" y="4867274"/>
                <a:ext cx="2755050" cy="1278256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25400">
                <a:noFill/>
                <a:miter lim="800000"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marL="0" marR="0" lvl="0" indent="0" algn="ctr" defTabSz="914377" rtl="0"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rPr>
                  <a:t>02</a:t>
                </a:r>
              </a:p>
            </p:txBody>
          </p:sp>
          <p:sp>
            <p:nvSpPr>
              <p:cNvPr id="22" name="îş1íḍé">
                <a:extLst>
                  <a:ext uri="{FF2B5EF4-FFF2-40B4-BE49-F238E27FC236}">
                    <a16:creationId xmlns:a16="http://schemas.microsoft.com/office/drawing/2014/main" xmlns="" id="{3080CEC9-B2AC-446C-9479-13E8603E073B}"/>
                  </a:ext>
                </a:extLst>
              </p:cNvPr>
              <p:cNvSpPr/>
              <p:nvPr/>
            </p:nvSpPr>
            <p:spPr bwMode="auto">
              <a:xfrm>
                <a:off x="6134088" y="4554856"/>
                <a:ext cx="2752934" cy="1590674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25400">
                <a:noFill/>
                <a:miter lim="800000"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marL="0" marR="0" lvl="0" indent="0" algn="ctr" defTabSz="914377" rtl="0"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rPr>
                  <a:t>03</a:t>
                </a:r>
              </a:p>
            </p:txBody>
          </p:sp>
          <p:sp>
            <p:nvSpPr>
              <p:cNvPr id="23" name="ïšḻíḑè">
                <a:extLst>
                  <a:ext uri="{FF2B5EF4-FFF2-40B4-BE49-F238E27FC236}">
                    <a16:creationId xmlns:a16="http://schemas.microsoft.com/office/drawing/2014/main" xmlns="" id="{79A2E0F5-2B58-4944-A5D9-E05303EDE208}"/>
                  </a:ext>
                </a:extLst>
              </p:cNvPr>
              <p:cNvSpPr/>
              <p:nvPr/>
            </p:nvSpPr>
            <p:spPr bwMode="auto">
              <a:xfrm>
                <a:off x="8887024" y="3907154"/>
                <a:ext cx="2633464" cy="2238376"/>
              </a:xfrm>
              <a:prstGeom prst="rect">
                <a:avLst/>
              </a:prstGeom>
              <a:solidFill>
                <a:schemeClr val="accent1"/>
              </a:solidFill>
              <a:ln w="25400">
                <a:noFill/>
                <a:miter lim="800000"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4" name="i$líḍé">
                <a:extLst>
                  <a:ext uri="{FF2B5EF4-FFF2-40B4-BE49-F238E27FC236}">
                    <a16:creationId xmlns:a16="http://schemas.microsoft.com/office/drawing/2014/main" xmlns="" id="{526C7354-C5BD-4002-B2DB-B86BEA5F4D98}"/>
                  </a:ext>
                </a:extLst>
              </p:cNvPr>
              <p:cNvSpPr/>
              <p:nvPr/>
            </p:nvSpPr>
            <p:spPr bwMode="auto">
              <a:xfrm>
                <a:off x="9744007" y="2084069"/>
                <a:ext cx="0" cy="1821181"/>
              </a:xfrm>
              <a:prstGeom prst="line">
                <a:avLst/>
              </a:prstGeom>
              <a:noFill/>
              <a:ln w="76200">
                <a:solidFill>
                  <a:schemeClr val="bg1">
                    <a:lumMod val="75000"/>
                  </a:schemeClr>
                </a:solidFill>
                <a:bevel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5" name="ïṧļîḍé">
                <a:extLst>
                  <a:ext uri="{FF2B5EF4-FFF2-40B4-BE49-F238E27FC236}">
                    <a16:creationId xmlns:a16="http://schemas.microsoft.com/office/drawing/2014/main" xmlns="" id="{450506C3-F93B-4CF8-8070-67BC8C920F17}"/>
                  </a:ext>
                </a:extLst>
              </p:cNvPr>
              <p:cNvSpPr/>
              <p:nvPr/>
            </p:nvSpPr>
            <p:spPr bwMode="auto">
              <a:xfrm>
                <a:off x="9744007" y="2084071"/>
                <a:ext cx="1246333" cy="910590"/>
              </a:xfrm>
              <a:prstGeom prst="flowChartPunchedTape">
                <a:avLst/>
              </a:prstGeom>
              <a:solidFill>
                <a:schemeClr val="accent1"/>
              </a:solidFill>
              <a:ln w="25400">
                <a:noFill/>
                <a:miter lim="800000"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6" name="ïšľîḍé">
                <a:extLst>
                  <a:ext uri="{FF2B5EF4-FFF2-40B4-BE49-F238E27FC236}">
                    <a16:creationId xmlns:a16="http://schemas.microsoft.com/office/drawing/2014/main" xmlns="" id="{4E19BAE1-2240-4A93-97F5-3B0F16B9F1F4}"/>
                  </a:ext>
                </a:extLst>
              </p:cNvPr>
              <p:cNvSpPr/>
              <p:nvPr/>
            </p:nvSpPr>
            <p:spPr bwMode="auto">
              <a:xfrm>
                <a:off x="9906943" y="2193417"/>
                <a:ext cx="746952" cy="672464"/>
              </a:xfrm>
              <a:prstGeom prst="ellipse">
                <a:avLst/>
              </a:prstGeom>
              <a:noFill/>
              <a:ln w="12700">
                <a:noFill/>
                <a:bevel/>
                <a:headEnd/>
                <a:tailEnd/>
              </a:ln>
            </p:spPr>
            <p:txBody>
              <a:bodyPr wrap="square" lIns="91440" tIns="45720" rIns="91440" bIns="45720" anchor="ctr">
                <a:normAutofit fontScale="85000" lnSpcReduction="10000"/>
              </a:bodyPr>
              <a:lstStyle/>
              <a:p>
                <a:pPr marL="0" marR="0" lvl="0" indent="0" algn="ctr" defTabSz="914377" rtl="0"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rPr>
                  <a:t>04</a:t>
                </a:r>
              </a:p>
            </p:txBody>
          </p:sp>
        </p:grpSp>
        <p:sp>
          <p:nvSpPr>
            <p:cNvPr id="7" name="íśḷîďe">
              <a:extLst>
                <a:ext uri="{FF2B5EF4-FFF2-40B4-BE49-F238E27FC236}">
                  <a16:creationId xmlns:a16="http://schemas.microsoft.com/office/drawing/2014/main" xmlns="" id="{791BB12B-58F7-4D5C-9471-E4DF81654F7A}"/>
                </a:ext>
              </a:extLst>
            </p:cNvPr>
            <p:cNvSpPr txBox="1"/>
            <p:nvPr/>
          </p:nvSpPr>
          <p:spPr>
            <a:xfrm>
              <a:off x="689163" y="1135842"/>
              <a:ext cx="5314438" cy="1468059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normAutofit fontScale="92500"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700" b="1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altLang="zh-CN" sz="1600" b="1" dirty="0"/>
            </a:p>
            <a:p>
              <a:pPr>
                <a:lnSpc>
                  <a:spcPct val="150000"/>
                </a:lnSpc>
              </a:pPr>
              <a:endPara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grpSp>
          <p:nvGrpSpPr>
            <p:cNvPr id="8" name="îṩľïḍé">
              <a:extLst>
                <a:ext uri="{FF2B5EF4-FFF2-40B4-BE49-F238E27FC236}">
                  <a16:creationId xmlns:a16="http://schemas.microsoft.com/office/drawing/2014/main" xmlns="" id="{46A2E25F-7DD5-4576-B526-EDC52F34B70D}"/>
                </a:ext>
              </a:extLst>
            </p:cNvPr>
            <p:cNvGrpSpPr/>
            <p:nvPr/>
          </p:nvGrpSpPr>
          <p:grpSpPr>
            <a:xfrm>
              <a:off x="778968" y="3638086"/>
              <a:ext cx="2491029" cy="952345"/>
              <a:chOff x="1934303" y="3862055"/>
              <a:chExt cx="2491029" cy="952345"/>
            </a:xfrm>
          </p:grpSpPr>
          <p:sp>
            <p:nvSpPr>
              <p:cNvPr id="18" name="îšļîďè">
                <a:extLst>
                  <a:ext uri="{FF2B5EF4-FFF2-40B4-BE49-F238E27FC236}">
                    <a16:creationId xmlns:a16="http://schemas.microsoft.com/office/drawing/2014/main" xmlns="" id="{E7A6697C-1D6F-4A8A-93CC-A1440E1AD2EB}"/>
                  </a:ext>
                </a:extLst>
              </p:cNvPr>
              <p:cNvSpPr/>
              <p:nvPr/>
            </p:nvSpPr>
            <p:spPr bwMode="auto">
              <a:xfrm>
                <a:off x="1934303" y="4309763"/>
                <a:ext cx="2491029" cy="5046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19" name="iSḻïḍè">
                <a:extLst>
                  <a:ext uri="{FF2B5EF4-FFF2-40B4-BE49-F238E27FC236}">
                    <a16:creationId xmlns:a16="http://schemas.microsoft.com/office/drawing/2014/main" xmlns="" id="{DDED9EBF-EFC1-4162-A9D9-0EFDB5B3B830}"/>
                  </a:ext>
                </a:extLst>
              </p:cNvPr>
              <p:cNvSpPr txBox="1"/>
              <p:nvPr/>
            </p:nvSpPr>
            <p:spPr bwMode="auto">
              <a:xfrm>
                <a:off x="1934303" y="3862055"/>
                <a:ext cx="2491029" cy="447709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9" name="ïṧ1îdê">
              <a:extLst>
                <a:ext uri="{FF2B5EF4-FFF2-40B4-BE49-F238E27FC236}">
                  <a16:creationId xmlns:a16="http://schemas.microsoft.com/office/drawing/2014/main" xmlns="" id="{995A21B9-E10D-4C6D-B01C-8AA669C5CAFA}"/>
                </a:ext>
              </a:extLst>
            </p:cNvPr>
            <p:cNvGrpSpPr/>
            <p:nvPr/>
          </p:nvGrpSpPr>
          <p:grpSpPr>
            <a:xfrm>
              <a:off x="3511050" y="3223892"/>
              <a:ext cx="2491029" cy="952345"/>
              <a:chOff x="1934303" y="3862055"/>
              <a:chExt cx="2491029" cy="952345"/>
            </a:xfrm>
          </p:grpSpPr>
          <p:sp>
            <p:nvSpPr>
              <p:cNvPr id="16" name="ïṡļíḓé">
                <a:extLst>
                  <a:ext uri="{FF2B5EF4-FFF2-40B4-BE49-F238E27FC236}">
                    <a16:creationId xmlns:a16="http://schemas.microsoft.com/office/drawing/2014/main" xmlns="" id="{E7A6697C-1D6F-4A8A-93CC-A1440E1AD2EB}"/>
                  </a:ext>
                </a:extLst>
              </p:cNvPr>
              <p:cNvSpPr/>
              <p:nvPr/>
            </p:nvSpPr>
            <p:spPr bwMode="auto">
              <a:xfrm>
                <a:off x="1934303" y="4309763"/>
                <a:ext cx="2491029" cy="5046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17" name="işļíḑé">
                <a:extLst>
                  <a:ext uri="{FF2B5EF4-FFF2-40B4-BE49-F238E27FC236}">
                    <a16:creationId xmlns:a16="http://schemas.microsoft.com/office/drawing/2014/main" xmlns="" id="{DDED9EBF-EFC1-4162-A9D9-0EFDB5B3B830}"/>
                  </a:ext>
                </a:extLst>
              </p:cNvPr>
              <p:cNvSpPr txBox="1"/>
              <p:nvPr/>
            </p:nvSpPr>
            <p:spPr bwMode="auto">
              <a:xfrm>
                <a:off x="1934303" y="3862055"/>
                <a:ext cx="2491029" cy="447709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0" name="ïṧḷiḋé">
              <a:extLst>
                <a:ext uri="{FF2B5EF4-FFF2-40B4-BE49-F238E27FC236}">
                  <a16:creationId xmlns:a16="http://schemas.microsoft.com/office/drawing/2014/main" xmlns="" id="{8F47471D-53F6-4FC3-95CE-5E15223BCAC1}"/>
                </a:ext>
              </a:extLst>
            </p:cNvPr>
            <p:cNvGrpSpPr/>
            <p:nvPr/>
          </p:nvGrpSpPr>
          <p:grpSpPr>
            <a:xfrm>
              <a:off x="6243132" y="2791263"/>
              <a:ext cx="2491029" cy="952345"/>
              <a:chOff x="1934303" y="3862055"/>
              <a:chExt cx="2491029" cy="952345"/>
            </a:xfrm>
          </p:grpSpPr>
          <p:sp>
            <p:nvSpPr>
              <p:cNvPr id="14" name="iśļídè">
                <a:extLst>
                  <a:ext uri="{FF2B5EF4-FFF2-40B4-BE49-F238E27FC236}">
                    <a16:creationId xmlns:a16="http://schemas.microsoft.com/office/drawing/2014/main" xmlns="" id="{E7A6697C-1D6F-4A8A-93CC-A1440E1AD2EB}"/>
                  </a:ext>
                </a:extLst>
              </p:cNvPr>
              <p:cNvSpPr/>
              <p:nvPr/>
            </p:nvSpPr>
            <p:spPr bwMode="auto">
              <a:xfrm>
                <a:off x="1934303" y="4309763"/>
                <a:ext cx="2491029" cy="5046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15" name="îṩľiḑé">
                <a:extLst>
                  <a:ext uri="{FF2B5EF4-FFF2-40B4-BE49-F238E27FC236}">
                    <a16:creationId xmlns:a16="http://schemas.microsoft.com/office/drawing/2014/main" xmlns="" id="{DDED9EBF-EFC1-4162-A9D9-0EFDB5B3B830}"/>
                  </a:ext>
                </a:extLst>
              </p:cNvPr>
              <p:cNvSpPr txBox="1"/>
              <p:nvPr/>
            </p:nvSpPr>
            <p:spPr bwMode="auto">
              <a:xfrm>
                <a:off x="1934303" y="3862055"/>
                <a:ext cx="2491029" cy="447709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1" name="îşľíḍè">
              <a:extLst>
                <a:ext uri="{FF2B5EF4-FFF2-40B4-BE49-F238E27FC236}">
                  <a16:creationId xmlns:a16="http://schemas.microsoft.com/office/drawing/2014/main" xmlns="" id="{9D09748B-B406-4E4D-BA61-E00108369634}"/>
                </a:ext>
              </a:extLst>
            </p:cNvPr>
            <p:cNvGrpSpPr/>
            <p:nvPr/>
          </p:nvGrpSpPr>
          <p:grpSpPr>
            <a:xfrm>
              <a:off x="8958241" y="4518322"/>
              <a:ext cx="2491029" cy="952345"/>
              <a:chOff x="1934303" y="3862055"/>
              <a:chExt cx="2491029" cy="952345"/>
            </a:xfrm>
          </p:grpSpPr>
          <p:sp>
            <p:nvSpPr>
              <p:cNvPr id="12" name="iśḻiḑè">
                <a:extLst>
                  <a:ext uri="{FF2B5EF4-FFF2-40B4-BE49-F238E27FC236}">
                    <a16:creationId xmlns:a16="http://schemas.microsoft.com/office/drawing/2014/main" xmlns="" id="{E7A6697C-1D6F-4A8A-93CC-A1440E1AD2EB}"/>
                  </a:ext>
                </a:extLst>
              </p:cNvPr>
              <p:cNvSpPr/>
              <p:nvPr/>
            </p:nvSpPr>
            <p:spPr bwMode="auto">
              <a:xfrm>
                <a:off x="1934303" y="4309763"/>
                <a:ext cx="2491029" cy="5046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Copy paste fonts. Choose the only option to retain text.</a:t>
                </a:r>
              </a:p>
            </p:txBody>
          </p:sp>
          <p:sp>
            <p:nvSpPr>
              <p:cNvPr id="13" name="ïsļiḑê">
                <a:extLst>
                  <a:ext uri="{FF2B5EF4-FFF2-40B4-BE49-F238E27FC236}">
                    <a16:creationId xmlns:a16="http://schemas.microsoft.com/office/drawing/2014/main" xmlns="" id="{DDED9EBF-EFC1-4162-A9D9-0EFDB5B3B830}"/>
                  </a:ext>
                </a:extLst>
              </p:cNvPr>
              <p:cNvSpPr txBox="1"/>
              <p:nvPr/>
            </p:nvSpPr>
            <p:spPr bwMode="auto">
              <a:xfrm>
                <a:off x="1934303" y="3862055"/>
                <a:ext cx="2491029" cy="447709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20756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C51662-E288-41FC-8458-679DC5C121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71F16365-4016-463A-A984-14211E7193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9F415A92-40AF-49CB-9159-1C0F343C7B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11</a:t>
            </a:fld>
            <a:endParaRPr lang="zh-CN" altLang="en-US"/>
          </a:p>
        </p:txBody>
      </p:sp>
      <p:grpSp>
        <p:nvGrpSpPr>
          <p:cNvPr id="5" name="f1f41b4a-117a-43cd-a554-f923c269f72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A6EAC195-229D-4C17-AD93-C0B620EB3C4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2" y="1130300"/>
            <a:ext cx="10845798" cy="5016500"/>
            <a:chOff x="673102" y="1130300"/>
            <a:chExt cx="10845798" cy="5016500"/>
          </a:xfrm>
        </p:grpSpPr>
        <p:grpSp>
          <p:nvGrpSpPr>
            <p:cNvPr id="6" name="íş1íḋè">
              <a:extLst>
                <a:ext uri="{FF2B5EF4-FFF2-40B4-BE49-F238E27FC236}">
                  <a16:creationId xmlns:a16="http://schemas.microsoft.com/office/drawing/2014/main" xmlns="" id="{503E533F-8D39-4B04-B21F-79C61EBAAF76}"/>
                </a:ext>
              </a:extLst>
            </p:cNvPr>
            <p:cNvGrpSpPr/>
            <p:nvPr/>
          </p:nvGrpSpPr>
          <p:grpSpPr>
            <a:xfrm>
              <a:off x="4296000" y="2256912"/>
              <a:ext cx="4812667" cy="2960648"/>
              <a:chOff x="3689667" y="2158226"/>
              <a:chExt cx="4812667" cy="2960648"/>
            </a:xfrm>
          </p:grpSpPr>
          <p:sp>
            <p:nvSpPr>
              <p:cNvPr id="16" name="íṥḷïḋè">
                <a:extLst>
                  <a:ext uri="{FF2B5EF4-FFF2-40B4-BE49-F238E27FC236}">
                    <a16:creationId xmlns:a16="http://schemas.microsoft.com/office/drawing/2014/main" xmlns="" id="{75A6EBDF-4E10-4074-8306-218792AF5F52}"/>
                  </a:ext>
                </a:extLst>
              </p:cNvPr>
              <p:cNvSpPr/>
              <p:nvPr/>
            </p:nvSpPr>
            <p:spPr>
              <a:xfrm>
                <a:off x="3689667" y="2436138"/>
                <a:ext cx="2014538" cy="2014538"/>
              </a:xfrm>
              <a:prstGeom prst="ellipse">
                <a:avLst/>
              </a:prstGeom>
              <a:solidFill>
                <a:schemeClr val="accent1">
                  <a:alpha val="80000"/>
                </a:schemeClr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2000" b="1" dirty="0"/>
                  <a:t>Text</a:t>
                </a:r>
                <a:endParaRPr lang="zh-CN" altLang="en-US" sz="2000" b="1" dirty="0"/>
              </a:p>
            </p:txBody>
          </p:sp>
          <p:sp>
            <p:nvSpPr>
              <p:cNvPr id="17" name="i$ḻïḓé">
                <a:extLst>
                  <a:ext uri="{FF2B5EF4-FFF2-40B4-BE49-F238E27FC236}">
                    <a16:creationId xmlns:a16="http://schemas.microsoft.com/office/drawing/2014/main" xmlns="" id="{32EA43B8-FA0B-41B9-9CA8-2EB4B4423D1F}"/>
                  </a:ext>
                </a:extLst>
              </p:cNvPr>
              <p:cNvSpPr/>
              <p:nvPr/>
            </p:nvSpPr>
            <p:spPr>
              <a:xfrm>
                <a:off x="6487796" y="2650208"/>
                <a:ext cx="2014538" cy="2014538"/>
              </a:xfrm>
              <a:prstGeom prst="ellipse">
                <a:avLst/>
              </a:prstGeom>
              <a:solidFill>
                <a:schemeClr val="accent1">
                  <a:alpha val="80000"/>
                </a:schemeClr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2000" b="1" dirty="0"/>
                  <a:t>Text</a:t>
                </a:r>
                <a:endParaRPr lang="zh-CN" altLang="en-US" sz="2000" b="1" dirty="0"/>
              </a:p>
            </p:txBody>
          </p:sp>
          <p:sp>
            <p:nvSpPr>
              <p:cNvPr id="18" name="î$ḻïḍe">
                <a:extLst>
                  <a:ext uri="{FF2B5EF4-FFF2-40B4-BE49-F238E27FC236}">
                    <a16:creationId xmlns:a16="http://schemas.microsoft.com/office/drawing/2014/main" xmlns="" id="{63527953-3944-4476-9D62-691EF90D22A6}"/>
                  </a:ext>
                </a:extLst>
              </p:cNvPr>
              <p:cNvSpPr/>
              <p:nvPr/>
            </p:nvSpPr>
            <p:spPr>
              <a:xfrm>
                <a:off x="5577689" y="3461569"/>
                <a:ext cx="1530467" cy="153046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  <a:alpha val="90000"/>
                </a:schemeClr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2000" b="1" dirty="0"/>
                  <a:t>Text</a:t>
                </a:r>
                <a:endParaRPr lang="zh-CN" altLang="en-US" sz="2000" b="1" dirty="0"/>
              </a:p>
            </p:txBody>
          </p:sp>
          <p:sp>
            <p:nvSpPr>
              <p:cNvPr id="19" name="íŝlídê">
                <a:extLst>
                  <a:ext uri="{FF2B5EF4-FFF2-40B4-BE49-F238E27FC236}">
                    <a16:creationId xmlns:a16="http://schemas.microsoft.com/office/drawing/2014/main" xmlns="" id="{CAEBE72D-8BCF-4ACA-8D23-6ADEAC76844B}"/>
                  </a:ext>
                </a:extLst>
              </p:cNvPr>
              <p:cNvSpPr/>
              <p:nvPr/>
            </p:nvSpPr>
            <p:spPr>
              <a:xfrm>
                <a:off x="5304538" y="2158226"/>
                <a:ext cx="1681654" cy="1681654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  <a:alpha val="90000"/>
                </a:schemeClr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2000" b="1" dirty="0"/>
                  <a:t>Text</a:t>
                </a:r>
                <a:endParaRPr lang="zh-CN" altLang="en-US" sz="2000" b="1" dirty="0"/>
              </a:p>
            </p:txBody>
          </p:sp>
          <p:sp>
            <p:nvSpPr>
              <p:cNvPr id="20" name="íśḻidé">
                <a:extLst>
                  <a:ext uri="{FF2B5EF4-FFF2-40B4-BE49-F238E27FC236}">
                    <a16:creationId xmlns:a16="http://schemas.microsoft.com/office/drawing/2014/main" xmlns="" id="{A03B4A91-32E7-49E1-9112-5E1B07469721}"/>
                  </a:ext>
                </a:extLst>
              </p:cNvPr>
              <p:cNvSpPr/>
              <p:nvPr/>
            </p:nvSpPr>
            <p:spPr>
              <a:xfrm>
                <a:off x="4718251" y="4028443"/>
                <a:ext cx="1090431" cy="1090431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  <a:alpha val="90000"/>
                </a:schemeClr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2000" b="1" dirty="0"/>
                  <a:t>Text</a:t>
                </a:r>
                <a:endParaRPr lang="zh-CN" altLang="en-US" sz="2000" b="1" dirty="0"/>
              </a:p>
            </p:txBody>
          </p:sp>
        </p:grpSp>
        <p:grpSp>
          <p:nvGrpSpPr>
            <p:cNvPr id="7" name="îśḻídè">
              <a:extLst>
                <a:ext uri="{FF2B5EF4-FFF2-40B4-BE49-F238E27FC236}">
                  <a16:creationId xmlns:a16="http://schemas.microsoft.com/office/drawing/2014/main" xmlns="" id="{069758F4-D789-4D9C-87DB-26AA3E905955}"/>
                </a:ext>
              </a:extLst>
            </p:cNvPr>
            <p:cNvGrpSpPr/>
            <p:nvPr/>
          </p:nvGrpSpPr>
          <p:grpSpPr>
            <a:xfrm>
              <a:off x="673102" y="1130300"/>
              <a:ext cx="3843592" cy="1990465"/>
              <a:chOff x="673101" y="2680785"/>
              <a:chExt cx="4072899" cy="1990465"/>
            </a:xfrm>
          </p:grpSpPr>
          <p:sp>
            <p:nvSpPr>
              <p:cNvPr id="13" name="îṡḻiḋé">
                <a:extLst>
                  <a:ext uri="{FF2B5EF4-FFF2-40B4-BE49-F238E27FC236}">
                    <a16:creationId xmlns:a16="http://schemas.microsoft.com/office/drawing/2014/main" xmlns="" id="{28DD1550-CA18-4F89-A86F-42F605122A99}"/>
                  </a:ext>
                </a:extLst>
              </p:cNvPr>
              <p:cNvSpPr txBox="1"/>
              <p:nvPr/>
            </p:nvSpPr>
            <p:spPr>
              <a:xfrm>
                <a:off x="673103" y="2680785"/>
                <a:ext cx="4072897" cy="85216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0000" tIns="46800" rIns="90000" bIns="46800" anchor="b" anchorCtr="0">
                <a:normAutofit/>
              </a:bodyPr>
              <a:lstStyle/>
              <a:p>
                <a:pPr>
                  <a:buSzPct val="25000"/>
                </a:pPr>
                <a:r>
                  <a:rPr lang="en-US" sz="2000" b="1" dirty="0"/>
                  <a:t>Unified fonts make</a:t>
                </a:r>
              </a:p>
              <a:p>
                <a:pPr>
                  <a:buSzPct val="25000"/>
                </a:pPr>
                <a:r>
                  <a:rPr lang="en-US" sz="2000" b="1" dirty="0"/>
                  <a:t>reading more fluent.</a:t>
                </a:r>
              </a:p>
            </p:txBody>
          </p:sp>
          <p:cxnSp>
            <p:nvCxnSpPr>
              <p:cNvPr id="14" name="直接连接符 13">
                <a:extLst>
                  <a:ext uri="{FF2B5EF4-FFF2-40B4-BE49-F238E27FC236}">
                    <a16:creationId xmlns:a16="http://schemas.microsoft.com/office/drawing/2014/main" xmlns="" id="{F5894032-D6B7-4472-ADE7-F1B0726ADD15}"/>
                  </a:ext>
                </a:extLst>
              </p:cNvPr>
              <p:cNvCxnSpPr/>
              <p:nvPr/>
            </p:nvCxnSpPr>
            <p:spPr>
              <a:xfrm>
                <a:off x="673103" y="3659947"/>
                <a:ext cx="4072897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ïSḷiḍe">
                <a:extLst>
                  <a:ext uri="{FF2B5EF4-FFF2-40B4-BE49-F238E27FC236}">
                    <a16:creationId xmlns:a16="http://schemas.microsoft.com/office/drawing/2014/main" xmlns="" id="{15648CD6-8FCD-4C52-8573-24FA5B910220}"/>
                  </a:ext>
                </a:extLst>
              </p:cNvPr>
              <p:cNvSpPr txBox="1"/>
              <p:nvPr/>
            </p:nvSpPr>
            <p:spPr>
              <a:xfrm>
                <a:off x="673101" y="3765447"/>
                <a:ext cx="4072897" cy="90580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0000" tIns="46800" rIns="90000" bIns="46800" anchor="t" anchorCtr="0">
                <a:normAutofit lnSpcReduction="10000"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Adjust the spacing to adapt to Chinese typesetting, use the reference line in PPT.</a:t>
                </a:r>
              </a:p>
            </p:txBody>
          </p:sp>
        </p:grpSp>
        <p:grpSp>
          <p:nvGrpSpPr>
            <p:cNvPr id="8" name="íṩliḋe">
              <a:extLst>
                <a:ext uri="{FF2B5EF4-FFF2-40B4-BE49-F238E27FC236}">
                  <a16:creationId xmlns:a16="http://schemas.microsoft.com/office/drawing/2014/main" xmlns="" id="{9B32FD68-6090-4322-9C91-1D0168C29E18}"/>
                </a:ext>
              </a:extLst>
            </p:cNvPr>
            <p:cNvGrpSpPr/>
            <p:nvPr/>
          </p:nvGrpSpPr>
          <p:grpSpPr>
            <a:xfrm>
              <a:off x="9108667" y="3736710"/>
              <a:ext cx="2404498" cy="1017430"/>
              <a:chOff x="8661000" y="1781570"/>
              <a:chExt cx="2295000" cy="1017430"/>
            </a:xfrm>
          </p:grpSpPr>
          <p:sp>
            <p:nvSpPr>
              <p:cNvPr id="11" name="iS1idê">
                <a:extLst>
                  <a:ext uri="{FF2B5EF4-FFF2-40B4-BE49-F238E27FC236}">
                    <a16:creationId xmlns:a16="http://schemas.microsoft.com/office/drawing/2014/main" xmlns="" id="{1BB3FD0B-B174-49D5-A30B-28C5FC18EA58}"/>
                  </a:ext>
                </a:extLst>
              </p:cNvPr>
              <p:cNvSpPr txBox="1"/>
              <p:nvPr/>
            </p:nvSpPr>
            <p:spPr>
              <a:xfrm>
                <a:off x="8661000" y="1781570"/>
                <a:ext cx="2295000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t" anchorCtr="0">
                <a:normAutofit lnSpcReduction="10000"/>
              </a:bodyPr>
              <a:lstStyle/>
              <a:p>
                <a:pPr>
                  <a:buSzPct val="25000"/>
                </a:pPr>
                <a:r>
                  <a:rPr lang="de-DE" sz="2000" b="1" dirty="0"/>
                  <a:t>Text here</a:t>
                </a:r>
              </a:p>
            </p:txBody>
          </p:sp>
          <p:sp>
            <p:nvSpPr>
              <p:cNvPr id="12" name="îṣḷíḓe">
                <a:extLst>
                  <a:ext uri="{FF2B5EF4-FFF2-40B4-BE49-F238E27FC236}">
                    <a16:creationId xmlns:a16="http://schemas.microsoft.com/office/drawing/2014/main" xmlns="" id="{AF2BBDC6-8EC9-4ADC-B35C-9CB18470C4A6}"/>
                  </a:ext>
                </a:extLst>
              </p:cNvPr>
              <p:cNvSpPr txBox="1"/>
              <p:nvPr/>
            </p:nvSpPr>
            <p:spPr>
              <a:xfrm>
                <a:off x="8661000" y="2174082"/>
                <a:ext cx="229500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rmAutofit lnSpcReduction="10000"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Copy paste fonts. Choose the only option to retain text.…</a:t>
                </a:r>
                <a:r>
                  <a:rPr lang="de-DE" sz="1200" dirty="0"/>
                  <a:t>.</a:t>
                </a:r>
              </a:p>
            </p:txBody>
          </p:sp>
        </p:grpSp>
        <p:sp>
          <p:nvSpPr>
            <p:cNvPr id="9" name="isľïḍe">
              <a:extLst>
                <a:ext uri="{FF2B5EF4-FFF2-40B4-BE49-F238E27FC236}">
                  <a16:creationId xmlns:a16="http://schemas.microsoft.com/office/drawing/2014/main" xmlns="" id="{0BC0451E-E8CD-4318-89D5-1D39CFBBF88B}"/>
                </a:ext>
              </a:extLst>
            </p:cNvPr>
            <p:cNvSpPr txBox="1"/>
            <p:nvPr/>
          </p:nvSpPr>
          <p:spPr>
            <a:xfrm>
              <a:off x="9108667" y="5521882"/>
              <a:ext cx="2404498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rmAutofit lnSpcReduction="10000"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</a:t>
              </a:r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6D0E5D2A-A8E4-4EA6-9E27-FE17EF472ABA}"/>
                </a:ext>
              </a:extLst>
            </p:cNvPr>
            <p:cNvCxnSpPr>
              <a:cxnSpLocks/>
            </p:cNvCxnSpPr>
            <p:nvPr/>
          </p:nvCxnSpPr>
          <p:spPr>
            <a:xfrm>
              <a:off x="9207396" y="5192646"/>
              <a:ext cx="2311504" cy="0"/>
            </a:xfrm>
            <a:prstGeom prst="line">
              <a:avLst/>
            </a:prstGeom>
            <a:ln w="3175" cap="rnd">
              <a:solidFill>
                <a:schemeClr val="tx2">
                  <a:lumMod val="40000"/>
                  <a:lumOff val="6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92701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EA4F341-6EEC-4A79-B04E-C53010E559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041D89C-3F1B-4365-A29C-7A91EC7AC0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DDE2C1B5-7B44-4F51-86C9-E8B68C2474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/>
          </a:p>
        </p:txBody>
      </p:sp>
      <p:grpSp>
        <p:nvGrpSpPr>
          <p:cNvPr id="5" name="09a25323-f710-409c-8dfa-8572c7d748c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04ED43E1-66B9-4E03-92A0-96B792BF256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130302"/>
            <a:ext cx="10858500" cy="5003798"/>
            <a:chOff x="660400" y="1130302"/>
            <a:chExt cx="10858500" cy="5003798"/>
          </a:xfrm>
        </p:grpSpPr>
        <p:grpSp>
          <p:nvGrpSpPr>
            <p:cNvPr id="6" name="ísļîḓé">
              <a:extLst>
                <a:ext uri="{FF2B5EF4-FFF2-40B4-BE49-F238E27FC236}">
                  <a16:creationId xmlns:a16="http://schemas.microsoft.com/office/drawing/2014/main" xmlns="" id="{814BAEAE-1F53-4EAC-9940-97B66B25531E}"/>
                </a:ext>
              </a:extLst>
            </p:cNvPr>
            <p:cNvGrpSpPr/>
            <p:nvPr/>
          </p:nvGrpSpPr>
          <p:grpSpPr>
            <a:xfrm rot="16200000">
              <a:off x="519116" y="1271587"/>
              <a:ext cx="5003798" cy="4721227"/>
              <a:chOff x="1115797" y="1846041"/>
              <a:chExt cx="4269068" cy="2581349"/>
            </a:xfrm>
          </p:grpSpPr>
          <p:sp>
            <p:nvSpPr>
              <p:cNvPr id="30" name="ïsļïḋê">
                <a:extLst>
                  <a:ext uri="{FF2B5EF4-FFF2-40B4-BE49-F238E27FC236}">
                    <a16:creationId xmlns:a16="http://schemas.microsoft.com/office/drawing/2014/main" xmlns="" id="{39D7EE8E-82EF-4E8A-A6FE-42515014DE3D}"/>
                  </a:ext>
                </a:extLst>
              </p:cNvPr>
              <p:cNvSpPr/>
              <p:nvPr/>
            </p:nvSpPr>
            <p:spPr>
              <a:xfrm rot="10800000">
                <a:off x="1115797" y="1846041"/>
                <a:ext cx="4269068" cy="2581349"/>
              </a:xfrm>
              <a:prstGeom prst="triangl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en-US" sz="1351"/>
              </a:p>
            </p:txBody>
          </p:sp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xmlns="" id="{D403F11B-E1BC-44C4-BF6C-1BA25F3D0BF0}"/>
                  </a:ext>
                </a:extLst>
              </p:cNvPr>
              <p:cNvCxnSpPr/>
              <p:nvPr/>
            </p:nvCxnSpPr>
            <p:spPr>
              <a:xfrm flipV="1">
                <a:off x="3249292" y="1846041"/>
                <a:ext cx="0" cy="1996848"/>
              </a:xfrm>
              <a:prstGeom prst="line">
                <a:avLst/>
              </a:prstGeom>
              <a:ln w="3175">
                <a:solidFill>
                  <a:schemeClr val="accent1"/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9517B807-3B17-4E14-A3CF-4CA9A1EF50FE}"/>
                </a:ext>
              </a:extLst>
            </p:cNvPr>
            <p:cNvCxnSpPr/>
            <p:nvPr/>
          </p:nvCxnSpPr>
          <p:spPr>
            <a:xfrm>
              <a:off x="5476875" y="3641540"/>
              <a:ext cx="6042025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" name="íŝļíḓé">
              <a:extLst>
                <a:ext uri="{FF2B5EF4-FFF2-40B4-BE49-F238E27FC236}">
                  <a16:creationId xmlns:a16="http://schemas.microsoft.com/office/drawing/2014/main" xmlns="" id="{30AB72C0-FE27-4242-A242-AE551AEDE10D}"/>
                </a:ext>
              </a:extLst>
            </p:cNvPr>
            <p:cNvGrpSpPr/>
            <p:nvPr/>
          </p:nvGrpSpPr>
          <p:grpSpPr>
            <a:xfrm>
              <a:off x="660400" y="3808959"/>
              <a:ext cx="2320925" cy="1074799"/>
              <a:chOff x="660400" y="2251530"/>
              <a:chExt cx="1696421" cy="1074799"/>
            </a:xfrm>
          </p:grpSpPr>
          <p:sp>
            <p:nvSpPr>
              <p:cNvPr id="28" name="íṡļïḑé">
                <a:extLst>
                  <a:ext uri="{FF2B5EF4-FFF2-40B4-BE49-F238E27FC236}">
                    <a16:creationId xmlns:a16="http://schemas.microsoft.com/office/drawing/2014/main" xmlns="" id="{60E818EF-FA84-4498-99DD-8B3CF383C52B}"/>
                  </a:ext>
                </a:extLst>
              </p:cNvPr>
              <p:cNvSpPr/>
              <p:nvPr/>
            </p:nvSpPr>
            <p:spPr bwMode="auto">
              <a:xfrm>
                <a:off x="660400" y="2664411"/>
                <a:ext cx="1696421" cy="6619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Supporting text here.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9" name="íṧļîḋê">
                <a:extLst>
                  <a:ext uri="{FF2B5EF4-FFF2-40B4-BE49-F238E27FC236}">
                    <a16:creationId xmlns:a16="http://schemas.microsoft.com/office/drawing/2014/main" xmlns="" id="{8D8DEE8C-0A29-4B99-A22A-8C85ABF0598C}"/>
                  </a:ext>
                </a:extLst>
              </p:cNvPr>
              <p:cNvSpPr txBox="1"/>
              <p:nvPr/>
            </p:nvSpPr>
            <p:spPr bwMode="auto">
              <a:xfrm>
                <a:off x="660400" y="2251530"/>
                <a:ext cx="1696421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9" name="ïşlïḑe">
              <a:extLst>
                <a:ext uri="{FF2B5EF4-FFF2-40B4-BE49-F238E27FC236}">
                  <a16:creationId xmlns:a16="http://schemas.microsoft.com/office/drawing/2014/main" xmlns="" id="{08144E19-E4AA-410B-8C4E-19A65024E202}"/>
                </a:ext>
              </a:extLst>
            </p:cNvPr>
            <p:cNvGrpSpPr/>
            <p:nvPr/>
          </p:nvGrpSpPr>
          <p:grpSpPr>
            <a:xfrm>
              <a:off x="660400" y="2427834"/>
              <a:ext cx="2320925" cy="1074799"/>
              <a:chOff x="660400" y="2251530"/>
              <a:chExt cx="1696421" cy="1074799"/>
            </a:xfrm>
          </p:grpSpPr>
          <p:sp>
            <p:nvSpPr>
              <p:cNvPr id="26" name="íś1îḍê">
                <a:extLst>
                  <a:ext uri="{FF2B5EF4-FFF2-40B4-BE49-F238E27FC236}">
                    <a16:creationId xmlns:a16="http://schemas.microsoft.com/office/drawing/2014/main" xmlns="" id="{6853D9C4-F732-459D-9EF4-0021BC162C1B}"/>
                  </a:ext>
                </a:extLst>
              </p:cNvPr>
              <p:cNvSpPr/>
              <p:nvPr/>
            </p:nvSpPr>
            <p:spPr bwMode="auto">
              <a:xfrm>
                <a:off x="660400" y="2664411"/>
                <a:ext cx="1696421" cy="6619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Supporting text here.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7" name="îṩľîdè">
                <a:extLst>
                  <a:ext uri="{FF2B5EF4-FFF2-40B4-BE49-F238E27FC236}">
                    <a16:creationId xmlns:a16="http://schemas.microsoft.com/office/drawing/2014/main" xmlns="" id="{AA084D7C-F665-441B-8256-1FAE67FB2C0F}"/>
                  </a:ext>
                </a:extLst>
              </p:cNvPr>
              <p:cNvSpPr txBox="1"/>
              <p:nvPr/>
            </p:nvSpPr>
            <p:spPr bwMode="auto">
              <a:xfrm>
                <a:off x="660400" y="2251530"/>
                <a:ext cx="1696421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sp>
          <p:nvSpPr>
            <p:cNvPr id="10" name="ïṣḷîḋè">
              <a:extLst>
                <a:ext uri="{FF2B5EF4-FFF2-40B4-BE49-F238E27FC236}">
                  <a16:creationId xmlns:a16="http://schemas.microsoft.com/office/drawing/2014/main" xmlns="" id="{D4063B62-31E9-4C0D-B85D-B7A916AA2500}"/>
                </a:ext>
              </a:extLst>
            </p:cNvPr>
            <p:cNvSpPr/>
            <p:nvPr/>
          </p:nvSpPr>
          <p:spPr bwMode="auto">
            <a:xfrm>
              <a:off x="6415044" y="1596724"/>
              <a:ext cx="546627" cy="548341"/>
            </a:xfrm>
            <a:custGeom>
              <a:avLst/>
              <a:gdLst>
                <a:gd name="connsiteX0" fmla="*/ 274005 w 606795"/>
                <a:gd name="connsiteY0" fmla="*/ 200265 h 608697"/>
                <a:gd name="connsiteX1" fmla="*/ 331102 w 606795"/>
                <a:gd name="connsiteY1" fmla="*/ 212914 h 608697"/>
                <a:gd name="connsiteX2" fmla="*/ 329998 w 606795"/>
                <a:gd name="connsiteY2" fmla="*/ 214016 h 608697"/>
                <a:gd name="connsiteX3" fmla="*/ 279379 w 606795"/>
                <a:gd name="connsiteY3" fmla="*/ 264565 h 608697"/>
                <a:gd name="connsiteX4" fmla="*/ 274005 w 606795"/>
                <a:gd name="connsiteY4" fmla="*/ 264373 h 608697"/>
                <a:gd name="connsiteX5" fmla="*/ 203186 w 606795"/>
                <a:gd name="connsiteY5" fmla="*/ 335093 h 608697"/>
                <a:gd name="connsiteX6" fmla="*/ 273957 w 606795"/>
                <a:gd name="connsiteY6" fmla="*/ 405813 h 608697"/>
                <a:gd name="connsiteX7" fmla="*/ 344776 w 606795"/>
                <a:gd name="connsiteY7" fmla="*/ 335093 h 608697"/>
                <a:gd name="connsiteX8" fmla="*/ 344584 w 606795"/>
                <a:gd name="connsiteY8" fmla="*/ 329727 h 608697"/>
                <a:gd name="connsiteX9" fmla="*/ 395204 w 606795"/>
                <a:gd name="connsiteY9" fmla="*/ 279178 h 608697"/>
                <a:gd name="connsiteX10" fmla="*/ 396259 w 606795"/>
                <a:gd name="connsiteY10" fmla="*/ 278076 h 608697"/>
                <a:gd name="connsiteX11" fmla="*/ 408926 w 606795"/>
                <a:gd name="connsiteY11" fmla="*/ 335093 h 608697"/>
                <a:gd name="connsiteX12" fmla="*/ 274005 w 606795"/>
                <a:gd name="connsiteY12" fmla="*/ 469825 h 608697"/>
                <a:gd name="connsiteX13" fmla="*/ 139084 w 606795"/>
                <a:gd name="connsiteY13" fmla="*/ 334997 h 608697"/>
                <a:gd name="connsiteX14" fmla="*/ 274005 w 606795"/>
                <a:gd name="connsiteY14" fmla="*/ 200265 h 608697"/>
                <a:gd name="connsiteX15" fmla="*/ 273958 w 606795"/>
                <a:gd name="connsiteY15" fmla="*/ 61462 h 608697"/>
                <a:gd name="connsiteX16" fmla="*/ 399831 w 606795"/>
                <a:gd name="connsiteY16" fmla="*/ 91976 h 608697"/>
                <a:gd name="connsiteX17" fmla="*/ 399687 w 606795"/>
                <a:gd name="connsiteY17" fmla="*/ 101508 h 608697"/>
                <a:gd name="connsiteX18" fmla="*/ 402757 w 606795"/>
                <a:gd name="connsiteY18" fmla="*/ 141411 h 608697"/>
                <a:gd name="connsiteX19" fmla="*/ 380068 w 606795"/>
                <a:gd name="connsiteY19" fmla="*/ 164069 h 608697"/>
                <a:gd name="connsiteX20" fmla="*/ 274006 w 606795"/>
                <a:gd name="connsiteY20" fmla="*/ 133938 h 608697"/>
                <a:gd name="connsiteX21" fmla="*/ 72627 w 606795"/>
                <a:gd name="connsiteY21" fmla="*/ 335079 h 608697"/>
                <a:gd name="connsiteX22" fmla="*/ 274101 w 606795"/>
                <a:gd name="connsiteY22" fmla="*/ 536173 h 608697"/>
                <a:gd name="connsiteX23" fmla="*/ 475480 w 606795"/>
                <a:gd name="connsiteY23" fmla="*/ 335079 h 608697"/>
                <a:gd name="connsiteX24" fmla="*/ 445307 w 606795"/>
                <a:gd name="connsiteY24" fmla="*/ 229168 h 608697"/>
                <a:gd name="connsiteX25" fmla="*/ 470395 w 606795"/>
                <a:gd name="connsiteY25" fmla="*/ 204115 h 608697"/>
                <a:gd name="connsiteX26" fmla="*/ 505222 w 606795"/>
                <a:gd name="connsiteY26" fmla="*/ 206797 h 608697"/>
                <a:gd name="connsiteX27" fmla="*/ 509203 w 606795"/>
                <a:gd name="connsiteY27" fmla="*/ 206941 h 608697"/>
                <a:gd name="connsiteX28" fmla="*/ 515967 w 606795"/>
                <a:gd name="connsiteY28" fmla="*/ 206510 h 608697"/>
                <a:gd name="connsiteX29" fmla="*/ 548011 w 606795"/>
                <a:gd name="connsiteY29" fmla="*/ 335079 h 608697"/>
                <a:gd name="connsiteX30" fmla="*/ 274006 w 606795"/>
                <a:gd name="connsiteY30" fmla="*/ 608697 h 608697"/>
                <a:gd name="connsiteX31" fmla="*/ 0 w 606795"/>
                <a:gd name="connsiteY31" fmla="*/ 335079 h 608697"/>
                <a:gd name="connsiteX32" fmla="*/ 273958 w 606795"/>
                <a:gd name="connsiteY32" fmla="*/ 61462 h 608697"/>
                <a:gd name="connsiteX33" fmla="*/ 505808 w 606795"/>
                <a:gd name="connsiteY33" fmla="*/ 0 h 608697"/>
                <a:gd name="connsiteX34" fmla="*/ 512237 w 606795"/>
                <a:gd name="connsiteY34" fmla="*/ 5893 h 608697"/>
                <a:gd name="connsiteX35" fmla="*/ 516075 w 606795"/>
                <a:gd name="connsiteY35" fmla="*/ 55382 h 608697"/>
                <a:gd name="connsiteX36" fmla="*/ 534691 w 606795"/>
                <a:gd name="connsiteY36" fmla="*/ 36794 h 608697"/>
                <a:gd name="connsiteX37" fmla="*/ 548028 w 606795"/>
                <a:gd name="connsiteY37" fmla="*/ 31236 h 608697"/>
                <a:gd name="connsiteX38" fmla="*/ 561414 w 606795"/>
                <a:gd name="connsiteY38" fmla="*/ 36794 h 608697"/>
                <a:gd name="connsiteX39" fmla="*/ 572689 w 606795"/>
                <a:gd name="connsiteY39" fmla="*/ 48100 h 608697"/>
                <a:gd name="connsiteX40" fmla="*/ 572689 w 606795"/>
                <a:gd name="connsiteY40" fmla="*/ 74881 h 608697"/>
                <a:gd name="connsiteX41" fmla="*/ 556424 w 606795"/>
                <a:gd name="connsiteY41" fmla="*/ 91074 h 608697"/>
                <a:gd name="connsiteX42" fmla="*/ 600900 w 606795"/>
                <a:gd name="connsiteY42" fmla="*/ 94523 h 608697"/>
                <a:gd name="connsiteX43" fmla="*/ 604930 w 606795"/>
                <a:gd name="connsiteY43" fmla="*/ 105398 h 608697"/>
                <a:gd name="connsiteX44" fmla="*/ 531716 w 606795"/>
                <a:gd name="connsiteY44" fmla="*/ 178458 h 608697"/>
                <a:gd name="connsiteX45" fmla="*/ 509070 w 606795"/>
                <a:gd name="connsiteY45" fmla="*/ 187800 h 608697"/>
                <a:gd name="connsiteX46" fmla="*/ 506672 w 606795"/>
                <a:gd name="connsiteY46" fmla="*/ 187752 h 608697"/>
                <a:gd name="connsiteX47" fmla="*/ 504800 w 606795"/>
                <a:gd name="connsiteY47" fmla="*/ 187609 h 608697"/>
                <a:gd name="connsiteX48" fmla="*/ 462964 w 606795"/>
                <a:gd name="connsiteY48" fmla="*/ 184399 h 608697"/>
                <a:gd name="connsiteX49" fmla="*/ 434177 w 606795"/>
                <a:gd name="connsiteY49" fmla="*/ 213144 h 608697"/>
                <a:gd name="connsiteX50" fmla="*/ 386536 w 606795"/>
                <a:gd name="connsiteY50" fmla="*/ 260765 h 608697"/>
                <a:gd name="connsiteX51" fmla="*/ 385432 w 606795"/>
                <a:gd name="connsiteY51" fmla="*/ 261819 h 608697"/>
                <a:gd name="connsiteX52" fmla="*/ 339326 w 606795"/>
                <a:gd name="connsiteY52" fmla="*/ 307906 h 608697"/>
                <a:gd name="connsiteX53" fmla="*/ 319031 w 606795"/>
                <a:gd name="connsiteY53" fmla="*/ 328124 h 608697"/>
                <a:gd name="connsiteX54" fmla="*/ 308524 w 606795"/>
                <a:gd name="connsiteY54" fmla="*/ 332819 h 608697"/>
                <a:gd name="connsiteX55" fmla="*/ 291588 w 606795"/>
                <a:gd name="connsiteY55" fmla="*/ 333633 h 608697"/>
                <a:gd name="connsiteX56" fmla="*/ 290772 w 606795"/>
                <a:gd name="connsiteY56" fmla="*/ 333633 h 608697"/>
                <a:gd name="connsiteX57" fmla="*/ 274844 w 606795"/>
                <a:gd name="connsiteY57" fmla="*/ 316386 h 608697"/>
                <a:gd name="connsiteX58" fmla="*/ 276091 w 606795"/>
                <a:gd name="connsiteY58" fmla="*/ 300337 h 608697"/>
                <a:gd name="connsiteX59" fmla="*/ 280697 w 606795"/>
                <a:gd name="connsiteY59" fmla="*/ 290324 h 608697"/>
                <a:gd name="connsiteX60" fmla="*/ 301183 w 606795"/>
                <a:gd name="connsiteY60" fmla="*/ 269867 h 608697"/>
                <a:gd name="connsiteX61" fmla="*/ 347290 w 606795"/>
                <a:gd name="connsiteY61" fmla="*/ 223827 h 608697"/>
                <a:gd name="connsiteX62" fmla="*/ 348393 w 606795"/>
                <a:gd name="connsiteY62" fmla="*/ 222725 h 608697"/>
                <a:gd name="connsiteX63" fmla="*/ 396035 w 606795"/>
                <a:gd name="connsiteY63" fmla="*/ 175153 h 608697"/>
                <a:gd name="connsiteX64" fmla="*/ 422519 w 606795"/>
                <a:gd name="connsiteY64" fmla="*/ 148707 h 608697"/>
                <a:gd name="connsiteX65" fmla="*/ 419016 w 606795"/>
                <a:gd name="connsiteY65" fmla="*/ 102907 h 608697"/>
                <a:gd name="connsiteX66" fmla="*/ 418825 w 606795"/>
                <a:gd name="connsiteY66" fmla="*/ 100032 h 608697"/>
                <a:gd name="connsiteX67" fmla="*/ 428084 w 606795"/>
                <a:gd name="connsiteY67" fmla="*/ 74976 h 608697"/>
                <a:gd name="connsiteX68" fmla="*/ 501346 w 606795"/>
                <a:gd name="connsiteY68" fmla="*/ 1868 h 608697"/>
                <a:gd name="connsiteX69" fmla="*/ 505808 w 606795"/>
                <a:gd name="connsiteY69" fmla="*/ 0 h 608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606795" h="608697">
                  <a:moveTo>
                    <a:pt x="274005" y="200265"/>
                  </a:moveTo>
                  <a:cubicBezTo>
                    <a:pt x="294445" y="200265"/>
                    <a:pt x="313733" y="204817"/>
                    <a:pt x="331102" y="212914"/>
                  </a:cubicBezTo>
                  <a:lnTo>
                    <a:pt x="329998" y="214016"/>
                  </a:lnTo>
                  <a:lnTo>
                    <a:pt x="279379" y="264565"/>
                  </a:lnTo>
                  <a:cubicBezTo>
                    <a:pt x="277604" y="264421"/>
                    <a:pt x="275828" y="264373"/>
                    <a:pt x="274005" y="264373"/>
                  </a:cubicBezTo>
                  <a:cubicBezTo>
                    <a:pt x="234949" y="264373"/>
                    <a:pt x="203186" y="296044"/>
                    <a:pt x="203186" y="335093"/>
                  </a:cubicBezTo>
                  <a:cubicBezTo>
                    <a:pt x="203186" y="374094"/>
                    <a:pt x="234805" y="405813"/>
                    <a:pt x="273957" y="405813"/>
                  </a:cubicBezTo>
                  <a:cubicBezTo>
                    <a:pt x="313109" y="405813"/>
                    <a:pt x="344776" y="374094"/>
                    <a:pt x="344776" y="335093"/>
                  </a:cubicBezTo>
                  <a:cubicBezTo>
                    <a:pt x="344776" y="333272"/>
                    <a:pt x="344728" y="331499"/>
                    <a:pt x="344584" y="329727"/>
                  </a:cubicBezTo>
                  <a:lnTo>
                    <a:pt x="395204" y="279178"/>
                  </a:lnTo>
                  <a:lnTo>
                    <a:pt x="396259" y="278076"/>
                  </a:lnTo>
                  <a:cubicBezTo>
                    <a:pt x="404368" y="295421"/>
                    <a:pt x="408926" y="314682"/>
                    <a:pt x="408926" y="335093"/>
                  </a:cubicBezTo>
                  <a:cubicBezTo>
                    <a:pt x="408926" y="409502"/>
                    <a:pt x="348567" y="469825"/>
                    <a:pt x="274005" y="469825"/>
                  </a:cubicBezTo>
                  <a:cubicBezTo>
                    <a:pt x="199491" y="469825"/>
                    <a:pt x="139084" y="409454"/>
                    <a:pt x="139084" y="334997"/>
                  </a:cubicBezTo>
                  <a:cubicBezTo>
                    <a:pt x="139084" y="260588"/>
                    <a:pt x="199491" y="200265"/>
                    <a:pt x="274005" y="200265"/>
                  </a:cubicBezTo>
                  <a:close/>
                  <a:moveTo>
                    <a:pt x="273958" y="61462"/>
                  </a:moveTo>
                  <a:cubicBezTo>
                    <a:pt x="319385" y="61462"/>
                    <a:pt x="362127" y="72480"/>
                    <a:pt x="399831" y="91976"/>
                  </a:cubicBezTo>
                  <a:cubicBezTo>
                    <a:pt x="399495" y="95089"/>
                    <a:pt x="399447" y="98299"/>
                    <a:pt x="399687" y="101508"/>
                  </a:cubicBezTo>
                  <a:lnTo>
                    <a:pt x="402757" y="141411"/>
                  </a:lnTo>
                  <a:lnTo>
                    <a:pt x="380068" y="164069"/>
                  </a:lnTo>
                  <a:cubicBezTo>
                    <a:pt x="349319" y="145003"/>
                    <a:pt x="312957" y="133938"/>
                    <a:pt x="274006" y="133938"/>
                  </a:cubicBezTo>
                  <a:cubicBezTo>
                    <a:pt x="162811" y="133938"/>
                    <a:pt x="72627" y="223994"/>
                    <a:pt x="72627" y="335079"/>
                  </a:cubicBezTo>
                  <a:cubicBezTo>
                    <a:pt x="72627" y="446117"/>
                    <a:pt x="162859" y="536173"/>
                    <a:pt x="274101" y="536173"/>
                  </a:cubicBezTo>
                  <a:cubicBezTo>
                    <a:pt x="385296" y="536173"/>
                    <a:pt x="475480" y="446117"/>
                    <a:pt x="475480" y="335079"/>
                  </a:cubicBezTo>
                  <a:cubicBezTo>
                    <a:pt x="475480" y="296231"/>
                    <a:pt x="464447" y="259969"/>
                    <a:pt x="445307" y="229168"/>
                  </a:cubicBezTo>
                  <a:lnTo>
                    <a:pt x="470395" y="204115"/>
                  </a:lnTo>
                  <a:lnTo>
                    <a:pt x="505222" y="206797"/>
                  </a:lnTo>
                  <a:cubicBezTo>
                    <a:pt x="506565" y="206893"/>
                    <a:pt x="507908" y="206941"/>
                    <a:pt x="509203" y="206941"/>
                  </a:cubicBezTo>
                  <a:cubicBezTo>
                    <a:pt x="511458" y="206941"/>
                    <a:pt x="513760" y="206797"/>
                    <a:pt x="515967" y="206510"/>
                  </a:cubicBezTo>
                  <a:cubicBezTo>
                    <a:pt x="536450" y="244832"/>
                    <a:pt x="548011" y="288566"/>
                    <a:pt x="548011" y="335079"/>
                  </a:cubicBezTo>
                  <a:cubicBezTo>
                    <a:pt x="548011" y="486163"/>
                    <a:pt x="425351" y="608697"/>
                    <a:pt x="274006" y="608697"/>
                  </a:cubicBezTo>
                  <a:cubicBezTo>
                    <a:pt x="122708" y="608697"/>
                    <a:pt x="0" y="486163"/>
                    <a:pt x="0" y="335079"/>
                  </a:cubicBezTo>
                  <a:cubicBezTo>
                    <a:pt x="0" y="183948"/>
                    <a:pt x="122708" y="61462"/>
                    <a:pt x="273958" y="61462"/>
                  </a:cubicBezTo>
                  <a:close/>
                  <a:moveTo>
                    <a:pt x="505808" y="0"/>
                  </a:moveTo>
                  <a:cubicBezTo>
                    <a:pt x="508927" y="0"/>
                    <a:pt x="511949" y="2252"/>
                    <a:pt x="512237" y="5893"/>
                  </a:cubicBezTo>
                  <a:lnTo>
                    <a:pt x="516075" y="55382"/>
                  </a:lnTo>
                  <a:lnTo>
                    <a:pt x="534691" y="36794"/>
                  </a:lnTo>
                  <a:cubicBezTo>
                    <a:pt x="538337" y="33105"/>
                    <a:pt x="543231" y="31236"/>
                    <a:pt x="548028" y="31236"/>
                  </a:cubicBezTo>
                  <a:cubicBezTo>
                    <a:pt x="552826" y="31236"/>
                    <a:pt x="557720" y="33105"/>
                    <a:pt x="561414" y="36794"/>
                  </a:cubicBezTo>
                  <a:lnTo>
                    <a:pt x="572689" y="48100"/>
                  </a:lnTo>
                  <a:cubicBezTo>
                    <a:pt x="580077" y="55526"/>
                    <a:pt x="580077" y="67455"/>
                    <a:pt x="572689" y="74881"/>
                  </a:cubicBezTo>
                  <a:lnTo>
                    <a:pt x="556424" y="91074"/>
                  </a:lnTo>
                  <a:lnTo>
                    <a:pt x="600900" y="94523"/>
                  </a:lnTo>
                  <a:cubicBezTo>
                    <a:pt x="606321" y="94906"/>
                    <a:pt x="608768" y="101565"/>
                    <a:pt x="604930" y="105398"/>
                  </a:cubicBezTo>
                  <a:lnTo>
                    <a:pt x="531716" y="178458"/>
                  </a:lnTo>
                  <a:cubicBezTo>
                    <a:pt x="525671" y="184495"/>
                    <a:pt x="517515" y="187800"/>
                    <a:pt x="509070" y="187800"/>
                  </a:cubicBezTo>
                  <a:cubicBezTo>
                    <a:pt x="508303" y="187800"/>
                    <a:pt x="507487" y="187800"/>
                    <a:pt x="506672" y="187752"/>
                  </a:cubicBezTo>
                  <a:lnTo>
                    <a:pt x="504800" y="187609"/>
                  </a:lnTo>
                  <a:lnTo>
                    <a:pt x="462964" y="184399"/>
                  </a:lnTo>
                  <a:lnTo>
                    <a:pt x="434177" y="213144"/>
                  </a:lnTo>
                  <a:lnTo>
                    <a:pt x="386536" y="260765"/>
                  </a:lnTo>
                  <a:lnTo>
                    <a:pt x="385432" y="261819"/>
                  </a:lnTo>
                  <a:lnTo>
                    <a:pt x="339326" y="307906"/>
                  </a:lnTo>
                  <a:lnTo>
                    <a:pt x="319031" y="328124"/>
                  </a:lnTo>
                  <a:cubicBezTo>
                    <a:pt x="316296" y="330950"/>
                    <a:pt x="312506" y="332627"/>
                    <a:pt x="308524" y="332819"/>
                  </a:cubicBezTo>
                  <a:lnTo>
                    <a:pt x="291588" y="333633"/>
                  </a:lnTo>
                  <a:lnTo>
                    <a:pt x="290772" y="333633"/>
                  </a:lnTo>
                  <a:cubicBezTo>
                    <a:pt x="281465" y="333633"/>
                    <a:pt x="274076" y="325728"/>
                    <a:pt x="274844" y="316386"/>
                  </a:cubicBezTo>
                  <a:lnTo>
                    <a:pt x="276091" y="300337"/>
                  </a:lnTo>
                  <a:cubicBezTo>
                    <a:pt x="276379" y="296600"/>
                    <a:pt x="278010" y="293007"/>
                    <a:pt x="280697" y="290324"/>
                  </a:cubicBezTo>
                  <a:lnTo>
                    <a:pt x="301183" y="269867"/>
                  </a:lnTo>
                  <a:lnTo>
                    <a:pt x="347290" y="223827"/>
                  </a:lnTo>
                  <a:lnTo>
                    <a:pt x="348393" y="222725"/>
                  </a:lnTo>
                  <a:lnTo>
                    <a:pt x="396035" y="175153"/>
                  </a:lnTo>
                  <a:lnTo>
                    <a:pt x="422519" y="148707"/>
                  </a:lnTo>
                  <a:lnTo>
                    <a:pt x="419016" y="102907"/>
                  </a:lnTo>
                  <a:lnTo>
                    <a:pt x="418825" y="100032"/>
                  </a:lnTo>
                  <a:cubicBezTo>
                    <a:pt x="418105" y="90690"/>
                    <a:pt x="421511" y="81588"/>
                    <a:pt x="428084" y="74976"/>
                  </a:cubicBezTo>
                  <a:lnTo>
                    <a:pt x="501346" y="1868"/>
                  </a:lnTo>
                  <a:cubicBezTo>
                    <a:pt x="502641" y="575"/>
                    <a:pt x="504225" y="0"/>
                    <a:pt x="50580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grpSp>
          <p:nvGrpSpPr>
            <p:cNvPr id="11" name="ïṩḻíḍé">
              <a:extLst>
                <a:ext uri="{FF2B5EF4-FFF2-40B4-BE49-F238E27FC236}">
                  <a16:creationId xmlns:a16="http://schemas.microsoft.com/office/drawing/2014/main" xmlns="" id="{E57521AD-8CB3-4FB5-9B1C-ABF1EB452012}"/>
                </a:ext>
              </a:extLst>
            </p:cNvPr>
            <p:cNvGrpSpPr/>
            <p:nvPr/>
          </p:nvGrpSpPr>
          <p:grpSpPr>
            <a:xfrm>
              <a:off x="5381629" y="2240033"/>
              <a:ext cx="2613457" cy="1306539"/>
              <a:chOff x="2300288" y="1540112"/>
              <a:chExt cx="2613457" cy="1306539"/>
            </a:xfrm>
          </p:grpSpPr>
          <p:sp>
            <p:nvSpPr>
              <p:cNvPr id="24" name="íSľîḍê">
                <a:extLst>
                  <a:ext uri="{FF2B5EF4-FFF2-40B4-BE49-F238E27FC236}">
                    <a16:creationId xmlns:a16="http://schemas.microsoft.com/office/drawing/2014/main" xmlns="" id="{21B84311-756E-4A96-A8D0-6E6A7C0AFC02}"/>
                  </a:ext>
                </a:extLst>
              </p:cNvPr>
              <p:cNvSpPr/>
              <p:nvPr/>
            </p:nvSpPr>
            <p:spPr bwMode="auto">
              <a:xfrm>
                <a:off x="2300288" y="1981916"/>
                <a:ext cx="2613456" cy="8647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5" name="isḻïḓê">
                <a:extLst>
                  <a:ext uri="{FF2B5EF4-FFF2-40B4-BE49-F238E27FC236}">
                    <a16:creationId xmlns:a16="http://schemas.microsoft.com/office/drawing/2014/main" xmlns="" id="{578E5F0F-2EA3-459D-BC07-24D89C01C7EE}"/>
                  </a:ext>
                </a:extLst>
              </p:cNvPr>
              <p:cNvSpPr txBox="1"/>
              <p:nvPr/>
            </p:nvSpPr>
            <p:spPr bwMode="auto">
              <a:xfrm>
                <a:off x="2300288" y="1540112"/>
                <a:ext cx="261345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12" name="íṧḻiḍè">
              <a:extLst>
                <a:ext uri="{FF2B5EF4-FFF2-40B4-BE49-F238E27FC236}">
                  <a16:creationId xmlns:a16="http://schemas.microsoft.com/office/drawing/2014/main" xmlns="" id="{6256C489-1AF7-4D4D-967E-FB40E1FC24BA}"/>
                </a:ext>
              </a:extLst>
            </p:cNvPr>
            <p:cNvSpPr/>
            <p:nvPr/>
          </p:nvSpPr>
          <p:spPr bwMode="auto">
            <a:xfrm>
              <a:off x="9903930" y="1596724"/>
              <a:ext cx="546627" cy="548341"/>
            </a:xfrm>
            <a:custGeom>
              <a:avLst/>
              <a:gdLst>
                <a:gd name="connsiteX0" fmla="*/ 274005 w 606795"/>
                <a:gd name="connsiteY0" fmla="*/ 200265 h 608697"/>
                <a:gd name="connsiteX1" fmla="*/ 331102 w 606795"/>
                <a:gd name="connsiteY1" fmla="*/ 212914 h 608697"/>
                <a:gd name="connsiteX2" fmla="*/ 329998 w 606795"/>
                <a:gd name="connsiteY2" fmla="*/ 214016 h 608697"/>
                <a:gd name="connsiteX3" fmla="*/ 279379 w 606795"/>
                <a:gd name="connsiteY3" fmla="*/ 264565 h 608697"/>
                <a:gd name="connsiteX4" fmla="*/ 274005 w 606795"/>
                <a:gd name="connsiteY4" fmla="*/ 264373 h 608697"/>
                <a:gd name="connsiteX5" fmla="*/ 203186 w 606795"/>
                <a:gd name="connsiteY5" fmla="*/ 335093 h 608697"/>
                <a:gd name="connsiteX6" fmla="*/ 273957 w 606795"/>
                <a:gd name="connsiteY6" fmla="*/ 405813 h 608697"/>
                <a:gd name="connsiteX7" fmla="*/ 344776 w 606795"/>
                <a:gd name="connsiteY7" fmla="*/ 335093 h 608697"/>
                <a:gd name="connsiteX8" fmla="*/ 344584 w 606795"/>
                <a:gd name="connsiteY8" fmla="*/ 329727 h 608697"/>
                <a:gd name="connsiteX9" fmla="*/ 395204 w 606795"/>
                <a:gd name="connsiteY9" fmla="*/ 279178 h 608697"/>
                <a:gd name="connsiteX10" fmla="*/ 396259 w 606795"/>
                <a:gd name="connsiteY10" fmla="*/ 278076 h 608697"/>
                <a:gd name="connsiteX11" fmla="*/ 408926 w 606795"/>
                <a:gd name="connsiteY11" fmla="*/ 335093 h 608697"/>
                <a:gd name="connsiteX12" fmla="*/ 274005 w 606795"/>
                <a:gd name="connsiteY12" fmla="*/ 469825 h 608697"/>
                <a:gd name="connsiteX13" fmla="*/ 139084 w 606795"/>
                <a:gd name="connsiteY13" fmla="*/ 334997 h 608697"/>
                <a:gd name="connsiteX14" fmla="*/ 274005 w 606795"/>
                <a:gd name="connsiteY14" fmla="*/ 200265 h 608697"/>
                <a:gd name="connsiteX15" fmla="*/ 273958 w 606795"/>
                <a:gd name="connsiteY15" fmla="*/ 61462 h 608697"/>
                <a:gd name="connsiteX16" fmla="*/ 399831 w 606795"/>
                <a:gd name="connsiteY16" fmla="*/ 91976 h 608697"/>
                <a:gd name="connsiteX17" fmla="*/ 399687 w 606795"/>
                <a:gd name="connsiteY17" fmla="*/ 101508 h 608697"/>
                <a:gd name="connsiteX18" fmla="*/ 402757 w 606795"/>
                <a:gd name="connsiteY18" fmla="*/ 141411 h 608697"/>
                <a:gd name="connsiteX19" fmla="*/ 380068 w 606795"/>
                <a:gd name="connsiteY19" fmla="*/ 164069 h 608697"/>
                <a:gd name="connsiteX20" fmla="*/ 274006 w 606795"/>
                <a:gd name="connsiteY20" fmla="*/ 133938 h 608697"/>
                <a:gd name="connsiteX21" fmla="*/ 72627 w 606795"/>
                <a:gd name="connsiteY21" fmla="*/ 335079 h 608697"/>
                <a:gd name="connsiteX22" fmla="*/ 274101 w 606795"/>
                <a:gd name="connsiteY22" fmla="*/ 536173 h 608697"/>
                <a:gd name="connsiteX23" fmla="*/ 475480 w 606795"/>
                <a:gd name="connsiteY23" fmla="*/ 335079 h 608697"/>
                <a:gd name="connsiteX24" fmla="*/ 445307 w 606795"/>
                <a:gd name="connsiteY24" fmla="*/ 229168 h 608697"/>
                <a:gd name="connsiteX25" fmla="*/ 470395 w 606795"/>
                <a:gd name="connsiteY25" fmla="*/ 204115 h 608697"/>
                <a:gd name="connsiteX26" fmla="*/ 505222 w 606795"/>
                <a:gd name="connsiteY26" fmla="*/ 206797 h 608697"/>
                <a:gd name="connsiteX27" fmla="*/ 509203 w 606795"/>
                <a:gd name="connsiteY27" fmla="*/ 206941 h 608697"/>
                <a:gd name="connsiteX28" fmla="*/ 515967 w 606795"/>
                <a:gd name="connsiteY28" fmla="*/ 206510 h 608697"/>
                <a:gd name="connsiteX29" fmla="*/ 548011 w 606795"/>
                <a:gd name="connsiteY29" fmla="*/ 335079 h 608697"/>
                <a:gd name="connsiteX30" fmla="*/ 274006 w 606795"/>
                <a:gd name="connsiteY30" fmla="*/ 608697 h 608697"/>
                <a:gd name="connsiteX31" fmla="*/ 0 w 606795"/>
                <a:gd name="connsiteY31" fmla="*/ 335079 h 608697"/>
                <a:gd name="connsiteX32" fmla="*/ 273958 w 606795"/>
                <a:gd name="connsiteY32" fmla="*/ 61462 h 608697"/>
                <a:gd name="connsiteX33" fmla="*/ 505808 w 606795"/>
                <a:gd name="connsiteY33" fmla="*/ 0 h 608697"/>
                <a:gd name="connsiteX34" fmla="*/ 512237 w 606795"/>
                <a:gd name="connsiteY34" fmla="*/ 5893 h 608697"/>
                <a:gd name="connsiteX35" fmla="*/ 516075 w 606795"/>
                <a:gd name="connsiteY35" fmla="*/ 55382 h 608697"/>
                <a:gd name="connsiteX36" fmla="*/ 534691 w 606795"/>
                <a:gd name="connsiteY36" fmla="*/ 36794 h 608697"/>
                <a:gd name="connsiteX37" fmla="*/ 548028 w 606795"/>
                <a:gd name="connsiteY37" fmla="*/ 31236 h 608697"/>
                <a:gd name="connsiteX38" fmla="*/ 561414 w 606795"/>
                <a:gd name="connsiteY38" fmla="*/ 36794 h 608697"/>
                <a:gd name="connsiteX39" fmla="*/ 572689 w 606795"/>
                <a:gd name="connsiteY39" fmla="*/ 48100 h 608697"/>
                <a:gd name="connsiteX40" fmla="*/ 572689 w 606795"/>
                <a:gd name="connsiteY40" fmla="*/ 74881 h 608697"/>
                <a:gd name="connsiteX41" fmla="*/ 556424 w 606795"/>
                <a:gd name="connsiteY41" fmla="*/ 91074 h 608697"/>
                <a:gd name="connsiteX42" fmla="*/ 600900 w 606795"/>
                <a:gd name="connsiteY42" fmla="*/ 94523 h 608697"/>
                <a:gd name="connsiteX43" fmla="*/ 604930 w 606795"/>
                <a:gd name="connsiteY43" fmla="*/ 105398 h 608697"/>
                <a:gd name="connsiteX44" fmla="*/ 531716 w 606795"/>
                <a:gd name="connsiteY44" fmla="*/ 178458 h 608697"/>
                <a:gd name="connsiteX45" fmla="*/ 509070 w 606795"/>
                <a:gd name="connsiteY45" fmla="*/ 187800 h 608697"/>
                <a:gd name="connsiteX46" fmla="*/ 506672 w 606795"/>
                <a:gd name="connsiteY46" fmla="*/ 187752 h 608697"/>
                <a:gd name="connsiteX47" fmla="*/ 504800 w 606795"/>
                <a:gd name="connsiteY47" fmla="*/ 187609 h 608697"/>
                <a:gd name="connsiteX48" fmla="*/ 462964 w 606795"/>
                <a:gd name="connsiteY48" fmla="*/ 184399 h 608697"/>
                <a:gd name="connsiteX49" fmla="*/ 434177 w 606795"/>
                <a:gd name="connsiteY49" fmla="*/ 213144 h 608697"/>
                <a:gd name="connsiteX50" fmla="*/ 386536 w 606795"/>
                <a:gd name="connsiteY50" fmla="*/ 260765 h 608697"/>
                <a:gd name="connsiteX51" fmla="*/ 385432 w 606795"/>
                <a:gd name="connsiteY51" fmla="*/ 261819 h 608697"/>
                <a:gd name="connsiteX52" fmla="*/ 339326 w 606795"/>
                <a:gd name="connsiteY52" fmla="*/ 307906 h 608697"/>
                <a:gd name="connsiteX53" fmla="*/ 319031 w 606795"/>
                <a:gd name="connsiteY53" fmla="*/ 328124 h 608697"/>
                <a:gd name="connsiteX54" fmla="*/ 308524 w 606795"/>
                <a:gd name="connsiteY54" fmla="*/ 332819 h 608697"/>
                <a:gd name="connsiteX55" fmla="*/ 291588 w 606795"/>
                <a:gd name="connsiteY55" fmla="*/ 333633 h 608697"/>
                <a:gd name="connsiteX56" fmla="*/ 290772 w 606795"/>
                <a:gd name="connsiteY56" fmla="*/ 333633 h 608697"/>
                <a:gd name="connsiteX57" fmla="*/ 274844 w 606795"/>
                <a:gd name="connsiteY57" fmla="*/ 316386 h 608697"/>
                <a:gd name="connsiteX58" fmla="*/ 276091 w 606795"/>
                <a:gd name="connsiteY58" fmla="*/ 300337 h 608697"/>
                <a:gd name="connsiteX59" fmla="*/ 280697 w 606795"/>
                <a:gd name="connsiteY59" fmla="*/ 290324 h 608697"/>
                <a:gd name="connsiteX60" fmla="*/ 301183 w 606795"/>
                <a:gd name="connsiteY60" fmla="*/ 269867 h 608697"/>
                <a:gd name="connsiteX61" fmla="*/ 347290 w 606795"/>
                <a:gd name="connsiteY61" fmla="*/ 223827 h 608697"/>
                <a:gd name="connsiteX62" fmla="*/ 348393 w 606795"/>
                <a:gd name="connsiteY62" fmla="*/ 222725 h 608697"/>
                <a:gd name="connsiteX63" fmla="*/ 396035 w 606795"/>
                <a:gd name="connsiteY63" fmla="*/ 175153 h 608697"/>
                <a:gd name="connsiteX64" fmla="*/ 422519 w 606795"/>
                <a:gd name="connsiteY64" fmla="*/ 148707 h 608697"/>
                <a:gd name="connsiteX65" fmla="*/ 419016 w 606795"/>
                <a:gd name="connsiteY65" fmla="*/ 102907 h 608697"/>
                <a:gd name="connsiteX66" fmla="*/ 418825 w 606795"/>
                <a:gd name="connsiteY66" fmla="*/ 100032 h 608697"/>
                <a:gd name="connsiteX67" fmla="*/ 428084 w 606795"/>
                <a:gd name="connsiteY67" fmla="*/ 74976 h 608697"/>
                <a:gd name="connsiteX68" fmla="*/ 501346 w 606795"/>
                <a:gd name="connsiteY68" fmla="*/ 1868 h 608697"/>
                <a:gd name="connsiteX69" fmla="*/ 505808 w 606795"/>
                <a:gd name="connsiteY69" fmla="*/ 0 h 608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606795" h="608697">
                  <a:moveTo>
                    <a:pt x="274005" y="200265"/>
                  </a:moveTo>
                  <a:cubicBezTo>
                    <a:pt x="294445" y="200265"/>
                    <a:pt x="313733" y="204817"/>
                    <a:pt x="331102" y="212914"/>
                  </a:cubicBezTo>
                  <a:lnTo>
                    <a:pt x="329998" y="214016"/>
                  </a:lnTo>
                  <a:lnTo>
                    <a:pt x="279379" y="264565"/>
                  </a:lnTo>
                  <a:cubicBezTo>
                    <a:pt x="277604" y="264421"/>
                    <a:pt x="275828" y="264373"/>
                    <a:pt x="274005" y="264373"/>
                  </a:cubicBezTo>
                  <a:cubicBezTo>
                    <a:pt x="234949" y="264373"/>
                    <a:pt x="203186" y="296044"/>
                    <a:pt x="203186" y="335093"/>
                  </a:cubicBezTo>
                  <a:cubicBezTo>
                    <a:pt x="203186" y="374094"/>
                    <a:pt x="234805" y="405813"/>
                    <a:pt x="273957" y="405813"/>
                  </a:cubicBezTo>
                  <a:cubicBezTo>
                    <a:pt x="313109" y="405813"/>
                    <a:pt x="344776" y="374094"/>
                    <a:pt x="344776" y="335093"/>
                  </a:cubicBezTo>
                  <a:cubicBezTo>
                    <a:pt x="344776" y="333272"/>
                    <a:pt x="344728" y="331499"/>
                    <a:pt x="344584" y="329727"/>
                  </a:cubicBezTo>
                  <a:lnTo>
                    <a:pt x="395204" y="279178"/>
                  </a:lnTo>
                  <a:lnTo>
                    <a:pt x="396259" y="278076"/>
                  </a:lnTo>
                  <a:cubicBezTo>
                    <a:pt x="404368" y="295421"/>
                    <a:pt x="408926" y="314682"/>
                    <a:pt x="408926" y="335093"/>
                  </a:cubicBezTo>
                  <a:cubicBezTo>
                    <a:pt x="408926" y="409502"/>
                    <a:pt x="348567" y="469825"/>
                    <a:pt x="274005" y="469825"/>
                  </a:cubicBezTo>
                  <a:cubicBezTo>
                    <a:pt x="199491" y="469825"/>
                    <a:pt x="139084" y="409454"/>
                    <a:pt x="139084" y="334997"/>
                  </a:cubicBezTo>
                  <a:cubicBezTo>
                    <a:pt x="139084" y="260588"/>
                    <a:pt x="199491" y="200265"/>
                    <a:pt x="274005" y="200265"/>
                  </a:cubicBezTo>
                  <a:close/>
                  <a:moveTo>
                    <a:pt x="273958" y="61462"/>
                  </a:moveTo>
                  <a:cubicBezTo>
                    <a:pt x="319385" y="61462"/>
                    <a:pt x="362127" y="72480"/>
                    <a:pt x="399831" y="91976"/>
                  </a:cubicBezTo>
                  <a:cubicBezTo>
                    <a:pt x="399495" y="95089"/>
                    <a:pt x="399447" y="98299"/>
                    <a:pt x="399687" y="101508"/>
                  </a:cubicBezTo>
                  <a:lnTo>
                    <a:pt x="402757" y="141411"/>
                  </a:lnTo>
                  <a:lnTo>
                    <a:pt x="380068" y="164069"/>
                  </a:lnTo>
                  <a:cubicBezTo>
                    <a:pt x="349319" y="145003"/>
                    <a:pt x="312957" y="133938"/>
                    <a:pt x="274006" y="133938"/>
                  </a:cubicBezTo>
                  <a:cubicBezTo>
                    <a:pt x="162811" y="133938"/>
                    <a:pt x="72627" y="223994"/>
                    <a:pt x="72627" y="335079"/>
                  </a:cubicBezTo>
                  <a:cubicBezTo>
                    <a:pt x="72627" y="446117"/>
                    <a:pt x="162859" y="536173"/>
                    <a:pt x="274101" y="536173"/>
                  </a:cubicBezTo>
                  <a:cubicBezTo>
                    <a:pt x="385296" y="536173"/>
                    <a:pt x="475480" y="446117"/>
                    <a:pt x="475480" y="335079"/>
                  </a:cubicBezTo>
                  <a:cubicBezTo>
                    <a:pt x="475480" y="296231"/>
                    <a:pt x="464447" y="259969"/>
                    <a:pt x="445307" y="229168"/>
                  </a:cubicBezTo>
                  <a:lnTo>
                    <a:pt x="470395" y="204115"/>
                  </a:lnTo>
                  <a:lnTo>
                    <a:pt x="505222" y="206797"/>
                  </a:lnTo>
                  <a:cubicBezTo>
                    <a:pt x="506565" y="206893"/>
                    <a:pt x="507908" y="206941"/>
                    <a:pt x="509203" y="206941"/>
                  </a:cubicBezTo>
                  <a:cubicBezTo>
                    <a:pt x="511458" y="206941"/>
                    <a:pt x="513760" y="206797"/>
                    <a:pt x="515967" y="206510"/>
                  </a:cubicBezTo>
                  <a:cubicBezTo>
                    <a:pt x="536450" y="244832"/>
                    <a:pt x="548011" y="288566"/>
                    <a:pt x="548011" y="335079"/>
                  </a:cubicBezTo>
                  <a:cubicBezTo>
                    <a:pt x="548011" y="486163"/>
                    <a:pt x="425351" y="608697"/>
                    <a:pt x="274006" y="608697"/>
                  </a:cubicBezTo>
                  <a:cubicBezTo>
                    <a:pt x="122708" y="608697"/>
                    <a:pt x="0" y="486163"/>
                    <a:pt x="0" y="335079"/>
                  </a:cubicBezTo>
                  <a:cubicBezTo>
                    <a:pt x="0" y="183948"/>
                    <a:pt x="122708" y="61462"/>
                    <a:pt x="273958" y="61462"/>
                  </a:cubicBezTo>
                  <a:close/>
                  <a:moveTo>
                    <a:pt x="505808" y="0"/>
                  </a:moveTo>
                  <a:cubicBezTo>
                    <a:pt x="508927" y="0"/>
                    <a:pt x="511949" y="2252"/>
                    <a:pt x="512237" y="5893"/>
                  </a:cubicBezTo>
                  <a:lnTo>
                    <a:pt x="516075" y="55382"/>
                  </a:lnTo>
                  <a:lnTo>
                    <a:pt x="534691" y="36794"/>
                  </a:lnTo>
                  <a:cubicBezTo>
                    <a:pt x="538337" y="33105"/>
                    <a:pt x="543231" y="31236"/>
                    <a:pt x="548028" y="31236"/>
                  </a:cubicBezTo>
                  <a:cubicBezTo>
                    <a:pt x="552826" y="31236"/>
                    <a:pt x="557720" y="33105"/>
                    <a:pt x="561414" y="36794"/>
                  </a:cubicBezTo>
                  <a:lnTo>
                    <a:pt x="572689" y="48100"/>
                  </a:lnTo>
                  <a:cubicBezTo>
                    <a:pt x="580077" y="55526"/>
                    <a:pt x="580077" y="67455"/>
                    <a:pt x="572689" y="74881"/>
                  </a:cubicBezTo>
                  <a:lnTo>
                    <a:pt x="556424" y="91074"/>
                  </a:lnTo>
                  <a:lnTo>
                    <a:pt x="600900" y="94523"/>
                  </a:lnTo>
                  <a:cubicBezTo>
                    <a:pt x="606321" y="94906"/>
                    <a:pt x="608768" y="101565"/>
                    <a:pt x="604930" y="105398"/>
                  </a:cubicBezTo>
                  <a:lnTo>
                    <a:pt x="531716" y="178458"/>
                  </a:lnTo>
                  <a:cubicBezTo>
                    <a:pt x="525671" y="184495"/>
                    <a:pt x="517515" y="187800"/>
                    <a:pt x="509070" y="187800"/>
                  </a:cubicBezTo>
                  <a:cubicBezTo>
                    <a:pt x="508303" y="187800"/>
                    <a:pt x="507487" y="187800"/>
                    <a:pt x="506672" y="187752"/>
                  </a:cubicBezTo>
                  <a:lnTo>
                    <a:pt x="504800" y="187609"/>
                  </a:lnTo>
                  <a:lnTo>
                    <a:pt x="462964" y="184399"/>
                  </a:lnTo>
                  <a:lnTo>
                    <a:pt x="434177" y="213144"/>
                  </a:lnTo>
                  <a:lnTo>
                    <a:pt x="386536" y="260765"/>
                  </a:lnTo>
                  <a:lnTo>
                    <a:pt x="385432" y="261819"/>
                  </a:lnTo>
                  <a:lnTo>
                    <a:pt x="339326" y="307906"/>
                  </a:lnTo>
                  <a:lnTo>
                    <a:pt x="319031" y="328124"/>
                  </a:lnTo>
                  <a:cubicBezTo>
                    <a:pt x="316296" y="330950"/>
                    <a:pt x="312506" y="332627"/>
                    <a:pt x="308524" y="332819"/>
                  </a:cubicBezTo>
                  <a:lnTo>
                    <a:pt x="291588" y="333633"/>
                  </a:lnTo>
                  <a:lnTo>
                    <a:pt x="290772" y="333633"/>
                  </a:lnTo>
                  <a:cubicBezTo>
                    <a:pt x="281465" y="333633"/>
                    <a:pt x="274076" y="325728"/>
                    <a:pt x="274844" y="316386"/>
                  </a:cubicBezTo>
                  <a:lnTo>
                    <a:pt x="276091" y="300337"/>
                  </a:lnTo>
                  <a:cubicBezTo>
                    <a:pt x="276379" y="296600"/>
                    <a:pt x="278010" y="293007"/>
                    <a:pt x="280697" y="290324"/>
                  </a:cubicBezTo>
                  <a:lnTo>
                    <a:pt x="301183" y="269867"/>
                  </a:lnTo>
                  <a:lnTo>
                    <a:pt x="347290" y="223827"/>
                  </a:lnTo>
                  <a:lnTo>
                    <a:pt x="348393" y="222725"/>
                  </a:lnTo>
                  <a:lnTo>
                    <a:pt x="396035" y="175153"/>
                  </a:lnTo>
                  <a:lnTo>
                    <a:pt x="422519" y="148707"/>
                  </a:lnTo>
                  <a:lnTo>
                    <a:pt x="419016" y="102907"/>
                  </a:lnTo>
                  <a:lnTo>
                    <a:pt x="418825" y="100032"/>
                  </a:lnTo>
                  <a:cubicBezTo>
                    <a:pt x="418105" y="90690"/>
                    <a:pt x="421511" y="81588"/>
                    <a:pt x="428084" y="74976"/>
                  </a:cubicBezTo>
                  <a:lnTo>
                    <a:pt x="501346" y="1868"/>
                  </a:lnTo>
                  <a:cubicBezTo>
                    <a:pt x="502641" y="575"/>
                    <a:pt x="504225" y="0"/>
                    <a:pt x="50580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grpSp>
          <p:nvGrpSpPr>
            <p:cNvPr id="13" name="îŝḷiḑé">
              <a:extLst>
                <a:ext uri="{FF2B5EF4-FFF2-40B4-BE49-F238E27FC236}">
                  <a16:creationId xmlns:a16="http://schemas.microsoft.com/office/drawing/2014/main" xmlns="" id="{3CFEC679-4C02-41B1-BB60-00116BEC77C2}"/>
                </a:ext>
              </a:extLst>
            </p:cNvPr>
            <p:cNvGrpSpPr/>
            <p:nvPr/>
          </p:nvGrpSpPr>
          <p:grpSpPr>
            <a:xfrm>
              <a:off x="8870515" y="2240033"/>
              <a:ext cx="2613457" cy="1306539"/>
              <a:chOff x="2300288" y="1540112"/>
              <a:chExt cx="2613457" cy="1306539"/>
            </a:xfrm>
          </p:grpSpPr>
          <p:sp>
            <p:nvSpPr>
              <p:cNvPr id="22" name="ïśḷîḋé">
                <a:extLst>
                  <a:ext uri="{FF2B5EF4-FFF2-40B4-BE49-F238E27FC236}">
                    <a16:creationId xmlns:a16="http://schemas.microsoft.com/office/drawing/2014/main" xmlns="" id="{1A3D5257-6DF5-4C2A-9CBF-3B04D0509CC2}"/>
                  </a:ext>
                </a:extLst>
              </p:cNvPr>
              <p:cNvSpPr/>
              <p:nvPr/>
            </p:nvSpPr>
            <p:spPr bwMode="auto">
              <a:xfrm>
                <a:off x="2300288" y="1981916"/>
                <a:ext cx="2613456" cy="8647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3" name="íṧliďe">
                <a:extLst>
                  <a:ext uri="{FF2B5EF4-FFF2-40B4-BE49-F238E27FC236}">
                    <a16:creationId xmlns:a16="http://schemas.microsoft.com/office/drawing/2014/main" xmlns="" id="{19D80866-4169-48F2-B131-5A3B03755E0B}"/>
                  </a:ext>
                </a:extLst>
              </p:cNvPr>
              <p:cNvSpPr txBox="1"/>
              <p:nvPr/>
            </p:nvSpPr>
            <p:spPr bwMode="auto">
              <a:xfrm>
                <a:off x="2300288" y="1540112"/>
                <a:ext cx="261345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14" name="ïŝļiḋè">
              <a:extLst>
                <a:ext uri="{FF2B5EF4-FFF2-40B4-BE49-F238E27FC236}">
                  <a16:creationId xmlns:a16="http://schemas.microsoft.com/office/drawing/2014/main" xmlns="" id="{A5E6E005-C77B-43F5-B627-DF1C79EFBD68}"/>
                </a:ext>
              </a:extLst>
            </p:cNvPr>
            <p:cNvSpPr/>
            <p:nvPr/>
          </p:nvSpPr>
          <p:spPr bwMode="auto">
            <a:xfrm>
              <a:off x="6415044" y="3964697"/>
              <a:ext cx="546627" cy="548341"/>
            </a:xfrm>
            <a:custGeom>
              <a:avLst/>
              <a:gdLst>
                <a:gd name="connsiteX0" fmla="*/ 274005 w 606795"/>
                <a:gd name="connsiteY0" fmla="*/ 200265 h 608697"/>
                <a:gd name="connsiteX1" fmla="*/ 331102 w 606795"/>
                <a:gd name="connsiteY1" fmla="*/ 212914 h 608697"/>
                <a:gd name="connsiteX2" fmla="*/ 329998 w 606795"/>
                <a:gd name="connsiteY2" fmla="*/ 214016 h 608697"/>
                <a:gd name="connsiteX3" fmla="*/ 279379 w 606795"/>
                <a:gd name="connsiteY3" fmla="*/ 264565 h 608697"/>
                <a:gd name="connsiteX4" fmla="*/ 274005 w 606795"/>
                <a:gd name="connsiteY4" fmla="*/ 264373 h 608697"/>
                <a:gd name="connsiteX5" fmla="*/ 203186 w 606795"/>
                <a:gd name="connsiteY5" fmla="*/ 335093 h 608697"/>
                <a:gd name="connsiteX6" fmla="*/ 273957 w 606795"/>
                <a:gd name="connsiteY6" fmla="*/ 405813 h 608697"/>
                <a:gd name="connsiteX7" fmla="*/ 344776 w 606795"/>
                <a:gd name="connsiteY7" fmla="*/ 335093 h 608697"/>
                <a:gd name="connsiteX8" fmla="*/ 344584 w 606795"/>
                <a:gd name="connsiteY8" fmla="*/ 329727 h 608697"/>
                <a:gd name="connsiteX9" fmla="*/ 395204 w 606795"/>
                <a:gd name="connsiteY9" fmla="*/ 279178 h 608697"/>
                <a:gd name="connsiteX10" fmla="*/ 396259 w 606795"/>
                <a:gd name="connsiteY10" fmla="*/ 278076 h 608697"/>
                <a:gd name="connsiteX11" fmla="*/ 408926 w 606795"/>
                <a:gd name="connsiteY11" fmla="*/ 335093 h 608697"/>
                <a:gd name="connsiteX12" fmla="*/ 274005 w 606795"/>
                <a:gd name="connsiteY12" fmla="*/ 469825 h 608697"/>
                <a:gd name="connsiteX13" fmla="*/ 139084 w 606795"/>
                <a:gd name="connsiteY13" fmla="*/ 334997 h 608697"/>
                <a:gd name="connsiteX14" fmla="*/ 274005 w 606795"/>
                <a:gd name="connsiteY14" fmla="*/ 200265 h 608697"/>
                <a:gd name="connsiteX15" fmla="*/ 273958 w 606795"/>
                <a:gd name="connsiteY15" fmla="*/ 61462 h 608697"/>
                <a:gd name="connsiteX16" fmla="*/ 399831 w 606795"/>
                <a:gd name="connsiteY16" fmla="*/ 91976 h 608697"/>
                <a:gd name="connsiteX17" fmla="*/ 399687 w 606795"/>
                <a:gd name="connsiteY17" fmla="*/ 101508 h 608697"/>
                <a:gd name="connsiteX18" fmla="*/ 402757 w 606795"/>
                <a:gd name="connsiteY18" fmla="*/ 141411 h 608697"/>
                <a:gd name="connsiteX19" fmla="*/ 380068 w 606795"/>
                <a:gd name="connsiteY19" fmla="*/ 164069 h 608697"/>
                <a:gd name="connsiteX20" fmla="*/ 274006 w 606795"/>
                <a:gd name="connsiteY20" fmla="*/ 133938 h 608697"/>
                <a:gd name="connsiteX21" fmla="*/ 72627 w 606795"/>
                <a:gd name="connsiteY21" fmla="*/ 335079 h 608697"/>
                <a:gd name="connsiteX22" fmla="*/ 274101 w 606795"/>
                <a:gd name="connsiteY22" fmla="*/ 536173 h 608697"/>
                <a:gd name="connsiteX23" fmla="*/ 475480 w 606795"/>
                <a:gd name="connsiteY23" fmla="*/ 335079 h 608697"/>
                <a:gd name="connsiteX24" fmla="*/ 445307 w 606795"/>
                <a:gd name="connsiteY24" fmla="*/ 229168 h 608697"/>
                <a:gd name="connsiteX25" fmla="*/ 470395 w 606795"/>
                <a:gd name="connsiteY25" fmla="*/ 204115 h 608697"/>
                <a:gd name="connsiteX26" fmla="*/ 505222 w 606795"/>
                <a:gd name="connsiteY26" fmla="*/ 206797 h 608697"/>
                <a:gd name="connsiteX27" fmla="*/ 509203 w 606795"/>
                <a:gd name="connsiteY27" fmla="*/ 206941 h 608697"/>
                <a:gd name="connsiteX28" fmla="*/ 515967 w 606795"/>
                <a:gd name="connsiteY28" fmla="*/ 206510 h 608697"/>
                <a:gd name="connsiteX29" fmla="*/ 548011 w 606795"/>
                <a:gd name="connsiteY29" fmla="*/ 335079 h 608697"/>
                <a:gd name="connsiteX30" fmla="*/ 274006 w 606795"/>
                <a:gd name="connsiteY30" fmla="*/ 608697 h 608697"/>
                <a:gd name="connsiteX31" fmla="*/ 0 w 606795"/>
                <a:gd name="connsiteY31" fmla="*/ 335079 h 608697"/>
                <a:gd name="connsiteX32" fmla="*/ 273958 w 606795"/>
                <a:gd name="connsiteY32" fmla="*/ 61462 h 608697"/>
                <a:gd name="connsiteX33" fmla="*/ 505808 w 606795"/>
                <a:gd name="connsiteY33" fmla="*/ 0 h 608697"/>
                <a:gd name="connsiteX34" fmla="*/ 512237 w 606795"/>
                <a:gd name="connsiteY34" fmla="*/ 5893 h 608697"/>
                <a:gd name="connsiteX35" fmla="*/ 516075 w 606795"/>
                <a:gd name="connsiteY35" fmla="*/ 55382 h 608697"/>
                <a:gd name="connsiteX36" fmla="*/ 534691 w 606795"/>
                <a:gd name="connsiteY36" fmla="*/ 36794 h 608697"/>
                <a:gd name="connsiteX37" fmla="*/ 548028 w 606795"/>
                <a:gd name="connsiteY37" fmla="*/ 31236 h 608697"/>
                <a:gd name="connsiteX38" fmla="*/ 561414 w 606795"/>
                <a:gd name="connsiteY38" fmla="*/ 36794 h 608697"/>
                <a:gd name="connsiteX39" fmla="*/ 572689 w 606795"/>
                <a:gd name="connsiteY39" fmla="*/ 48100 h 608697"/>
                <a:gd name="connsiteX40" fmla="*/ 572689 w 606795"/>
                <a:gd name="connsiteY40" fmla="*/ 74881 h 608697"/>
                <a:gd name="connsiteX41" fmla="*/ 556424 w 606795"/>
                <a:gd name="connsiteY41" fmla="*/ 91074 h 608697"/>
                <a:gd name="connsiteX42" fmla="*/ 600900 w 606795"/>
                <a:gd name="connsiteY42" fmla="*/ 94523 h 608697"/>
                <a:gd name="connsiteX43" fmla="*/ 604930 w 606795"/>
                <a:gd name="connsiteY43" fmla="*/ 105398 h 608697"/>
                <a:gd name="connsiteX44" fmla="*/ 531716 w 606795"/>
                <a:gd name="connsiteY44" fmla="*/ 178458 h 608697"/>
                <a:gd name="connsiteX45" fmla="*/ 509070 w 606795"/>
                <a:gd name="connsiteY45" fmla="*/ 187800 h 608697"/>
                <a:gd name="connsiteX46" fmla="*/ 506672 w 606795"/>
                <a:gd name="connsiteY46" fmla="*/ 187752 h 608697"/>
                <a:gd name="connsiteX47" fmla="*/ 504800 w 606795"/>
                <a:gd name="connsiteY47" fmla="*/ 187609 h 608697"/>
                <a:gd name="connsiteX48" fmla="*/ 462964 w 606795"/>
                <a:gd name="connsiteY48" fmla="*/ 184399 h 608697"/>
                <a:gd name="connsiteX49" fmla="*/ 434177 w 606795"/>
                <a:gd name="connsiteY49" fmla="*/ 213144 h 608697"/>
                <a:gd name="connsiteX50" fmla="*/ 386536 w 606795"/>
                <a:gd name="connsiteY50" fmla="*/ 260765 h 608697"/>
                <a:gd name="connsiteX51" fmla="*/ 385432 w 606795"/>
                <a:gd name="connsiteY51" fmla="*/ 261819 h 608697"/>
                <a:gd name="connsiteX52" fmla="*/ 339326 w 606795"/>
                <a:gd name="connsiteY52" fmla="*/ 307906 h 608697"/>
                <a:gd name="connsiteX53" fmla="*/ 319031 w 606795"/>
                <a:gd name="connsiteY53" fmla="*/ 328124 h 608697"/>
                <a:gd name="connsiteX54" fmla="*/ 308524 w 606795"/>
                <a:gd name="connsiteY54" fmla="*/ 332819 h 608697"/>
                <a:gd name="connsiteX55" fmla="*/ 291588 w 606795"/>
                <a:gd name="connsiteY55" fmla="*/ 333633 h 608697"/>
                <a:gd name="connsiteX56" fmla="*/ 290772 w 606795"/>
                <a:gd name="connsiteY56" fmla="*/ 333633 h 608697"/>
                <a:gd name="connsiteX57" fmla="*/ 274844 w 606795"/>
                <a:gd name="connsiteY57" fmla="*/ 316386 h 608697"/>
                <a:gd name="connsiteX58" fmla="*/ 276091 w 606795"/>
                <a:gd name="connsiteY58" fmla="*/ 300337 h 608697"/>
                <a:gd name="connsiteX59" fmla="*/ 280697 w 606795"/>
                <a:gd name="connsiteY59" fmla="*/ 290324 h 608697"/>
                <a:gd name="connsiteX60" fmla="*/ 301183 w 606795"/>
                <a:gd name="connsiteY60" fmla="*/ 269867 h 608697"/>
                <a:gd name="connsiteX61" fmla="*/ 347290 w 606795"/>
                <a:gd name="connsiteY61" fmla="*/ 223827 h 608697"/>
                <a:gd name="connsiteX62" fmla="*/ 348393 w 606795"/>
                <a:gd name="connsiteY62" fmla="*/ 222725 h 608697"/>
                <a:gd name="connsiteX63" fmla="*/ 396035 w 606795"/>
                <a:gd name="connsiteY63" fmla="*/ 175153 h 608697"/>
                <a:gd name="connsiteX64" fmla="*/ 422519 w 606795"/>
                <a:gd name="connsiteY64" fmla="*/ 148707 h 608697"/>
                <a:gd name="connsiteX65" fmla="*/ 419016 w 606795"/>
                <a:gd name="connsiteY65" fmla="*/ 102907 h 608697"/>
                <a:gd name="connsiteX66" fmla="*/ 418825 w 606795"/>
                <a:gd name="connsiteY66" fmla="*/ 100032 h 608697"/>
                <a:gd name="connsiteX67" fmla="*/ 428084 w 606795"/>
                <a:gd name="connsiteY67" fmla="*/ 74976 h 608697"/>
                <a:gd name="connsiteX68" fmla="*/ 501346 w 606795"/>
                <a:gd name="connsiteY68" fmla="*/ 1868 h 608697"/>
                <a:gd name="connsiteX69" fmla="*/ 505808 w 606795"/>
                <a:gd name="connsiteY69" fmla="*/ 0 h 608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606795" h="608697">
                  <a:moveTo>
                    <a:pt x="274005" y="200265"/>
                  </a:moveTo>
                  <a:cubicBezTo>
                    <a:pt x="294445" y="200265"/>
                    <a:pt x="313733" y="204817"/>
                    <a:pt x="331102" y="212914"/>
                  </a:cubicBezTo>
                  <a:lnTo>
                    <a:pt x="329998" y="214016"/>
                  </a:lnTo>
                  <a:lnTo>
                    <a:pt x="279379" y="264565"/>
                  </a:lnTo>
                  <a:cubicBezTo>
                    <a:pt x="277604" y="264421"/>
                    <a:pt x="275828" y="264373"/>
                    <a:pt x="274005" y="264373"/>
                  </a:cubicBezTo>
                  <a:cubicBezTo>
                    <a:pt x="234949" y="264373"/>
                    <a:pt x="203186" y="296044"/>
                    <a:pt x="203186" y="335093"/>
                  </a:cubicBezTo>
                  <a:cubicBezTo>
                    <a:pt x="203186" y="374094"/>
                    <a:pt x="234805" y="405813"/>
                    <a:pt x="273957" y="405813"/>
                  </a:cubicBezTo>
                  <a:cubicBezTo>
                    <a:pt x="313109" y="405813"/>
                    <a:pt x="344776" y="374094"/>
                    <a:pt x="344776" y="335093"/>
                  </a:cubicBezTo>
                  <a:cubicBezTo>
                    <a:pt x="344776" y="333272"/>
                    <a:pt x="344728" y="331499"/>
                    <a:pt x="344584" y="329727"/>
                  </a:cubicBezTo>
                  <a:lnTo>
                    <a:pt x="395204" y="279178"/>
                  </a:lnTo>
                  <a:lnTo>
                    <a:pt x="396259" y="278076"/>
                  </a:lnTo>
                  <a:cubicBezTo>
                    <a:pt x="404368" y="295421"/>
                    <a:pt x="408926" y="314682"/>
                    <a:pt x="408926" y="335093"/>
                  </a:cubicBezTo>
                  <a:cubicBezTo>
                    <a:pt x="408926" y="409502"/>
                    <a:pt x="348567" y="469825"/>
                    <a:pt x="274005" y="469825"/>
                  </a:cubicBezTo>
                  <a:cubicBezTo>
                    <a:pt x="199491" y="469825"/>
                    <a:pt x="139084" y="409454"/>
                    <a:pt x="139084" y="334997"/>
                  </a:cubicBezTo>
                  <a:cubicBezTo>
                    <a:pt x="139084" y="260588"/>
                    <a:pt x="199491" y="200265"/>
                    <a:pt x="274005" y="200265"/>
                  </a:cubicBezTo>
                  <a:close/>
                  <a:moveTo>
                    <a:pt x="273958" y="61462"/>
                  </a:moveTo>
                  <a:cubicBezTo>
                    <a:pt x="319385" y="61462"/>
                    <a:pt x="362127" y="72480"/>
                    <a:pt x="399831" y="91976"/>
                  </a:cubicBezTo>
                  <a:cubicBezTo>
                    <a:pt x="399495" y="95089"/>
                    <a:pt x="399447" y="98299"/>
                    <a:pt x="399687" y="101508"/>
                  </a:cubicBezTo>
                  <a:lnTo>
                    <a:pt x="402757" y="141411"/>
                  </a:lnTo>
                  <a:lnTo>
                    <a:pt x="380068" y="164069"/>
                  </a:lnTo>
                  <a:cubicBezTo>
                    <a:pt x="349319" y="145003"/>
                    <a:pt x="312957" y="133938"/>
                    <a:pt x="274006" y="133938"/>
                  </a:cubicBezTo>
                  <a:cubicBezTo>
                    <a:pt x="162811" y="133938"/>
                    <a:pt x="72627" y="223994"/>
                    <a:pt x="72627" y="335079"/>
                  </a:cubicBezTo>
                  <a:cubicBezTo>
                    <a:pt x="72627" y="446117"/>
                    <a:pt x="162859" y="536173"/>
                    <a:pt x="274101" y="536173"/>
                  </a:cubicBezTo>
                  <a:cubicBezTo>
                    <a:pt x="385296" y="536173"/>
                    <a:pt x="475480" y="446117"/>
                    <a:pt x="475480" y="335079"/>
                  </a:cubicBezTo>
                  <a:cubicBezTo>
                    <a:pt x="475480" y="296231"/>
                    <a:pt x="464447" y="259969"/>
                    <a:pt x="445307" y="229168"/>
                  </a:cubicBezTo>
                  <a:lnTo>
                    <a:pt x="470395" y="204115"/>
                  </a:lnTo>
                  <a:lnTo>
                    <a:pt x="505222" y="206797"/>
                  </a:lnTo>
                  <a:cubicBezTo>
                    <a:pt x="506565" y="206893"/>
                    <a:pt x="507908" y="206941"/>
                    <a:pt x="509203" y="206941"/>
                  </a:cubicBezTo>
                  <a:cubicBezTo>
                    <a:pt x="511458" y="206941"/>
                    <a:pt x="513760" y="206797"/>
                    <a:pt x="515967" y="206510"/>
                  </a:cubicBezTo>
                  <a:cubicBezTo>
                    <a:pt x="536450" y="244832"/>
                    <a:pt x="548011" y="288566"/>
                    <a:pt x="548011" y="335079"/>
                  </a:cubicBezTo>
                  <a:cubicBezTo>
                    <a:pt x="548011" y="486163"/>
                    <a:pt x="425351" y="608697"/>
                    <a:pt x="274006" y="608697"/>
                  </a:cubicBezTo>
                  <a:cubicBezTo>
                    <a:pt x="122708" y="608697"/>
                    <a:pt x="0" y="486163"/>
                    <a:pt x="0" y="335079"/>
                  </a:cubicBezTo>
                  <a:cubicBezTo>
                    <a:pt x="0" y="183948"/>
                    <a:pt x="122708" y="61462"/>
                    <a:pt x="273958" y="61462"/>
                  </a:cubicBezTo>
                  <a:close/>
                  <a:moveTo>
                    <a:pt x="505808" y="0"/>
                  </a:moveTo>
                  <a:cubicBezTo>
                    <a:pt x="508927" y="0"/>
                    <a:pt x="511949" y="2252"/>
                    <a:pt x="512237" y="5893"/>
                  </a:cubicBezTo>
                  <a:lnTo>
                    <a:pt x="516075" y="55382"/>
                  </a:lnTo>
                  <a:lnTo>
                    <a:pt x="534691" y="36794"/>
                  </a:lnTo>
                  <a:cubicBezTo>
                    <a:pt x="538337" y="33105"/>
                    <a:pt x="543231" y="31236"/>
                    <a:pt x="548028" y="31236"/>
                  </a:cubicBezTo>
                  <a:cubicBezTo>
                    <a:pt x="552826" y="31236"/>
                    <a:pt x="557720" y="33105"/>
                    <a:pt x="561414" y="36794"/>
                  </a:cubicBezTo>
                  <a:lnTo>
                    <a:pt x="572689" y="48100"/>
                  </a:lnTo>
                  <a:cubicBezTo>
                    <a:pt x="580077" y="55526"/>
                    <a:pt x="580077" y="67455"/>
                    <a:pt x="572689" y="74881"/>
                  </a:cubicBezTo>
                  <a:lnTo>
                    <a:pt x="556424" y="91074"/>
                  </a:lnTo>
                  <a:lnTo>
                    <a:pt x="600900" y="94523"/>
                  </a:lnTo>
                  <a:cubicBezTo>
                    <a:pt x="606321" y="94906"/>
                    <a:pt x="608768" y="101565"/>
                    <a:pt x="604930" y="105398"/>
                  </a:cubicBezTo>
                  <a:lnTo>
                    <a:pt x="531716" y="178458"/>
                  </a:lnTo>
                  <a:cubicBezTo>
                    <a:pt x="525671" y="184495"/>
                    <a:pt x="517515" y="187800"/>
                    <a:pt x="509070" y="187800"/>
                  </a:cubicBezTo>
                  <a:cubicBezTo>
                    <a:pt x="508303" y="187800"/>
                    <a:pt x="507487" y="187800"/>
                    <a:pt x="506672" y="187752"/>
                  </a:cubicBezTo>
                  <a:lnTo>
                    <a:pt x="504800" y="187609"/>
                  </a:lnTo>
                  <a:lnTo>
                    <a:pt x="462964" y="184399"/>
                  </a:lnTo>
                  <a:lnTo>
                    <a:pt x="434177" y="213144"/>
                  </a:lnTo>
                  <a:lnTo>
                    <a:pt x="386536" y="260765"/>
                  </a:lnTo>
                  <a:lnTo>
                    <a:pt x="385432" y="261819"/>
                  </a:lnTo>
                  <a:lnTo>
                    <a:pt x="339326" y="307906"/>
                  </a:lnTo>
                  <a:lnTo>
                    <a:pt x="319031" y="328124"/>
                  </a:lnTo>
                  <a:cubicBezTo>
                    <a:pt x="316296" y="330950"/>
                    <a:pt x="312506" y="332627"/>
                    <a:pt x="308524" y="332819"/>
                  </a:cubicBezTo>
                  <a:lnTo>
                    <a:pt x="291588" y="333633"/>
                  </a:lnTo>
                  <a:lnTo>
                    <a:pt x="290772" y="333633"/>
                  </a:lnTo>
                  <a:cubicBezTo>
                    <a:pt x="281465" y="333633"/>
                    <a:pt x="274076" y="325728"/>
                    <a:pt x="274844" y="316386"/>
                  </a:cubicBezTo>
                  <a:lnTo>
                    <a:pt x="276091" y="300337"/>
                  </a:lnTo>
                  <a:cubicBezTo>
                    <a:pt x="276379" y="296600"/>
                    <a:pt x="278010" y="293007"/>
                    <a:pt x="280697" y="290324"/>
                  </a:cubicBezTo>
                  <a:lnTo>
                    <a:pt x="301183" y="269867"/>
                  </a:lnTo>
                  <a:lnTo>
                    <a:pt x="347290" y="223827"/>
                  </a:lnTo>
                  <a:lnTo>
                    <a:pt x="348393" y="222725"/>
                  </a:lnTo>
                  <a:lnTo>
                    <a:pt x="396035" y="175153"/>
                  </a:lnTo>
                  <a:lnTo>
                    <a:pt x="422519" y="148707"/>
                  </a:lnTo>
                  <a:lnTo>
                    <a:pt x="419016" y="102907"/>
                  </a:lnTo>
                  <a:lnTo>
                    <a:pt x="418825" y="100032"/>
                  </a:lnTo>
                  <a:cubicBezTo>
                    <a:pt x="418105" y="90690"/>
                    <a:pt x="421511" y="81588"/>
                    <a:pt x="428084" y="74976"/>
                  </a:cubicBezTo>
                  <a:lnTo>
                    <a:pt x="501346" y="1868"/>
                  </a:lnTo>
                  <a:cubicBezTo>
                    <a:pt x="502641" y="575"/>
                    <a:pt x="504225" y="0"/>
                    <a:pt x="505808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grpSp>
          <p:nvGrpSpPr>
            <p:cNvPr id="15" name="işḷïdè">
              <a:extLst>
                <a:ext uri="{FF2B5EF4-FFF2-40B4-BE49-F238E27FC236}">
                  <a16:creationId xmlns:a16="http://schemas.microsoft.com/office/drawing/2014/main" xmlns="" id="{2C75021C-315D-48BD-9778-A74B075712E4}"/>
                </a:ext>
              </a:extLst>
            </p:cNvPr>
            <p:cNvGrpSpPr/>
            <p:nvPr/>
          </p:nvGrpSpPr>
          <p:grpSpPr>
            <a:xfrm>
              <a:off x="5381629" y="4608006"/>
              <a:ext cx="2613457" cy="1306539"/>
              <a:chOff x="2300288" y="1540112"/>
              <a:chExt cx="2613457" cy="1306539"/>
            </a:xfrm>
          </p:grpSpPr>
          <p:sp>
            <p:nvSpPr>
              <p:cNvPr id="20" name="íşḻiḑè">
                <a:extLst>
                  <a:ext uri="{FF2B5EF4-FFF2-40B4-BE49-F238E27FC236}">
                    <a16:creationId xmlns:a16="http://schemas.microsoft.com/office/drawing/2014/main" xmlns="" id="{69A5BB10-5E22-4DAA-9CB5-53B174FCEBE5}"/>
                  </a:ext>
                </a:extLst>
              </p:cNvPr>
              <p:cNvSpPr/>
              <p:nvPr/>
            </p:nvSpPr>
            <p:spPr bwMode="auto">
              <a:xfrm>
                <a:off x="2300288" y="1981916"/>
                <a:ext cx="2613456" cy="8647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1" name="ïṣḷíḍè">
                <a:extLst>
                  <a:ext uri="{FF2B5EF4-FFF2-40B4-BE49-F238E27FC236}">
                    <a16:creationId xmlns:a16="http://schemas.microsoft.com/office/drawing/2014/main" xmlns="" id="{A15FC823-EE16-4A68-842E-A32FD33DD282}"/>
                  </a:ext>
                </a:extLst>
              </p:cNvPr>
              <p:cNvSpPr txBox="1"/>
              <p:nvPr/>
            </p:nvSpPr>
            <p:spPr bwMode="auto">
              <a:xfrm>
                <a:off x="2300288" y="1540112"/>
                <a:ext cx="261345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16" name="îṧ1íḓe">
              <a:extLst>
                <a:ext uri="{FF2B5EF4-FFF2-40B4-BE49-F238E27FC236}">
                  <a16:creationId xmlns:a16="http://schemas.microsoft.com/office/drawing/2014/main" xmlns="" id="{9DE5AE5C-A227-4C08-B449-EDE96651E6F0}"/>
                </a:ext>
              </a:extLst>
            </p:cNvPr>
            <p:cNvSpPr/>
            <p:nvPr/>
          </p:nvSpPr>
          <p:spPr bwMode="auto">
            <a:xfrm>
              <a:off x="9903930" y="3964697"/>
              <a:ext cx="546627" cy="548341"/>
            </a:xfrm>
            <a:custGeom>
              <a:avLst/>
              <a:gdLst>
                <a:gd name="connsiteX0" fmla="*/ 274005 w 606795"/>
                <a:gd name="connsiteY0" fmla="*/ 200265 h 608697"/>
                <a:gd name="connsiteX1" fmla="*/ 331102 w 606795"/>
                <a:gd name="connsiteY1" fmla="*/ 212914 h 608697"/>
                <a:gd name="connsiteX2" fmla="*/ 329998 w 606795"/>
                <a:gd name="connsiteY2" fmla="*/ 214016 h 608697"/>
                <a:gd name="connsiteX3" fmla="*/ 279379 w 606795"/>
                <a:gd name="connsiteY3" fmla="*/ 264565 h 608697"/>
                <a:gd name="connsiteX4" fmla="*/ 274005 w 606795"/>
                <a:gd name="connsiteY4" fmla="*/ 264373 h 608697"/>
                <a:gd name="connsiteX5" fmla="*/ 203186 w 606795"/>
                <a:gd name="connsiteY5" fmla="*/ 335093 h 608697"/>
                <a:gd name="connsiteX6" fmla="*/ 273957 w 606795"/>
                <a:gd name="connsiteY6" fmla="*/ 405813 h 608697"/>
                <a:gd name="connsiteX7" fmla="*/ 344776 w 606795"/>
                <a:gd name="connsiteY7" fmla="*/ 335093 h 608697"/>
                <a:gd name="connsiteX8" fmla="*/ 344584 w 606795"/>
                <a:gd name="connsiteY8" fmla="*/ 329727 h 608697"/>
                <a:gd name="connsiteX9" fmla="*/ 395204 w 606795"/>
                <a:gd name="connsiteY9" fmla="*/ 279178 h 608697"/>
                <a:gd name="connsiteX10" fmla="*/ 396259 w 606795"/>
                <a:gd name="connsiteY10" fmla="*/ 278076 h 608697"/>
                <a:gd name="connsiteX11" fmla="*/ 408926 w 606795"/>
                <a:gd name="connsiteY11" fmla="*/ 335093 h 608697"/>
                <a:gd name="connsiteX12" fmla="*/ 274005 w 606795"/>
                <a:gd name="connsiteY12" fmla="*/ 469825 h 608697"/>
                <a:gd name="connsiteX13" fmla="*/ 139084 w 606795"/>
                <a:gd name="connsiteY13" fmla="*/ 334997 h 608697"/>
                <a:gd name="connsiteX14" fmla="*/ 274005 w 606795"/>
                <a:gd name="connsiteY14" fmla="*/ 200265 h 608697"/>
                <a:gd name="connsiteX15" fmla="*/ 273958 w 606795"/>
                <a:gd name="connsiteY15" fmla="*/ 61462 h 608697"/>
                <a:gd name="connsiteX16" fmla="*/ 399831 w 606795"/>
                <a:gd name="connsiteY16" fmla="*/ 91976 h 608697"/>
                <a:gd name="connsiteX17" fmla="*/ 399687 w 606795"/>
                <a:gd name="connsiteY17" fmla="*/ 101508 h 608697"/>
                <a:gd name="connsiteX18" fmla="*/ 402757 w 606795"/>
                <a:gd name="connsiteY18" fmla="*/ 141411 h 608697"/>
                <a:gd name="connsiteX19" fmla="*/ 380068 w 606795"/>
                <a:gd name="connsiteY19" fmla="*/ 164069 h 608697"/>
                <a:gd name="connsiteX20" fmla="*/ 274006 w 606795"/>
                <a:gd name="connsiteY20" fmla="*/ 133938 h 608697"/>
                <a:gd name="connsiteX21" fmla="*/ 72627 w 606795"/>
                <a:gd name="connsiteY21" fmla="*/ 335079 h 608697"/>
                <a:gd name="connsiteX22" fmla="*/ 274101 w 606795"/>
                <a:gd name="connsiteY22" fmla="*/ 536173 h 608697"/>
                <a:gd name="connsiteX23" fmla="*/ 475480 w 606795"/>
                <a:gd name="connsiteY23" fmla="*/ 335079 h 608697"/>
                <a:gd name="connsiteX24" fmla="*/ 445307 w 606795"/>
                <a:gd name="connsiteY24" fmla="*/ 229168 h 608697"/>
                <a:gd name="connsiteX25" fmla="*/ 470395 w 606795"/>
                <a:gd name="connsiteY25" fmla="*/ 204115 h 608697"/>
                <a:gd name="connsiteX26" fmla="*/ 505222 w 606795"/>
                <a:gd name="connsiteY26" fmla="*/ 206797 h 608697"/>
                <a:gd name="connsiteX27" fmla="*/ 509203 w 606795"/>
                <a:gd name="connsiteY27" fmla="*/ 206941 h 608697"/>
                <a:gd name="connsiteX28" fmla="*/ 515967 w 606795"/>
                <a:gd name="connsiteY28" fmla="*/ 206510 h 608697"/>
                <a:gd name="connsiteX29" fmla="*/ 548011 w 606795"/>
                <a:gd name="connsiteY29" fmla="*/ 335079 h 608697"/>
                <a:gd name="connsiteX30" fmla="*/ 274006 w 606795"/>
                <a:gd name="connsiteY30" fmla="*/ 608697 h 608697"/>
                <a:gd name="connsiteX31" fmla="*/ 0 w 606795"/>
                <a:gd name="connsiteY31" fmla="*/ 335079 h 608697"/>
                <a:gd name="connsiteX32" fmla="*/ 273958 w 606795"/>
                <a:gd name="connsiteY32" fmla="*/ 61462 h 608697"/>
                <a:gd name="connsiteX33" fmla="*/ 505808 w 606795"/>
                <a:gd name="connsiteY33" fmla="*/ 0 h 608697"/>
                <a:gd name="connsiteX34" fmla="*/ 512237 w 606795"/>
                <a:gd name="connsiteY34" fmla="*/ 5893 h 608697"/>
                <a:gd name="connsiteX35" fmla="*/ 516075 w 606795"/>
                <a:gd name="connsiteY35" fmla="*/ 55382 h 608697"/>
                <a:gd name="connsiteX36" fmla="*/ 534691 w 606795"/>
                <a:gd name="connsiteY36" fmla="*/ 36794 h 608697"/>
                <a:gd name="connsiteX37" fmla="*/ 548028 w 606795"/>
                <a:gd name="connsiteY37" fmla="*/ 31236 h 608697"/>
                <a:gd name="connsiteX38" fmla="*/ 561414 w 606795"/>
                <a:gd name="connsiteY38" fmla="*/ 36794 h 608697"/>
                <a:gd name="connsiteX39" fmla="*/ 572689 w 606795"/>
                <a:gd name="connsiteY39" fmla="*/ 48100 h 608697"/>
                <a:gd name="connsiteX40" fmla="*/ 572689 w 606795"/>
                <a:gd name="connsiteY40" fmla="*/ 74881 h 608697"/>
                <a:gd name="connsiteX41" fmla="*/ 556424 w 606795"/>
                <a:gd name="connsiteY41" fmla="*/ 91074 h 608697"/>
                <a:gd name="connsiteX42" fmla="*/ 600900 w 606795"/>
                <a:gd name="connsiteY42" fmla="*/ 94523 h 608697"/>
                <a:gd name="connsiteX43" fmla="*/ 604930 w 606795"/>
                <a:gd name="connsiteY43" fmla="*/ 105398 h 608697"/>
                <a:gd name="connsiteX44" fmla="*/ 531716 w 606795"/>
                <a:gd name="connsiteY44" fmla="*/ 178458 h 608697"/>
                <a:gd name="connsiteX45" fmla="*/ 509070 w 606795"/>
                <a:gd name="connsiteY45" fmla="*/ 187800 h 608697"/>
                <a:gd name="connsiteX46" fmla="*/ 506672 w 606795"/>
                <a:gd name="connsiteY46" fmla="*/ 187752 h 608697"/>
                <a:gd name="connsiteX47" fmla="*/ 504800 w 606795"/>
                <a:gd name="connsiteY47" fmla="*/ 187609 h 608697"/>
                <a:gd name="connsiteX48" fmla="*/ 462964 w 606795"/>
                <a:gd name="connsiteY48" fmla="*/ 184399 h 608697"/>
                <a:gd name="connsiteX49" fmla="*/ 434177 w 606795"/>
                <a:gd name="connsiteY49" fmla="*/ 213144 h 608697"/>
                <a:gd name="connsiteX50" fmla="*/ 386536 w 606795"/>
                <a:gd name="connsiteY50" fmla="*/ 260765 h 608697"/>
                <a:gd name="connsiteX51" fmla="*/ 385432 w 606795"/>
                <a:gd name="connsiteY51" fmla="*/ 261819 h 608697"/>
                <a:gd name="connsiteX52" fmla="*/ 339326 w 606795"/>
                <a:gd name="connsiteY52" fmla="*/ 307906 h 608697"/>
                <a:gd name="connsiteX53" fmla="*/ 319031 w 606795"/>
                <a:gd name="connsiteY53" fmla="*/ 328124 h 608697"/>
                <a:gd name="connsiteX54" fmla="*/ 308524 w 606795"/>
                <a:gd name="connsiteY54" fmla="*/ 332819 h 608697"/>
                <a:gd name="connsiteX55" fmla="*/ 291588 w 606795"/>
                <a:gd name="connsiteY55" fmla="*/ 333633 h 608697"/>
                <a:gd name="connsiteX56" fmla="*/ 290772 w 606795"/>
                <a:gd name="connsiteY56" fmla="*/ 333633 h 608697"/>
                <a:gd name="connsiteX57" fmla="*/ 274844 w 606795"/>
                <a:gd name="connsiteY57" fmla="*/ 316386 h 608697"/>
                <a:gd name="connsiteX58" fmla="*/ 276091 w 606795"/>
                <a:gd name="connsiteY58" fmla="*/ 300337 h 608697"/>
                <a:gd name="connsiteX59" fmla="*/ 280697 w 606795"/>
                <a:gd name="connsiteY59" fmla="*/ 290324 h 608697"/>
                <a:gd name="connsiteX60" fmla="*/ 301183 w 606795"/>
                <a:gd name="connsiteY60" fmla="*/ 269867 h 608697"/>
                <a:gd name="connsiteX61" fmla="*/ 347290 w 606795"/>
                <a:gd name="connsiteY61" fmla="*/ 223827 h 608697"/>
                <a:gd name="connsiteX62" fmla="*/ 348393 w 606795"/>
                <a:gd name="connsiteY62" fmla="*/ 222725 h 608697"/>
                <a:gd name="connsiteX63" fmla="*/ 396035 w 606795"/>
                <a:gd name="connsiteY63" fmla="*/ 175153 h 608697"/>
                <a:gd name="connsiteX64" fmla="*/ 422519 w 606795"/>
                <a:gd name="connsiteY64" fmla="*/ 148707 h 608697"/>
                <a:gd name="connsiteX65" fmla="*/ 419016 w 606795"/>
                <a:gd name="connsiteY65" fmla="*/ 102907 h 608697"/>
                <a:gd name="connsiteX66" fmla="*/ 418825 w 606795"/>
                <a:gd name="connsiteY66" fmla="*/ 100032 h 608697"/>
                <a:gd name="connsiteX67" fmla="*/ 428084 w 606795"/>
                <a:gd name="connsiteY67" fmla="*/ 74976 h 608697"/>
                <a:gd name="connsiteX68" fmla="*/ 501346 w 606795"/>
                <a:gd name="connsiteY68" fmla="*/ 1868 h 608697"/>
                <a:gd name="connsiteX69" fmla="*/ 505808 w 606795"/>
                <a:gd name="connsiteY69" fmla="*/ 0 h 608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606795" h="608697">
                  <a:moveTo>
                    <a:pt x="274005" y="200265"/>
                  </a:moveTo>
                  <a:cubicBezTo>
                    <a:pt x="294445" y="200265"/>
                    <a:pt x="313733" y="204817"/>
                    <a:pt x="331102" y="212914"/>
                  </a:cubicBezTo>
                  <a:lnTo>
                    <a:pt x="329998" y="214016"/>
                  </a:lnTo>
                  <a:lnTo>
                    <a:pt x="279379" y="264565"/>
                  </a:lnTo>
                  <a:cubicBezTo>
                    <a:pt x="277604" y="264421"/>
                    <a:pt x="275828" y="264373"/>
                    <a:pt x="274005" y="264373"/>
                  </a:cubicBezTo>
                  <a:cubicBezTo>
                    <a:pt x="234949" y="264373"/>
                    <a:pt x="203186" y="296044"/>
                    <a:pt x="203186" y="335093"/>
                  </a:cubicBezTo>
                  <a:cubicBezTo>
                    <a:pt x="203186" y="374094"/>
                    <a:pt x="234805" y="405813"/>
                    <a:pt x="273957" y="405813"/>
                  </a:cubicBezTo>
                  <a:cubicBezTo>
                    <a:pt x="313109" y="405813"/>
                    <a:pt x="344776" y="374094"/>
                    <a:pt x="344776" y="335093"/>
                  </a:cubicBezTo>
                  <a:cubicBezTo>
                    <a:pt x="344776" y="333272"/>
                    <a:pt x="344728" y="331499"/>
                    <a:pt x="344584" y="329727"/>
                  </a:cubicBezTo>
                  <a:lnTo>
                    <a:pt x="395204" y="279178"/>
                  </a:lnTo>
                  <a:lnTo>
                    <a:pt x="396259" y="278076"/>
                  </a:lnTo>
                  <a:cubicBezTo>
                    <a:pt x="404368" y="295421"/>
                    <a:pt x="408926" y="314682"/>
                    <a:pt x="408926" y="335093"/>
                  </a:cubicBezTo>
                  <a:cubicBezTo>
                    <a:pt x="408926" y="409502"/>
                    <a:pt x="348567" y="469825"/>
                    <a:pt x="274005" y="469825"/>
                  </a:cubicBezTo>
                  <a:cubicBezTo>
                    <a:pt x="199491" y="469825"/>
                    <a:pt x="139084" y="409454"/>
                    <a:pt x="139084" y="334997"/>
                  </a:cubicBezTo>
                  <a:cubicBezTo>
                    <a:pt x="139084" y="260588"/>
                    <a:pt x="199491" y="200265"/>
                    <a:pt x="274005" y="200265"/>
                  </a:cubicBezTo>
                  <a:close/>
                  <a:moveTo>
                    <a:pt x="273958" y="61462"/>
                  </a:moveTo>
                  <a:cubicBezTo>
                    <a:pt x="319385" y="61462"/>
                    <a:pt x="362127" y="72480"/>
                    <a:pt x="399831" y="91976"/>
                  </a:cubicBezTo>
                  <a:cubicBezTo>
                    <a:pt x="399495" y="95089"/>
                    <a:pt x="399447" y="98299"/>
                    <a:pt x="399687" y="101508"/>
                  </a:cubicBezTo>
                  <a:lnTo>
                    <a:pt x="402757" y="141411"/>
                  </a:lnTo>
                  <a:lnTo>
                    <a:pt x="380068" y="164069"/>
                  </a:lnTo>
                  <a:cubicBezTo>
                    <a:pt x="349319" y="145003"/>
                    <a:pt x="312957" y="133938"/>
                    <a:pt x="274006" y="133938"/>
                  </a:cubicBezTo>
                  <a:cubicBezTo>
                    <a:pt x="162811" y="133938"/>
                    <a:pt x="72627" y="223994"/>
                    <a:pt x="72627" y="335079"/>
                  </a:cubicBezTo>
                  <a:cubicBezTo>
                    <a:pt x="72627" y="446117"/>
                    <a:pt x="162859" y="536173"/>
                    <a:pt x="274101" y="536173"/>
                  </a:cubicBezTo>
                  <a:cubicBezTo>
                    <a:pt x="385296" y="536173"/>
                    <a:pt x="475480" y="446117"/>
                    <a:pt x="475480" y="335079"/>
                  </a:cubicBezTo>
                  <a:cubicBezTo>
                    <a:pt x="475480" y="296231"/>
                    <a:pt x="464447" y="259969"/>
                    <a:pt x="445307" y="229168"/>
                  </a:cubicBezTo>
                  <a:lnTo>
                    <a:pt x="470395" y="204115"/>
                  </a:lnTo>
                  <a:lnTo>
                    <a:pt x="505222" y="206797"/>
                  </a:lnTo>
                  <a:cubicBezTo>
                    <a:pt x="506565" y="206893"/>
                    <a:pt x="507908" y="206941"/>
                    <a:pt x="509203" y="206941"/>
                  </a:cubicBezTo>
                  <a:cubicBezTo>
                    <a:pt x="511458" y="206941"/>
                    <a:pt x="513760" y="206797"/>
                    <a:pt x="515967" y="206510"/>
                  </a:cubicBezTo>
                  <a:cubicBezTo>
                    <a:pt x="536450" y="244832"/>
                    <a:pt x="548011" y="288566"/>
                    <a:pt x="548011" y="335079"/>
                  </a:cubicBezTo>
                  <a:cubicBezTo>
                    <a:pt x="548011" y="486163"/>
                    <a:pt x="425351" y="608697"/>
                    <a:pt x="274006" y="608697"/>
                  </a:cubicBezTo>
                  <a:cubicBezTo>
                    <a:pt x="122708" y="608697"/>
                    <a:pt x="0" y="486163"/>
                    <a:pt x="0" y="335079"/>
                  </a:cubicBezTo>
                  <a:cubicBezTo>
                    <a:pt x="0" y="183948"/>
                    <a:pt x="122708" y="61462"/>
                    <a:pt x="273958" y="61462"/>
                  </a:cubicBezTo>
                  <a:close/>
                  <a:moveTo>
                    <a:pt x="505808" y="0"/>
                  </a:moveTo>
                  <a:cubicBezTo>
                    <a:pt x="508927" y="0"/>
                    <a:pt x="511949" y="2252"/>
                    <a:pt x="512237" y="5893"/>
                  </a:cubicBezTo>
                  <a:lnTo>
                    <a:pt x="516075" y="55382"/>
                  </a:lnTo>
                  <a:lnTo>
                    <a:pt x="534691" y="36794"/>
                  </a:lnTo>
                  <a:cubicBezTo>
                    <a:pt x="538337" y="33105"/>
                    <a:pt x="543231" y="31236"/>
                    <a:pt x="548028" y="31236"/>
                  </a:cubicBezTo>
                  <a:cubicBezTo>
                    <a:pt x="552826" y="31236"/>
                    <a:pt x="557720" y="33105"/>
                    <a:pt x="561414" y="36794"/>
                  </a:cubicBezTo>
                  <a:lnTo>
                    <a:pt x="572689" y="48100"/>
                  </a:lnTo>
                  <a:cubicBezTo>
                    <a:pt x="580077" y="55526"/>
                    <a:pt x="580077" y="67455"/>
                    <a:pt x="572689" y="74881"/>
                  </a:cubicBezTo>
                  <a:lnTo>
                    <a:pt x="556424" y="91074"/>
                  </a:lnTo>
                  <a:lnTo>
                    <a:pt x="600900" y="94523"/>
                  </a:lnTo>
                  <a:cubicBezTo>
                    <a:pt x="606321" y="94906"/>
                    <a:pt x="608768" y="101565"/>
                    <a:pt x="604930" y="105398"/>
                  </a:cubicBezTo>
                  <a:lnTo>
                    <a:pt x="531716" y="178458"/>
                  </a:lnTo>
                  <a:cubicBezTo>
                    <a:pt x="525671" y="184495"/>
                    <a:pt x="517515" y="187800"/>
                    <a:pt x="509070" y="187800"/>
                  </a:cubicBezTo>
                  <a:cubicBezTo>
                    <a:pt x="508303" y="187800"/>
                    <a:pt x="507487" y="187800"/>
                    <a:pt x="506672" y="187752"/>
                  </a:cubicBezTo>
                  <a:lnTo>
                    <a:pt x="504800" y="187609"/>
                  </a:lnTo>
                  <a:lnTo>
                    <a:pt x="462964" y="184399"/>
                  </a:lnTo>
                  <a:lnTo>
                    <a:pt x="434177" y="213144"/>
                  </a:lnTo>
                  <a:lnTo>
                    <a:pt x="386536" y="260765"/>
                  </a:lnTo>
                  <a:lnTo>
                    <a:pt x="385432" y="261819"/>
                  </a:lnTo>
                  <a:lnTo>
                    <a:pt x="339326" y="307906"/>
                  </a:lnTo>
                  <a:lnTo>
                    <a:pt x="319031" y="328124"/>
                  </a:lnTo>
                  <a:cubicBezTo>
                    <a:pt x="316296" y="330950"/>
                    <a:pt x="312506" y="332627"/>
                    <a:pt x="308524" y="332819"/>
                  </a:cubicBezTo>
                  <a:lnTo>
                    <a:pt x="291588" y="333633"/>
                  </a:lnTo>
                  <a:lnTo>
                    <a:pt x="290772" y="333633"/>
                  </a:lnTo>
                  <a:cubicBezTo>
                    <a:pt x="281465" y="333633"/>
                    <a:pt x="274076" y="325728"/>
                    <a:pt x="274844" y="316386"/>
                  </a:cubicBezTo>
                  <a:lnTo>
                    <a:pt x="276091" y="300337"/>
                  </a:lnTo>
                  <a:cubicBezTo>
                    <a:pt x="276379" y="296600"/>
                    <a:pt x="278010" y="293007"/>
                    <a:pt x="280697" y="290324"/>
                  </a:cubicBezTo>
                  <a:lnTo>
                    <a:pt x="301183" y="269867"/>
                  </a:lnTo>
                  <a:lnTo>
                    <a:pt x="347290" y="223827"/>
                  </a:lnTo>
                  <a:lnTo>
                    <a:pt x="348393" y="222725"/>
                  </a:lnTo>
                  <a:lnTo>
                    <a:pt x="396035" y="175153"/>
                  </a:lnTo>
                  <a:lnTo>
                    <a:pt x="422519" y="148707"/>
                  </a:lnTo>
                  <a:lnTo>
                    <a:pt x="419016" y="102907"/>
                  </a:lnTo>
                  <a:lnTo>
                    <a:pt x="418825" y="100032"/>
                  </a:lnTo>
                  <a:cubicBezTo>
                    <a:pt x="418105" y="90690"/>
                    <a:pt x="421511" y="81588"/>
                    <a:pt x="428084" y="74976"/>
                  </a:cubicBezTo>
                  <a:lnTo>
                    <a:pt x="501346" y="1868"/>
                  </a:lnTo>
                  <a:cubicBezTo>
                    <a:pt x="502641" y="575"/>
                    <a:pt x="504225" y="0"/>
                    <a:pt x="505808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grpSp>
          <p:nvGrpSpPr>
            <p:cNvPr id="17" name="îş1îde">
              <a:extLst>
                <a:ext uri="{FF2B5EF4-FFF2-40B4-BE49-F238E27FC236}">
                  <a16:creationId xmlns:a16="http://schemas.microsoft.com/office/drawing/2014/main" xmlns="" id="{1A0BE5E6-A6E6-45B7-B459-1D862585A65E}"/>
                </a:ext>
              </a:extLst>
            </p:cNvPr>
            <p:cNvGrpSpPr/>
            <p:nvPr/>
          </p:nvGrpSpPr>
          <p:grpSpPr>
            <a:xfrm>
              <a:off x="8870515" y="4608006"/>
              <a:ext cx="2613457" cy="1306539"/>
              <a:chOff x="2300288" y="1540112"/>
              <a:chExt cx="2613457" cy="1306539"/>
            </a:xfrm>
          </p:grpSpPr>
          <p:sp>
            <p:nvSpPr>
              <p:cNvPr id="18" name="ïṣḷîdé">
                <a:extLst>
                  <a:ext uri="{FF2B5EF4-FFF2-40B4-BE49-F238E27FC236}">
                    <a16:creationId xmlns:a16="http://schemas.microsoft.com/office/drawing/2014/main" xmlns="" id="{D4E62188-E8C8-4FAB-9F24-B08DF83B82E4}"/>
                  </a:ext>
                </a:extLst>
              </p:cNvPr>
              <p:cNvSpPr/>
              <p:nvPr/>
            </p:nvSpPr>
            <p:spPr bwMode="auto">
              <a:xfrm>
                <a:off x="2300288" y="1981916"/>
                <a:ext cx="2613456" cy="8647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9" name="îşlïďê">
                <a:extLst>
                  <a:ext uri="{FF2B5EF4-FFF2-40B4-BE49-F238E27FC236}">
                    <a16:creationId xmlns:a16="http://schemas.microsoft.com/office/drawing/2014/main" xmlns="" id="{8D04002E-834F-4FE6-B394-F9DE8185F074}"/>
                  </a:ext>
                </a:extLst>
              </p:cNvPr>
              <p:cNvSpPr txBox="1"/>
              <p:nvPr/>
            </p:nvSpPr>
            <p:spPr bwMode="auto">
              <a:xfrm>
                <a:off x="2300288" y="1540112"/>
                <a:ext cx="261345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648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98FA75C-2F66-45FF-B7CA-64FF7F2ED0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7622AF05-8681-451A-8795-8AB707B3AF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85168BA-2FB4-4D41-B5DE-21857D1986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/>
          </a:p>
        </p:txBody>
      </p:sp>
      <p:grpSp>
        <p:nvGrpSpPr>
          <p:cNvPr id="5" name="8ff344b9-70bb-4312-9f7e-ea122fc6096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622DA91B-63C3-46B6-BDFF-DE75DE57992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124042"/>
            <a:ext cx="12192000" cy="5019583"/>
            <a:chOff x="0" y="1124042"/>
            <a:chExt cx="12192000" cy="5019583"/>
          </a:xfrm>
        </p:grpSpPr>
        <p:sp>
          <p:nvSpPr>
            <p:cNvPr id="6" name="íṡḷiḓe">
              <a:extLst>
                <a:ext uri="{FF2B5EF4-FFF2-40B4-BE49-F238E27FC236}">
                  <a16:creationId xmlns:a16="http://schemas.microsoft.com/office/drawing/2014/main" xmlns="" id="{CF789678-F38C-4FB3-8D8B-45F761CFEF35}"/>
                </a:ext>
              </a:extLst>
            </p:cNvPr>
            <p:cNvSpPr/>
            <p:nvPr/>
          </p:nvSpPr>
          <p:spPr>
            <a:xfrm>
              <a:off x="0" y="2865493"/>
              <a:ext cx="12192000" cy="1546114"/>
            </a:xfrm>
            <a:prstGeom prst="rect">
              <a:avLst/>
            </a:prstGeom>
            <a:blipFill>
              <a:blip r:embed="rId3"/>
              <a:stretch>
                <a:fillRect t="-214601" b="-211105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7" name="íŝľidé">
              <a:extLst>
                <a:ext uri="{FF2B5EF4-FFF2-40B4-BE49-F238E27FC236}">
                  <a16:creationId xmlns:a16="http://schemas.microsoft.com/office/drawing/2014/main" xmlns="" id="{C138A0F3-6AAE-4E0C-B127-C0B765B74C7F}"/>
                </a:ext>
              </a:extLst>
            </p:cNvPr>
            <p:cNvSpPr/>
            <p:nvPr/>
          </p:nvSpPr>
          <p:spPr>
            <a:xfrm>
              <a:off x="669925" y="2865493"/>
              <a:ext cx="10852150" cy="1546114"/>
            </a:xfrm>
            <a:prstGeom prst="rect">
              <a:avLst/>
            </a:prstGeom>
            <a:solidFill>
              <a:schemeClr val="tx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8" name="işḷidê">
              <a:extLst>
                <a:ext uri="{FF2B5EF4-FFF2-40B4-BE49-F238E27FC236}">
                  <a16:creationId xmlns:a16="http://schemas.microsoft.com/office/drawing/2014/main" xmlns="" id="{3616F96E-89BF-4A3B-80F5-88D32C5B25F6}"/>
                </a:ext>
              </a:extLst>
            </p:cNvPr>
            <p:cNvSpPr/>
            <p:nvPr/>
          </p:nvSpPr>
          <p:spPr>
            <a:xfrm>
              <a:off x="4945698" y="2204864"/>
              <a:ext cx="1008112" cy="2664296"/>
            </a:xfrm>
            <a:prstGeom prst="parallelogram">
              <a:avLst>
                <a:gd name="adj" fmla="val 51498"/>
              </a:avLst>
            </a:prstGeom>
            <a:solidFill>
              <a:schemeClr val="tx1">
                <a:lumMod val="50000"/>
                <a:lumOff val="50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grpSp>
          <p:nvGrpSpPr>
            <p:cNvPr id="9" name="ïṥliďè">
              <a:extLst>
                <a:ext uri="{FF2B5EF4-FFF2-40B4-BE49-F238E27FC236}">
                  <a16:creationId xmlns:a16="http://schemas.microsoft.com/office/drawing/2014/main" xmlns="" id="{342ED414-5CCB-423A-A614-EE092D7B7F1F}"/>
                </a:ext>
              </a:extLst>
            </p:cNvPr>
            <p:cNvGrpSpPr/>
            <p:nvPr/>
          </p:nvGrpSpPr>
          <p:grpSpPr>
            <a:xfrm>
              <a:off x="5446503" y="2013885"/>
              <a:ext cx="504720" cy="504720"/>
              <a:chOff x="4792557" y="2249137"/>
              <a:chExt cx="648072" cy="648072"/>
            </a:xfrm>
          </p:grpSpPr>
          <p:sp>
            <p:nvSpPr>
              <p:cNvPr id="28" name="ï$1iḋê">
                <a:extLst>
                  <a:ext uri="{FF2B5EF4-FFF2-40B4-BE49-F238E27FC236}">
                    <a16:creationId xmlns:a16="http://schemas.microsoft.com/office/drawing/2014/main" xmlns="" id="{C41123EC-5739-498C-9E77-F7E25D9B92FC}"/>
                  </a:ext>
                </a:extLst>
              </p:cNvPr>
              <p:cNvSpPr/>
              <p:nvPr/>
            </p:nvSpPr>
            <p:spPr>
              <a:xfrm>
                <a:off x="4792557" y="2249137"/>
                <a:ext cx="648072" cy="64807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9" name="ïSḻiḋé">
                <a:extLst>
                  <a:ext uri="{FF2B5EF4-FFF2-40B4-BE49-F238E27FC236}">
                    <a16:creationId xmlns:a16="http://schemas.microsoft.com/office/drawing/2014/main" xmlns="" id="{7F124484-A361-4925-A09F-583D4355CAE9}"/>
                  </a:ext>
                </a:extLst>
              </p:cNvPr>
              <p:cNvSpPr/>
              <p:nvPr/>
            </p:nvSpPr>
            <p:spPr bwMode="auto">
              <a:xfrm>
                <a:off x="4926447" y="2390028"/>
                <a:ext cx="380293" cy="366291"/>
              </a:xfrm>
              <a:custGeom>
                <a:avLst/>
                <a:gdLst>
                  <a:gd name="T0" fmla="*/ 4096 w 6827"/>
                  <a:gd name="T1" fmla="*/ 4551 h 6827"/>
                  <a:gd name="T2" fmla="*/ 6258 w 6827"/>
                  <a:gd name="T3" fmla="*/ 4096 h 6827"/>
                  <a:gd name="T4" fmla="*/ 2348 w 6827"/>
                  <a:gd name="T5" fmla="*/ 4911 h 6827"/>
                  <a:gd name="T6" fmla="*/ 569 w 6827"/>
                  <a:gd name="T7" fmla="*/ 4551 h 6827"/>
                  <a:gd name="T8" fmla="*/ 569 w 6827"/>
                  <a:gd name="T9" fmla="*/ 3982 h 6827"/>
                  <a:gd name="T10" fmla="*/ 1707 w 6827"/>
                  <a:gd name="T11" fmla="*/ 2503 h 6827"/>
                  <a:gd name="T12" fmla="*/ 3868 w 6827"/>
                  <a:gd name="T13" fmla="*/ 2731 h 6827"/>
                  <a:gd name="T14" fmla="*/ 5827 w 6827"/>
                  <a:gd name="T15" fmla="*/ 2004 h 6827"/>
                  <a:gd name="T16" fmla="*/ 6258 w 6827"/>
                  <a:gd name="T17" fmla="*/ 1820 h 6827"/>
                  <a:gd name="T18" fmla="*/ 4779 w 6827"/>
                  <a:gd name="T19" fmla="*/ 0 h 6827"/>
                  <a:gd name="T20" fmla="*/ 2854 w 6827"/>
                  <a:gd name="T21" fmla="*/ 2381 h 6827"/>
                  <a:gd name="T22" fmla="*/ 1239 w 6827"/>
                  <a:gd name="T23" fmla="*/ 2257 h 6827"/>
                  <a:gd name="T24" fmla="*/ 569 w 6827"/>
                  <a:gd name="T25" fmla="*/ 2844 h 6827"/>
                  <a:gd name="T26" fmla="*/ 569 w 6827"/>
                  <a:gd name="T27" fmla="*/ 2276 h 6827"/>
                  <a:gd name="T28" fmla="*/ 569 w 6827"/>
                  <a:gd name="T29" fmla="*/ 1707 h 6827"/>
                  <a:gd name="T30" fmla="*/ 569 w 6827"/>
                  <a:gd name="T31" fmla="*/ 1138 h 6827"/>
                  <a:gd name="T32" fmla="*/ 569 w 6827"/>
                  <a:gd name="T33" fmla="*/ 569 h 6827"/>
                  <a:gd name="T34" fmla="*/ 341 w 6827"/>
                  <a:gd name="T35" fmla="*/ 0 h 6827"/>
                  <a:gd name="T36" fmla="*/ 114 w 6827"/>
                  <a:gd name="T37" fmla="*/ 569 h 6827"/>
                  <a:gd name="T38" fmla="*/ 114 w 6827"/>
                  <a:gd name="T39" fmla="*/ 1138 h 6827"/>
                  <a:gd name="T40" fmla="*/ 114 w 6827"/>
                  <a:gd name="T41" fmla="*/ 1707 h 6827"/>
                  <a:gd name="T42" fmla="*/ 114 w 6827"/>
                  <a:gd name="T43" fmla="*/ 2276 h 6827"/>
                  <a:gd name="T44" fmla="*/ 114 w 6827"/>
                  <a:gd name="T45" fmla="*/ 2844 h 6827"/>
                  <a:gd name="T46" fmla="*/ 114 w 6827"/>
                  <a:gd name="T47" fmla="*/ 3413 h 6827"/>
                  <a:gd name="T48" fmla="*/ 114 w 6827"/>
                  <a:gd name="T49" fmla="*/ 3982 h 6827"/>
                  <a:gd name="T50" fmla="*/ 114 w 6827"/>
                  <a:gd name="T51" fmla="*/ 4551 h 6827"/>
                  <a:gd name="T52" fmla="*/ 114 w 6827"/>
                  <a:gd name="T53" fmla="*/ 5120 h 6827"/>
                  <a:gd name="T54" fmla="*/ 114 w 6827"/>
                  <a:gd name="T55" fmla="*/ 5689 h 6827"/>
                  <a:gd name="T56" fmla="*/ 114 w 6827"/>
                  <a:gd name="T57" fmla="*/ 6258 h 6827"/>
                  <a:gd name="T58" fmla="*/ 683 w 6827"/>
                  <a:gd name="T59" fmla="*/ 6713 h 6827"/>
                  <a:gd name="T60" fmla="*/ 1252 w 6827"/>
                  <a:gd name="T61" fmla="*/ 6713 h 6827"/>
                  <a:gd name="T62" fmla="*/ 1820 w 6827"/>
                  <a:gd name="T63" fmla="*/ 6713 h 6827"/>
                  <a:gd name="T64" fmla="*/ 2389 w 6827"/>
                  <a:gd name="T65" fmla="*/ 6713 h 6827"/>
                  <a:gd name="T66" fmla="*/ 2958 w 6827"/>
                  <a:gd name="T67" fmla="*/ 6713 h 6827"/>
                  <a:gd name="T68" fmla="*/ 3527 w 6827"/>
                  <a:gd name="T69" fmla="*/ 6713 h 6827"/>
                  <a:gd name="T70" fmla="*/ 4096 w 6827"/>
                  <a:gd name="T71" fmla="*/ 6713 h 6827"/>
                  <a:gd name="T72" fmla="*/ 4665 w 6827"/>
                  <a:gd name="T73" fmla="*/ 6713 h 6827"/>
                  <a:gd name="T74" fmla="*/ 5234 w 6827"/>
                  <a:gd name="T75" fmla="*/ 6713 h 6827"/>
                  <a:gd name="T76" fmla="*/ 5803 w 6827"/>
                  <a:gd name="T77" fmla="*/ 6713 h 6827"/>
                  <a:gd name="T78" fmla="*/ 6371 w 6827"/>
                  <a:gd name="T79" fmla="*/ 6713 h 6827"/>
                  <a:gd name="T80" fmla="*/ 6827 w 6827"/>
                  <a:gd name="T81" fmla="*/ 6485 h 6827"/>
                  <a:gd name="T82" fmla="*/ 6371 w 6827"/>
                  <a:gd name="T83" fmla="*/ 6258 h 6827"/>
                  <a:gd name="T84" fmla="*/ 5803 w 6827"/>
                  <a:gd name="T85" fmla="*/ 6258 h 6827"/>
                  <a:gd name="T86" fmla="*/ 5234 w 6827"/>
                  <a:gd name="T87" fmla="*/ 6258 h 6827"/>
                  <a:gd name="T88" fmla="*/ 4665 w 6827"/>
                  <a:gd name="T89" fmla="*/ 6258 h 6827"/>
                  <a:gd name="T90" fmla="*/ 4096 w 6827"/>
                  <a:gd name="T91" fmla="*/ 6258 h 6827"/>
                  <a:gd name="T92" fmla="*/ 3527 w 6827"/>
                  <a:gd name="T93" fmla="*/ 6258 h 6827"/>
                  <a:gd name="T94" fmla="*/ 2958 w 6827"/>
                  <a:gd name="T95" fmla="*/ 6258 h 6827"/>
                  <a:gd name="T96" fmla="*/ 2389 w 6827"/>
                  <a:gd name="T97" fmla="*/ 6258 h 6827"/>
                  <a:gd name="T98" fmla="*/ 1820 w 6827"/>
                  <a:gd name="T99" fmla="*/ 6258 h 6827"/>
                  <a:gd name="T100" fmla="*/ 1252 w 6827"/>
                  <a:gd name="T101" fmla="*/ 6258 h 6827"/>
                  <a:gd name="T102" fmla="*/ 683 w 6827"/>
                  <a:gd name="T103" fmla="*/ 6258 h 6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6827" h="6827">
                    <a:moveTo>
                      <a:pt x="1263" y="5234"/>
                    </a:moveTo>
                    <a:cubicBezTo>
                      <a:pt x="1316" y="5493"/>
                      <a:pt x="1546" y="5689"/>
                      <a:pt x="1820" y="5689"/>
                    </a:cubicBezTo>
                    <a:cubicBezTo>
                      <a:pt x="2114" y="5689"/>
                      <a:pt x="2354" y="5464"/>
                      <a:pt x="2383" y="5178"/>
                    </a:cubicBezTo>
                    <a:lnTo>
                      <a:pt x="3568" y="4191"/>
                    </a:lnTo>
                    <a:cubicBezTo>
                      <a:pt x="3652" y="4401"/>
                      <a:pt x="3856" y="4551"/>
                      <a:pt x="4096" y="4551"/>
                    </a:cubicBezTo>
                    <a:cubicBezTo>
                      <a:pt x="4348" y="4551"/>
                      <a:pt x="4560" y="4385"/>
                      <a:pt x="4635" y="4157"/>
                    </a:cubicBezTo>
                    <a:lnTo>
                      <a:pt x="5696" y="4736"/>
                    </a:lnTo>
                    <a:cubicBezTo>
                      <a:pt x="5732" y="5016"/>
                      <a:pt x="5969" y="5234"/>
                      <a:pt x="6258" y="5234"/>
                    </a:cubicBezTo>
                    <a:cubicBezTo>
                      <a:pt x="6571" y="5234"/>
                      <a:pt x="6827" y="4979"/>
                      <a:pt x="6827" y="4665"/>
                    </a:cubicBezTo>
                    <a:cubicBezTo>
                      <a:pt x="6827" y="4351"/>
                      <a:pt x="6571" y="4096"/>
                      <a:pt x="6258" y="4096"/>
                    </a:cubicBezTo>
                    <a:cubicBezTo>
                      <a:pt x="6006" y="4096"/>
                      <a:pt x="5794" y="4262"/>
                      <a:pt x="5719" y="4490"/>
                    </a:cubicBezTo>
                    <a:lnTo>
                      <a:pt x="4658" y="3911"/>
                    </a:lnTo>
                    <a:cubicBezTo>
                      <a:pt x="4622" y="3631"/>
                      <a:pt x="4385" y="3413"/>
                      <a:pt x="4096" y="3413"/>
                    </a:cubicBezTo>
                    <a:cubicBezTo>
                      <a:pt x="3802" y="3413"/>
                      <a:pt x="3563" y="3638"/>
                      <a:pt x="3533" y="3924"/>
                    </a:cubicBezTo>
                    <a:lnTo>
                      <a:pt x="2348" y="4911"/>
                    </a:lnTo>
                    <a:cubicBezTo>
                      <a:pt x="2265" y="4701"/>
                      <a:pt x="2060" y="4551"/>
                      <a:pt x="1820" y="4551"/>
                    </a:cubicBezTo>
                    <a:cubicBezTo>
                      <a:pt x="1546" y="4551"/>
                      <a:pt x="1316" y="4747"/>
                      <a:pt x="1263" y="5006"/>
                    </a:cubicBezTo>
                    <a:lnTo>
                      <a:pt x="455" y="5006"/>
                    </a:lnTo>
                    <a:lnTo>
                      <a:pt x="455" y="4551"/>
                    </a:lnTo>
                    <a:lnTo>
                      <a:pt x="569" y="4551"/>
                    </a:lnTo>
                    <a:cubicBezTo>
                      <a:pt x="632" y="4551"/>
                      <a:pt x="683" y="4500"/>
                      <a:pt x="683" y="4437"/>
                    </a:cubicBezTo>
                    <a:cubicBezTo>
                      <a:pt x="683" y="4374"/>
                      <a:pt x="632" y="4324"/>
                      <a:pt x="569" y="4324"/>
                    </a:cubicBezTo>
                    <a:lnTo>
                      <a:pt x="455" y="4324"/>
                    </a:lnTo>
                    <a:lnTo>
                      <a:pt x="455" y="3982"/>
                    </a:lnTo>
                    <a:lnTo>
                      <a:pt x="569" y="3982"/>
                    </a:lnTo>
                    <a:cubicBezTo>
                      <a:pt x="632" y="3982"/>
                      <a:pt x="683" y="3931"/>
                      <a:pt x="683" y="3868"/>
                    </a:cubicBezTo>
                    <a:cubicBezTo>
                      <a:pt x="683" y="3806"/>
                      <a:pt x="632" y="3755"/>
                      <a:pt x="569" y="3755"/>
                    </a:cubicBezTo>
                    <a:lnTo>
                      <a:pt x="480" y="3755"/>
                    </a:lnTo>
                    <a:lnTo>
                      <a:pt x="1407" y="2416"/>
                    </a:lnTo>
                    <a:cubicBezTo>
                      <a:pt x="1494" y="2470"/>
                      <a:pt x="1596" y="2503"/>
                      <a:pt x="1707" y="2503"/>
                    </a:cubicBezTo>
                    <a:cubicBezTo>
                      <a:pt x="1888" y="2503"/>
                      <a:pt x="2048" y="2416"/>
                      <a:pt x="2152" y="2284"/>
                    </a:cubicBezTo>
                    <a:lnTo>
                      <a:pt x="2752" y="2584"/>
                    </a:lnTo>
                    <a:cubicBezTo>
                      <a:pt x="2740" y="2631"/>
                      <a:pt x="2731" y="2680"/>
                      <a:pt x="2731" y="2731"/>
                    </a:cubicBezTo>
                    <a:cubicBezTo>
                      <a:pt x="2731" y="3044"/>
                      <a:pt x="2986" y="3300"/>
                      <a:pt x="3300" y="3300"/>
                    </a:cubicBezTo>
                    <a:cubicBezTo>
                      <a:pt x="3613" y="3300"/>
                      <a:pt x="3868" y="3044"/>
                      <a:pt x="3868" y="2731"/>
                    </a:cubicBezTo>
                    <a:cubicBezTo>
                      <a:pt x="3868" y="2608"/>
                      <a:pt x="3829" y="2496"/>
                      <a:pt x="3763" y="2403"/>
                    </a:cubicBezTo>
                    <a:lnTo>
                      <a:pt x="4488" y="1055"/>
                    </a:lnTo>
                    <a:cubicBezTo>
                      <a:pt x="4574" y="1107"/>
                      <a:pt x="4672" y="1138"/>
                      <a:pt x="4779" y="1138"/>
                    </a:cubicBezTo>
                    <a:cubicBezTo>
                      <a:pt x="4891" y="1138"/>
                      <a:pt x="4995" y="1104"/>
                      <a:pt x="5083" y="1048"/>
                    </a:cubicBezTo>
                    <a:lnTo>
                      <a:pt x="5827" y="2004"/>
                    </a:lnTo>
                    <a:cubicBezTo>
                      <a:pt x="5829" y="2007"/>
                      <a:pt x="5833" y="2009"/>
                      <a:pt x="5836" y="2011"/>
                    </a:cubicBezTo>
                    <a:cubicBezTo>
                      <a:pt x="5745" y="2112"/>
                      <a:pt x="5689" y="2244"/>
                      <a:pt x="5689" y="2389"/>
                    </a:cubicBezTo>
                    <a:cubicBezTo>
                      <a:pt x="5689" y="2703"/>
                      <a:pt x="5944" y="2958"/>
                      <a:pt x="6258" y="2958"/>
                    </a:cubicBezTo>
                    <a:cubicBezTo>
                      <a:pt x="6571" y="2958"/>
                      <a:pt x="6827" y="2703"/>
                      <a:pt x="6827" y="2389"/>
                    </a:cubicBezTo>
                    <a:cubicBezTo>
                      <a:pt x="6827" y="2076"/>
                      <a:pt x="6571" y="1820"/>
                      <a:pt x="6258" y="1820"/>
                    </a:cubicBezTo>
                    <a:cubicBezTo>
                      <a:pt x="6170" y="1820"/>
                      <a:pt x="6087" y="1842"/>
                      <a:pt x="6013" y="1878"/>
                    </a:cubicBezTo>
                    <a:cubicBezTo>
                      <a:pt x="6010" y="1874"/>
                      <a:pt x="6010" y="1869"/>
                      <a:pt x="6006" y="1864"/>
                    </a:cubicBezTo>
                    <a:lnTo>
                      <a:pt x="5248" y="890"/>
                    </a:lnTo>
                    <a:cubicBezTo>
                      <a:pt x="5311" y="798"/>
                      <a:pt x="5348" y="688"/>
                      <a:pt x="5348" y="569"/>
                    </a:cubicBezTo>
                    <a:cubicBezTo>
                      <a:pt x="5348" y="255"/>
                      <a:pt x="5092" y="0"/>
                      <a:pt x="4779" y="0"/>
                    </a:cubicBezTo>
                    <a:cubicBezTo>
                      <a:pt x="4465" y="0"/>
                      <a:pt x="4210" y="255"/>
                      <a:pt x="4210" y="569"/>
                    </a:cubicBezTo>
                    <a:cubicBezTo>
                      <a:pt x="4210" y="691"/>
                      <a:pt x="4249" y="804"/>
                      <a:pt x="4315" y="897"/>
                    </a:cubicBezTo>
                    <a:lnTo>
                      <a:pt x="3590" y="2244"/>
                    </a:lnTo>
                    <a:cubicBezTo>
                      <a:pt x="3505" y="2193"/>
                      <a:pt x="3406" y="2162"/>
                      <a:pt x="3300" y="2162"/>
                    </a:cubicBezTo>
                    <a:cubicBezTo>
                      <a:pt x="3118" y="2162"/>
                      <a:pt x="2959" y="2248"/>
                      <a:pt x="2854" y="2381"/>
                    </a:cubicBezTo>
                    <a:lnTo>
                      <a:pt x="2254" y="2081"/>
                    </a:lnTo>
                    <a:cubicBezTo>
                      <a:pt x="2267" y="2034"/>
                      <a:pt x="2276" y="1985"/>
                      <a:pt x="2276" y="1934"/>
                    </a:cubicBezTo>
                    <a:cubicBezTo>
                      <a:pt x="2276" y="1621"/>
                      <a:pt x="2020" y="1365"/>
                      <a:pt x="1707" y="1365"/>
                    </a:cubicBezTo>
                    <a:cubicBezTo>
                      <a:pt x="1393" y="1365"/>
                      <a:pt x="1138" y="1621"/>
                      <a:pt x="1138" y="1934"/>
                    </a:cubicBezTo>
                    <a:cubicBezTo>
                      <a:pt x="1138" y="2054"/>
                      <a:pt x="1176" y="2166"/>
                      <a:pt x="1239" y="2257"/>
                    </a:cubicBezTo>
                    <a:lnTo>
                      <a:pt x="593" y="3191"/>
                    </a:lnTo>
                    <a:cubicBezTo>
                      <a:pt x="585" y="3189"/>
                      <a:pt x="578" y="3186"/>
                      <a:pt x="569" y="3186"/>
                    </a:cubicBezTo>
                    <a:lnTo>
                      <a:pt x="455" y="3186"/>
                    </a:lnTo>
                    <a:lnTo>
                      <a:pt x="455" y="2844"/>
                    </a:lnTo>
                    <a:lnTo>
                      <a:pt x="569" y="2844"/>
                    </a:lnTo>
                    <a:cubicBezTo>
                      <a:pt x="632" y="2844"/>
                      <a:pt x="683" y="2794"/>
                      <a:pt x="683" y="2731"/>
                    </a:cubicBezTo>
                    <a:cubicBezTo>
                      <a:pt x="683" y="2668"/>
                      <a:pt x="632" y="2617"/>
                      <a:pt x="569" y="2617"/>
                    </a:cubicBezTo>
                    <a:lnTo>
                      <a:pt x="455" y="2617"/>
                    </a:lnTo>
                    <a:lnTo>
                      <a:pt x="455" y="2276"/>
                    </a:lnTo>
                    <a:lnTo>
                      <a:pt x="569" y="2276"/>
                    </a:lnTo>
                    <a:cubicBezTo>
                      <a:pt x="632" y="2276"/>
                      <a:pt x="683" y="2225"/>
                      <a:pt x="683" y="2162"/>
                    </a:cubicBezTo>
                    <a:cubicBezTo>
                      <a:pt x="683" y="2099"/>
                      <a:pt x="632" y="2048"/>
                      <a:pt x="569" y="2048"/>
                    </a:cubicBezTo>
                    <a:lnTo>
                      <a:pt x="455" y="2048"/>
                    </a:lnTo>
                    <a:lnTo>
                      <a:pt x="455" y="1707"/>
                    </a:lnTo>
                    <a:lnTo>
                      <a:pt x="569" y="1707"/>
                    </a:lnTo>
                    <a:cubicBezTo>
                      <a:pt x="632" y="1707"/>
                      <a:pt x="683" y="1656"/>
                      <a:pt x="683" y="1593"/>
                    </a:cubicBezTo>
                    <a:cubicBezTo>
                      <a:pt x="683" y="1530"/>
                      <a:pt x="632" y="1479"/>
                      <a:pt x="569" y="1479"/>
                    </a:cubicBezTo>
                    <a:lnTo>
                      <a:pt x="455" y="1479"/>
                    </a:lnTo>
                    <a:lnTo>
                      <a:pt x="455" y="1138"/>
                    </a:lnTo>
                    <a:lnTo>
                      <a:pt x="569" y="1138"/>
                    </a:lnTo>
                    <a:cubicBezTo>
                      <a:pt x="632" y="1138"/>
                      <a:pt x="683" y="1087"/>
                      <a:pt x="683" y="1024"/>
                    </a:cubicBezTo>
                    <a:cubicBezTo>
                      <a:pt x="683" y="961"/>
                      <a:pt x="632" y="910"/>
                      <a:pt x="569" y="910"/>
                    </a:cubicBezTo>
                    <a:lnTo>
                      <a:pt x="455" y="910"/>
                    </a:lnTo>
                    <a:lnTo>
                      <a:pt x="455" y="569"/>
                    </a:lnTo>
                    <a:lnTo>
                      <a:pt x="569" y="569"/>
                    </a:lnTo>
                    <a:cubicBezTo>
                      <a:pt x="632" y="569"/>
                      <a:pt x="683" y="518"/>
                      <a:pt x="683" y="455"/>
                    </a:cubicBezTo>
                    <a:cubicBezTo>
                      <a:pt x="683" y="392"/>
                      <a:pt x="632" y="341"/>
                      <a:pt x="569" y="341"/>
                    </a:cubicBezTo>
                    <a:lnTo>
                      <a:pt x="455" y="341"/>
                    </a:lnTo>
                    <a:lnTo>
                      <a:pt x="455" y="114"/>
                    </a:lnTo>
                    <a:cubicBezTo>
                      <a:pt x="455" y="51"/>
                      <a:pt x="404" y="0"/>
                      <a:pt x="341" y="0"/>
                    </a:cubicBezTo>
                    <a:cubicBezTo>
                      <a:pt x="278" y="0"/>
                      <a:pt x="228" y="51"/>
                      <a:pt x="228" y="114"/>
                    </a:cubicBezTo>
                    <a:lnTo>
                      <a:pt x="228" y="341"/>
                    </a:lnTo>
                    <a:lnTo>
                      <a:pt x="114" y="341"/>
                    </a:lnTo>
                    <a:cubicBezTo>
                      <a:pt x="51" y="341"/>
                      <a:pt x="0" y="392"/>
                      <a:pt x="0" y="455"/>
                    </a:cubicBezTo>
                    <a:cubicBezTo>
                      <a:pt x="0" y="518"/>
                      <a:pt x="51" y="569"/>
                      <a:pt x="114" y="569"/>
                    </a:cubicBezTo>
                    <a:lnTo>
                      <a:pt x="228" y="569"/>
                    </a:lnTo>
                    <a:lnTo>
                      <a:pt x="228" y="910"/>
                    </a:lnTo>
                    <a:lnTo>
                      <a:pt x="114" y="910"/>
                    </a:lnTo>
                    <a:cubicBezTo>
                      <a:pt x="51" y="910"/>
                      <a:pt x="0" y="961"/>
                      <a:pt x="0" y="1024"/>
                    </a:cubicBezTo>
                    <a:cubicBezTo>
                      <a:pt x="0" y="1087"/>
                      <a:pt x="51" y="1138"/>
                      <a:pt x="114" y="1138"/>
                    </a:cubicBezTo>
                    <a:lnTo>
                      <a:pt x="228" y="1138"/>
                    </a:lnTo>
                    <a:lnTo>
                      <a:pt x="228" y="1479"/>
                    </a:lnTo>
                    <a:lnTo>
                      <a:pt x="114" y="1479"/>
                    </a:lnTo>
                    <a:cubicBezTo>
                      <a:pt x="51" y="1479"/>
                      <a:pt x="0" y="1530"/>
                      <a:pt x="0" y="1593"/>
                    </a:cubicBezTo>
                    <a:cubicBezTo>
                      <a:pt x="0" y="1656"/>
                      <a:pt x="51" y="1707"/>
                      <a:pt x="114" y="1707"/>
                    </a:cubicBezTo>
                    <a:lnTo>
                      <a:pt x="228" y="1707"/>
                    </a:lnTo>
                    <a:lnTo>
                      <a:pt x="228" y="2048"/>
                    </a:lnTo>
                    <a:lnTo>
                      <a:pt x="114" y="2048"/>
                    </a:lnTo>
                    <a:cubicBezTo>
                      <a:pt x="51" y="2048"/>
                      <a:pt x="0" y="2099"/>
                      <a:pt x="0" y="2162"/>
                    </a:cubicBezTo>
                    <a:cubicBezTo>
                      <a:pt x="0" y="2225"/>
                      <a:pt x="51" y="2276"/>
                      <a:pt x="114" y="2276"/>
                    </a:cubicBezTo>
                    <a:lnTo>
                      <a:pt x="228" y="2276"/>
                    </a:lnTo>
                    <a:lnTo>
                      <a:pt x="228" y="2617"/>
                    </a:lnTo>
                    <a:lnTo>
                      <a:pt x="114" y="2617"/>
                    </a:lnTo>
                    <a:cubicBezTo>
                      <a:pt x="51" y="2617"/>
                      <a:pt x="0" y="2668"/>
                      <a:pt x="0" y="2731"/>
                    </a:cubicBezTo>
                    <a:cubicBezTo>
                      <a:pt x="0" y="2794"/>
                      <a:pt x="51" y="2844"/>
                      <a:pt x="114" y="2844"/>
                    </a:cubicBezTo>
                    <a:lnTo>
                      <a:pt x="228" y="2844"/>
                    </a:lnTo>
                    <a:lnTo>
                      <a:pt x="228" y="3186"/>
                    </a:lnTo>
                    <a:lnTo>
                      <a:pt x="114" y="3186"/>
                    </a:lnTo>
                    <a:cubicBezTo>
                      <a:pt x="51" y="3186"/>
                      <a:pt x="0" y="3237"/>
                      <a:pt x="0" y="3300"/>
                    </a:cubicBezTo>
                    <a:cubicBezTo>
                      <a:pt x="0" y="3362"/>
                      <a:pt x="51" y="3413"/>
                      <a:pt x="114" y="3413"/>
                    </a:cubicBezTo>
                    <a:lnTo>
                      <a:pt x="228" y="3413"/>
                    </a:lnTo>
                    <a:lnTo>
                      <a:pt x="228" y="3755"/>
                    </a:lnTo>
                    <a:lnTo>
                      <a:pt x="114" y="3755"/>
                    </a:lnTo>
                    <a:cubicBezTo>
                      <a:pt x="51" y="3755"/>
                      <a:pt x="0" y="3806"/>
                      <a:pt x="0" y="3868"/>
                    </a:cubicBezTo>
                    <a:cubicBezTo>
                      <a:pt x="0" y="3931"/>
                      <a:pt x="51" y="3982"/>
                      <a:pt x="114" y="3982"/>
                    </a:cubicBezTo>
                    <a:lnTo>
                      <a:pt x="228" y="3982"/>
                    </a:lnTo>
                    <a:lnTo>
                      <a:pt x="228" y="4324"/>
                    </a:lnTo>
                    <a:lnTo>
                      <a:pt x="114" y="4324"/>
                    </a:lnTo>
                    <a:cubicBezTo>
                      <a:pt x="51" y="4324"/>
                      <a:pt x="0" y="4374"/>
                      <a:pt x="0" y="4437"/>
                    </a:cubicBezTo>
                    <a:cubicBezTo>
                      <a:pt x="0" y="4500"/>
                      <a:pt x="51" y="4551"/>
                      <a:pt x="114" y="4551"/>
                    </a:cubicBezTo>
                    <a:lnTo>
                      <a:pt x="228" y="4551"/>
                    </a:lnTo>
                    <a:lnTo>
                      <a:pt x="228" y="4892"/>
                    </a:lnTo>
                    <a:lnTo>
                      <a:pt x="114" y="4892"/>
                    </a:lnTo>
                    <a:cubicBezTo>
                      <a:pt x="51" y="4892"/>
                      <a:pt x="0" y="4943"/>
                      <a:pt x="0" y="5006"/>
                    </a:cubicBezTo>
                    <a:cubicBezTo>
                      <a:pt x="0" y="5069"/>
                      <a:pt x="51" y="5120"/>
                      <a:pt x="114" y="5120"/>
                    </a:cubicBezTo>
                    <a:lnTo>
                      <a:pt x="228" y="5120"/>
                    </a:lnTo>
                    <a:lnTo>
                      <a:pt x="228" y="5461"/>
                    </a:lnTo>
                    <a:lnTo>
                      <a:pt x="114" y="5461"/>
                    </a:lnTo>
                    <a:cubicBezTo>
                      <a:pt x="51" y="5461"/>
                      <a:pt x="0" y="5512"/>
                      <a:pt x="0" y="5575"/>
                    </a:cubicBezTo>
                    <a:cubicBezTo>
                      <a:pt x="0" y="5638"/>
                      <a:pt x="51" y="5689"/>
                      <a:pt x="114" y="5689"/>
                    </a:cubicBezTo>
                    <a:lnTo>
                      <a:pt x="228" y="5689"/>
                    </a:lnTo>
                    <a:lnTo>
                      <a:pt x="228" y="6030"/>
                    </a:lnTo>
                    <a:lnTo>
                      <a:pt x="114" y="6030"/>
                    </a:lnTo>
                    <a:cubicBezTo>
                      <a:pt x="51" y="6030"/>
                      <a:pt x="0" y="6081"/>
                      <a:pt x="0" y="6144"/>
                    </a:cubicBezTo>
                    <a:cubicBezTo>
                      <a:pt x="0" y="6207"/>
                      <a:pt x="51" y="6258"/>
                      <a:pt x="114" y="6258"/>
                    </a:cubicBezTo>
                    <a:lnTo>
                      <a:pt x="228" y="6258"/>
                    </a:lnTo>
                    <a:lnTo>
                      <a:pt x="228" y="6485"/>
                    </a:lnTo>
                    <a:cubicBezTo>
                      <a:pt x="228" y="6548"/>
                      <a:pt x="278" y="6599"/>
                      <a:pt x="341" y="6599"/>
                    </a:cubicBezTo>
                    <a:lnTo>
                      <a:pt x="683" y="6599"/>
                    </a:lnTo>
                    <a:lnTo>
                      <a:pt x="683" y="6713"/>
                    </a:lnTo>
                    <a:cubicBezTo>
                      <a:pt x="683" y="6776"/>
                      <a:pt x="734" y="6827"/>
                      <a:pt x="796" y="6827"/>
                    </a:cubicBezTo>
                    <a:cubicBezTo>
                      <a:pt x="859" y="6827"/>
                      <a:pt x="910" y="6776"/>
                      <a:pt x="910" y="6713"/>
                    </a:cubicBezTo>
                    <a:lnTo>
                      <a:pt x="910" y="6599"/>
                    </a:lnTo>
                    <a:lnTo>
                      <a:pt x="1252" y="6599"/>
                    </a:lnTo>
                    <a:lnTo>
                      <a:pt x="1252" y="6713"/>
                    </a:lnTo>
                    <a:cubicBezTo>
                      <a:pt x="1252" y="6776"/>
                      <a:pt x="1302" y="6827"/>
                      <a:pt x="1365" y="6827"/>
                    </a:cubicBezTo>
                    <a:cubicBezTo>
                      <a:pt x="1428" y="6827"/>
                      <a:pt x="1479" y="6776"/>
                      <a:pt x="1479" y="6713"/>
                    </a:cubicBezTo>
                    <a:lnTo>
                      <a:pt x="1479" y="6599"/>
                    </a:lnTo>
                    <a:lnTo>
                      <a:pt x="1820" y="6599"/>
                    </a:lnTo>
                    <a:lnTo>
                      <a:pt x="1820" y="6713"/>
                    </a:lnTo>
                    <a:cubicBezTo>
                      <a:pt x="1820" y="6776"/>
                      <a:pt x="1871" y="6827"/>
                      <a:pt x="1934" y="6827"/>
                    </a:cubicBezTo>
                    <a:cubicBezTo>
                      <a:pt x="1997" y="6827"/>
                      <a:pt x="2048" y="6776"/>
                      <a:pt x="2048" y="6713"/>
                    </a:cubicBezTo>
                    <a:lnTo>
                      <a:pt x="2048" y="6599"/>
                    </a:lnTo>
                    <a:lnTo>
                      <a:pt x="2389" y="6599"/>
                    </a:lnTo>
                    <a:lnTo>
                      <a:pt x="2389" y="6713"/>
                    </a:lnTo>
                    <a:cubicBezTo>
                      <a:pt x="2389" y="6776"/>
                      <a:pt x="2440" y="6827"/>
                      <a:pt x="2503" y="6827"/>
                    </a:cubicBezTo>
                    <a:cubicBezTo>
                      <a:pt x="2566" y="6827"/>
                      <a:pt x="2617" y="6776"/>
                      <a:pt x="2617" y="6713"/>
                    </a:cubicBezTo>
                    <a:lnTo>
                      <a:pt x="2617" y="6599"/>
                    </a:lnTo>
                    <a:lnTo>
                      <a:pt x="2958" y="6599"/>
                    </a:lnTo>
                    <a:lnTo>
                      <a:pt x="2958" y="6713"/>
                    </a:lnTo>
                    <a:cubicBezTo>
                      <a:pt x="2958" y="6776"/>
                      <a:pt x="3009" y="6827"/>
                      <a:pt x="3072" y="6827"/>
                    </a:cubicBezTo>
                    <a:cubicBezTo>
                      <a:pt x="3135" y="6827"/>
                      <a:pt x="3186" y="6776"/>
                      <a:pt x="3186" y="6713"/>
                    </a:cubicBezTo>
                    <a:lnTo>
                      <a:pt x="3186" y="6599"/>
                    </a:lnTo>
                    <a:lnTo>
                      <a:pt x="3527" y="6599"/>
                    </a:lnTo>
                    <a:lnTo>
                      <a:pt x="3527" y="6713"/>
                    </a:lnTo>
                    <a:cubicBezTo>
                      <a:pt x="3527" y="6776"/>
                      <a:pt x="3578" y="6827"/>
                      <a:pt x="3641" y="6827"/>
                    </a:cubicBezTo>
                    <a:cubicBezTo>
                      <a:pt x="3704" y="6827"/>
                      <a:pt x="3755" y="6776"/>
                      <a:pt x="3755" y="6713"/>
                    </a:cubicBezTo>
                    <a:lnTo>
                      <a:pt x="3755" y="6599"/>
                    </a:lnTo>
                    <a:lnTo>
                      <a:pt x="4096" y="6599"/>
                    </a:lnTo>
                    <a:lnTo>
                      <a:pt x="4096" y="6713"/>
                    </a:lnTo>
                    <a:cubicBezTo>
                      <a:pt x="4096" y="6776"/>
                      <a:pt x="4147" y="6827"/>
                      <a:pt x="4210" y="6827"/>
                    </a:cubicBezTo>
                    <a:cubicBezTo>
                      <a:pt x="4273" y="6827"/>
                      <a:pt x="4323" y="6776"/>
                      <a:pt x="4323" y="6713"/>
                    </a:cubicBezTo>
                    <a:lnTo>
                      <a:pt x="4323" y="6599"/>
                    </a:lnTo>
                    <a:lnTo>
                      <a:pt x="4665" y="6599"/>
                    </a:lnTo>
                    <a:lnTo>
                      <a:pt x="4665" y="6713"/>
                    </a:lnTo>
                    <a:cubicBezTo>
                      <a:pt x="4665" y="6776"/>
                      <a:pt x="4716" y="6827"/>
                      <a:pt x="4779" y="6827"/>
                    </a:cubicBezTo>
                    <a:cubicBezTo>
                      <a:pt x="4842" y="6827"/>
                      <a:pt x="4892" y="6776"/>
                      <a:pt x="4892" y="6713"/>
                    </a:cubicBezTo>
                    <a:lnTo>
                      <a:pt x="4892" y="6599"/>
                    </a:lnTo>
                    <a:lnTo>
                      <a:pt x="5234" y="6599"/>
                    </a:lnTo>
                    <a:lnTo>
                      <a:pt x="5234" y="6713"/>
                    </a:lnTo>
                    <a:cubicBezTo>
                      <a:pt x="5234" y="6776"/>
                      <a:pt x="5285" y="6827"/>
                      <a:pt x="5347" y="6827"/>
                    </a:cubicBezTo>
                    <a:cubicBezTo>
                      <a:pt x="5410" y="6827"/>
                      <a:pt x="5461" y="6776"/>
                      <a:pt x="5461" y="6713"/>
                    </a:cubicBezTo>
                    <a:lnTo>
                      <a:pt x="5461" y="6599"/>
                    </a:lnTo>
                    <a:lnTo>
                      <a:pt x="5803" y="6599"/>
                    </a:lnTo>
                    <a:lnTo>
                      <a:pt x="5803" y="6713"/>
                    </a:lnTo>
                    <a:cubicBezTo>
                      <a:pt x="5803" y="6776"/>
                      <a:pt x="5853" y="6827"/>
                      <a:pt x="5916" y="6827"/>
                    </a:cubicBezTo>
                    <a:cubicBezTo>
                      <a:pt x="5979" y="6827"/>
                      <a:pt x="6030" y="6776"/>
                      <a:pt x="6030" y="6713"/>
                    </a:cubicBezTo>
                    <a:lnTo>
                      <a:pt x="6030" y="6599"/>
                    </a:lnTo>
                    <a:lnTo>
                      <a:pt x="6371" y="6599"/>
                    </a:lnTo>
                    <a:lnTo>
                      <a:pt x="6371" y="6713"/>
                    </a:lnTo>
                    <a:cubicBezTo>
                      <a:pt x="6371" y="6776"/>
                      <a:pt x="6422" y="6827"/>
                      <a:pt x="6485" y="6827"/>
                    </a:cubicBezTo>
                    <a:cubicBezTo>
                      <a:pt x="6548" y="6827"/>
                      <a:pt x="6599" y="6776"/>
                      <a:pt x="6599" y="6713"/>
                    </a:cubicBezTo>
                    <a:lnTo>
                      <a:pt x="6599" y="6599"/>
                    </a:lnTo>
                    <a:lnTo>
                      <a:pt x="6713" y="6599"/>
                    </a:lnTo>
                    <a:cubicBezTo>
                      <a:pt x="6776" y="6599"/>
                      <a:pt x="6827" y="6548"/>
                      <a:pt x="6827" y="6485"/>
                    </a:cubicBezTo>
                    <a:cubicBezTo>
                      <a:pt x="6827" y="6422"/>
                      <a:pt x="6776" y="6372"/>
                      <a:pt x="6713" y="6372"/>
                    </a:cubicBezTo>
                    <a:lnTo>
                      <a:pt x="6599" y="6372"/>
                    </a:lnTo>
                    <a:lnTo>
                      <a:pt x="6599" y="6258"/>
                    </a:lnTo>
                    <a:cubicBezTo>
                      <a:pt x="6599" y="6195"/>
                      <a:pt x="6548" y="6144"/>
                      <a:pt x="6485" y="6144"/>
                    </a:cubicBezTo>
                    <a:cubicBezTo>
                      <a:pt x="6422" y="6144"/>
                      <a:pt x="6371" y="6195"/>
                      <a:pt x="6371" y="6258"/>
                    </a:cubicBezTo>
                    <a:lnTo>
                      <a:pt x="6371" y="6372"/>
                    </a:lnTo>
                    <a:lnTo>
                      <a:pt x="6030" y="6372"/>
                    </a:lnTo>
                    <a:lnTo>
                      <a:pt x="6030" y="6258"/>
                    </a:lnTo>
                    <a:cubicBezTo>
                      <a:pt x="6030" y="6195"/>
                      <a:pt x="5979" y="6144"/>
                      <a:pt x="5916" y="6144"/>
                    </a:cubicBezTo>
                    <a:cubicBezTo>
                      <a:pt x="5853" y="6144"/>
                      <a:pt x="5803" y="6195"/>
                      <a:pt x="5803" y="6258"/>
                    </a:cubicBezTo>
                    <a:lnTo>
                      <a:pt x="5803" y="6372"/>
                    </a:lnTo>
                    <a:lnTo>
                      <a:pt x="5461" y="6372"/>
                    </a:lnTo>
                    <a:lnTo>
                      <a:pt x="5461" y="6258"/>
                    </a:lnTo>
                    <a:cubicBezTo>
                      <a:pt x="5461" y="6195"/>
                      <a:pt x="5410" y="6144"/>
                      <a:pt x="5347" y="6144"/>
                    </a:cubicBezTo>
                    <a:cubicBezTo>
                      <a:pt x="5285" y="6144"/>
                      <a:pt x="5234" y="6195"/>
                      <a:pt x="5234" y="6258"/>
                    </a:cubicBezTo>
                    <a:lnTo>
                      <a:pt x="5234" y="6372"/>
                    </a:lnTo>
                    <a:lnTo>
                      <a:pt x="4892" y="6372"/>
                    </a:lnTo>
                    <a:lnTo>
                      <a:pt x="4892" y="6258"/>
                    </a:lnTo>
                    <a:cubicBezTo>
                      <a:pt x="4892" y="6195"/>
                      <a:pt x="4842" y="6144"/>
                      <a:pt x="4779" y="6144"/>
                    </a:cubicBezTo>
                    <a:cubicBezTo>
                      <a:pt x="4716" y="6144"/>
                      <a:pt x="4665" y="6195"/>
                      <a:pt x="4665" y="6258"/>
                    </a:cubicBezTo>
                    <a:lnTo>
                      <a:pt x="4665" y="6372"/>
                    </a:lnTo>
                    <a:lnTo>
                      <a:pt x="4323" y="6372"/>
                    </a:lnTo>
                    <a:lnTo>
                      <a:pt x="4323" y="6258"/>
                    </a:lnTo>
                    <a:cubicBezTo>
                      <a:pt x="4323" y="6195"/>
                      <a:pt x="4273" y="6144"/>
                      <a:pt x="4210" y="6144"/>
                    </a:cubicBezTo>
                    <a:cubicBezTo>
                      <a:pt x="4147" y="6144"/>
                      <a:pt x="4096" y="6195"/>
                      <a:pt x="4096" y="6258"/>
                    </a:cubicBezTo>
                    <a:lnTo>
                      <a:pt x="4096" y="6372"/>
                    </a:lnTo>
                    <a:lnTo>
                      <a:pt x="3755" y="6372"/>
                    </a:lnTo>
                    <a:lnTo>
                      <a:pt x="3755" y="6258"/>
                    </a:lnTo>
                    <a:cubicBezTo>
                      <a:pt x="3755" y="6195"/>
                      <a:pt x="3704" y="6144"/>
                      <a:pt x="3641" y="6144"/>
                    </a:cubicBezTo>
                    <a:cubicBezTo>
                      <a:pt x="3578" y="6144"/>
                      <a:pt x="3527" y="6195"/>
                      <a:pt x="3527" y="6258"/>
                    </a:cubicBezTo>
                    <a:lnTo>
                      <a:pt x="3527" y="6372"/>
                    </a:lnTo>
                    <a:lnTo>
                      <a:pt x="3186" y="6372"/>
                    </a:lnTo>
                    <a:lnTo>
                      <a:pt x="3186" y="6258"/>
                    </a:lnTo>
                    <a:cubicBezTo>
                      <a:pt x="3186" y="6195"/>
                      <a:pt x="3135" y="6144"/>
                      <a:pt x="3072" y="6144"/>
                    </a:cubicBezTo>
                    <a:cubicBezTo>
                      <a:pt x="3009" y="6144"/>
                      <a:pt x="2958" y="6195"/>
                      <a:pt x="2958" y="6258"/>
                    </a:cubicBezTo>
                    <a:lnTo>
                      <a:pt x="2958" y="6372"/>
                    </a:lnTo>
                    <a:lnTo>
                      <a:pt x="2617" y="6372"/>
                    </a:lnTo>
                    <a:lnTo>
                      <a:pt x="2617" y="6258"/>
                    </a:lnTo>
                    <a:cubicBezTo>
                      <a:pt x="2617" y="6195"/>
                      <a:pt x="2566" y="6144"/>
                      <a:pt x="2503" y="6144"/>
                    </a:cubicBezTo>
                    <a:cubicBezTo>
                      <a:pt x="2440" y="6144"/>
                      <a:pt x="2389" y="6195"/>
                      <a:pt x="2389" y="6258"/>
                    </a:cubicBezTo>
                    <a:lnTo>
                      <a:pt x="2389" y="6372"/>
                    </a:lnTo>
                    <a:lnTo>
                      <a:pt x="2048" y="6372"/>
                    </a:lnTo>
                    <a:lnTo>
                      <a:pt x="2048" y="6258"/>
                    </a:lnTo>
                    <a:cubicBezTo>
                      <a:pt x="2048" y="6195"/>
                      <a:pt x="1997" y="6144"/>
                      <a:pt x="1934" y="6144"/>
                    </a:cubicBezTo>
                    <a:cubicBezTo>
                      <a:pt x="1871" y="6144"/>
                      <a:pt x="1820" y="6195"/>
                      <a:pt x="1820" y="6258"/>
                    </a:cubicBezTo>
                    <a:lnTo>
                      <a:pt x="1820" y="6372"/>
                    </a:lnTo>
                    <a:lnTo>
                      <a:pt x="1479" y="6372"/>
                    </a:lnTo>
                    <a:lnTo>
                      <a:pt x="1479" y="6258"/>
                    </a:lnTo>
                    <a:cubicBezTo>
                      <a:pt x="1479" y="6195"/>
                      <a:pt x="1428" y="6144"/>
                      <a:pt x="1365" y="6144"/>
                    </a:cubicBezTo>
                    <a:cubicBezTo>
                      <a:pt x="1302" y="6144"/>
                      <a:pt x="1252" y="6195"/>
                      <a:pt x="1252" y="6258"/>
                    </a:cubicBezTo>
                    <a:lnTo>
                      <a:pt x="1252" y="6372"/>
                    </a:lnTo>
                    <a:lnTo>
                      <a:pt x="910" y="6372"/>
                    </a:lnTo>
                    <a:lnTo>
                      <a:pt x="910" y="6258"/>
                    </a:lnTo>
                    <a:cubicBezTo>
                      <a:pt x="910" y="6195"/>
                      <a:pt x="859" y="6144"/>
                      <a:pt x="796" y="6144"/>
                    </a:cubicBezTo>
                    <a:cubicBezTo>
                      <a:pt x="734" y="6144"/>
                      <a:pt x="683" y="6195"/>
                      <a:pt x="683" y="6258"/>
                    </a:cubicBezTo>
                    <a:lnTo>
                      <a:pt x="683" y="6372"/>
                    </a:lnTo>
                    <a:lnTo>
                      <a:pt x="455" y="6372"/>
                    </a:lnTo>
                    <a:lnTo>
                      <a:pt x="455" y="5234"/>
                    </a:lnTo>
                    <a:lnTo>
                      <a:pt x="1263" y="52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10" name="íşḷïḑè">
              <a:extLst>
                <a:ext uri="{FF2B5EF4-FFF2-40B4-BE49-F238E27FC236}">
                  <a16:creationId xmlns:a16="http://schemas.microsoft.com/office/drawing/2014/main" xmlns="" id="{FB4992DA-8144-4805-9E47-521D70796798}"/>
                </a:ext>
              </a:extLst>
            </p:cNvPr>
            <p:cNvGrpSpPr/>
            <p:nvPr/>
          </p:nvGrpSpPr>
          <p:grpSpPr>
            <a:xfrm>
              <a:off x="4921055" y="4598101"/>
              <a:ext cx="504720" cy="504720"/>
              <a:chOff x="3909160" y="2249137"/>
              <a:chExt cx="648072" cy="648072"/>
            </a:xfrm>
          </p:grpSpPr>
          <p:sp>
            <p:nvSpPr>
              <p:cNvPr id="26" name="iṡľïdê">
                <a:extLst>
                  <a:ext uri="{FF2B5EF4-FFF2-40B4-BE49-F238E27FC236}">
                    <a16:creationId xmlns:a16="http://schemas.microsoft.com/office/drawing/2014/main" xmlns="" id="{DA7F9942-35F3-47DA-9B78-0D9A2039A0D8}"/>
                  </a:ext>
                </a:extLst>
              </p:cNvPr>
              <p:cNvSpPr/>
              <p:nvPr/>
            </p:nvSpPr>
            <p:spPr>
              <a:xfrm>
                <a:off x="3909160" y="2249137"/>
                <a:ext cx="648072" cy="64807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7" name="ïṩḻîďê">
                <a:extLst>
                  <a:ext uri="{FF2B5EF4-FFF2-40B4-BE49-F238E27FC236}">
                    <a16:creationId xmlns:a16="http://schemas.microsoft.com/office/drawing/2014/main" xmlns="" id="{9EC9DD80-2C02-4D85-870A-78456F53AF8D}"/>
                  </a:ext>
                </a:extLst>
              </p:cNvPr>
              <p:cNvSpPr/>
              <p:nvPr/>
            </p:nvSpPr>
            <p:spPr bwMode="auto">
              <a:xfrm>
                <a:off x="4043050" y="2390028"/>
                <a:ext cx="380293" cy="366291"/>
              </a:xfrm>
              <a:custGeom>
                <a:avLst/>
                <a:gdLst>
                  <a:gd name="T0" fmla="*/ 3413 w 6827"/>
                  <a:gd name="T1" fmla="*/ 0 h 5912"/>
                  <a:gd name="T2" fmla="*/ 0 w 6827"/>
                  <a:gd name="T3" fmla="*/ 5912 h 5912"/>
                  <a:gd name="T4" fmla="*/ 6827 w 6827"/>
                  <a:gd name="T5" fmla="*/ 5912 h 5912"/>
                  <a:gd name="T6" fmla="*/ 3413 w 6827"/>
                  <a:gd name="T7" fmla="*/ 0 h 5912"/>
                  <a:gd name="T8" fmla="*/ 3413 w 6827"/>
                  <a:gd name="T9" fmla="*/ 972 h 5912"/>
                  <a:gd name="T10" fmla="*/ 4489 w 6827"/>
                  <a:gd name="T11" fmla="*/ 2835 h 5912"/>
                  <a:gd name="T12" fmla="*/ 2338 w 6827"/>
                  <a:gd name="T13" fmla="*/ 2835 h 5912"/>
                  <a:gd name="T14" fmla="*/ 3413 w 6827"/>
                  <a:gd name="T15" fmla="*/ 972 h 5912"/>
                  <a:gd name="T16" fmla="*/ 842 w 6827"/>
                  <a:gd name="T17" fmla="*/ 5426 h 5912"/>
                  <a:gd name="T18" fmla="*/ 1917 w 6827"/>
                  <a:gd name="T19" fmla="*/ 3564 h 5912"/>
                  <a:gd name="T20" fmla="*/ 2993 w 6827"/>
                  <a:gd name="T21" fmla="*/ 5426 h 5912"/>
                  <a:gd name="T22" fmla="*/ 842 w 6827"/>
                  <a:gd name="T23" fmla="*/ 5426 h 5912"/>
                  <a:gd name="T24" fmla="*/ 2338 w 6827"/>
                  <a:gd name="T25" fmla="*/ 3321 h 5912"/>
                  <a:gd name="T26" fmla="*/ 4489 w 6827"/>
                  <a:gd name="T27" fmla="*/ 3321 h 5912"/>
                  <a:gd name="T28" fmla="*/ 3413 w 6827"/>
                  <a:gd name="T29" fmla="*/ 5183 h 5912"/>
                  <a:gd name="T30" fmla="*/ 2338 w 6827"/>
                  <a:gd name="T31" fmla="*/ 3321 h 5912"/>
                  <a:gd name="T32" fmla="*/ 4910 w 6827"/>
                  <a:gd name="T33" fmla="*/ 3564 h 5912"/>
                  <a:gd name="T34" fmla="*/ 5985 w 6827"/>
                  <a:gd name="T35" fmla="*/ 5426 h 5912"/>
                  <a:gd name="T36" fmla="*/ 3834 w 6827"/>
                  <a:gd name="T37" fmla="*/ 5426 h 5912"/>
                  <a:gd name="T38" fmla="*/ 4910 w 6827"/>
                  <a:gd name="T39" fmla="*/ 3564 h 59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827" h="5912">
                    <a:moveTo>
                      <a:pt x="3413" y="0"/>
                    </a:moveTo>
                    <a:lnTo>
                      <a:pt x="0" y="5912"/>
                    </a:lnTo>
                    <a:lnTo>
                      <a:pt x="6827" y="5912"/>
                    </a:lnTo>
                    <a:lnTo>
                      <a:pt x="3413" y="0"/>
                    </a:lnTo>
                    <a:close/>
                    <a:moveTo>
                      <a:pt x="3413" y="972"/>
                    </a:moveTo>
                    <a:lnTo>
                      <a:pt x="4489" y="2835"/>
                    </a:lnTo>
                    <a:lnTo>
                      <a:pt x="2338" y="2835"/>
                    </a:lnTo>
                    <a:lnTo>
                      <a:pt x="3413" y="972"/>
                    </a:lnTo>
                    <a:close/>
                    <a:moveTo>
                      <a:pt x="842" y="5426"/>
                    </a:moveTo>
                    <a:lnTo>
                      <a:pt x="1917" y="3564"/>
                    </a:lnTo>
                    <a:lnTo>
                      <a:pt x="2993" y="5426"/>
                    </a:lnTo>
                    <a:lnTo>
                      <a:pt x="842" y="5426"/>
                    </a:lnTo>
                    <a:close/>
                    <a:moveTo>
                      <a:pt x="2338" y="3321"/>
                    </a:moveTo>
                    <a:lnTo>
                      <a:pt x="4489" y="3321"/>
                    </a:lnTo>
                    <a:lnTo>
                      <a:pt x="3413" y="5183"/>
                    </a:lnTo>
                    <a:lnTo>
                      <a:pt x="2338" y="3321"/>
                    </a:lnTo>
                    <a:close/>
                    <a:moveTo>
                      <a:pt x="4910" y="3564"/>
                    </a:moveTo>
                    <a:lnTo>
                      <a:pt x="5985" y="5426"/>
                    </a:lnTo>
                    <a:lnTo>
                      <a:pt x="3834" y="5426"/>
                    </a:lnTo>
                    <a:lnTo>
                      <a:pt x="4910" y="356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</p:grpSp>
        <p:sp>
          <p:nvSpPr>
            <p:cNvPr id="11" name="iSḻiḓe">
              <a:extLst>
                <a:ext uri="{FF2B5EF4-FFF2-40B4-BE49-F238E27FC236}">
                  <a16:creationId xmlns:a16="http://schemas.microsoft.com/office/drawing/2014/main" xmlns="" id="{7EF7DAEE-75EB-4445-A8C8-A1668433F131}"/>
                </a:ext>
              </a:extLst>
            </p:cNvPr>
            <p:cNvSpPr/>
            <p:nvPr/>
          </p:nvSpPr>
          <p:spPr>
            <a:xfrm>
              <a:off x="6151948" y="1759250"/>
              <a:ext cx="1365024" cy="3758600"/>
            </a:xfrm>
            <a:prstGeom prst="parallelogram">
              <a:avLst>
                <a:gd name="adj" fmla="val 61527"/>
              </a:avLst>
            </a:prstGeom>
            <a:solidFill>
              <a:schemeClr val="accent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grpSp>
          <p:nvGrpSpPr>
            <p:cNvPr id="12" name="iṣḷíḑê">
              <a:extLst>
                <a:ext uri="{FF2B5EF4-FFF2-40B4-BE49-F238E27FC236}">
                  <a16:creationId xmlns:a16="http://schemas.microsoft.com/office/drawing/2014/main" xmlns="" id="{684E952C-BBA1-47A3-8F4F-0E8F9AEADABA}"/>
                </a:ext>
              </a:extLst>
            </p:cNvPr>
            <p:cNvGrpSpPr/>
            <p:nvPr/>
          </p:nvGrpSpPr>
          <p:grpSpPr>
            <a:xfrm>
              <a:off x="6993202" y="1507839"/>
              <a:ext cx="504720" cy="504720"/>
              <a:chOff x="5675954" y="2249137"/>
              <a:chExt cx="648072" cy="648072"/>
            </a:xfrm>
          </p:grpSpPr>
          <p:sp>
            <p:nvSpPr>
              <p:cNvPr id="24" name="íŝḻiḓê">
                <a:extLst>
                  <a:ext uri="{FF2B5EF4-FFF2-40B4-BE49-F238E27FC236}">
                    <a16:creationId xmlns:a16="http://schemas.microsoft.com/office/drawing/2014/main" xmlns="" id="{3A8EFD0A-0D1A-474E-889A-AC74E572E296}"/>
                  </a:ext>
                </a:extLst>
              </p:cNvPr>
              <p:cNvSpPr/>
              <p:nvPr/>
            </p:nvSpPr>
            <p:spPr>
              <a:xfrm>
                <a:off x="5675954" y="2249137"/>
                <a:ext cx="648072" cy="648072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5" name="iṡ1ïdê">
                <a:extLst>
                  <a:ext uri="{FF2B5EF4-FFF2-40B4-BE49-F238E27FC236}">
                    <a16:creationId xmlns:a16="http://schemas.microsoft.com/office/drawing/2014/main" xmlns="" id="{C308B5DE-3B1F-45D8-BA9C-104C5C7D8EB3}"/>
                  </a:ext>
                </a:extLst>
              </p:cNvPr>
              <p:cNvSpPr/>
              <p:nvPr/>
            </p:nvSpPr>
            <p:spPr bwMode="auto">
              <a:xfrm>
                <a:off x="5809844" y="2390028"/>
                <a:ext cx="380293" cy="366291"/>
              </a:xfrm>
              <a:custGeom>
                <a:avLst/>
                <a:gdLst>
                  <a:gd name="connsiteX0" fmla="*/ 297615 w 597921"/>
                  <a:gd name="connsiteY0" fmla="*/ 96957 h 598324"/>
                  <a:gd name="connsiteX1" fmla="*/ 323434 w 597921"/>
                  <a:gd name="connsiteY1" fmla="*/ 122740 h 598324"/>
                  <a:gd name="connsiteX2" fmla="*/ 323434 w 597921"/>
                  <a:gd name="connsiteY2" fmla="*/ 289852 h 598324"/>
                  <a:gd name="connsiteX3" fmla="*/ 462572 w 597921"/>
                  <a:gd name="connsiteY3" fmla="*/ 289852 h 598324"/>
                  <a:gd name="connsiteX4" fmla="*/ 487913 w 597921"/>
                  <a:gd name="connsiteY4" fmla="*/ 315157 h 598324"/>
                  <a:gd name="connsiteX5" fmla="*/ 462572 w 597921"/>
                  <a:gd name="connsiteY5" fmla="*/ 340463 h 598324"/>
                  <a:gd name="connsiteX6" fmla="*/ 297615 w 597921"/>
                  <a:gd name="connsiteY6" fmla="*/ 340463 h 598324"/>
                  <a:gd name="connsiteX7" fmla="*/ 272274 w 597921"/>
                  <a:gd name="connsiteY7" fmla="*/ 315157 h 598324"/>
                  <a:gd name="connsiteX8" fmla="*/ 272274 w 597921"/>
                  <a:gd name="connsiteY8" fmla="*/ 122740 h 598324"/>
                  <a:gd name="connsiteX9" fmla="*/ 297615 w 597921"/>
                  <a:gd name="connsiteY9" fmla="*/ 96957 h 598324"/>
                  <a:gd name="connsiteX10" fmla="*/ 298127 w 597921"/>
                  <a:gd name="connsiteY10" fmla="*/ 0 h 598324"/>
                  <a:gd name="connsiteX11" fmla="*/ 597921 w 597921"/>
                  <a:gd name="connsiteY11" fmla="*/ 299401 h 598324"/>
                  <a:gd name="connsiteX12" fmla="*/ 298127 w 597921"/>
                  <a:gd name="connsiteY12" fmla="*/ 598324 h 598324"/>
                  <a:gd name="connsiteX13" fmla="*/ 35150 w 597921"/>
                  <a:gd name="connsiteY13" fmla="*/ 442177 h 598324"/>
                  <a:gd name="connsiteX14" fmla="*/ 34194 w 597921"/>
                  <a:gd name="connsiteY14" fmla="*/ 432149 h 598324"/>
                  <a:gd name="connsiteX15" fmla="*/ 40410 w 597921"/>
                  <a:gd name="connsiteY15" fmla="*/ 424509 h 598324"/>
                  <a:gd name="connsiteX16" fmla="*/ 74836 w 597921"/>
                  <a:gd name="connsiteY16" fmla="*/ 407796 h 598324"/>
                  <a:gd name="connsiteX17" fmla="*/ 91571 w 597921"/>
                  <a:gd name="connsiteY17" fmla="*/ 413049 h 598324"/>
                  <a:gd name="connsiteX18" fmla="*/ 298127 w 597921"/>
                  <a:gd name="connsiteY18" fmla="*/ 534815 h 598324"/>
                  <a:gd name="connsiteX19" fmla="*/ 534328 w 597921"/>
                  <a:gd name="connsiteY19" fmla="*/ 299401 h 598324"/>
                  <a:gd name="connsiteX20" fmla="*/ 298127 w 597921"/>
                  <a:gd name="connsiteY20" fmla="*/ 63509 h 598324"/>
                  <a:gd name="connsiteX21" fmla="*/ 145123 w 597921"/>
                  <a:gd name="connsiteY21" fmla="*/ 120333 h 598324"/>
                  <a:gd name="connsiteX22" fmla="*/ 200587 w 597921"/>
                  <a:gd name="connsiteY22" fmla="*/ 142299 h 598324"/>
                  <a:gd name="connsiteX23" fmla="*/ 208237 w 597921"/>
                  <a:gd name="connsiteY23" fmla="*/ 152327 h 598324"/>
                  <a:gd name="connsiteX24" fmla="*/ 203456 w 597921"/>
                  <a:gd name="connsiteY24" fmla="*/ 164265 h 598324"/>
                  <a:gd name="connsiteX25" fmla="*/ 48060 w 597921"/>
                  <a:gd name="connsiteY25" fmla="*/ 285553 h 598324"/>
                  <a:gd name="connsiteX26" fmla="*/ 35150 w 597921"/>
                  <a:gd name="connsiteY26" fmla="*/ 287463 h 598324"/>
                  <a:gd name="connsiteX27" fmla="*/ 27500 w 597921"/>
                  <a:gd name="connsiteY27" fmla="*/ 277435 h 598324"/>
                  <a:gd name="connsiteX28" fmla="*/ 246 w 597921"/>
                  <a:gd name="connsiteY28" fmla="*/ 82132 h 598324"/>
                  <a:gd name="connsiteX29" fmla="*/ 4550 w 597921"/>
                  <a:gd name="connsiteY29" fmla="*/ 70194 h 598324"/>
                  <a:gd name="connsiteX30" fmla="*/ 17459 w 597921"/>
                  <a:gd name="connsiteY30" fmla="*/ 68762 h 598324"/>
                  <a:gd name="connsiteX31" fmla="*/ 80574 w 597921"/>
                  <a:gd name="connsiteY31" fmla="*/ 94070 h 598324"/>
                  <a:gd name="connsiteX32" fmla="*/ 298127 w 597921"/>
                  <a:gd name="connsiteY32" fmla="*/ 0 h 598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597921" h="598324">
                    <a:moveTo>
                      <a:pt x="297615" y="96957"/>
                    </a:moveTo>
                    <a:cubicBezTo>
                      <a:pt x="311959" y="96957"/>
                      <a:pt x="323434" y="108416"/>
                      <a:pt x="323434" y="122740"/>
                    </a:cubicBezTo>
                    <a:lnTo>
                      <a:pt x="323434" y="289852"/>
                    </a:lnTo>
                    <a:lnTo>
                      <a:pt x="462572" y="289852"/>
                    </a:lnTo>
                    <a:cubicBezTo>
                      <a:pt x="476438" y="289852"/>
                      <a:pt x="487913" y="301311"/>
                      <a:pt x="487913" y="315157"/>
                    </a:cubicBezTo>
                    <a:cubicBezTo>
                      <a:pt x="487913" y="329004"/>
                      <a:pt x="476438" y="340463"/>
                      <a:pt x="462572" y="340463"/>
                    </a:cubicBezTo>
                    <a:lnTo>
                      <a:pt x="297615" y="340463"/>
                    </a:lnTo>
                    <a:cubicBezTo>
                      <a:pt x="283749" y="340463"/>
                      <a:pt x="272274" y="329004"/>
                      <a:pt x="272274" y="315157"/>
                    </a:cubicBezTo>
                    <a:lnTo>
                      <a:pt x="272274" y="122740"/>
                    </a:lnTo>
                    <a:cubicBezTo>
                      <a:pt x="272274" y="108416"/>
                      <a:pt x="283749" y="96957"/>
                      <a:pt x="297615" y="96957"/>
                    </a:cubicBezTo>
                    <a:close/>
                    <a:moveTo>
                      <a:pt x="298127" y="0"/>
                    </a:moveTo>
                    <a:cubicBezTo>
                      <a:pt x="463564" y="0"/>
                      <a:pt x="597921" y="134181"/>
                      <a:pt x="597921" y="299401"/>
                    </a:cubicBezTo>
                    <a:cubicBezTo>
                      <a:pt x="597921" y="464143"/>
                      <a:pt x="463564" y="598324"/>
                      <a:pt x="298127" y="598324"/>
                    </a:cubicBezTo>
                    <a:cubicBezTo>
                      <a:pt x="188155" y="598324"/>
                      <a:pt x="87268" y="538635"/>
                      <a:pt x="35150" y="442177"/>
                    </a:cubicBezTo>
                    <a:cubicBezTo>
                      <a:pt x="33238" y="438835"/>
                      <a:pt x="32760" y="435492"/>
                      <a:pt x="34194" y="432149"/>
                    </a:cubicBezTo>
                    <a:cubicBezTo>
                      <a:pt x="35150" y="428807"/>
                      <a:pt x="37541" y="425942"/>
                      <a:pt x="40410" y="424509"/>
                    </a:cubicBezTo>
                    <a:lnTo>
                      <a:pt x="74836" y="407796"/>
                    </a:lnTo>
                    <a:cubicBezTo>
                      <a:pt x="81052" y="404931"/>
                      <a:pt x="88702" y="407319"/>
                      <a:pt x="91571" y="413049"/>
                    </a:cubicBezTo>
                    <a:cubicBezTo>
                      <a:pt x="133169" y="488018"/>
                      <a:pt x="212540" y="534815"/>
                      <a:pt x="298127" y="534815"/>
                    </a:cubicBezTo>
                    <a:cubicBezTo>
                      <a:pt x="428181" y="534815"/>
                      <a:pt x="534328" y="429284"/>
                      <a:pt x="534328" y="299401"/>
                    </a:cubicBezTo>
                    <a:cubicBezTo>
                      <a:pt x="534328" y="169517"/>
                      <a:pt x="428181" y="63509"/>
                      <a:pt x="298127" y="63509"/>
                    </a:cubicBezTo>
                    <a:cubicBezTo>
                      <a:pt x="242185" y="63509"/>
                      <a:pt x="187677" y="83565"/>
                      <a:pt x="145123" y="120333"/>
                    </a:cubicBezTo>
                    <a:lnTo>
                      <a:pt x="200587" y="142299"/>
                    </a:lnTo>
                    <a:cubicBezTo>
                      <a:pt x="204890" y="144209"/>
                      <a:pt x="207759" y="148029"/>
                      <a:pt x="208237" y="152327"/>
                    </a:cubicBezTo>
                    <a:cubicBezTo>
                      <a:pt x="208715" y="157102"/>
                      <a:pt x="207281" y="161399"/>
                      <a:pt x="203456" y="164265"/>
                    </a:cubicBezTo>
                    <a:lnTo>
                      <a:pt x="48060" y="285553"/>
                    </a:lnTo>
                    <a:cubicBezTo>
                      <a:pt x="44235" y="288418"/>
                      <a:pt x="39454" y="289373"/>
                      <a:pt x="35150" y="287463"/>
                    </a:cubicBezTo>
                    <a:cubicBezTo>
                      <a:pt x="31325" y="285553"/>
                      <a:pt x="27978" y="281733"/>
                      <a:pt x="27500" y="277435"/>
                    </a:cubicBezTo>
                    <a:lnTo>
                      <a:pt x="246" y="82132"/>
                    </a:lnTo>
                    <a:cubicBezTo>
                      <a:pt x="-710" y="77835"/>
                      <a:pt x="1203" y="73060"/>
                      <a:pt x="4550" y="70194"/>
                    </a:cubicBezTo>
                    <a:cubicBezTo>
                      <a:pt x="8375" y="67807"/>
                      <a:pt x="13156" y="66852"/>
                      <a:pt x="17459" y="68762"/>
                    </a:cubicBezTo>
                    <a:lnTo>
                      <a:pt x="80574" y="94070"/>
                    </a:lnTo>
                    <a:cubicBezTo>
                      <a:pt x="137472" y="33426"/>
                      <a:pt x="214931" y="0"/>
                      <a:pt x="29812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13" name="iṣḻidê">
              <a:extLst>
                <a:ext uri="{FF2B5EF4-FFF2-40B4-BE49-F238E27FC236}">
                  <a16:creationId xmlns:a16="http://schemas.microsoft.com/office/drawing/2014/main" xmlns="" id="{7185795C-8C38-42B6-81D3-9C328290C5EC}"/>
                </a:ext>
              </a:extLst>
            </p:cNvPr>
            <p:cNvGrpSpPr/>
            <p:nvPr/>
          </p:nvGrpSpPr>
          <p:grpSpPr>
            <a:xfrm>
              <a:off x="6151948" y="5245491"/>
              <a:ext cx="504720" cy="504720"/>
              <a:chOff x="7442747" y="2249137"/>
              <a:chExt cx="648072" cy="648072"/>
            </a:xfrm>
          </p:grpSpPr>
          <p:sp>
            <p:nvSpPr>
              <p:cNvPr id="22" name="iṡľïďé">
                <a:extLst>
                  <a:ext uri="{FF2B5EF4-FFF2-40B4-BE49-F238E27FC236}">
                    <a16:creationId xmlns:a16="http://schemas.microsoft.com/office/drawing/2014/main" xmlns="" id="{81CC708E-A86D-455E-8A02-FF5B8CB95654}"/>
                  </a:ext>
                </a:extLst>
              </p:cNvPr>
              <p:cNvSpPr/>
              <p:nvPr/>
            </p:nvSpPr>
            <p:spPr>
              <a:xfrm>
                <a:off x="7442747" y="2249137"/>
                <a:ext cx="648072" cy="648072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3" name="isḷïḋé">
                <a:extLst>
                  <a:ext uri="{FF2B5EF4-FFF2-40B4-BE49-F238E27FC236}">
                    <a16:creationId xmlns:a16="http://schemas.microsoft.com/office/drawing/2014/main" xmlns="" id="{10D943D8-7B41-46B2-8A86-ACCCF2F8C1D6}"/>
                  </a:ext>
                </a:extLst>
              </p:cNvPr>
              <p:cNvSpPr/>
              <p:nvPr/>
            </p:nvSpPr>
            <p:spPr bwMode="auto">
              <a:xfrm>
                <a:off x="7576637" y="2390028"/>
                <a:ext cx="380293" cy="366291"/>
              </a:xfrm>
              <a:custGeom>
                <a:avLst/>
                <a:gdLst>
                  <a:gd name="connsiteX0" fmla="*/ 304701 w 609473"/>
                  <a:gd name="connsiteY0" fmla="*/ 381618 h 587034"/>
                  <a:gd name="connsiteX1" fmla="*/ 325879 w 609473"/>
                  <a:gd name="connsiteY1" fmla="*/ 394101 h 587034"/>
                  <a:gd name="connsiteX2" fmla="*/ 309542 w 609473"/>
                  <a:gd name="connsiteY2" fmla="*/ 410914 h 587034"/>
                  <a:gd name="connsiteX3" fmla="*/ 331022 w 609473"/>
                  <a:gd name="connsiteY3" fmla="*/ 433867 h 587034"/>
                  <a:gd name="connsiteX4" fmla="*/ 312466 w 609473"/>
                  <a:gd name="connsiteY4" fmla="*/ 468800 h 587034"/>
                  <a:gd name="connsiteX5" fmla="*/ 294112 w 609473"/>
                  <a:gd name="connsiteY5" fmla="*/ 468096 h 587034"/>
                  <a:gd name="connsiteX6" fmla="*/ 278380 w 609473"/>
                  <a:gd name="connsiteY6" fmla="*/ 432055 h 587034"/>
                  <a:gd name="connsiteX7" fmla="*/ 299861 w 609473"/>
                  <a:gd name="connsiteY7" fmla="*/ 410612 h 587034"/>
                  <a:gd name="connsiteX8" fmla="*/ 284028 w 609473"/>
                  <a:gd name="connsiteY8" fmla="*/ 393397 h 587034"/>
                  <a:gd name="connsiteX9" fmla="*/ 224835 w 609473"/>
                  <a:gd name="connsiteY9" fmla="*/ 380559 h 587034"/>
                  <a:gd name="connsiteX10" fmla="*/ 283211 w 609473"/>
                  <a:gd name="connsiteY10" fmla="*/ 483344 h 587034"/>
                  <a:gd name="connsiteX11" fmla="*/ 305190 w 609473"/>
                  <a:gd name="connsiteY11" fmla="*/ 499753 h 587034"/>
                  <a:gd name="connsiteX12" fmla="*/ 327069 w 609473"/>
                  <a:gd name="connsiteY12" fmla="*/ 483646 h 587034"/>
                  <a:gd name="connsiteX13" fmla="*/ 387865 w 609473"/>
                  <a:gd name="connsiteY13" fmla="*/ 380861 h 587034"/>
                  <a:gd name="connsiteX14" fmla="*/ 498972 w 609473"/>
                  <a:gd name="connsiteY14" fmla="*/ 386700 h 587034"/>
                  <a:gd name="connsiteX15" fmla="*/ 581344 w 609473"/>
                  <a:gd name="connsiteY15" fmla="*/ 414485 h 587034"/>
                  <a:gd name="connsiteX16" fmla="*/ 609473 w 609473"/>
                  <a:gd name="connsiteY16" fmla="*/ 494820 h 587034"/>
                  <a:gd name="connsiteX17" fmla="*/ 609473 w 609473"/>
                  <a:gd name="connsiteY17" fmla="*/ 529048 h 587034"/>
                  <a:gd name="connsiteX18" fmla="*/ 551399 w 609473"/>
                  <a:gd name="connsiteY18" fmla="*/ 587034 h 587034"/>
                  <a:gd name="connsiteX19" fmla="*/ 58074 w 609473"/>
                  <a:gd name="connsiteY19" fmla="*/ 587034 h 587034"/>
                  <a:gd name="connsiteX20" fmla="*/ 0 w 609473"/>
                  <a:gd name="connsiteY20" fmla="*/ 529048 h 587034"/>
                  <a:gd name="connsiteX21" fmla="*/ 0 w 609473"/>
                  <a:gd name="connsiteY21" fmla="*/ 494820 h 587034"/>
                  <a:gd name="connsiteX22" fmla="*/ 28129 w 609473"/>
                  <a:gd name="connsiteY22" fmla="*/ 414485 h 587034"/>
                  <a:gd name="connsiteX23" fmla="*/ 110501 w 609473"/>
                  <a:gd name="connsiteY23" fmla="*/ 386700 h 587034"/>
                  <a:gd name="connsiteX24" fmla="*/ 316407 w 609473"/>
                  <a:gd name="connsiteY24" fmla="*/ 206077 h 587034"/>
                  <a:gd name="connsiteX25" fmla="*/ 316407 w 609473"/>
                  <a:gd name="connsiteY25" fmla="*/ 272924 h 587034"/>
                  <a:gd name="connsiteX26" fmla="*/ 335965 w 609473"/>
                  <a:gd name="connsiteY26" fmla="*/ 266783 h 587034"/>
                  <a:gd name="connsiteX27" fmla="*/ 346551 w 609473"/>
                  <a:gd name="connsiteY27" fmla="*/ 239602 h 587034"/>
                  <a:gd name="connsiteX28" fmla="*/ 336570 w 609473"/>
                  <a:gd name="connsiteY28" fmla="*/ 216346 h 587034"/>
                  <a:gd name="connsiteX29" fmla="*/ 316407 w 609473"/>
                  <a:gd name="connsiteY29" fmla="*/ 206077 h 587034"/>
                  <a:gd name="connsiteX30" fmla="*/ 299872 w 609473"/>
                  <a:gd name="connsiteY30" fmla="*/ 94230 h 587034"/>
                  <a:gd name="connsiteX31" fmla="*/ 277793 w 609473"/>
                  <a:gd name="connsiteY31" fmla="*/ 102183 h 587034"/>
                  <a:gd name="connsiteX32" fmla="*/ 270534 w 609473"/>
                  <a:gd name="connsiteY32" fmla="*/ 122922 h 587034"/>
                  <a:gd name="connsiteX33" fmla="*/ 281322 w 609473"/>
                  <a:gd name="connsiteY33" fmla="*/ 145674 h 587034"/>
                  <a:gd name="connsiteX34" fmla="*/ 299872 w 609473"/>
                  <a:gd name="connsiteY34" fmla="*/ 154231 h 587034"/>
                  <a:gd name="connsiteX35" fmla="*/ 316407 w 609473"/>
                  <a:gd name="connsiteY35" fmla="*/ 42585 h 587034"/>
                  <a:gd name="connsiteX36" fmla="*/ 316407 w 609473"/>
                  <a:gd name="connsiteY36" fmla="*/ 56478 h 587034"/>
                  <a:gd name="connsiteX37" fmla="*/ 360061 w 609473"/>
                  <a:gd name="connsiteY37" fmla="*/ 70169 h 587034"/>
                  <a:gd name="connsiteX38" fmla="*/ 389904 w 609473"/>
                  <a:gd name="connsiteY38" fmla="*/ 129465 h 587034"/>
                  <a:gd name="connsiteX39" fmla="*/ 344837 w 609473"/>
                  <a:gd name="connsiteY39" fmla="*/ 129465 h 587034"/>
                  <a:gd name="connsiteX40" fmla="*/ 339797 w 609473"/>
                  <a:gd name="connsiteY40" fmla="*/ 107217 h 587034"/>
                  <a:gd name="connsiteX41" fmla="*/ 316407 w 609473"/>
                  <a:gd name="connsiteY41" fmla="*/ 93928 h 587034"/>
                  <a:gd name="connsiteX42" fmla="*/ 316407 w 609473"/>
                  <a:gd name="connsiteY42" fmla="*/ 159063 h 587034"/>
                  <a:gd name="connsiteX43" fmla="*/ 371050 w 609473"/>
                  <a:gd name="connsiteY43" fmla="*/ 183829 h 587034"/>
                  <a:gd name="connsiteX44" fmla="*/ 394037 w 609473"/>
                  <a:gd name="connsiteY44" fmla="*/ 234467 h 587034"/>
                  <a:gd name="connsiteX45" fmla="*/ 362380 w 609473"/>
                  <a:gd name="connsiteY45" fmla="*/ 297086 h 587034"/>
                  <a:gd name="connsiteX46" fmla="*/ 316407 w 609473"/>
                  <a:gd name="connsiteY46" fmla="*/ 311079 h 587034"/>
                  <a:gd name="connsiteX47" fmla="*/ 316407 w 609473"/>
                  <a:gd name="connsiteY47" fmla="*/ 318328 h 587034"/>
                  <a:gd name="connsiteX48" fmla="*/ 445959 w 609473"/>
                  <a:gd name="connsiteY48" fmla="*/ 180507 h 587034"/>
                  <a:gd name="connsiteX49" fmla="*/ 316407 w 609473"/>
                  <a:gd name="connsiteY49" fmla="*/ 42585 h 587034"/>
                  <a:gd name="connsiteX50" fmla="*/ 299872 w 609473"/>
                  <a:gd name="connsiteY50" fmla="*/ 42484 h 587034"/>
                  <a:gd name="connsiteX51" fmla="*/ 168808 w 609473"/>
                  <a:gd name="connsiteY51" fmla="*/ 180507 h 587034"/>
                  <a:gd name="connsiteX52" fmla="*/ 299872 w 609473"/>
                  <a:gd name="connsiteY52" fmla="*/ 318428 h 587034"/>
                  <a:gd name="connsiteX53" fmla="*/ 299872 w 609473"/>
                  <a:gd name="connsiteY53" fmla="*/ 311381 h 587034"/>
                  <a:gd name="connsiteX54" fmla="*/ 249564 w 609473"/>
                  <a:gd name="connsiteY54" fmla="*/ 296683 h 587034"/>
                  <a:gd name="connsiteX55" fmla="*/ 220729 w 609473"/>
                  <a:gd name="connsiteY55" fmla="*/ 229635 h 587034"/>
                  <a:gd name="connsiteX56" fmla="*/ 266904 w 609473"/>
                  <a:gd name="connsiteY56" fmla="*/ 229635 h 587034"/>
                  <a:gd name="connsiteX57" fmla="*/ 273659 w 609473"/>
                  <a:gd name="connsiteY57" fmla="*/ 258528 h 587034"/>
                  <a:gd name="connsiteX58" fmla="*/ 299872 w 609473"/>
                  <a:gd name="connsiteY58" fmla="*/ 273428 h 587034"/>
                  <a:gd name="connsiteX59" fmla="*/ 299872 w 609473"/>
                  <a:gd name="connsiteY59" fmla="*/ 200440 h 587034"/>
                  <a:gd name="connsiteX60" fmla="*/ 285959 w 609473"/>
                  <a:gd name="connsiteY60" fmla="*/ 196312 h 587034"/>
                  <a:gd name="connsiteX61" fmla="*/ 239784 w 609473"/>
                  <a:gd name="connsiteY61" fmla="*/ 169634 h 587034"/>
                  <a:gd name="connsiteX62" fmla="*/ 226375 w 609473"/>
                  <a:gd name="connsiteY62" fmla="*/ 128459 h 587034"/>
                  <a:gd name="connsiteX63" fmla="*/ 231618 w 609473"/>
                  <a:gd name="connsiteY63" fmla="*/ 99566 h 587034"/>
                  <a:gd name="connsiteX64" fmla="*/ 246237 w 609473"/>
                  <a:gd name="connsiteY64" fmla="*/ 77115 h 587034"/>
                  <a:gd name="connsiteX65" fmla="*/ 273256 w 609473"/>
                  <a:gd name="connsiteY65" fmla="*/ 60404 h 587034"/>
                  <a:gd name="connsiteX66" fmla="*/ 299872 w 609473"/>
                  <a:gd name="connsiteY66" fmla="*/ 56075 h 587034"/>
                  <a:gd name="connsiteX67" fmla="*/ 307333 w 609473"/>
                  <a:gd name="connsiteY67" fmla="*/ 0 h 587034"/>
                  <a:gd name="connsiteX68" fmla="*/ 488101 w 609473"/>
                  <a:gd name="connsiteY68" fmla="*/ 180507 h 587034"/>
                  <a:gd name="connsiteX69" fmla="*/ 307333 w 609473"/>
                  <a:gd name="connsiteY69" fmla="*/ 361013 h 587034"/>
                  <a:gd name="connsiteX70" fmla="*/ 126665 w 609473"/>
                  <a:gd name="connsiteY70" fmla="*/ 180507 h 587034"/>
                  <a:gd name="connsiteX71" fmla="*/ 307333 w 609473"/>
                  <a:gd name="connsiteY71" fmla="*/ 0 h 5870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</a:cxnLst>
                <a:rect l="l" t="t" r="r" b="b"/>
                <a:pathLst>
                  <a:path w="609473" h="587034">
                    <a:moveTo>
                      <a:pt x="304701" y="381618"/>
                    </a:moveTo>
                    <a:lnTo>
                      <a:pt x="325879" y="394101"/>
                    </a:lnTo>
                    <a:lnTo>
                      <a:pt x="309542" y="410914"/>
                    </a:lnTo>
                    <a:lnTo>
                      <a:pt x="331022" y="433867"/>
                    </a:lnTo>
                    <a:lnTo>
                      <a:pt x="312466" y="468800"/>
                    </a:lnTo>
                    <a:cubicBezTo>
                      <a:pt x="307021" y="479069"/>
                      <a:pt x="298751" y="478767"/>
                      <a:pt x="294112" y="468096"/>
                    </a:cubicBezTo>
                    <a:lnTo>
                      <a:pt x="278380" y="432055"/>
                    </a:lnTo>
                    <a:lnTo>
                      <a:pt x="299861" y="410612"/>
                    </a:lnTo>
                    <a:lnTo>
                      <a:pt x="284028" y="393397"/>
                    </a:lnTo>
                    <a:close/>
                    <a:moveTo>
                      <a:pt x="224835" y="380559"/>
                    </a:moveTo>
                    <a:lnTo>
                      <a:pt x="283211" y="483344"/>
                    </a:lnTo>
                    <a:cubicBezTo>
                      <a:pt x="289260" y="493914"/>
                      <a:pt x="297024" y="499753"/>
                      <a:pt x="305190" y="499753"/>
                    </a:cubicBezTo>
                    <a:cubicBezTo>
                      <a:pt x="313155" y="499753"/>
                      <a:pt x="320919" y="494015"/>
                      <a:pt x="327069" y="483646"/>
                    </a:cubicBezTo>
                    <a:lnTo>
                      <a:pt x="387865" y="380861"/>
                    </a:lnTo>
                    <a:lnTo>
                      <a:pt x="498972" y="386700"/>
                    </a:lnTo>
                    <a:cubicBezTo>
                      <a:pt x="529521" y="388311"/>
                      <a:pt x="565716" y="400492"/>
                      <a:pt x="581344" y="414485"/>
                    </a:cubicBezTo>
                    <a:cubicBezTo>
                      <a:pt x="597072" y="428679"/>
                      <a:pt x="609473" y="464015"/>
                      <a:pt x="609473" y="494820"/>
                    </a:cubicBezTo>
                    <a:lnTo>
                      <a:pt x="609473" y="529048"/>
                    </a:lnTo>
                    <a:cubicBezTo>
                      <a:pt x="609473" y="561061"/>
                      <a:pt x="583360" y="587034"/>
                      <a:pt x="551399" y="587034"/>
                    </a:cubicBezTo>
                    <a:lnTo>
                      <a:pt x="58074" y="587034"/>
                    </a:lnTo>
                    <a:cubicBezTo>
                      <a:pt x="26012" y="587034"/>
                      <a:pt x="0" y="561061"/>
                      <a:pt x="0" y="529048"/>
                    </a:cubicBezTo>
                    <a:lnTo>
                      <a:pt x="0" y="494820"/>
                    </a:lnTo>
                    <a:cubicBezTo>
                      <a:pt x="0" y="464015"/>
                      <a:pt x="12401" y="428679"/>
                      <a:pt x="28129" y="414485"/>
                    </a:cubicBezTo>
                    <a:cubicBezTo>
                      <a:pt x="43757" y="400492"/>
                      <a:pt x="79851" y="388311"/>
                      <a:pt x="110501" y="386700"/>
                    </a:cubicBezTo>
                    <a:close/>
                    <a:moveTo>
                      <a:pt x="316407" y="206077"/>
                    </a:moveTo>
                    <a:lnTo>
                      <a:pt x="316407" y="272924"/>
                    </a:lnTo>
                    <a:cubicBezTo>
                      <a:pt x="325379" y="271817"/>
                      <a:pt x="331832" y="269703"/>
                      <a:pt x="335965" y="266783"/>
                    </a:cubicBezTo>
                    <a:cubicBezTo>
                      <a:pt x="343023" y="261548"/>
                      <a:pt x="346551" y="252488"/>
                      <a:pt x="346551" y="239602"/>
                    </a:cubicBezTo>
                    <a:cubicBezTo>
                      <a:pt x="346551" y="229736"/>
                      <a:pt x="343224" y="222084"/>
                      <a:pt x="336570" y="216346"/>
                    </a:cubicBezTo>
                    <a:cubicBezTo>
                      <a:pt x="332638" y="213024"/>
                      <a:pt x="325884" y="209601"/>
                      <a:pt x="316407" y="206077"/>
                    </a:cubicBezTo>
                    <a:close/>
                    <a:moveTo>
                      <a:pt x="299872" y="94230"/>
                    </a:moveTo>
                    <a:cubicBezTo>
                      <a:pt x="289891" y="94431"/>
                      <a:pt x="282531" y="97149"/>
                      <a:pt x="277793" y="102183"/>
                    </a:cubicBezTo>
                    <a:cubicBezTo>
                      <a:pt x="272954" y="107317"/>
                      <a:pt x="270534" y="114163"/>
                      <a:pt x="270534" y="122922"/>
                    </a:cubicBezTo>
                    <a:cubicBezTo>
                      <a:pt x="270534" y="132586"/>
                      <a:pt x="274163" y="140137"/>
                      <a:pt x="281322" y="145674"/>
                    </a:cubicBezTo>
                    <a:cubicBezTo>
                      <a:pt x="285354" y="148795"/>
                      <a:pt x="291504" y="151613"/>
                      <a:pt x="299872" y="154231"/>
                    </a:cubicBezTo>
                    <a:close/>
                    <a:moveTo>
                      <a:pt x="316407" y="42585"/>
                    </a:moveTo>
                    <a:lnTo>
                      <a:pt x="316407" y="56478"/>
                    </a:lnTo>
                    <a:cubicBezTo>
                      <a:pt x="334957" y="57887"/>
                      <a:pt x="349576" y="62518"/>
                      <a:pt x="360061" y="70169"/>
                    </a:cubicBezTo>
                    <a:cubicBezTo>
                      <a:pt x="379318" y="82350"/>
                      <a:pt x="389198" y="102082"/>
                      <a:pt x="389904" y="129465"/>
                    </a:cubicBezTo>
                    <a:lnTo>
                      <a:pt x="344837" y="129465"/>
                    </a:lnTo>
                    <a:cubicBezTo>
                      <a:pt x="344031" y="119297"/>
                      <a:pt x="342317" y="111948"/>
                      <a:pt x="339797" y="107217"/>
                    </a:cubicBezTo>
                    <a:cubicBezTo>
                      <a:pt x="335562" y="99163"/>
                      <a:pt x="327698" y="94733"/>
                      <a:pt x="316407" y="93928"/>
                    </a:cubicBezTo>
                    <a:lnTo>
                      <a:pt x="316407" y="159063"/>
                    </a:lnTo>
                    <a:cubicBezTo>
                      <a:pt x="343527" y="168426"/>
                      <a:pt x="361674" y="176681"/>
                      <a:pt x="371050" y="183829"/>
                    </a:cubicBezTo>
                    <a:cubicBezTo>
                      <a:pt x="386375" y="195809"/>
                      <a:pt x="394037" y="212722"/>
                      <a:pt x="394037" y="234467"/>
                    </a:cubicBezTo>
                    <a:cubicBezTo>
                      <a:pt x="394037" y="263159"/>
                      <a:pt x="383451" y="284099"/>
                      <a:pt x="362380" y="297086"/>
                    </a:cubicBezTo>
                    <a:cubicBezTo>
                      <a:pt x="349475" y="305039"/>
                      <a:pt x="334151" y="309670"/>
                      <a:pt x="316407" y="311079"/>
                    </a:cubicBezTo>
                    <a:lnTo>
                      <a:pt x="316407" y="318328"/>
                    </a:lnTo>
                    <a:cubicBezTo>
                      <a:pt x="388593" y="313697"/>
                      <a:pt x="445959" y="253696"/>
                      <a:pt x="445959" y="180507"/>
                    </a:cubicBezTo>
                    <a:cubicBezTo>
                      <a:pt x="445959" y="107217"/>
                      <a:pt x="388593" y="47316"/>
                      <a:pt x="316407" y="42585"/>
                    </a:cubicBezTo>
                    <a:close/>
                    <a:moveTo>
                      <a:pt x="299872" y="42484"/>
                    </a:moveTo>
                    <a:cubicBezTo>
                      <a:pt x="226980" y="46410"/>
                      <a:pt x="168808" y="106713"/>
                      <a:pt x="168808" y="180507"/>
                    </a:cubicBezTo>
                    <a:cubicBezTo>
                      <a:pt x="168808" y="254199"/>
                      <a:pt x="226980" y="314502"/>
                      <a:pt x="299872" y="318428"/>
                    </a:cubicBezTo>
                    <a:lnTo>
                      <a:pt x="299872" y="311381"/>
                    </a:lnTo>
                    <a:cubicBezTo>
                      <a:pt x="277390" y="308864"/>
                      <a:pt x="260553" y="303931"/>
                      <a:pt x="249564" y="296683"/>
                    </a:cubicBezTo>
                    <a:cubicBezTo>
                      <a:pt x="230005" y="283596"/>
                      <a:pt x="220427" y="261246"/>
                      <a:pt x="220729" y="229635"/>
                    </a:cubicBezTo>
                    <a:lnTo>
                      <a:pt x="266904" y="229635"/>
                    </a:lnTo>
                    <a:cubicBezTo>
                      <a:pt x="268518" y="244031"/>
                      <a:pt x="270736" y="253696"/>
                      <a:pt x="273659" y="258528"/>
                    </a:cubicBezTo>
                    <a:cubicBezTo>
                      <a:pt x="278095" y="266179"/>
                      <a:pt x="286867" y="271112"/>
                      <a:pt x="299872" y="273428"/>
                    </a:cubicBezTo>
                    <a:lnTo>
                      <a:pt x="299872" y="200440"/>
                    </a:lnTo>
                    <a:lnTo>
                      <a:pt x="285959" y="196312"/>
                    </a:lnTo>
                    <a:cubicBezTo>
                      <a:pt x="264182" y="189970"/>
                      <a:pt x="248757" y="181010"/>
                      <a:pt x="239784" y="169634"/>
                    </a:cubicBezTo>
                    <a:cubicBezTo>
                      <a:pt x="230811" y="158258"/>
                      <a:pt x="226375" y="144466"/>
                      <a:pt x="226375" y="128459"/>
                    </a:cubicBezTo>
                    <a:cubicBezTo>
                      <a:pt x="226375" y="117787"/>
                      <a:pt x="228089" y="108223"/>
                      <a:pt x="231618" y="99566"/>
                    </a:cubicBezTo>
                    <a:cubicBezTo>
                      <a:pt x="235046" y="90908"/>
                      <a:pt x="239986" y="83357"/>
                      <a:pt x="246237" y="77115"/>
                    </a:cubicBezTo>
                    <a:cubicBezTo>
                      <a:pt x="254302" y="69062"/>
                      <a:pt x="263376" y="63424"/>
                      <a:pt x="273256" y="60404"/>
                    </a:cubicBezTo>
                    <a:cubicBezTo>
                      <a:pt x="279406" y="58390"/>
                      <a:pt x="288177" y="56981"/>
                      <a:pt x="299872" y="56075"/>
                    </a:cubicBezTo>
                    <a:close/>
                    <a:moveTo>
                      <a:pt x="307333" y="0"/>
                    </a:moveTo>
                    <a:cubicBezTo>
                      <a:pt x="407043" y="0"/>
                      <a:pt x="488101" y="80941"/>
                      <a:pt x="488101" y="180507"/>
                    </a:cubicBezTo>
                    <a:cubicBezTo>
                      <a:pt x="488101" y="279971"/>
                      <a:pt x="407043" y="361013"/>
                      <a:pt x="307333" y="361013"/>
                    </a:cubicBezTo>
                    <a:cubicBezTo>
                      <a:pt x="207724" y="361013"/>
                      <a:pt x="126665" y="279971"/>
                      <a:pt x="126665" y="180507"/>
                    </a:cubicBezTo>
                    <a:cubicBezTo>
                      <a:pt x="126665" y="80941"/>
                      <a:pt x="207724" y="0"/>
                      <a:pt x="30733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</p:grpSp>
        <p:sp>
          <p:nvSpPr>
            <p:cNvPr id="14" name="i$ľiḓe">
              <a:extLst>
                <a:ext uri="{FF2B5EF4-FFF2-40B4-BE49-F238E27FC236}">
                  <a16:creationId xmlns:a16="http://schemas.microsoft.com/office/drawing/2014/main" xmlns="" id="{069CFDDE-74EA-41EF-9450-9C8985D74175}"/>
                </a:ext>
              </a:extLst>
            </p:cNvPr>
            <p:cNvSpPr txBox="1"/>
            <p:nvPr/>
          </p:nvSpPr>
          <p:spPr>
            <a:xfrm>
              <a:off x="2522375" y="1865218"/>
              <a:ext cx="2799127" cy="623248"/>
            </a:xfrm>
            <a:prstGeom prst="rect">
              <a:avLst/>
            </a:prstGeom>
            <a:noFill/>
          </p:spPr>
          <p:txBody>
            <a:bodyPr wrap="square" lIns="91440" tIns="45720" rIns="91440" bIns="4572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900" dirty="0"/>
                <a:t>Copy paste fonts. Choose the only option to retain text……</a:t>
              </a:r>
            </a:p>
          </p:txBody>
        </p:sp>
        <p:sp>
          <p:nvSpPr>
            <p:cNvPr id="15" name="ïṧlïḑé">
              <a:extLst>
                <a:ext uri="{FF2B5EF4-FFF2-40B4-BE49-F238E27FC236}">
                  <a16:creationId xmlns:a16="http://schemas.microsoft.com/office/drawing/2014/main" xmlns="" id="{37CB4E4E-0C92-4169-AD7E-88E079D33ABC}"/>
                </a:ext>
              </a:extLst>
            </p:cNvPr>
            <p:cNvSpPr/>
            <p:nvPr/>
          </p:nvSpPr>
          <p:spPr>
            <a:xfrm>
              <a:off x="2522375" y="1335778"/>
              <a:ext cx="2799127" cy="529440"/>
            </a:xfrm>
            <a:prstGeom prst="rect">
              <a:avLst/>
            </a:prstGeom>
          </p:spPr>
          <p:txBody>
            <a:bodyPr wrap="square" lIns="91440" tIns="45720" rIns="91440" bIns="45720" anchor="b" anchorCtr="0">
              <a:normAutofit/>
            </a:bodyPr>
            <a:lstStyle/>
            <a:p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6" name="ïSļîďé">
              <a:extLst>
                <a:ext uri="{FF2B5EF4-FFF2-40B4-BE49-F238E27FC236}">
                  <a16:creationId xmlns:a16="http://schemas.microsoft.com/office/drawing/2014/main" xmlns="" id="{3BA2DCAD-3164-4A6F-8FBD-D87193F7F8A7}"/>
                </a:ext>
              </a:extLst>
            </p:cNvPr>
            <p:cNvSpPr txBox="1"/>
            <p:nvPr/>
          </p:nvSpPr>
          <p:spPr>
            <a:xfrm>
              <a:off x="1863115" y="5206226"/>
              <a:ext cx="2799127" cy="623248"/>
            </a:xfrm>
            <a:prstGeom prst="rect">
              <a:avLst/>
            </a:prstGeom>
            <a:noFill/>
          </p:spPr>
          <p:txBody>
            <a:bodyPr wrap="square" lIns="91440" tIns="45720" rIns="91440" bIns="4572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900" dirty="0"/>
                <a:t>Copy paste fonts. Choose the only option to retain text……</a:t>
              </a:r>
            </a:p>
          </p:txBody>
        </p:sp>
        <p:sp>
          <p:nvSpPr>
            <p:cNvPr id="17" name="ïṧliḍé">
              <a:extLst>
                <a:ext uri="{FF2B5EF4-FFF2-40B4-BE49-F238E27FC236}">
                  <a16:creationId xmlns:a16="http://schemas.microsoft.com/office/drawing/2014/main" xmlns="" id="{B66AE097-C3A7-4072-ACAE-E79CE353AEB4}"/>
                </a:ext>
              </a:extLst>
            </p:cNvPr>
            <p:cNvSpPr/>
            <p:nvPr/>
          </p:nvSpPr>
          <p:spPr>
            <a:xfrm>
              <a:off x="1863115" y="4676786"/>
              <a:ext cx="2799127" cy="529440"/>
            </a:xfrm>
            <a:prstGeom prst="rect">
              <a:avLst/>
            </a:prstGeom>
          </p:spPr>
          <p:txBody>
            <a:bodyPr wrap="square" lIns="91440" tIns="45720" rIns="91440" bIns="45720" anchor="b" anchorCtr="0">
              <a:normAutofit/>
            </a:bodyPr>
            <a:lstStyle/>
            <a:p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8" name="íṡ1ídé">
              <a:extLst>
                <a:ext uri="{FF2B5EF4-FFF2-40B4-BE49-F238E27FC236}">
                  <a16:creationId xmlns:a16="http://schemas.microsoft.com/office/drawing/2014/main" xmlns="" id="{B2B8314C-9618-4D90-A178-0BDCF41DCA29}"/>
                </a:ext>
              </a:extLst>
            </p:cNvPr>
            <p:cNvSpPr txBox="1"/>
            <p:nvPr/>
          </p:nvSpPr>
          <p:spPr>
            <a:xfrm>
              <a:off x="7522908" y="1653482"/>
              <a:ext cx="2799127" cy="623248"/>
            </a:xfrm>
            <a:prstGeom prst="rect">
              <a:avLst/>
            </a:prstGeom>
            <a:noFill/>
          </p:spPr>
          <p:txBody>
            <a:bodyPr wrap="square" lIns="91440" tIns="45720" rIns="91440" bIns="4572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900" dirty="0"/>
                <a:t>Copy paste fonts. Choose the only option to retain text……</a:t>
              </a:r>
            </a:p>
          </p:txBody>
        </p:sp>
        <p:sp>
          <p:nvSpPr>
            <p:cNvPr id="19" name="íṣľidé">
              <a:extLst>
                <a:ext uri="{FF2B5EF4-FFF2-40B4-BE49-F238E27FC236}">
                  <a16:creationId xmlns:a16="http://schemas.microsoft.com/office/drawing/2014/main" xmlns="" id="{F4F6F6E2-B5E9-4065-A6A8-D3C9FF18E16F}"/>
                </a:ext>
              </a:extLst>
            </p:cNvPr>
            <p:cNvSpPr/>
            <p:nvPr/>
          </p:nvSpPr>
          <p:spPr>
            <a:xfrm>
              <a:off x="7522908" y="1124042"/>
              <a:ext cx="2799127" cy="529440"/>
            </a:xfrm>
            <a:prstGeom prst="rect">
              <a:avLst/>
            </a:prstGeom>
          </p:spPr>
          <p:txBody>
            <a:bodyPr wrap="square" lIns="91440" tIns="45720" rIns="91440" bIns="45720" anchor="b" anchorCtr="0">
              <a:normAutofit/>
            </a:bodyPr>
            <a:lstStyle/>
            <a:p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20" name="íşļïdè">
              <a:extLst>
                <a:ext uri="{FF2B5EF4-FFF2-40B4-BE49-F238E27FC236}">
                  <a16:creationId xmlns:a16="http://schemas.microsoft.com/office/drawing/2014/main" xmlns="" id="{845598E1-9948-42DB-B800-22B91660E295}"/>
                </a:ext>
              </a:extLst>
            </p:cNvPr>
            <p:cNvSpPr txBox="1"/>
            <p:nvPr/>
          </p:nvSpPr>
          <p:spPr>
            <a:xfrm>
              <a:off x="6760942" y="5520377"/>
              <a:ext cx="2799127" cy="623248"/>
            </a:xfrm>
            <a:prstGeom prst="rect">
              <a:avLst/>
            </a:prstGeom>
            <a:noFill/>
          </p:spPr>
          <p:txBody>
            <a:bodyPr wrap="square" lIns="91440" tIns="45720" rIns="91440" bIns="4572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900" dirty="0"/>
                <a:t>Copy paste fonts. Choose the only option to retain text……</a:t>
              </a:r>
            </a:p>
          </p:txBody>
        </p:sp>
        <p:sp>
          <p:nvSpPr>
            <p:cNvPr id="21" name="îṡḷïdê">
              <a:extLst>
                <a:ext uri="{FF2B5EF4-FFF2-40B4-BE49-F238E27FC236}">
                  <a16:creationId xmlns:a16="http://schemas.microsoft.com/office/drawing/2014/main" xmlns="" id="{80EDF1AC-0378-4523-B747-6C7ECE9B185E}"/>
                </a:ext>
              </a:extLst>
            </p:cNvPr>
            <p:cNvSpPr/>
            <p:nvPr/>
          </p:nvSpPr>
          <p:spPr>
            <a:xfrm>
              <a:off x="6760942" y="4990937"/>
              <a:ext cx="2799127" cy="529440"/>
            </a:xfrm>
            <a:prstGeom prst="rect">
              <a:avLst/>
            </a:prstGeom>
          </p:spPr>
          <p:txBody>
            <a:bodyPr wrap="square" lIns="91440" tIns="45720" rIns="91440" bIns="45720" anchor="b" anchorCtr="0">
              <a:normAutofit/>
            </a:bodyPr>
            <a:lstStyle/>
            <a:p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2499199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E4DFB691-3E95-4612-A5D9-5AA9655B27DC}"/>
              </a:ext>
            </a:extLst>
          </p:cNvPr>
          <p:cNvSpPr txBox="1"/>
          <p:nvPr/>
        </p:nvSpPr>
        <p:spPr>
          <a:xfrm>
            <a:off x="7972048" y="2427912"/>
            <a:ext cx="608806" cy="710968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dirty="0">
                <a:solidFill>
                  <a:srgbClr val="D93844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03</a:t>
            </a:r>
            <a:endParaRPr lang="zh-CN" altLang="en-US" dirty="0">
              <a:solidFill>
                <a:srgbClr val="D93844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5056414" y="3258503"/>
            <a:ext cx="3524440" cy="0"/>
          </a:xfrm>
          <a:prstGeom prst="line">
            <a:avLst/>
          </a:prstGeom>
          <a:ln>
            <a:solidFill>
              <a:srgbClr val="3636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20580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BB410C5-B6ED-44BB-88A9-56CB2347D7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21B41CE-86F0-44C4-80B7-4B54B68840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95B55C93-8A01-4495-A993-75AC3457D8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15</a:t>
            </a:fld>
            <a:endParaRPr lang="zh-CN" altLang="en-US"/>
          </a:p>
        </p:txBody>
      </p:sp>
      <p:grpSp>
        <p:nvGrpSpPr>
          <p:cNvPr id="5" name="8e2e458c-895f-4d37-9dfe-c2c1347eb3d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0600C6EB-7737-43A3-BB0E-8AB99CC6B6B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227567"/>
            <a:ext cx="10858500" cy="6423080"/>
            <a:chOff x="660400" y="1227567"/>
            <a:chExt cx="10858500" cy="6423080"/>
          </a:xfrm>
        </p:grpSpPr>
        <p:grpSp>
          <p:nvGrpSpPr>
            <p:cNvPr id="6" name="iṥlíḋè">
              <a:extLst>
                <a:ext uri="{FF2B5EF4-FFF2-40B4-BE49-F238E27FC236}">
                  <a16:creationId xmlns:a16="http://schemas.microsoft.com/office/drawing/2014/main" xmlns="" id="{8B65D684-C616-47F3-ABB0-53D210452860}"/>
                </a:ext>
              </a:extLst>
            </p:cNvPr>
            <p:cNvGrpSpPr/>
            <p:nvPr/>
          </p:nvGrpSpPr>
          <p:grpSpPr>
            <a:xfrm>
              <a:off x="4851066" y="3487848"/>
              <a:ext cx="2489868" cy="2646252"/>
              <a:chOff x="4972680" y="3324366"/>
              <a:chExt cx="2489868" cy="2646252"/>
            </a:xfrm>
          </p:grpSpPr>
          <p:grpSp>
            <p:nvGrpSpPr>
              <p:cNvPr id="18" name="ïšḷîďé">
                <a:extLst>
                  <a:ext uri="{FF2B5EF4-FFF2-40B4-BE49-F238E27FC236}">
                    <a16:creationId xmlns:a16="http://schemas.microsoft.com/office/drawing/2014/main" xmlns="" id="{5151932F-AD3C-46A4-B6DB-358A3A7AAA5F}"/>
                  </a:ext>
                </a:extLst>
              </p:cNvPr>
              <p:cNvGrpSpPr/>
              <p:nvPr/>
            </p:nvGrpSpPr>
            <p:grpSpPr>
              <a:xfrm>
                <a:off x="4972680" y="3324366"/>
                <a:ext cx="2489868" cy="2203166"/>
                <a:chOff x="4972680" y="3324366"/>
                <a:chExt cx="2489868" cy="2203166"/>
              </a:xfrm>
            </p:grpSpPr>
            <p:sp>
              <p:nvSpPr>
                <p:cNvPr id="65" name="iŝļidé">
                  <a:extLst>
                    <a:ext uri="{FF2B5EF4-FFF2-40B4-BE49-F238E27FC236}">
                      <a16:creationId xmlns:a16="http://schemas.microsoft.com/office/drawing/2014/main" xmlns="" id="{B9BAA2B6-EDD5-4249-B569-B2E466F599A2}"/>
                    </a:ext>
                  </a:extLst>
                </p:cNvPr>
                <p:cNvSpPr/>
                <p:nvPr/>
              </p:nvSpPr>
              <p:spPr bwMode="auto">
                <a:xfrm flipV="1">
                  <a:off x="6208415" y="4575433"/>
                  <a:ext cx="0" cy="722124"/>
                </a:xfrm>
                <a:prstGeom prst="line">
                  <a:avLst/>
                </a:prstGeom>
                <a:noFill/>
                <a:ln w="85725" cap="rnd">
                  <a:solidFill>
                    <a:srgbClr val="3F3A3C"/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6" name="ïṥḷiďè">
                  <a:extLst>
                    <a:ext uri="{FF2B5EF4-FFF2-40B4-BE49-F238E27FC236}">
                      <a16:creationId xmlns:a16="http://schemas.microsoft.com/office/drawing/2014/main" xmlns="" id="{D45802BB-FFF9-4908-8F63-AD0A8C0A240F}"/>
                    </a:ext>
                  </a:extLst>
                </p:cNvPr>
                <p:cNvSpPr/>
                <p:nvPr/>
              </p:nvSpPr>
              <p:spPr bwMode="auto">
                <a:xfrm>
                  <a:off x="5348306" y="3324366"/>
                  <a:ext cx="1747814" cy="1962458"/>
                </a:xfrm>
                <a:custGeom>
                  <a:avLst/>
                  <a:gdLst>
                    <a:gd name="T0" fmla="*/ 668 w 668"/>
                    <a:gd name="T1" fmla="*/ 334 h 751"/>
                    <a:gd name="T2" fmla="*/ 334 w 668"/>
                    <a:gd name="T3" fmla="*/ 0 h 751"/>
                    <a:gd name="T4" fmla="*/ 0 w 668"/>
                    <a:gd name="T5" fmla="*/ 334 h 751"/>
                    <a:gd name="T6" fmla="*/ 193 w 668"/>
                    <a:gd name="T7" fmla="*/ 637 h 751"/>
                    <a:gd name="T8" fmla="*/ 193 w 668"/>
                    <a:gd name="T9" fmla="*/ 705 h 751"/>
                    <a:gd name="T10" fmla="*/ 251 w 668"/>
                    <a:gd name="T11" fmla="*/ 751 h 751"/>
                    <a:gd name="T12" fmla="*/ 415 w 668"/>
                    <a:gd name="T13" fmla="*/ 751 h 751"/>
                    <a:gd name="T14" fmla="*/ 473 w 668"/>
                    <a:gd name="T15" fmla="*/ 705 h 751"/>
                    <a:gd name="T16" fmla="*/ 473 w 668"/>
                    <a:gd name="T17" fmla="*/ 639 h 751"/>
                    <a:gd name="T18" fmla="*/ 668 w 668"/>
                    <a:gd name="T19" fmla="*/ 334 h 7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68" h="751">
                      <a:moveTo>
                        <a:pt x="668" y="334"/>
                      </a:moveTo>
                      <a:cubicBezTo>
                        <a:pt x="668" y="150"/>
                        <a:pt x="518" y="0"/>
                        <a:pt x="334" y="0"/>
                      </a:cubicBezTo>
                      <a:cubicBezTo>
                        <a:pt x="149" y="0"/>
                        <a:pt x="0" y="150"/>
                        <a:pt x="0" y="334"/>
                      </a:cubicBezTo>
                      <a:cubicBezTo>
                        <a:pt x="0" y="468"/>
                        <a:pt x="77" y="583"/>
                        <a:pt x="193" y="637"/>
                      </a:cubicBezTo>
                      <a:cubicBezTo>
                        <a:pt x="193" y="705"/>
                        <a:pt x="193" y="705"/>
                        <a:pt x="193" y="705"/>
                      </a:cubicBezTo>
                      <a:cubicBezTo>
                        <a:pt x="193" y="730"/>
                        <a:pt x="219" y="751"/>
                        <a:pt x="251" y="751"/>
                      </a:cubicBezTo>
                      <a:cubicBezTo>
                        <a:pt x="415" y="751"/>
                        <a:pt x="415" y="751"/>
                        <a:pt x="415" y="751"/>
                      </a:cubicBezTo>
                      <a:cubicBezTo>
                        <a:pt x="447" y="751"/>
                        <a:pt x="473" y="730"/>
                        <a:pt x="473" y="705"/>
                      </a:cubicBezTo>
                      <a:cubicBezTo>
                        <a:pt x="473" y="639"/>
                        <a:pt x="473" y="639"/>
                        <a:pt x="473" y="639"/>
                      </a:cubicBezTo>
                      <a:cubicBezTo>
                        <a:pt x="585" y="586"/>
                        <a:pt x="668" y="470"/>
                        <a:pt x="668" y="33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85725" cap="rnd">
                  <a:solidFill>
                    <a:schemeClr val="accent1"/>
                  </a:solidFill>
                  <a:prstDash val="solid"/>
                  <a:miter lim="800000"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7" name="îṩ1ïḑé">
                  <a:extLst>
                    <a:ext uri="{FF2B5EF4-FFF2-40B4-BE49-F238E27FC236}">
                      <a16:creationId xmlns:a16="http://schemas.microsoft.com/office/drawing/2014/main" xmlns="" id="{4A2CE0B8-1772-4487-B8ED-66548430FBE7}"/>
                    </a:ext>
                  </a:extLst>
                </p:cNvPr>
                <p:cNvSpPr/>
                <p:nvPr/>
              </p:nvSpPr>
              <p:spPr bwMode="auto">
                <a:xfrm>
                  <a:off x="5993772" y="5305222"/>
                  <a:ext cx="453819" cy="222310"/>
                </a:xfrm>
                <a:custGeom>
                  <a:avLst/>
                  <a:gdLst>
                    <a:gd name="T0" fmla="*/ 0 w 173"/>
                    <a:gd name="T1" fmla="*/ 0 h 85"/>
                    <a:gd name="T2" fmla="*/ 86 w 173"/>
                    <a:gd name="T3" fmla="*/ 85 h 85"/>
                    <a:gd name="T4" fmla="*/ 173 w 173"/>
                    <a:gd name="T5" fmla="*/ 0 h 85"/>
                    <a:gd name="T6" fmla="*/ 0 w 173"/>
                    <a:gd name="T7" fmla="*/ 0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73" h="85">
                      <a:moveTo>
                        <a:pt x="0" y="0"/>
                      </a:moveTo>
                      <a:cubicBezTo>
                        <a:pt x="0" y="47"/>
                        <a:pt x="39" y="85"/>
                        <a:pt x="86" y="85"/>
                      </a:cubicBezTo>
                      <a:cubicBezTo>
                        <a:pt x="133" y="85"/>
                        <a:pt x="172" y="47"/>
                        <a:pt x="173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28575">
                  <a:solidFill>
                    <a:schemeClr val="bg1"/>
                  </a:solidFill>
                  <a:round/>
                </a:ln>
              </p:spPr>
              <p:txBody>
                <a:bodyPr wrap="square" lIns="91440" tIns="45720" rIns="91440" bIns="45720" anchor="ctr">
                  <a:normAutofit fontScale="55000" lnSpcReduction="20000"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8" name="ïsḷíḓè">
                  <a:extLst>
                    <a:ext uri="{FF2B5EF4-FFF2-40B4-BE49-F238E27FC236}">
                      <a16:creationId xmlns:a16="http://schemas.microsoft.com/office/drawing/2014/main" xmlns="" id="{5A7DC30D-131A-48C5-8D45-961A939EA37E}"/>
                    </a:ext>
                  </a:extLst>
                </p:cNvPr>
                <p:cNvSpPr/>
                <p:nvPr/>
              </p:nvSpPr>
              <p:spPr bwMode="auto">
                <a:xfrm flipV="1">
                  <a:off x="7054725" y="3413290"/>
                  <a:ext cx="151785" cy="88924"/>
                </a:xfrm>
                <a:prstGeom prst="line">
                  <a:avLst/>
                </a:prstGeom>
                <a:noFill/>
                <a:ln w="82550" cap="rnd">
                  <a:solidFill>
                    <a:schemeClr val="accent1"/>
                  </a:solidFill>
                  <a:prstDash val="solid"/>
                  <a:miter lim="800000"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9" name="ïşḻiďê">
                  <a:extLst>
                    <a:ext uri="{FF2B5EF4-FFF2-40B4-BE49-F238E27FC236}">
                      <a16:creationId xmlns:a16="http://schemas.microsoft.com/office/drawing/2014/main" xmlns="" id="{797E1C31-C18A-4DD3-BF92-0A51EC441FA1}"/>
                    </a:ext>
                  </a:extLst>
                </p:cNvPr>
                <p:cNvSpPr/>
                <p:nvPr/>
              </p:nvSpPr>
              <p:spPr bwMode="auto">
                <a:xfrm flipV="1">
                  <a:off x="7226440" y="3776651"/>
                  <a:ext cx="170182" cy="33730"/>
                </a:xfrm>
                <a:prstGeom prst="line">
                  <a:avLst/>
                </a:prstGeom>
                <a:noFill/>
                <a:ln w="82550" cap="rnd">
                  <a:solidFill>
                    <a:schemeClr val="accent1"/>
                  </a:solidFill>
                  <a:prstDash val="solid"/>
                  <a:miter lim="800000"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0" name="iṧḻïḑé">
                  <a:extLst>
                    <a:ext uri="{FF2B5EF4-FFF2-40B4-BE49-F238E27FC236}">
                      <a16:creationId xmlns:a16="http://schemas.microsoft.com/office/drawing/2014/main" xmlns="" id="{7BEA8C8D-5052-4F20-A580-5D1E3BA10DF6}"/>
                    </a:ext>
                  </a:extLst>
                </p:cNvPr>
                <p:cNvSpPr/>
                <p:nvPr/>
              </p:nvSpPr>
              <p:spPr bwMode="auto">
                <a:xfrm>
                  <a:off x="7289299" y="4159944"/>
                  <a:ext cx="173249" cy="21464"/>
                </a:xfrm>
                <a:prstGeom prst="line">
                  <a:avLst/>
                </a:prstGeom>
                <a:noFill/>
                <a:ln w="82550" cap="rnd">
                  <a:solidFill>
                    <a:schemeClr val="accent1"/>
                  </a:solidFill>
                  <a:prstDash val="solid"/>
                  <a:miter lim="800000"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1" name="îśḻïḍé">
                  <a:extLst>
                    <a:ext uri="{FF2B5EF4-FFF2-40B4-BE49-F238E27FC236}">
                      <a16:creationId xmlns:a16="http://schemas.microsoft.com/office/drawing/2014/main" xmlns="" id="{48723E38-28F8-4EED-A6DB-066885DD6725}"/>
                    </a:ext>
                  </a:extLst>
                </p:cNvPr>
                <p:cNvSpPr/>
                <p:nvPr/>
              </p:nvSpPr>
              <p:spPr bwMode="auto">
                <a:xfrm>
                  <a:off x="7237171" y="4507973"/>
                  <a:ext cx="157917" cy="75126"/>
                </a:xfrm>
                <a:prstGeom prst="line">
                  <a:avLst/>
                </a:prstGeom>
                <a:noFill/>
                <a:ln w="82550" cap="rnd">
                  <a:solidFill>
                    <a:schemeClr val="accent1"/>
                  </a:solidFill>
                  <a:prstDash val="solid"/>
                  <a:miter lim="800000"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2" name="íṣḷíḋè">
                  <a:extLst>
                    <a:ext uri="{FF2B5EF4-FFF2-40B4-BE49-F238E27FC236}">
                      <a16:creationId xmlns:a16="http://schemas.microsoft.com/office/drawing/2014/main" xmlns="" id="{4F41A452-4D92-44AE-8463-C5B9BD69132A}"/>
                    </a:ext>
                  </a:extLst>
                </p:cNvPr>
                <p:cNvSpPr/>
                <p:nvPr/>
              </p:nvSpPr>
              <p:spPr bwMode="auto">
                <a:xfrm flipH="1" flipV="1">
                  <a:off x="5231785" y="3413290"/>
                  <a:ext cx="150251" cy="88924"/>
                </a:xfrm>
                <a:prstGeom prst="line">
                  <a:avLst/>
                </a:prstGeom>
                <a:noFill/>
                <a:ln w="82550" cap="rnd">
                  <a:solidFill>
                    <a:schemeClr val="accent1"/>
                  </a:solidFill>
                  <a:prstDash val="solid"/>
                  <a:miter lim="800000"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3" name="îṥļîḍè">
                  <a:extLst>
                    <a:ext uri="{FF2B5EF4-FFF2-40B4-BE49-F238E27FC236}">
                      <a16:creationId xmlns:a16="http://schemas.microsoft.com/office/drawing/2014/main" xmlns="" id="{94542175-317B-4699-94EA-A0E79143C1A4}"/>
                    </a:ext>
                  </a:extLst>
                </p:cNvPr>
                <p:cNvSpPr/>
                <p:nvPr/>
              </p:nvSpPr>
              <p:spPr bwMode="auto">
                <a:xfrm flipH="1" flipV="1">
                  <a:off x="5038606" y="3776651"/>
                  <a:ext cx="173249" cy="33730"/>
                </a:xfrm>
                <a:prstGeom prst="line">
                  <a:avLst/>
                </a:prstGeom>
                <a:noFill/>
                <a:ln w="82550" cap="rnd">
                  <a:solidFill>
                    <a:schemeClr val="accent1"/>
                  </a:solidFill>
                  <a:prstDash val="solid"/>
                  <a:miter lim="800000"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4" name="ïṧḻiḍe">
                  <a:extLst>
                    <a:ext uri="{FF2B5EF4-FFF2-40B4-BE49-F238E27FC236}">
                      <a16:creationId xmlns:a16="http://schemas.microsoft.com/office/drawing/2014/main" xmlns="" id="{D21CE507-935F-4347-A29C-A9E8B35D7830}"/>
                    </a:ext>
                  </a:extLst>
                </p:cNvPr>
                <p:cNvSpPr/>
                <p:nvPr/>
              </p:nvSpPr>
              <p:spPr bwMode="auto">
                <a:xfrm flipH="1">
                  <a:off x="4972680" y="4159944"/>
                  <a:ext cx="176315" cy="21464"/>
                </a:xfrm>
                <a:prstGeom prst="line">
                  <a:avLst/>
                </a:prstGeom>
                <a:noFill/>
                <a:ln w="82550" cap="rnd">
                  <a:solidFill>
                    <a:schemeClr val="accent1"/>
                  </a:solidFill>
                  <a:prstDash val="solid"/>
                  <a:miter lim="800000"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5" name="îṧḷiďe">
                  <a:extLst>
                    <a:ext uri="{FF2B5EF4-FFF2-40B4-BE49-F238E27FC236}">
                      <a16:creationId xmlns:a16="http://schemas.microsoft.com/office/drawing/2014/main" xmlns="" id="{BF3DF1E2-B346-4B75-A47E-F5F4E09FA83B}"/>
                    </a:ext>
                  </a:extLst>
                </p:cNvPr>
                <p:cNvSpPr/>
                <p:nvPr/>
              </p:nvSpPr>
              <p:spPr bwMode="auto">
                <a:xfrm flipH="1">
                  <a:off x="5041672" y="4507973"/>
                  <a:ext cx="156383" cy="75126"/>
                </a:xfrm>
                <a:prstGeom prst="line">
                  <a:avLst/>
                </a:prstGeom>
                <a:noFill/>
                <a:ln w="82550" cap="rnd">
                  <a:solidFill>
                    <a:schemeClr val="accent1"/>
                  </a:solidFill>
                  <a:prstDash val="solid"/>
                  <a:miter lim="800000"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9" name="ïṩḷíde">
                <a:extLst>
                  <a:ext uri="{FF2B5EF4-FFF2-40B4-BE49-F238E27FC236}">
                    <a16:creationId xmlns:a16="http://schemas.microsoft.com/office/drawing/2014/main" xmlns="" id="{A0F419C8-1B79-4CB2-B451-B2BC95372C7A}"/>
                  </a:ext>
                </a:extLst>
              </p:cNvPr>
              <p:cNvGrpSpPr/>
              <p:nvPr/>
            </p:nvGrpSpPr>
            <p:grpSpPr>
              <a:xfrm>
                <a:off x="5483225" y="3650932"/>
                <a:ext cx="1500973" cy="1053287"/>
                <a:chOff x="5483225" y="3650932"/>
                <a:chExt cx="1500973" cy="1053287"/>
              </a:xfrm>
            </p:grpSpPr>
            <p:sp>
              <p:nvSpPr>
                <p:cNvPr id="31" name="íŝḷíḋè">
                  <a:extLst>
                    <a:ext uri="{FF2B5EF4-FFF2-40B4-BE49-F238E27FC236}">
                      <a16:creationId xmlns:a16="http://schemas.microsoft.com/office/drawing/2014/main" xmlns="" id="{48D0478F-DEC5-44C8-A8F9-30732A4FAFE4}"/>
                    </a:ext>
                  </a:extLst>
                </p:cNvPr>
                <p:cNvSpPr/>
                <p:nvPr/>
              </p:nvSpPr>
              <p:spPr bwMode="auto">
                <a:xfrm>
                  <a:off x="6527314" y="4043424"/>
                  <a:ext cx="438486" cy="430821"/>
                </a:xfrm>
                <a:custGeom>
                  <a:avLst/>
                  <a:gdLst>
                    <a:gd name="T0" fmla="*/ 85 w 167"/>
                    <a:gd name="T1" fmla="*/ 165 h 165"/>
                    <a:gd name="T2" fmla="*/ 63 w 167"/>
                    <a:gd name="T3" fmla="*/ 162 h 165"/>
                    <a:gd name="T4" fmla="*/ 63 w 167"/>
                    <a:gd name="T5" fmla="*/ 162 h 165"/>
                    <a:gd name="T6" fmla="*/ 56 w 167"/>
                    <a:gd name="T7" fmla="*/ 159 h 165"/>
                    <a:gd name="T8" fmla="*/ 24 w 167"/>
                    <a:gd name="T9" fmla="*/ 140 h 165"/>
                    <a:gd name="T10" fmla="*/ 0 w 167"/>
                    <a:gd name="T11" fmla="*/ 82 h 165"/>
                    <a:gd name="T12" fmla="*/ 24 w 167"/>
                    <a:gd name="T13" fmla="*/ 24 h 165"/>
                    <a:gd name="T14" fmla="*/ 24 w 167"/>
                    <a:gd name="T15" fmla="*/ 24 h 165"/>
                    <a:gd name="T16" fmla="*/ 40 w 167"/>
                    <a:gd name="T17" fmla="*/ 12 h 165"/>
                    <a:gd name="T18" fmla="*/ 40 w 167"/>
                    <a:gd name="T19" fmla="*/ 11 h 165"/>
                    <a:gd name="T20" fmla="*/ 82 w 167"/>
                    <a:gd name="T21" fmla="*/ 0 h 165"/>
                    <a:gd name="T22" fmla="*/ 82 w 167"/>
                    <a:gd name="T23" fmla="*/ 0 h 165"/>
                    <a:gd name="T24" fmla="*/ 82 w 167"/>
                    <a:gd name="T25" fmla="*/ 0 h 165"/>
                    <a:gd name="T26" fmla="*/ 124 w 167"/>
                    <a:gd name="T27" fmla="*/ 12 h 165"/>
                    <a:gd name="T28" fmla="*/ 155 w 167"/>
                    <a:gd name="T29" fmla="*/ 43 h 165"/>
                    <a:gd name="T30" fmla="*/ 163 w 167"/>
                    <a:gd name="T31" fmla="*/ 62 h 165"/>
                    <a:gd name="T32" fmla="*/ 163 w 167"/>
                    <a:gd name="T33" fmla="*/ 62 h 165"/>
                    <a:gd name="T34" fmla="*/ 163 w 167"/>
                    <a:gd name="T35" fmla="*/ 105 h 165"/>
                    <a:gd name="T36" fmla="*/ 126 w 167"/>
                    <a:gd name="T37" fmla="*/ 154 h 165"/>
                    <a:gd name="T38" fmla="*/ 85 w 167"/>
                    <a:gd name="T39" fmla="*/ 165 h 1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67" h="165">
                      <a:moveTo>
                        <a:pt x="85" y="165"/>
                      </a:moveTo>
                      <a:cubicBezTo>
                        <a:pt x="78" y="165"/>
                        <a:pt x="70" y="164"/>
                        <a:pt x="63" y="162"/>
                      </a:cubicBezTo>
                      <a:cubicBezTo>
                        <a:pt x="63" y="162"/>
                        <a:pt x="63" y="162"/>
                        <a:pt x="63" y="162"/>
                      </a:cubicBezTo>
                      <a:cubicBezTo>
                        <a:pt x="56" y="159"/>
                        <a:pt x="56" y="159"/>
                        <a:pt x="56" y="159"/>
                      </a:cubicBezTo>
                      <a:cubicBezTo>
                        <a:pt x="44" y="155"/>
                        <a:pt x="33" y="149"/>
                        <a:pt x="24" y="140"/>
                      </a:cubicBezTo>
                      <a:cubicBezTo>
                        <a:pt x="9" y="124"/>
                        <a:pt x="0" y="103"/>
                        <a:pt x="0" y="82"/>
                      </a:cubicBezTo>
                      <a:cubicBezTo>
                        <a:pt x="0" y="60"/>
                        <a:pt x="9" y="39"/>
                        <a:pt x="24" y="24"/>
                      </a:cubicBezTo>
                      <a:cubicBezTo>
                        <a:pt x="24" y="24"/>
                        <a:pt x="24" y="24"/>
                        <a:pt x="24" y="24"/>
                      </a:cubicBezTo>
                      <a:cubicBezTo>
                        <a:pt x="40" y="12"/>
                        <a:pt x="40" y="12"/>
                        <a:pt x="40" y="12"/>
                      </a:cubicBezTo>
                      <a:cubicBezTo>
                        <a:pt x="40" y="11"/>
                        <a:pt x="40" y="11"/>
                        <a:pt x="40" y="11"/>
                      </a:cubicBezTo>
                      <a:cubicBezTo>
                        <a:pt x="53" y="4"/>
                        <a:pt x="67" y="0"/>
                        <a:pt x="82" y="0"/>
                      </a:cubicBezTo>
                      <a:cubicBezTo>
                        <a:pt x="82" y="0"/>
                        <a:pt x="82" y="0"/>
                        <a:pt x="82" y="0"/>
                      </a:cubicBezTo>
                      <a:cubicBezTo>
                        <a:pt x="82" y="0"/>
                        <a:pt x="82" y="0"/>
                        <a:pt x="82" y="0"/>
                      </a:cubicBezTo>
                      <a:cubicBezTo>
                        <a:pt x="99" y="2"/>
                        <a:pt x="109" y="3"/>
                        <a:pt x="124" y="12"/>
                      </a:cubicBezTo>
                      <a:cubicBezTo>
                        <a:pt x="135" y="18"/>
                        <a:pt x="149" y="30"/>
                        <a:pt x="155" y="43"/>
                      </a:cubicBezTo>
                      <a:cubicBezTo>
                        <a:pt x="163" y="62"/>
                        <a:pt x="163" y="62"/>
                        <a:pt x="163" y="62"/>
                      </a:cubicBezTo>
                      <a:cubicBezTo>
                        <a:pt x="163" y="62"/>
                        <a:pt x="163" y="62"/>
                        <a:pt x="163" y="62"/>
                      </a:cubicBezTo>
                      <a:cubicBezTo>
                        <a:pt x="167" y="77"/>
                        <a:pt x="167" y="91"/>
                        <a:pt x="163" y="105"/>
                      </a:cubicBezTo>
                      <a:cubicBezTo>
                        <a:pt x="158" y="126"/>
                        <a:pt x="144" y="143"/>
                        <a:pt x="126" y="154"/>
                      </a:cubicBezTo>
                      <a:cubicBezTo>
                        <a:pt x="114" y="161"/>
                        <a:pt x="99" y="165"/>
                        <a:pt x="85" y="165"/>
                      </a:cubicBezTo>
                      <a:close/>
                    </a:path>
                  </a:pathLst>
                </a:custGeom>
                <a:solidFill>
                  <a:srgbClr val="3F3A3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2" name="ïSḷiďe">
                  <a:extLst>
                    <a:ext uri="{FF2B5EF4-FFF2-40B4-BE49-F238E27FC236}">
                      <a16:creationId xmlns:a16="http://schemas.microsoft.com/office/drawing/2014/main" xmlns="" id="{3D633B0B-373D-413E-A97A-7A21A2DA2CA1}"/>
                    </a:ext>
                  </a:extLst>
                </p:cNvPr>
                <p:cNvSpPr/>
                <p:nvPr/>
              </p:nvSpPr>
              <p:spPr bwMode="auto">
                <a:xfrm>
                  <a:off x="6511982" y="4026558"/>
                  <a:ext cx="472216" cy="466084"/>
                </a:xfrm>
                <a:custGeom>
                  <a:avLst/>
                  <a:gdLst>
                    <a:gd name="T0" fmla="*/ 88 w 180"/>
                    <a:gd name="T1" fmla="*/ 13 h 178"/>
                    <a:gd name="T2" fmla="*/ 127 w 180"/>
                    <a:gd name="T3" fmla="*/ 23 h 178"/>
                    <a:gd name="T4" fmla="*/ 156 w 180"/>
                    <a:gd name="T5" fmla="*/ 52 h 178"/>
                    <a:gd name="T6" fmla="*/ 163 w 180"/>
                    <a:gd name="T7" fmla="*/ 70 h 178"/>
                    <a:gd name="T8" fmla="*/ 163 w 180"/>
                    <a:gd name="T9" fmla="*/ 110 h 178"/>
                    <a:gd name="T10" fmla="*/ 129 w 180"/>
                    <a:gd name="T11" fmla="*/ 155 h 178"/>
                    <a:gd name="T12" fmla="*/ 91 w 180"/>
                    <a:gd name="T13" fmla="*/ 165 h 178"/>
                    <a:gd name="T14" fmla="*/ 71 w 180"/>
                    <a:gd name="T15" fmla="*/ 162 h 178"/>
                    <a:gd name="T16" fmla="*/ 64 w 180"/>
                    <a:gd name="T17" fmla="*/ 159 h 178"/>
                    <a:gd name="T18" fmla="*/ 34 w 180"/>
                    <a:gd name="T19" fmla="*/ 141 h 178"/>
                    <a:gd name="T20" fmla="*/ 12 w 180"/>
                    <a:gd name="T21" fmla="*/ 88 h 178"/>
                    <a:gd name="T22" fmla="*/ 34 w 180"/>
                    <a:gd name="T23" fmla="*/ 35 h 178"/>
                    <a:gd name="T24" fmla="*/ 50 w 180"/>
                    <a:gd name="T25" fmla="*/ 23 h 178"/>
                    <a:gd name="T26" fmla="*/ 88 w 180"/>
                    <a:gd name="T27" fmla="*/ 13 h 178"/>
                    <a:gd name="T28" fmla="*/ 88 w 180"/>
                    <a:gd name="T29" fmla="*/ 0 h 178"/>
                    <a:gd name="T30" fmla="*/ 88 w 180"/>
                    <a:gd name="T31" fmla="*/ 0 h 178"/>
                    <a:gd name="T32" fmla="*/ 43 w 180"/>
                    <a:gd name="T33" fmla="*/ 12 h 178"/>
                    <a:gd name="T34" fmla="*/ 42 w 180"/>
                    <a:gd name="T35" fmla="*/ 12 h 178"/>
                    <a:gd name="T36" fmla="*/ 42 w 180"/>
                    <a:gd name="T37" fmla="*/ 13 h 178"/>
                    <a:gd name="T38" fmla="*/ 27 w 180"/>
                    <a:gd name="T39" fmla="*/ 24 h 178"/>
                    <a:gd name="T40" fmla="*/ 26 w 180"/>
                    <a:gd name="T41" fmla="*/ 25 h 178"/>
                    <a:gd name="T42" fmla="*/ 25 w 180"/>
                    <a:gd name="T43" fmla="*/ 26 h 178"/>
                    <a:gd name="T44" fmla="*/ 0 w 180"/>
                    <a:gd name="T45" fmla="*/ 88 h 178"/>
                    <a:gd name="T46" fmla="*/ 25 w 180"/>
                    <a:gd name="T47" fmla="*/ 150 h 178"/>
                    <a:gd name="T48" fmla="*/ 60 w 180"/>
                    <a:gd name="T49" fmla="*/ 171 h 178"/>
                    <a:gd name="T50" fmla="*/ 62 w 180"/>
                    <a:gd name="T51" fmla="*/ 172 h 178"/>
                    <a:gd name="T52" fmla="*/ 66 w 180"/>
                    <a:gd name="T53" fmla="*/ 174 h 178"/>
                    <a:gd name="T54" fmla="*/ 67 w 180"/>
                    <a:gd name="T55" fmla="*/ 174 h 178"/>
                    <a:gd name="T56" fmla="*/ 68 w 180"/>
                    <a:gd name="T57" fmla="*/ 174 h 178"/>
                    <a:gd name="T58" fmla="*/ 91 w 180"/>
                    <a:gd name="T59" fmla="*/ 178 h 178"/>
                    <a:gd name="T60" fmla="*/ 135 w 180"/>
                    <a:gd name="T61" fmla="*/ 166 h 178"/>
                    <a:gd name="T62" fmla="*/ 176 w 180"/>
                    <a:gd name="T63" fmla="*/ 113 h 178"/>
                    <a:gd name="T64" fmla="*/ 176 w 180"/>
                    <a:gd name="T65" fmla="*/ 67 h 178"/>
                    <a:gd name="T66" fmla="*/ 175 w 180"/>
                    <a:gd name="T67" fmla="*/ 66 h 178"/>
                    <a:gd name="T68" fmla="*/ 175 w 180"/>
                    <a:gd name="T69" fmla="*/ 65 h 178"/>
                    <a:gd name="T70" fmla="*/ 167 w 180"/>
                    <a:gd name="T71" fmla="*/ 47 h 178"/>
                    <a:gd name="T72" fmla="*/ 167 w 180"/>
                    <a:gd name="T73" fmla="*/ 47 h 178"/>
                    <a:gd name="T74" fmla="*/ 167 w 180"/>
                    <a:gd name="T75" fmla="*/ 47 h 178"/>
                    <a:gd name="T76" fmla="*/ 134 w 180"/>
                    <a:gd name="T77" fmla="*/ 12 h 178"/>
                    <a:gd name="T78" fmla="*/ 89 w 180"/>
                    <a:gd name="T79" fmla="*/ 0 h 178"/>
                    <a:gd name="T80" fmla="*/ 88 w 180"/>
                    <a:gd name="T81" fmla="*/ 0 h 1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180" h="178">
                      <a:moveTo>
                        <a:pt x="88" y="13"/>
                      </a:moveTo>
                      <a:cubicBezTo>
                        <a:pt x="104" y="14"/>
                        <a:pt x="113" y="15"/>
                        <a:pt x="127" y="23"/>
                      </a:cubicBezTo>
                      <a:cubicBezTo>
                        <a:pt x="137" y="29"/>
                        <a:pt x="150" y="41"/>
                        <a:pt x="156" y="52"/>
                      </a:cubicBezTo>
                      <a:cubicBezTo>
                        <a:pt x="158" y="58"/>
                        <a:pt x="161" y="64"/>
                        <a:pt x="163" y="70"/>
                      </a:cubicBezTo>
                      <a:cubicBezTo>
                        <a:pt x="167" y="83"/>
                        <a:pt x="167" y="97"/>
                        <a:pt x="163" y="110"/>
                      </a:cubicBezTo>
                      <a:cubicBezTo>
                        <a:pt x="158" y="129"/>
                        <a:pt x="145" y="145"/>
                        <a:pt x="129" y="155"/>
                      </a:cubicBezTo>
                      <a:cubicBezTo>
                        <a:pt x="117" y="161"/>
                        <a:pt x="104" y="165"/>
                        <a:pt x="91" y="165"/>
                      </a:cubicBezTo>
                      <a:cubicBezTo>
                        <a:pt x="84" y="165"/>
                        <a:pt x="78" y="164"/>
                        <a:pt x="71" y="162"/>
                      </a:cubicBezTo>
                      <a:cubicBezTo>
                        <a:pt x="69" y="161"/>
                        <a:pt x="67" y="160"/>
                        <a:pt x="64" y="159"/>
                      </a:cubicBezTo>
                      <a:cubicBezTo>
                        <a:pt x="53" y="156"/>
                        <a:pt x="43" y="149"/>
                        <a:pt x="34" y="141"/>
                      </a:cubicBezTo>
                      <a:cubicBezTo>
                        <a:pt x="20" y="127"/>
                        <a:pt x="12" y="108"/>
                        <a:pt x="12" y="88"/>
                      </a:cubicBezTo>
                      <a:cubicBezTo>
                        <a:pt x="12" y="68"/>
                        <a:pt x="20" y="49"/>
                        <a:pt x="34" y="35"/>
                      </a:cubicBezTo>
                      <a:cubicBezTo>
                        <a:pt x="50" y="23"/>
                        <a:pt x="50" y="23"/>
                        <a:pt x="50" y="23"/>
                      </a:cubicBezTo>
                      <a:cubicBezTo>
                        <a:pt x="61" y="16"/>
                        <a:pt x="74" y="13"/>
                        <a:pt x="88" y="13"/>
                      </a:cubicBezTo>
                      <a:moveTo>
                        <a:pt x="88" y="0"/>
                      </a:moveTo>
                      <a:cubicBezTo>
                        <a:pt x="88" y="0"/>
                        <a:pt x="88" y="0"/>
                        <a:pt x="88" y="0"/>
                      </a:cubicBezTo>
                      <a:cubicBezTo>
                        <a:pt x="72" y="0"/>
                        <a:pt x="57" y="4"/>
                        <a:pt x="43" y="12"/>
                      </a:cubicBezTo>
                      <a:cubicBezTo>
                        <a:pt x="42" y="12"/>
                        <a:pt x="42" y="12"/>
                        <a:pt x="42" y="12"/>
                      </a:cubicBezTo>
                      <a:cubicBezTo>
                        <a:pt x="42" y="13"/>
                        <a:pt x="42" y="13"/>
                        <a:pt x="42" y="13"/>
                      </a:cubicBezTo>
                      <a:cubicBezTo>
                        <a:pt x="27" y="24"/>
                        <a:pt x="27" y="24"/>
                        <a:pt x="27" y="24"/>
                      </a:cubicBezTo>
                      <a:cubicBezTo>
                        <a:pt x="26" y="25"/>
                        <a:pt x="26" y="25"/>
                        <a:pt x="26" y="25"/>
                      </a:cubicBezTo>
                      <a:cubicBezTo>
                        <a:pt x="25" y="26"/>
                        <a:pt x="25" y="26"/>
                        <a:pt x="25" y="26"/>
                      </a:cubicBezTo>
                      <a:cubicBezTo>
                        <a:pt x="9" y="42"/>
                        <a:pt x="0" y="65"/>
                        <a:pt x="0" y="88"/>
                      </a:cubicBezTo>
                      <a:cubicBezTo>
                        <a:pt x="0" y="111"/>
                        <a:pt x="9" y="134"/>
                        <a:pt x="25" y="150"/>
                      </a:cubicBezTo>
                      <a:cubicBezTo>
                        <a:pt x="35" y="160"/>
                        <a:pt x="47" y="167"/>
                        <a:pt x="60" y="171"/>
                      </a:cubicBezTo>
                      <a:cubicBezTo>
                        <a:pt x="62" y="172"/>
                        <a:pt x="62" y="172"/>
                        <a:pt x="62" y="172"/>
                      </a:cubicBezTo>
                      <a:cubicBezTo>
                        <a:pt x="66" y="174"/>
                        <a:pt x="66" y="174"/>
                        <a:pt x="66" y="174"/>
                      </a:cubicBezTo>
                      <a:cubicBezTo>
                        <a:pt x="67" y="174"/>
                        <a:pt x="67" y="174"/>
                        <a:pt x="67" y="174"/>
                      </a:cubicBezTo>
                      <a:cubicBezTo>
                        <a:pt x="68" y="174"/>
                        <a:pt x="68" y="174"/>
                        <a:pt x="68" y="174"/>
                      </a:cubicBezTo>
                      <a:cubicBezTo>
                        <a:pt x="75" y="177"/>
                        <a:pt x="83" y="178"/>
                        <a:pt x="91" y="178"/>
                      </a:cubicBezTo>
                      <a:cubicBezTo>
                        <a:pt x="106" y="178"/>
                        <a:pt x="122" y="173"/>
                        <a:pt x="135" y="166"/>
                      </a:cubicBezTo>
                      <a:cubicBezTo>
                        <a:pt x="155" y="154"/>
                        <a:pt x="170" y="135"/>
                        <a:pt x="176" y="113"/>
                      </a:cubicBezTo>
                      <a:cubicBezTo>
                        <a:pt x="180" y="98"/>
                        <a:pt x="180" y="82"/>
                        <a:pt x="176" y="67"/>
                      </a:cubicBezTo>
                      <a:cubicBezTo>
                        <a:pt x="175" y="66"/>
                        <a:pt x="175" y="66"/>
                        <a:pt x="175" y="66"/>
                      </a:cubicBezTo>
                      <a:cubicBezTo>
                        <a:pt x="175" y="65"/>
                        <a:pt x="175" y="65"/>
                        <a:pt x="175" y="65"/>
                      </a:cubicBezTo>
                      <a:cubicBezTo>
                        <a:pt x="167" y="47"/>
                        <a:pt x="167" y="47"/>
                        <a:pt x="167" y="47"/>
                      </a:cubicBezTo>
                      <a:cubicBezTo>
                        <a:pt x="167" y="47"/>
                        <a:pt x="167" y="47"/>
                        <a:pt x="167" y="47"/>
                      </a:cubicBezTo>
                      <a:cubicBezTo>
                        <a:pt x="167" y="47"/>
                        <a:pt x="167" y="47"/>
                        <a:pt x="167" y="47"/>
                      </a:cubicBezTo>
                      <a:cubicBezTo>
                        <a:pt x="160" y="32"/>
                        <a:pt x="145" y="19"/>
                        <a:pt x="134" y="12"/>
                      </a:cubicBezTo>
                      <a:cubicBezTo>
                        <a:pt x="117" y="3"/>
                        <a:pt x="106" y="1"/>
                        <a:pt x="89" y="0"/>
                      </a:cubicBezTo>
                      <a:cubicBezTo>
                        <a:pt x="88" y="0"/>
                        <a:pt x="88" y="0"/>
                        <a:pt x="88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3" name="îṡḷíḍè">
                  <a:extLst>
                    <a:ext uri="{FF2B5EF4-FFF2-40B4-BE49-F238E27FC236}">
                      <a16:creationId xmlns:a16="http://schemas.microsoft.com/office/drawing/2014/main" xmlns="" id="{2958E3E1-187B-49DA-BD8A-97D256F4BA43}"/>
                    </a:ext>
                  </a:extLst>
                </p:cNvPr>
                <p:cNvSpPr/>
                <p:nvPr/>
              </p:nvSpPr>
              <p:spPr bwMode="auto">
                <a:xfrm>
                  <a:off x="5973840" y="3980563"/>
                  <a:ext cx="436954" cy="430821"/>
                </a:xfrm>
                <a:custGeom>
                  <a:avLst/>
                  <a:gdLst>
                    <a:gd name="T0" fmla="*/ 85 w 167"/>
                    <a:gd name="T1" fmla="*/ 165 h 165"/>
                    <a:gd name="T2" fmla="*/ 64 w 167"/>
                    <a:gd name="T3" fmla="*/ 162 h 165"/>
                    <a:gd name="T4" fmla="*/ 63 w 167"/>
                    <a:gd name="T5" fmla="*/ 162 h 165"/>
                    <a:gd name="T6" fmla="*/ 56 w 167"/>
                    <a:gd name="T7" fmla="*/ 159 h 165"/>
                    <a:gd name="T8" fmla="*/ 24 w 167"/>
                    <a:gd name="T9" fmla="*/ 140 h 165"/>
                    <a:gd name="T10" fmla="*/ 0 w 167"/>
                    <a:gd name="T11" fmla="*/ 82 h 165"/>
                    <a:gd name="T12" fmla="*/ 24 w 167"/>
                    <a:gd name="T13" fmla="*/ 24 h 165"/>
                    <a:gd name="T14" fmla="*/ 24 w 167"/>
                    <a:gd name="T15" fmla="*/ 24 h 165"/>
                    <a:gd name="T16" fmla="*/ 40 w 167"/>
                    <a:gd name="T17" fmla="*/ 12 h 165"/>
                    <a:gd name="T18" fmla="*/ 41 w 167"/>
                    <a:gd name="T19" fmla="*/ 11 h 165"/>
                    <a:gd name="T20" fmla="*/ 82 w 167"/>
                    <a:gd name="T21" fmla="*/ 0 h 165"/>
                    <a:gd name="T22" fmla="*/ 82 w 167"/>
                    <a:gd name="T23" fmla="*/ 0 h 165"/>
                    <a:gd name="T24" fmla="*/ 82 w 167"/>
                    <a:gd name="T25" fmla="*/ 0 h 165"/>
                    <a:gd name="T26" fmla="*/ 125 w 167"/>
                    <a:gd name="T27" fmla="*/ 12 h 165"/>
                    <a:gd name="T28" fmla="*/ 156 w 167"/>
                    <a:gd name="T29" fmla="*/ 43 h 165"/>
                    <a:gd name="T30" fmla="*/ 163 w 167"/>
                    <a:gd name="T31" fmla="*/ 62 h 165"/>
                    <a:gd name="T32" fmla="*/ 164 w 167"/>
                    <a:gd name="T33" fmla="*/ 62 h 165"/>
                    <a:gd name="T34" fmla="*/ 164 w 167"/>
                    <a:gd name="T35" fmla="*/ 106 h 165"/>
                    <a:gd name="T36" fmla="*/ 126 w 167"/>
                    <a:gd name="T37" fmla="*/ 154 h 165"/>
                    <a:gd name="T38" fmla="*/ 85 w 167"/>
                    <a:gd name="T39" fmla="*/ 165 h 1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67" h="165">
                      <a:moveTo>
                        <a:pt x="85" y="165"/>
                      </a:moveTo>
                      <a:cubicBezTo>
                        <a:pt x="78" y="165"/>
                        <a:pt x="71" y="164"/>
                        <a:pt x="64" y="162"/>
                      </a:cubicBezTo>
                      <a:cubicBezTo>
                        <a:pt x="63" y="162"/>
                        <a:pt x="63" y="162"/>
                        <a:pt x="63" y="162"/>
                      </a:cubicBezTo>
                      <a:cubicBezTo>
                        <a:pt x="56" y="159"/>
                        <a:pt x="56" y="159"/>
                        <a:pt x="56" y="159"/>
                      </a:cubicBezTo>
                      <a:cubicBezTo>
                        <a:pt x="44" y="155"/>
                        <a:pt x="33" y="149"/>
                        <a:pt x="24" y="140"/>
                      </a:cubicBezTo>
                      <a:cubicBezTo>
                        <a:pt x="9" y="124"/>
                        <a:pt x="0" y="103"/>
                        <a:pt x="0" y="82"/>
                      </a:cubicBezTo>
                      <a:cubicBezTo>
                        <a:pt x="0" y="60"/>
                        <a:pt x="9" y="39"/>
                        <a:pt x="24" y="24"/>
                      </a:cubicBezTo>
                      <a:cubicBezTo>
                        <a:pt x="24" y="24"/>
                        <a:pt x="24" y="24"/>
                        <a:pt x="24" y="24"/>
                      </a:cubicBezTo>
                      <a:cubicBezTo>
                        <a:pt x="40" y="12"/>
                        <a:pt x="40" y="12"/>
                        <a:pt x="40" y="12"/>
                      </a:cubicBezTo>
                      <a:cubicBezTo>
                        <a:pt x="41" y="11"/>
                        <a:pt x="41" y="11"/>
                        <a:pt x="41" y="11"/>
                      </a:cubicBezTo>
                      <a:cubicBezTo>
                        <a:pt x="53" y="4"/>
                        <a:pt x="67" y="0"/>
                        <a:pt x="82" y="0"/>
                      </a:cubicBezTo>
                      <a:cubicBezTo>
                        <a:pt x="82" y="0"/>
                        <a:pt x="82" y="0"/>
                        <a:pt x="82" y="0"/>
                      </a:cubicBezTo>
                      <a:cubicBezTo>
                        <a:pt x="82" y="0"/>
                        <a:pt x="82" y="0"/>
                        <a:pt x="82" y="0"/>
                      </a:cubicBezTo>
                      <a:cubicBezTo>
                        <a:pt x="99" y="2"/>
                        <a:pt x="109" y="3"/>
                        <a:pt x="125" y="12"/>
                      </a:cubicBezTo>
                      <a:cubicBezTo>
                        <a:pt x="135" y="18"/>
                        <a:pt x="149" y="30"/>
                        <a:pt x="156" y="43"/>
                      </a:cubicBezTo>
                      <a:cubicBezTo>
                        <a:pt x="163" y="62"/>
                        <a:pt x="163" y="62"/>
                        <a:pt x="163" y="62"/>
                      </a:cubicBezTo>
                      <a:cubicBezTo>
                        <a:pt x="164" y="62"/>
                        <a:pt x="164" y="62"/>
                        <a:pt x="164" y="62"/>
                      </a:cubicBezTo>
                      <a:cubicBezTo>
                        <a:pt x="167" y="77"/>
                        <a:pt x="167" y="91"/>
                        <a:pt x="164" y="106"/>
                      </a:cubicBezTo>
                      <a:cubicBezTo>
                        <a:pt x="158" y="126"/>
                        <a:pt x="144" y="144"/>
                        <a:pt x="126" y="154"/>
                      </a:cubicBezTo>
                      <a:cubicBezTo>
                        <a:pt x="114" y="161"/>
                        <a:pt x="100" y="165"/>
                        <a:pt x="85" y="165"/>
                      </a:cubicBezTo>
                      <a:close/>
                    </a:path>
                  </a:pathLst>
                </a:custGeom>
                <a:solidFill>
                  <a:srgbClr val="3F3A3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4" name="iṣľîḋê">
                  <a:extLst>
                    <a:ext uri="{FF2B5EF4-FFF2-40B4-BE49-F238E27FC236}">
                      <a16:creationId xmlns:a16="http://schemas.microsoft.com/office/drawing/2014/main" xmlns="" id="{4D53D51C-20F1-4D99-8771-23854200AA07}"/>
                    </a:ext>
                  </a:extLst>
                </p:cNvPr>
                <p:cNvSpPr/>
                <p:nvPr/>
              </p:nvSpPr>
              <p:spPr bwMode="auto">
                <a:xfrm>
                  <a:off x="5956975" y="3965231"/>
                  <a:ext cx="472216" cy="464551"/>
                </a:xfrm>
                <a:custGeom>
                  <a:avLst/>
                  <a:gdLst>
                    <a:gd name="T0" fmla="*/ 88 w 180"/>
                    <a:gd name="T1" fmla="*/ 13 h 178"/>
                    <a:gd name="T2" fmla="*/ 127 w 180"/>
                    <a:gd name="T3" fmla="*/ 23 h 178"/>
                    <a:gd name="T4" fmla="*/ 156 w 180"/>
                    <a:gd name="T5" fmla="*/ 52 h 178"/>
                    <a:gd name="T6" fmla="*/ 163 w 180"/>
                    <a:gd name="T7" fmla="*/ 70 h 178"/>
                    <a:gd name="T8" fmla="*/ 163 w 180"/>
                    <a:gd name="T9" fmla="*/ 110 h 178"/>
                    <a:gd name="T10" fmla="*/ 129 w 180"/>
                    <a:gd name="T11" fmla="*/ 155 h 178"/>
                    <a:gd name="T12" fmla="*/ 91 w 180"/>
                    <a:gd name="T13" fmla="*/ 165 h 178"/>
                    <a:gd name="T14" fmla="*/ 71 w 180"/>
                    <a:gd name="T15" fmla="*/ 162 h 178"/>
                    <a:gd name="T16" fmla="*/ 65 w 180"/>
                    <a:gd name="T17" fmla="*/ 159 h 178"/>
                    <a:gd name="T18" fmla="*/ 35 w 180"/>
                    <a:gd name="T19" fmla="*/ 141 h 178"/>
                    <a:gd name="T20" fmla="*/ 13 w 180"/>
                    <a:gd name="T21" fmla="*/ 88 h 178"/>
                    <a:gd name="T22" fmla="*/ 35 w 180"/>
                    <a:gd name="T23" fmla="*/ 35 h 178"/>
                    <a:gd name="T24" fmla="*/ 50 w 180"/>
                    <a:gd name="T25" fmla="*/ 23 h 178"/>
                    <a:gd name="T26" fmla="*/ 88 w 180"/>
                    <a:gd name="T27" fmla="*/ 13 h 178"/>
                    <a:gd name="T28" fmla="*/ 88 w 180"/>
                    <a:gd name="T29" fmla="*/ 0 h 178"/>
                    <a:gd name="T30" fmla="*/ 88 w 180"/>
                    <a:gd name="T31" fmla="*/ 0 h 178"/>
                    <a:gd name="T32" fmla="*/ 43 w 180"/>
                    <a:gd name="T33" fmla="*/ 12 h 178"/>
                    <a:gd name="T34" fmla="*/ 43 w 180"/>
                    <a:gd name="T35" fmla="*/ 12 h 178"/>
                    <a:gd name="T36" fmla="*/ 42 w 180"/>
                    <a:gd name="T37" fmla="*/ 13 h 178"/>
                    <a:gd name="T38" fmla="*/ 27 w 180"/>
                    <a:gd name="T39" fmla="*/ 24 h 178"/>
                    <a:gd name="T40" fmla="*/ 26 w 180"/>
                    <a:gd name="T41" fmla="*/ 25 h 178"/>
                    <a:gd name="T42" fmla="*/ 26 w 180"/>
                    <a:gd name="T43" fmla="*/ 26 h 178"/>
                    <a:gd name="T44" fmla="*/ 0 w 180"/>
                    <a:gd name="T45" fmla="*/ 88 h 178"/>
                    <a:gd name="T46" fmla="*/ 26 w 180"/>
                    <a:gd name="T47" fmla="*/ 150 h 178"/>
                    <a:gd name="T48" fmla="*/ 60 w 180"/>
                    <a:gd name="T49" fmla="*/ 171 h 178"/>
                    <a:gd name="T50" fmla="*/ 66 w 180"/>
                    <a:gd name="T51" fmla="*/ 174 h 178"/>
                    <a:gd name="T52" fmla="*/ 67 w 180"/>
                    <a:gd name="T53" fmla="*/ 174 h 178"/>
                    <a:gd name="T54" fmla="*/ 68 w 180"/>
                    <a:gd name="T55" fmla="*/ 175 h 178"/>
                    <a:gd name="T56" fmla="*/ 91 w 180"/>
                    <a:gd name="T57" fmla="*/ 178 h 178"/>
                    <a:gd name="T58" fmla="*/ 135 w 180"/>
                    <a:gd name="T59" fmla="*/ 166 h 178"/>
                    <a:gd name="T60" fmla="*/ 176 w 180"/>
                    <a:gd name="T61" fmla="*/ 113 h 178"/>
                    <a:gd name="T62" fmla="*/ 176 w 180"/>
                    <a:gd name="T63" fmla="*/ 67 h 178"/>
                    <a:gd name="T64" fmla="*/ 176 w 180"/>
                    <a:gd name="T65" fmla="*/ 66 h 178"/>
                    <a:gd name="T66" fmla="*/ 175 w 180"/>
                    <a:gd name="T67" fmla="*/ 65 h 178"/>
                    <a:gd name="T68" fmla="*/ 173 w 180"/>
                    <a:gd name="T69" fmla="*/ 60 h 178"/>
                    <a:gd name="T70" fmla="*/ 168 w 180"/>
                    <a:gd name="T71" fmla="*/ 47 h 178"/>
                    <a:gd name="T72" fmla="*/ 168 w 180"/>
                    <a:gd name="T73" fmla="*/ 47 h 178"/>
                    <a:gd name="T74" fmla="*/ 167 w 180"/>
                    <a:gd name="T75" fmla="*/ 47 h 178"/>
                    <a:gd name="T76" fmla="*/ 134 w 180"/>
                    <a:gd name="T77" fmla="*/ 12 h 178"/>
                    <a:gd name="T78" fmla="*/ 89 w 180"/>
                    <a:gd name="T79" fmla="*/ 0 h 178"/>
                    <a:gd name="T80" fmla="*/ 88 w 180"/>
                    <a:gd name="T81" fmla="*/ 0 h 1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180" h="178">
                      <a:moveTo>
                        <a:pt x="88" y="13"/>
                      </a:moveTo>
                      <a:cubicBezTo>
                        <a:pt x="104" y="14"/>
                        <a:pt x="113" y="15"/>
                        <a:pt x="127" y="23"/>
                      </a:cubicBezTo>
                      <a:cubicBezTo>
                        <a:pt x="138" y="29"/>
                        <a:pt x="150" y="41"/>
                        <a:pt x="156" y="52"/>
                      </a:cubicBezTo>
                      <a:cubicBezTo>
                        <a:pt x="158" y="58"/>
                        <a:pt x="161" y="64"/>
                        <a:pt x="163" y="70"/>
                      </a:cubicBezTo>
                      <a:cubicBezTo>
                        <a:pt x="167" y="83"/>
                        <a:pt x="167" y="97"/>
                        <a:pt x="163" y="110"/>
                      </a:cubicBezTo>
                      <a:cubicBezTo>
                        <a:pt x="158" y="129"/>
                        <a:pt x="146" y="145"/>
                        <a:pt x="129" y="155"/>
                      </a:cubicBezTo>
                      <a:cubicBezTo>
                        <a:pt x="117" y="161"/>
                        <a:pt x="104" y="165"/>
                        <a:pt x="91" y="165"/>
                      </a:cubicBezTo>
                      <a:cubicBezTo>
                        <a:pt x="84" y="165"/>
                        <a:pt x="78" y="164"/>
                        <a:pt x="71" y="162"/>
                      </a:cubicBezTo>
                      <a:cubicBezTo>
                        <a:pt x="69" y="161"/>
                        <a:pt x="67" y="160"/>
                        <a:pt x="65" y="159"/>
                      </a:cubicBezTo>
                      <a:cubicBezTo>
                        <a:pt x="53" y="156"/>
                        <a:pt x="43" y="150"/>
                        <a:pt x="35" y="141"/>
                      </a:cubicBezTo>
                      <a:cubicBezTo>
                        <a:pt x="21" y="127"/>
                        <a:pt x="13" y="108"/>
                        <a:pt x="13" y="88"/>
                      </a:cubicBezTo>
                      <a:cubicBezTo>
                        <a:pt x="13" y="68"/>
                        <a:pt x="21" y="49"/>
                        <a:pt x="35" y="35"/>
                      </a:cubicBezTo>
                      <a:cubicBezTo>
                        <a:pt x="50" y="23"/>
                        <a:pt x="50" y="23"/>
                        <a:pt x="50" y="23"/>
                      </a:cubicBezTo>
                      <a:cubicBezTo>
                        <a:pt x="62" y="16"/>
                        <a:pt x="74" y="13"/>
                        <a:pt x="88" y="13"/>
                      </a:cubicBezTo>
                      <a:moveTo>
                        <a:pt x="88" y="0"/>
                      </a:moveTo>
                      <a:cubicBezTo>
                        <a:pt x="88" y="0"/>
                        <a:pt x="88" y="0"/>
                        <a:pt x="88" y="0"/>
                      </a:cubicBezTo>
                      <a:cubicBezTo>
                        <a:pt x="72" y="0"/>
                        <a:pt x="57" y="4"/>
                        <a:pt x="43" y="12"/>
                      </a:cubicBezTo>
                      <a:cubicBezTo>
                        <a:pt x="43" y="12"/>
                        <a:pt x="43" y="12"/>
                        <a:pt x="43" y="12"/>
                      </a:cubicBezTo>
                      <a:cubicBezTo>
                        <a:pt x="42" y="13"/>
                        <a:pt x="42" y="13"/>
                        <a:pt x="42" y="13"/>
                      </a:cubicBezTo>
                      <a:cubicBezTo>
                        <a:pt x="27" y="24"/>
                        <a:pt x="27" y="24"/>
                        <a:pt x="27" y="24"/>
                      </a:cubicBezTo>
                      <a:cubicBezTo>
                        <a:pt x="26" y="25"/>
                        <a:pt x="26" y="25"/>
                        <a:pt x="26" y="25"/>
                      </a:cubicBezTo>
                      <a:cubicBezTo>
                        <a:pt x="26" y="26"/>
                        <a:pt x="26" y="26"/>
                        <a:pt x="26" y="26"/>
                      </a:cubicBezTo>
                      <a:cubicBezTo>
                        <a:pt x="9" y="42"/>
                        <a:pt x="0" y="65"/>
                        <a:pt x="0" y="88"/>
                      </a:cubicBezTo>
                      <a:cubicBezTo>
                        <a:pt x="0" y="111"/>
                        <a:pt x="9" y="134"/>
                        <a:pt x="26" y="150"/>
                      </a:cubicBezTo>
                      <a:cubicBezTo>
                        <a:pt x="35" y="160"/>
                        <a:pt x="47" y="167"/>
                        <a:pt x="60" y="171"/>
                      </a:cubicBezTo>
                      <a:cubicBezTo>
                        <a:pt x="62" y="172"/>
                        <a:pt x="64" y="173"/>
                        <a:pt x="66" y="174"/>
                      </a:cubicBezTo>
                      <a:cubicBezTo>
                        <a:pt x="67" y="174"/>
                        <a:pt x="67" y="174"/>
                        <a:pt x="67" y="174"/>
                      </a:cubicBezTo>
                      <a:cubicBezTo>
                        <a:pt x="68" y="175"/>
                        <a:pt x="68" y="175"/>
                        <a:pt x="68" y="175"/>
                      </a:cubicBezTo>
                      <a:cubicBezTo>
                        <a:pt x="75" y="177"/>
                        <a:pt x="83" y="178"/>
                        <a:pt x="91" y="178"/>
                      </a:cubicBezTo>
                      <a:cubicBezTo>
                        <a:pt x="107" y="178"/>
                        <a:pt x="122" y="174"/>
                        <a:pt x="135" y="166"/>
                      </a:cubicBezTo>
                      <a:cubicBezTo>
                        <a:pt x="155" y="154"/>
                        <a:pt x="170" y="135"/>
                        <a:pt x="176" y="113"/>
                      </a:cubicBezTo>
                      <a:cubicBezTo>
                        <a:pt x="180" y="98"/>
                        <a:pt x="180" y="82"/>
                        <a:pt x="176" y="67"/>
                      </a:cubicBezTo>
                      <a:cubicBezTo>
                        <a:pt x="176" y="66"/>
                        <a:pt x="176" y="66"/>
                        <a:pt x="176" y="66"/>
                      </a:cubicBezTo>
                      <a:cubicBezTo>
                        <a:pt x="175" y="65"/>
                        <a:pt x="175" y="65"/>
                        <a:pt x="175" y="65"/>
                      </a:cubicBezTo>
                      <a:cubicBezTo>
                        <a:pt x="173" y="60"/>
                        <a:pt x="173" y="60"/>
                        <a:pt x="173" y="60"/>
                      </a:cubicBezTo>
                      <a:cubicBezTo>
                        <a:pt x="168" y="47"/>
                        <a:pt x="168" y="47"/>
                        <a:pt x="168" y="47"/>
                      </a:cubicBezTo>
                      <a:cubicBezTo>
                        <a:pt x="168" y="47"/>
                        <a:pt x="168" y="47"/>
                        <a:pt x="168" y="47"/>
                      </a:cubicBezTo>
                      <a:cubicBezTo>
                        <a:pt x="167" y="47"/>
                        <a:pt x="167" y="47"/>
                        <a:pt x="167" y="47"/>
                      </a:cubicBezTo>
                      <a:cubicBezTo>
                        <a:pt x="160" y="32"/>
                        <a:pt x="145" y="19"/>
                        <a:pt x="134" y="12"/>
                      </a:cubicBezTo>
                      <a:cubicBezTo>
                        <a:pt x="117" y="3"/>
                        <a:pt x="106" y="1"/>
                        <a:pt x="89" y="0"/>
                      </a:cubicBezTo>
                      <a:cubicBezTo>
                        <a:pt x="88" y="0"/>
                        <a:pt x="88" y="0"/>
                        <a:pt x="88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5" name="îṩḻîḋé">
                  <a:extLst>
                    <a:ext uri="{FF2B5EF4-FFF2-40B4-BE49-F238E27FC236}">
                      <a16:creationId xmlns:a16="http://schemas.microsoft.com/office/drawing/2014/main" xmlns="" id="{21768F7F-A583-4A3D-A377-90A57BC81E70}"/>
                    </a:ext>
                  </a:extLst>
                </p:cNvPr>
                <p:cNvSpPr/>
                <p:nvPr/>
              </p:nvSpPr>
              <p:spPr bwMode="auto">
                <a:xfrm>
                  <a:off x="5501623" y="4058755"/>
                  <a:ext cx="668462" cy="620934"/>
                </a:xfrm>
                <a:custGeom>
                  <a:avLst/>
                  <a:gdLst>
                    <a:gd name="T0" fmla="*/ 185 w 255"/>
                    <a:gd name="T1" fmla="*/ 238 h 238"/>
                    <a:gd name="T2" fmla="*/ 135 w 255"/>
                    <a:gd name="T3" fmla="*/ 218 h 238"/>
                    <a:gd name="T4" fmla="*/ 125 w 255"/>
                    <a:gd name="T5" fmla="*/ 206 h 238"/>
                    <a:gd name="T6" fmla="*/ 91 w 255"/>
                    <a:gd name="T7" fmla="*/ 219 h 238"/>
                    <a:gd name="T8" fmla="*/ 36 w 255"/>
                    <a:gd name="T9" fmla="*/ 164 h 238"/>
                    <a:gd name="T10" fmla="*/ 41 w 255"/>
                    <a:gd name="T11" fmla="*/ 143 h 238"/>
                    <a:gd name="T12" fmla="*/ 24 w 255"/>
                    <a:gd name="T13" fmla="*/ 130 h 238"/>
                    <a:gd name="T14" fmla="*/ 6 w 255"/>
                    <a:gd name="T15" fmla="*/ 59 h 238"/>
                    <a:gd name="T16" fmla="*/ 56 w 255"/>
                    <a:gd name="T17" fmla="*/ 9 h 238"/>
                    <a:gd name="T18" fmla="*/ 72 w 255"/>
                    <a:gd name="T19" fmla="*/ 3 h 238"/>
                    <a:gd name="T20" fmla="*/ 98 w 255"/>
                    <a:gd name="T21" fmla="*/ 0 h 238"/>
                    <a:gd name="T22" fmla="*/ 133 w 255"/>
                    <a:gd name="T23" fmla="*/ 6 h 238"/>
                    <a:gd name="T24" fmla="*/ 142 w 255"/>
                    <a:gd name="T25" fmla="*/ 10 h 238"/>
                    <a:gd name="T26" fmla="*/ 156 w 255"/>
                    <a:gd name="T27" fmla="*/ 16 h 238"/>
                    <a:gd name="T28" fmla="*/ 177 w 255"/>
                    <a:gd name="T29" fmla="*/ 30 h 238"/>
                    <a:gd name="T30" fmla="*/ 180 w 255"/>
                    <a:gd name="T31" fmla="*/ 32 h 238"/>
                    <a:gd name="T32" fmla="*/ 208 w 255"/>
                    <a:gd name="T33" fmla="*/ 75 h 238"/>
                    <a:gd name="T34" fmla="*/ 217 w 255"/>
                    <a:gd name="T35" fmla="*/ 105 h 238"/>
                    <a:gd name="T36" fmla="*/ 234 w 255"/>
                    <a:gd name="T37" fmla="*/ 118 h 238"/>
                    <a:gd name="T38" fmla="*/ 255 w 255"/>
                    <a:gd name="T39" fmla="*/ 168 h 238"/>
                    <a:gd name="T40" fmla="*/ 234 w 255"/>
                    <a:gd name="T41" fmla="*/ 218 h 238"/>
                    <a:gd name="T42" fmla="*/ 185 w 255"/>
                    <a:gd name="T43" fmla="*/ 238 h 2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255" h="238">
                      <a:moveTo>
                        <a:pt x="185" y="238"/>
                      </a:moveTo>
                      <a:cubicBezTo>
                        <a:pt x="166" y="238"/>
                        <a:pt x="148" y="231"/>
                        <a:pt x="135" y="218"/>
                      </a:cubicBezTo>
                      <a:cubicBezTo>
                        <a:pt x="131" y="214"/>
                        <a:pt x="128" y="210"/>
                        <a:pt x="125" y="206"/>
                      </a:cubicBezTo>
                      <a:cubicBezTo>
                        <a:pt x="116" y="214"/>
                        <a:pt x="103" y="219"/>
                        <a:pt x="91" y="219"/>
                      </a:cubicBezTo>
                      <a:cubicBezTo>
                        <a:pt x="61" y="219"/>
                        <a:pt x="36" y="194"/>
                        <a:pt x="36" y="164"/>
                      </a:cubicBezTo>
                      <a:cubicBezTo>
                        <a:pt x="36" y="157"/>
                        <a:pt x="38" y="149"/>
                        <a:pt x="41" y="143"/>
                      </a:cubicBezTo>
                      <a:cubicBezTo>
                        <a:pt x="34" y="139"/>
                        <a:pt x="29" y="135"/>
                        <a:pt x="24" y="130"/>
                      </a:cubicBezTo>
                      <a:cubicBezTo>
                        <a:pt x="6" y="112"/>
                        <a:pt x="0" y="89"/>
                        <a:pt x="6" y="59"/>
                      </a:cubicBezTo>
                      <a:cubicBezTo>
                        <a:pt x="10" y="33"/>
                        <a:pt x="34" y="15"/>
                        <a:pt x="56" y="9"/>
                      </a:cubicBezTo>
                      <a:cubicBezTo>
                        <a:pt x="61" y="7"/>
                        <a:pt x="66" y="5"/>
                        <a:pt x="72" y="3"/>
                      </a:cubicBezTo>
                      <a:cubicBezTo>
                        <a:pt x="80" y="1"/>
                        <a:pt x="89" y="0"/>
                        <a:pt x="98" y="0"/>
                      </a:cubicBezTo>
                      <a:cubicBezTo>
                        <a:pt x="111" y="0"/>
                        <a:pt x="123" y="2"/>
                        <a:pt x="133" y="6"/>
                      </a:cubicBezTo>
                      <a:cubicBezTo>
                        <a:pt x="136" y="8"/>
                        <a:pt x="139" y="9"/>
                        <a:pt x="142" y="10"/>
                      </a:cubicBezTo>
                      <a:cubicBezTo>
                        <a:pt x="146" y="12"/>
                        <a:pt x="151" y="13"/>
                        <a:pt x="156" y="16"/>
                      </a:cubicBezTo>
                      <a:cubicBezTo>
                        <a:pt x="164" y="20"/>
                        <a:pt x="171" y="25"/>
                        <a:pt x="177" y="30"/>
                      </a:cubicBezTo>
                      <a:cubicBezTo>
                        <a:pt x="180" y="32"/>
                        <a:pt x="180" y="32"/>
                        <a:pt x="180" y="32"/>
                      </a:cubicBezTo>
                      <a:cubicBezTo>
                        <a:pt x="192" y="42"/>
                        <a:pt x="201" y="56"/>
                        <a:pt x="208" y="75"/>
                      </a:cubicBezTo>
                      <a:cubicBezTo>
                        <a:pt x="213" y="86"/>
                        <a:pt x="216" y="96"/>
                        <a:pt x="217" y="105"/>
                      </a:cubicBezTo>
                      <a:cubicBezTo>
                        <a:pt x="223" y="109"/>
                        <a:pt x="229" y="113"/>
                        <a:pt x="234" y="118"/>
                      </a:cubicBezTo>
                      <a:cubicBezTo>
                        <a:pt x="247" y="131"/>
                        <a:pt x="255" y="149"/>
                        <a:pt x="255" y="168"/>
                      </a:cubicBezTo>
                      <a:cubicBezTo>
                        <a:pt x="255" y="186"/>
                        <a:pt x="247" y="205"/>
                        <a:pt x="234" y="218"/>
                      </a:cubicBezTo>
                      <a:cubicBezTo>
                        <a:pt x="221" y="231"/>
                        <a:pt x="203" y="238"/>
                        <a:pt x="185" y="238"/>
                      </a:cubicBezTo>
                      <a:close/>
                    </a:path>
                  </a:pathLst>
                </a:custGeom>
                <a:solidFill>
                  <a:srgbClr val="3F3A3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6" name="ïśḷîdé">
                  <a:extLst>
                    <a:ext uri="{FF2B5EF4-FFF2-40B4-BE49-F238E27FC236}">
                      <a16:creationId xmlns:a16="http://schemas.microsoft.com/office/drawing/2014/main" xmlns="" id="{F12EDD7A-C80A-4B67-B7F1-F522ECCE7D1C}"/>
                    </a:ext>
                  </a:extLst>
                </p:cNvPr>
                <p:cNvSpPr/>
                <p:nvPr/>
              </p:nvSpPr>
              <p:spPr bwMode="auto">
                <a:xfrm>
                  <a:off x="5483225" y="4043424"/>
                  <a:ext cx="702192" cy="654664"/>
                </a:xfrm>
                <a:custGeom>
                  <a:avLst/>
                  <a:gdLst>
                    <a:gd name="T0" fmla="*/ 105 w 268"/>
                    <a:gd name="T1" fmla="*/ 13 h 251"/>
                    <a:gd name="T2" fmla="*/ 137 w 268"/>
                    <a:gd name="T3" fmla="*/ 18 h 251"/>
                    <a:gd name="T4" fmla="*/ 160 w 268"/>
                    <a:gd name="T5" fmla="*/ 28 h 251"/>
                    <a:gd name="T6" fmla="*/ 183 w 268"/>
                    <a:gd name="T7" fmla="*/ 43 h 251"/>
                    <a:gd name="T8" fmla="*/ 209 w 268"/>
                    <a:gd name="T9" fmla="*/ 83 h 251"/>
                    <a:gd name="T10" fmla="*/ 218 w 268"/>
                    <a:gd name="T11" fmla="*/ 116 h 251"/>
                    <a:gd name="T12" fmla="*/ 237 w 268"/>
                    <a:gd name="T13" fmla="*/ 129 h 251"/>
                    <a:gd name="T14" fmla="*/ 256 w 268"/>
                    <a:gd name="T15" fmla="*/ 174 h 251"/>
                    <a:gd name="T16" fmla="*/ 237 w 268"/>
                    <a:gd name="T17" fmla="*/ 219 h 251"/>
                    <a:gd name="T18" fmla="*/ 192 w 268"/>
                    <a:gd name="T19" fmla="*/ 238 h 251"/>
                    <a:gd name="T20" fmla="*/ 146 w 268"/>
                    <a:gd name="T21" fmla="*/ 219 h 251"/>
                    <a:gd name="T22" fmla="*/ 134 w 268"/>
                    <a:gd name="T23" fmla="*/ 202 h 251"/>
                    <a:gd name="T24" fmla="*/ 98 w 268"/>
                    <a:gd name="T25" fmla="*/ 218 h 251"/>
                    <a:gd name="T26" fmla="*/ 50 w 268"/>
                    <a:gd name="T27" fmla="*/ 170 h 251"/>
                    <a:gd name="T28" fmla="*/ 56 w 268"/>
                    <a:gd name="T29" fmla="*/ 146 h 251"/>
                    <a:gd name="T30" fmla="*/ 35 w 268"/>
                    <a:gd name="T31" fmla="*/ 131 h 251"/>
                    <a:gd name="T32" fmla="*/ 19 w 268"/>
                    <a:gd name="T33" fmla="*/ 66 h 251"/>
                    <a:gd name="T34" fmla="*/ 65 w 268"/>
                    <a:gd name="T35" fmla="*/ 21 h 251"/>
                    <a:gd name="T36" fmla="*/ 81 w 268"/>
                    <a:gd name="T37" fmla="*/ 16 h 251"/>
                    <a:gd name="T38" fmla="*/ 105 w 268"/>
                    <a:gd name="T39" fmla="*/ 13 h 251"/>
                    <a:gd name="T40" fmla="*/ 105 w 268"/>
                    <a:gd name="T41" fmla="*/ 0 h 251"/>
                    <a:gd name="T42" fmla="*/ 105 w 268"/>
                    <a:gd name="T43" fmla="*/ 0 h 251"/>
                    <a:gd name="T44" fmla="*/ 77 w 268"/>
                    <a:gd name="T45" fmla="*/ 3 h 251"/>
                    <a:gd name="T46" fmla="*/ 60 w 268"/>
                    <a:gd name="T47" fmla="*/ 9 h 251"/>
                    <a:gd name="T48" fmla="*/ 6 w 268"/>
                    <a:gd name="T49" fmla="*/ 64 h 251"/>
                    <a:gd name="T50" fmla="*/ 26 w 268"/>
                    <a:gd name="T51" fmla="*/ 141 h 251"/>
                    <a:gd name="T52" fmla="*/ 40 w 268"/>
                    <a:gd name="T53" fmla="*/ 151 h 251"/>
                    <a:gd name="T54" fmla="*/ 37 w 268"/>
                    <a:gd name="T55" fmla="*/ 170 h 251"/>
                    <a:gd name="T56" fmla="*/ 98 w 268"/>
                    <a:gd name="T57" fmla="*/ 231 h 251"/>
                    <a:gd name="T58" fmla="*/ 131 w 268"/>
                    <a:gd name="T59" fmla="*/ 221 h 251"/>
                    <a:gd name="T60" fmla="*/ 137 w 268"/>
                    <a:gd name="T61" fmla="*/ 228 h 251"/>
                    <a:gd name="T62" fmla="*/ 192 w 268"/>
                    <a:gd name="T63" fmla="*/ 251 h 251"/>
                    <a:gd name="T64" fmla="*/ 246 w 268"/>
                    <a:gd name="T65" fmla="*/ 228 h 251"/>
                    <a:gd name="T66" fmla="*/ 268 w 268"/>
                    <a:gd name="T67" fmla="*/ 174 h 251"/>
                    <a:gd name="T68" fmla="*/ 246 w 268"/>
                    <a:gd name="T69" fmla="*/ 120 h 251"/>
                    <a:gd name="T70" fmla="*/ 230 w 268"/>
                    <a:gd name="T71" fmla="*/ 107 h 251"/>
                    <a:gd name="T72" fmla="*/ 221 w 268"/>
                    <a:gd name="T73" fmla="*/ 78 h 251"/>
                    <a:gd name="T74" fmla="*/ 191 w 268"/>
                    <a:gd name="T75" fmla="*/ 33 h 251"/>
                    <a:gd name="T76" fmla="*/ 188 w 268"/>
                    <a:gd name="T77" fmla="*/ 31 h 251"/>
                    <a:gd name="T78" fmla="*/ 166 w 268"/>
                    <a:gd name="T79" fmla="*/ 16 h 251"/>
                    <a:gd name="T80" fmla="*/ 151 w 268"/>
                    <a:gd name="T81" fmla="*/ 10 h 251"/>
                    <a:gd name="T82" fmla="*/ 142 w 268"/>
                    <a:gd name="T83" fmla="*/ 6 h 251"/>
                    <a:gd name="T84" fmla="*/ 105 w 268"/>
                    <a:gd name="T85" fmla="*/ 0 h 2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268" h="251">
                      <a:moveTo>
                        <a:pt x="105" y="13"/>
                      </a:moveTo>
                      <a:cubicBezTo>
                        <a:pt x="116" y="13"/>
                        <a:pt x="128" y="14"/>
                        <a:pt x="137" y="18"/>
                      </a:cubicBezTo>
                      <a:cubicBezTo>
                        <a:pt x="145" y="22"/>
                        <a:pt x="152" y="24"/>
                        <a:pt x="160" y="28"/>
                      </a:cubicBezTo>
                      <a:cubicBezTo>
                        <a:pt x="169" y="32"/>
                        <a:pt x="175" y="37"/>
                        <a:pt x="183" y="43"/>
                      </a:cubicBezTo>
                      <a:cubicBezTo>
                        <a:pt x="195" y="53"/>
                        <a:pt x="203" y="68"/>
                        <a:pt x="209" y="83"/>
                      </a:cubicBezTo>
                      <a:cubicBezTo>
                        <a:pt x="214" y="94"/>
                        <a:pt x="217" y="105"/>
                        <a:pt x="218" y="116"/>
                      </a:cubicBezTo>
                      <a:cubicBezTo>
                        <a:pt x="225" y="119"/>
                        <a:pt x="231" y="123"/>
                        <a:pt x="237" y="129"/>
                      </a:cubicBezTo>
                      <a:cubicBezTo>
                        <a:pt x="249" y="141"/>
                        <a:pt x="256" y="157"/>
                        <a:pt x="256" y="174"/>
                      </a:cubicBezTo>
                      <a:cubicBezTo>
                        <a:pt x="256" y="191"/>
                        <a:pt x="249" y="207"/>
                        <a:pt x="237" y="219"/>
                      </a:cubicBezTo>
                      <a:cubicBezTo>
                        <a:pt x="225" y="231"/>
                        <a:pt x="208" y="238"/>
                        <a:pt x="192" y="238"/>
                      </a:cubicBezTo>
                      <a:cubicBezTo>
                        <a:pt x="175" y="238"/>
                        <a:pt x="158" y="231"/>
                        <a:pt x="146" y="219"/>
                      </a:cubicBezTo>
                      <a:cubicBezTo>
                        <a:pt x="141" y="214"/>
                        <a:pt x="137" y="208"/>
                        <a:pt x="134" y="202"/>
                      </a:cubicBezTo>
                      <a:cubicBezTo>
                        <a:pt x="125" y="212"/>
                        <a:pt x="112" y="218"/>
                        <a:pt x="98" y="218"/>
                      </a:cubicBezTo>
                      <a:cubicBezTo>
                        <a:pt x="71" y="218"/>
                        <a:pt x="50" y="196"/>
                        <a:pt x="50" y="170"/>
                      </a:cubicBezTo>
                      <a:cubicBezTo>
                        <a:pt x="50" y="161"/>
                        <a:pt x="52" y="153"/>
                        <a:pt x="56" y="146"/>
                      </a:cubicBezTo>
                      <a:cubicBezTo>
                        <a:pt x="48" y="142"/>
                        <a:pt x="41" y="137"/>
                        <a:pt x="35" y="131"/>
                      </a:cubicBezTo>
                      <a:cubicBezTo>
                        <a:pt x="17" y="113"/>
                        <a:pt x="15" y="91"/>
                        <a:pt x="19" y="66"/>
                      </a:cubicBezTo>
                      <a:cubicBezTo>
                        <a:pt x="23" y="44"/>
                        <a:pt x="43" y="27"/>
                        <a:pt x="65" y="21"/>
                      </a:cubicBezTo>
                      <a:cubicBezTo>
                        <a:pt x="70" y="19"/>
                        <a:pt x="75" y="17"/>
                        <a:pt x="81" y="16"/>
                      </a:cubicBezTo>
                      <a:cubicBezTo>
                        <a:pt x="88" y="14"/>
                        <a:pt x="97" y="13"/>
                        <a:pt x="105" y="13"/>
                      </a:cubicBezTo>
                      <a:moveTo>
                        <a:pt x="105" y="0"/>
                      </a:moveTo>
                      <a:cubicBezTo>
                        <a:pt x="105" y="0"/>
                        <a:pt x="105" y="0"/>
                        <a:pt x="105" y="0"/>
                      </a:cubicBezTo>
                      <a:cubicBezTo>
                        <a:pt x="96" y="0"/>
                        <a:pt x="86" y="1"/>
                        <a:pt x="77" y="3"/>
                      </a:cubicBezTo>
                      <a:cubicBezTo>
                        <a:pt x="71" y="5"/>
                        <a:pt x="66" y="7"/>
                        <a:pt x="60" y="9"/>
                      </a:cubicBezTo>
                      <a:cubicBezTo>
                        <a:pt x="37" y="16"/>
                        <a:pt x="11" y="35"/>
                        <a:pt x="6" y="64"/>
                      </a:cubicBezTo>
                      <a:cubicBezTo>
                        <a:pt x="0" y="96"/>
                        <a:pt x="7" y="121"/>
                        <a:pt x="26" y="141"/>
                      </a:cubicBezTo>
                      <a:cubicBezTo>
                        <a:pt x="30" y="145"/>
                        <a:pt x="35" y="148"/>
                        <a:pt x="40" y="151"/>
                      </a:cubicBezTo>
                      <a:cubicBezTo>
                        <a:pt x="38" y="157"/>
                        <a:pt x="37" y="164"/>
                        <a:pt x="37" y="170"/>
                      </a:cubicBezTo>
                      <a:cubicBezTo>
                        <a:pt x="37" y="203"/>
                        <a:pt x="65" y="231"/>
                        <a:pt x="98" y="231"/>
                      </a:cubicBezTo>
                      <a:cubicBezTo>
                        <a:pt x="110" y="231"/>
                        <a:pt x="121" y="228"/>
                        <a:pt x="131" y="221"/>
                      </a:cubicBezTo>
                      <a:cubicBezTo>
                        <a:pt x="133" y="224"/>
                        <a:pt x="135" y="226"/>
                        <a:pt x="137" y="228"/>
                      </a:cubicBezTo>
                      <a:cubicBezTo>
                        <a:pt x="152" y="242"/>
                        <a:pt x="171" y="251"/>
                        <a:pt x="192" y="251"/>
                      </a:cubicBezTo>
                      <a:cubicBezTo>
                        <a:pt x="212" y="251"/>
                        <a:pt x="232" y="242"/>
                        <a:pt x="246" y="228"/>
                      </a:cubicBezTo>
                      <a:cubicBezTo>
                        <a:pt x="260" y="214"/>
                        <a:pt x="268" y="194"/>
                        <a:pt x="268" y="174"/>
                      </a:cubicBezTo>
                      <a:cubicBezTo>
                        <a:pt x="268" y="154"/>
                        <a:pt x="260" y="134"/>
                        <a:pt x="246" y="120"/>
                      </a:cubicBezTo>
                      <a:cubicBezTo>
                        <a:pt x="241" y="115"/>
                        <a:pt x="236" y="111"/>
                        <a:pt x="230" y="107"/>
                      </a:cubicBezTo>
                      <a:cubicBezTo>
                        <a:pt x="228" y="98"/>
                        <a:pt x="226" y="89"/>
                        <a:pt x="221" y="78"/>
                      </a:cubicBezTo>
                      <a:cubicBezTo>
                        <a:pt x="214" y="58"/>
                        <a:pt x="204" y="43"/>
                        <a:pt x="191" y="33"/>
                      </a:cubicBezTo>
                      <a:cubicBezTo>
                        <a:pt x="188" y="31"/>
                        <a:pt x="188" y="31"/>
                        <a:pt x="188" y="31"/>
                      </a:cubicBezTo>
                      <a:cubicBezTo>
                        <a:pt x="182" y="26"/>
                        <a:pt x="175" y="20"/>
                        <a:pt x="166" y="16"/>
                      </a:cubicBezTo>
                      <a:cubicBezTo>
                        <a:pt x="161" y="14"/>
                        <a:pt x="156" y="12"/>
                        <a:pt x="151" y="10"/>
                      </a:cubicBezTo>
                      <a:cubicBezTo>
                        <a:pt x="148" y="9"/>
                        <a:pt x="145" y="8"/>
                        <a:pt x="142" y="6"/>
                      </a:cubicBezTo>
                      <a:cubicBezTo>
                        <a:pt x="132" y="2"/>
                        <a:pt x="119" y="0"/>
                        <a:pt x="10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7" name="îsľiďè">
                  <a:extLst>
                    <a:ext uri="{FF2B5EF4-FFF2-40B4-BE49-F238E27FC236}">
                      <a16:creationId xmlns:a16="http://schemas.microsoft.com/office/drawing/2014/main" xmlns="" id="{E62E6120-1C95-4CF5-8582-BBA6D6B6D017}"/>
                    </a:ext>
                  </a:extLst>
                </p:cNvPr>
                <p:cNvSpPr/>
                <p:nvPr/>
              </p:nvSpPr>
              <p:spPr bwMode="auto">
                <a:xfrm>
                  <a:off x="6352533" y="3755187"/>
                  <a:ext cx="502880" cy="386359"/>
                </a:xfrm>
                <a:custGeom>
                  <a:avLst/>
                  <a:gdLst>
                    <a:gd name="T0" fmla="*/ 132 w 192"/>
                    <a:gd name="T1" fmla="*/ 148 h 148"/>
                    <a:gd name="T2" fmla="*/ 90 w 192"/>
                    <a:gd name="T3" fmla="*/ 131 h 148"/>
                    <a:gd name="T4" fmla="*/ 80 w 192"/>
                    <a:gd name="T5" fmla="*/ 116 h 148"/>
                    <a:gd name="T6" fmla="*/ 76 w 192"/>
                    <a:gd name="T7" fmla="*/ 117 h 148"/>
                    <a:gd name="T8" fmla="*/ 60 w 192"/>
                    <a:gd name="T9" fmla="*/ 120 h 148"/>
                    <a:gd name="T10" fmla="*/ 44 w 192"/>
                    <a:gd name="T11" fmla="*/ 118 h 148"/>
                    <a:gd name="T12" fmla="*/ 18 w 192"/>
                    <a:gd name="T13" fmla="*/ 102 h 148"/>
                    <a:gd name="T14" fmla="*/ 3 w 192"/>
                    <a:gd name="T15" fmla="*/ 76 h 148"/>
                    <a:gd name="T16" fmla="*/ 2 w 192"/>
                    <a:gd name="T17" fmla="*/ 76 h 148"/>
                    <a:gd name="T18" fmla="*/ 2 w 192"/>
                    <a:gd name="T19" fmla="*/ 75 h 148"/>
                    <a:gd name="T20" fmla="*/ 2 w 192"/>
                    <a:gd name="T21" fmla="*/ 44 h 148"/>
                    <a:gd name="T22" fmla="*/ 18 w 192"/>
                    <a:gd name="T23" fmla="*/ 17 h 148"/>
                    <a:gd name="T24" fmla="*/ 60 w 192"/>
                    <a:gd name="T25" fmla="*/ 0 h 148"/>
                    <a:gd name="T26" fmla="*/ 76 w 192"/>
                    <a:gd name="T27" fmla="*/ 2 h 148"/>
                    <a:gd name="T28" fmla="*/ 114 w 192"/>
                    <a:gd name="T29" fmla="*/ 32 h 148"/>
                    <a:gd name="T30" fmla="*/ 132 w 192"/>
                    <a:gd name="T31" fmla="*/ 29 h 148"/>
                    <a:gd name="T32" fmla="*/ 174 w 192"/>
                    <a:gd name="T33" fmla="*/ 47 h 148"/>
                    <a:gd name="T34" fmla="*/ 192 w 192"/>
                    <a:gd name="T35" fmla="*/ 89 h 148"/>
                    <a:gd name="T36" fmla="*/ 174 w 192"/>
                    <a:gd name="T37" fmla="*/ 131 h 148"/>
                    <a:gd name="T38" fmla="*/ 132 w 192"/>
                    <a:gd name="T39" fmla="*/ 148 h 1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92" h="148">
                      <a:moveTo>
                        <a:pt x="132" y="148"/>
                      </a:moveTo>
                      <a:cubicBezTo>
                        <a:pt x="116" y="148"/>
                        <a:pt x="101" y="142"/>
                        <a:pt x="90" y="131"/>
                      </a:cubicBezTo>
                      <a:cubicBezTo>
                        <a:pt x="86" y="126"/>
                        <a:pt x="82" y="122"/>
                        <a:pt x="80" y="116"/>
                      </a:cubicBezTo>
                      <a:cubicBezTo>
                        <a:pt x="78" y="117"/>
                        <a:pt x="77" y="117"/>
                        <a:pt x="76" y="117"/>
                      </a:cubicBezTo>
                      <a:cubicBezTo>
                        <a:pt x="71" y="119"/>
                        <a:pt x="65" y="120"/>
                        <a:pt x="60" y="120"/>
                      </a:cubicBezTo>
                      <a:cubicBezTo>
                        <a:pt x="55" y="120"/>
                        <a:pt x="50" y="119"/>
                        <a:pt x="44" y="118"/>
                      </a:cubicBezTo>
                      <a:cubicBezTo>
                        <a:pt x="34" y="115"/>
                        <a:pt x="25" y="109"/>
                        <a:pt x="18" y="102"/>
                      </a:cubicBezTo>
                      <a:cubicBezTo>
                        <a:pt x="11" y="95"/>
                        <a:pt x="5" y="86"/>
                        <a:pt x="3" y="76"/>
                      </a:cubicBezTo>
                      <a:cubicBezTo>
                        <a:pt x="2" y="76"/>
                        <a:pt x="2" y="76"/>
                        <a:pt x="2" y="76"/>
                      </a:cubicBezTo>
                      <a:cubicBezTo>
                        <a:pt x="2" y="75"/>
                        <a:pt x="2" y="75"/>
                        <a:pt x="2" y="75"/>
                      </a:cubicBezTo>
                      <a:cubicBezTo>
                        <a:pt x="0" y="65"/>
                        <a:pt x="0" y="54"/>
                        <a:pt x="2" y="44"/>
                      </a:cubicBezTo>
                      <a:cubicBezTo>
                        <a:pt x="5" y="34"/>
                        <a:pt x="10" y="25"/>
                        <a:pt x="18" y="17"/>
                      </a:cubicBezTo>
                      <a:cubicBezTo>
                        <a:pt x="29" y="6"/>
                        <a:pt x="45" y="0"/>
                        <a:pt x="60" y="0"/>
                      </a:cubicBezTo>
                      <a:cubicBezTo>
                        <a:pt x="66" y="0"/>
                        <a:pt x="71" y="0"/>
                        <a:pt x="76" y="2"/>
                      </a:cubicBezTo>
                      <a:cubicBezTo>
                        <a:pt x="92" y="6"/>
                        <a:pt x="106" y="17"/>
                        <a:pt x="114" y="32"/>
                      </a:cubicBezTo>
                      <a:cubicBezTo>
                        <a:pt x="120" y="30"/>
                        <a:pt x="126" y="29"/>
                        <a:pt x="132" y="29"/>
                      </a:cubicBezTo>
                      <a:cubicBezTo>
                        <a:pt x="148" y="29"/>
                        <a:pt x="163" y="36"/>
                        <a:pt x="174" y="47"/>
                      </a:cubicBezTo>
                      <a:cubicBezTo>
                        <a:pt x="185" y="58"/>
                        <a:pt x="192" y="73"/>
                        <a:pt x="192" y="89"/>
                      </a:cubicBezTo>
                      <a:cubicBezTo>
                        <a:pt x="192" y="104"/>
                        <a:pt x="185" y="120"/>
                        <a:pt x="174" y="131"/>
                      </a:cubicBezTo>
                      <a:cubicBezTo>
                        <a:pt x="163" y="142"/>
                        <a:pt x="148" y="148"/>
                        <a:pt x="132" y="148"/>
                      </a:cubicBezTo>
                      <a:close/>
                    </a:path>
                  </a:pathLst>
                </a:custGeom>
                <a:solidFill>
                  <a:srgbClr val="3F3A3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8" name="îṣḷïḍe">
                  <a:extLst>
                    <a:ext uri="{FF2B5EF4-FFF2-40B4-BE49-F238E27FC236}">
                      <a16:creationId xmlns:a16="http://schemas.microsoft.com/office/drawing/2014/main" xmlns="" id="{28A8ABB6-D48A-4585-BF6E-4DDF20872EE4}"/>
                    </a:ext>
                  </a:extLst>
                </p:cNvPr>
                <p:cNvSpPr/>
                <p:nvPr/>
              </p:nvSpPr>
              <p:spPr bwMode="auto">
                <a:xfrm>
                  <a:off x="6334135" y="3736789"/>
                  <a:ext cx="536610" cy="423155"/>
                </a:xfrm>
                <a:custGeom>
                  <a:avLst/>
                  <a:gdLst>
                    <a:gd name="T0" fmla="*/ 67 w 205"/>
                    <a:gd name="T1" fmla="*/ 13 h 162"/>
                    <a:gd name="T2" fmla="*/ 81 w 205"/>
                    <a:gd name="T3" fmla="*/ 15 h 162"/>
                    <a:gd name="T4" fmla="*/ 117 w 205"/>
                    <a:gd name="T5" fmla="*/ 47 h 162"/>
                    <a:gd name="T6" fmla="*/ 139 w 205"/>
                    <a:gd name="T7" fmla="*/ 43 h 162"/>
                    <a:gd name="T8" fmla="*/ 177 w 205"/>
                    <a:gd name="T9" fmla="*/ 58 h 162"/>
                    <a:gd name="T10" fmla="*/ 192 w 205"/>
                    <a:gd name="T11" fmla="*/ 96 h 162"/>
                    <a:gd name="T12" fmla="*/ 177 w 205"/>
                    <a:gd name="T13" fmla="*/ 133 h 162"/>
                    <a:gd name="T14" fmla="*/ 139 w 205"/>
                    <a:gd name="T15" fmla="*/ 149 h 162"/>
                    <a:gd name="T16" fmla="*/ 102 w 205"/>
                    <a:gd name="T17" fmla="*/ 133 h 162"/>
                    <a:gd name="T18" fmla="*/ 90 w 205"/>
                    <a:gd name="T19" fmla="*/ 115 h 162"/>
                    <a:gd name="T20" fmla="*/ 81 w 205"/>
                    <a:gd name="T21" fmla="*/ 118 h 162"/>
                    <a:gd name="T22" fmla="*/ 67 w 205"/>
                    <a:gd name="T23" fmla="*/ 120 h 162"/>
                    <a:gd name="T24" fmla="*/ 53 w 205"/>
                    <a:gd name="T25" fmla="*/ 118 h 162"/>
                    <a:gd name="T26" fmla="*/ 29 w 205"/>
                    <a:gd name="T27" fmla="*/ 105 h 162"/>
                    <a:gd name="T28" fmla="*/ 16 w 205"/>
                    <a:gd name="T29" fmla="*/ 81 h 162"/>
                    <a:gd name="T30" fmla="*/ 16 w 205"/>
                    <a:gd name="T31" fmla="*/ 81 h 162"/>
                    <a:gd name="T32" fmla="*/ 16 w 205"/>
                    <a:gd name="T33" fmla="*/ 52 h 162"/>
                    <a:gd name="T34" fmla="*/ 29 w 205"/>
                    <a:gd name="T35" fmla="*/ 29 h 162"/>
                    <a:gd name="T36" fmla="*/ 67 w 205"/>
                    <a:gd name="T37" fmla="*/ 13 h 162"/>
                    <a:gd name="T38" fmla="*/ 67 w 205"/>
                    <a:gd name="T39" fmla="*/ 0 h 162"/>
                    <a:gd name="T40" fmla="*/ 67 w 205"/>
                    <a:gd name="T41" fmla="*/ 0 h 162"/>
                    <a:gd name="T42" fmla="*/ 20 w 205"/>
                    <a:gd name="T43" fmla="*/ 20 h 162"/>
                    <a:gd name="T44" fmla="*/ 3 w 205"/>
                    <a:gd name="T45" fmla="*/ 49 h 162"/>
                    <a:gd name="T46" fmla="*/ 3 w 205"/>
                    <a:gd name="T47" fmla="*/ 84 h 162"/>
                    <a:gd name="T48" fmla="*/ 3 w 205"/>
                    <a:gd name="T49" fmla="*/ 85 h 162"/>
                    <a:gd name="T50" fmla="*/ 3 w 205"/>
                    <a:gd name="T51" fmla="*/ 85 h 162"/>
                    <a:gd name="T52" fmla="*/ 20 w 205"/>
                    <a:gd name="T53" fmla="*/ 114 h 162"/>
                    <a:gd name="T54" fmla="*/ 50 w 205"/>
                    <a:gd name="T55" fmla="*/ 131 h 162"/>
                    <a:gd name="T56" fmla="*/ 67 w 205"/>
                    <a:gd name="T57" fmla="*/ 133 h 162"/>
                    <a:gd name="T58" fmla="*/ 83 w 205"/>
                    <a:gd name="T59" fmla="*/ 131 h 162"/>
                    <a:gd name="T60" fmla="*/ 92 w 205"/>
                    <a:gd name="T61" fmla="*/ 142 h 162"/>
                    <a:gd name="T62" fmla="*/ 139 w 205"/>
                    <a:gd name="T63" fmla="*/ 162 h 162"/>
                    <a:gd name="T64" fmla="*/ 186 w 205"/>
                    <a:gd name="T65" fmla="*/ 142 h 162"/>
                    <a:gd name="T66" fmla="*/ 205 w 205"/>
                    <a:gd name="T67" fmla="*/ 96 h 162"/>
                    <a:gd name="T68" fmla="*/ 186 w 205"/>
                    <a:gd name="T69" fmla="*/ 49 h 162"/>
                    <a:gd name="T70" fmla="*/ 139 w 205"/>
                    <a:gd name="T71" fmla="*/ 30 h 162"/>
                    <a:gd name="T72" fmla="*/ 124 w 205"/>
                    <a:gd name="T73" fmla="*/ 32 h 162"/>
                    <a:gd name="T74" fmla="*/ 85 w 205"/>
                    <a:gd name="T75" fmla="*/ 3 h 162"/>
                    <a:gd name="T76" fmla="*/ 67 w 205"/>
                    <a:gd name="T77" fmla="*/ 0 h 1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205" h="162">
                      <a:moveTo>
                        <a:pt x="67" y="13"/>
                      </a:moveTo>
                      <a:cubicBezTo>
                        <a:pt x="72" y="13"/>
                        <a:pt x="77" y="14"/>
                        <a:pt x="81" y="15"/>
                      </a:cubicBezTo>
                      <a:cubicBezTo>
                        <a:pt x="98" y="19"/>
                        <a:pt x="111" y="32"/>
                        <a:pt x="117" y="47"/>
                      </a:cubicBezTo>
                      <a:cubicBezTo>
                        <a:pt x="124" y="44"/>
                        <a:pt x="131" y="43"/>
                        <a:pt x="139" y="43"/>
                      </a:cubicBezTo>
                      <a:cubicBezTo>
                        <a:pt x="153" y="43"/>
                        <a:pt x="167" y="48"/>
                        <a:pt x="177" y="58"/>
                      </a:cubicBezTo>
                      <a:cubicBezTo>
                        <a:pt x="186" y="68"/>
                        <a:pt x="192" y="82"/>
                        <a:pt x="192" y="96"/>
                      </a:cubicBezTo>
                      <a:cubicBezTo>
                        <a:pt x="192" y="110"/>
                        <a:pt x="186" y="123"/>
                        <a:pt x="177" y="133"/>
                      </a:cubicBezTo>
                      <a:cubicBezTo>
                        <a:pt x="167" y="143"/>
                        <a:pt x="153" y="149"/>
                        <a:pt x="139" y="149"/>
                      </a:cubicBezTo>
                      <a:cubicBezTo>
                        <a:pt x="125" y="149"/>
                        <a:pt x="112" y="143"/>
                        <a:pt x="102" y="133"/>
                      </a:cubicBezTo>
                      <a:cubicBezTo>
                        <a:pt x="96" y="128"/>
                        <a:pt x="92" y="122"/>
                        <a:pt x="90" y="115"/>
                      </a:cubicBezTo>
                      <a:cubicBezTo>
                        <a:pt x="87" y="116"/>
                        <a:pt x="84" y="117"/>
                        <a:pt x="81" y="118"/>
                      </a:cubicBezTo>
                      <a:cubicBezTo>
                        <a:pt x="77" y="120"/>
                        <a:pt x="72" y="120"/>
                        <a:pt x="67" y="120"/>
                      </a:cubicBezTo>
                      <a:cubicBezTo>
                        <a:pt x="62" y="120"/>
                        <a:pt x="58" y="120"/>
                        <a:pt x="53" y="118"/>
                      </a:cubicBezTo>
                      <a:cubicBezTo>
                        <a:pt x="44" y="116"/>
                        <a:pt x="36" y="111"/>
                        <a:pt x="29" y="105"/>
                      </a:cubicBezTo>
                      <a:cubicBezTo>
                        <a:pt x="23" y="98"/>
                        <a:pt x="18" y="90"/>
                        <a:pt x="16" y="81"/>
                      </a:cubicBezTo>
                      <a:cubicBezTo>
                        <a:pt x="16" y="81"/>
                        <a:pt x="16" y="81"/>
                        <a:pt x="16" y="81"/>
                      </a:cubicBezTo>
                      <a:cubicBezTo>
                        <a:pt x="13" y="71"/>
                        <a:pt x="13" y="62"/>
                        <a:pt x="16" y="52"/>
                      </a:cubicBezTo>
                      <a:cubicBezTo>
                        <a:pt x="18" y="43"/>
                        <a:pt x="23" y="35"/>
                        <a:pt x="29" y="29"/>
                      </a:cubicBezTo>
                      <a:cubicBezTo>
                        <a:pt x="40" y="19"/>
                        <a:pt x="53" y="13"/>
                        <a:pt x="67" y="13"/>
                      </a:cubicBezTo>
                      <a:moveTo>
                        <a:pt x="67" y="0"/>
                      </a:move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50" y="0"/>
                        <a:pt x="33" y="7"/>
                        <a:pt x="20" y="20"/>
                      </a:cubicBezTo>
                      <a:cubicBezTo>
                        <a:pt x="12" y="28"/>
                        <a:pt x="6" y="38"/>
                        <a:pt x="3" y="49"/>
                      </a:cubicBezTo>
                      <a:cubicBezTo>
                        <a:pt x="0" y="61"/>
                        <a:pt x="0" y="72"/>
                        <a:pt x="3" y="84"/>
                      </a:cubicBezTo>
                      <a:cubicBezTo>
                        <a:pt x="3" y="85"/>
                        <a:pt x="3" y="85"/>
                        <a:pt x="3" y="85"/>
                      </a:cubicBezTo>
                      <a:cubicBezTo>
                        <a:pt x="3" y="85"/>
                        <a:pt x="3" y="85"/>
                        <a:pt x="3" y="85"/>
                      </a:cubicBezTo>
                      <a:cubicBezTo>
                        <a:pt x="7" y="96"/>
                        <a:pt x="12" y="106"/>
                        <a:pt x="20" y="114"/>
                      </a:cubicBezTo>
                      <a:cubicBezTo>
                        <a:pt x="29" y="122"/>
                        <a:pt x="38" y="128"/>
                        <a:pt x="50" y="131"/>
                      </a:cubicBezTo>
                      <a:cubicBezTo>
                        <a:pt x="55" y="132"/>
                        <a:pt x="61" y="133"/>
                        <a:pt x="67" y="133"/>
                      </a:cubicBezTo>
                      <a:cubicBezTo>
                        <a:pt x="73" y="133"/>
                        <a:pt x="78" y="132"/>
                        <a:pt x="83" y="131"/>
                      </a:cubicBezTo>
                      <a:cubicBezTo>
                        <a:pt x="86" y="135"/>
                        <a:pt x="89" y="139"/>
                        <a:pt x="92" y="142"/>
                      </a:cubicBezTo>
                      <a:cubicBezTo>
                        <a:pt x="105" y="155"/>
                        <a:pt x="122" y="162"/>
                        <a:pt x="139" y="162"/>
                      </a:cubicBezTo>
                      <a:cubicBezTo>
                        <a:pt x="156" y="162"/>
                        <a:pt x="173" y="155"/>
                        <a:pt x="186" y="142"/>
                      </a:cubicBezTo>
                      <a:cubicBezTo>
                        <a:pt x="198" y="130"/>
                        <a:pt x="205" y="113"/>
                        <a:pt x="205" y="96"/>
                      </a:cubicBezTo>
                      <a:cubicBezTo>
                        <a:pt x="205" y="78"/>
                        <a:pt x="198" y="61"/>
                        <a:pt x="186" y="49"/>
                      </a:cubicBezTo>
                      <a:cubicBezTo>
                        <a:pt x="173" y="37"/>
                        <a:pt x="156" y="30"/>
                        <a:pt x="139" y="30"/>
                      </a:cubicBezTo>
                      <a:cubicBezTo>
                        <a:pt x="134" y="30"/>
                        <a:pt x="129" y="30"/>
                        <a:pt x="124" y="32"/>
                      </a:cubicBezTo>
                      <a:cubicBezTo>
                        <a:pt x="115" y="18"/>
                        <a:pt x="101" y="7"/>
                        <a:pt x="85" y="3"/>
                      </a:cubicBezTo>
                      <a:cubicBezTo>
                        <a:pt x="79" y="1"/>
                        <a:pt x="73" y="0"/>
                        <a:pt x="6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9" name="íSlíďè">
                  <a:extLst>
                    <a:ext uri="{FF2B5EF4-FFF2-40B4-BE49-F238E27FC236}">
                      <a16:creationId xmlns:a16="http://schemas.microsoft.com/office/drawing/2014/main" xmlns="" id="{421EAB2D-EC72-408D-886E-08760FDA5497}"/>
                    </a:ext>
                  </a:extLst>
                </p:cNvPr>
                <p:cNvSpPr/>
                <p:nvPr/>
              </p:nvSpPr>
              <p:spPr bwMode="auto">
                <a:xfrm>
                  <a:off x="6001437" y="3669330"/>
                  <a:ext cx="436954" cy="430821"/>
                </a:xfrm>
                <a:custGeom>
                  <a:avLst/>
                  <a:gdLst>
                    <a:gd name="T0" fmla="*/ 85 w 167"/>
                    <a:gd name="T1" fmla="*/ 165 h 165"/>
                    <a:gd name="T2" fmla="*/ 64 w 167"/>
                    <a:gd name="T3" fmla="*/ 162 h 165"/>
                    <a:gd name="T4" fmla="*/ 63 w 167"/>
                    <a:gd name="T5" fmla="*/ 162 h 165"/>
                    <a:gd name="T6" fmla="*/ 56 w 167"/>
                    <a:gd name="T7" fmla="*/ 159 h 165"/>
                    <a:gd name="T8" fmla="*/ 24 w 167"/>
                    <a:gd name="T9" fmla="*/ 139 h 165"/>
                    <a:gd name="T10" fmla="*/ 0 w 167"/>
                    <a:gd name="T11" fmla="*/ 81 h 165"/>
                    <a:gd name="T12" fmla="*/ 24 w 167"/>
                    <a:gd name="T13" fmla="*/ 23 h 165"/>
                    <a:gd name="T14" fmla="*/ 24 w 167"/>
                    <a:gd name="T15" fmla="*/ 23 h 165"/>
                    <a:gd name="T16" fmla="*/ 40 w 167"/>
                    <a:gd name="T17" fmla="*/ 11 h 165"/>
                    <a:gd name="T18" fmla="*/ 41 w 167"/>
                    <a:gd name="T19" fmla="*/ 11 h 165"/>
                    <a:gd name="T20" fmla="*/ 82 w 167"/>
                    <a:gd name="T21" fmla="*/ 0 h 165"/>
                    <a:gd name="T22" fmla="*/ 82 w 167"/>
                    <a:gd name="T23" fmla="*/ 0 h 165"/>
                    <a:gd name="T24" fmla="*/ 82 w 167"/>
                    <a:gd name="T25" fmla="*/ 0 h 165"/>
                    <a:gd name="T26" fmla="*/ 125 w 167"/>
                    <a:gd name="T27" fmla="*/ 11 h 165"/>
                    <a:gd name="T28" fmla="*/ 156 w 167"/>
                    <a:gd name="T29" fmla="*/ 43 h 165"/>
                    <a:gd name="T30" fmla="*/ 163 w 167"/>
                    <a:gd name="T31" fmla="*/ 61 h 165"/>
                    <a:gd name="T32" fmla="*/ 164 w 167"/>
                    <a:gd name="T33" fmla="*/ 62 h 165"/>
                    <a:gd name="T34" fmla="*/ 164 w 167"/>
                    <a:gd name="T35" fmla="*/ 105 h 165"/>
                    <a:gd name="T36" fmla="*/ 126 w 167"/>
                    <a:gd name="T37" fmla="*/ 153 h 165"/>
                    <a:gd name="T38" fmla="*/ 85 w 167"/>
                    <a:gd name="T39" fmla="*/ 165 h 1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67" h="165">
                      <a:moveTo>
                        <a:pt x="85" y="165"/>
                      </a:moveTo>
                      <a:cubicBezTo>
                        <a:pt x="78" y="165"/>
                        <a:pt x="71" y="164"/>
                        <a:pt x="64" y="162"/>
                      </a:cubicBezTo>
                      <a:cubicBezTo>
                        <a:pt x="63" y="162"/>
                        <a:pt x="63" y="162"/>
                        <a:pt x="63" y="162"/>
                      </a:cubicBezTo>
                      <a:cubicBezTo>
                        <a:pt x="56" y="159"/>
                        <a:pt x="56" y="159"/>
                        <a:pt x="56" y="159"/>
                      </a:cubicBezTo>
                      <a:cubicBezTo>
                        <a:pt x="44" y="155"/>
                        <a:pt x="33" y="148"/>
                        <a:pt x="24" y="139"/>
                      </a:cubicBezTo>
                      <a:cubicBezTo>
                        <a:pt x="9" y="124"/>
                        <a:pt x="0" y="103"/>
                        <a:pt x="0" y="81"/>
                      </a:cubicBezTo>
                      <a:cubicBezTo>
                        <a:pt x="0" y="60"/>
                        <a:pt x="9" y="39"/>
                        <a:pt x="24" y="23"/>
                      </a:cubicBezTo>
                      <a:cubicBezTo>
                        <a:pt x="24" y="23"/>
                        <a:pt x="24" y="23"/>
                        <a:pt x="24" y="23"/>
                      </a:cubicBezTo>
                      <a:cubicBezTo>
                        <a:pt x="40" y="11"/>
                        <a:pt x="40" y="11"/>
                        <a:pt x="40" y="11"/>
                      </a:cubicBezTo>
                      <a:cubicBezTo>
                        <a:pt x="41" y="11"/>
                        <a:pt x="41" y="11"/>
                        <a:pt x="41" y="11"/>
                      </a:cubicBezTo>
                      <a:cubicBezTo>
                        <a:pt x="53" y="3"/>
                        <a:pt x="67" y="0"/>
                        <a:pt x="82" y="0"/>
                      </a:cubicBezTo>
                      <a:cubicBezTo>
                        <a:pt x="82" y="0"/>
                        <a:pt x="82" y="0"/>
                        <a:pt x="82" y="0"/>
                      </a:cubicBezTo>
                      <a:cubicBezTo>
                        <a:pt x="82" y="0"/>
                        <a:pt x="82" y="0"/>
                        <a:pt x="82" y="0"/>
                      </a:cubicBezTo>
                      <a:cubicBezTo>
                        <a:pt x="100" y="1"/>
                        <a:pt x="109" y="2"/>
                        <a:pt x="125" y="11"/>
                      </a:cubicBezTo>
                      <a:cubicBezTo>
                        <a:pt x="135" y="17"/>
                        <a:pt x="149" y="30"/>
                        <a:pt x="156" y="43"/>
                      </a:cubicBezTo>
                      <a:cubicBezTo>
                        <a:pt x="163" y="61"/>
                        <a:pt x="163" y="61"/>
                        <a:pt x="163" y="61"/>
                      </a:cubicBezTo>
                      <a:cubicBezTo>
                        <a:pt x="164" y="62"/>
                        <a:pt x="164" y="62"/>
                        <a:pt x="164" y="62"/>
                      </a:cubicBezTo>
                      <a:cubicBezTo>
                        <a:pt x="167" y="76"/>
                        <a:pt x="167" y="91"/>
                        <a:pt x="164" y="105"/>
                      </a:cubicBezTo>
                      <a:cubicBezTo>
                        <a:pt x="158" y="125"/>
                        <a:pt x="144" y="143"/>
                        <a:pt x="126" y="153"/>
                      </a:cubicBezTo>
                      <a:cubicBezTo>
                        <a:pt x="114" y="161"/>
                        <a:pt x="100" y="165"/>
                        <a:pt x="85" y="165"/>
                      </a:cubicBezTo>
                      <a:close/>
                    </a:path>
                  </a:pathLst>
                </a:custGeom>
                <a:solidFill>
                  <a:srgbClr val="3F3A3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0" name="îŝļïḓé">
                  <a:extLst>
                    <a:ext uri="{FF2B5EF4-FFF2-40B4-BE49-F238E27FC236}">
                      <a16:creationId xmlns:a16="http://schemas.microsoft.com/office/drawing/2014/main" xmlns="" id="{4B8B7C71-FB21-42F4-9765-22C3ADEEB081}"/>
                    </a:ext>
                  </a:extLst>
                </p:cNvPr>
                <p:cNvSpPr/>
                <p:nvPr/>
              </p:nvSpPr>
              <p:spPr bwMode="auto">
                <a:xfrm>
                  <a:off x="5986105" y="3650932"/>
                  <a:ext cx="470683" cy="464551"/>
                </a:xfrm>
                <a:custGeom>
                  <a:avLst/>
                  <a:gdLst>
                    <a:gd name="T0" fmla="*/ 88 w 180"/>
                    <a:gd name="T1" fmla="*/ 13 h 178"/>
                    <a:gd name="T2" fmla="*/ 127 w 180"/>
                    <a:gd name="T3" fmla="*/ 24 h 178"/>
                    <a:gd name="T4" fmla="*/ 156 w 180"/>
                    <a:gd name="T5" fmla="*/ 53 h 178"/>
                    <a:gd name="T6" fmla="*/ 163 w 180"/>
                    <a:gd name="T7" fmla="*/ 70 h 178"/>
                    <a:gd name="T8" fmla="*/ 163 w 180"/>
                    <a:gd name="T9" fmla="*/ 110 h 178"/>
                    <a:gd name="T10" fmla="*/ 129 w 180"/>
                    <a:gd name="T11" fmla="*/ 155 h 178"/>
                    <a:gd name="T12" fmla="*/ 91 w 180"/>
                    <a:gd name="T13" fmla="*/ 165 h 178"/>
                    <a:gd name="T14" fmla="*/ 71 w 180"/>
                    <a:gd name="T15" fmla="*/ 162 h 178"/>
                    <a:gd name="T16" fmla="*/ 65 w 180"/>
                    <a:gd name="T17" fmla="*/ 160 h 178"/>
                    <a:gd name="T18" fmla="*/ 35 w 180"/>
                    <a:gd name="T19" fmla="*/ 141 h 178"/>
                    <a:gd name="T20" fmla="*/ 13 w 180"/>
                    <a:gd name="T21" fmla="*/ 88 h 178"/>
                    <a:gd name="T22" fmla="*/ 35 w 180"/>
                    <a:gd name="T23" fmla="*/ 35 h 178"/>
                    <a:gd name="T24" fmla="*/ 50 w 180"/>
                    <a:gd name="T25" fmla="*/ 23 h 178"/>
                    <a:gd name="T26" fmla="*/ 88 w 180"/>
                    <a:gd name="T27" fmla="*/ 13 h 178"/>
                    <a:gd name="T28" fmla="*/ 88 w 180"/>
                    <a:gd name="T29" fmla="*/ 0 h 178"/>
                    <a:gd name="T30" fmla="*/ 88 w 180"/>
                    <a:gd name="T31" fmla="*/ 0 h 178"/>
                    <a:gd name="T32" fmla="*/ 43 w 180"/>
                    <a:gd name="T33" fmla="*/ 12 h 178"/>
                    <a:gd name="T34" fmla="*/ 43 w 180"/>
                    <a:gd name="T35" fmla="*/ 13 h 178"/>
                    <a:gd name="T36" fmla="*/ 42 w 180"/>
                    <a:gd name="T37" fmla="*/ 13 h 178"/>
                    <a:gd name="T38" fmla="*/ 27 w 180"/>
                    <a:gd name="T39" fmla="*/ 25 h 178"/>
                    <a:gd name="T40" fmla="*/ 26 w 180"/>
                    <a:gd name="T41" fmla="*/ 25 h 178"/>
                    <a:gd name="T42" fmla="*/ 26 w 180"/>
                    <a:gd name="T43" fmla="*/ 26 h 178"/>
                    <a:gd name="T44" fmla="*/ 0 w 180"/>
                    <a:gd name="T45" fmla="*/ 88 h 178"/>
                    <a:gd name="T46" fmla="*/ 26 w 180"/>
                    <a:gd name="T47" fmla="*/ 150 h 178"/>
                    <a:gd name="T48" fmla="*/ 60 w 180"/>
                    <a:gd name="T49" fmla="*/ 172 h 178"/>
                    <a:gd name="T50" fmla="*/ 66 w 180"/>
                    <a:gd name="T51" fmla="*/ 174 h 178"/>
                    <a:gd name="T52" fmla="*/ 66 w 180"/>
                    <a:gd name="T53" fmla="*/ 174 h 178"/>
                    <a:gd name="T54" fmla="*/ 67 w 180"/>
                    <a:gd name="T55" fmla="*/ 175 h 178"/>
                    <a:gd name="T56" fmla="*/ 68 w 180"/>
                    <a:gd name="T57" fmla="*/ 175 h 178"/>
                    <a:gd name="T58" fmla="*/ 91 w 180"/>
                    <a:gd name="T59" fmla="*/ 178 h 178"/>
                    <a:gd name="T60" fmla="*/ 136 w 180"/>
                    <a:gd name="T61" fmla="*/ 166 h 178"/>
                    <a:gd name="T62" fmla="*/ 176 w 180"/>
                    <a:gd name="T63" fmla="*/ 114 h 178"/>
                    <a:gd name="T64" fmla="*/ 176 w 180"/>
                    <a:gd name="T65" fmla="*/ 67 h 178"/>
                    <a:gd name="T66" fmla="*/ 176 w 180"/>
                    <a:gd name="T67" fmla="*/ 66 h 178"/>
                    <a:gd name="T68" fmla="*/ 175 w 180"/>
                    <a:gd name="T69" fmla="*/ 65 h 178"/>
                    <a:gd name="T70" fmla="*/ 168 w 180"/>
                    <a:gd name="T71" fmla="*/ 48 h 178"/>
                    <a:gd name="T72" fmla="*/ 168 w 180"/>
                    <a:gd name="T73" fmla="*/ 47 h 178"/>
                    <a:gd name="T74" fmla="*/ 167 w 180"/>
                    <a:gd name="T75" fmla="*/ 47 h 178"/>
                    <a:gd name="T76" fmla="*/ 134 w 180"/>
                    <a:gd name="T77" fmla="*/ 13 h 178"/>
                    <a:gd name="T78" fmla="*/ 89 w 180"/>
                    <a:gd name="T79" fmla="*/ 0 h 178"/>
                    <a:gd name="T80" fmla="*/ 88 w 180"/>
                    <a:gd name="T81" fmla="*/ 0 h 1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180" h="178">
                      <a:moveTo>
                        <a:pt x="88" y="13"/>
                      </a:moveTo>
                      <a:cubicBezTo>
                        <a:pt x="104" y="14"/>
                        <a:pt x="113" y="15"/>
                        <a:pt x="127" y="24"/>
                      </a:cubicBezTo>
                      <a:cubicBezTo>
                        <a:pt x="138" y="30"/>
                        <a:pt x="150" y="42"/>
                        <a:pt x="156" y="53"/>
                      </a:cubicBezTo>
                      <a:cubicBezTo>
                        <a:pt x="158" y="59"/>
                        <a:pt x="161" y="64"/>
                        <a:pt x="163" y="70"/>
                      </a:cubicBezTo>
                      <a:cubicBezTo>
                        <a:pt x="167" y="84"/>
                        <a:pt x="167" y="97"/>
                        <a:pt x="163" y="110"/>
                      </a:cubicBezTo>
                      <a:cubicBezTo>
                        <a:pt x="158" y="129"/>
                        <a:pt x="146" y="145"/>
                        <a:pt x="129" y="155"/>
                      </a:cubicBezTo>
                      <a:cubicBezTo>
                        <a:pt x="117" y="162"/>
                        <a:pt x="104" y="165"/>
                        <a:pt x="91" y="165"/>
                      </a:cubicBezTo>
                      <a:cubicBezTo>
                        <a:pt x="84" y="165"/>
                        <a:pt x="78" y="164"/>
                        <a:pt x="71" y="162"/>
                      </a:cubicBezTo>
                      <a:cubicBezTo>
                        <a:pt x="69" y="162"/>
                        <a:pt x="67" y="161"/>
                        <a:pt x="65" y="160"/>
                      </a:cubicBezTo>
                      <a:cubicBezTo>
                        <a:pt x="53" y="156"/>
                        <a:pt x="43" y="150"/>
                        <a:pt x="35" y="141"/>
                      </a:cubicBezTo>
                      <a:cubicBezTo>
                        <a:pt x="21" y="127"/>
                        <a:pt x="13" y="108"/>
                        <a:pt x="13" y="88"/>
                      </a:cubicBezTo>
                      <a:cubicBezTo>
                        <a:pt x="13" y="68"/>
                        <a:pt x="21" y="49"/>
                        <a:pt x="35" y="35"/>
                      </a:cubicBezTo>
                      <a:cubicBezTo>
                        <a:pt x="50" y="23"/>
                        <a:pt x="50" y="23"/>
                        <a:pt x="50" y="23"/>
                      </a:cubicBezTo>
                      <a:cubicBezTo>
                        <a:pt x="62" y="16"/>
                        <a:pt x="74" y="13"/>
                        <a:pt x="88" y="13"/>
                      </a:cubicBezTo>
                      <a:moveTo>
                        <a:pt x="88" y="0"/>
                      </a:moveTo>
                      <a:cubicBezTo>
                        <a:pt x="88" y="0"/>
                        <a:pt x="88" y="0"/>
                        <a:pt x="88" y="0"/>
                      </a:cubicBezTo>
                      <a:cubicBezTo>
                        <a:pt x="72" y="0"/>
                        <a:pt x="57" y="4"/>
                        <a:pt x="43" y="12"/>
                      </a:cubicBezTo>
                      <a:cubicBezTo>
                        <a:pt x="43" y="13"/>
                        <a:pt x="43" y="13"/>
                        <a:pt x="43" y="13"/>
                      </a:cubicBezTo>
                      <a:cubicBezTo>
                        <a:pt x="42" y="13"/>
                        <a:pt x="42" y="13"/>
                        <a:pt x="42" y="13"/>
                      </a:cubicBezTo>
                      <a:cubicBezTo>
                        <a:pt x="27" y="25"/>
                        <a:pt x="27" y="25"/>
                        <a:pt x="27" y="25"/>
                      </a:cubicBezTo>
                      <a:cubicBezTo>
                        <a:pt x="26" y="25"/>
                        <a:pt x="26" y="25"/>
                        <a:pt x="26" y="25"/>
                      </a:cubicBezTo>
                      <a:cubicBezTo>
                        <a:pt x="26" y="26"/>
                        <a:pt x="26" y="26"/>
                        <a:pt x="26" y="26"/>
                      </a:cubicBezTo>
                      <a:cubicBezTo>
                        <a:pt x="9" y="42"/>
                        <a:pt x="0" y="65"/>
                        <a:pt x="0" y="88"/>
                      </a:cubicBezTo>
                      <a:cubicBezTo>
                        <a:pt x="0" y="111"/>
                        <a:pt x="9" y="134"/>
                        <a:pt x="26" y="150"/>
                      </a:cubicBezTo>
                      <a:cubicBezTo>
                        <a:pt x="35" y="160"/>
                        <a:pt x="47" y="167"/>
                        <a:pt x="60" y="172"/>
                      </a:cubicBezTo>
                      <a:cubicBezTo>
                        <a:pt x="66" y="174"/>
                        <a:pt x="66" y="174"/>
                        <a:pt x="66" y="174"/>
                      </a:cubicBezTo>
                      <a:cubicBezTo>
                        <a:pt x="66" y="174"/>
                        <a:pt x="66" y="174"/>
                        <a:pt x="66" y="174"/>
                      </a:cubicBezTo>
                      <a:cubicBezTo>
                        <a:pt x="67" y="175"/>
                        <a:pt x="67" y="175"/>
                        <a:pt x="67" y="175"/>
                      </a:cubicBezTo>
                      <a:cubicBezTo>
                        <a:pt x="68" y="175"/>
                        <a:pt x="68" y="175"/>
                        <a:pt x="68" y="175"/>
                      </a:cubicBezTo>
                      <a:cubicBezTo>
                        <a:pt x="75" y="177"/>
                        <a:pt x="83" y="178"/>
                        <a:pt x="91" y="178"/>
                      </a:cubicBezTo>
                      <a:cubicBezTo>
                        <a:pt x="107" y="178"/>
                        <a:pt x="122" y="174"/>
                        <a:pt x="136" y="166"/>
                      </a:cubicBezTo>
                      <a:cubicBezTo>
                        <a:pt x="155" y="155"/>
                        <a:pt x="170" y="135"/>
                        <a:pt x="176" y="114"/>
                      </a:cubicBezTo>
                      <a:cubicBezTo>
                        <a:pt x="180" y="98"/>
                        <a:pt x="180" y="82"/>
                        <a:pt x="176" y="67"/>
                      </a:cubicBezTo>
                      <a:cubicBezTo>
                        <a:pt x="176" y="66"/>
                        <a:pt x="176" y="66"/>
                        <a:pt x="176" y="66"/>
                      </a:cubicBezTo>
                      <a:cubicBezTo>
                        <a:pt x="175" y="65"/>
                        <a:pt x="175" y="65"/>
                        <a:pt x="175" y="65"/>
                      </a:cubicBezTo>
                      <a:cubicBezTo>
                        <a:pt x="173" y="59"/>
                        <a:pt x="170" y="53"/>
                        <a:pt x="168" y="48"/>
                      </a:cubicBezTo>
                      <a:cubicBezTo>
                        <a:pt x="168" y="47"/>
                        <a:pt x="168" y="47"/>
                        <a:pt x="168" y="47"/>
                      </a:cubicBezTo>
                      <a:cubicBezTo>
                        <a:pt x="167" y="47"/>
                        <a:pt x="167" y="47"/>
                        <a:pt x="167" y="47"/>
                      </a:cubicBezTo>
                      <a:cubicBezTo>
                        <a:pt x="160" y="33"/>
                        <a:pt x="145" y="19"/>
                        <a:pt x="134" y="13"/>
                      </a:cubicBezTo>
                      <a:cubicBezTo>
                        <a:pt x="117" y="3"/>
                        <a:pt x="107" y="2"/>
                        <a:pt x="89" y="0"/>
                      </a:cubicBezTo>
                      <a:cubicBezTo>
                        <a:pt x="88" y="0"/>
                        <a:pt x="88" y="0"/>
                        <a:pt x="88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1" name="íSḷïḋé">
                  <a:extLst>
                    <a:ext uri="{FF2B5EF4-FFF2-40B4-BE49-F238E27FC236}">
                      <a16:creationId xmlns:a16="http://schemas.microsoft.com/office/drawing/2014/main" xmlns="" id="{00A39F3C-66A6-4663-80C0-3AE1FA6053F6}"/>
                    </a:ext>
                  </a:extLst>
                </p:cNvPr>
                <p:cNvSpPr/>
                <p:nvPr/>
              </p:nvSpPr>
              <p:spPr bwMode="auto">
                <a:xfrm>
                  <a:off x="5674872" y="4167610"/>
                  <a:ext cx="544276" cy="387893"/>
                </a:xfrm>
                <a:custGeom>
                  <a:avLst/>
                  <a:gdLst>
                    <a:gd name="T0" fmla="*/ 56 w 208"/>
                    <a:gd name="T1" fmla="*/ 148 h 148"/>
                    <a:gd name="T2" fmla="*/ 16 w 208"/>
                    <a:gd name="T3" fmla="*/ 130 h 148"/>
                    <a:gd name="T4" fmla="*/ 0 w 208"/>
                    <a:gd name="T5" fmla="*/ 89 h 148"/>
                    <a:gd name="T6" fmla="*/ 18 w 208"/>
                    <a:gd name="T7" fmla="*/ 49 h 148"/>
                    <a:gd name="T8" fmla="*/ 57 w 208"/>
                    <a:gd name="T9" fmla="*/ 34 h 148"/>
                    <a:gd name="T10" fmla="*/ 59 w 208"/>
                    <a:gd name="T11" fmla="*/ 34 h 148"/>
                    <a:gd name="T12" fmla="*/ 78 w 208"/>
                    <a:gd name="T13" fmla="*/ 38 h 148"/>
                    <a:gd name="T14" fmla="*/ 139 w 208"/>
                    <a:gd name="T15" fmla="*/ 0 h 148"/>
                    <a:gd name="T16" fmla="*/ 141 w 208"/>
                    <a:gd name="T17" fmla="*/ 0 h 148"/>
                    <a:gd name="T18" fmla="*/ 189 w 208"/>
                    <a:gd name="T19" fmla="*/ 21 h 148"/>
                    <a:gd name="T20" fmla="*/ 207 w 208"/>
                    <a:gd name="T21" fmla="*/ 70 h 148"/>
                    <a:gd name="T22" fmla="*/ 139 w 208"/>
                    <a:gd name="T23" fmla="*/ 136 h 148"/>
                    <a:gd name="T24" fmla="*/ 137 w 208"/>
                    <a:gd name="T25" fmla="*/ 136 h 148"/>
                    <a:gd name="T26" fmla="*/ 103 w 208"/>
                    <a:gd name="T27" fmla="*/ 126 h 148"/>
                    <a:gd name="T28" fmla="*/ 97 w 208"/>
                    <a:gd name="T29" fmla="*/ 133 h 148"/>
                    <a:gd name="T30" fmla="*/ 57 w 208"/>
                    <a:gd name="T31" fmla="*/ 148 h 148"/>
                    <a:gd name="T32" fmla="*/ 56 w 208"/>
                    <a:gd name="T33" fmla="*/ 148 h 1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08" h="148">
                      <a:moveTo>
                        <a:pt x="56" y="148"/>
                      </a:moveTo>
                      <a:cubicBezTo>
                        <a:pt x="41" y="148"/>
                        <a:pt x="26" y="141"/>
                        <a:pt x="16" y="130"/>
                      </a:cubicBezTo>
                      <a:cubicBezTo>
                        <a:pt x="5" y="119"/>
                        <a:pt x="0" y="105"/>
                        <a:pt x="0" y="89"/>
                      </a:cubicBezTo>
                      <a:cubicBezTo>
                        <a:pt x="1" y="74"/>
                        <a:pt x="7" y="60"/>
                        <a:pt x="18" y="49"/>
                      </a:cubicBezTo>
                      <a:cubicBezTo>
                        <a:pt x="29" y="40"/>
                        <a:pt x="43" y="34"/>
                        <a:pt x="57" y="34"/>
                      </a:cubicBezTo>
                      <a:cubicBezTo>
                        <a:pt x="58" y="34"/>
                        <a:pt x="59" y="34"/>
                        <a:pt x="59" y="34"/>
                      </a:cubicBezTo>
                      <a:cubicBezTo>
                        <a:pt x="66" y="34"/>
                        <a:pt x="72" y="35"/>
                        <a:pt x="78" y="38"/>
                      </a:cubicBezTo>
                      <a:cubicBezTo>
                        <a:pt x="90" y="15"/>
                        <a:pt x="113" y="0"/>
                        <a:pt x="139" y="0"/>
                      </a:cubicBezTo>
                      <a:cubicBezTo>
                        <a:pt x="140" y="0"/>
                        <a:pt x="141" y="0"/>
                        <a:pt x="141" y="0"/>
                      </a:cubicBezTo>
                      <a:cubicBezTo>
                        <a:pt x="159" y="0"/>
                        <a:pt x="176" y="8"/>
                        <a:pt x="189" y="21"/>
                      </a:cubicBezTo>
                      <a:cubicBezTo>
                        <a:pt x="201" y="35"/>
                        <a:pt x="208" y="52"/>
                        <a:pt x="207" y="70"/>
                      </a:cubicBezTo>
                      <a:cubicBezTo>
                        <a:pt x="206" y="106"/>
                        <a:pt x="176" y="136"/>
                        <a:pt x="139" y="136"/>
                      </a:cubicBezTo>
                      <a:cubicBezTo>
                        <a:pt x="138" y="136"/>
                        <a:pt x="138" y="136"/>
                        <a:pt x="137" y="136"/>
                      </a:cubicBezTo>
                      <a:cubicBezTo>
                        <a:pt x="125" y="136"/>
                        <a:pt x="113" y="132"/>
                        <a:pt x="103" y="126"/>
                      </a:cubicBezTo>
                      <a:cubicBezTo>
                        <a:pt x="101" y="128"/>
                        <a:pt x="99" y="131"/>
                        <a:pt x="97" y="133"/>
                      </a:cubicBezTo>
                      <a:cubicBezTo>
                        <a:pt x="86" y="143"/>
                        <a:pt x="72" y="148"/>
                        <a:pt x="57" y="148"/>
                      </a:cubicBezTo>
                      <a:cubicBezTo>
                        <a:pt x="57" y="148"/>
                        <a:pt x="56" y="148"/>
                        <a:pt x="56" y="148"/>
                      </a:cubicBezTo>
                      <a:close/>
                    </a:path>
                  </a:pathLst>
                </a:custGeom>
                <a:solidFill>
                  <a:srgbClr val="3F3A3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2" name="íSliḓè">
                  <a:extLst>
                    <a:ext uri="{FF2B5EF4-FFF2-40B4-BE49-F238E27FC236}">
                      <a16:creationId xmlns:a16="http://schemas.microsoft.com/office/drawing/2014/main" xmlns="" id="{3451B40C-CC21-4385-A253-13B2C469CDE4}"/>
                    </a:ext>
                  </a:extLst>
                </p:cNvPr>
                <p:cNvSpPr/>
                <p:nvPr/>
              </p:nvSpPr>
              <p:spPr bwMode="auto">
                <a:xfrm>
                  <a:off x="5656474" y="4150745"/>
                  <a:ext cx="581072" cy="423155"/>
                </a:xfrm>
                <a:custGeom>
                  <a:avLst/>
                  <a:gdLst>
                    <a:gd name="T0" fmla="*/ 146 w 222"/>
                    <a:gd name="T1" fmla="*/ 13 h 162"/>
                    <a:gd name="T2" fmla="*/ 148 w 222"/>
                    <a:gd name="T3" fmla="*/ 13 h 162"/>
                    <a:gd name="T4" fmla="*/ 208 w 222"/>
                    <a:gd name="T5" fmla="*/ 77 h 162"/>
                    <a:gd name="T6" fmla="*/ 146 w 222"/>
                    <a:gd name="T7" fmla="*/ 137 h 162"/>
                    <a:gd name="T8" fmla="*/ 144 w 222"/>
                    <a:gd name="T9" fmla="*/ 137 h 162"/>
                    <a:gd name="T10" fmla="*/ 108 w 222"/>
                    <a:gd name="T11" fmla="*/ 124 h 162"/>
                    <a:gd name="T12" fmla="*/ 99 w 222"/>
                    <a:gd name="T13" fmla="*/ 135 h 162"/>
                    <a:gd name="T14" fmla="*/ 64 w 222"/>
                    <a:gd name="T15" fmla="*/ 149 h 162"/>
                    <a:gd name="T16" fmla="*/ 63 w 222"/>
                    <a:gd name="T17" fmla="*/ 149 h 162"/>
                    <a:gd name="T18" fmla="*/ 27 w 222"/>
                    <a:gd name="T19" fmla="*/ 133 h 162"/>
                    <a:gd name="T20" fmla="*/ 14 w 222"/>
                    <a:gd name="T21" fmla="*/ 97 h 162"/>
                    <a:gd name="T22" fmla="*/ 30 w 222"/>
                    <a:gd name="T23" fmla="*/ 61 h 162"/>
                    <a:gd name="T24" fmla="*/ 64 w 222"/>
                    <a:gd name="T25" fmla="*/ 47 h 162"/>
                    <a:gd name="T26" fmla="*/ 66 w 222"/>
                    <a:gd name="T27" fmla="*/ 47 h 162"/>
                    <a:gd name="T28" fmla="*/ 88 w 222"/>
                    <a:gd name="T29" fmla="*/ 53 h 162"/>
                    <a:gd name="T30" fmla="*/ 146 w 222"/>
                    <a:gd name="T31" fmla="*/ 13 h 162"/>
                    <a:gd name="T32" fmla="*/ 146 w 222"/>
                    <a:gd name="T33" fmla="*/ 0 h 162"/>
                    <a:gd name="T34" fmla="*/ 146 w 222"/>
                    <a:gd name="T35" fmla="*/ 0 h 162"/>
                    <a:gd name="T36" fmla="*/ 82 w 222"/>
                    <a:gd name="T37" fmla="*/ 37 h 162"/>
                    <a:gd name="T38" fmla="*/ 66 w 222"/>
                    <a:gd name="T39" fmla="*/ 34 h 162"/>
                    <a:gd name="T40" fmla="*/ 64 w 222"/>
                    <a:gd name="T41" fmla="*/ 34 h 162"/>
                    <a:gd name="T42" fmla="*/ 21 w 222"/>
                    <a:gd name="T43" fmla="*/ 52 h 162"/>
                    <a:gd name="T44" fmla="*/ 1 w 222"/>
                    <a:gd name="T45" fmla="*/ 96 h 162"/>
                    <a:gd name="T46" fmla="*/ 18 w 222"/>
                    <a:gd name="T47" fmla="*/ 142 h 162"/>
                    <a:gd name="T48" fmla="*/ 62 w 222"/>
                    <a:gd name="T49" fmla="*/ 162 h 162"/>
                    <a:gd name="T50" fmla="*/ 64 w 222"/>
                    <a:gd name="T51" fmla="*/ 162 h 162"/>
                    <a:gd name="T52" fmla="*/ 108 w 222"/>
                    <a:gd name="T53" fmla="*/ 145 h 162"/>
                    <a:gd name="T54" fmla="*/ 112 w 222"/>
                    <a:gd name="T55" fmla="*/ 141 h 162"/>
                    <a:gd name="T56" fmla="*/ 144 w 222"/>
                    <a:gd name="T57" fmla="*/ 150 h 162"/>
                    <a:gd name="T58" fmla="*/ 146 w 222"/>
                    <a:gd name="T59" fmla="*/ 150 h 162"/>
                    <a:gd name="T60" fmla="*/ 221 w 222"/>
                    <a:gd name="T61" fmla="*/ 77 h 162"/>
                    <a:gd name="T62" fmla="*/ 148 w 222"/>
                    <a:gd name="T63" fmla="*/ 0 h 162"/>
                    <a:gd name="T64" fmla="*/ 146 w 222"/>
                    <a:gd name="T65" fmla="*/ 0 h 1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222" h="162">
                      <a:moveTo>
                        <a:pt x="146" y="13"/>
                      </a:moveTo>
                      <a:cubicBezTo>
                        <a:pt x="147" y="13"/>
                        <a:pt x="147" y="13"/>
                        <a:pt x="148" y="13"/>
                      </a:cubicBezTo>
                      <a:cubicBezTo>
                        <a:pt x="182" y="14"/>
                        <a:pt x="209" y="43"/>
                        <a:pt x="208" y="77"/>
                      </a:cubicBezTo>
                      <a:cubicBezTo>
                        <a:pt x="207" y="110"/>
                        <a:pt x="179" y="137"/>
                        <a:pt x="146" y="137"/>
                      </a:cubicBezTo>
                      <a:cubicBezTo>
                        <a:pt x="146" y="137"/>
                        <a:pt x="145" y="137"/>
                        <a:pt x="144" y="137"/>
                      </a:cubicBezTo>
                      <a:cubicBezTo>
                        <a:pt x="131" y="136"/>
                        <a:pt x="118" y="131"/>
                        <a:pt x="108" y="124"/>
                      </a:cubicBezTo>
                      <a:cubicBezTo>
                        <a:pt x="106" y="128"/>
                        <a:pt x="103" y="132"/>
                        <a:pt x="99" y="135"/>
                      </a:cubicBezTo>
                      <a:cubicBezTo>
                        <a:pt x="90" y="144"/>
                        <a:pt x="77" y="149"/>
                        <a:pt x="64" y="149"/>
                      </a:cubicBezTo>
                      <a:cubicBezTo>
                        <a:pt x="64" y="149"/>
                        <a:pt x="63" y="149"/>
                        <a:pt x="63" y="149"/>
                      </a:cubicBezTo>
                      <a:cubicBezTo>
                        <a:pt x="49" y="149"/>
                        <a:pt x="37" y="143"/>
                        <a:pt x="27" y="133"/>
                      </a:cubicBezTo>
                      <a:cubicBezTo>
                        <a:pt x="18" y="123"/>
                        <a:pt x="13" y="110"/>
                        <a:pt x="14" y="97"/>
                      </a:cubicBezTo>
                      <a:cubicBezTo>
                        <a:pt x="14" y="83"/>
                        <a:pt x="20" y="70"/>
                        <a:pt x="30" y="61"/>
                      </a:cubicBezTo>
                      <a:cubicBezTo>
                        <a:pt x="39" y="52"/>
                        <a:pt x="52" y="47"/>
                        <a:pt x="64" y="47"/>
                      </a:cubicBezTo>
                      <a:cubicBezTo>
                        <a:pt x="65" y="47"/>
                        <a:pt x="65" y="47"/>
                        <a:pt x="66" y="47"/>
                      </a:cubicBezTo>
                      <a:cubicBezTo>
                        <a:pt x="74" y="48"/>
                        <a:pt x="81" y="50"/>
                        <a:pt x="88" y="53"/>
                      </a:cubicBezTo>
                      <a:cubicBezTo>
                        <a:pt x="97" y="30"/>
                        <a:pt x="120" y="13"/>
                        <a:pt x="146" y="13"/>
                      </a:cubicBezTo>
                      <a:moveTo>
                        <a:pt x="146" y="0"/>
                      </a:moveTo>
                      <a:cubicBezTo>
                        <a:pt x="146" y="0"/>
                        <a:pt x="146" y="0"/>
                        <a:pt x="146" y="0"/>
                      </a:cubicBezTo>
                      <a:cubicBezTo>
                        <a:pt x="120" y="0"/>
                        <a:pt x="95" y="15"/>
                        <a:pt x="82" y="37"/>
                      </a:cubicBezTo>
                      <a:cubicBezTo>
                        <a:pt x="77" y="35"/>
                        <a:pt x="72" y="35"/>
                        <a:pt x="66" y="34"/>
                      </a:cubicBezTo>
                      <a:cubicBezTo>
                        <a:pt x="66" y="34"/>
                        <a:pt x="65" y="34"/>
                        <a:pt x="64" y="34"/>
                      </a:cubicBezTo>
                      <a:cubicBezTo>
                        <a:pt x="48" y="34"/>
                        <a:pt x="33" y="41"/>
                        <a:pt x="21" y="52"/>
                      </a:cubicBezTo>
                      <a:cubicBezTo>
                        <a:pt x="8" y="63"/>
                        <a:pt x="1" y="79"/>
                        <a:pt x="1" y="96"/>
                      </a:cubicBezTo>
                      <a:cubicBezTo>
                        <a:pt x="0" y="113"/>
                        <a:pt x="6" y="130"/>
                        <a:pt x="18" y="142"/>
                      </a:cubicBezTo>
                      <a:cubicBezTo>
                        <a:pt x="29" y="154"/>
                        <a:pt x="46" y="161"/>
                        <a:pt x="62" y="162"/>
                      </a:cubicBezTo>
                      <a:cubicBezTo>
                        <a:pt x="63" y="162"/>
                        <a:pt x="64" y="162"/>
                        <a:pt x="64" y="162"/>
                      </a:cubicBezTo>
                      <a:cubicBezTo>
                        <a:pt x="81" y="162"/>
                        <a:pt x="96" y="156"/>
                        <a:pt x="108" y="145"/>
                      </a:cubicBezTo>
                      <a:cubicBezTo>
                        <a:pt x="109" y="143"/>
                        <a:pt x="111" y="142"/>
                        <a:pt x="112" y="141"/>
                      </a:cubicBezTo>
                      <a:cubicBezTo>
                        <a:pt x="122" y="146"/>
                        <a:pt x="133" y="149"/>
                        <a:pt x="144" y="150"/>
                      </a:cubicBezTo>
                      <a:cubicBezTo>
                        <a:pt x="145" y="150"/>
                        <a:pt x="145" y="150"/>
                        <a:pt x="146" y="150"/>
                      </a:cubicBezTo>
                      <a:cubicBezTo>
                        <a:pt x="186" y="150"/>
                        <a:pt x="220" y="117"/>
                        <a:pt x="221" y="77"/>
                      </a:cubicBezTo>
                      <a:cubicBezTo>
                        <a:pt x="222" y="37"/>
                        <a:pt x="189" y="1"/>
                        <a:pt x="148" y="0"/>
                      </a:cubicBezTo>
                      <a:cubicBezTo>
                        <a:pt x="148" y="0"/>
                        <a:pt x="147" y="0"/>
                        <a:pt x="14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3" name="išḷiďé">
                  <a:extLst>
                    <a:ext uri="{FF2B5EF4-FFF2-40B4-BE49-F238E27FC236}">
                      <a16:creationId xmlns:a16="http://schemas.microsoft.com/office/drawing/2014/main" xmlns="" id="{D5432B44-3D2B-4532-87DD-B9DC14895C17}"/>
                    </a:ext>
                  </a:extLst>
                </p:cNvPr>
                <p:cNvSpPr/>
                <p:nvPr/>
              </p:nvSpPr>
              <p:spPr bwMode="auto">
                <a:xfrm>
                  <a:off x="5549152" y="3779718"/>
                  <a:ext cx="518211" cy="406291"/>
                </a:xfrm>
                <a:custGeom>
                  <a:avLst/>
                  <a:gdLst>
                    <a:gd name="T0" fmla="*/ 64 w 198"/>
                    <a:gd name="T1" fmla="*/ 156 h 156"/>
                    <a:gd name="T2" fmla="*/ 44 w 198"/>
                    <a:gd name="T3" fmla="*/ 153 h 156"/>
                    <a:gd name="T4" fmla="*/ 8 w 198"/>
                    <a:gd name="T5" fmla="*/ 121 h 156"/>
                    <a:gd name="T6" fmla="*/ 5 w 198"/>
                    <a:gd name="T7" fmla="*/ 74 h 156"/>
                    <a:gd name="T8" fmla="*/ 37 w 198"/>
                    <a:gd name="T9" fmla="*/ 39 h 156"/>
                    <a:gd name="T10" fmla="*/ 64 w 198"/>
                    <a:gd name="T11" fmla="*/ 32 h 156"/>
                    <a:gd name="T12" fmla="*/ 84 w 198"/>
                    <a:gd name="T13" fmla="*/ 36 h 156"/>
                    <a:gd name="T14" fmla="*/ 84 w 198"/>
                    <a:gd name="T15" fmla="*/ 36 h 156"/>
                    <a:gd name="T16" fmla="*/ 113 w 198"/>
                    <a:gd name="T17" fmla="*/ 6 h 156"/>
                    <a:gd name="T18" fmla="*/ 138 w 198"/>
                    <a:gd name="T19" fmla="*/ 0 h 156"/>
                    <a:gd name="T20" fmla="*/ 157 w 198"/>
                    <a:gd name="T21" fmla="*/ 3 h 156"/>
                    <a:gd name="T22" fmla="*/ 191 w 198"/>
                    <a:gd name="T23" fmla="*/ 33 h 156"/>
                    <a:gd name="T24" fmla="*/ 193 w 198"/>
                    <a:gd name="T25" fmla="*/ 77 h 156"/>
                    <a:gd name="T26" fmla="*/ 164 w 198"/>
                    <a:gd name="T27" fmla="*/ 111 h 156"/>
                    <a:gd name="T28" fmla="*/ 138 w 198"/>
                    <a:gd name="T29" fmla="*/ 116 h 156"/>
                    <a:gd name="T30" fmla="*/ 122 w 198"/>
                    <a:gd name="T31" fmla="*/ 114 h 156"/>
                    <a:gd name="T32" fmla="*/ 122 w 198"/>
                    <a:gd name="T33" fmla="*/ 114 h 156"/>
                    <a:gd name="T34" fmla="*/ 91 w 198"/>
                    <a:gd name="T35" fmla="*/ 150 h 156"/>
                    <a:gd name="T36" fmla="*/ 64 w 198"/>
                    <a:gd name="T37" fmla="*/ 156 h 1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98" h="156">
                      <a:moveTo>
                        <a:pt x="64" y="156"/>
                      </a:moveTo>
                      <a:cubicBezTo>
                        <a:pt x="57" y="156"/>
                        <a:pt x="50" y="155"/>
                        <a:pt x="44" y="153"/>
                      </a:cubicBezTo>
                      <a:cubicBezTo>
                        <a:pt x="28" y="147"/>
                        <a:pt x="15" y="136"/>
                        <a:pt x="8" y="121"/>
                      </a:cubicBezTo>
                      <a:cubicBezTo>
                        <a:pt x="1" y="107"/>
                        <a:pt x="0" y="89"/>
                        <a:pt x="5" y="74"/>
                      </a:cubicBezTo>
                      <a:cubicBezTo>
                        <a:pt x="11" y="59"/>
                        <a:pt x="22" y="46"/>
                        <a:pt x="37" y="39"/>
                      </a:cubicBezTo>
                      <a:cubicBezTo>
                        <a:pt x="45" y="34"/>
                        <a:pt x="54" y="32"/>
                        <a:pt x="64" y="32"/>
                      </a:cubicBezTo>
                      <a:cubicBezTo>
                        <a:pt x="71" y="32"/>
                        <a:pt x="78" y="33"/>
                        <a:pt x="84" y="36"/>
                      </a:cubicBezTo>
                      <a:cubicBezTo>
                        <a:pt x="84" y="36"/>
                        <a:pt x="84" y="36"/>
                        <a:pt x="84" y="36"/>
                      </a:cubicBezTo>
                      <a:cubicBezTo>
                        <a:pt x="90" y="23"/>
                        <a:pt x="100" y="12"/>
                        <a:pt x="113" y="6"/>
                      </a:cubicBezTo>
                      <a:cubicBezTo>
                        <a:pt x="120" y="2"/>
                        <a:pt x="129" y="0"/>
                        <a:pt x="138" y="0"/>
                      </a:cubicBezTo>
                      <a:cubicBezTo>
                        <a:pt x="145" y="0"/>
                        <a:pt x="151" y="1"/>
                        <a:pt x="157" y="3"/>
                      </a:cubicBezTo>
                      <a:cubicBezTo>
                        <a:pt x="172" y="8"/>
                        <a:pt x="184" y="19"/>
                        <a:pt x="191" y="33"/>
                      </a:cubicBezTo>
                      <a:cubicBezTo>
                        <a:pt x="197" y="46"/>
                        <a:pt x="198" y="63"/>
                        <a:pt x="193" y="77"/>
                      </a:cubicBezTo>
                      <a:cubicBezTo>
                        <a:pt x="188" y="92"/>
                        <a:pt x="177" y="104"/>
                        <a:pt x="164" y="111"/>
                      </a:cubicBezTo>
                      <a:cubicBezTo>
                        <a:pt x="156" y="114"/>
                        <a:pt x="147" y="116"/>
                        <a:pt x="138" y="116"/>
                      </a:cubicBezTo>
                      <a:cubicBezTo>
                        <a:pt x="133" y="116"/>
                        <a:pt x="127" y="116"/>
                        <a:pt x="122" y="114"/>
                      </a:cubicBezTo>
                      <a:cubicBezTo>
                        <a:pt x="122" y="114"/>
                        <a:pt x="122" y="114"/>
                        <a:pt x="122" y="114"/>
                      </a:cubicBezTo>
                      <a:cubicBezTo>
                        <a:pt x="117" y="130"/>
                        <a:pt x="105" y="143"/>
                        <a:pt x="91" y="150"/>
                      </a:cubicBezTo>
                      <a:cubicBezTo>
                        <a:pt x="82" y="154"/>
                        <a:pt x="73" y="156"/>
                        <a:pt x="64" y="156"/>
                      </a:cubicBezTo>
                      <a:close/>
                    </a:path>
                  </a:pathLst>
                </a:custGeom>
                <a:solidFill>
                  <a:srgbClr val="3F3A3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4" name="iṧ1ïḍe">
                  <a:extLst>
                    <a:ext uri="{FF2B5EF4-FFF2-40B4-BE49-F238E27FC236}">
                      <a16:creationId xmlns:a16="http://schemas.microsoft.com/office/drawing/2014/main" xmlns="" id="{7664ED58-E45B-4C77-8C50-4C1E90372776}"/>
                    </a:ext>
                  </a:extLst>
                </p:cNvPr>
                <p:cNvSpPr/>
                <p:nvPr/>
              </p:nvSpPr>
              <p:spPr bwMode="auto">
                <a:xfrm>
                  <a:off x="5530754" y="3761320"/>
                  <a:ext cx="555007" cy="441553"/>
                </a:xfrm>
                <a:custGeom>
                  <a:avLst/>
                  <a:gdLst>
                    <a:gd name="T0" fmla="*/ 145 w 212"/>
                    <a:gd name="T1" fmla="*/ 13 h 169"/>
                    <a:gd name="T2" fmla="*/ 162 w 212"/>
                    <a:gd name="T3" fmla="*/ 16 h 169"/>
                    <a:gd name="T4" fmla="*/ 192 w 212"/>
                    <a:gd name="T5" fmla="*/ 42 h 169"/>
                    <a:gd name="T6" fmla="*/ 194 w 212"/>
                    <a:gd name="T7" fmla="*/ 82 h 169"/>
                    <a:gd name="T8" fmla="*/ 168 w 212"/>
                    <a:gd name="T9" fmla="*/ 112 h 169"/>
                    <a:gd name="T10" fmla="*/ 145 w 212"/>
                    <a:gd name="T11" fmla="*/ 117 h 169"/>
                    <a:gd name="T12" fmla="*/ 128 w 212"/>
                    <a:gd name="T13" fmla="*/ 114 h 169"/>
                    <a:gd name="T14" fmla="*/ 125 w 212"/>
                    <a:gd name="T15" fmla="*/ 113 h 169"/>
                    <a:gd name="T16" fmla="*/ 123 w 212"/>
                    <a:gd name="T17" fmla="*/ 119 h 169"/>
                    <a:gd name="T18" fmla="*/ 95 w 212"/>
                    <a:gd name="T19" fmla="*/ 151 h 169"/>
                    <a:gd name="T20" fmla="*/ 71 w 212"/>
                    <a:gd name="T21" fmla="*/ 157 h 169"/>
                    <a:gd name="T22" fmla="*/ 53 w 212"/>
                    <a:gd name="T23" fmla="*/ 154 h 169"/>
                    <a:gd name="T24" fmla="*/ 21 w 212"/>
                    <a:gd name="T25" fmla="*/ 125 h 169"/>
                    <a:gd name="T26" fmla="*/ 18 w 212"/>
                    <a:gd name="T27" fmla="*/ 83 h 169"/>
                    <a:gd name="T28" fmla="*/ 47 w 212"/>
                    <a:gd name="T29" fmla="*/ 51 h 169"/>
                    <a:gd name="T30" fmla="*/ 71 w 212"/>
                    <a:gd name="T31" fmla="*/ 46 h 169"/>
                    <a:gd name="T32" fmla="*/ 89 w 212"/>
                    <a:gd name="T33" fmla="*/ 49 h 169"/>
                    <a:gd name="T34" fmla="*/ 95 w 212"/>
                    <a:gd name="T35" fmla="*/ 51 h 169"/>
                    <a:gd name="T36" fmla="*/ 96 w 212"/>
                    <a:gd name="T37" fmla="*/ 48 h 169"/>
                    <a:gd name="T38" fmla="*/ 122 w 212"/>
                    <a:gd name="T39" fmla="*/ 18 h 169"/>
                    <a:gd name="T40" fmla="*/ 145 w 212"/>
                    <a:gd name="T41" fmla="*/ 13 h 169"/>
                    <a:gd name="T42" fmla="*/ 145 w 212"/>
                    <a:gd name="T43" fmla="*/ 0 h 169"/>
                    <a:gd name="T44" fmla="*/ 117 w 212"/>
                    <a:gd name="T45" fmla="*/ 7 h 169"/>
                    <a:gd name="T46" fmla="*/ 88 w 212"/>
                    <a:gd name="T47" fmla="*/ 35 h 169"/>
                    <a:gd name="T48" fmla="*/ 71 w 212"/>
                    <a:gd name="T49" fmla="*/ 33 h 169"/>
                    <a:gd name="T50" fmla="*/ 41 w 212"/>
                    <a:gd name="T51" fmla="*/ 40 h 169"/>
                    <a:gd name="T52" fmla="*/ 6 w 212"/>
                    <a:gd name="T53" fmla="*/ 79 h 169"/>
                    <a:gd name="T54" fmla="*/ 9 w 212"/>
                    <a:gd name="T55" fmla="*/ 131 h 169"/>
                    <a:gd name="T56" fmla="*/ 48 w 212"/>
                    <a:gd name="T57" fmla="*/ 166 h 169"/>
                    <a:gd name="T58" fmla="*/ 71 w 212"/>
                    <a:gd name="T59" fmla="*/ 169 h 169"/>
                    <a:gd name="T60" fmla="*/ 101 w 212"/>
                    <a:gd name="T61" fmla="*/ 163 h 169"/>
                    <a:gd name="T62" fmla="*/ 133 w 212"/>
                    <a:gd name="T63" fmla="*/ 129 h 169"/>
                    <a:gd name="T64" fmla="*/ 145 w 212"/>
                    <a:gd name="T65" fmla="*/ 130 h 169"/>
                    <a:gd name="T66" fmla="*/ 173 w 212"/>
                    <a:gd name="T67" fmla="*/ 123 h 169"/>
                    <a:gd name="T68" fmla="*/ 206 w 212"/>
                    <a:gd name="T69" fmla="*/ 86 h 169"/>
                    <a:gd name="T70" fmla="*/ 203 w 212"/>
                    <a:gd name="T71" fmla="*/ 37 h 169"/>
                    <a:gd name="T72" fmla="*/ 166 w 212"/>
                    <a:gd name="T73" fmla="*/ 4 h 169"/>
                    <a:gd name="T74" fmla="*/ 145 w 212"/>
                    <a:gd name="T75" fmla="*/ 0 h 1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212" h="169">
                      <a:moveTo>
                        <a:pt x="145" y="13"/>
                      </a:moveTo>
                      <a:cubicBezTo>
                        <a:pt x="151" y="13"/>
                        <a:pt x="157" y="14"/>
                        <a:pt x="162" y="16"/>
                      </a:cubicBezTo>
                      <a:cubicBezTo>
                        <a:pt x="175" y="21"/>
                        <a:pt x="186" y="30"/>
                        <a:pt x="192" y="42"/>
                      </a:cubicBezTo>
                      <a:cubicBezTo>
                        <a:pt x="198" y="55"/>
                        <a:pt x="199" y="69"/>
                        <a:pt x="194" y="82"/>
                      </a:cubicBezTo>
                      <a:cubicBezTo>
                        <a:pt x="190" y="95"/>
                        <a:pt x="180" y="106"/>
                        <a:pt x="168" y="112"/>
                      </a:cubicBezTo>
                      <a:cubicBezTo>
                        <a:pt x="161" y="115"/>
                        <a:pt x="153" y="117"/>
                        <a:pt x="145" y="117"/>
                      </a:cubicBezTo>
                      <a:cubicBezTo>
                        <a:pt x="139" y="117"/>
                        <a:pt x="134" y="116"/>
                        <a:pt x="128" y="114"/>
                      </a:cubicBezTo>
                      <a:cubicBezTo>
                        <a:pt x="127" y="114"/>
                        <a:pt x="126" y="113"/>
                        <a:pt x="125" y="113"/>
                      </a:cubicBezTo>
                      <a:cubicBezTo>
                        <a:pt x="124" y="115"/>
                        <a:pt x="124" y="117"/>
                        <a:pt x="123" y="119"/>
                      </a:cubicBezTo>
                      <a:cubicBezTo>
                        <a:pt x="118" y="133"/>
                        <a:pt x="108" y="145"/>
                        <a:pt x="95" y="151"/>
                      </a:cubicBezTo>
                      <a:cubicBezTo>
                        <a:pt x="87" y="155"/>
                        <a:pt x="79" y="157"/>
                        <a:pt x="71" y="157"/>
                      </a:cubicBezTo>
                      <a:cubicBezTo>
                        <a:pt x="65" y="157"/>
                        <a:pt x="58" y="156"/>
                        <a:pt x="53" y="154"/>
                      </a:cubicBezTo>
                      <a:cubicBezTo>
                        <a:pt x="39" y="149"/>
                        <a:pt x="27" y="139"/>
                        <a:pt x="21" y="125"/>
                      </a:cubicBezTo>
                      <a:cubicBezTo>
                        <a:pt x="15" y="112"/>
                        <a:pt x="14" y="97"/>
                        <a:pt x="18" y="83"/>
                      </a:cubicBezTo>
                      <a:cubicBezTo>
                        <a:pt x="23" y="69"/>
                        <a:pt x="33" y="58"/>
                        <a:pt x="47" y="51"/>
                      </a:cubicBezTo>
                      <a:cubicBezTo>
                        <a:pt x="54" y="48"/>
                        <a:pt x="62" y="46"/>
                        <a:pt x="71" y="46"/>
                      </a:cubicBezTo>
                      <a:cubicBezTo>
                        <a:pt x="77" y="46"/>
                        <a:pt x="83" y="47"/>
                        <a:pt x="89" y="49"/>
                      </a:cubicBezTo>
                      <a:cubicBezTo>
                        <a:pt x="91" y="50"/>
                        <a:pt x="93" y="50"/>
                        <a:pt x="95" y="51"/>
                      </a:cubicBezTo>
                      <a:cubicBezTo>
                        <a:pt x="95" y="50"/>
                        <a:pt x="96" y="49"/>
                        <a:pt x="96" y="48"/>
                      </a:cubicBezTo>
                      <a:cubicBezTo>
                        <a:pt x="101" y="35"/>
                        <a:pt x="110" y="24"/>
                        <a:pt x="122" y="18"/>
                      </a:cubicBezTo>
                      <a:cubicBezTo>
                        <a:pt x="130" y="15"/>
                        <a:pt x="137" y="13"/>
                        <a:pt x="145" y="13"/>
                      </a:cubicBezTo>
                      <a:moveTo>
                        <a:pt x="145" y="0"/>
                      </a:moveTo>
                      <a:cubicBezTo>
                        <a:pt x="135" y="0"/>
                        <a:pt x="126" y="3"/>
                        <a:pt x="117" y="7"/>
                      </a:cubicBezTo>
                      <a:cubicBezTo>
                        <a:pt x="104" y="13"/>
                        <a:pt x="94" y="23"/>
                        <a:pt x="88" y="35"/>
                      </a:cubicBezTo>
                      <a:cubicBezTo>
                        <a:pt x="82" y="34"/>
                        <a:pt x="77" y="33"/>
                        <a:pt x="71" y="33"/>
                      </a:cubicBezTo>
                      <a:cubicBezTo>
                        <a:pt x="60" y="33"/>
                        <a:pt x="50" y="35"/>
                        <a:pt x="41" y="40"/>
                      </a:cubicBezTo>
                      <a:cubicBezTo>
                        <a:pt x="25" y="48"/>
                        <a:pt x="12" y="62"/>
                        <a:pt x="6" y="79"/>
                      </a:cubicBezTo>
                      <a:cubicBezTo>
                        <a:pt x="0" y="96"/>
                        <a:pt x="1" y="115"/>
                        <a:pt x="9" y="131"/>
                      </a:cubicBezTo>
                      <a:cubicBezTo>
                        <a:pt x="17" y="147"/>
                        <a:pt x="31" y="160"/>
                        <a:pt x="48" y="166"/>
                      </a:cubicBezTo>
                      <a:cubicBezTo>
                        <a:pt x="56" y="168"/>
                        <a:pt x="63" y="169"/>
                        <a:pt x="71" y="169"/>
                      </a:cubicBezTo>
                      <a:cubicBezTo>
                        <a:pt x="81" y="169"/>
                        <a:pt x="91" y="167"/>
                        <a:pt x="101" y="163"/>
                      </a:cubicBezTo>
                      <a:cubicBezTo>
                        <a:pt x="115" y="156"/>
                        <a:pt x="127" y="143"/>
                        <a:pt x="133" y="129"/>
                      </a:cubicBezTo>
                      <a:cubicBezTo>
                        <a:pt x="137" y="129"/>
                        <a:pt x="141" y="130"/>
                        <a:pt x="145" y="130"/>
                      </a:cubicBezTo>
                      <a:cubicBezTo>
                        <a:pt x="155" y="130"/>
                        <a:pt x="165" y="128"/>
                        <a:pt x="173" y="123"/>
                      </a:cubicBezTo>
                      <a:cubicBezTo>
                        <a:pt x="189" y="116"/>
                        <a:pt x="201" y="102"/>
                        <a:pt x="206" y="86"/>
                      </a:cubicBezTo>
                      <a:cubicBezTo>
                        <a:pt x="212" y="70"/>
                        <a:pt x="211" y="52"/>
                        <a:pt x="203" y="37"/>
                      </a:cubicBezTo>
                      <a:cubicBezTo>
                        <a:pt x="196" y="21"/>
                        <a:pt x="182" y="9"/>
                        <a:pt x="166" y="4"/>
                      </a:cubicBezTo>
                      <a:cubicBezTo>
                        <a:pt x="159" y="2"/>
                        <a:pt x="152" y="0"/>
                        <a:pt x="14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5" name="íṣľíďè">
                  <a:extLst>
                    <a:ext uri="{FF2B5EF4-FFF2-40B4-BE49-F238E27FC236}">
                      <a16:creationId xmlns:a16="http://schemas.microsoft.com/office/drawing/2014/main" xmlns="" id="{9B8F0020-85D2-4904-997D-04A50CB38097}"/>
                    </a:ext>
                  </a:extLst>
                </p:cNvPr>
                <p:cNvSpPr/>
                <p:nvPr/>
              </p:nvSpPr>
              <p:spPr bwMode="auto">
                <a:xfrm>
                  <a:off x="6075029" y="4256534"/>
                  <a:ext cx="780384" cy="432354"/>
                </a:xfrm>
                <a:custGeom>
                  <a:avLst/>
                  <a:gdLst>
                    <a:gd name="T0" fmla="*/ 175 w 298"/>
                    <a:gd name="T1" fmla="*/ 165 h 165"/>
                    <a:gd name="T2" fmla="*/ 141 w 298"/>
                    <a:gd name="T3" fmla="*/ 152 h 165"/>
                    <a:gd name="T4" fmla="*/ 127 w 298"/>
                    <a:gd name="T5" fmla="*/ 142 h 165"/>
                    <a:gd name="T6" fmla="*/ 117 w 298"/>
                    <a:gd name="T7" fmla="*/ 148 h 165"/>
                    <a:gd name="T8" fmla="*/ 93 w 298"/>
                    <a:gd name="T9" fmla="*/ 157 h 165"/>
                    <a:gd name="T10" fmla="*/ 92 w 298"/>
                    <a:gd name="T11" fmla="*/ 157 h 165"/>
                    <a:gd name="T12" fmla="*/ 78 w 298"/>
                    <a:gd name="T13" fmla="*/ 159 h 165"/>
                    <a:gd name="T14" fmla="*/ 52 w 298"/>
                    <a:gd name="T15" fmla="*/ 154 h 165"/>
                    <a:gd name="T16" fmla="*/ 51 w 298"/>
                    <a:gd name="T17" fmla="*/ 154 h 165"/>
                    <a:gd name="T18" fmla="*/ 35 w 298"/>
                    <a:gd name="T19" fmla="*/ 145 h 165"/>
                    <a:gd name="T20" fmla="*/ 34 w 298"/>
                    <a:gd name="T21" fmla="*/ 145 h 165"/>
                    <a:gd name="T22" fmla="*/ 9 w 298"/>
                    <a:gd name="T23" fmla="*/ 116 h 165"/>
                    <a:gd name="T24" fmla="*/ 9 w 298"/>
                    <a:gd name="T25" fmla="*/ 115 h 165"/>
                    <a:gd name="T26" fmla="*/ 2 w 298"/>
                    <a:gd name="T27" fmla="*/ 75 h 165"/>
                    <a:gd name="T28" fmla="*/ 2 w 298"/>
                    <a:gd name="T29" fmla="*/ 75 h 165"/>
                    <a:gd name="T30" fmla="*/ 7 w 298"/>
                    <a:gd name="T31" fmla="*/ 55 h 165"/>
                    <a:gd name="T32" fmla="*/ 15 w 298"/>
                    <a:gd name="T33" fmla="*/ 40 h 165"/>
                    <a:gd name="T34" fmla="*/ 17 w 298"/>
                    <a:gd name="T35" fmla="*/ 36 h 165"/>
                    <a:gd name="T36" fmla="*/ 30 w 298"/>
                    <a:gd name="T37" fmla="*/ 22 h 165"/>
                    <a:gd name="T38" fmla="*/ 30 w 298"/>
                    <a:gd name="T39" fmla="*/ 22 h 165"/>
                    <a:gd name="T40" fmla="*/ 65 w 298"/>
                    <a:gd name="T41" fmla="*/ 5 h 165"/>
                    <a:gd name="T42" fmla="*/ 66 w 298"/>
                    <a:gd name="T43" fmla="*/ 5 h 165"/>
                    <a:gd name="T44" fmla="*/ 86 w 298"/>
                    <a:gd name="T45" fmla="*/ 4 h 165"/>
                    <a:gd name="T46" fmla="*/ 86 w 298"/>
                    <a:gd name="T47" fmla="*/ 4 h 165"/>
                    <a:gd name="T48" fmla="*/ 124 w 298"/>
                    <a:gd name="T49" fmla="*/ 18 h 165"/>
                    <a:gd name="T50" fmla="*/ 125 w 298"/>
                    <a:gd name="T51" fmla="*/ 18 h 165"/>
                    <a:gd name="T52" fmla="*/ 125 w 298"/>
                    <a:gd name="T53" fmla="*/ 19 h 165"/>
                    <a:gd name="T54" fmla="*/ 129 w 298"/>
                    <a:gd name="T55" fmla="*/ 22 h 165"/>
                    <a:gd name="T56" fmla="*/ 158 w 298"/>
                    <a:gd name="T57" fmla="*/ 10 h 165"/>
                    <a:gd name="T58" fmla="*/ 161 w 298"/>
                    <a:gd name="T59" fmla="*/ 10 h 165"/>
                    <a:gd name="T60" fmla="*/ 187 w 298"/>
                    <a:gd name="T61" fmla="*/ 22 h 165"/>
                    <a:gd name="T62" fmla="*/ 195 w 298"/>
                    <a:gd name="T63" fmla="*/ 15 h 165"/>
                    <a:gd name="T64" fmla="*/ 235 w 298"/>
                    <a:gd name="T65" fmla="*/ 0 h 165"/>
                    <a:gd name="T66" fmla="*/ 240 w 298"/>
                    <a:gd name="T67" fmla="*/ 0 h 165"/>
                    <a:gd name="T68" fmla="*/ 282 w 298"/>
                    <a:gd name="T69" fmla="*/ 22 h 165"/>
                    <a:gd name="T70" fmla="*/ 282 w 298"/>
                    <a:gd name="T71" fmla="*/ 22 h 165"/>
                    <a:gd name="T72" fmla="*/ 291 w 298"/>
                    <a:gd name="T73" fmla="*/ 35 h 165"/>
                    <a:gd name="T74" fmla="*/ 291 w 298"/>
                    <a:gd name="T75" fmla="*/ 35 h 165"/>
                    <a:gd name="T76" fmla="*/ 297 w 298"/>
                    <a:gd name="T77" fmla="*/ 67 h 165"/>
                    <a:gd name="T78" fmla="*/ 297 w 298"/>
                    <a:gd name="T79" fmla="*/ 67 h 165"/>
                    <a:gd name="T80" fmla="*/ 296 w 298"/>
                    <a:gd name="T81" fmla="*/ 69 h 165"/>
                    <a:gd name="T82" fmla="*/ 293 w 298"/>
                    <a:gd name="T83" fmla="*/ 84 h 165"/>
                    <a:gd name="T84" fmla="*/ 293 w 298"/>
                    <a:gd name="T85" fmla="*/ 85 h 165"/>
                    <a:gd name="T86" fmla="*/ 275 w 298"/>
                    <a:gd name="T87" fmla="*/ 111 h 165"/>
                    <a:gd name="T88" fmla="*/ 235 w 298"/>
                    <a:gd name="T89" fmla="*/ 125 h 165"/>
                    <a:gd name="T90" fmla="*/ 232 w 298"/>
                    <a:gd name="T91" fmla="*/ 125 h 165"/>
                    <a:gd name="T92" fmla="*/ 199 w 298"/>
                    <a:gd name="T93" fmla="*/ 160 h 165"/>
                    <a:gd name="T94" fmla="*/ 175 w 298"/>
                    <a:gd name="T95" fmla="*/ 165 h 1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298" h="165">
                      <a:moveTo>
                        <a:pt x="175" y="165"/>
                      </a:moveTo>
                      <a:cubicBezTo>
                        <a:pt x="163" y="165"/>
                        <a:pt x="151" y="160"/>
                        <a:pt x="141" y="152"/>
                      </a:cubicBezTo>
                      <a:cubicBezTo>
                        <a:pt x="136" y="149"/>
                        <a:pt x="131" y="146"/>
                        <a:pt x="127" y="142"/>
                      </a:cubicBezTo>
                      <a:cubicBezTo>
                        <a:pt x="124" y="144"/>
                        <a:pt x="121" y="146"/>
                        <a:pt x="117" y="148"/>
                      </a:cubicBezTo>
                      <a:cubicBezTo>
                        <a:pt x="110" y="152"/>
                        <a:pt x="104" y="154"/>
                        <a:pt x="93" y="157"/>
                      </a:cubicBezTo>
                      <a:cubicBezTo>
                        <a:pt x="92" y="157"/>
                        <a:pt x="92" y="157"/>
                        <a:pt x="92" y="157"/>
                      </a:cubicBezTo>
                      <a:cubicBezTo>
                        <a:pt x="87" y="158"/>
                        <a:pt x="83" y="159"/>
                        <a:pt x="78" y="159"/>
                      </a:cubicBezTo>
                      <a:cubicBezTo>
                        <a:pt x="69" y="159"/>
                        <a:pt x="60" y="157"/>
                        <a:pt x="52" y="154"/>
                      </a:cubicBezTo>
                      <a:cubicBezTo>
                        <a:pt x="51" y="154"/>
                        <a:pt x="51" y="154"/>
                        <a:pt x="51" y="154"/>
                      </a:cubicBezTo>
                      <a:cubicBezTo>
                        <a:pt x="35" y="145"/>
                        <a:pt x="35" y="145"/>
                        <a:pt x="35" y="145"/>
                      </a:cubicBezTo>
                      <a:cubicBezTo>
                        <a:pt x="34" y="145"/>
                        <a:pt x="34" y="145"/>
                        <a:pt x="34" y="145"/>
                      </a:cubicBezTo>
                      <a:cubicBezTo>
                        <a:pt x="24" y="137"/>
                        <a:pt x="15" y="127"/>
                        <a:pt x="9" y="116"/>
                      </a:cubicBezTo>
                      <a:cubicBezTo>
                        <a:pt x="9" y="115"/>
                        <a:pt x="9" y="115"/>
                        <a:pt x="9" y="115"/>
                      </a:cubicBezTo>
                      <a:cubicBezTo>
                        <a:pt x="4" y="103"/>
                        <a:pt x="0" y="89"/>
                        <a:pt x="2" y="75"/>
                      </a:cubicBezTo>
                      <a:cubicBezTo>
                        <a:pt x="2" y="75"/>
                        <a:pt x="2" y="75"/>
                        <a:pt x="2" y="75"/>
                      </a:cubicBezTo>
                      <a:cubicBezTo>
                        <a:pt x="3" y="67"/>
                        <a:pt x="7" y="55"/>
                        <a:pt x="7" y="55"/>
                      </a:cubicBezTo>
                      <a:cubicBezTo>
                        <a:pt x="9" y="49"/>
                        <a:pt x="12" y="45"/>
                        <a:pt x="15" y="40"/>
                      </a:cubicBezTo>
                      <a:cubicBezTo>
                        <a:pt x="17" y="36"/>
                        <a:pt x="17" y="36"/>
                        <a:pt x="17" y="36"/>
                      </a:cubicBezTo>
                      <a:cubicBezTo>
                        <a:pt x="30" y="22"/>
                        <a:pt x="30" y="22"/>
                        <a:pt x="30" y="22"/>
                      </a:cubicBezTo>
                      <a:cubicBezTo>
                        <a:pt x="30" y="22"/>
                        <a:pt x="30" y="22"/>
                        <a:pt x="30" y="22"/>
                      </a:cubicBezTo>
                      <a:cubicBezTo>
                        <a:pt x="40" y="13"/>
                        <a:pt x="52" y="8"/>
                        <a:pt x="65" y="5"/>
                      </a:cubicBezTo>
                      <a:cubicBezTo>
                        <a:pt x="66" y="5"/>
                        <a:pt x="66" y="5"/>
                        <a:pt x="66" y="5"/>
                      </a:cubicBezTo>
                      <a:cubicBezTo>
                        <a:pt x="86" y="4"/>
                        <a:pt x="86" y="4"/>
                        <a:pt x="86" y="4"/>
                      </a:cubicBezTo>
                      <a:cubicBezTo>
                        <a:pt x="86" y="4"/>
                        <a:pt x="86" y="4"/>
                        <a:pt x="86" y="4"/>
                      </a:cubicBezTo>
                      <a:cubicBezTo>
                        <a:pt x="100" y="5"/>
                        <a:pt x="112" y="10"/>
                        <a:pt x="124" y="18"/>
                      </a:cubicBezTo>
                      <a:cubicBezTo>
                        <a:pt x="125" y="18"/>
                        <a:pt x="125" y="18"/>
                        <a:pt x="125" y="18"/>
                      </a:cubicBezTo>
                      <a:cubicBezTo>
                        <a:pt x="125" y="19"/>
                        <a:pt x="125" y="19"/>
                        <a:pt x="125" y="19"/>
                      </a:cubicBezTo>
                      <a:cubicBezTo>
                        <a:pt x="129" y="22"/>
                        <a:pt x="129" y="22"/>
                        <a:pt x="129" y="22"/>
                      </a:cubicBezTo>
                      <a:cubicBezTo>
                        <a:pt x="137" y="14"/>
                        <a:pt x="147" y="10"/>
                        <a:pt x="158" y="10"/>
                      </a:cubicBezTo>
                      <a:cubicBezTo>
                        <a:pt x="159" y="10"/>
                        <a:pt x="160" y="10"/>
                        <a:pt x="161" y="10"/>
                      </a:cubicBezTo>
                      <a:cubicBezTo>
                        <a:pt x="171" y="10"/>
                        <a:pt x="180" y="15"/>
                        <a:pt x="187" y="22"/>
                      </a:cubicBezTo>
                      <a:cubicBezTo>
                        <a:pt x="189" y="19"/>
                        <a:pt x="192" y="17"/>
                        <a:pt x="195" y="15"/>
                      </a:cubicBezTo>
                      <a:cubicBezTo>
                        <a:pt x="206" y="5"/>
                        <a:pt x="220" y="0"/>
                        <a:pt x="235" y="0"/>
                      </a:cubicBezTo>
                      <a:cubicBezTo>
                        <a:pt x="236" y="0"/>
                        <a:pt x="238" y="0"/>
                        <a:pt x="240" y="0"/>
                      </a:cubicBezTo>
                      <a:cubicBezTo>
                        <a:pt x="256" y="1"/>
                        <a:pt x="272" y="9"/>
                        <a:pt x="282" y="22"/>
                      </a:cubicBezTo>
                      <a:cubicBezTo>
                        <a:pt x="282" y="22"/>
                        <a:pt x="282" y="22"/>
                        <a:pt x="282" y="22"/>
                      </a:cubicBezTo>
                      <a:cubicBezTo>
                        <a:pt x="291" y="35"/>
                        <a:pt x="291" y="35"/>
                        <a:pt x="291" y="35"/>
                      </a:cubicBezTo>
                      <a:cubicBezTo>
                        <a:pt x="291" y="35"/>
                        <a:pt x="291" y="35"/>
                        <a:pt x="291" y="35"/>
                      </a:cubicBezTo>
                      <a:cubicBezTo>
                        <a:pt x="296" y="45"/>
                        <a:pt x="298" y="56"/>
                        <a:pt x="297" y="67"/>
                      </a:cubicBezTo>
                      <a:cubicBezTo>
                        <a:pt x="297" y="67"/>
                        <a:pt x="297" y="67"/>
                        <a:pt x="297" y="67"/>
                      </a:cubicBezTo>
                      <a:cubicBezTo>
                        <a:pt x="296" y="69"/>
                        <a:pt x="296" y="69"/>
                        <a:pt x="296" y="69"/>
                      </a:cubicBezTo>
                      <a:cubicBezTo>
                        <a:pt x="293" y="84"/>
                        <a:pt x="293" y="84"/>
                        <a:pt x="293" y="84"/>
                      </a:cubicBezTo>
                      <a:cubicBezTo>
                        <a:pt x="293" y="85"/>
                        <a:pt x="293" y="85"/>
                        <a:pt x="293" y="85"/>
                      </a:cubicBezTo>
                      <a:cubicBezTo>
                        <a:pt x="289" y="95"/>
                        <a:pt x="283" y="104"/>
                        <a:pt x="275" y="111"/>
                      </a:cubicBezTo>
                      <a:cubicBezTo>
                        <a:pt x="263" y="120"/>
                        <a:pt x="249" y="125"/>
                        <a:pt x="235" y="125"/>
                      </a:cubicBezTo>
                      <a:cubicBezTo>
                        <a:pt x="234" y="125"/>
                        <a:pt x="233" y="125"/>
                        <a:pt x="232" y="125"/>
                      </a:cubicBezTo>
                      <a:cubicBezTo>
                        <a:pt x="226" y="141"/>
                        <a:pt x="214" y="153"/>
                        <a:pt x="199" y="160"/>
                      </a:cubicBezTo>
                      <a:cubicBezTo>
                        <a:pt x="191" y="163"/>
                        <a:pt x="183" y="165"/>
                        <a:pt x="175" y="165"/>
                      </a:cubicBezTo>
                      <a:close/>
                    </a:path>
                  </a:pathLst>
                </a:custGeom>
                <a:solidFill>
                  <a:srgbClr val="3F3A3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6" name="ïŝlîḓê">
                  <a:extLst>
                    <a:ext uri="{FF2B5EF4-FFF2-40B4-BE49-F238E27FC236}">
                      <a16:creationId xmlns:a16="http://schemas.microsoft.com/office/drawing/2014/main" xmlns="" id="{79FF11CB-1735-4F77-90B1-3F1BF3335481}"/>
                    </a:ext>
                  </a:extLst>
                </p:cNvPr>
                <p:cNvSpPr/>
                <p:nvPr/>
              </p:nvSpPr>
              <p:spPr bwMode="auto">
                <a:xfrm>
                  <a:off x="6056631" y="4238135"/>
                  <a:ext cx="814114" cy="466084"/>
                </a:xfrm>
                <a:custGeom>
                  <a:avLst/>
                  <a:gdLst>
                    <a:gd name="T0" fmla="*/ 246 w 311"/>
                    <a:gd name="T1" fmla="*/ 13 h 178"/>
                    <a:gd name="T2" fmla="*/ 292 w 311"/>
                    <a:gd name="T3" fmla="*/ 45 h 178"/>
                    <a:gd name="T4" fmla="*/ 297 w 311"/>
                    <a:gd name="T5" fmla="*/ 75 h 178"/>
                    <a:gd name="T6" fmla="*/ 277 w 311"/>
                    <a:gd name="T7" fmla="*/ 113 h 178"/>
                    <a:gd name="T8" fmla="*/ 237 w 311"/>
                    <a:gd name="T9" fmla="*/ 126 h 178"/>
                    <a:gd name="T10" fmla="*/ 203 w 311"/>
                    <a:gd name="T11" fmla="*/ 161 h 178"/>
                    <a:gd name="T12" fmla="*/ 152 w 311"/>
                    <a:gd name="T13" fmla="*/ 154 h 178"/>
                    <a:gd name="T14" fmla="*/ 132 w 311"/>
                    <a:gd name="T15" fmla="*/ 142 h 178"/>
                    <a:gd name="T16" fmla="*/ 98 w 311"/>
                    <a:gd name="T17" fmla="*/ 158 h 178"/>
                    <a:gd name="T18" fmla="*/ 61 w 311"/>
                    <a:gd name="T19" fmla="*/ 155 h 178"/>
                    <a:gd name="T20" fmla="*/ 22 w 311"/>
                    <a:gd name="T21" fmla="*/ 120 h 178"/>
                    <a:gd name="T22" fmla="*/ 16 w 311"/>
                    <a:gd name="T23" fmla="*/ 84 h 178"/>
                    <a:gd name="T24" fmla="*/ 29 w 311"/>
                    <a:gd name="T25" fmla="*/ 47 h 178"/>
                    <a:gd name="T26" fmla="*/ 74 w 311"/>
                    <a:gd name="T27" fmla="*/ 18 h 178"/>
                    <a:gd name="T28" fmla="*/ 127 w 311"/>
                    <a:gd name="T29" fmla="*/ 30 h 178"/>
                    <a:gd name="T30" fmla="*/ 137 w 311"/>
                    <a:gd name="T31" fmla="*/ 39 h 178"/>
                    <a:gd name="T32" fmla="*/ 168 w 311"/>
                    <a:gd name="T33" fmla="*/ 23 h 178"/>
                    <a:gd name="T34" fmla="*/ 206 w 311"/>
                    <a:gd name="T35" fmla="*/ 26 h 178"/>
                    <a:gd name="T36" fmla="*/ 242 w 311"/>
                    <a:gd name="T37" fmla="*/ 0 h 178"/>
                    <a:gd name="T38" fmla="*/ 197 w 311"/>
                    <a:gd name="T39" fmla="*/ 17 h 178"/>
                    <a:gd name="T40" fmla="*/ 169 w 311"/>
                    <a:gd name="T41" fmla="*/ 10 h 178"/>
                    <a:gd name="T42" fmla="*/ 136 w 311"/>
                    <a:gd name="T43" fmla="*/ 21 h 178"/>
                    <a:gd name="T44" fmla="*/ 135 w 311"/>
                    <a:gd name="T45" fmla="*/ 20 h 178"/>
                    <a:gd name="T46" fmla="*/ 94 w 311"/>
                    <a:gd name="T47" fmla="*/ 5 h 178"/>
                    <a:gd name="T48" fmla="*/ 92 w 311"/>
                    <a:gd name="T49" fmla="*/ 5 h 178"/>
                    <a:gd name="T50" fmla="*/ 73 w 311"/>
                    <a:gd name="T51" fmla="*/ 5 h 178"/>
                    <a:gd name="T52" fmla="*/ 71 w 311"/>
                    <a:gd name="T53" fmla="*/ 6 h 178"/>
                    <a:gd name="T54" fmla="*/ 32 w 311"/>
                    <a:gd name="T55" fmla="*/ 25 h 178"/>
                    <a:gd name="T56" fmla="*/ 25 w 311"/>
                    <a:gd name="T57" fmla="*/ 32 h 178"/>
                    <a:gd name="T58" fmla="*/ 18 w 311"/>
                    <a:gd name="T59" fmla="*/ 40 h 178"/>
                    <a:gd name="T60" fmla="*/ 16 w 311"/>
                    <a:gd name="T61" fmla="*/ 43 h 178"/>
                    <a:gd name="T62" fmla="*/ 4 w 311"/>
                    <a:gd name="T63" fmla="*/ 74 h 178"/>
                    <a:gd name="T64" fmla="*/ 10 w 311"/>
                    <a:gd name="T65" fmla="*/ 125 h 178"/>
                    <a:gd name="T66" fmla="*/ 11 w 311"/>
                    <a:gd name="T67" fmla="*/ 125 h 178"/>
                    <a:gd name="T68" fmla="*/ 38 w 311"/>
                    <a:gd name="T69" fmla="*/ 158 h 178"/>
                    <a:gd name="T70" fmla="*/ 55 w 311"/>
                    <a:gd name="T71" fmla="*/ 166 h 178"/>
                    <a:gd name="T72" fmla="*/ 56 w 311"/>
                    <a:gd name="T73" fmla="*/ 167 h 178"/>
                    <a:gd name="T74" fmla="*/ 85 w 311"/>
                    <a:gd name="T75" fmla="*/ 172 h 178"/>
                    <a:gd name="T76" fmla="*/ 101 w 311"/>
                    <a:gd name="T77" fmla="*/ 171 h 178"/>
                    <a:gd name="T78" fmla="*/ 128 w 311"/>
                    <a:gd name="T79" fmla="*/ 160 h 178"/>
                    <a:gd name="T80" fmla="*/ 145 w 311"/>
                    <a:gd name="T81" fmla="*/ 165 h 178"/>
                    <a:gd name="T82" fmla="*/ 208 w 311"/>
                    <a:gd name="T83" fmla="*/ 173 h 178"/>
                    <a:gd name="T84" fmla="*/ 286 w 311"/>
                    <a:gd name="T85" fmla="*/ 123 h 178"/>
                    <a:gd name="T86" fmla="*/ 306 w 311"/>
                    <a:gd name="T87" fmla="*/ 93 h 178"/>
                    <a:gd name="T88" fmla="*/ 307 w 311"/>
                    <a:gd name="T89" fmla="*/ 91 h 178"/>
                    <a:gd name="T90" fmla="*/ 310 w 311"/>
                    <a:gd name="T91" fmla="*/ 77 h 178"/>
                    <a:gd name="T92" fmla="*/ 310 w 311"/>
                    <a:gd name="T93" fmla="*/ 75 h 178"/>
                    <a:gd name="T94" fmla="*/ 304 w 311"/>
                    <a:gd name="T95" fmla="*/ 39 h 178"/>
                    <a:gd name="T96" fmla="*/ 303 w 311"/>
                    <a:gd name="T97" fmla="*/ 38 h 178"/>
                    <a:gd name="T98" fmla="*/ 295 w 311"/>
                    <a:gd name="T99" fmla="*/ 26 h 178"/>
                    <a:gd name="T100" fmla="*/ 294 w 311"/>
                    <a:gd name="T101" fmla="*/ 25 h 178"/>
                    <a:gd name="T102" fmla="*/ 242 w 311"/>
                    <a:gd name="T103" fmla="*/ 0 h 1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311" h="178">
                      <a:moveTo>
                        <a:pt x="242" y="13"/>
                      </a:moveTo>
                      <a:cubicBezTo>
                        <a:pt x="243" y="13"/>
                        <a:pt x="245" y="13"/>
                        <a:pt x="246" y="13"/>
                      </a:cubicBezTo>
                      <a:cubicBezTo>
                        <a:pt x="261" y="15"/>
                        <a:pt x="275" y="22"/>
                        <a:pt x="284" y="33"/>
                      </a:cubicBezTo>
                      <a:cubicBezTo>
                        <a:pt x="287" y="37"/>
                        <a:pt x="289" y="41"/>
                        <a:pt x="292" y="45"/>
                      </a:cubicBezTo>
                      <a:cubicBezTo>
                        <a:pt x="296" y="54"/>
                        <a:pt x="298" y="64"/>
                        <a:pt x="297" y="74"/>
                      </a:cubicBezTo>
                      <a:cubicBezTo>
                        <a:pt x="297" y="74"/>
                        <a:pt x="297" y="75"/>
                        <a:pt x="297" y="75"/>
                      </a:cubicBezTo>
                      <a:cubicBezTo>
                        <a:pt x="296" y="80"/>
                        <a:pt x="295" y="85"/>
                        <a:pt x="294" y="90"/>
                      </a:cubicBezTo>
                      <a:cubicBezTo>
                        <a:pt x="290" y="99"/>
                        <a:pt x="285" y="107"/>
                        <a:pt x="277" y="113"/>
                      </a:cubicBezTo>
                      <a:cubicBezTo>
                        <a:pt x="267" y="121"/>
                        <a:pt x="255" y="126"/>
                        <a:pt x="242" y="126"/>
                      </a:cubicBezTo>
                      <a:cubicBezTo>
                        <a:pt x="240" y="126"/>
                        <a:pt x="239" y="126"/>
                        <a:pt x="237" y="126"/>
                      </a:cubicBezTo>
                      <a:cubicBezTo>
                        <a:pt x="236" y="126"/>
                        <a:pt x="235" y="126"/>
                        <a:pt x="234" y="125"/>
                      </a:cubicBezTo>
                      <a:cubicBezTo>
                        <a:pt x="230" y="141"/>
                        <a:pt x="219" y="154"/>
                        <a:pt x="203" y="161"/>
                      </a:cubicBezTo>
                      <a:cubicBezTo>
                        <a:pt x="196" y="164"/>
                        <a:pt x="189" y="165"/>
                        <a:pt x="182" y="165"/>
                      </a:cubicBezTo>
                      <a:cubicBezTo>
                        <a:pt x="171" y="165"/>
                        <a:pt x="160" y="161"/>
                        <a:pt x="152" y="154"/>
                      </a:cubicBezTo>
                      <a:cubicBezTo>
                        <a:pt x="145" y="150"/>
                        <a:pt x="139" y="145"/>
                        <a:pt x="134" y="140"/>
                      </a:cubicBezTo>
                      <a:cubicBezTo>
                        <a:pt x="133" y="141"/>
                        <a:pt x="133" y="141"/>
                        <a:pt x="132" y="142"/>
                      </a:cubicBezTo>
                      <a:cubicBezTo>
                        <a:pt x="129" y="145"/>
                        <a:pt x="125" y="147"/>
                        <a:pt x="121" y="149"/>
                      </a:cubicBezTo>
                      <a:cubicBezTo>
                        <a:pt x="114" y="154"/>
                        <a:pt x="109" y="155"/>
                        <a:pt x="98" y="158"/>
                      </a:cubicBezTo>
                      <a:cubicBezTo>
                        <a:pt x="94" y="159"/>
                        <a:pt x="89" y="159"/>
                        <a:pt x="85" y="159"/>
                      </a:cubicBezTo>
                      <a:cubicBezTo>
                        <a:pt x="77" y="159"/>
                        <a:pt x="69" y="158"/>
                        <a:pt x="61" y="155"/>
                      </a:cubicBezTo>
                      <a:cubicBezTo>
                        <a:pt x="56" y="152"/>
                        <a:pt x="50" y="149"/>
                        <a:pt x="45" y="147"/>
                      </a:cubicBezTo>
                      <a:cubicBezTo>
                        <a:pt x="35" y="140"/>
                        <a:pt x="28" y="131"/>
                        <a:pt x="22" y="120"/>
                      </a:cubicBezTo>
                      <a:cubicBezTo>
                        <a:pt x="18" y="109"/>
                        <a:pt x="13" y="95"/>
                        <a:pt x="16" y="83"/>
                      </a:cubicBezTo>
                      <a:cubicBezTo>
                        <a:pt x="16" y="84"/>
                        <a:pt x="16" y="84"/>
                        <a:pt x="16" y="84"/>
                      </a:cubicBezTo>
                      <a:cubicBezTo>
                        <a:pt x="15" y="84"/>
                        <a:pt x="18" y="69"/>
                        <a:pt x="20" y="64"/>
                      </a:cubicBezTo>
                      <a:cubicBezTo>
                        <a:pt x="22" y="58"/>
                        <a:pt x="26" y="53"/>
                        <a:pt x="29" y="47"/>
                      </a:cubicBezTo>
                      <a:cubicBezTo>
                        <a:pt x="33" y="43"/>
                        <a:pt x="37" y="38"/>
                        <a:pt x="41" y="34"/>
                      </a:cubicBezTo>
                      <a:cubicBezTo>
                        <a:pt x="50" y="26"/>
                        <a:pt x="61" y="21"/>
                        <a:pt x="74" y="18"/>
                      </a:cubicBezTo>
                      <a:cubicBezTo>
                        <a:pt x="80" y="18"/>
                        <a:pt x="86" y="18"/>
                        <a:pt x="92" y="17"/>
                      </a:cubicBezTo>
                      <a:cubicBezTo>
                        <a:pt x="105" y="18"/>
                        <a:pt x="117" y="23"/>
                        <a:pt x="127" y="30"/>
                      </a:cubicBezTo>
                      <a:cubicBezTo>
                        <a:pt x="127" y="30"/>
                        <a:pt x="127" y="30"/>
                        <a:pt x="127" y="30"/>
                      </a:cubicBezTo>
                      <a:cubicBezTo>
                        <a:pt x="130" y="33"/>
                        <a:pt x="134" y="36"/>
                        <a:pt x="137" y="39"/>
                      </a:cubicBezTo>
                      <a:cubicBezTo>
                        <a:pt x="143" y="29"/>
                        <a:pt x="154" y="23"/>
                        <a:pt x="165" y="23"/>
                      </a:cubicBezTo>
                      <a:cubicBezTo>
                        <a:pt x="166" y="23"/>
                        <a:pt x="167" y="23"/>
                        <a:pt x="168" y="23"/>
                      </a:cubicBezTo>
                      <a:cubicBezTo>
                        <a:pt x="179" y="24"/>
                        <a:pt x="189" y="31"/>
                        <a:pt x="194" y="40"/>
                      </a:cubicBezTo>
                      <a:cubicBezTo>
                        <a:pt x="197" y="35"/>
                        <a:pt x="201" y="30"/>
                        <a:pt x="206" y="26"/>
                      </a:cubicBezTo>
                      <a:cubicBezTo>
                        <a:pt x="216" y="18"/>
                        <a:pt x="229" y="13"/>
                        <a:pt x="242" y="13"/>
                      </a:cubicBezTo>
                      <a:moveTo>
                        <a:pt x="242" y="0"/>
                      </a:moveTo>
                      <a:cubicBezTo>
                        <a:pt x="242" y="0"/>
                        <a:pt x="242" y="0"/>
                        <a:pt x="242" y="0"/>
                      </a:cubicBezTo>
                      <a:cubicBezTo>
                        <a:pt x="226" y="0"/>
                        <a:pt x="210" y="6"/>
                        <a:pt x="197" y="17"/>
                      </a:cubicBezTo>
                      <a:cubicBezTo>
                        <a:pt x="196" y="18"/>
                        <a:pt x="195" y="19"/>
                        <a:pt x="194" y="20"/>
                      </a:cubicBezTo>
                      <a:cubicBezTo>
                        <a:pt x="187" y="14"/>
                        <a:pt x="178" y="11"/>
                        <a:pt x="169" y="10"/>
                      </a:cubicBezTo>
                      <a:cubicBezTo>
                        <a:pt x="168" y="10"/>
                        <a:pt x="167" y="10"/>
                        <a:pt x="165" y="10"/>
                      </a:cubicBezTo>
                      <a:cubicBezTo>
                        <a:pt x="155" y="10"/>
                        <a:pt x="144" y="14"/>
                        <a:pt x="136" y="21"/>
                      </a:cubicBezTo>
                      <a:cubicBezTo>
                        <a:pt x="135" y="20"/>
                        <a:pt x="135" y="20"/>
                        <a:pt x="135" y="20"/>
                      </a:cubicBezTo>
                      <a:cubicBezTo>
                        <a:pt x="135" y="20"/>
                        <a:pt x="135" y="20"/>
                        <a:pt x="135" y="20"/>
                      </a:cubicBezTo>
                      <a:cubicBezTo>
                        <a:pt x="135" y="19"/>
                        <a:pt x="135" y="19"/>
                        <a:pt x="135" y="19"/>
                      </a:cubicBezTo>
                      <a:cubicBezTo>
                        <a:pt x="122" y="11"/>
                        <a:pt x="108" y="6"/>
                        <a:pt x="94" y="5"/>
                      </a:cubicBezTo>
                      <a:cubicBezTo>
                        <a:pt x="93" y="4"/>
                        <a:pt x="93" y="4"/>
                        <a:pt x="93" y="4"/>
                      </a:cubicBezTo>
                      <a:cubicBezTo>
                        <a:pt x="92" y="5"/>
                        <a:pt x="92" y="5"/>
                        <a:pt x="92" y="5"/>
                      </a:cubicBezTo>
                      <a:cubicBezTo>
                        <a:pt x="90" y="5"/>
                        <a:pt x="90" y="5"/>
                        <a:pt x="90" y="5"/>
                      </a:cubicBezTo>
                      <a:cubicBezTo>
                        <a:pt x="73" y="5"/>
                        <a:pt x="73" y="5"/>
                        <a:pt x="73" y="5"/>
                      </a:cubicBezTo>
                      <a:cubicBezTo>
                        <a:pt x="72" y="6"/>
                        <a:pt x="72" y="6"/>
                        <a:pt x="72" y="6"/>
                      </a:cubicBezTo>
                      <a:cubicBezTo>
                        <a:pt x="71" y="6"/>
                        <a:pt x="71" y="6"/>
                        <a:pt x="71" y="6"/>
                      </a:cubicBezTo>
                      <a:cubicBezTo>
                        <a:pt x="57" y="8"/>
                        <a:pt x="44" y="15"/>
                        <a:pt x="33" y="24"/>
                      </a:cubicBezTo>
                      <a:cubicBezTo>
                        <a:pt x="32" y="25"/>
                        <a:pt x="32" y="25"/>
                        <a:pt x="32" y="25"/>
                      </a:cubicBezTo>
                      <a:cubicBezTo>
                        <a:pt x="31" y="25"/>
                        <a:pt x="31" y="25"/>
                        <a:pt x="31" y="25"/>
                      </a:cubicBezTo>
                      <a:cubicBezTo>
                        <a:pt x="25" y="32"/>
                        <a:pt x="25" y="32"/>
                        <a:pt x="25" y="32"/>
                      </a:cubicBezTo>
                      <a:cubicBezTo>
                        <a:pt x="19" y="38"/>
                        <a:pt x="19" y="38"/>
                        <a:pt x="19" y="38"/>
                      </a:cubicBezTo>
                      <a:cubicBezTo>
                        <a:pt x="18" y="40"/>
                        <a:pt x="18" y="40"/>
                        <a:pt x="18" y="40"/>
                      </a:cubicBezTo>
                      <a:cubicBezTo>
                        <a:pt x="18" y="41"/>
                        <a:pt x="18" y="41"/>
                        <a:pt x="18" y="41"/>
                      </a:cubicBezTo>
                      <a:cubicBezTo>
                        <a:pt x="17" y="42"/>
                        <a:pt x="17" y="43"/>
                        <a:pt x="16" y="43"/>
                      </a:cubicBezTo>
                      <a:cubicBezTo>
                        <a:pt x="13" y="48"/>
                        <a:pt x="10" y="54"/>
                        <a:pt x="8" y="60"/>
                      </a:cubicBezTo>
                      <a:cubicBezTo>
                        <a:pt x="7" y="61"/>
                        <a:pt x="6" y="64"/>
                        <a:pt x="4" y="74"/>
                      </a:cubicBezTo>
                      <a:cubicBezTo>
                        <a:pt x="4" y="77"/>
                        <a:pt x="3" y="79"/>
                        <a:pt x="3" y="81"/>
                      </a:cubicBezTo>
                      <a:cubicBezTo>
                        <a:pt x="0" y="97"/>
                        <a:pt x="5" y="112"/>
                        <a:pt x="10" y="125"/>
                      </a:cubicBezTo>
                      <a:cubicBezTo>
                        <a:pt x="10" y="125"/>
                        <a:pt x="10" y="125"/>
                        <a:pt x="10" y="125"/>
                      </a:cubicBezTo>
                      <a:cubicBezTo>
                        <a:pt x="11" y="125"/>
                        <a:pt x="11" y="125"/>
                        <a:pt x="11" y="125"/>
                      </a:cubicBezTo>
                      <a:cubicBezTo>
                        <a:pt x="17" y="138"/>
                        <a:pt x="26" y="149"/>
                        <a:pt x="38" y="157"/>
                      </a:cubicBezTo>
                      <a:cubicBezTo>
                        <a:pt x="38" y="158"/>
                        <a:pt x="38" y="158"/>
                        <a:pt x="38" y="158"/>
                      </a:cubicBezTo>
                      <a:cubicBezTo>
                        <a:pt x="39" y="158"/>
                        <a:pt x="39" y="158"/>
                        <a:pt x="39" y="158"/>
                      </a:cubicBezTo>
                      <a:cubicBezTo>
                        <a:pt x="55" y="166"/>
                        <a:pt x="55" y="166"/>
                        <a:pt x="55" y="166"/>
                      </a:cubicBezTo>
                      <a:cubicBezTo>
                        <a:pt x="55" y="166"/>
                        <a:pt x="55" y="166"/>
                        <a:pt x="55" y="166"/>
                      </a:cubicBezTo>
                      <a:cubicBezTo>
                        <a:pt x="56" y="167"/>
                        <a:pt x="56" y="167"/>
                        <a:pt x="56" y="167"/>
                      </a:cubicBezTo>
                      <a:cubicBezTo>
                        <a:pt x="57" y="167"/>
                        <a:pt x="57" y="167"/>
                        <a:pt x="57" y="167"/>
                      </a:cubicBezTo>
                      <a:cubicBezTo>
                        <a:pt x="66" y="171"/>
                        <a:pt x="75" y="172"/>
                        <a:pt x="85" y="172"/>
                      </a:cubicBezTo>
                      <a:cubicBezTo>
                        <a:pt x="90" y="172"/>
                        <a:pt x="95" y="172"/>
                        <a:pt x="100" y="171"/>
                      </a:cubicBezTo>
                      <a:cubicBezTo>
                        <a:pt x="101" y="171"/>
                        <a:pt x="101" y="171"/>
                        <a:pt x="101" y="171"/>
                      </a:cubicBezTo>
                      <a:cubicBezTo>
                        <a:pt x="101" y="171"/>
                        <a:pt x="101" y="171"/>
                        <a:pt x="101" y="171"/>
                      </a:cubicBezTo>
                      <a:cubicBezTo>
                        <a:pt x="112" y="168"/>
                        <a:pt x="119" y="166"/>
                        <a:pt x="128" y="160"/>
                      </a:cubicBezTo>
                      <a:cubicBezTo>
                        <a:pt x="130" y="159"/>
                        <a:pt x="131" y="158"/>
                        <a:pt x="133" y="157"/>
                      </a:cubicBezTo>
                      <a:cubicBezTo>
                        <a:pt x="137" y="160"/>
                        <a:pt x="141" y="162"/>
                        <a:pt x="145" y="165"/>
                      </a:cubicBezTo>
                      <a:cubicBezTo>
                        <a:pt x="155" y="173"/>
                        <a:pt x="168" y="178"/>
                        <a:pt x="182" y="178"/>
                      </a:cubicBezTo>
                      <a:cubicBezTo>
                        <a:pt x="191" y="178"/>
                        <a:pt x="200" y="176"/>
                        <a:pt x="208" y="173"/>
                      </a:cubicBezTo>
                      <a:cubicBezTo>
                        <a:pt x="224" y="166"/>
                        <a:pt x="236" y="154"/>
                        <a:pt x="243" y="139"/>
                      </a:cubicBezTo>
                      <a:cubicBezTo>
                        <a:pt x="259" y="139"/>
                        <a:pt x="274" y="133"/>
                        <a:pt x="286" y="123"/>
                      </a:cubicBezTo>
                      <a:cubicBezTo>
                        <a:pt x="295" y="115"/>
                        <a:pt x="302" y="105"/>
                        <a:pt x="306" y="94"/>
                      </a:cubicBezTo>
                      <a:cubicBezTo>
                        <a:pt x="306" y="93"/>
                        <a:pt x="306" y="93"/>
                        <a:pt x="306" y="93"/>
                      </a:cubicBezTo>
                      <a:cubicBezTo>
                        <a:pt x="306" y="92"/>
                        <a:pt x="306" y="92"/>
                        <a:pt x="306" y="92"/>
                      </a:cubicBezTo>
                      <a:cubicBezTo>
                        <a:pt x="307" y="91"/>
                        <a:pt x="307" y="91"/>
                        <a:pt x="307" y="91"/>
                      </a:cubicBezTo>
                      <a:cubicBezTo>
                        <a:pt x="308" y="87"/>
                        <a:pt x="309" y="82"/>
                        <a:pt x="309" y="78"/>
                      </a:cubicBezTo>
                      <a:cubicBezTo>
                        <a:pt x="310" y="77"/>
                        <a:pt x="310" y="77"/>
                        <a:pt x="310" y="77"/>
                      </a:cubicBezTo>
                      <a:cubicBezTo>
                        <a:pt x="310" y="76"/>
                        <a:pt x="310" y="76"/>
                        <a:pt x="310" y="76"/>
                      </a:cubicBezTo>
                      <a:cubicBezTo>
                        <a:pt x="310" y="75"/>
                        <a:pt x="310" y="75"/>
                        <a:pt x="310" y="75"/>
                      </a:cubicBezTo>
                      <a:cubicBezTo>
                        <a:pt x="310" y="75"/>
                        <a:pt x="310" y="75"/>
                        <a:pt x="310" y="75"/>
                      </a:cubicBezTo>
                      <a:cubicBezTo>
                        <a:pt x="311" y="62"/>
                        <a:pt x="309" y="50"/>
                        <a:pt x="304" y="39"/>
                      </a:cubicBezTo>
                      <a:cubicBezTo>
                        <a:pt x="303" y="39"/>
                        <a:pt x="303" y="39"/>
                        <a:pt x="303" y="39"/>
                      </a:cubicBezTo>
                      <a:cubicBezTo>
                        <a:pt x="303" y="38"/>
                        <a:pt x="303" y="38"/>
                        <a:pt x="303" y="38"/>
                      </a:cubicBezTo>
                      <a:cubicBezTo>
                        <a:pt x="302" y="36"/>
                        <a:pt x="302" y="36"/>
                        <a:pt x="302" y="36"/>
                      </a:cubicBezTo>
                      <a:cubicBezTo>
                        <a:pt x="299" y="33"/>
                        <a:pt x="297" y="29"/>
                        <a:pt x="295" y="26"/>
                      </a:cubicBezTo>
                      <a:cubicBezTo>
                        <a:pt x="295" y="25"/>
                        <a:pt x="295" y="25"/>
                        <a:pt x="295" y="25"/>
                      </a:cubicBezTo>
                      <a:cubicBezTo>
                        <a:pt x="294" y="25"/>
                        <a:pt x="294" y="25"/>
                        <a:pt x="294" y="25"/>
                      </a:cubicBezTo>
                      <a:cubicBezTo>
                        <a:pt x="282" y="11"/>
                        <a:pt x="265" y="2"/>
                        <a:pt x="247" y="1"/>
                      </a:cubicBezTo>
                      <a:cubicBezTo>
                        <a:pt x="246" y="0"/>
                        <a:pt x="244" y="0"/>
                        <a:pt x="24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7" name="îŝľiḑè">
                  <a:extLst>
                    <a:ext uri="{FF2B5EF4-FFF2-40B4-BE49-F238E27FC236}">
                      <a16:creationId xmlns:a16="http://schemas.microsoft.com/office/drawing/2014/main" xmlns="" id="{5AAFE7F4-8448-4C47-9545-EF1C9DDA0CCA}"/>
                    </a:ext>
                  </a:extLst>
                </p:cNvPr>
                <p:cNvSpPr/>
                <p:nvPr/>
              </p:nvSpPr>
              <p:spPr bwMode="auto">
                <a:xfrm>
                  <a:off x="6022901" y="3857909"/>
                  <a:ext cx="725190" cy="568807"/>
                </a:xfrm>
                <a:custGeom>
                  <a:avLst/>
                  <a:gdLst>
                    <a:gd name="T0" fmla="*/ 198 w 277"/>
                    <a:gd name="T1" fmla="*/ 218 h 218"/>
                    <a:gd name="T2" fmla="*/ 164 w 277"/>
                    <a:gd name="T3" fmla="*/ 210 h 218"/>
                    <a:gd name="T4" fmla="*/ 164 w 277"/>
                    <a:gd name="T5" fmla="*/ 210 h 218"/>
                    <a:gd name="T6" fmla="*/ 147 w 277"/>
                    <a:gd name="T7" fmla="*/ 199 h 218"/>
                    <a:gd name="T8" fmla="*/ 147 w 277"/>
                    <a:gd name="T9" fmla="*/ 198 h 218"/>
                    <a:gd name="T10" fmla="*/ 125 w 277"/>
                    <a:gd name="T11" fmla="*/ 165 h 218"/>
                    <a:gd name="T12" fmla="*/ 124 w 277"/>
                    <a:gd name="T13" fmla="*/ 164 h 218"/>
                    <a:gd name="T14" fmla="*/ 124 w 277"/>
                    <a:gd name="T15" fmla="*/ 163 h 218"/>
                    <a:gd name="T16" fmla="*/ 123 w 277"/>
                    <a:gd name="T17" fmla="*/ 158 h 218"/>
                    <a:gd name="T18" fmla="*/ 116 w 277"/>
                    <a:gd name="T19" fmla="*/ 159 h 218"/>
                    <a:gd name="T20" fmla="*/ 90 w 277"/>
                    <a:gd name="T21" fmla="*/ 149 h 218"/>
                    <a:gd name="T22" fmla="*/ 77 w 277"/>
                    <a:gd name="T23" fmla="*/ 124 h 218"/>
                    <a:gd name="T24" fmla="*/ 66 w 277"/>
                    <a:gd name="T25" fmla="*/ 125 h 218"/>
                    <a:gd name="T26" fmla="*/ 62 w 277"/>
                    <a:gd name="T27" fmla="*/ 125 h 218"/>
                    <a:gd name="T28" fmla="*/ 21 w 277"/>
                    <a:gd name="T29" fmla="*/ 110 h 218"/>
                    <a:gd name="T30" fmla="*/ 0 w 277"/>
                    <a:gd name="T31" fmla="*/ 67 h 218"/>
                    <a:gd name="T32" fmla="*/ 0 w 277"/>
                    <a:gd name="T33" fmla="*/ 67 h 218"/>
                    <a:gd name="T34" fmla="*/ 1 w 277"/>
                    <a:gd name="T35" fmla="*/ 52 h 218"/>
                    <a:gd name="T36" fmla="*/ 1 w 277"/>
                    <a:gd name="T37" fmla="*/ 51 h 218"/>
                    <a:gd name="T38" fmla="*/ 15 w 277"/>
                    <a:gd name="T39" fmla="*/ 22 h 218"/>
                    <a:gd name="T40" fmla="*/ 16 w 277"/>
                    <a:gd name="T41" fmla="*/ 22 h 218"/>
                    <a:gd name="T42" fmla="*/ 17 w 277"/>
                    <a:gd name="T43" fmla="*/ 21 h 218"/>
                    <a:gd name="T44" fmla="*/ 29 w 277"/>
                    <a:gd name="T45" fmla="*/ 10 h 218"/>
                    <a:gd name="T46" fmla="*/ 29 w 277"/>
                    <a:gd name="T47" fmla="*/ 10 h 218"/>
                    <a:gd name="T48" fmla="*/ 59 w 277"/>
                    <a:gd name="T49" fmla="*/ 0 h 218"/>
                    <a:gd name="T50" fmla="*/ 63 w 277"/>
                    <a:gd name="T51" fmla="*/ 0 h 218"/>
                    <a:gd name="T52" fmla="*/ 102 w 277"/>
                    <a:gd name="T53" fmla="*/ 14 h 218"/>
                    <a:gd name="T54" fmla="*/ 135 w 277"/>
                    <a:gd name="T55" fmla="*/ 4 h 218"/>
                    <a:gd name="T56" fmla="*/ 149 w 277"/>
                    <a:gd name="T57" fmla="*/ 6 h 218"/>
                    <a:gd name="T58" fmla="*/ 191 w 277"/>
                    <a:gd name="T59" fmla="*/ 46 h 218"/>
                    <a:gd name="T60" fmla="*/ 196 w 277"/>
                    <a:gd name="T61" fmla="*/ 63 h 218"/>
                    <a:gd name="T62" fmla="*/ 198 w 277"/>
                    <a:gd name="T63" fmla="*/ 63 h 218"/>
                    <a:gd name="T64" fmla="*/ 208 w 277"/>
                    <a:gd name="T65" fmla="*/ 64 h 218"/>
                    <a:gd name="T66" fmla="*/ 233 w 277"/>
                    <a:gd name="T67" fmla="*/ 71 h 218"/>
                    <a:gd name="T68" fmla="*/ 234 w 277"/>
                    <a:gd name="T69" fmla="*/ 71 h 218"/>
                    <a:gd name="T70" fmla="*/ 264 w 277"/>
                    <a:gd name="T71" fmla="*/ 98 h 218"/>
                    <a:gd name="T72" fmla="*/ 264 w 277"/>
                    <a:gd name="T73" fmla="*/ 98 h 218"/>
                    <a:gd name="T74" fmla="*/ 272 w 277"/>
                    <a:gd name="T75" fmla="*/ 116 h 218"/>
                    <a:gd name="T76" fmla="*/ 272 w 277"/>
                    <a:gd name="T77" fmla="*/ 116 h 218"/>
                    <a:gd name="T78" fmla="*/ 275 w 277"/>
                    <a:gd name="T79" fmla="*/ 154 h 218"/>
                    <a:gd name="T80" fmla="*/ 275 w 277"/>
                    <a:gd name="T81" fmla="*/ 155 h 218"/>
                    <a:gd name="T82" fmla="*/ 257 w 277"/>
                    <a:gd name="T83" fmla="*/ 191 h 218"/>
                    <a:gd name="T84" fmla="*/ 251 w 277"/>
                    <a:gd name="T85" fmla="*/ 196 h 218"/>
                    <a:gd name="T86" fmla="*/ 241 w 277"/>
                    <a:gd name="T87" fmla="*/ 204 h 218"/>
                    <a:gd name="T88" fmla="*/ 226 w 277"/>
                    <a:gd name="T89" fmla="*/ 212 h 218"/>
                    <a:gd name="T90" fmla="*/ 222 w 277"/>
                    <a:gd name="T91" fmla="*/ 214 h 218"/>
                    <a:gd name="T92" fmla="*/ 203 w 277"/>
                    <a:gd name="T93" fmla="*/ 217 h 218"/>
                    <a:gd name="T94" fmla="*/ 203 w 277"/>
                    <a:gd name="T95" fmla="*/ 217 h 218"/>
                    <a:gd name="T96" fmla="*/ 198 w 277"/>
                    <a:gd name="T97" fmla="*/ 218 h 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277" h="218">
                      <a:moveTo>
                        <a:pt x="198" y="218"/>
                      </a:moveTo>
                      <a:cubicBezTo>
                        <a:pt x="186" y="218"/>
                        <a:pt x="175" y="215"/>
                        <a:pt x="164" y="210"/>
                      </a:cubicBezTo>
                      <a:cubicBezTo>
                        <a:pt x="164" y="210"/>
                        <a:pt x="164" y="210"/>
                        <a:pt x="164" y="210"/>
                      </a:cubicBezTo>
                      <a:cubicBezTo>
                        <a:pt x="147" y="199"/>
                        <a:pt x="147" y="199"/>
                        <a:pt x="147" y="199"/>
                      </a:cubicBezTo>
                      <a:cubicBezTo>
                        <a:pt x="147" y="198"/>
                        <a:pt x="147" y="198"/>
                        <a:pt x="147" y="198"/>
                      </a:cubicBezTo>
                      <a:cubicBezTo>
                        <a:pt x="137" y="189"/>
                        <a:pt x="129" y="178"/>
                        <a:pt x="125" y="165"/>
                      </a:cubicBezTo>
                      <a:cubicBezTo>
                        <a:pt x="124" y="164"/>
                        <a:pt x="124" y="164"/>
                        <a:pt x="124" y="164"/>
                      </a:cubicBezTo>
                      <a:cubicBezTo>
                        <a:pt x="124" y="163"/>
                        <a:pt x="124" y="163"/>
                        <a:pt x="124" y="163"/>
                      </a:cubicBezTo>
                      <a:cubicBezTo>
                        <a:pt x="123" y="158"/>
                        <a:pt x="123" y="158"/>
                        <a:pt x="123" y="158"/>
                      </a:cubicBezTo>
                      <a:cubicBezTo>
                        <a:pt x="121" y="158"/>
                        <a:pt x="118" y="159"/>
                        <a:pt x="116" y="159"/>
                      </a:cubicBezTo>
                      <a:cubicBezTo>
                        <a:pt x="106" y="159"/>
                        <a:pt x="97" y="155"/>
                        <a:pt x="90" y="149"/>
                      </a:cubicBezTo>
                      <a:cubicBezTo>
                        <a:pt x="82" y="142"/>
                        <a:pt x="78" y="133"/>
                        <a:pt x="77" y="124"/>
                      </a:cubicBezTo>
                      <a:cubicBezTo>
                        <a:pt x="73" y="124"/>
                        <a:pt x="70" y="125"/>
                        <a:pt x="66" y="125"/>
                      </a:cubicBezTo>
                      <a:cubicBezTo>
                        <a:pt x="65" y="125"/>
                        <a:pt x="63" y="125"/>
                        <a:pt x="62" y="125"/>
                      </a:cubicBezTo>
                      <a:cubicBezTo>
                        <a:pt x="47" y="125"/>
                        <a:pt x="32" y="120"/>
                        <a:pt x="21" y="110"/>
                      </a:cubicBezTo>
                      <a:cubicBezTo>
                        <a:pt x="9" y="99"/>
                        <a:pt x="1" y="83"/>
                        <a:pt x="0" y="67"/>
                      </a:cubicBezTo>
                      <a:cubicBezTo>
                        <a:pt x="0" y="67"/>
                        <a:pt x="0" y="67"/>
                        <a:pt x="0" y="67"/>
                      </a:cubicBezTo>
                      <a:cubicBezTo>
                        <a:pt x="1" y="52"/>
                        <a:pt x="1" y="52"/>
                        <a:pt x="1" y="52"/>
                      </a:cubicBezTo>
                      <a:cubicBezTo>
                        <a:pt x="1" y="51"/>
                        <a:pt x="1" y="51"/>
                        <a:pt x="1" y="51"/>
                      </a:cubicBezTo>
                      <a:cubicBezTo>
                        <a:pt x="3" y="40"/>
                        <a:pt x="8" y="31"/>
                        <a:pt x="15" y="22"/>
                      </a:cubicBezTo>
                      <a:cubicBezTo>
                        <a:pt x="16" y="22"/>
                        <a:pt x="16" y="22"/>
                        <a:pt x="16" y="22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29" y="10"/>
                        <a:pt x="29" y="10"/>
                        <a:pt x="29" y="10"/>
                      </a:cubicBezTo>
                      <a:cubicBezTo>
                        <a:pt x="29" y="10"/>
                        <a:pt x="29" y="10"/>
                        <a:pt x="29" y="10"/>
                      </a:cubicBezTo>
                      <a:cubicBezTo>
                        <a:pt x="38" y="4"/>
                        <a:pt x="48" y="1"/>
                        <a:pt x="59" y="0"/>
                      </a:cubicBezTo>
                      <a:cubicBezTo>
                        <a:pt x="60" y="0"/>
                        <a:pt x="62" y="0"/>
                        <a:pt x="63" y="0"/>
                      </a:cubicBezTo>
                      <a:cubicBezTo>
                        <a:pt x="77" y="0"/>
                        <a:pt x="91" y="5"/>
                        <a:pt x="102" y="14"/>
                      </a:cubicBezTo>
                      <a:cubicBezTo>
                        <a:pt x="112" y="8"/>
                        <a:pt x="123" y="4"/>
                        <a:pt x="135" y="4"/>
                      </a:cubicBezTo>
                      <a:cubicBezTo>
                        <a:pt x="140" y="4"/>
                        <a:pt x="144" y="5"/>
                        <a:pt x="149" y="6"/>
                      </a:cubicBezTo>
                      <a:cubicBezTo>
                        <a:pt x="170" y="11"/>
                        <a:pt x="186" y="27"/>
                        <a:pt x="191" y="46"/>
                      </a:cubicBezTo>
                      <a:cubicBezTo>
                        <a:pt x="193" y="52"/>
                        <a:pt x="195" y="58"/>
                        <a:pt x="196" y="63"/>
                      </a:cubicBezTo>
                      <a:cubicBezTo>
                        <a:pt x="197" y="63"/>
                        <a:pt x="197" y="63"/>
                        <a:pt x="198" y="63"/>
                      </a:cubicBezTo>
                      <a:cubicBezTo>
                        <a:pt x="201" y="63"/>
                        <a:pt x="204" y="64"/>
                        <a:pt x="208" y="64"/>
                      </a:cubicBezTo>
                      <a:cubicBezTo>
                        <a:pt x="216" y="65"/>
                        <a:pt x="223" y="67"/>
                        <a:pt x="233" y="71"/>
                      </a:cubicBezTo>
                      <a:cubicBezTo>
                        <a:pt x="234" y="71"/>
                        <a:pt x="234" y="71"/>
                        <a:pt x="234" y="71"/>
                      </a:cubicBezTo>
                      <a:cubicBezTo>
                        <a:pt x="246" y="78"/>
                        <a:pt x="256" y="87"/>
                        <a:pt x="264" y="98"/>
                      </a:cubicBezTo>
                      <a:cubicBezTo>
                        <a:pt x="264" y="98"/>
                        <a:pt x="264" y="98"/>
                        <a:pt x="264" y="98"/>
                      </a:cubicBezTo>
                      <a:cubicBezTo>
                        <a:pt x="272" y="116"/>
                        <a:pt x="272" y="116"/>
                        <a:pt x="272" y="116"/>
                      </a:cubicBezTo>
                      <a:cubicBezTo>
                        <a:pt x="272" y="116"/>
                        <a:pt x="272" y="116"/>
                        <a:pt x="272" y="116"/>
                      </a:cubicBezTo>
                      <a:cubicBezTo>
                        <a:pt x="277" y="128"/>
                        <a:pt x="277" y="141"/>
                        <a:pt x="275" y="154"/>
                      </a:cubicBezTo>
                      <a:cubicBezTo>
                        <a:pt x="275" y="155"/>
                        <a:pt x="275" y="155"/>
                        <a:pt x="275" y="155"/>
                      </a:cubicBezTo>
                      <a:cubicBezTo>
                        <a:pt x="272" y="167"/>
                        <a:pt x="267" y="182"/>
                        <a:pt x="257" y="191"/>
                      </a:cubicBezTo>
                      <a:cubicBezTo>
                        <a:pt x="255" y="192"/>
                        <a:pt x="254" y="194"/>
                        <a:pt x="251" y="196"/>
                      </a:cubicBezTo>
                      <a:cubicBezTo>
                        <a:pt x="247" y="200"/>
                        <a:pt x="243" y="203"/>
                        <a:pt x="241" y="204"/>
                      </a:cubicBezTo>
                      <a:cubicBezTo>
                        <a:pt x="236" y="208"/>
                        <a:pt x="231" y="210"/>
                        <a:pt x="226" y="212"/>
                      </a:cubicBezTo>
                      <a:cubicBezTo>
                        <a:pt x="222" y="214"/>
                        <a:pt x="222" y="214"/>
                        <a:pt x="222" y="214"/>
                      </a:cubicBezTo>
                      <a:cubicBezTo>
                        <a:pt x="203" y="217"/>
                        <a:pt x="203" y="217"/>
                        <a:pt x="203" y="217"/>
                      </a:cubicBezTo>
                      <a:cubicBezTo>
                        <a:pt x="203" y="217"/>
                        <a:pt x="203" y="217"/>
                        <a:pt x="203" y="217"/>
                      </a:cubicBezTo>
                      <a:cubicBezTo>
                        <a:pt x="201" y="217"/>
                        <a:pt x="199" y="218"/>
                        <a:pt x="198" y="218"/>
                      </a:cubicBezTo>
                      <a:close/>
                    </a:path>
                  </a:pathLst>
                </a:custGeom>
                <a:solidFill>
                  <a:srgbClr val="3F3A3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8" name="ï$lïḋe">
                  <a:extLst>
                    <a:ext uri="{FF2B5EF4-FFF2-40B4-BE49-F238E27FC236}">
                      <a16:creationId xmlns:a16="http://schemas.microsoft.com/office/drawing/2014/main" xmlns="" id="{948FF0B7-7F1F-47B2-A7C9-527FD3D51AC3}"/>
                    </a:ext>
                  </a:extLst>
                </p:cNvPr>
                <p:cNvSpPr/>
                <p:nvPr/>
              </p:nvSpPr>
              <p:spPr bwMode="auto">
                <a:xfrm>
                  <a:off x="6007569" y="3841045"/>
                  <a:ext cx="758920" cy="601003"/>
                </a:xfrm>
                <a:custGeom>
                  <a:avLst/>
                  <a:gdLst>
                    <a:gd name="T0" fmla="*/ 106 w 290"/>
                    <a:gd name="T1" fmla="*/ 26 h 230"/>
                    <a:gd name="T2" fmla="*/ 141 w 290"/>
                    <a:gd name="T3" fmla="*/ 17 h 230"/>
                    <a:gd name="T4" fmla="*/ 191 w 290"/>
                    <a:gd name="T5" fmla="*/ 54 h 230"/>
                    <a:gd name="T6" fmla="*/ 199 w 290"/>
                    <a:gd name="T7" fmla="*/ 76 h 230"/>
                    <a:gd name="T8" fmla="*/ 213 w 290"/>
                    <a:gd name="T9" fmla="*/ 77 h 230"/>
                    <a:gd name="T10" fmla="*/ 264 w 290"/>
                    <a:gd name="T11" fmla="*/ 108 h 230"/>
                    <a:gd name="T12" fmla="*/ 275 w 290"/>
                    <a:gd name="T13" fmla="*/ 159 h 230"/>
                    <a:gd name="T14" fmla="*/ 259 w 290"/>
                    <a:gd name="T15" fmla="*/ 192 h 230"/>
                    <a:gd name="T16" fmla="*/ 226 w 290"/>
                    <a:gd name="T17" fmla="*/ 214 h 230"/>
                    <a:gd name="T18" fmla="*/ 204 w 290"/>
                    <a:gd name="T19" fmla="*/ 217 h 230"/>
                    <a:gd name="T20" fmla="*/ 157 w 290"/>
                    <a:gd name="T21" fmla="*/ 200 h 230"/>
                    <a:gd name="T22" fmla="*/ 137 w 290"/>
                    <a:gd name="T23" fmla="*/ 169 h 230"/>
                    <a:gd name="T24" fmla="*/ 122 w 290"/>
                    <a:gd name="T25" fmla="*/ 158 h 230"/>
                    <a:gd name="T26" fmla="*/ 89 w 290"/>
                    <a:gd name="T27" fmla="*/ 121 h 230"/>
                    <a:gd name="T28" fmla="*/ 68 w 290"/>
                    <a:gd name="T29" fmla="*/ 125 h 230"/>
                    <a:gd name="T30" fmla="*/ 13 w 290"/>
                    <a:gd name="T31" fmla="*/ 73 h 230"/>
                    <a:gd name="T32" fmla="*/ 26 w 290"/>
                    <a:gd name="T33" fmla="*/ 32 h 230"/>
                    <a:gd name="T34" fmla="*/ 39 w 290"/>
                    <a:gd name="T35" fmla="*/ 22 h 230"/>
                    <a:gd name="T36" fmla="*/ 69 w 290"/>
                    <a:gd name="T37" fmla="*/ 12 h 230"/>
                    <a:gd name="T38" fmla="*/ 65 w 290"/>
                    <a:gd name="T39" fmla="*/ 0 h 230"/>
                    <a:gd name="T40" fmla="*/ 31 w 290"/>
                    <a:gd name="T41" fmla="*/ 11 h 230"/>
                    <a:gd name="T42" fmla="*/ 23 w 290"/>
                    <a:gd name="T43" fmla="*/ 18 h 230"/>
                    <a:gd name="T44" fmla="*/ 19 w 290"/>
                    <a:gd name="T45" fmla="*/ 22 h 230"/>
                    <a:gd name="T46" fmla="*/ 18 w 290"/>
                    <a:gd name="T47" fmla="*/ 22 h 230"/>
                    <a:gd name="T48" fmla="*/ 17 w 290"/>
                    <a:gd name="T49" fmla="*/ 23 h 230"/>
                    <a:gd name="T50" fmla="*/ 1 w 290"/>
                    <a:gd name="T51" fmla="*/ 56 h 230"/>
                    <a:gd name="T52" fmla="*/ 1 w 290"/>
                    <a:gd name="T53" fmla="*/ 58 h 230"/>
                    <a:gd name="T54" fmla="*/ 0 w 290"/>
                    <a:gd name="T55" fmla="*/ 72 h 230"/>
                    <a:gd name="T56" fmla="*/ 0 w 290"/>
                    <a:gd name="T57" fmla="*/ 74 h 230"/>
                    <a:gd name="T58" fmla="*/ 68 w 290"/>
                    <a:gd name="T59" fmla="*/ 138 h 230"/>
                    <a:gd name="T60" fmla="*/ 78 w 290"/>
                    <a:gd name="T61" fmla="*/ 137 h 230"/>
                    <a:gd name="T62" fmla="*/ 122 w 290"/>
                    <a:gd name="T63" fmla="*/ 171 h 230"/>
                    <a:gd name="T64" fmla="*/ 124 w 290"/>
                    <a:gd name="T65" fmla="*/ 172 h 230"/>
                    <a:gd name="T66" fmla="*/ 149 w 290"/>
                    <a:gd name="T67" fmla="*/ 209 h 230"/>
                    <a:gd name="T68" fmla="*/ 150 w 290"/>
                    <a:gd name="T69" fmla="*/ 210 h 230"/>
                    <a:gd name="T70" fmla="*/ 166 w 290"/>
                    <a:gd name="T71" fmla="*/ 221 h 230"/>
                    <a:gd name="T72" fmla="*/ 167 w 290"/>
                    <a:gd name="T73" fmla="*/ 222 h 230"/>
                    <a:gd name="T74" fmla="*/ 209 w 290"/>
                    <a:gd name="T75" fmla="*/ 230 h 230"/>
                    <a:gd name="T76" fmla="*/ 211 w 290"/>
                    <a:gd name="T77" fmla="*/ 230 h 230"/>
                    <a:gd name="T78" fmla="*/ 229 w 290"/>
                    <a:gd name="T79" fmla="*/ 226 h 230"/>
                    <a:gd name="T80" fmla="*/ 231 w 290"/>
                    <a:gd name="T81" fmla="*/ 225 h 230"/>
                    <a:gd name="T82" fmla="*/ 250 w 290"/>
                    <a:gd name="T83" fmla="*/ 216 h 230"/>
                    <a:gd name="T84" fmla="*/ 267 w 290"/>
                    <a:gd name="T85" fmla="*/ 202 h 230"/>
                    <a:gd name="T86" fmla="*/ 287 w 290"/>
                    <a:gd name="T87" fmla="*/ 162 h 230"/>
                    <a:gd name="T88" fmla="*/ 287 w 290"/>
                    <a:gd name="T89" fmla="*/ 162 h 230"/>
                    <a:gd name="T90" fmla="*/ 284 w 290"/>
                    <a:gd name="T91" fmla="*/ 119 h 230"/>
                    <a:gd name="T92" fmla="*/ 282 w 290"/>
                    <a:gd name="T93" fmla="*/ 114 h 230"/>
                    <a:gd name="T94" fmla="*/ 276 w 290"/>
                    <a:gd name="T95" fmla="*/ 101 h 230"/>
                    <a:gd name="T96" fmla="*/ 242 w 290"/>
                    <a:gd name="T97" fmla="*/ 72 h 230"/>
                    <a:gd name="T98" fmla="*/ 241 w 290"/>
                    <a:gd name="T99" fmla="*/ 71 h 230"/>
                    <a:gd name="T100" fmla="*/ 208 w 290"/>
                    <a:gd name="T101" fmla="*/ 63 h 230"/>
                    <a:gd name="T102" fmla="*/ 157 w 290"/>
                    <a:gd name="T103" fmla="*/ 6 h 230"/>
                    <a:gd name="T104" fmla="*/ 109 w 290"/>
                    <a:gd name="T105" fmla="*/ 12 h 2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290" h="230">
                      <a:moveTo>
                        <a:pt x="69" y="12"/>
                      </a:moveTo>
                      <a:cubicBezTo>
                        <a:pt x="82" y="12"/>
                        <a:pt x="96" y="17"/>
                        <a:pt x="106" y="26"/>
                      </a:cubicBezTo>
                      <a:cubicBezTo>
                        <a:pt x="106" y="27"/>
                        <a:pt x="107" y="28"/>
                        <a:pt x="108" y="28"/>
                      </a:cubicBezTo>
                      <a:cubicBezTo>
                        <a:pt x="117" y="21"/>
                        <a:pt x="129" y="17"/>
                        <a:pt x="141" y="17"/>
                      </a:cubicBezTo>
                      <a:cubicBezTo>
                        <a:pt x="145" y="17"/>
                        <a:pt x="149" y="17"/>
                        <a:pt x="154" y="18"/>
                      </a:cubicBezTo>
                      <a:cubicBezTo>
                        <a:pt x="173" y="23"/>
                        <a:pt x="187" y="37"/>
                        <a:pt x="191" y="54"/>
                      </a:cubicBezTo>
                      <a:cubicBezTo>
                        <a:pt x="194" y="61"/>
                        <a:pt x="196" y="69"/>
                        <a:pt x="197" y="76"/>
                      </a:cubicBezTo>
                      <a:cubicBezTo>
                        <a:pt x="198" y="76"/>
                        <a:pt x="199" y="76"/>
                        <a:pt x="199" y="76"/>
                      </a:cubicBezTo>
                      <a:cubicBezTo>
                        <a:pt x="201" y="76"/>
                        <a:pt x="202" y="76"/>
                        <a:pt x="204" y="76"/>
                      </a:cubicBezTo>
                      <a:cubicBezTo>
                        <a:pt x="207" y="76"/>
                        <a:pt x="210" y="76"/>
                        <a:pt x="213" y="77"/>
                      </a:cubicBezTo>
                      <a:cubicBezTo>
                        <a:pt x="221" y="77"/>
                        <a:pt x="226" y="79"/>
                        <a:pt x="237" y="83"/>
                      </a:cubicBezTo>
                      <a:cubicBezTo>
                        <a:pt x="248" y="89"/>
                        <a:pt x="257" y="97"/>
                        <a:pt x="264" y="108"/>
                      </a:cubicBezTo>
                      <a:cubicBezTo>
                        <a:pt x="267" y="113"/>
                        <a:pt x="270" y="118"/>
                        <a:pt x="272" y="124"/>
                      </a:cubicBezTo>
                      <a:cubicBezTo>
                        <a:pt x="276" y="135"/>
                        <a:pt x="277" y="147"/>
                        <a:pt x="275" y="159"/>
                      </a:cubicBezTo>
                      <a:cubicBezTo>
                        <a:pt x="272" y="170"/>
                        <a:pt x="267" y="184"/>
                        <a:pt x="258" y="192"/>
                      </a:cubicBezTo>
                      <a:cubicBezTo>
                        <a:pt x="259" y="192"/>
                        <a:pt x="259" y="192"/>
                        <a:pt x="259" y="192"/>
                      </a:cubicBezTo>
                      <a:cubicBezTo>
                        <a:pt x="259" y="192"/>
                        <a:pt x="248" y="202"/>
                        <a:pt x="243" y="205"/>
                      </a:cubicBezTo>
                      <a:cubicBezTo>
                        <a:pt x="238" y="209"/>
                        <a:pt x="232" y="211"/>
                        <a:pt x="226" y="214"/>
                      </a:cubicBezTo>
                      <a:cubicBezTo>
                        <a:pt x="220" y="215"/>
                        <a:pt x="214" y="216"/>
                        <a:pt x="208" y="217"/>
                      </a:cubicBezTo>
                      <a:cubicBezTo>
                        <a:pt x="207" y="217"/>
                        <a:pt x="205" y="217"/>
                        <a:pt x="204" y="217"/>
                      </a:cubicBezTo>
                      <a:cubicBezTo>
                        <a:pt x="193" y="217"/>
                        <a:pt x="183" y="215"/>
                        <a:pt x="173" y="210"/>
                      </a:cubicBezTo>
                      <a:cubicBezTo>
                        <a:pt x="168" y="207"/>
                        <a:pt x="162" y="203"/>
                        <a:pt x="157" y="200"/>
                      </a:cubicBezTo>
                      <a:cubicBezTo>
                        <a:pt x="148" y="191"/>
                        <a:pt x="141" y="181"/>
                        <a:pt x="137" y="169"/>
                      </a:cubicBezTo>
                      <a:cubicBezTo>
                        <a:pt x="137" y="169"/>
                        <a:pt x="137" y="169"/>
                        <a:pt x="137" y="169"/>
                      </a:cubicBezTo>
                      <a:cubicBezTo>
                        <a:pt x="136" y="164"/>
                        <a:pt x="135" y="160"/>
                        <a:pt x="134" y="156"/>
                      </a:cubicBezTo>
                      <a:cubicBezTo>
                        <a:pt x="130" y="157"/>
                        <a:pt x="126" y="158"/>
                        <a:pt x="122" y="158"/>
                      </a:cubicBezTo>
                      <a:cubicBezTo>
                        <a:pt x="114" y="158"/>
                        <a:pt x="106" y="155"/>
                        <a:pt x="100" y="150"/>
                      </a:cubicBezTo>
                      <a:cubicBezTo>
                        <a:pt x="91" y="142"/>
                        <a:pt x="88" y="131"/>
                        <a:pt x="89" y="121"/>
                      </a:cubicBezTo>
                      <a:cubicBezTo>
                        <a:pt x="84" y="123"/>
                        <a:pt x="78" y="124"/>
                        <a:pt x="72" y="125"/>
                      </a:cubicBezTo>
                      <a:cubicBezTo>
                        <a:pt x="70" y="125"/>
                        <a:pt x="69" y="125"/>
                        <a:pt x="68" y="125"/>
                      </a:cubicBezTo>
                      <a:cubicBezTo>
                        <a:pt x="55" y="125"/>
                        <a:pt x="41" y="120"/>
                        <a:pt x="31" y="111"/>
                      </a:cubicBezTo>
                      <a:cubicBezTo>
                        <a:pt x="20" y="101"/>
                        <a:pt x="13" y="87"/>
                        <a:pt x="13" y="73"/>
                      </a:cubicBezTo>
                      <a:cubicBezTo>
                        <a:pt x="13" y="68"/>
                        <a:pt x="13" y="63"/>
                        <a:pt x="13" y="58"/>
                      </a:cubicBezTo>
                      <a:cubicBezTo>
                        <a:pt x="15" y="49"/>
                        <a:pt x="20" y="40"/>
                        <a:pt x="26" y="32"/>
                      </a:cubicBezTo>
                      <a:cubicBezTo>
                        <a:pt x="27" y="32"/>
                        <a:pt x="27" y="32"/>
                        <a:pt x="27" y="31"/>
                      </a:cubicBezTo>
                      <a:cubicBezTo>
                        <a:pt x="31" y="28"/>
                        <a:pt x="35" y="25"/>
                        <a:pt x="39" y="22"/>
                      </a:cubicBezTo>
                      <a:cubicBezTo>
                        <a:pt x="47" y="16"/>
                        <a:pt x="56" y="13"/>
                        <a:pt x="66" y="13"/>
                      </a:cubicBezTo>
                      <a:cubicBezTo>
                        <a:pt x="67" y="13"/>
                        <a:pt x="68" y="12"/>
                        <a:pt x="69" y="12"/>
                      </a:cubicBezTo>
                      <a:moveTo>
                        <a:pt x="69" y="0"/>
                      </a:moveTo>
                      <a:cubicBezTo>
                        <a:pt x="68" y="0"/>
                        <a:pt x="66" y="0"/>
                        <a:pt x="65" y="0"/>
                      </a:cubicBezTo>
                      <a:cubicBezTo>
                        <a:pt x="53" y="1"/>
                        <a:pt x="42" y="4"/>
                        <a:pt x="32" y="11"/>
                      </a:cubicBezTo>
                      <a:cubicBezTo>
                        <a:pt x="31" y="11"/>
                        <a:pt x="31" y="11"/>
                        <a:pt x="31" y="11"/>
                      </a:cubicBezTo>
                      <a:cubicBezTo>
                        <a:pt x="30" y="12"/>
                        <a:pt x="30" y="12"/>
                        <a:pt x="30" y="12"/>
                      </a:cubicBezTo>
                      <a:cubicBezTo>
                        <a:pt x="23" y="18"/>
                        <a:pt x="23" y="18"/>
                        <a:pt x="23" y="18"/>
                      </a:cubicBezTo>
                      <a:cubicBezTo>
                        <a:pt x="19" y="22"/>
                        <a:pt x="19" y="22"/>
                        <a:pt x="19" y="22"/>
                      </a:cubicBezTo>
                      <a:cubicBezTo>
                        <a:pt x="19" y="22"/>
                        <a:pt x="19" y="22"/>
                        <a:pt x="19" y="22"/>
                      </a:cubicBezTo>
                      <a:cubicBezTo>
                        <a:pt x="19" y="22"/>
                        <a:pt x="19" y="22"/>
                        <a:pt x="19" y="22"/>
                      </a:cubicBezTo>
                      <a:cubicBezTo>
                        <a:pt x="18" y="22"/>
                        <a:pt x="18" y="22"/>
                        <a:pt x="18" y="22"/>
                      </a:cubicBezTo>
                      <a:cubicBezTo>
                        <a:pt x="18" y="23"/>
                        <a:pt x="18" y="23"/>
                        <a:pt x="18" y="23"/>
                      </a:cubicBezTo>
                      <a:cubicBezTo>
                        <a:pt x="17" y="23"/>
                        <a:pt x="17" y="23"/>
                        <a:pt x="17" y="23"/>
                      </a:cubicBezTo>
                      <a:cubicBezTo>
                        <a:pt x="17" y="24"/>
                        <a:pt x="17" y="24"/>
                        <a:pt x="17" y="24"/>
                      </a:cubicBezTo>
                      <a:cubicBezTo>
                        <a:pt x="9" y="33"/>
                        <a:pt x="3" y="44"/>
                        <a:pt x="1" y="56"/>
                      </a:cubicBezTo>
                      <a:cubicBezTo>
                        <a:pt x="1" y="57"/>
                        <a:pt x="1" y="57"/>
                        <a:pt x="1" y="57"/>
                      </a:cubicBezTo>
                      <a:cubicBezTo>
                        <a:pt x="1" y="58"/>
                        <a:pt x="1" y="58"/>
                        <a:pt x="1" y="58"/>
                      </a:cubicBezTo>
                      <a:cubicBezTo>
                        <a:pt x="0" y="66"/>
                        <a:pt x="0" y="66"/>
                        <a:pt x="0" y="66"/>
                      </a:cubicBezTo>
                      <a:cubicBezTo>
                        <a:pt x="0" y="72"/>
                        <a:pt x="0" y="72"/>
                        <a:pt x="0" y="72"/>
                      </a:cubicBezTo>
                      <a:cubicBezTo>
                        <a:pt x="0" y="73"/>
                        <a:pt x="0" y="73"/>
                        <a:pt x="0" y="73"/>
                      </a:cubicBezTo>
                      <a:cubicBezTo>
                        <a:pt x="0" y="74"/>
                        <a:pt x="0" y="74"/>
                        <a:pt x="0" y="74"/>
                      </a:cubicBezTo>
                      <a:cubicBezTo>
                        <a:pt x="1" y="92"/>
                        <a:pt x="9" y="109"/>
                        <a:pt x="23" y="121"/>
                      </a:cubicBezTo>
                      <a:cubicBezTo>
                        <a:pt x="35" y="132"/>
                        <a:pt x="51" y="138"/>
                        <a:pt x="68" y="138"/>
                      </a:cubicBezTo>
                      <a:cubicBezTo>
                        <a:pt x="70" y="138"/>
                        <a:pt x="71" y="138"/>
                        <a:pt x="72" y="138"/>
                      </a:cubicBezTo>
                      <a:cubicBezTo>
                        <a:pt x="74" y="137"/>
                        <a:pt x="76" y="137"/>
                        <a:pt x="78" y="137"/>
                      </a:cubicBezTo>
                      <a:cubicBezTo>
                        <a:pt x="80" y="146"/>
                        <a:pt x="85" y="154"/>
                        <a:pt x="91" y="160"/>
                      </a:cubicBezTo>
                      <a:cubicBezTo>
                        <a:pt x="100" y="167"/>
                        <a:pt x="111" y="171"/>
                        <a:pt x="122" y="171"/>
                      </a:cubicBezTo>
                      <a:cubicBezTo>
                        <a:pt x="123" y="171"/>
                        <a:pt x="123" y="171"/>
                        <a:pt x="124" y="171"/>
                      </a:cubicBezTo>
                      <a:cubicBezTo>
                        <a:pt x="124" y="172"/>
                        <a:pt x="124" y="172"/>
                        <a:pt x="124" y="172"/>
                      </a:cubicBezTo>
                      <a:cubicBezTo>
                        <a:pt x="125" y="174"/>
                        <a:pt x="125" y="174"/>
                        <a:pt x="125" y="174"/>
                      </a:cubicBezTo>
                      <a:cubicBezTo>
                        <a:pt x="130" y="188"/>
                        <a:pt x="138" y="199"/>
                        <a:pt x="149" y="209"/>
                      </a:cubicBezTo>
                      <a:cubicBezTo>
                        <a:pt x="149" y="210"/>
                        <a:pt x="149" y="210"/>
                        <a:pt x="149" y="210"/>
                      </a:cubicBezTo>
                      <a:cubicBezTo>
                        <a:pt x="150" y="210"/>
                        <a:pt x="150" y="210"/>
                        <a:pt x="150" y="210"/>
                      </a:cubicBezTo>
                      <a:cubicBezTo>
                        <a:pt x="158" y="215"/>
                        <a:pt x="158" y="215"/>
                        <a:pt x="158" y="215"/>
                      </a:cubicBezTo>
                      <a:cubicBezTo>
                        <a:pt x="166" y="221"/>
                        <a:pt x="166" y="221"/>
                        <a:pt x="166" y="221"/>
                      </a:cubicBezTo>
                      <a:cubicBezTo>
                        <a:pt x="167" y="221"/>
                        <a:pt x="167" y="221"/>
                        <a:pt x="167" y="221"/>
                      </a:cubicBezTo>
                      <a:cubicBezTo>
                        <a:pt x="167" y="222"/>
                        <a:pt x="167" y="222"/>
                        <a:pt x="167" y="222"/>
                      </a:cubicBezTo>
                      <a:cubicBezTo>
                        <a:pt x="179" y="227"/>
                        <a:pt x="191" y="230"/>
                        <a:pt x="204" y="230"/>
                      </a:cubicBezTo>
                      <a:cubicBezTo>
                        <a:pt x="206" y="230"/>
                        <a:pt x="207" y="230"/>
                        <a:pt x="209" y="230"/>
                      </a:cubicBezTo>
                      <a:cubicBezTo>
                        <a:pt x="210" y="230"/>
                        <a:pt x="210" y="230"/>
                        <a:pt x="210" y="230"/>
                      </a:cubicBezTo>
                      <a:cubicBezTo>
                        <a:pt x="211" y="230"/>
                        <a:pt x="211" y="230"/>
                        <a:pt x="211" y="230"/>
                      </a:cubicBezTo>
                      <a:cubicBezTo>
                        <a:pt x="213" y="229"/>
                        <a:pt x="213" y="229"/>
                        <a:pt x="213" y="229"/>
                      </a:cubicBezTo>
                      <a:cubicBezTo>
                        <a:pt x="229" y="226"/>
                        <a:pt x="229" y="226"/>
                        <a:pt x="229" y="226"/>
                      </a:cubicBezTo>
                      <a:cubicBezTo>
                        <a:pt x="230" y="226"/>
                        <a:pt x="230" y="226"/>
                        <a:pt x="230" y="226"/>
                      </a:cubicBezTo>
                      <a:cubicBezTo>
                        <a:pt x="231" y="225"/>
                        <a:pt x="231" y="225"/>
                        <a:pt x="231" y="225"/>
                      </a:cubicBezTo>
                      <a:cubicBezTo>
                        <a:pt x="232" y="225"/>
                        <a:pt x="233" y="225"/>
                        <a:pt x="234" y="224"/>
                      </a:cubicBezTo>
                      <a:cubicBezTo>
                        <a:pt x="239" y="222"/>
                        <a:pt x="245" y="219"/>
                        <a:pt x="250" y="216"/>
                      </a:cubicBezTo>
                      <a:cubicBezTo>
                        <a:pt x="251" y="215"/>
                        <a:pt x="254" y="213"/>
                        <a:pt x="261" y="207"/>
                      </a:cubicBezTo>
                      <a:cubicBezTo>
                        <a:pt x="264" y="205"/>
                        <a:pt x="265" y="203"/>
                        <a:pt x="267" y="202"/>
                      </a:cubicBezTo>
                      <a:cubicBezTo>
                        <a:pt x="267" y="202"/>
                        <a:pt x="267" y="202"/>
                        <a:pt x="267" y="202"/>
                      </a:cubicBezTo>
                      <a:cubicBezTo>
                        <a:pt x="278" y="191"/>
                        <a:pt x="284" y="175"/>
                        <a:pt x="287" y="162"/>
                      </a:cubicBezTo>
                      <a:cubicBezTo>
                        <a:pt x="287" y="162"/>
                        <a:pt x="287" y="162"/>
                        <a:pt x="287" y="162"/>
                      </a:cubicBezTo>
                      <a:cubicBezTo>
                        <a:pt x="287" y="162"/>
                        <a:pt x="287" y="162"/>
                        <a:pt x="287" y="162"/>
                      </a:cubicBezTo>
                      <a:cubicBezTo>
                        <a:pt x="290" y="148"/>
                        <a:pt x="289" y="134"/>
                        <a:pt x="285" y="120"/>
                      </a:cubicBezTo>
                      <a:cubicBezTo>
                        <a:pt x="284" y="119"/>
                        <a:pt x="284" y="119"/>
                        <a:pt x="284" y="119"/>
                      </a:cubicBezTo>
                      <a:cubicBezTo>
                        <a:pt x="284" y="118"/>
                        <a:pt x="284" y="118"/>
                        <a:pt x="284" y="118"/>
                      </a:cubicBezTo>
                      <a:cubicBezTo>
                        <a:pt x="282" y="114"/>
                        <a:pt x="282" y="114"/>
                        <a:pt x="282" y="114"/>
                      </a:cubicBezTo>
                      <a:cubicBezTo>
                        <a:pt x="276" y="102"/>
                        <a:pt x="276" y="102"/>
                        <a:pt x="276" y="102"/>
                      </a:cubicBezTo>
                      <a:cubicBezTo>
                        <a:pt x="276" y="101"/>
                        <a:pt x="276" y="101"/>
                        <a:pt x="276" y="101"/>
                      </a:cubicBezTo>
                      <a:cubicBezTo>
                        <a:pt x="275" y="101"/>
                        <a:pt x="275" y="101"/>
                        <a:pt x="275" y="101"/>
                      </a:cubicBezTo>
                      <a:cubicBezTo>
                        <a:pt x="267" y="88"/>
                        <a:pt x="256" y="78"/>
                        <a:pt x="242" y="72"/>
                      </a:cubicBezTo>
                      <a:cubicBezTo>
                        <a:pt x="242" y="71"/>
                        <a:pt x="242" y="71"/>
                        <a:pt x="242" y="71"/>
                      </a:cubicBezTo>
                      <a:cubicBezTo>
                        <a:pt x="241" y="71"/>
                        <a:pt x="241" y="71"/>
                        <a:pt x="241" y="71"/>
                      </a:cubicBezTo>
                      <a:cubicBezTo>
                        <a:pt x="231" y="67"/>
                        <a:pt x="224" y="65"/>
                        <a:pt x="214" y="64"/>
                      </a:cubicBezTo>
                      <a:cubicBezTo>
                        <a:pt x="212" y="63"/>
                        <a:pt x="210" y="63"/>
                        <a:pt x="208" y="63"/>
                      </a:cubicBezTo>
                      <a:cubicBezTo>
                        <a:pt x="206" y="59"/>
                        <a:pt x="205" y="54"/>
                        <a:pt x="203" y="50"/>
                      </a:cubicBezTo>
                      <a:cubicBezTo>
                        <a:pt x="198" y="28"/>
                        <a:pt x="180" y="11"/>
                        <a:pt x="157" y="6"/>
                      </a:cubicBezTo>
                      <a:cubicBezTo>
                        <a:pt x="152" y="5"/>
                        <a:pt x="146" y="4"/>
                        <a:pt x="141" y="4"/>
                      </a:cubicBezTo>
                      <a:cubicBezTo>
                        <a:pt x="130" y="4"/>
                        <a:pt x="119" y="7"/>
                        <a:pt x="109" y="12"/>
                      </a:cubicBezTo>
                      <a:cubicBezTo>
                        <a:pt x="97" y="4"/>
                        <a:pt x="83" y="0"/>
                        <a:pt x="69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9" name="îṣḷïďe">
                  <a:extLst>
                    <a:ext uri="{FF2B5EF4-FFF2-40B4-BE49-F238E27FC236}">
                      <a16:creationId xmlns:a16="http://schemas.microsoft.com/office/drawing/2014/main" xmlns="" id="{8C361B63-840B-4A89-91E1-0DEC9A674DAB}"/>
                    </a:ext>
                  </a:extLst>
                </p:cNvPr>
                <p:cNvSpPr/>
                <p:nvPr/>
              </p:nvSpPr>
              <p:spPr bwMode="auto">
                <a:xfrm>
                  <a:off x="6019835" y="4095551"/>
                  <a:ext cx="487548" cy="355695"/>
                </a:xfrm>
                <a:custGeom>
                  <a:avLst/>
                  <a:gdLst>
                    <a:gd name="T0" fmla="*/ 118 w 186"/>
                    <a:gd name="T1" fmla="*/ 136 h 136"/>
                    <a:gd name="T2" fmla="*/ 101 w 186"/>
                    <a:gd name="T3" fmla="*/ 133 h 136"/>
                    <a:gd name="T4" fmla="*/ 74 w 186"/>
                    <a:gd name="T5" fmla="*/ 114 h 136"/>
                    <a:gd name="T6" fmla="*/ 40 w 186"/>
                    <a:gd name="T7" fmla="*/ 133 h 136"/>
                    <a:gd name="T8" fmla="*/ 12 w 186"/>
                    <a:gd name="T9" fmla="*/ 121 h 136"/>
                    <a:gd name="T10" fmla="*/ 0 w 186"/>
                    <a:gd name="T11" fmla="*/ 93 h 136"/>
                    <a:gd name="T12" fmla="*/ 3 w 186"/>
                    <a:gd name="T13" fmla="*/ 69 h 136"/>
                    <a:gd name="T14" fmla="*/ 10 w 186"/>
                    <a:gd name="T15" fmla="*/ 48 h 136"/>
                    <a:gd name="T16" fmla="*/ 12 w 186"/>
                    <a:gd name="T17" fmla="*/ 43 h 136"/>
                    <a:gd name="T18" fmla="*/ 18 w 186"/>
                    <a:gd name="T19" fmla="*/ 32 h 136"/>
                    <a:gd name="T20" fmla="*/ 31 w 186"/>
                    <a:gd name="T21" fmla="*/ 16 h 136"/>
                    <a:gd name="T22" fmla="*/ 68 w 186"/>
                    <a:gd name="T23" fmla="*/ 0 h 136"/>
                    <a:gd name="T24" fmla="*/ 77 w 186"/>
                    <a:gd name="T25" fmla="*/ 1 h 136"/>
                    <a:gd name="T26" fmla="*/ 88 w 186"/>
                    <a:gd name="T27" fmla="*/ 5 h 136"/>
                    <a:gd name="T28" fmla="*/ 95 w 186"/>
                    <a:gd name="T29" fmla="*/ 8 h 136"/>
                    <a:gd name="T30" fmla="*/ 110 w 186"/>
                    <a:gd name="T31" fmla="*/ 20 h 136"/>
                    <a:gd name="T32" fmla="*/ 120 w 186"/>
                    <a:gd name="T33" fmla="*/ 33 h 136"/>
                    <a:gd name="T34" fmla="*/ 121 w 186"/>
                    <a:gd name="T35" fmla="*/ 29 h 136"/>
                    <a:gd name="T36" fmla="*/ 142 w 186"/>
                    <a:gd name="T37" fmla="*/ 3 h 136"/>
                    <a:gd name="T38" fmla="*/ 152 w 186"/>
                    <a:gd name="T39" fmla="*/ 1 h 136"/>
                    <a:gd name="T40" fmla="*/ 173 w 186"/>
                    <a:gd name="T41" fmla="*/ 11 h 136"/>
                    <a:gd name="T42" fmla="*/ 181 w 186"/>
                    <a:gd name="T43" fmla="*/ 29 h 136"/>
                    <a:gd name="T44" fmla="*/ 182 w 186"/>
                    <a:gd name="T45" fmla="*/ 31 h 136"/>
                    <a:gd name="T46" fmla="*/ 184 w 186"/>
                    <a:gd name="T47" fmla="*/ 70 h 136"/>
                    <a:gd name="T48" fmla="*/ 146 w 186"/>
                    <a:gd name="T49" fmla="*/ 128 h 136"/>
                    <a:gd name="T50" fmla="*/ 118 w 186"/>
                    <a:gd name="T51" fmla="*/ 136 h 1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86" h="136">
                      <a:moveTo>
                        <a:pt x="118" y="136"/>
                      </a:moveTo>
                      <a:cubicBezTo>
                        <a:pt x="112" y="136"/>
                        <a:pt x="106" y="135"/>
                        <a:pt x="101" y="133"/>
                      </a:cubicBezTo>
                      <a:cubicBezTo>
                        <a:pt x="91" y="130"/>
                        <a:pt x="82" y="124"/>
                        <a:pt x="74" y="114"/>
                      </a:cubicBezTo>
                      <a:cubicBezTo>
                        <a:pt x="66" y="126"/>
                        <a:pt x="54" y="133"/>
                        <a:pt x="40" y="133"/>
                      </a:cubicBezTo>
                      <a:cubicBezTo>
                        <a:pt x="30" y="133"/>
                        <a:pt x="19" y="128"/>
                        <a:pt x="12" y="121"/>
                      </a:cubicBezTo>
                      <a:cubicBezTo>
                        <a:pt x="4" y="113"/>
                        <a:pt x="0" y="103"/>
                        <a:pt x="0" y="93"/>
                      </a:cubicBezTo>
                      <a:cubicBezTo>
                        <a:pt x="0" y="85"/>
                        <a:pt x="2" y="77"/>
                        <a:pt x="3" y="69"/>
                      </a:cubicBezTo>
                      <a:cubicBezTo>
                        <a:pt x="4" y="61"/>
                        <a:pt x="7" y="55"/>
                        <a:pt x="10" y="48"/>
                      </a:cubicBezTo>
                      <a:cubicBezTo>
                        <a:pt x="10" y="48"/>
                        <a:pt x="12" y="44"/>
                        <a:pt x="12" y="43"/>
                      </a:cubicBezTo>
                      <a:cubicBezTo>
                        <a:pt x="13" y="40"/>
                        <a:pt x="15" y="36"/>
                        <a:pt x="18" y="32"/>
                      </a:cubicBezTo>
                      <a:cubicBezTo>
                        <a:pt x="21" y="25"/>
                        <a:pt x="27" y="20"/>
                        <a:pt x="31" y="16"/>
                      </a:cubicBezTo>
                      <a:cubicBezTo>
                        <a:pt x="42" y="5"/>
                        <a:pt x="53" y="0"/>
                        <a:pt x="68" y="0"/>
                      </a:cubicBezTo>
                      <a:cubicBezTo>
                        <a:pt x="70" y="0"/>
                        <a:pt x="73" y="1"/>
                        <a:pt x="77" y="1"/>
                      </a:cubicBezTo>
                      <a:cubicBezTo>
                        <a:pt x="80" y="1"/>
                        <a:pt x="84" y="3"/>
                        <a:pt x="88" y="5"/>
                      </a:cubicBezTo>
                      <a:cubicBezTo>
                        <a:pt x="90" y="6"/>
                        <a:pt x="93" y="7"/>
                        <a:pt x="95" y="8"/>
                      </a:cubicBezTo>
                      <a:cubicBezTo>
                        <a:pt x="100" y="11"/>
                        <a:pt x="105" y="16"/>
                        <a:pt x="110" y="20"/>
                      </a:cubicBezTo>
                      <a:cubicBezTo>
                        <a:pt x="114" y="24"/>
                        <a:pt x="117" y="28"/>
                        <a:pt x="120" y="33"/>
                      </a:cubicBezTo>
                      <a:cubicBezTo>
                        <a:pt x="120" y="32"/>
                        <a:pt x="121" y="29"/>
                        <a:pt x="121" y="29"/>
                      </a:cubicBezTo>
                      <a:cubicBezTo>
                        <a:pt x="125" y="19"/>
                        <a:pt x="130" y="8"/>
                        <a:pt x="142" y="3"/>
                      </a:cubicBezTo>
                      <a:cubicBezTo>
                        <a:pt x="145" y="2"/>
                        <a:pt x="148" y="1"/>
                        <a:pt x="152" y="1"/>
                      </a:cubicBezTo>
                      <a:cubicBezTo>
                        <a:pt x="160" y="1"/>
                        <a:pt x="169" y="5"/>
                        <a:pt x="173" y="11"/>
                      </a:cubicBezTo>
                      <a:cubicBezTo>
                        <a:pt x="178" y="17"/>
                        <a:pt x="180" y="24"/>
                        <a:pt x="181" y="29"/>
                      </a:cubicBezTo>
                      <a:cubicBezTo>
                        <a:pt x="182" y="30"/>
                        <a:pt x="182" y="31"/>
                        <a:pt x="182" y="31"/>
                      </a:cubicBezTo>
                      <a:cubicBezTo>
                        <a:pt x="186" y="41"/>
                        <a:pt x="186" y="54"/>
                        <a:pt x="184" y="70"/>
                      </a:cubicBezTo>
                      <a:cubicBezTo>
                        <a:pt x="181" y="94"/>
                        <a:pt x="167" y="116"/>
                        <a:pt x="146" y="128"/>
                      </a:cubicBezTo>
                      <a:cubicBezTo>
                        <a:pt x="138" y="133"/>
                        <a:pt x="128" y="136"/>
                        <a:pt x="118" y="136"/>
                      </a:cubicBezTo>
                      <a:close/>
                    </a:path>
                  </a:pathLst>
                </a:custGeom>
                <a:solidFill>
                  <a:srgbClr val="3F3A3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lnSpcReduction="10000"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0" name="îṣḷîḑé">
                  <a:extLst>
                    <a:ext uri="{FF2B5EF4-FFF2-40B4-BE49-F238E27FC236}">
                      <a16:creationId xmlns:a16="http://schemas.microsoft.com/office/drawing/2014/main" xmlns="" id="{D9818F91-815C-4DD2-98BD-935D7AD4DACF}"/>
                    </a:ext>
                  </a:extLst>
                </p:cNvPr>
                <p:cNvSpPr/>
                <p:nvPr/>
              </p:nvSpPr>
              <p:spPr bwMode="auto">
                <a:xfrm>
                  <a:off x="6036700" y="4107816"/>
                  <a:ext cx="455352" cy="332698"/>
                </a:xfrm>
                <a:custGeom>
                  <a:avLst/>
                  <a:gdLst>
                    <a:gd name="T0" fmla="*/ 1 w 174"/>
                    <a:gd name="T1" fmla="*/ 88 h 127"/>
                    <a:gd name="T2" fmla="*/ 34 w 174"/>
                    <a:gd name="T3" fmla="*/ 121 h 127"/>
                    <a:gd name="T4" fmla="*/ 66 w 174"/>
                    <a:gd name="T5" fmla="*/ 97 h 127"/>
                    <a:gd name="T6" fmla="*/ 97 w 174"/>
                    <a:gd name="T7" fmla="*/ 122 h 127"/>
                    <a:gd name="T8" fmla="*/ 137 w 174"/>
                    <a:gd name="T9" fmla="*/ 118 h 127"/>
                    <a:gd name="T10" fmla="*/ 172 w 174"/>
                    <a:gd name="T11" fmla="*/ 64 h 127"/>
                    <a:gd name="T12" fmla="*/ 170 w 174"/>
                    <a:gd name="T13" fmla="*/ 29 h 127"/>
                    <a:gd name="T14" fmla="*/ 162 w 174"/>
                    <a:gd name="T15" fmla="*/ 10 h 127"/>
                    <a:gd name="T16" fmla="*/ 139 w 174"/>
                    <a:gd name="T17" fmla="*/ 4 h 127"/>
                    <a:gd name="T18" fmla="*/ 121 w 174"/>
                    <a:gd name="T19" fmla="*/ 26 h 127"/>
                    <a:gd name="T20" fmla="*/ 119 w 174"/>
                    <a:gd name="T21" fmla="*/ 33 h 127"/>
                    <a:gd name="T22" fmla="*/ 118 w 174"/>
                    <a:gd name="T23" fmla="*/ 34 h 127"/>
                    <a:gd name="T24" fmla="*/ 115 w 174"/>
                    <a:gd name="T25" fmla="*/ 43 h 127"/>
                    <a:gd name="T26" fmla="*/ 99 w 174"/>
                    <a:gd name="T27" fmla="*/ 20 h 127"/>
                    <a:gd name="T28" fmla="*/ 86 w 174"/>
                    <a:gd name="T29" fmla="*/ 9 h 127"/>
                    <a:gd name="T30" fmla="*/ 79 w 174"/>
                    <a:gd name="T31" fmla="*/ 5 h 127"/>
                    <a:gd name="T32" fmla="*/ 70 w 174"/>
                    <a:gd name="T33" fmla="*/ 2 h 127"/>
                    <a:gd name="T34" fmla="*/ 30 w 174"/>
                    <a:gd name="T35" fmla="*/ 16 h 127"/>
                    <a:gd name="T36" fmla="*/ 17 w 174"/>
                    <a:gd name="T37" fmla="*/ 31 h 127"/>
                    <a:gd name="T38" fmla="*/ 14 w 174"/>
                    <a:gd name="T39" fmla="*/ 36 h 127"/>
                    <a:gd name="T40" fmla="*/ 11 w 174"/>
                    <a:gd name="T41" fmla="*/ 43 h 127"/>
                    <a:gd name="T42" fmla="*/ 3 w 174"/>
                    <a:gd name="T43" fmla="*/ 65 h 127"/>
                    <a:gd name="T44" fmla="*/ 1 w 174"/>
                    <a:gd name="T45" fmla="*/ 88 h 1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74" h="127">
                      <a:moveTo>
                        <a:pt x="1" y="88"/>
                      </a:moveTo>
                      <a:cubicBezTo>
                        <a:pt x="0" y="106"/>
                        <a:pt x="16" y="121"/>
                        <a:pt x="34" y="121"/>
                      </a:cubicBezTo>
                      <a:cubicBezTo>
                        <a:pt x="50" y="121"/>
                        <a:pt x="62" y="111"/>
                        <a:pt x="66" y="97"/>
                      </a:cubicBezTo>
                      <a:cubicBezTo>
                        <a:pt x="74" y="108"/>
                        <a:pt x="84" y="117"/>
                        <a:pt x="97" y="122"/>
                      </a:cubicBezTo>
                      <a:cubicBezTo>
                        <a:pt x="110" y="127"/>
                        <a:pt x="126" y="125"/>
                        <a:pt x="137" y="118"/>
                      </a:cubicBezTo>
                      <a:cubicBezTo>
                        <a:pt x="156" y="106"/>
                        <a:pt x="169" y="86"/>
                        <a:pt x="172" y="64"/>
                      </a:cubicBezTo>
                      <a:cubicBezTo>
                        <a:pt x="173" y="53"/>
                        <a:pt x="174" y="39"/>
                        <a:pt x="170" y="29"/>
                      </a:cubicBezTo>
                      <a:cubicBezTo>
                        <a:pt x="169" y="25"/>
                        <a:pt x="167" y="16"/>
                        <a:pt x="162" y="10"/>
                      </a:cubicBezTo>
                      <a:cubicBezTo>
                        <a:pt x="157" y="4"/>
                        <a:pt x="146" y="1"/>
                        <a:pt x="139" y="4"/>
                      </a:cubicBezTo>
                      <a:cubicBezTo>
                        <a:pt x="129" y="8"/>
                        <a:pt x="125" y="17"/>
                        <a:pt x="121" y="26"/>
                      </a:cubicBezTo>
                      <a:cubicBezTo>
                        <a:pt x="120" y="28"/>
                        <a:pt x="119" y="31"/>
                        <a:pt x="119" y="33"/>
                      </a:cubicBezTo>
                      <a:cubicBezTo>
                        <a:pt x="119" y="33"/>
                        <a:pt x="118" y="34"/>
                        <a:pt x="118" y="34"/>
                      </a:cubicBezTo>
                      <a:cubicBezTo>
                        <a:pt x="117" y="37"/>
                        <a:pt x="116" y="40"/>
                        <a:pt x="115" y="43"/>
                      </a:cubicBezTo>
                      <a:cubicBezTo>
                        <a:pt x="111" y="35"/>
                        <a:pt x="106" y="26"/>
                        <a:pt x="99" y="20"/>
                      </a:cubicBezTo>
                      <a:cubicBezTo>
                        <a:pt x="95" y="16"/>
                        <a:pt x="91" y="12"/>
                        <a:pt x="86" y="9"/>
                      </a:cubicBezTo>
                      <a:cubicBezTo>
                        <a:pt x="84" y="8"/>
                        <a:pt x="81" y="7"/>
                        <a:pt x="79" y="5"/>
                      </a:cubicBezTo>
                      <a:cubicBezTo>
                        <a:pt x="76" y="4"/>
                        <a:pt x="73" y="3"/>
                        <a:pt x="70" y="2"/>
                      </a:cubicBezTo>
                      <a:cubicBezTo>
                        <a:pt x="52" y="0"/>
                        <a:pt x="40" y="5"/>
                        <a:pt x="30" y="16"/>
                      </a:cubicBezTo>
                      <a:cubicBezTo>
                        <a:pt x="25" y="20"/>
                        <a:pt x="20" y="25"/>
                        <a:pt x="17" y="31"/>
                      </a:cubicBezTo>
                      <a:cubicBezTo>
                        <a:pt x="19" y="27"/>
                        <a:pt x="8" y="49"/>
                        <a:pt x="14" y="36"/>
                      </a:cubicBezTo>
                      <a:cubicBezTo>
                        <a:pt x="13" y="38"/>
                        <a:pt x="12" y="41"/>
                        <a:pt x="11" y="43"/>
                      </a:cubicBezTo>
                      <a:cubicBezTo>
                        <a:pt x="8" y="50"/>
                        <a:pt x="5" y="57"/>
                        <a:pt x="3" y="65"/>
                      </a:cubicBezTo>
                      <a:cubicBezTo>
                        <a:pt x="2" y="73"/>
                        <a:pt x="1" y="80"/>
                        <a:pt x="1" y="88"/>
                      </a:cubicBezTo>
                      <a:close/>
                    </a:path>
                  </a:pathLst>
                </a:custGeom>
                <a:solidFill>
                  <a:srgbClr val="3F3A3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92500" lnSpcReduction="10000"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1" name="íš1îḋe">
                  <a:extLst>
                    <a:ext uri="{FF2B5EF4-FFF2-40B4-BE49-F238E27FC236}">
                      <a16:creationId xmlns:a16="http://schemas.microsoft.com/office/drawing/2014/main" xmlns="" id="{8D832A2E-D2AA-4BAA-A940-25D257605814}"/>
                    </a:ext>
                  </a:extLst>
                </p:cNvPr>
                <p:cNvSpPr/>
                <p:nvPr/>
              </p:nvSpPr>
              <p:spPr bwMode="auto">
                <a:xfrm>
                  <a:off x="6004503" y="4080220"/>
                  <a:ext cx="521278" cy="387893"/>
                </a:xfrm>
                <a:custGeom>
                  <a:avLst/>
                  <a:gdLst>
                    <a:gd name="T0" fmla="*/ 74 w 199"/>
                    <a:gd name="T1" fmla="*/ 13 h 149"/>
                    <a:gd name="T2" fmla="*/ 82 w 199"/>
                    <a:gd name="T3" fmla="*/ 13 h 149"/>
                    <a:gd name="T4" fmla="*/ 91 w 199"/>
                    <a:gd name="T5" fmla="*/ 16 h 149"/>
                    <a:gd name="T6" fmla="*/ 98 w 199"/>
                    <a:gd name="T7" fmla="*/ 20 h 149"/>
                    <a:gd name="T8" fmla="*/ 111 w 199"/>
                    <a:gd name="T9" fmla="*/ 31 h 149"/>
                    <a:gd name="T10" fmla="*/ 127 w 199"/>
                    <a:gd name="T11" fmla="*/ 54 h 149"/>
                    <a:gd name="T12" fmla="*/ 130 w 199"/>
                    <a:gd name="T13" fmla="*/ 45 h 149"/>
                    <a:gd name="T14" fmla="*/ 131 w 199"/>
                    <a:gd name="T15" fmla="*/ 44 h 149"/>
                    <a:gd name="T16" fmla="*/ 133 w 199"/>
                    <a:gd name="T17" fmla="*/ 37 h 149"/>
                    <a:gd name="T18" fmla="*/ 151 w 199"/>
                    <a:gd name="T19" fmla="*/ 15 h 149"/>
                    <a:gd name="T20" fmla="*/ 158 w 199"/>
                    <a:gd name="T21" fmla="*/ 14 h 149"/>
                    <a:gd name="T22" fmla="*/ 174 w 199"/>
                    <a:gd name="T23" fmla="*/ 21 h 149"/>
                    <a:gd name="T24" fmla="*/ 182 w 199"/>
                    <a:gd name="T25" fmla="*/ 40 h 149"/>
                    <a:gd name="T26" fmla="*/ 184 w 199"/>
                    <a:gd name="T27" fmla="*/ 75 h 149"/>
                    <a:gd name="T28" fmla="*/ 149 w 199"/>
                    <a:gd name="T29" fmla="*/ 129 h 149"/>
                    <a:gd name="T30" fmla="*/ 124 w 199"/>
                    <a:gd name="T31" fmla="*/ 136 h 149"/>
                    <a:gd name="T32" fmla="*/ 109 w 199"/>
                    <a:gd name="T33" fmla="*/ 133 h 149"/>
                    <a:gd name="T34" fmla="*/ 78 w 199"/>
                    <a:gd name="T35" fmla="*/ 108 h 149"/>
                    <a:gd name="T36" fmla="*/ 46 w 199"/>
                    <a:gd name="T37" fmla="*/ 132 h 149"/>
                    <a:gd name="T38" fmla="*/ 13 w 199"/>
                    <a:gd name="T39" fmla="*/ 99 h 149"/>
                    <a:gd name="T40" fmla="*/ 15 w 199"/>
                    <a:gd name="T41" fmla="*/ 76 h 149"/>
                    <a:gd name="T42" fmla="*/ 23 w 199"/>
                    <a:gd name="T43" fmla="*/ 54 h 149"/>
                    <a:gd name="T44" fmla="*/ 26 w 199"/>
                    <a:gd name="T45" fmla="*/ 47 h 149"/>
                    <a:gd name="T46" fmla="*/ 24 w 199"/>
                    <a:gd name="T47" fmla="*/ 52 h 149"/>
                    <a:gd name="T48" fmla="*/ 29 w 199"/>
                    <a:gd name="T49" fmla="*/ 42 h 149"/>
                    <a:gd name="T50" fmla="*/ 29 w 199"/>
                    <a:gd name="T51" fmla="*/ 42 h 149"/>
                    <a:gd name="T52" fmla="*/ 42 w 199"/>
                    <a:gd name="T53" fmla="*/ 27 h 149"/>
                    <a:gd name="T54" fmla="*/ 74 w 199"/>
                    <a:gd name="T55" fmla="*/ 13 h 149"/>
                    <a:gd name="T56" fmla="*/ 74 w 199"/>
                    <a:gd name="T57" fmla="*/ 0 h 149"/>
                    <a:gd name="T58" fmla="*/ 74 w 199"/>
                    <a:gd name="T59" fmla="*/ 0 h 149"/>
                    <a:gd name="T60" fmla="*/ 34 w 199"/>
                    <a:gd name="T61" fmla="*/ 16 h 149"/>
                    <a:gd name="T62" fmla="*/ 34 w 199"/>
                    <a:gd name="T63" fmla="*/ 16 h 149"/>
                    <a:gd name="T64" fmla="*/ 33 w 199"/>
                    <a:gd name="T65" fmla="*/ 17 h 149"/>
                    <a:gd name="T66" fmla="*/ 33 w 199"/>
                    <a:gd name="T67" fmla="*/ 18 h 149"/>
                    <a:gd name="T68" fmla="*/ 18 w 199"/>
                    <a:gd name="T69" fmla="*/ 36 h 149"/>
                    <a:gd name="T70" fmla="*/ 18 w 199"/>
                    <a:gd name="T71" fmla="*/ 36 h 149"/>
                    <a:gd name="T72" fmla="*/ 15 w 199"/>
                    <a:gd name="T73" fmla="*/ 41 h 149"/>
                    <a:gd name="T74" fmla="*/ 12 w 199"/>
                    <a:gd name="T75" fmla="*/ 48 h 149"/>
                    <a:gd name="T76" fmla="*/ 12 w 199"/>
                    <a:gd name="T77" fmla="*/ 48 h 149"/>
                    <a:gd name="T78" fmla="*/ 10 w 199"/>
                    <a:gd name="T79" fmla="*/ 52 h 149"/>
                    <a:gd name="T80" fmla="*/ 2 w 199"/>
                    <a:gd name="T81" fmla="*/ 74 h 149"/>
                    <a:gd name="T82" fmla="*/ 0 w 199"/>
                    <a:gd name="T83" fmla="*/ 99 h 149"/>
                    <a:gd name="T84" fmla="*/ 13 w 199"/>
                    <a:gd name="T85" fmla="*/ 131 h 149"/>
                    <a:gd name="T86" fmla="*/ 46 w 199"/>
                    <a:gd name="T87" fmla="*/ 145 h 149"/>
                    <a:gd name="T88" fmla="*/ 80 w 199"/>
                    <a:gd name="T89" fmla="*/ 130 h 149"/>
                    <a:gd name="T90" fmla="*/ 105 w 199"/>
                    <a:gd name="T91" fmla="*/ 145 h 149"/>
                    <a:gd name="T92" fmla="*/ 124 w 199"/>
                    <a:gd name="T93" fmla="*/ 149 h 149"/>
                    <a:gd name="T94" fmla="*/ 156 w 199"/>
                    <a:gd name="T95" fmla="*/ 140 h 149"/>
                    <a:gd name="T96" fmla="*/ 196 w 199"/>
                    <a:gd name="T97" fmla="*/ 77 h 149"/>
                    <a:gd name="T98" fmla="*/ 194 w 199"/>
                    <a:gd name="T99" fmla="*/ 35 h 149"/>
                    <a:gd name="T100" fmla="*/ 193 w 199"/>
                    <a:gd name="T101" fmla="*/ 33 h 149"/>
                    <a:gd name="T102" fmla="*/ 184 w 199"/>
                    <a:gd name="T103" fmla="*/ 13 h 149"/>
                    <a:gd name="T104" fmla="*/ 158 w 199"/>
                    <a:gd name="T105" fmla="*/ 1 h 149"/>
                    <a:gd name="T106" fmla="*/ 145 w 199"/>
                    <a:gd name="T107" fmla="*/ 3 h 149"/>
                    <a:gd name="T108" fmla="*/ 124 w 199"/>
                    <a:gd name="T109" fmla="*/ 26 h 149"/>
                    <a:gd name="T110" fmla="*/ 120 w 199"/>
                    <a:gd name="T111" fmla="*/ 22 h 149"/>
                    <a:gd name="T112" fmla="*/ 104 w 199"/>
                    <a:gd name="T113" fmla="*/ 9 h 149"/>
                    <a:gd name="T114" fmla="*/ 97 w 199"/>
                    <a:gd name="T115" fmla="*/ 5 h 149"/>
                    <a:gd name="T116" fmla="*/ 83 w 199"/>
                    <a:gd name="T117" fmla="*/ 1 h 149"/>
                    <a:gd name="T118" fmla="*/ 74 w 199"/>
                    <a:gd name="T119" fmla="*/ 0 h 149"/>
                    <a:gd name="T120" fmla="*/ 74 w 199"/>
                    <a:gd name="T121" fmla="*/ 0 h 1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99" h="149">
                      <a:moveTo>
                        <a:pt x="74" y="13"/>
                      </a:moveTo>
                      <a:cubicBezTo>
                        <a:pt x="76" y="13"/>
                        <a:pt x="79" y="13"/>
                        <a:pt x="82" y="13"/>
                      </a:cubicBezTo>
                      <a:cubicBezTo>
                        <a:pt x="85" y="14"/>
                        <a:pt x="88" y="15"/>
                        <a:pt x="91" y="16"/>
                      </a:cubicBezTo>
                      <a:cubicBezTo>
                        <a:pt x="93" y="18"/>
                        <a:pt x="96" y="19"/>
                        <a:pt x="98" y="20"/>
                      </a:cubicBezTo>
                      <a:cubicBezTo>
                        <a:pt x="103" y="23"/>
                        <a:pt x="107" y="27"/>
                        <a:pt x="111" y="31"/>
                      </a:cubicBezTo>
                      <a:cubicBezTo>
                        <a:pt x="118" y="37"/>
                        <a:pt x="123" y="46"/>
                        <a:pt x="127" y="54"/>
                      </a:cubicBezTo>
                      <a:cubicBezTo>
                        <a:pt x="128" y="51"/>
                        <a:pt x="129" y="48"/>
                        <a:pt x="130" y="45"/>
                      </a:cubicBezTo>
                      <a:cubicBezTo>
                        <a:pt x="130" y="45"/>
                        <a:pt x="131" y="44"/>
                        <a:pt x="131" y="44"/>
                      </a:cubicBezTo>
                      <a:cubicBezTo>
                        <a:pt x="131" y="42"/>
                        <a:pt x="132" y="39"/>
                        <a:pt x="133" y="37"/>
                      </a:cubicBezTo>
                      <a:cubicBezTo>
                        <a:pt x="137" y="28"/>
                        <a:pt x="141" y="19"/>
                        <a:pt x="151" y="15"/>
                      </a:cubicBezTo>
                      <a:cubicBezTo>
                        <a:pt x="153" y="14"/>
                        <a:pt x="155" y="14"/>
                        <a:pt x="158" y="14"/>
                      </a:cubicBezTo>
                      <a:cubicBezTo>
                        <a:pt x="164" y="14"/>
                        <a:pt x="171" y="16"/>
                        <a:pt x="174" y="21"/>
                      </a:cubicBezTo>
                      <a:cubicBezTo>
                        <a:pt x="179" y="27"/>
                        <a:pt x="181" y="36"/>
                        <a:pt x="182" y="40"/>
                      </a:cubicBezTo>
                      <a:cubicBezTo>
                        <a:pt x="186" y="50"/>
                        <a:pt x="185" y="64"/>
                        <a:pt x="184" y="75"/>
                      </a:cubicBezTo>
                      <a:cubicBezTo>
                        <a:pt x="181" y="97"/>
                        <a:pt x="168" y="117"/>
                        <a:pt x="149" y="129"/>
                      </a:cubicBezTo>
                      <a:cubicBezTo>
                        <a:pt x="142" y="133"/>
                        <a:pt x="133" y="136"/>
                        <a:pt x="124" y="136"/>
                      </a:cubicBezTo>
                      <a:cubicBezTo>
                        <a:pt x="119" y="136"/>
                        <a:pt x="114" y="135"/>
                        <a:pt x="109" y="133"/>
                      </a:cubicBezTo>
                      <a:cubicBezTo>
                        <a:pt x="96" y="128"/>
                        <a:pt x="86" y="119"/>
                        <a:pt x="78" y="108"/>
                      </a:cubicBezTo>
                      <a:cubicBezTo>
                        <a:pt x="74" y="122"/>
                        <a:pt x="62" y="132"/>
                        <a:pt x="46" y="132"/>
                      </a:cubicBezTo>
                      <a:cubicBezTo>
                        <a:pt x="28" y="132"/>
                        <a:pt x="12" y="117"/>
                        <a:pt x="13" y="99"/>
                      </a:cubicBezTo>
                      <a:cubicBezTo>
                        <a:pt x="13" y="91"/>
                        <a:pt x="14" y="84"/>
                        <a:pt x="15" y="76"/>
                      </a:cubicBezTo>
                      <a:cubicBezTo>
                        <a:pt x="17" y="68"/>
                        <a:pt x="20" y="61"/>
                        <a:pt x="23" y="54"/>
                      </a:cubicBezTo>
                      <a:cubicBezTo>
                        <a:pt x="24" y="52"/>
                        <a:pt x="25" y="49"/>
                        <a:pt x="26" y="47"/>
                      </a:cubicBezTo>
                      <a:cubicBezTo>
                        <a:pt x="25" y="50"/>
                        <a:pt x="24" y="52"/>
                        <a:pt x="24" y="52"/>
                      </a:cubicBezTo>
                      <a:cubicBezTo>
                        <a:pt x="24" y="52"/>
                        <a:pt x="29" y="42"/>
                        <a:pt x="29" y="42"/>
                      </a:cubicBezTo>
                      <a:cubicBezTo>
                        <a:pt x="29" y="42"/>
                        <a:pt x="29" y="42"/>
                        <a:pt x="29" y="42"/>
                      </a:cubicBezTo>
                      <a:cubicBezTo>
                        <a:pt x="32" y="36"/>
                        <a:pt x="37" y="31"/>
                        <a:pt x="42" y="27"/>
                      </a:cubicBezTo>
                      <a:cubicBezTo>
                        <a:pt x="51" y="18"/>
                        <a:pt x="60" y="13"/>
                        <a:pt x="74" y="13"/>
                      </a:cubicBezTo>
                      <a:moveTo>
                        <a:pt x="74" y="0"/>
                      </a:moveTo>
                      <a:cubicBezTo>
                        <a:pt x="74" y="0"/>
                        <a:pt x="74" y="0"/>
                        <a:pt x="74" y="0"/>
                      </a:cubicBezTo>
                      <a:cubicBezTo>
                        <a:pt x="58" y="0"/>
                        <a:pt x="46" y="5"/>
                        <a:pt x="34" y="16"/>
                      </a:cubicBezTo>
                      <a:cubicBezTo>
                        <a:pt x="34" y="16"/>
                        <a:pt x="34" y="16"/>
                        <a:pt x="34" y="16"/>
                      </a:cubicBezTo>
                      <a:cubicBezTo>
                        <a:pt x="33" y="17"/>
                        <a:pt x="33" y="17"/>
                        <a:pt x="33" y="17"/>
                      </a:cubicBezTo>
                      <a:cubicBezTo>
                        <a:pt x="33" y="17"/>
                        <a:pt x="33" y="17"/>
                        <a:pt x="33" y="18"/>
                      </a:cubicBezTo>
                      <a:cubicBezTo>
                        <a:pt x="28" y="22"/>
                        <a:pt x="22" y="27"/>
                        <a:pt x="18" y="36"/>
                      </a:cubicBezTo>
                      <a:cubicBezTo>
                        <a:pt x="18" y="36"/>
                        <a:pt x="18" y="36"/>
                        <a:pt x="18" y="36"/>
                      </a:cubicBezTo>
                      <a:cubicBezTo>
                        <a:pt x="17" y="37"/>
                        <a:pt x="16" y="38"/>
                        <a:pt x="15" y="41"/>
                      </a:cubicBezTo>
                      <a:cubicBezTo>
                        <a:pt x="14" y="43"/>
                        <a:pt x="13" y="46"/>
                        <a:pt x="12" y="48"/>
                      </a:cubicBezTo>
                      <a:cubicBezTo>
                        <a:pt x="12" y="48"/>
                        <a:pt x="12" y="48"/>
                        <a:pt x="12" y="48"/>
                      </a:cubicBezTo>
                      <a:cubicBezTo>
                        <a:pt x="11" y="49"/>
                        <a:pt x="11" y="51"/>
                        <a:pt x="10" y="52"/>
                      </a:cubicBezTo>
                      <a:cubicBezTo>
                        <a:pt x="7" y="58"/>
                        <a:pt x="4" y="66"/>
                        <a:pt x="2" y="74"/>
                      </a:cubicBezTo>
                      <a:cubicBezTo>
                        <a:pt x="1" y="82"/>
                        <a:pt x="0" y="90"/>
                        <a:pt x="0" y="99"/>
                      </a:cubicBezTo>
                      <a:cubicBezTo>
                        <a:pt x="0" y="111"/>
                        <a:pt x="4" y="122"/>
                        <a:pt x="13" y="131"/>
                      </a:cubicBezTo>
                      <a:cubicBezTo>
                        <a:pt x="22" y="140"/>
                        <a:pt x="34" y="145"/>
                        <a:pt x="46" y="145"/>
                      </a:cubicBezTo>
                      <a:cubicBezTo>
                        <a:pt x="59" y="145"/>
                        <a:pt x="72" y="140"/>
                        <a:pt x="80" y="130"/>
                      </a:cubicBezTo>
                      <a:cubicBezTo>
                        <a:pt x="87" y="136"/>
                        <a:pt x="95" y="142"/>
                        <a:pt x="105" y="145"/>
                      </a:cubicBezTo>
                      <a:cubicBezTo>
                        <a:pt x="111" y="148"/>
                        <a:pt x="117" y="149"/>
                        <a:pt x="124" y="149"/>
                      </a:cubicBezTo>
                      <a:cubicBezTo>
                        <a:pt x="135" y="149"/>
                        <a:pt x="147" y="145"/>
                        <a:pt x="156" y="140"/>
                      </a:cubicBezTo>
                      <a:cubicBezTo>
                        <a:pt x="178" y="126"/>
                        <a:pt x="193" y="103"/>
                        <a:pt x="196" y="77"/>
                      </a:cubicBezTo>
                      <a:cubicBezTo>
                        <a:pt x="199" y="59"/>
                        <a:pt x="198" y="46"/>
                        <a:pt x="194" y="35"/>
                      </a:cubicBezTo>
                      <a:cubicBezTo>
                        <a:pt x="194" y="34"/>
                        <a:pt x="194" y="34"/>
                        <a:pt x="193" y="33"/>
                      </a:cubicBezTo>
                      <a:cubicBezTo>
                        <a:pt x="192" y="28"/>
                        <a:pt x="189" y="20"/>
                        <a:pt x="184" y="13"/>
                      </a:cubicBezTo>
                      <a:cubicBezTo>
                        <a:pt x="178" y="5"/>
                        <a:pt x="168" y="1"/>
                        <a:pt x="158" y="1"/>
                      </a:cubicBezTo>
                      <a:cubicBezTo>
                        <a:pt x="153" y="1"/>
                        <a:pt x="149" y="2"/>
                        <a:pt x="145" y="3"/>
                      </a:cubicBezTo>
                      <a:cubicBezTo>
                        <a:pt x="134" y="8"/>
                        <a:pt x="128" y="18"/>
                        <a:pt x="124" y="26"/>
                      </a:cubicBezTo>
                      <a:cubicBezTo>
                        <a:pt x="123" y="24"/>
                        <a:pt x="122" y="23"/>
                        <a:pt x="120" y="22"/>
                      </a:cubicBezTo>
                      <a:cubicBezTo>
                        <a:pt x="116" y="17"/>
                        <a:pt x="110" y="12"/>
                        <a:pt x="104" y="9"/>
                      </a:cubicBezTo>
                      <a:cubicBezTo>
                        <a:pt x="102" y="8"/>
                        <a:pt x="99" y="6"/>
                        <a:pt x="97" y="5"/>
                      </a:cubicBezTo>
                      <a:cubicBezTo>
                        <a:pt x="93" y="3"/>
                        <a:pt x="88" y="1"/>
                        <a:pt x="83" y="1"/>
                      </a:cubicBezTo>
                      <a:cubicBezTo>
                        <a:pt x="80" y="0"/>
                        <a:pt x="77" y="0"/>
                        <a:pt x="74" y="0"/>
                      </a:cubicBezTo>
                      <a:cubicBezTo>
                        <a:pt x="74" y="0"/>
                        <a:pt x="74" y="0"/>
                        <a:pt x="7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2" name="ïṡ1ïḑè">
                  <a:extLst>
                    <a:ext uri="{FF2B5EF4-FFF2-40B4-BE49-F238E27FC236}">
                      <a16:creationId xmlns:a16="http://schemas.microsoft.com/office/drawing/2014/main" xmlns="" id="{4904E935-357D-40F8-A25E-FDDD1DEDB856}"/>
                    </a:ext>
                  </a:extLst>
                </p:cNvPr>
                <p:cNvSpPr/>
                <p:nvPr/>
              </p:nvSpPr>
              <p:spPr bwMode="auto">
                <a:xfrm>
                  <a:off x="6415392" y="4504907"/>
                  <a:ext cx="237642" cy="173248"/>
                </a:xfrm>
                <a:custGeom>
                  <a:avLst/>
                  <a:gdLst>
                    <a:gd name="T0" fmla="*/ 86 w 91"/>
                    <a:gd name="T1" fmla="*/ 0 h 66"/>
                    <a:gd name="T2" fmla="*/ 91 w 91"/>
                    <a:gd name="T3" fmla="*/ 20 h 66"/>
                    <a:gd name="T4" fmla="*/ 45 w 91"/>
                    <a:gd name="T5" fmla="*/ 66 h 66"/>
                    <a:gd name="T6" fmla="*/ 0 w 91"/>
                    <a:gd name="T7" fmla="*/ 20 h 66"/>
                    <a:gd name="T8" fmla="*/ 1 w 91"/>
                    <a:gd name="T9" fmla="*/ 11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1" h="66">
                      <a:moveTo>
                        <a:pt x="86" y="0"/>
                      </a:moveTo>
                      <a:cubicBezTo>
                        <a:pt x="89" y="6"/>
                        <a:pt x="91" y="13"/>
                        <a:pt x="91" y="20"/>
                      </a:cubicBezTo>
                      <a:cubicBezTo>
                        <a:pt x="91" y="45"/>
                        <a:pt x="70" y="66"/>
                        <a:pt x="45" y="66"/>
                      </a:cubicBezTo>
                      <a:cubicBezTo>
                        <a:pt x="20" y="66"/>
                        <a:pt x="0" y="45"/>
                        <a:pt x="0" y="20"/>
                      </a:cubicBezTo>
                      <a:cubicBezTo>
                        <a:pt x="0" y="17"/>
                        <a:pt x="0" y="14"/>
                        <a:pt x="1" y="11"/>
                      </a:cubicBezTo>
                    </a:path>
                  </a:pathLst>
                </a:custGeom>
                <a:noFill/>
                <a:ln w="34925" cap="rnd">
                  <a:solidFill>
                    <a:srgbClr val="FFFFFF"/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square" lIns="91440" tIns="45720" rIns="91440" bIns="45720" anchor="ctr">
                  <a:normAutofit fontScale="32500" lnSpcReduction="20000"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3" name="işlîde">
                  <a:extLst>
                    <a:ext uri="{FF2B5EF4-FFF2-40B4-BE49-F238E27FC236}">
                      <a16:creationId xmlns:a16="http://schemas.microsoft.com/office/drawing/2014/main" xmlns="" id="{0B590FE2-C53B-4C23-9567-47E6B81A0235}"/>
                    </a:ext>
                  </a:extLst>
                </p:cNvPr>
                <p:cNvSpPr/>
                <p:nvPr/>
              </p:nvSpPr>
              <p:spPr bwMode="auto">
                <a:xfrm>
                  <a:off x="5582882" y="4371522"/>
                  <a:ext cx="262173" cy="272904"/>
                </a:xfrm>
                <a:custGeom>
                  <a:avLst/>
                  <a:gdLst>
                    <a:gd name="T0" fmla="*/ 100 w 100"/>
                    <a:gd name="T1" fmla="*/ 72 h 104"/>
                    <a:gd name="T2" fmla="*/ 22 w 100"/>
                    <a:gd name="T3" fmla="*/ 82 h 104"/>
                    <a:gd name="T4" fmla="*/ 26 w 100"/>
                    <a:gd name="T5" fmla="*/ 6 h 104"/>
                    <a:gd name="T6" fmla="*/ 37 w 100"/>
                    <a:gd name="T7" fmla="*/ 0 h 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0" h="104">
                      <a:moveTo>
                        <a:pt x="100" y="72"/>
                      </a:moveTo>
                      <a:cubicBezTo>
                        <a:pt x="83" y="99"/>
                        <a:pt x="45" y="104"/>
                        <a:pt x="22" y="82"/>
                      </a:cubicBezTo>
                      <a:cubicBezTo>
                        <a:pt x="0" y="61"/>
                        <a:pt x="2" y="24"/>
                        <a:pt x="26" y="6"/>
                      </a:cubicBezTo>
                      <a:cubicBezTo>
                        <a:pt x="30" y="3"/>
                        <a:pt x="33" y="1"/>
                        <a:pt x="37" y="0"/>
                      </a:cubicBezTo>
                    </a:path>
                  </a:pathLst>
                </a:custGeom>
                <a:noFill/>
                <a:ln w="34925" cap="rnd">
                  <a:solidFill>
                    <a:srgbClr val="FFFFFF"/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square" lIns="91440" tIns="45720" rIns="91440" bIns="45720" anchor="ctr">
                  <a:normAutofit fontScale="77500" lnSpcReduction="20000"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4" name="ïṡlíďè">
                  <a:extLst>
                    <a:ext uri="{FF2B5EF4-FFF2-40B4-BE49-F238E27FC236}">
                      <a16:creationId xmlns:a16="http://schemas.microsoft.com/office/drawing/2014/main" xmlns="" id="{33D7F071-3D70-43E9-841E-E858743D8E28}"/>
                    </a:ext>
                  </a:extLst>
                </p:cNvPr>
                <p:cNvSpPr/>
                <p:nvPr/>
              </p:nvSpPr>
              <p:spPr bwMode="auto">
                <a:xfrm>
                  <a:off x="5538419" y="3873241"/>
                  <a:ext cx="259106" cy="248374"/>
                </a:xfrm>
                <a:custGeom>
                  <a:avLst/>
                  <a:gdLst>
                    <a:gd name="T0" fmla="*/ 16 w 99"/>
                    <a:gd name="T1" fmla="*/ 95 h 95"/>
                    <a:gd name="T2" fmla="*/ 22 w 99"/>
                    <a:gd name="T3" fmla="*/ 21 h 95"/>
                    <a:gd name="T4" fmla="*/ 99 w 99"/>
                    <a:gd name="T5" fmla="*/ 20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99" h="95">
                      <a:moveTo>
                        <a:pt x="16" y="95"/>
                      </a:moveTo>
                      <a:cubicBezTo>
                        <a:pt x="0" y="73"/>
                        <a:pt x="1" y="40"/>
                        <a:pt x="22" y="21"/>
                      </a:cubicBezTo>
                      <a:cubicBezTo>
                        <a:pt x="43" y="1"/>
                        <a:pt x="78" y="0"/>
                        <a:pt x="99" y="20"/>
                      </a:cubicBezTo>
                    </a:path>
                  </a:pathLst>
                </a:custGeom>
                <a:noFill/>
                <a:ln w="34925" cap="rnd">
                  <a:solidFill>
                    <a:srgbClr val="FFFFFF"/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square" lIns="91440" tIns="45720" rIns="91440" bIns="45720" anchor="ctr">
                  <a:normAutofit fontScale="62500" lnSpcReduction="20000"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5" name="îSḷíde">
                  <a:extLst>
                    <a:ext uri="{FF2B5EF4-FFF2-40B4-BE49-F238E27FC236}">
                      <a16:creationId xmlns:a16="http://schemas.microsoft.com/office/drawing/2014/main" xmlns="" id="{84540EA2-B5FA-4CD4-883A-B2C6122850CB}"/>
                    </a:ext>
                  </a:extLst>
                </p:cNvPr>
                <p:cNvSpPr/>
                <p:nvPr/>
              </p:nvSpPr>
              <p:spPr bwMode="auto">
                <a:xfrm>
                  <a:off x="6507383" y="4163011"/>
                  <a:ext cx="96590" cy="32197"/>
                </a:xfrm>
                <a:custGeom>
                  <a:avLst/>
                  <a:gdLst>
                    <a:gd name="T0" fmla="*/ 0 w 37"/>
                    <a:gd name="T1" fmla="*/ 9 h 12"/>
                    <a:gd name="T2" fmla="*/ 37 w 37"/>
                    <a:gd name="T3" fmla="*/ 1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37" h="12">
                      <a:moveTo>
                        <a:pt x="0" y="9"/>
                      </a:moveTo>
                      <a:cubicBezTo>
                        <a:pt x="11" y="0"/>
                        <a:pt x="26" y="4"/>
                        <a:pt x="37" y="12"/>
                      </a:cubicBezTo>
                    </a:path>
                  </a:pathLst>
                </a:custGeom>
                <a:noFill/>
                <a:ln w="34925" cap="rnd">
                  <a:solidFill>
                    <a:srgbClr val="FFFFFF"/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6" name="iS1îḓé">
                  <a:extLst>
                    <a:ext uri="{FF2B5EF4-FFF2-40B4-BE49-F238E27FC236}">
                      <a16:creationId xmlns:a16="http://schemas.microsoft.com/office/drawing/2014/main" xmlns="" id="{7C07228B-A519-442C-AAE6-E545401E632C}"/>
                    </a:ext>
                  </a:extLst>
                </p:cNvPr>
                <p:cNvSpPr/>
                <p:nvPr/>
              </p:nvSpPr>
              <p:spPr bwMode="auto">
                <a:xfrm>
                  <a:off x="5742332" y="3939168"/>
                  <a:ext cx="542742" cy="394025"/>
                </a:xfrm>
                <a:custGeom>
                  <a:avLst/>
                  <a:gdLst>
                    <a:gd name="T0" fmla="*/ 69 w 207"/>
                    <a:gd name="T1" fmla="*/ 151 h 151"/>
                    <a:gd name="T2" fmla="*/ 0 w 207"/>
                    <a:gd name="T3" fmla="*/ 83 h 151"/>
                    <a:gd name="T4" fmla="*/ 69 w 207"/>
                    <a:gd name="T5" fmla="*/ 15 h 151"/>
                    <a:gd name="T6" fmla="*/ 103 w 207"/>
                    <a:gd name="T7" fmla="*/ 24 h 151"/>
                    <a:gd name="T8" fmla="*/ 109 w 207"/>
                    <a:gd name="T9" fmla="*/ 17 h 151"/>
                    <a:gd name="T10" fmla="*/ 150 w 207"/>
                    <a:gd name="T11" fmla="*/ 0 h 151"/>
                    <a:gd name="T12" fmla="*/ 150 w 207"/>
                    <a:gd name="T13" fmla="*/ 0 h 151"/>
                    <a:gd name="T14" fmla="*/ 190 w 207"/>
                    <a:gd name="T15" fmla="*/ 17 h 151"/>
                    <a:gd name="T16" fmla="*/ 207 w 207"/>
                    <a:gd name="T17" fmla="*/ 57 h 151"/>
                    <a:gd name="T18" fmla="*/ 190 w 207"/>
                    <a:gd name="T19" fmla="*/ 98 h 151"/>
                    <a:gd name="T20" fmla="*/ 150 w 207"/>
                    <a:gd name="T21" fmla="*/ 115 h 151"/>
                    <a:gd name="T22" fmla="*/ 131 w 207"/>
                    <a:gd name="T23" fmla="*/ 111 h 151"/>
                    <a:gd name="T24" fmla="*/ 69 w 207"/>
                    <a:gd name="T25" fmla="*/ 151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07" h="151">
                      <a:moveTo>
                        <a:pt x="69" y="151"/>
                      </a:moveTo>
                      <a:cubicBezTo>
                        <a:pt x="32" y="151"/>
                        <a:pt x="0" y="120"/>
                        <a:pt x="0" y="83"/>
                      </a:cubicBezTo>
                      <a:cubicBezTo>
                        <a:pt x="0" y="46"/>
                        <a:pt x="32" y="15"/>
                        <a:pt x="69" y="15"/>
                      </a:cubicBezTo>
                      <a:cubicBezTo>
                        <a:pt x="81" y="15"/>
                        <a:pt x="92" y="18"/>
                        <a:pt x="103" y="24"/>
                      </a:cubicBezTo>
                      <a:cubicBezTo>
                        <a:pt x="105" y="22"/>
                        <a:pt x="107" y="19"/>
                        <a:pt x="109" y="17"/>
                      </a:cubicBezTo>
                      <a:cubicBezTo>
                        <a:pt x="120" y="6"/>
                        <a:pt x="135" y="0"/>
                        <a:pt x="150" y="0"/>
                      </a:cubicBezTo>
                      <a:cubicBezTo>
                        <a:pt x="150" y="0"/>
                        <a:pt x="150" y="0"/>
                        <a:pt x="150" y="0"/>
                      </a:cubicBezTo>
                      <a:cubicBezTo>
                        <a:pt x="165" y="0"/>
                        <a:pt x="179" y="6"/>
                        <a:pt x="190" y="17"/>
                      </a:cubicBezTo>
                      <a:cubicBezTo>
                        <a:pt x="201" y="27"/>
                        <a:pt x="207" y="42"/>
                        <a:pt x="207" y="57"/>
                      </a:cubicBezTo>
                      <a:cubicBezTo>
                        <a:pt x="207" y="72"/>
                        <a:pt x="201" y="87"/>
                        <a:pt x="190" y="98"/>
                      </a:cubicBezTo>
                      <a:cubicBezTo>
                        <a:pt x="179" y="108"/>
                        <a:pt x="165" y="115"/>
                        <a:pt x="150" y="115"/>
                      </a:cubicBezTo>
                      <a:cubicBezTo>
                        <a:pt x="143" y="115"/>
                        <a:pt x="137" y="113"/>
                        <a:pt x="131" y="111"/>
                      </a:cubicBezTo>
                      <a:cubicBezTo>
                        <a:pt x="119" y="136"/>
                        <a:pt x="95" y="151"/>
                        <a:pt x="69" y="151"/>
                      </a:cubicBezTo>
                      <a:close/>
                    </a:path>
                  </a:pathLst>
                </a:custGeom>
                <a:solidFill>
                  <a:srgbClr val="3F3A3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7" name="íS1iďê">
                  <a:extLst>
                    <a:ext uri="{FF2B5EF4-FFF2-40B4-BE49-F238E27FC236}">
                      <a16:creationId xmlns:a16="http://schemas.microsoft.com/office/drawing/2014/main" xmlns="" id="{637DB89C-3437-4DF9-B21F-C506D4DFEA89}"/>
                    </a:ext>
                  </a:extLst>
                </p:cNvPr>
                <p:cNvSpPr/>
                <p:nvPr/>
              </p:nvSpPr>
              <p:spPr bwMode="auto">
                <a:xfrm>
                  <a:off x="5727000" y="3922302"/>
                  <a:ext cx="573406" cy="429287"/>
                </a:xfrm>
                <a:custGeom>
                  <a:avLst/>
                  <a:gdLst>
                    <a:gd name="T0" fmla="*/ 156 w 219"/>
                    <a:gd name="T1" fmla="*/ 12 h 164"/>
                    <a:gd name="T2" fmla="*/ 192 w 219"/>
                    <a:gd name="T3" fmla="*/ 27 h 164"/>
                    <a:gd name="T4" fmla="*/ 206 w 219"/>
                    <a:gd name="T5" fmla="*/ 63 h 164"/>
                    <a:gd name="T6" fmla="*/ 192 w 219"/>
                    <a:gd name="T7" fmla="*/ 99 h 164"/>
                    <a:gd name="T8" fmla="*/ 156 w 219"/>
                    <a:gd name="T9" fmla="*/ 114 h 164"/>
                    <a:gd name="T10" fmla="*/ 133 w 219"/>
                    <a:gd name="T11" fmla="*/ 109 h 164"/>
                    <a:gd name="T12" fmla="*/ 75 w 219"/>
                    <a:gd name="T13" fmla="*/ 151 h 164"/>
                    <a:gd name="T14" fmla="*/ 13 w 219"/>
                    <a:gd name="T15" fmla="*/ 89 h 164"/>
                    <a:gd name="T16" fmla="*/ 75 w 219"/>
                    <a:gd name="T17" fmla="*/ 27 h 164"/>
                    <a:gd name="T18" fmla="*/ 111 w 219"/>
                    <a:gd name="T19" fmla="*/ 39 h 164"/>
                    <a:gd name="T20" fmla="*/ 120 w 219"/>
                    <a:gd name="T21" fmla="*/ 27 h 164"/>
                    <a:gd name="T22" fmla="*/ 156 w 219"/>
                    <a:gd name="T23" fmla="*/ 12 h 164"/>
                    <a:gd name="T24" fmla="*/ 156 w 219"/>
                    <a:gd name="T25" fmla="*/ 0 h 164"/>
                    <a:gd name="T26" fmla="*/ 111 w 219"/>
                    <a:gd name="T27" fmla="*/ 18 h 164"/>
                    <a:gd name="T28" fmla="*/ 107 w 219"/>
                    <a:gd name="T29" fmla="*/ 22 h 164"/>
                    <a:gd name="T30" fmla="*/ 75 w 219"/>
                    <a:gd name="T31" fmla="*/ 14 h 164"/>
                    <a:gd name="T32" fmla="*/ 0 w 219"/>
                    <a:gd name="T33" fmla="*/ 89 h 164"/>
                    <a:gd name="T34" fmla="*/ 75 w 219"/>
                    <a:gd name="T35" fmla="*/ 164 h 164"/>
                    <a:gd name="T36" fmla="*/ 140 w 219"/>
                    <a:gd name="T37" fmla="*/ 125 h 164"/>
                    <a:gd name="T38" fmla="*/ 156 w 219"/>
                    <a:gd name="T39" fmla="*/ 127 h 164"/>
                    <a:gd name="T40" fmla="*/ 201 w 219"/>
                    <a:gd name="T41" fmla="*/ 108 h 164"/>
                    <a:gd name="T42" fmla="*/ 219 w 219"/>
                    <a:gd name="T43" fmla="*/ 63 h 164"/>
                    <a:gd name="T44" fmla="*/ 201 w 219"/>
                    <a:gd name="T45" fmla="*/ 18 h 164"/>
                    <a:gd name="T46" fmla="*/ 156 w 219"/>
                    <a:gd name="T47" fmla="*/ 0 h 1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19" h="164">
                      <a:moveTo>
                        <a:pt x="156" y="12"/>
                      </a:moveTo>
                      <a:cubicBezTo>
                        <a:pt x="169" y="12"/>
                        <a:pt x="182" y="18"/>
                        <a:pt x="192" y="27"/>
                      </a:cubicBezTo>
                      <a:cubicBezTo>
                        <a:pt x="201" y="37"/>
                        <a:pt x="206" y="50"/>
                        <a:pt x="206" y="63"/>
                      </a:cubicBezTo>
                      <a:cubicBezTo>
                        <a:pt x="206" y="77"/>
                        <a:pt x="201" y="90"/>
                        <a:pt x="192" y="99"/>
                      </a:cubicBezTo>
                      <a:cubicBezTo>
                        <a:pt x="182" y="109"/>
                        <a:pt x="169" y="114"/>
                        <a:pt x="156" y="114"/>
                      </a:cubicBezTo>
                      <a:cubicBezTo>
                        <a:pt x="148" y="114"/>
                        <a:pt x="140" y="112"/>
                        <a:pt x="133" y="109"/>
                      </a:cubicBezTo>
                      <a:cubicBezTo>
                        <a:pt x="125" y="133"/>
                        <a:pt x="101" y="151"/>
                        <a:pt x="75" y="151"/>
                      </a:cubicBezTo>
                      <a:cubicBezTo>
                        <a:pt x="41" y="151"/>
                        <a:pt x="13" y="123"/>
                        <a:pt x="13" y="89"/>
                      </a:cubicBezTo>
                      <a:cubicBezTo>
                        <a:pt x="13" y="55"/>
                        <a:pt x="41" y="27"/>
                        <a:pt x="75" y="27"/>
                      </a:cubicBezTo>
                      <a:cubicBezTo>
                        <a:pt x="88" y="27"/>
                        <a:pt x="101" y="32"/>
                        <a:pt x="111" y="39"/>
                      </a:cubicBezTo>
                      <a:cubicBezTo>
                        <a:pt x="113" y="35"/>
                        <a:pt x="116" y="31"/>
                        <a:pt x="120" y="27"/>
                      </a:cubicBezTo>
                      <a:cubicBezTo>
                        <a:pt x="129" y="18"/>
                        <a:pt x="142" y="12"/>
                        <a:pt x="156" y="12"/>
                      </a:cubicBezTo>
                      <a:moveTo>
                        <a:pt x="156" y="0"/>
                      </a:moveTo>
                      <a:cubicBezTo>
                        <a:pt x="139" y="0"/>
                        <a:pt x="122" y="6"/>
                        <a:pt x="111" y="18"/>
                      </a:cubicBezTo>
                      <a:cubicBezTo>
                        <a:pt x="109" y="19"/>
                        <a:pt x="108" y="21"/>
                        <a:pt x="107" y="22"/>
                      </a:cubicBezTo>
                      <a:cubicBezTo>
                        <a:pt x="97" y="17"/>
                        <a:pt x="86" y="14"/>
                        <a:pt x="75" y="14"/>
                      </a:cubicBezTo>
                      <a:cubicBezTo>
                        <a:pt x="34" y="14"/>
                        <a:pt x="0" y="49"/>
                        <a:pt x="0" y="89"/>
                      </a:cubicBezTo>
                      <a:cubicBezTo>
                        <a:pt x="0" y="130"/>
                        <a:pt x="34" y="164"/>
                        <a:pt x="75" y="164"/>
                      </a:cubicBezTo>
                      <a:cubicBezTo>
                        <a:pt x="102" y="164"/>
                        <a:pt x="127" y="149"/>
                        <a:pt x="140" y="125"/>
                      </a:cubicBezTo>
                      <a:cubicBezTo>
                        <a:pt x="145" y="126"/>
                        <a:pt x="150" y="127"/>
                        <a:pt x="156" y="127"/>
                      </a:cubicBezTo>
                      <a:cubicBezTo>
                        <a:pt x="172" y="127"/>
                        <a:pt x="189" y="120"/>
                        <a:pt x="201" y="108"/>
                      </a:cubicBezTo>
                      <a:cubicBezTo>
                        <a:pt x="213" y="97"/>
                        <a:pt x="219" y="80"/>
                        <a:pt x="219" y="63"/>
                      </a:cubicBezTo>
                      <a:cubicBezTo>
                        <a:pt x="219" y="47"/>
                        <a:pt x="213" y="30"/>
                        <a:pt x="201" y="18"/>
                      </a:cubicBezTo>
                      <a:cubicBezTo>
                        <a:pt x="189" y="6"/>
                        <a:pt x="172" y="0"/>
                        <a:pt x="15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8" name="ïṣ1íḓê">
                  <a:extLst>
                    <a:ext uri="{FF2B5EF4-FFF2-40B4-BE49-F238E27FC236}">
                      <a16:creationId xmlns:a16="http://schemas.microsoft.com/office/drawing/2014/main" xmlns="" id="{7EC7926D-BA1E-4AD2-9BC3-7DBB220AAA46}"/>
                    </a:ext>
                  </a:extLst>
                </p:cNvPr>
                <p:cNvSpPr/>
                <p:nvPr/>
              </p:nvSpPr>
              <p:spPr bwMode="auto">
                <a:xfrm>
                  <a:off x="5904847" y="4095551"/>
                  <a:ext cx="173249" cy="133386"/>
                </a:xfrm>
                <a:custGeom>
                  <a:avLst/>
                  <a:gdLst>
                    <a:gd name="T0" fmla="*/ 66 w 66"/>
                    <a:gd name="T1" fmla="*/ 51 h 51"/>
                    <a:gd name="T2" fmla="*/ 0 w 66"/>
                    <a:gd name="T3" fmla="*/ 14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66" h="51">
                      <a:moveTo>
                        <a:pt x="66" y="51"/>
                      </a:moveTo>
                      <a:cubicBezTo>
                        <a:pt x="66" y="51"/>
                        <a:pt x="42" y="0"/>
                        <a:pt x="0" y="14"/>
                      </a:cubicBezTo>
                    </a:path>
                  </a:pathLst>
                </a:custGeom>
                <a:noFill/>
                <a:ln w="34925" cap="rnd">
                  <a:solidFill>
                    <a:srgbClr val="FFFFFF"/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9" name="îşļîḑe">
                  <a:extLst>
                    <a:ext uri="{FF2B5EF4-FFF2-40B4-BE49-F238E27FC236}">
                      <a16:creationId xmlns:a16="http://schemas.microsoft.com/office/drawing/2014/main" xmlns="" id="{8F61D9E6-3598-4E6C-8993-9902A07FF0A3}"/>
                    </a:ext>
                  </a:extLst>
                </p:cNvPr>
                <p:cNvSpPr/>
                <p:nvPr/>
              </p:nvSpPr>
              <p:spPr bwMode="auto">
                <a:xfrm>
                  <a:off x="6745024" y="4196740"/>
                  <a:ext cx="78192" cy="81259"/>
                </a:xfrm>
                <a:custGeom>
                  <a:avLst/>
                  <a:gdLst>
                    <a:gd name="T0" fmla="*/ 30 w 30"/>
                    <a:gd name="T1" fmla="*/ 0 h 31"/>
                    <a:gd name="T2" fmla="*/ 0 w 30"/>
                    <a:gd name="T3" fmla="*/ 31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30" h="31">
                      <a:moveTo>
                        <a:pt x="30" y="0"/>
                      </a:moveTo>
                      <a:cubicBezTo>
                        <a:pt x="30" y="0"/>
                        <a:pt x="24" y="16"/>
                        <a:pt x="0" y="31"/>
                      </a:cubicBezTo>
                    </a:path>
                  </a:pathLst>
                </a:custGeom>
                <a:noFill/>
                <a:ln w="34925" cap="rnd">
                  <a:solidFill>
                    <a:srgbClr val="FFFFFF"/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0" name="íSḻïde">
                  <a:extLst>
                    <a:ext uri="{FF2B5EF4-FFF2-40B4-BE49-F238E27FC236}">
                      <a16:creationId xmlns:a16="http://schemas.microsoft.com/office/drawing/2014/main" xmlns="" id="{17DF4D00-164A-41BB-A0A6-778E3C8A6406}"/>
                    </a:ext>
                  </a:extLst>
                </p:cNvPr>
                <p:cNvSpPr/>
                <p:nvPr/>
              </p:nvSpPr>
              <p:spPr bwMode="auto">
                <a:xfrm>
                  <a:off x="6619304" y="3799649"/>
                  <a:ext cx="50595" cy="148718"/>
                </a:xfrm>
                <a:custGeom>
                  <a:avLst/>
                  <a:gdLst>
                    <a:gd name="T0" fmla="*/ 0 w 19"/>
                    <a:gd name="T1" fmla="*/ 0 h 57"/>
                    <a:gd name="T2" fmla="*/ 9 w 19"/>
                    <a:gd name="T3" fmla="*/ 57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19" h="57">
                      <a:moveTo>
                        <a:pt x="0" y="0"/>
                      </a:moveTo>
                      <a:cubicBezTo>
                        <a:pt x="16" y="14"/>
                        <a:pt x="19" y="40"/>
                        <a:pt x="9" y="57"/>
                      </a:cubicBezTo>
                    </a:path>
                  </a:pathLst>
                </a:custGeom>
                <a:noFill/>
                <a:ln w="34925" cap="rnd">
                  <a:solidFill>
                    <a:srgbClr val="FFFFFF"/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1" name="íŝľïḓè">
                  <a:extLst>
                    <a:ext uri="{FF2B5EF4-FFF2-40B4-BE49-F238E27FC236}">
                      <a16:creationId xmlns:a16="http://schemas.microsoft.com/office/drawing/2014/main" xmlns="" id="{96E1D229-E329-4C64-97B1-9139DDDBFF9E}"/>
                    </a:ext>
                  </a:extLst>
                </p:cNvPr>
                <p:cNvSpPr/>
                <p:nvPr/>
              </p:nvSpPr>
              <p:spPr bwMode="auto">
                <a:xfrm>
                  <a:off x="6318803" y="4159944"/>
                  <a:ext cx="39862" cy="133386"/>
                </a:xfrm>
                <a:custGeom>
                  <a:avLst/>
                  <a:gdLst>
                    <a:gd name="T0" fmla="*/ 0 w 15"/>
                    <a:gd name="T1" fmla="*/ 0 h 51"/>
                    <a:gd name="T2" fmla="*/ 12 w 15"/>
                    <a:gd name="T3" fmla="*/ 51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15" h="51">
                      <a:moveTo>
                        <a:pt x="0" y="0"/>
                      </a:moveTo>
                      <a:cubicBezTo>
                        <a:pt x="9" y="11"/>
                        <a:pt x="15" y="36"/>
                        <a:pt x="12" y="51"/>
                      </a:cubicBezTo>
                    </a:path>
                  </a:pathLst>
                </a:custGeom>
                <a:noFill/>
                <a:ln w="34925" cap="rnd">
                  <a:solidFill>
                    <a:srgbClr val="FFFFFF"/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2" name="iṩlîḋe">
                  <a:extLst>
                    <a:ext uri="{FF2B5EF4-FFF2-40B4-BE49-F238E27FC236}">
                      <a16:creationId xmlns:a16="http://schemas.microsoft.com/office/drawing/2014/main" xmlns="" id="{F642B45E-EC11-4C62-9C54-D7E107111FB7}"/>
                    </a:ext>
                  </a:extLst>
                </p:cNvPr>
                <p:cNvSpPr/>
                <p:nvPr/>
              </p:nvSpPr>
              <p:spPr bwMode="auto">
                <a:xfrm>
                  <a:off x="6171619" y="4304062"/>
                  <a:ext cx="52128" cy="104255"/>
                </a:xfrm>
                <a:custGeom>
                  <a:avLst/>
                  <a:gdLst>
                    <a:gd name="T0" fmla="*/ 20 w 20"/>
                    <a:gd name="T1" fmla="*/ 40 h 40"/>
                    <a:gd name="T2" fmla="*/ 0 w 20"/>
                    <a:gd name="T3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20" h="40">
                      <a:moveTo>
                        <a:pt x="20" y="40"/>
                      </a:moveTo>
                      <a:cubicBezTo>
                        <a:pt x="20" y="40"/>
                        <a:pt x="2" y="26"/>
                        <a:pt x="0" y="0"/>
                      </a:cubicBezTo>
                    </a:path>
                  </a:pathLst>
                </a:custGeom>
                <a:noFill/>
                <a:ln w="34925" cap="rnd">
                  <a:solidFill>
                    <a:srgbClr val="FFFFFF"/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3" name="iṧľíḍè">
                  <a:extLst>
                    <a:ext uri="{FF2B5EF4-FFF2-40B4-BE49-F238E27FC236}">
                      <a16:creationId xmlns:a16="http://schemas.microsoft.com/office/drawing/2014/main" xmlns="" id="{70BF9E13-E53A-4E83-9F83-0BAD27E4BE3A}"/>
                    </a:ext>
                  </a:extLst>
                </p:cNvPr>
                <p:cNvSpPr/>
                <p:nvPr/>
              </p:nvSpPr>
              <p:spPr bwMode="auto">
                <a:xfrm>
                  <a:off x="6248277" y="4423649"/>
                  <a:ext cx="306634" cy="154851"/>
                </a:xfrm>
                <a:custGeom>
                  <a:avLst/>
                  <a:gdLst>
                    <a:gd name="T0" fmla="*/ 117 w 117"/>
                    <a:gd name="T1" fmla="*/ 0 h 59"/>
                    <a:gd name="T2" fmla="*/ 0 w 117"/>
                    <a:gd name="T3" fmla="*/ 44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117" h="59">
                      <a:moveTo>
                        <a:pt x="117" y="0"/>
                      </a:moveTo>
                      <a:cubicBezTo>
                        <a:pt x="117" y="0"/>
                        <a:pt x="64" y="59"/>
                        <a:pt x="0" y="44"/>
                      </a:cubicBezTo>
                    </a:path>
                  </a:pathLst>
                </a:custGeom>
                <a:noFill/>
                <a:ln w="34925" cap="rnd">
                  <a:solidFill>
                    <a:srgbClr val="FFFFFF"/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4" name="i$lïḑe">
                  <a:extLst>
                    <a:ext uri="{FF2B5EF4-FFF2-40B4-BE49-F238E27FC236}">
                      <a16:creationId xmlns:a16="http://schemas.microsoft.com/office/drawing/2014/main" xmlns="" id="{7D1C28F4-4F35-49F4-85F8-D3CD01F695E3}"/>
                    </a:ext>
                  </a:extLst>
                </p:cNvPr>
                <p:cNvSpPr/>
                <p:nvPr/>
              </p:nvSpPr>
              <p:spPr bwMode="auto">
                <a:xfrm>
                  <a:off x="6206882" y="3786096"/>
                  <a:ext cx="41396" cy="56728"/>
                </a:xfrm>
                <a:custGeom>
                  <a:avLst/>
                  <a:gdLst>
                    <a:gd name="T0" fmla="*/ 0 w 16"/>
                    <a:gd name="T1" fmla="*/ 0 h 22"/>
                    <a:gd name="T2" fmla="*/ 16 w 16"/>
                    <a:gd name="T3" fmla="*/ 22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16" h="22">
                      <a:moveTo>
                        <a:pt x="0" y="0"/>
                      </a:moveTo>
                      <a:cubicBezTo>
                        <a:pt x="0" y="0"/>
                        <a:pt x="12" y="11"/>
                        <a:pt x="16" y="22"/>
                      </a:cubicBezTo>
                    </a:path>
                  </a:pathLst>
                </a:custGeom>
                <a:noFill/>
                <a:ln w="34925" cap="rnd">
                  <a:solidFill>
                    <a:srgbClr val="FFFFFF"/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20" name="ísľíḑè">
                <a:extLst>
                  <a:ext uri="{FF2B5EF4-FFF2-40B4-BE49-F238E27FC236}">
                    <a16:creationId xmlns:a16="http://schemas.microsoft.com/office/drawing/2014/main" xmlns="" id="{4D970B26-1BC9-45AB-9FF3-3C7A68B58294}"/>
                  </a:ext>
                </a:extLst>
              </p:cNvPr>
              <p:cNvGrpSpPr/>
              <p:nvPr/>
            </p:nvGrpSpPr>
            <p:grpSpPr>
              <a:xfrm>
                <a:off x="5211855" y="5740643"/>
                <a:ext cx="1996187" cy="229975"/>
                <a:chOff x="5211855" y="5740643"/>
                <a:chExt cx="1996187" cy="229975"/>
              </a:xfrm>
            </p:grpSpPr>
            <p:sp>
              <p:nvSpPr>
                <p:cNvPr id="21" name="îṥľïḍé">
                  <a:extLst>
                    <a:ext uri="{FF2B5EF4-FFF2-40B4-BE49-F238E27FC236}">
                      <a16:creationId xmlns:a16="http://schemas.microsoft.com/office/drawing/2014/main" xmlns="" id="{BF6DE062-8BC1-4C6A-9974-6FF3C44037C7}"/>
                    </a:ext>
                  </a:extLst>
                </p:cNvPr>
                <p:cNvSpPr/>
                <p:nvPr/>
              </p:nvSpPr>
              <p:spPr bwMode="auto">
                <a:xfrm>
                  <a:off x="5211855" y="5746775"/>
                  <a:ext cx="26064" cy="219244"/>
                </a:xfrm>
                <a:prstGeom prst="rect">
                  <a:avLst/>
                </a:prstGeom>
                <a:solidFill>
                  <a:srgbClr val="3F3A3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55000" lnSpcReduction="20000"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2" name="îṩ1ïďè">
                  <a:extLst>
                    <a:ext uri="{FF2B5EF4-FFF2-40B4-BE49-F238E27FC236}">
                      <a16:creationId xmlns:a16="http://schemas.microsoft.com/office/drawing/2014/main" xmlns="" id="{36B6A9CC-1F84-47B1-BB9E-24C144D1E167}"/>
                    </a:ext>
                  </a:extLst>
                </p:cNvPr>
                <p:cNvSpPr/>
                <p:nvPr/>
              </p:nvSpPr>
              <p:spPr bwMode="auto">
                <a:xfrm>
                  <a:off x="5316110" y="5743709"/>
                  <a:ext cx="180914" cy="225376"/>
                </a:xfrm>
                <a:custGeom>
                  <a:avLst/>
                  <a:gdLst>
                    <a:gd name="T0" fmla="*/ 0 w 69"/>
                    <a:gd name="T1" fmla="*/ 2 h 86"/>
                    <a:gd name="T2" fmla="*/ 23 w 69"/>
                    <a:gd name="T3" fmla="*/ 0 h 86"/>
                    <a:gd name="T4" fmla="*/ 57 w 69"/>
                    <a:gd name="T5" fmla="*/ 11 h 86"/>
                    <a:gd name="T6" fmla="*/ 69 w 69"/>
                    <a:gd name="T7" fmla="*/ 41 h 86"/>
                    <a:gd name="T8" fmla="*/ 57 w 69"/>
                    <a:gd name="T9" fmla="*/ 74 h 86"/>
                    <a:gd name="T10" fmla="*/ 19 w 69"/>
                    <a:gd name="T11" fmla="*/ 86 h 86"/>
                    <a:gd name="T12" fmla="*/ 0 w 69"/>
                    <a:gd name="T13" fmla="*/ 85 h 86"/>
                    <a:gd name="T14" fmla="*/ 0 w 69"/>
                    <a:gd name="T15" fmla="*/ 2 h 86"/>
                    <a:gd name="T16" fmla="*/ 11 w 69"/>
                    <a:gd name="T17" fmla="*/ 77 h 86"/>
                    <a:gd name="T18" fmla="*/ 22 w 69"/>
                    <a:gd name="T19" fmla="*/ 77 h 86"/>
                    <a:gd name="T20" fmla="*/ 58 w 69"/>
                    <a:gd name="T21" fmla="*/ 41 h 86"/>
                    <a:gd name="T22" fmla="*/ 23 w 69"/>
                    <a:gd name="T23" fmla="*/ 9 h 86"/>
                    <a:gd name="T24" fmla="*/ 11 w 69"/>
                    <a:gd name="T25" fmla="*/ 10 h 86"/>
                    <a:gd name="T26" fmla="*/ 11 w 69"/>
                    <a:gd name="T27" fmla="*/ 77 h 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69" h="86">
                      <a:moveTo>
                        <a:pt x="0" y="2"/>
                      </a:moveTo>
                      <a:cubicBezTo>
                        <a:pt x="6" y="1"/>
                        <a:pt x="14" y="0"/>
                        <a:pt x="23" y="0"/>
                      </a:cubicBezTo>
                      <a:cubicBezTo>
                        <a:pt x="39" y="0"/>
                        <a:pt x="50" y="4"/>
                        <a:pt x="57" y="11"/>
                      </a:cubicBezTo>
                      <a:cubicBezTo>
                        <a:pt x="65" y="17"/>
                        <a:pt x="69" y="27"/>
                        <a:pt x="69" y="41"/>
                      </a:cubicBezTo>
                      <a:cubicBezTo>
                        <a:pt x="69" y="55"/>
                        <a:pt x="65" y="66"/>
                        <a:pt x="57" y="74"/>
                      </a:cubicBezTo>
                      <a:cubicBezTo>
                        <a:pt x="49" y="82"/>
                        <a:pt x="36" y="86"/>
                        <a:pt x="19" y="86"/>
                      </a:cubicBezTo>
                      <a:cubicBezTo>
                        <a:pt x="12" y="86"/>
                        <a:pt x="5" y="86"/>
                        <a:pt x="0" y="85"/>
                      </a:cubicBezTo>
                      <a:lnTo>
                        <a:pt x="0" y="2"/>
                      </a:lnTo>
                      <a:close/>
                      <a:moveTo>
                        <a:pt x="11" y="77"/>
                      </a:moveTo>
                      <a:cubicBezTo>
                        <a:pt x="13" y="77"/>
                        <a:pt x="17" y="77"/>
                        <a:pt x="22" y="77"/>
                      </a:cubicBezTo>
                      <a:cubicBezTo>
                        <a:pt x="45" y="77"/>
                        <a:pt x="58" y="64"/>
                        <a:pt x="58" y="41"/>
                      </a:cubicBezTo>
                      <a:cubicBezTo>
                        <a:pt x="58" y="21"/>
                        <a:pt x="46" y="9"/>
                        <a:pt x="23" y="9"/>
                      </a:cubicBezTo>
                      <a:cubicBezTo>
                        <a:pt x="18" y="9"/>
                        <a:pt x="13" y="9"/>
                        <a:pt x="11" y="10"/>
                      </a:cubicBezTo>
                      <a:lnTo>
                        <a:pt x="11" y="77"/>
                      </a:lnTo>
                      <a:close/>
                    </a:path>
                  </a:pathLst>
                </a:custGeom>
                <a:solidFill>
                  <a:srgbClr val="3F3A3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55000" lnSpcReduction="20000"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3" name="îšḷîḋè">
                  <a:extLst>
                    <a:ext uri="{FF2B5EF4-FFF2-40B4-BE49-F238E27FC236}">
                      <a16:creationId xmlns:a16="http://schemas.microsoft.com/office/drawing/2014/main" xmlns="" id="{FA1DD667-25C8-4B84-B03D-1DBCB63ECD49}"/>
                    </a:ext>
                  </a:extLst>
                </p:cNvPr>
                <p:cNvSpPr/>
                <p:nvPr/>
              </p:nvSpPr>
              <p:spPr bwMode="auto">
                <a:xfrm>
                  <a:off x="5559884" y="5746775"/>
                  <a:ext cx="125720" cy="219244"/>
                </a:xfrm>
                <a:custGeom>
                  <a:avLst/>
                  <a:gdLst>
                    <a:gd name="T0" fmla="*/ 75 w 82"/>
                    <a:gd name="T1" fmla="*/ 76 h 143"/>
                    <a:gd name="T2" fmla="*/ 19 w 82"/>
                    <a:gd name="T3" fmla="*/ 76 h 143"/>
                    <a:gd name="T4" fmla="*/ 19 w 82"/>
                    <a:gd name="T5" fmla="*/ 128 h 143"/>
                    <a:gd name="T6" fmla="*/ 82 w 82"/>
                    <a:gd name="T7" fmla="*/ 128 h 143"/>
                    <a:gd name="T8" fmla="*/ 82 w 82"/>
                    <a:gd name="T9" fmla="*/ 143 h 143"/>
                    <a:gd name="T10" fmla="*/ 0 w 82"/>
                    <a:gd name="T11" fmla="*/ 143 h 143"/>
                    <a:gd name="T12" fmla="*/ 0 w 82"/>
                    <a:gd name="T13" fmla="*/ 0 h 143"/>
                    <a:gd name="T14" fmla="*/ 78 w 82"/>
                    <a:gd name="T15" fmla="*/ 0 h 143"/>
                    <a:gd name="T16" fmla="*/ 78 w 82"/>
                    <a:gd name="T17" fmla="*/ 15 h 143"/>
                    <a:gd name="T18" fmla="*/ 19 w 82"/>
                    <a:gd name="T19" fmla="*/ 15 h 143"/>
                    <a:gd name="T20" fmla="*/ 19 w 82"/>
                    <a:gd name="T21" fmla="*/ 61 h 143"/>
                    <a:gd name="T22" fmla="*/ 75 w 82"/>
                    <a:gd name="T23" fmla="*/ 61 h 143"/>
                    <a:gd name="T24" fmla="*/ 75 w 82"/>
                    <a:gd name="T25" fmla="*/ 76 h 1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2" h="143">
                      <a:moveTo>
                        <a:pt x="75" y="76"/>
                      </a:moveTo>
                      <a:lnTo>
                        <a:pt x="19" y="76"/>
                      </a:lnTo>
                      <a:lnTo>
                        <a:pt x="19" y="128"/>
                      </a:lnTo>
                      <a:lnTo>
                        <a:pt x="82" y="128"/>
                      </a:lnTo>
                      <a:lnTo>
                        <a:pt x="82" y="143"/>
                      </a:lnTo>
                      <a:lnTo>
                        <a:pt x="0" y="143"/>
                      </a:lnTo>
                      <a:lnTo>
                        <a:pt x="0" y="0"/>
                      </a:lnTo>
                      <a:lnTo>
                        <a:pt x="78" y="0"/>
                      </a:lnTo>
                      <a:lnTo>
                        <a:pt x="78" y="15"/>
                      </a:lnTo>
                      <a:lnTo>
                        <a:pt x="19" y="15"/>
                      </a:lnTo>
                      <a:lnTo>
                        <a:pt x="19" y="61"/>
                      </a:lnTo>
                      <a:lnTo>
                        <a:pt x="75" y="61"/>
                      </a:lnTo>
                      <a:lnTo>
                        <a:pt x="75" y="76"/>
                      </a:lnTo>
                      <a:close/>
                    </a:path>
                  </a:pathLst>
                </a:custGeom>
                <a:solidFill>
                  <a:srgbClr val="3F3A3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55000" lnSpcReduction="20000"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4" name="îsḷíḍê">
                  <a:extLst>
                    <a:ext uri="{FF2B5EF4-FFF2-40B4-BE49-F238E27FC236}">
                      <a16:creationId xmlns:a16="http://schemas.microsoft.com/office/drawing/2014/main" xmlns="" id="{18D320D7-289F-4C6B-B8AC-5BE9AEAAF64F}"/>
                    </a:ext>
                  </a:extLst>
                </p:cNvPr>
                <p:cNvSpPr/>
                <p:nvPr/>
              </p:nvSpPr>
              <p:spPr bwMode="auto">
                <a:xfrm>
                  <a:off x="5733132" y="5746775"/>
                  <a:ext cx="182448" cy="219244"/>
                </a:xfrm>
                <a:custGeom>
                  <a:avLst/>
                  <a:gdLst>
                    <a:gd name="T0" fmla="*/ 20 w 70"/>
                    <a:gd name="T1" fmla="*/ 58 h 84"/>
                    <a:gd name="T2" fmla="*/ 11 w 70"/>
                    <a:gd name="T3" fmla="*/ 84 h 84"/>
                    <a:gd name="T4" fmla="*/ 0 w 70"/>
                    <a:gd name="T5" fmla="*/ 84 h 84"/>
                    <a:gd name="T6" fmla="*/ 28 w 70"/>
                    <a:gd name="T7" fmla="*/ 0 h 84"/>
                    <a:gd name="T8" fmla="*/ 42 w 70"/>
                    <a:gd name="T9" fmla="*/ 0 h 84"/>
                    <a:gd name="T10" fmla="*/ 70 w 70"/>
                    <a:gd name="T11" fmla="*/ 84 h 84"/>
                    <a:gd name="T12" fmla="*/ 59 w 70"/>
                    <a:gd name="T13" fmla="*/ 84 h 84"/>
                    <a:gd name="T14" fmla="*/ 50 w 70"/>
                    <a:gd name="T15" fmla="*/ 58 h 84"/>
                    <a:gd name="T16" fmla="*/ 20 w 70"/>
                    <a:gd name="T17" fmla="*/ 58 h 84"/>
                    <a:gd name="T18" fmla="*/ 47 w 70"/>
                    <a:gd name="T19" fmla="*/ 49 h 84"/>
                    <a:gd name="T20" fmla="*/ 39 w 70"/>
                    <a:gd name="T21" fmla="*/ 25 h 84"/>
                    <a:gd name="T22" fmla="*/ 35 w 70"/>
                    <a:gd name="T23" fmla="*/ 9 h 84"/>
                    <a:gd name="T24" fmla="*/ 35 w 70"/>
                    <a:gd name="T25" fmla="*/ 9 h 84"/>
                    <a:gd name="T26" fmla="*/ 30 w 70"/>
                    <a:gd name="T27" fmla="*/ 25 h 84"/>
                    <a:gd name="T28" fmla="*/ 22 w 70"/>
                    <a:gd name="T29" fmla="*/ 49 h 84"/>
                    <a:gd name="T30" fmla="*/ 47 w 70"/>
                    <a:gd name="T31" fmla="*/ 49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70" h="84">
                      <a:moveTo>
                        <a:pt x="20" y="58"/>
                      </a:moveTo>
                      <a:cubicBezTo>
                        <a:pt x="11" y="84"/>
                        <a:pt x="11" y="84"/>
                        <a:pt x="11" y="84"/>
                      </a:cubicBezTo>
                      <a:cubicBezTo>
                        <a:pt x="0" y="84"/>
                        <a:pt x="0" y="84"/>
                        <a:pt x="0" y="84"/>
                      </a:cubicBez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42" y="0"/>
                        <a:pt x="42" y="0"/>
                        <a:pt x="42" y="0"/>
                      </a:cubicBezTo>
                      <a:cubicBezTo>
                        <a:pt x="70" y="84"/>
                        <a:pt x="70" y="84"/>
                        <a:pt x="70" y="84"/>
                      </a:cubicBezTo>
                      <a:cubicBezTo>
                        <a:pt x="59" y="84"/>
                        <a:pt x="59" y="84"/>
                        <a:pt x="59" y="84"/>
                      </a:cubicBezTo>
                      <a:cubicBezTo>
                        <a:pt x="50" y="58"/>
                        <a:pt x="50" y="58"/>
                        <a:pt x="50" y="58"/>
                      </a:cubicBezTo>
                      <a:lnTo>
                        <a:pt x="20" y="58"/>
                      </a:lnTo>
                      <a:close/>
                      <a:moveTo>
                        <a:pt x="47" y="49"/>
                      </a:moveTo>
                      <a:cubicBezTo>
                        <a:pt x="39" y="25"/>
                        <a:pt x="39" y="25"/>
                        <a:pt x="39" y="25"/>
                      </a:cubicBezTo>
                      <a:cubicBezTo>
                        <a:pt x="37" y="19"/>
                        <a:pt x="36" y="14"/>
                        <a:pt x="35" y="9"/>
                      </a:cubicBezTo>
                      <a:cubicBezTo>
                        <a:pt x="35" y="9"/>
                        <a:pt x="35" y="9"/>
                        <a:pt x="35" y="9"/>
                      </a:cubicBezTo>
                      <a:cubicBezTo>
                        <a:pt x="33" y="14"/>
                        <a:pt x="32" y="19"/>
                        <a:pt x="30" y="25"/>
                      </a:cubicBezTo>
                      <a:cubicBezTo>
                        <a:pt x="22" y="49"/>
                        <a:pt x="22" y="49"/>
                        <a:pt x="22" y="49"/>
                      </a:cubicBezTo>
                      <a:lnTo>
                        <a:pt x="47" y="49"/>
                      </a:lnTo>
                      <a:close/>
                    </a:path>
                  </a:pathLst>
                </a:custGeom>
                <a:solidFill>
                  <a:srgbClr val="3F3A3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55000" lnSpcReduction="20000"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5" name="ïšļîḓê">
                  <a:extLst>
                    <a:ext uri="{FF2B5EF4-FFF2-40B4-BE49-F238E27FC236}">
                      <a16:creationId xmlns:a16="http://schemas.microsoft.com/office/drawing/2014/main" xmlns="" id="{A3144AA6-B37F-4C9C-8D21-3A137EB179E6}"/>
                    </a:ext>
                  </a:extLst>
                </p:cNvPr>
                <p:cNvSpPr/>
                <p:nvPr/>
              </p:nvSpPr>
              <p:spPr bwMode="auto">
                <a:xfrm>
                  <a:off x="5964640" y="5740643"/>
                  <a:ext cx="134919" cy="229975"/>
                </a:xfrm>
                <a:custGeom>
                  <a:avLst/>
                  <a:gdLst>
                    <a:gd name="T0" fmla="*/ 2 w 51"/>
                    <a:gd name="T1" fmla="*/ 73 h 88"/>
                    <a:gd name="T2" fmla="*/ 22 w 51"/>
                    <a:gd name="T3" fmla="*/ 78 h 88"/>
                    <a:gd name="T4" fmla="*/ 40 w 51"/>
                    <a:gd name="T5" fmla="*/ 64 h 88"/>
                    <a:gd name="T6" fmla="*/ 24 w 51"/>
                    <a:gd name="T7" fmla="*/ 47 h 88"/>
                    <a:gd name="T8" fmla="*/ 1 w 51"/>
                    <a:gd name="T9" fmla="*/ 23 h 88"/>
                    <a:gd name="T10" fmla="*/ 29 w 51"/>
                    <a:gd name="T11" fmla="*/ 0 h 88"/>
                    <a:gd name="T12" fmla="*/ 47 w 51"/>
                    <a:gd name="T13" fmla="*/ 4 h 88"/>
                    <a:gd name="T14" fmla="*/ 44 w 51"/>
                    <a:gd name="T15" fmla="*/ 13 h 88"/>
                    <a:gd name="T16" fmla="*/ 28 w 51"/>
                    <a:gd name="T17" fmla="*/ 9 h 88"/>
                    <a:gd name="T18" fmla="*/ 12 w 51"/>
                    <a:gd name="T19" fmla="*/ 22 h 88"/>
                    <a:gd name="T20" fmla="*/ 29 w 51"/>
                    <a:gd name="T21" fmla="*/ 38 h 88"/>
                    <a:gd name="T22" fmla="*/ 51 w 51"/>
                    <a:gd name="T23" fmla="*/ 63 h 88"/>
                    <a:gd name="T24" fmla="*/ 21 w 51"/>
                    <a:gd name="T25" fmla="*/ 88 h 88"/>
                    <a:gd name="T26" fmla="*/ 0 w 51"/>
                    <a:gd name="T27" fmla="*/ 82 h 88"/>
                    <a:gd name="T28" fmla="*/ 2 w 51"/>
                    <a:gd name="T29" fmla="*/ 73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51" h="88">
                      <a:moveTo>
                        <a:pt x="2" y="73"/>
                      </a:moveTo>
                      <a:cubicBezTo>
                        <a:pt x="7" y="76"/>
                        <a:pt x="14" y="78"/>
                        <a:pt x="22" y="78"/>
                      </a:cubicBezTo>
                      <a:cubicBezTo>
                        <a:pt x="33" y="78"/>
                        <a:pt x="40" y="73"/>
                        <a:pt x="40" y="64"/>
                      </a:cubicBezTo>
                      <a:cubicBezTo>
                        <a:pt x="40" y="56"/>
                        <a:pt x="35" y="52"/>
                        <a:pt x="24" y="47"/>
                      </a:cubicBezTo>
                      <a:cubicBezTo>
                        <a:pt x="10" y="42"/>
                        <a:pt x="1" y="35"/>
                        <a:pt x="1" y="23"/>
                      </a:cubicBezTo>
                      <a:cubicBezTo>
                        <a:pt x="1" y="10"/>
                        <a:pt x="12" y="0"/>
                        <a:pt x="29" y="0"/>
                      </a:cubicBezTo>
                      <a:cubicBezTo>
                        <a:pt x="37" y="0"/>
                        <a:pt x="44" y="2"/>
                        <a:pt x="47" y="4"/>
                      </a:cubicBezTo>
                      <a:cubicBezTo>
                        <a:pt x="44" y="13"/>
                        <a:pt x="44" y="13"/>
                        <a:pt x="44" y="13"/>
                      </a:cubicBezTo>
                      <a:cubicBezTo>
                        <a:pt x="42" y="12"/>
                        <a:pt x="36" y="9"/>
                        <a:pt x="28" y="9"/>
                      </a:cubicBezTo>
                      <a:cubicBezTo>
                        <a:pt x="17" y="9"/>
                        <a:pt x="12" y="16"/>
                        <a:pt x="12" y="22"/>
                      </a:cubicBezTo>
                      <a:cubicBezTo>
                        <a:pt x="12" y="30"/>
                        <a:pt x="18" y="34"/>
                        <a:pt x="29" y="38"/>
                      </a:cubicBezTo>
                      <a:cubicBezTo>
                        <a:pt x="44" y="44"/>
                        <a:pt x="51" y="51"/>
                        <a:pt x="51" y="63"/>
                      </a:cubicBezTo>
                      <a:cubicBezTo>
                        <a:pt x="51" y="76"/>
                        <a:pt x="41" y="88"/>
                        <a:pt x="21" y="88"/>
                      </a:cubicBezTo>
                      <a:cubicBezTo>
                        <a:pt x="13" y="88"/>
                        <a:pt x="4" y="85"/>
                        <a:pt x="0" y="82"/>
                      </a:cubicBezTo>
                      <a:lnTo>
                        <a:pt x="2" y="73"/>
                      </a:lnTo>
                      <a:close/>
                    </a:path>
                  </a:pathLst>
                </a:custGeom>
                <a:solidFill>
                  <a:srgbClr val="3F3A3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62500" lnSpcReduction="20000"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6" name="ïṡ1íḋè">
                  <a:extLst>
                    <a:ext uri="{FF2B5EF4-FFF2-40B4-BE49-F238E27FC236}">
                      <a16:creationId xmlns:a16="http://schemas.microsoft.com/office/drawing/2014/main" xmlns="" id="{F2EB06EE-5414-42F6-BDAD-56BF6FCD3DB4}"/>
                    </a:ext>
                  </a:extLst>
                </p:cNvPr>
                <p:cNvSpPr/>
                <p:nvPr/>
              </p:nvSpPr>
              <p:spPr bwMode="auto">
                <a:xfrm>
                  <a:off x="6153221" y="5740643"/>
                  <a:ext cx="133386" cy="229975"/>
                </a:xfrm>
                <a:custGeom>
                  <a:avLst/>
                  <a:gdLst>
                    <a:gd name="T0" fmla="*/ 2 w 51"/>
                    <a:gd name="T1" fmla="*/ 73 h 88"/>
                    <a:gd name="T2" fmla="*/ 22 w 51"/>
                    <a:gd name="T3" fmla="*/ 78 h 88"/>
                    <a:gd name="T4" fmla="*/ 40 w 51"/>
                    <a:gd name="T5" fmla="*/ 64 h 88"/>
                    <a:gd name="T6" fmla="*/ 24 w 51"/>
                    <a:gd name="T7" fmla="*/ 47 h 88"/>
                    <a:gd name="T8" fmla="*/ 1 w 51"/>
                    <a:gd name="T9" fmla="*/ 23 h 88"/>
                    <a:gd name="T10" fmla="*/ 29 w 51"/>
                    <a:gd name="T11" fmla="*/ 0 h 88"/>
                    <a:gd name="T12" fmla="*/ 47 w 51"/>
                    <a:gd name="T13" fmla="*/ 4 h 88"/>
                    <a:gd name="T14" fmla="*/ 44 w 51"/>
                    <a:gd name="T15" fmla="*/ 13 h 88"/>
                    <a:gd name="T16" fmla="*/ 28 w 51"/>
                    <a:gd name="T17" fmla="*/ 9 h 88"/>
                    <a:gd name="T18" fmla="*/ 12 w 51"/>
                    <a:gd name="T19" fmla="*/ 22 h 88"/>
                    <a:gd name="T20" fmla="*/ 29 w 51"/>
                    <a:gd name="T21" fmla="*/ 38 h 88"/>
                    <a:gd name="T22" fmla="*/ 51 w 51"/>
                    <a:gd name="T23" fmla="*/ 63 h 88"/>
                    <a:gd name="T24" fmla="*/ 21 w 51"/>
                    <a:gd name="T25" fmla="*/ 88 h 88"/>
                    <a:gd name="T26" fmla="*/ 0 w 51"/>
                    <a:gd name="T27" fmla="*/ 82 h 88"/>
                    <a:gd name="T28" fmla="*/ 2 w 51"/>
                    <a:gd name="T29" fmla="*/ 73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51" h="88">
                      <a:moveTo>
                        <a:pt x="2" y="73"/>
                      </a:moveTo>
                      <a:cubicBezTo>
                        <a:pt x="7" y="76"/>
                        <a:pt x="14" y="78"/>
                        <a:pt x="22" y="78"/>
                      </a:cubicBezTo>
                      <a:cubicBezTo>
                        <a:pt x="33" y="78"/>
                        <a:pt x="40" y="73"/>
                        <a:pt x="40" y="64"/>
                      </a:cubicBezTo>
                      <a:cubicBezTo>
                        <a:pt x="40" y="56"/>
                        <a:pt x="35" y="52"/>
                        <a:pt x="24" y="47"/>
                      </a:cubicBezTo>
                      <a:cubicBezTo>
                        <a:pt x="10" y="42"/>
                        <a:pt x="1" y="35"/>
                        <a:pt x="1" y="23"/>
                      </a:cubicBezTo>
                      <a:cubicBezTo>
                        <a:pt x="1" y="10"/>
                        <a:pt x="12" y="0"/>
                        <a:pt x="29" y="0"/>
                      </a:cubicBezTo>
                      <a:cubicBezTo>
                        <a:pt x="37" y="0"/>
                        <a:pt x="44" y="2"/>
                        <a:pt x="47" y="4"/>
                      </a:cubicBezTo>
                      <a:cubicBezTo>
                        <a:pt x="44" y="13"/>
                        <a:pt x="44" y="13"/>
                        <a:pt x="44" y="13"/>
                      </a:cubicBezTo>
                      <a:cubicBezTo>
                        <a:pt x="42" y="12"/>
                        <a:pt x="36" y="9"/>
                        <a:pt x="28" y="9"/>
                      </a:cubicBezTo>
                      <a:cubicBezTo>
                        <a:pt x="17" y="9"/>
                        <a:pt x="12" y="16"/>
                        <a:pt x="12" y="22"/>
                      </a:cubicBezTo>
                      <a:cubicBezTo>
                        <a:pt x="12" y="30"/>
                        <a:pt x="18" y="34"/>
                        <a:pt x="29" y="38"/>
                      </a:cubicBezTo>
                      <a:cubicBezTo>
                        <a:pt x="44" y="44"/>
                        <a:pt x="51" y="51"/>
                        <a:pt x="51" y="63"/>
                      </a:cubicBezTo>
                      <a:cubicBezTo>
                        <a:pt x="51" y="76"/>
                        <a:pt x="41" y="88"/>
                        <a:pt x="21" y="88"/>
                      </a:cubicBezTo>
                      <a:cubicBezTo>
                        <a:pt x="13" y="88"/>
                        <a:pt x="4" y="85"/>
                        <a:pt x="0" y="82"/>
                      </a:cubicBezTo>
                      <a:lnTo>
                        <a:pt x="2" y="73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62500" lnSpcReduction="20000"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7" name="iś1îďê">
                  <a:extLst>
                    <a:ext uri="{FF2B5EF4-FFF2-40B4-BE49-F238E27FC236}">
                      <a16:creationId xmlns:a16="http://schemas.microsoft.com/office/drawing/2014/main" xmlns="" id="{CCC7FBFD-1C9C-4DFF-98EE-AC9C99DE9E30}"/>
                    </a:ext>
                  </a:extLst>
                </p:cNvPr>
                <p:cNvSpPr/>
                <p:nvPr/>
              </p:nvSpPr>
              <p:spPr bwMode="auto">
                <a:xfrm>
                  <a:off x="6326468" y="5746775"/>
                  <a:ext cx="165583" cy="219244"/>
                </a:xfrm>
                <a:custGeom>
                  <a:avLst/>
                  <a:gdLst>
                    <a:gd name="T0" fmla="*/ 44 w 108"/>
                    <a:gd name="T1" fmla="*/ 15 h 143"/>
                    <a:gd name="T2" fmla="*/ 0 w 108"/>
                    <a:gd name="T3" fmla="*/ 15 h 143"/>
                    <a:gd name="T4" fmla="*/ 0 w 108"/>
                    <a:gd name="T5" fmla="*/ 0 h 143"/>
                    <a:gd name="T6" fmla="*/ 108 w 108"/>
                    <a:gd name="T7" fmla="*/ 0 h 143"/>
                    <a:gd name="T8" fmla="*/ 108 w 108"/>
                    <a:gd name="T9" fmla="*/ 15 h 143"/>
                    <a:gd name="T10" fmla="*/ 63 w 108"/>
                    <a:gd name="T11" fmla="*/ 15 h 143"/>
                    <a:gd name="T12" fmla="*/ 63 w 108"/>
                    <a:gd name="T13" fmla="*/ 143 h 143"/>
                    <a:gd name="T14" fmla="*/ 44 w 108"/>
                    <a:gd name="T15" fmla="*/ 143 h 143"/>
                    <a:gd name="T16" fmla="*/ 44 w 108"/>
                    <a:gd name="T17" fmla="*/ 15 h 1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8" h="143">
                      <a:moveTo>
                        <a:pt x="44" y="15"/>
                      </a:moveTo>
                      <a:lnTo>
                        <a:pt x="0" y="15"/>
                      </a:lnTo>
                      <a:lnTo>
                        <a:pt x="0" y="0"/>
                      </a:lnTo>
                      <a:lnTo>
                        <a:pt x="108" y="0"/>
                      </a:lnTo>
                      <a:lnTo>
                        <a:pt x="108" y="15"/>
                      </a:lnTo>
                      <a:lnTo>
                        <a:pt x="63" y="15"/>
                      </a:lnTo>
                      <a:lnTo>
                        <a:pt x="63" y="143"/>
                      </a:lnTo>
                      <a:lnTo>
                        <a:pt x="44" y="143"/>
                      </a:lnTo>
                      <a:lnTo>
                        <a:pt x="44" y="1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55000" lnSpcReduction="20000"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8" name="iśḻiďé">
                  <a:extLst>
                    <a:ext uri="{FF2B5EF4-FFF2-40B4-BE49-F238E27FC236}">
                      <a16:creationId xmlns:a16="http://schemas.microsoft.com/office/drawing/2014/main" xmlns="" id="{E1B4FFD5-0F9A-42EE-A112-046F9BE87D9E}"/>
                    </a:ext>
                  </a:extLst>
                </p:cNvPr>
                <p:cNvSpPr/>
                <p:nvPr/>
              </p:nvSpPr>
              <p:spPr bwMode="auto">
                <a:xfrm>
                  <a:off x="6519648" y="5740643"/>
                  <a:ext cx="202379" cy="229975"/>
                </a:xfrm>
                <a:custGeom>
                  <a:avLst/>
                  <a:gdLst>
                    <a:gd name="T0" fmla="*/ 77 w 77"/>
                    <a:gd name="T1" fmla="*/ 43 h 88"/>
                    <a:gd name="T2" fmla="*/ 38 w 77"/>
                    <a:gd name="T3" fmla="*/ 88 h 88"/>
                    <a:gd name="T4" fmla="*/ 0 w 77"/>
                    <a:gd name="T5" fmla="*/ 45 h 88"/>
                    <a:gd name="T6" fmla="*/ 39 w 77"/>
                    <a:gd name="T7" fmla="*/ 0 h 88"/>
                    <a:gd name="T8" fmla="*/ 77 w 77"/>
                    <a:gd name="T9" fmla="*/ 43 h 88"/>
                    <a:gd name="T10" fmla="*/ 11 w 77"/>
                    <a:gd name="T11" fmla="*/ 44 h 88"/>
                    <a:gd name="T12" fmla="*/ 38 w 77"/>
                    <a:gd name="T13" fmla="*/ 79 h 88"/>
                    <a:gd name="T14" fmla="*/ 66 w 77"/>
                    <a:gd name="T15" fmla="*/ 44 h 88"/>
                    <a:gd name="T16" fmla="*/ 39 w 77"/>
                    <a:gd name="T17" fmla="*/ 9 h 88"/>
                    <a:gd name="T18" fmla="*/ 11 w 77"/>
                    <a:gd name="T19" fmla="*/ 44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77" h="88">
                      <a:moveTo>
                        <a:pt x="77" y="43"/>
                      </a:moveTo>
                      <a:cubicBezTo>
                        <a:pt x="77" y="72"/>
                        <a:pt x="59" y="88"/>
                        <a:pt x="38" y="88"/>
                      </a:cubicBezTo>
                      <a:cubicBezTo>
                        <a:pt x="15" y="88"/>
                        <a:pt x="0" y="70"/>
                        <a:pt x="0" y="45"/>
                      </a:cubicBezTo>
                      <a:cubicBezTo>
                        <a:pt x="0" y="18"/>
                        <a:pt x="16" y="0"/>
                        <a:pt x="39" y="0"/>
                      </a:cubicBezTo>
                      <a:cubicBezTo>
                        <a:pt x="62" y="0"/>
                        <a:pt x="77" y="18"/>
                        <a:pt x="77" y="43"/>
                      </a:cubicBezTo>
                      <a:close/>
                      <a:moveTo>
                        <a:pt x="11" y="44"/>
                      </a:moveTo>
                      <a:cubicBezTo>
                        <a:pt x="11" y="63"/>
                        <a:pt x="21" y="79"/>
                        <a:pt x="38" y="79"/>
                      </a:cubicBezTo>
                      <a:cubicBezTo>
                        <a:pt x="56" y="79"/>
                        <a:pt x="66" y="63"/>
                        <a:pt x="66" y="44"/>
                      </a:cubicBezTo>
                      <a:cubicBezTo>
                        <a:pt x="66" y="27"/>
                        <a:pt x="57" y="9"/>
                        <a:pt x="39" y="9"/>
                      </a:cubicBezTo>
                      <a:cubicBezTo>
                        <a:pt x="21" y="9"/>
                        <a:pt x="11" y="26"/>
                        <a:pt x="11" y="44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62500" lnSpcReduction="20000"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9" name="îṩḻïdè">
                  <a:extLst>
                    <a:ext uri="{FF2B5EF4-FFF2-40B4-BE49-F238E27FC236}">
                      <a16:creationId xmlns:a16="http://schemas.microsoft.com/office/drawing/2014/main" xmlns="" id="{D74B7F6A-1D94-4C97-B619-14CDC01B3BE0}"/>
                    </a:ext>
                  </a:extLst>
                </p:cNvPr>
                <p:cNvSpPr/>
                <p:nvPr/>
              </p:nvSpPr>
              <p:spPr bwMode="auto">
                <a:xfrm>
                  <a:off x="6784887" y="5743709"/>
                  <a:ext cx="144118" cy="222310"/>
                </a:xfrm>
                <a:custGeom>
                  <a:avLst/>
                  <a:gdLst>
                    <a:gd name="T0" fmla="*/ 0 w 55"/>
                    <a:gd name="T1" fmla="*/ 2 h 85"/>
                    <a:gd name="T2" fmla="*/ 21 w 55"/>
                    <a:gd name="T3" fmla="*/ 0 h 85"/>
                    <a:gd name="T4" fmla="*/ 46 w 55"/>
                    <a:gd name="T5" fmla="*/ 7 h 85"/>
                    <a:gd name="T6" fmla="*/ 52 w 55"/>
                    <a:gd name="T7" fmla="*/ 23 h 85"/>
                    <a:gd name="T8" fmla="*/ 36 w 55"/>
                    <a:gd name="T9" fmla="*/ 45 h 85"/>
                    <a:gd name="T10" fmla="*/ 36 w 55"/>
                    <a:gd name="T11" fmla="*/ 45 h 85"/>
                    <a:gd name="T12" fmla="*/ 49 w 55"/>
                    <a:gd name="T13" fmla="*/ 62 h 85"/>
                    <a:gd name="T14" fmla="*/ 55 w 55"/>
                    <a:gd name="T15" fmla="*/ 85 h 85"/>
                    <a:gd name="T16" fmla="*/ 44 w 55"/>
                    <a:gd name="T17" fmla="*/ 85 h 85"/>
                    <a:gd name="T18" fmla="*/ 39 w 55"/>
                    <a:gd name="T19" fmla="*/ 65 h 85"/>
                    <a:gd name="T20" fmla="*/ 22 w 55"/>
                    <a:gd name="T21" fmla="*/ 49 h 85"/>
                    <a:gd name="T22" fmla="*/ 11 w 55"/>
                    <a:gd name="T23" fmla="*/ 49 h 85"/>
                    <a:gd name="T24" fmla="*/ 11 w 55"/>
                    <a:gd name="T25" fmla="*/ 85 h 85"/>
                    <a:gd name="T26" fmla="*/ 0 w 55"/>
                    <a:gd name="T27" fmla="*/ 85 h 85"/>
                    <a:gd name="T28" fmla="*/ 0 w 55"/>
                    <a:gd name="T29" fmla="*/ 2 h 85"/>
                    <a:gd name="T30" fmla="*/ 11 w 55"/>
                    <a:gd name="T31" fmla="*/ 40 h 85"/>
                    <a:gd name="T32" fmla="*/ 22 w 55"/>
                    <a:gd name="T33" fmla="*/ 40 h 85"/>
                    <a:gd name="T34" fmla="*/ 42 w 55"/>
                    <a:gd name="T35" fmla="*/ 24 h 85"/>
                    <a:gd name="T36" fmla="*/ 22 w 55"/>
                    <a:gd name="T37" fmla="*/ 8 h 85"/>
                    <a:gd name="T38" fmla="*/ 11 w 55"/>
                    <a:gd name="T39" fmla="*/ 9 h 85"/>
                    <a:gd name="T40" fmla="*/ 11 w 55"/>
                    <a:gd name="T41" fmla="*/ 40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55" h="85">
                      <a:moveTo>
                        <a:pt x="0" y="2"/>
                      </a:moveTo>
                      <a:cubicBezTo>
                        <a:pt x="6" y="1"/>
                        <a:pt x="14" y="0"/>
                        <a:pt x="21" y="0"/>
                      </a:cubicBezTo>
                      <a:cubicBezTo>
                        <a:pt x="33" y="0"/>
                        <a:pt x="41" y="2"/>
                        <a:pt x="46" y="7"/>
                      </a:cubicBezTo>
                      <a:cubicBezTo>
                        <a:pt x="50" y="11"/>
                        <a:pt x="52" y="16"/>
                        <a:pt x="52" y="23"/>
                      </a:cubicBezTo>
                      <a:cubicBezTo>
                        <a:pt x="52" y="34"/>
                        <a:pt x="45" y="42"/>
                        <a:pt x="36" y="45"/>
                      </a:cubicBezTo>
                      <a:cubicBezTo>
                        <a:pt x="36" y="45"/>
                        <a:pt x="36" y="45"/>
                        <a:pt x="36" y="45"/>
                      </a:cubicBezTo>
                      <a:cubicBezTo>
                        <a:pt x="43" y="47"/>
                        <a:pt x="47" y="53"/>
                        <a:pt x="49" y="62"/>
                      </a:cubicBezTo>
                      <a:cubicBezTo>
                        <a:pt x="52" y="74"/>
                        <a:pt x="54" y="82"/>
                        <a:pt x="55" y="85"/>
                      </a:cubicBezTo>
                      <a:cubicBezTo>
                        <a:pt x="44" y="85"/>
                        <a:pt x="44" y="85"/>
                        <a:pt x="44" y="85"/>
                      </a:cubicBezTo>
                      <a:cubicBezTo>
                        <a:pt x="43" y="83"/>
                        <a:pt x="41" y="76"/>
                        <a:pt x="39" y="65"/>
                      </a:cubicBezTo>
                      <a:cubicBezTo>
                        <a:pt x="36" y="53"/>
                        <a:pt x="31" y="49"/>
                        <a:pt x="22" y="49"/>
                      </a:cubicBezTo>
                      <a:cubicBezTo>
                        <a:pt x="11" y="49"/>
                        <a:pt x="11" y="49"/>
                        <a:pt x="11" y="49"/>
                      </a:cubicBezTo>
                      <a:cubicBezTo>
                        <a:pt x="11" y="85"/>
                        <a:pt x="11" y="85"/>
                        <a:pt x="11" y="85"/>
                      </a:cubicBezTo>
                      <a:cubicBezTo>
                        <a:pt x="0" y="85"/>
                        <a:pt x="0" y="85"/>
                        <a:pt x="0" y="85"/>
                      </a:cubicBezTo>
                      <a:lnTo>
                        <a:pt x="0" y="2"/>
                      </a:lnTo>
                      <a:close/>
                      <a:moveTo>
                        <a:pt x="11" y="40"/>
                      </a:moveTo>
                      <a:cubicBezTo>
                        <a:pt x="22" y="40"/>
                        <a:pt x="22" y="40"/>
                        <a:pt x="22" y="40"/>
                      </a:cubicBezTo>
                      <a:cubicBezTo>
                        <a:pt x="34" y="40"/>
                        <a:pt x="42" y="34"/>
                        <a:pt x="42" y="24"/>
                      </a:cubicBezTo>
                      <a:cubicBezTo>
                        <a:pt x="42" y="13"/>
                        <a:pt x="34" y="9"/>
                        <a:pt x="22" y="8"/>
                      </a:cubicBezTo>
                      <a:cubicBezTo>
                        <a:pt x="17" y="8"/>
                        <a:pt x="13" y="9"/>
                        <a:pt x="11" y="9"/>
                      </a:cubicBezTo>
                      <a:lnTo>
                        <a:pt x="11" y="4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55000" lnSpcReduction="20000"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0" name="í$1îdé">
                  <a:extLst>
                    <a:ext uri="{FF2B5EF4-FFF2-40B4-BE49-F238E27FC236}">
                      <a16:creationId xmlns:a16="http://schemas.microsoft.com/office/drawing/2014/main" xmlns="" id="{AE2B6E2A-3C62-4769-B97D-630633C64800}"/>
                    </a:ext>
                  </a:extLst>
                </p:cNvPr>
                <p:cNvSpPr/>
                <p:nvPr/>
              </p:nvSpPr>
              <p:spPr bwMode="auto">
                <a:xfrm>
                  <a:off x="6984199" y="5746775"/>
                  <a:ext cx="223843" cy="219244"/>
                </a:xfrm>
                <a:custGeom>
                  <a:avLst/>
                  <a:gdLst>
                    <a:gd name="T0" fmla="*/ 73 w 86"/>
                    <a:gd name="T1" fmla="*/ 47 h 84"/>
                    <a:gd name="T2" fmla="*/ 72 w 86"/>
                    <a:gd name="T3" fmla="*/ 11 h 84"/>
                    <a:gd name="T4" fmla="*/ 72 w 86"/>
                    <a:gd name="T5" fmla="*/ 11 h 84"/>
                    <a:gd name="T6" fmla="*/ 61 w 86"/>
                    <a:gd name="T7" fmla="*/ 43 h 84"/>
                    <a:gd name="T8" fmla="*/ 46 w 86"/>
                    <a:gd name="T9" fmla="*/ 84 h 84"/>
                    <a:gd name="T10" fmla="*/ 38 w 86"/>
                    <a:gd name="T11" fmla="*/ 84 h 84"/>
                    <a:gd name="T12" fmla="*/ 24 w 86"/>
                    <a:gd name="T13" fmla="*/ 43 h 84"/>
                    <a:gd name="T14" fmla="*/ 14 w 86"/>
                    <a:gd name="T15" fmla="*/ 11 h 84"/>
                    <a:gd name="T16" fmla="*/ 14 w 86"/>
                    <a:gd name="T17" fmla="*/ 11 h 84"/>
                    <a:gd name="T18" fmla="*/ 12 w 86"/>
                    <a:gd name="T19" fmla="*/ 48 h 84"/>
                    <a:gd name="T20" fmla="*/ 10 w 86"/>
                    <a:gd name="T21" fmla="*/ 84 h 84"/>
                    <a:gd name="T22" fmla="*/ 0 w 86"/>
                    <a:gd name="T23" fmla="*/ 84 h 84"/>
                    <a:gd name="T24" fmla="*/ 6 w 86"/>
                    <a:gd name="T25" fmla="*/ 0 h 84"/>
                    <a:gd name="T26" fmla="*/ 19 w 86"/>
                    <a:gd name="T27" fmla="*/ 0 h 84"/>
                    <a:gd name="T28" fmla="*/ 34 w 86"/>
                    <a:gd name="T29" fmla="*/ 41 h 84"/>
                    <a:gd name="T30" fmla="*/ 42 w 86"/>
                    <a:gd name="T31" fmla="*/ 69 h 84"/>
                    <a:gd name="T32" fmla="*/ 43 w 86"/>
                    <a:gd name="T33" fmla="*/ 69 h 84"/>
                    <a:gd name="T34" fmla="*/ 52 w 86"/>
                    <a:gd name="T35" fmla="*/ 41 h 84"/>
                    <a:gd name="T36" fmla="*/ 67 w 86"/>
                    <a:gd name="T37" fmla="*/ 0 h 84"/>
                    <a:gd name="T38" fmla="*/ 81 w 86"/>
                    <a:gd name="T39" fmla="*/ 0 h 84"/>
                    <a:gd name="T40" fmla="*/ 86 w 86"/>
                    <a:gd name="T41" fmla="*/ 84 h 84"/>
                    <a:gd name="T42" fmla="*/ 75 w 86"/>
                    <a:gd name="T43" fmla="*/ 84 h 84"/>
                    <a:gd name="T44" fmla="*/ 73 w 86"/>
                    <a:gd name="T45" fmla="*/ 47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86" h="84">
                      <a:moveTo>
                        <a:pt x="73" y="47"/>
                      </a:moveTo>
                      <a:cubicBezTo>
                        <a:pt x="73" y="35"/>
                        <a:pt x="72" y="21"/>
                        <a:pt x="72" y="11"/>
                      </a:cubicBezTo>
                      <a:cubicBezTo>
                        <a:pt x="72" y="11"/>
                        <a:pt x="72" y="11"/>
                        <a:pt x="72" y="11"/>
                      </a:cubicBezTo>
                      <a:cubicBezTo>
                        <a:pt x="69" y="20"/>
                        <a:pt x="65" y="31"/>
                        <a:pt x="61" y="43"/>
                      </a:cubicBezTo>
                      <a:cubicBezTo>
                        <a:pt x="46" y="84"/>
                        <a:pt x="46" y="84"/>
                        <a:pt x="46" y="84"/>
                      </a:cubicBezTo>
                      <a:cubicBezTo>
                        <a:pt x="38" y="84"/>
                        <a:pt x="38" y="84"/>
                        <a:pt x="38" y="84"/>
                      </a:cubicBezTo>
                      <a:cubicBezTo>
                        <a:pt x="24" y="43"/>
                        <a:pt x="24" y="43"/>
                        <a:pt x="24" y="43"/>
                      </a:cubicBezTo>
                      <a:cubicBezTo>
                        <a:pt x="20" y="32"/>
                        <a:pt x="17" y="21"/>
                        <a:pt x="14" y="11"/>
                      </a:cubicBezTo>
                      <a:cubicBezTo>
                        <a:pt x="14" y="11"/>
                        <a:pt x="14" y="11"/>
                        <a:pt x="14" y="11"/>
                      </a:cubicBezTo>
                      <a:cubicBezTo>
                        <a:pt x="14" y="21"/>
                        <a:pt x="13" y="35"/>
                        <a:pt x="12" y="48"/>
                      </a:cubicBezTo>
                      <a:cubicBezTo>
                        <a:pt x="10" y="84"/>
                        <a:pt x="10" y="84"/>
                        <a:pt x="10" y="84"/>
                      </a:cubicBezTo>
                      <a:cubicBezTo>
                        <a:pt x="0" y="84"/>
                        <a:pt x="0" y="84"/>
                        <a:pt x="0" y="84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34" y="41"/>
                        <a:pt x="34" y="41"/>
                        <a:pt x="34" y="41"/>
                      </a:cubicBezTo>
                      <a:cubicBezTo>
                        <a:pt x="37" y="51"/>
                        <a:pt x="40" y="60"/>
                        <a:pt x="42" y="69"/>
                      </a:cubicBezTo>
                      <a:cubicBezTo>
                        <a:pt x="43" y="69"/>
                        <a:pt x="43" y="69"/>
                        <a:pt x="43" y="69"/>
                      </a:cubicBezTo>
                      <a:cubicBezTo>
                        <a:pt x="45" y="61"/>
                        <a:pt x="48" y="51"/>
                        <a:pt x="52" y="41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81" y="0"/>
                        <a:pt x="81" y="0"/>
                        <a:pt x="81" y="0"/>
                      </a:cubicBezTo>
                      <a:cubicBezTo>
                        <a:pt x="86" y="84"/>
                        <a:pt x="86" y="84"/>
                        <a:pt x="86" y="84"/>
                      </a:cubicBezTo>
                      <a:cubicBezTo>
                        <a:pt x="75" y="84"/>
                        <a:pt x="75" y="84"/>
                        <a:pt x="75" y="84"/>
                      </a:cubicBezTo>
                      <a:lnTo>
                        <a:pt x="73" y="4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55000" lnSpcReduction="20000"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sp>
          <p:nvSpPr>
            <p:cNvPr id="7" name="isḷiďé">
              <a:extLst>
                <a:ext uri="{FF2B5EF4-FFF2-40B4-BE49-F238E27FC236}">
                  <a16:creationId xmlns:a16="http://schemas.microsoft.com/office/drawing/2014/main" xmlns="" id="{03F11055-6CF7-4252-B7B8-07D48BE66BB4}"/>
                </a:ext>
              </a:extLst>
            </p:cNvPr>
            <p:cNvSpPr/>
            <p:nvPr/>
          </p:nvSpPr>
          <p:spPr>
            <a:xfrm>
              <a:off x="2987559" y="1433765"/>
              <a:ext cx="6216883" cy="6216882"/>
            </a:xfrm>
            <a:prstGeom prst="donut">
              <a:avLst>
                <a:gd name="adj" fmla="val 21222"/>
              </a:avLst>
            </a:prstGeom>
            <a:gradFill flip="none" rotWithShape="1">
              <a:gsLst>
                <a:gs pos="57000">
                  <a:schemeClr val="accent1">
                    <a:lumMod val="0"/>
                    <a:lumOff val="100000"/>
                    <a:alpha val="0"/>
                  </a:schemeClr>
                </a:gs>
                <a:gs pos="100000">
                  <a:schemeClr val="bg1">
                    <a:lumMod val="85000"/>
                    <a:alpha val="39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8" name="iśļíḑe">
              <a:extLst>
                <a:ext uri="{FF2B5EF4-FFF2-40B4-BE49-F238E27FC236}">
                  <a16:creationId xmlns:a16="http://schemas.microsoft.com/office/drawing/2014/main" xmlns="" id="{C2512062-0261-4BA3-B918-533C54D97DFA}"/>
                </a:ext>
              </a:extLst>
            </p:cNvPr>
            <p:cNvSpPr/>
            <p:nvPr/>
          </p:nvSpPr>
          <p:spPr>
            <a:xfrm>
              <a:off x="3298193" y="2619952"/>
              <a:ext cx="445185" cy="445185"/>
            </a:xfrm>
            <a:prstGeom prst="ellipse">
              <a:avLst/>
            </a:prstGeom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92500" lnSpcReduction="2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1</a:t>
              </a:r>
            </a:p>
          </p:txBody>
        </p:sp>
        <p:sp>
          <p:nvSpPr>
            <p:cNvPr id="9" name="í$lïḍe">
              <a:extLst>
                <a:ext uri="{FF2B5EF4-FFF2-40B4-BE49-F238E27FC236}">
                  <a16:creationId xmlns:a16="http://schemas.microsoft.com/office/drawing/2014/main" xmlns="" id="{135533D2-7C81-4E36-A0A7-C269679293D6}"/>
                </a:ext>
              </a:extLst>
            </p:cNvPr>
            <p:cNvSpPr/>
            <p:nvPr/>
          </p:nvSpPr>
          <p:spPr>
            <a:xfrm>
              <a:off x="8473201" y="2619952"/>
              <a:ext cx="445185" cy="445185"/>
            </a:xfrm>
            <a:prstGeom prst="ellipse">
              <a:avLst/>
            </a:prstGeom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92500" lnSpcReduction="2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3</a:t>
              </a:r>
            </a:p>
          </p:txBody>
        </p:sp>
        <p:sp>
          <p:nvSpPr>
            <p:cNvPr id="10" name="ïṣ1ide">
              <a:extLst>
                <a:ext uri="{FF2B5EF4-FFF2-40B4-BE49-F238E27FC236}">
                  <a16:creationId xmlns:a16="http://schemas.microsoft.com/office/drawing/2014/main" xmlns="" id="{A2835928-A54D-4D28-8E0E-2FF1F8185C8A}"/>
                </a:ext>
              </a:extLst>
            </p:cNvPr>
            <p:cNvSpPr/>
            <p:nvPr/>
          </p:nvSpPr>
          <p:spPr>
            <a:xfrm>
              <a:off x="5935017" y="1227567"/>
              <a:ext cx="445185" cy="445185"/>
            </a:xfrm>
            <a:prstGeom prst="ellipse">
              <a:avLst/>
            </a:prstGeom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92500" lnSpcReduction="2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2</a:t>
              </a:r>
            </a:p>
          </p:txBody>
        </p:sp>
        <p:sp>
          <p:nvSpPr>
            <p:cNvPr id="11" name="ïSlîďe">
              <a:extLst>
                <a:ext uri="{FF2B5EF4-FFF2-40B4-BE49-F238E27FC236}">
                  <a16:creationId xmlns:a16="http://schemas.microsoft.com/office/drawing/2014/main" xmlns="" id="{4ECBEBCA-300E-41EE-ADCA-5F559A92B1EF}"/>
                </a:ext>
              </a:extLst>
            </p:cNvPr>
            <p:cNvSpPr txBox="1"/>
            <p:nvPr/>
          </p:nvSpPr>
          <p:spPr bwMode="auto">
            <a:xfrm>
              <a:off x="660400" y="3077941"/>
              <a:ext cx="3177029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r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2" name="iṡ1íḍé">
              <a:extLst>
                <a:ext uri="{FF2B5EF4-FFF2-40B4-BE49-F238E27FC236}">
                  <a16:creationId xmlns:a16="http://schemas.microsoft.com/office/drawing/2014/main" xmlns="" id="{2815D8FD-19A8-44EB-BEE2-092EA5E653A6}"/>
                </a:ext>
              </a:extLst>
            </p:cNvPr>
            <p:cNvSpPr/>
            <p:nvPr/>
          </p:nvSpPr>
          <p:spPr bwMode="auto">
            <a:xfrm>
              <a:off x="660400" y="3519748"/>
              <a:ext cx="3177029" cy="867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</a:t>
              </a:r>
            </a:p>
            <a:p>
              <a:pPr marL="171450" marR="0" lvl="0" indent="-171450" algn="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sp>
          <p:nvSpPr>
            <p:cNvPr id="13" name="iṧľíďé">
              <a:extLst>
                <a:ext uri="{FF2B5EF4-FFF2-40B4-BE49-F238E27FC236}">
                  <a16:creationId xmlns:a16="http://schemas.microsoft.com/office/drawing/2014/main" xmlns="" id="{51C8EA85-2673-494C-9F60-13421389124F}"/>
                </a:ext>
              </a:extLst>
            </p:cNvPr>
            <p:cNvSpPr txBox="1"/>
            <p:nvPr/>
          </p:nvSpPr>
          <p:spPr bwMode="auto">
            <a:xfrm>
              <a:off x="8341871" y="3077941"/>
              <a:ext cx="3177029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4" name="ïSḷïḑê">
              <a:extLst>
                <a:ext uri="{FF2B5EF4-FFF2-40B4-BE49-F238E27FC236}">
                  <a16:creationId xmlns:a16="http://schemas.microsoft.com/office/drawing/2014/main" xmlns="" id="{C0A04C29-F8CB-4DFA-B8BD-2386BB2B0E99}"/>
                </a:ext>
              </a:extLst>
            </p:cNvPr>
            <p:cNvSpPr/>
            <p:nvPr/>
          </p:nvSpPr>
          <p:spPr bwMode="auto">
            <a:xfrm>
              <a:off x="8341871" y="3519748"/>
              <a:ext cx="3177029" cy="867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</a:t>
              </a:r>
            </a:p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grpSp>
          <p:nvGrpSpPr>
            <p:cNvPr id="15" name="íṡļîďè">
              <a:extLst>
                <a:ext uri="{FF2B5EF4-FFF2-40B4-BE49-F238E27FC236}">
                  <a16:creationId xmlns:a16="http://schemas.microsoft.com/office/drawing/2014/main" xmlns="" id="{7BD96061-C5A8-43C9-BACD-E08B3CC7A73D}"/>
                </a:ext>
              </a:extLst>
            </p:cNvPr>
            <p:cNvGrpSpPr/>
            <p:nvPr/>
          </p:nvGrpSpPr>
          <p:grpSpPr>
            <a:xfrm>
              <a:off x="4637185" y="1718911"/>
              <a:ext cx="3040848" cy="1391187"/>
              <a:chOff x="1137914" y="4323816"/>
              <a:chExt cx="2687394" cy="1308761"/>
            </a:xfrm>
          </p:grpSpPr>
          <p:sp>
            <p:nvSpPr>
              <p:cNvPr id="16" name="iṩḷïḓé">
                <a:extLst>
                  <a:ext uri="{FF2B5EF4-FFF2-40B4-BE49-F238E27FC236}">
                    <a16:creationId xmlns:a16="http://schemas.microsoft.com/office/drawing/2014/main" xmlns="" id="{5BB34514-611A-42C6-8841-5E222F06C394}"/>
                  </a:ext>
                </a:extLst>
              </p:cNvPr>
              <p:cNvSpPr txBox="1"/>
              <p:nvPr/>
            </p:nvSpPr>
            <p:spPr bwMode="auto">
              <a:xfrm>
                <a:off x="1137914" y="4323816"/>
                <a:ext cx="268739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17" name="îs1îḋê">
                <a:extLst>
                  <a:ext uri="{FF2B5EF4-FFF2-40B4-BE49-F238E27FC236}">
                    <a16:creationId xmlns:a16="http://schemas.microsoft.com/office/drawing/2014/main" xmlns="" id="{D0515163-53B6-4502-A7B0-2B313BFCEEFC}"/>
                  </a:ext>
                </a:extLst>
              </p:cNvPr>
              <p:cNvSpPr/>
              <p:nvPr/>
            </p:nvSpPr>
            <p:spPr bwMode="auto">
              <a:xfrm>
                <a:off x="1137914" y="4765622"/>
                <a:ext cx="2687394" cy="8669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text……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17761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1FC0079-CC26-47B9-84D3-FBA40150B0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39E5DB2-1463-442C-9987-8F50F59C85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5FBBB51-FB9C-4DDC-99AB-85C16CC046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/>
          </a:p>
        </p:txBody>
      </p:sp>
      <p:grpSp>
        <p:nvGrpSpPr>
          <p:cNvPr id="5" name="2a7189c7-f532-4f9b-a27f-bf7d8855f74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CE59430C-A21C-42B9-8E24-19D07E20AC5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093205" y="1395686"/>
            <a:ext cx="9863506" cy="4747939"/>
            <a:chOff x="1093204" y="1395686"/>
            <a:chExt cx="9863508" cy="4747940"/>
          </a:xfrm>
        </p:grpSpPr>
        <p:grpSp>
          <p:nvGrpSpPr>
            <p:cNvPr id="6" name="íšľíḑê">
              <a:extLst>
                <a:ext uri="{FF2B5EF4-FFF2-40B4-BE49-F238E27FC236}">
                  <a16:creationId xmlns:a16="http://schemas.microsoft.com/office/drawing/2014/main" xmlns="" id="{BA41AD52-0566-4E42-A16D-CBD4F157E085}"/>
                </a:ext>
              </a:extLst>
            </p:cNvPr>
            <p:cNvGrpSpPr/>
            <p:nvPr/>
          </p:nvGrpSpPr>
          <p:grpSpPr>
            <a:xfrm>
              <a:off x="6347568" y="1852781"/>
              <a:ext cx="4609144" cy="4290845"/>
              <a:chOff x="657328" y="1160748"/>
              <a:chExt cx="4609144" cy="4290845"/>
            </a:xfrm>
          </p:grpSpPr>
          <p:grpSp>
            <p:nvGrpSpPr>
              <p:cNvPr id="42" name="îṧ1iďé">
                <a:extLst>
                  <a:ext uri="{FF2B5EF4-FFF2-40B4-BE49-F238E27FC236}">
                    <a16:creationId xmlns:a16="http://schemas.microsoft.com/office/drawing/2014/main" xmlns="" id="{E02DA1DD-54BE-4669-BF93-3C148E150BBA}"/>
                  </a:ext>
                </a:extLst>
              </p:cNvPr>
              <p:cNvGrpSpPr/>
              <p:nvPr/>
            </p:nvGrpSpPr>
            <p:grpSpPr>
              <a:xfrm>
                <a:off x="2501014" y="1160748"/>
                <a:ext cx="2765458" cy="4290845"/>
                <a:chOff x="0" y="-2"/>
                <a:chExt cx="4163591" cy="6460164"/>
              </a:xfrm>
            </p:grpSpPr>
            <p:sp>
              <p:nvSpPr>
                <p:cNvPr id="46" name="iśḻîḍê">
                  <a:extLst>
                    <a:ext uri="{FF2B5EF4-FFF2-40B4-BE49-F238E27FC236}">
                      <a16:creationId xmlns:a16="http://schemas.microsoft.com/office/drawing/2014/main" xmlns="" id="{59EFE294-385D-47E0-B393-E787A81C55F8}"/>
                    </a:ext>
                  </a:extLst>
                </p:cNvPr>
                <p:cNvSpPr/>
                <p:nvPr/>
              </p:nvSpPr>
              <p:spPr>
                <a:xfrm>
                  <a:off x="1139158" y="4469317"/>
                  <a:ext cx="943220" cy="48407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224" y="0"/>
                      </a:moveTo>
                      <a:lnTo>
                        <a:pt x="21600" y="15846"/>
                      </a:lnTo>
                      <a:lnTo>
                        <a:pt x="20378" y="21600"/>
                      </a:lnTo>
                      <a:lnTo>
                        <a:pt x="0" y="5754"/>
                      </a:lnTo>
                      <a:lnTo>
                        <a:pt x="1224" y="0"/>
                      </a:lnTo>
                      <a:close/>
                    </a:path>
                  </a:pathLst>
                </a:custGeom>
                <a:solidFill>
                  <a:srgbClr val="DCDEE0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7" name="ís1îďè">
                  <a:extLst>
                    <a:ext uri="{FF2B5EF4-FFF2-40B4-BE49-F238E27FC236}">
                      <a16:creationId xmlns:a16="http://schemas.microsoft.com/office/drawing/2014/main" xmlns="" id="{9601A038-A368-4514-8A99-D45089D2AD8D}"/>
                    </a:ext>
                  </a:extLst>
                </p:cNvPr>
                <p:cNvSpPr/>
                <p:nvPr/>
              </p:nvSpPr>
              <p:spPr>
                <a:xfrm>
                  <a:off x="1915284" y="2008322"/>
                  <a:ext cx="2248307" cy="349635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734" h="21550" extrusionOk="0">
                      <a:moveTo>
                        <a:pt x="11254" y="67"/>
                      </a:moveTo>
                      <a:cubicBezTo>
                        <a:pt x="11071" y="-3"/>
                        <a:pt x="10858" y="-17"/>
                        <a:pt x="10656" y="20"/>
                      </a:cubicBezTo>
                      <a:cubicBezTo>
                        <a:pt x="10464" y="55"/>
                        <a:pt x="10300" y="137"/>
                        <a:pt x="10194" y="254"/>
                      </a:cubicBezTo>
                      <a:lnTo>
                        <a:pt x="8109" y="3875"/>
                      </a:lnTo>
                      <a:lnTo>
                        <a:pt x="7176" y="5456"/>
                      </a:lnTo>
                      <a:cubicBezTo>
                        <a:pt x="7103" y="5581"/>
                        <a:pt x="7102" y="5721"/>
                        <a:pt x="7177" y="5846"/>
                      </a:cubicBezTo>
                      <a:cubicBezTo>
                        <a:pt x="7251" y="5970"/>
                        <a:pt x="7395" y="6064"/>
                        <a:pt x="7570" y="6119"/>
                      </a:cubicBezTo>
                      <a:cubicBezTo>
                        <a:pt x="10920" y="7188"/>
                        <a:pt x="13178" y="9266"/>
                        <a:pt x="12905" y="11409"/>
                      </a:cubicBezTo>
                      <a:cubicBezTo>
                        <a:pt x="12494" y="14637"/>
                        <a:pt x="7535" y="17067"/>
                        <a:pt x="1914" y="15520"/>
                      </a:cubicBezTo>
                      <a:cubicBezTo>
                        <a:pt x="-761" y="17028"/>
                        <a:pt x="-607" y="19921"/>
                        <a:pt x="2221" y="21284"/>
                      </a:cubicBezTo>
                      <a:cubicBezTo>
                        <a:pt x="2409" y="21374"/>
                        <a:pt x="2601" y="21469"/>
                        <a:pt x="2822" y="21507"/>
                      </a:cubicBezTo>
                      <a:cubicBezTo>
                        <a:pt x="3269" y="21583"/>
                        <a:pt x="3716" y="21553"/>
                        <a:pt x="4142" y="21468"/>
                      </a:cubicBezTo>
                      <a:lnTo>
                        <a:pt x="4142" y="19800"/>
                      </a:lnTo>
                      <a:cubicBezTo>
                        <a:pt x="4142" y="18267"/>
                        <a:pt x="5918" y="17020"/>
                        <a:pt x="8101" y="17020"/>
                      </a:cubicBezTo>
                      <a:cubicBezTo>
                        <a:pt x="9656" y="17020"/>
                        <a:pt x="11039" y="17674"/>
                        <a:pt x="11623" y="18686"/>
                      </a:cubicBezTo>
                      <a:lnTo>
                        <a:pt x="11913" y="19186"/>
                      </a:lnTo>
                      <a:cubicBezTo>
                        <a:pt x="15756" y="18135"/>
                        <a:pt x="18714" y="15564"/>
                        <a:pt x="19489" y="12619"/>
                      </a:cubicBezTo>
                      <a:cubicBezTo>
                        <a:pt x="20839" y="7495"/>
                        <a:pt x="16410" y="2035"/>
                        <a:pt x="11254" y="67"/>
                      </a:cubicBezTo>
                      <a:close/>
                    </a:path>
                  </a:pathLst>
                </a:custGeom>
                <a:solidFill>
                  <a:schemeClr val="tx1">
                    <a:lumMod val="60000"/>
                    <a:lumOff val="40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8" name="íSḻîḋé">
                  <a:extLst>
                    <a:ext uri="{FF2B5EF4-FFF2-40B4-BE49-F238E27FC236}">
                      <a16:creationId xmlns:a16="http://schemas.microsoft.com/office/drawing/2014/main" xmlns="" id="{9B720912-1128-4F3E-9214-8A8E5046B962}"/>
                    </a:ext>
                  </a:extLst>
                </p:cNvPr>
                <p:cNvSpPr/>
                <p:nvPr/>
              </p:nvSpPr>
              <p:spPr>
                <a:xfrm rot="1760229">
                  <a:off x="808418" y="4254496"/>
                  <a:ext cx="1110794" cy="35715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249" extrusionOk="0">
                      <a:moveTo>
                        <a:pt x="21100" y="1054"/>
                      </a:moveTo>
                      <a:cubicBezTo>
                        <a:pt x="17598" y="-328"/>
                        <a:pt x="14054" y="-351"/>
                        <a:pt x="10550" y="985"/>
                      </a:cubicBezTo>
                      <a:cubicBezTo>
                        <a:pt x="6929" y="2366"/>
                        <a:pt x="3382" y="5187"/>
                        <a:pt x="0" y="9377"/>
                      </a:cubicBezTo>
                      <a:lnTo>
                        <a:pt x="501" y="21249"/>
                      </a:lnTo>
                      <a:lnTo>
                        <a:pt x="21600" y="12932"/>
                      </a:lnTo>
                      <a:lnTo>
                        <a:pt x="21100" y="1054"/>
                      </a:lnTo>
                      <a:close/>
                    </a:path>
                  </a:pathLst>
                </a:custGeom>
                <a:solidFill>
                  <a:srgbClr val="A6AAA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9" name="íŝļïḓe">
                  <a:extLst>
                    <a:ext uri="{FF2B5EF4-FFF2-40B4-BE49-F238E27FC236}">
                      <a16:creationId xmlns:a16="http://schemas.microsoft.com/office/drawing/2014/main" xmlns="" id="{AFBAA811-9D37-4098-83FC-AE3E88B69ECF}"/>
                    </a:ext>
                  </a:extLst>
                </p:cNvPr>
                <p:cNvSpPr/>
                <p:nvPr/>
              </p:nvSpPr>
              <p:spPr>
                <a:xfrm>
                  <a:off x="0" y="4816348"/>
                  <a:ext cx="3998943" cy="164381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523" extrusionOk="0">
                      <a:moveTo>
                        <a:pt x="15199" y="3"/>
                      </a:moveTo>
                      <a:cubicBezTo>
                        <a:pt x="14021" y="111"/>
                        <a:pt x="13113" y="2547"/>
                        <a:pt x="13187" y="5398"/>
                      </a:cubicBezTo>
                      <a:lnTo>
                        <a:pt x="13187" y="12894"/>
                      </a:lnTo>
                      <a:lnTo>
                        <a:pt x="1892" y="12894"/>
                      </a:lnTo>
                      <a:cubicBezTo>
                        <a:pt x="846" y="12894"/>
                        <a:pt x="0" y="14952"/>
                        <a:pt x="0" y="17487"/>
                      </a:cubicBezTo>
                      <a:lnTo>
                        <a:pt x="0" y="21523"/>
                      </a:lnTo>
                      <a:lnTo>
                        <a:pt x="21600" y="21523"/>
                      </a:lnTo>
                      <a:cubicBezTo>
                        <a:pt x="21600" y="21523"/>
                        <a:pt x="21600" y="17487"/>
                        <a:pt x="21600" y="17487"/>
                      </a:cubicBezTo>
                      <a:cubicBezTo>
                        <a:pt x="21600" y="14952"/>
                        <a:pt x="20751" y="12894"/>
                        <a:pt x="19705" y="12894"/>
                      </a:cubicBezTo>
                      <a:lnTo>
                        <a:pt x="18966" y="12894"/>
                      </a:lnTo>
                      <a:lnTo>
                        <a:pt x="17168" y="3211"/>
                      </a:lnTo>
                      <a:cubicBezTo>
                        <a:pt x="16870" y="1218"/>
                        <a:pt x="16073" y="-77"/>
                        <a:pt x="15199" y="3"/>
                      </a:cubicBez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grpSp>
              <p:nvGrpSpPr>
                <p:cNvPr id="50" name="iSľidé">
                  <a:extLst>
                    <a:ext uri="{FF2B5EF4-FFF2-40B4-BE49-F238E27FC236}">
                      <a16:creationId xmlns:a16="http://schemas.microsoft.com/office/drawing/2014/main" xmlns="" id="{1E41E113-90E0-4D9C-84C6-932D36C3C903}"/>
                    </a:ext>
                  </a:extLst>
                </p:cNvPr>
                <p:cNvGrpSpPr/>
                <p:nvPr/>
              </p:nvGrpSpPr>
              <p:grpSpPr>
                <a:xfrm>
                  <a:off x="1520294" y="-2"/>
                  <a:ext cx="1897261" cy="3650009"/>
                  <a:chOff x="33877" y="-1"/>
                  <a:chExt cx="1897261" cy="3650008"/>
                </a:xfrm>
              </p:grpSpPr>
              <p:sp>
                <p:nvSpPr>
                  <p:cNvPr id="52" name="îṣḷïḍe">
                    <a:extLst>
                      <a:ext uri="{FF2B5EF4-FFF2-40B4-BE49-F238E27FC236}">
                        <a16:creationId xmlns:a16="http://schemas.microsoft.com/office/drawing/2014/main" xmlns="" id="{71577CD4-A293-4A54-9603-95605B5215E5}"/>
                      </a:ext>
                    </a:extLst>
                  </p:cNvPr>
                  <p:cNvSpPr/>
                  <p:nvPr/>
                </p:nvSpPr>
                <p:spPr>
                  <a:xfrm rot="1362301">
                    <a:off x="416811" y="1071358"/>
                    <a:ext cx="819350" cy="2324224"/>
                  </a:xfrm>
                  <a:prstGeom prst="roundRect">
                    <a:avLst>
                      <a:gd name="adj" fmla="val 28940"/>
                    </a:avLst>
                  </a:prstGeom>
                  <a:solidFill>
                    <a:srgbClr val="A6AAA9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3" name="iṥlïḍè">
                    <a:extLst>
                      <a:ext uri="{FF2B5EF4-FFF2-40B4-BE49-F238E27FC236}">
                        <a16:creationId xmlns:a16="http://schemas.microsoft.com/office/drawing/2014/main" xmlns="" id="{A452B0C4-1F06-4A4D-842C-E1B11C468D96}"/>
                      </a:ext>
                    </a:extLst>
                  </p:cNvPr>
                  <p:cNvSpPr/>
                  <p:nvPr/>
                </p:nvSpPr>
                <p:spPr>
                  <a:xfrm>
                    <a:off x="33877" y="3144457"/>
                    <a:ext cx="646511" cy="505550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2249" y="0"/>
                        </a:moveTo>
                        <a:lnTo>
                          <a:pt x="0" y="13174"/>
                        </a:lnTo>
                        <a:lnTo>
                          <a:pt x="15905" y="21600"/>
                        </a:lnTo>
                        <a:lnTo>
                          <a:pt x="21600" y="10251"/>
                        </a:lnTo>
                        <a:cubicBezTo>
                          <a:pt x="21600" y="10251"/>
                          <a:pt x="2249" y="0"/>
                          <a:pt x="2249" y="0"/>
                        </a:cubicBezTo>
                        <a:close/>
                      </a:path>
                    </a:pathLst>
                  </a:custGeom>
                  <a:solidFill>
                    <a:srgbClr val="DCDEE0">
                      <a:alpha val="63450"/>
                    </a:srgbClr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4" name="í$1íḓè">
                    <a:extLst>
                      <a:ext uri="{FF2B5EF4-FFF2-40B4-BE49-F238E27FC236}">
                        <a16:creationId xmlns:a16="http://schemas.microsoft.com/office/drawing/2014/main" xmlns="" id="{05EEAB70-6045-41C8-9C1D-C35AF2943052}"/>
                      </a:ext>
                    </a:extLst>
                  </p:cNvPr>
                  <p:cNvSpPr/>
                  <p:nvPr/>
                </p:nvSpPr>
                <p:spPr>
                  <a:xfrm>
                    <a:off x="1342609" y="173888"/>
                    <a:ext cx="481590" cy="402450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21600" y="8453"/>
                        </a:moveTo>
                        <a:lnTo>
                          <a:pt x="4547" y="0"/>
                        </a:lnTo>
                        <a:lnTo>
                          <a:pt x="0" y="13147"/>
                        </a:lnTo>
                        <a:lnTo>
                          <a:pt x="17048" y="21600"/>
                        </a:lnTo>
                        <a:cubicBezTo>
                          <a:pt x="17048" y="21600"/>
                          <a:pt x="21600" y="8453"/>
                          <a:pt x="21600" y="8453"/>
                        </a:cubicBezTo>
                        <a:close/>
                      </a:path>
                    </a:pathLst>
                  </a:custGeom>
                  <a:solidFill>
                    <a:srgbClr val="A6AAA9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5" name="îṡļide">
                    <a:extLst>
                      <a:ext uri="{FF2B5EF4-FFF2-40B4-BE49-F238E27FC236}">
                        <a16:creationId xmlns:a16="http://schemas.microsoft.com/office/drawing/2014/main" xmlns="" id="{5F097C35-9875-421F-8C2A-336B39F4CA0A}"/>
                      </a:ext>
                    </a:extLst>
                  </p:cNvPr>
                  <p:cNvSpPr/>
                  <p:nvPr/>
                </p:nvSpPr>
                <p:spPr>
                  <a:xfrm>
                    <a:off x="1026448" y="363585"/>
                    <a:ext cx="770287" cy="879292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7854" y="0"/>
                        </a:moveTo>
                        <a:lnTo>
                          <a:pt x="0" y="16612"/>
                        </a:lnTo>
                        <a:lnTo>
                          <a:pt x="13746" y="21600"/>
                        </a:lnTo>
                        <a:lnTo>
                          <a:pt x="21600" y="4988"/>
                        </a:lnTo>
                        <a:cubicBezTo>
                          <a:pt x="21600" y="4988"/>
                          <a:pt x="7854" y="0"/>
                          <a:pt x="7854" y="0"/>
                        </a:cubicBezTo>
                        <a:close/>
                      </a:path>
                    </a:pathLst>
                  </a:custGeom>
                  <a:solidFill>
                    <a:srgbClr val="A6AAA9">
                      <a:alpha val="63450"/>
                    </a:srgbClr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6" name="ïsḷîḍé">
                    <a:extLst>
                      <a:ext uri="{FF2B5EF4-FFF2-40B4-BE49-F238E27FC236}">
                        <a16:creationId xmlns:a16="http://schemas.microsoft.com/office/drawing/2014/main" xmlns="" id="{D3A10A26-4D38-488A-B8B0-F8618F8DDE86}"/>
                      </a:ext>
                    </a:extLst>
                  </p:cNvPr>
                  <p:cNvSpPr/>
                  <p:nvPr/>
                </p:nvSpPr>
                <p:spPr>
                  <a:xfrm>
                    <a:off x="1374225" y="-1"/>
                    <a:ext cx="556913" cy="395919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222" h="21070" extrusionOk="0">
                        <a:moveTo>
                          <a:pt x="21008" y="13226"/>
                        </a:moveTo>
                        <a:cubicBezTo>
                          <a:pt x="21600" y="11226"/>
                          <a:pt x="20922" y="8932"/>
                          <a:pt x="19488" y="8104"/>
                        </a:cubicBezTo>
                        <a:lnTo>
                          <a:pt x="5998" y="300"/>
                        </a:lnTo>
                        <a:cubicBezTo>
                          <a:pt x="4564" y="-530"/>
                          <a:pt x="2920" y="420"/>
                          <a:pt x="2328" y="2420"/>
                        </a:cubicBezTo>
                        <a:lnTo>
                          <a:pt x="0" y="10264"/>
                        </a:lnTo>
                        <a:lnTo>
                          <a:pt x="18679" y="21070"/>
                        </a:lnTo>
                        <a:cubicBezTo>
                          <a:pt x="18679" y="21070"/>
                          <a:pt x="21008" y="13226"/>
                          <a:pt x="21008" y="13226"/>
                        </a:cubicBezTo>
                        <a:close/>
                      </a:path>
                    </a:pathLst>
                  </a:custGeom>
                  <a:solidFill>
                    <a:srgbClr val="000000">
                      <a:alpha val="63450"/>
                    </a:srgbClr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sp>
              <p:nvSpPr>
                <p:cNvPr id="51" name="í$ľîḋê">
                  <a:extLst>
                    <a:ext uri="{FF2B5EF4-FFF2-40B4-BE49-F238E27FC236}">
                      <a16:creationId xmlns:a16="http://schemas.microsoft.com/office/drawing/2014/main" xmlns="" id="{FD262BB8-489D-43A5-8583-58650763EC05}"/>
                    </a:ext>
                  </a:extLst>
                </p:cNvPr>
                <p:cNvSpPr/>
                <p:nvPr/>
              </p:nvSpPr>
              <p:spPr>
                <a:xfrm>
                  <a:off x="2358675" y="1999170"/>
                  <a:ext cx="826284" cy="826284"/>
                </a:xfrm>
                <a:prstGeom prst="ellipse">
                  <a:avLst/>
                </a:prstGeom>
                <a:solidFill>
                  <a:srgbClr val="DCDEE0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43" name="ïṩḷïḍè">
                <a:extLst>
                  <a:ext uri="{FF2B5EF4-FFF2-40B4-BE49-F238E27FC236}">
                    <a16:creationId xmlns:a16="http://schemas.microsoft.com/office/drawing/2014/main" xmlns="" id="{054342CD-4885-4B35-92FA-8F26A26FAB79}"/>
                  </a:ext>
                </a:extLst>
              </p:cNvPr>
              <p:cNvSpPr/>
              <p:nvPr/>
            </p:nvSpPr>
            <p:spPr>
              <a:xfrm rot="1055828" flipH="1">
                <a:off x="1103862" y="2418036"/>
                <a:ext cx="2287024" cy="1465282"/>
              </a:xfrm>
              <a:custGeom>
                <a:avLst/>
                <a:gdLst>
                  <a:gd name="connsiteX0" fmla="*/ 2287024 w 2287024"/>
                  <a:gd name="connsiteY0" fmla="*/ 1460653 h 1465282"/>
                  <a:gd name="connsiteX1" fmla="*/ 2285051 w 2287024"/>
                  <a:gd name="connsiteY1" fmla="*/ 1461929 h 1465282"/>
                  <a:gd name="connsiteX2" fmla="*/ 2286750 w 2287024"/>
                  <a:gd name="connsiteY2" fmla="*/ 1465282 h 1465282"/>
                  <a:gd name="connsiteX3" fmla="*/ 1048593 w 2287024"/>
                  <a:gd name="connsiteY3" fmla="*/ 0 h 1465282"/>
                  <a:gd name="connsiteX4" fmla="*/ 0 w 2287024"/>
                  <a:gd name="connsiteY4" fmla="*/ 1210553 h 1465282"/>
                  <a:gd name="connsiteX5" fmla="*/ 803381 w 2287024"/>
                  <a:gd name="connsiteY5" fmla="*/ 862800 h 1465282"/>
                  <a:gd name="connsiteX6" fmla="*/ 877612 w 2287024"/>
                  <a:gd name="connsiteY6" fmla="*/ 833843 h 1465282"/>
                  <a:gd name="connsiteX7" fmla="*/ 849330 w 2287024"/>
                  <a:gd name="connsiteY7" fmla="*/ 686909 h 1465282"/>
                  <a:gd name="connsiteX8" fmla="*/ 891273 w 2287024"/>
                  <a:gd name="connsiteY8" fmla="*/ 299749 h 1465282"/>
                  <a:gd name="connsiteX9" fmla="*/ 1021464 w 2287024"/>
                  <a:gd name="connsiteY9" fmla="*/ 35101 h 14652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87024" h="1465282">
                    <a:moveTo>
                      <a:pt x="2287024" y="1460653"/>
                    </a:moveTo>
                    <a:lnTo>
                      <a:pt x="2285051" y="1461929"/>
                    </a:lnTo>
                    <a:lnTo>
                      <a:pt x="2286750" y="1465282"/>
                    </a:lnTo>
                    <a:close/>
                    <a:moveTo>
                      <a:pt x="1048593" y="0"/>
                    </a:moveTo>
                    <a:lnTo>
                      <a:pt x="0" y="1210553"/>
                    </a:lnTo>
                    <a:lnTo>
                      <a:pt x="803381" y="862800"/>
                    </a:lnTo>
                    <a:lnTo>
                      <a:pt x="877612" y="833843"/>
                    </a:lnTo>
                    <a:lnTo>
                      <a:pt x="849330" y="686909"/>
                    </a:lnTo>
                    <a:cubicBezTo>
                      <a:pt x="837498" y="560070"/>
                      <a:pt x="850338" y="428816"/>
                      <a:pt x="891273" y="299749"/>
                    </a:cubicBezTo>
                    <a:cubicBezTo>
                      <a:pt x="921975" y="202948"/>
                      <a:pt x="966300" y="114251"/>
                      <a:pt x="1021464" y="35101"/>
                    </a:cubicBezTo>
                    <a:close/>
                  </a:path>
                </a:pathLst>
              </a:custGeom>
              <a:solidFill>
                <a:srgbClr val="DCDEE0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iṥḷíde">
                <a:extLst>
                  <a:ext uri="{FF2B5EF4-FFF2-40B4-BE49-F238E27FC236}">
                    <a16:creationId xmlns:a16="http://schemas.microsoft.com/office/drawing/2014/main" xmlns="" id="{C1F6CC0E-2EDE-4451-BBA3-045B5C6562D2}"/>
                  </a:ext>
                </a:extLst>
              </p:cNvPr>
              <p:cNvSpPr/>
              <p:nvPr/>
            </p:nvSpPr>
            <p:spPr>
              <a:xfrm rot="1055828" flipH="1">
                <a:off x="1665429" y="3336838"/>
                <a:ext cx="1584135" cy="712833"/>
              </a:xfrm>
              <a:custGeom>
                <a:avLst/>
                <a:gdLst>
                  <a:gd name="connsiteX0" fmla="*/ 890279 w 1584135"/>
                  <a:gd name="connsiteY0" fmla="*/ 2854 h 712833"/>
                  <a:gd name="connsiteX1" fmla="*/ 856093 w 1584135"/>
                  <a:gd name="connsiteY1" fmla="*/ 0 h 712833"/>
                  <a:gd name="connsiteX2" fmla="*/ 0 w 1584135"/>
                  <a:gd name="connsiteY2" fmla="*/ 372719 h 712833"/>
                  <a:gd name="connsiteX3" fmla="*/ 755104 w 1584135"/>
                  <a:gd name="connsiteY3" fmla="*/ 548782 h 712833"/>
                  <a:gd name="connsiteX4" fmla="*/ 1584135 w 1584135"/>
                  <a:gd name="connsiteY4" fmla="*/ 712833 h 712833"/>
                  <a:gd name="connsiteX5" fmla="*/ 1584048 w 1584135"/>
                  <a:gd name="connsiteY5" fmla="*/ 712044 h 712833"/>
                  <a:gd name="connsiteX6" fmla="*/ 1542459 w 1584135"/>
                  <a:gd name="connsiteY6" fmla="*/ 701128 h 712833"/>
                  <a:gd name="connsiteX7" fmla="*/ 898034 w 1584135"/>
                  <a:gd name="connsiteY7" fmla="*/ 43143 h 7128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84135" h="712833">
                    <a:moveTo>
                      <a:pt x="890279" y="2854"/>
                    </a:moveTo>
                    <a:lnTo>
                      <a:pt x="856093" y="0"/>
                    </a:lnTo>
                    <a:lnTo>
                      <a:pt x="0" y="372719"/>
                    </a:lnTo>
                    <a:cubicBezTo>
                      <a:pt x="250748" y="435455"/>
                      <a:pt x="502523" y="494165"/>
                      <a:pt x="755104" y="548782"/>
                    </a:cubicBezTo>
                    <a:cubicBezTo>
                      <a:pt x="1030495" y="608317"/>
                      <a:pt x="1306838" y="663001"/>
                      <a:pt x="1584135" y="712833"/>
                    </a:cubicBezTo>
                    <a:lnTo>
                      <a:pt x="1584048" y="712044"/>
                    </a:lnTo>
                    <a:lnTo>
                      <a:pt x="1542459" y="701128"/>
                    </a:lnTo>
                    <a:cubicBezTo>
                      <a:pt x="1219791" y="598790"/>
                      <a:pt x="987158" y="345078"/>
                      <a:pt x="898034" y="43143"/>
                    </a:cubicBezTo>
                    <a:close/>
                  </a:path>
                </a:pathLst>
              </a:custGeom>
              <a:solidFill>
                <a:srgbClr val="53585F">
                  <a:alpha val="53037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îş1íḋè">
                <a:extLst>
                  <a:ext uri="{FF2B5EF4-FFF2-40B4-BE49-F238E27FC236}">
                    <a16:creationId xmlns:a16="http://schemas.microsoft.com/office/drawing/2014/main" xmlns="" id="{811A234B-8B16-41A9-A8E9-FEB4892263F0}"/>
                  </a:ext>
                </a:extLst>
              </p:cNvPr>
              <p:cNvSpPr/>
              <p:nvPr/>
            </p:nvSpPr>
            <p:spPr bwMode="auto">
              <a:xfrm>
                <a:off x="657328" y="1833622"/>
                <a:ext cx="1961354" cy="1961354"/>
              </a:xfrm>
              <a:prstGeom prst="ellipse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95000"/>
                  </a:scheme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" name="iṣḷîde" descr="aQUAAB+LCAAAAAAABAC9klFPwjAQx79L1bdpBhGIexsaDA+KCYs+GB7qerDi2pGuMxiy7267tWOwiePF7KW7/u/u97/eDl3K7w0gD80ZFvKB4pXAbCqBIQdNCfJ4FscOGlNOKF89iiTbpMh731Vp9Zs3KqNXHGegczmVFMflr9fQW9kT5ZRlzMjcG1eF8LYW6rllkBISQ1025RLEV9Whp2PFeS6FajBJBMNSNdy5+RUyV8gbDm7cXCcT2KpCDgpKLMtj8PQAWn3qC23TJ+sslQy43Ce9YDU6UFQtfpt5e3WF0z+ex/Vdy0T6I7fwYCrPI7yBZ1VK85oJ6BBaVOYOYFVfdTiwnTu/8gawPdOhzqh7a3uOk/RFyz28IWjDXrSAV4t4n8SJ+HsRraxxP1suaQhBBAysJqBc+pwoZmK3cCzoKpIc0tQEZh9rCGUtzRtoVZZGqubFZHLbHw19H1l7bt62jbZh12080nd5piKl/k7KbwrSD0M1ZkNeGiriDZ8W/5w9tJgHb1kGT6zgf5vrdTM3xuFnR28L9f0AG4Njv2kFAAA=">
              <a:extLst>
                <a:ext uri="{FF2B5EF4-FFF2-40B4-BE49-F238E27FC236}">
                  <a16:creationId xmlns:a16="http://schemas.microsoft.com/office/drawing/2014/main" xmlns="" id="{00158659-BA1B-44F6-BC84-7F4CA54102A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321000" y="2509459"/>
              <a:ext cx="1957141" cy="1958848"/>
              <a:chOff x="1089075" y="1943100"/>
              <a:chExt cx="2969202" cy="2971793"/>
            </a:xfrm>
          </p:grpSpPr>
          <p:sp>
            <p:nvSpPr>
              <p:cNvPr id="27" name="îṩľîdè">
                <a:extLst>
                  <a:ext uri="{FF2B5EF4-FFF2-40B4-BE49-F238E27FC236}">
                    <a16:creationId xmlns:a16="http://schemas.microsoft.com/office/drawing/2014/main" xmlns="" id="{8AE59F2E-009C-44EB-875F-60F914DE52E7}"/>
                  </a:ext>
                </a:extLst>
              </p:cNvPr>
              <p:cNvSpPr/>
              <p:nvPr/>
            </p:nvSpPr>
            <p:spPr>
              <a:xfrm>
                <a:off x="1823753" y="2679078"/>
                <a:ext cx="1499846" cy="1499845"/>
              </a:xfrm>
              <a:prstGeom prst="ellipse">
                <a:avLst/>
              </a:prstGeom>
              <a:solidFill>
                <a:schemeClr val="accent1">
                  <a:lumMod val="90000"/>
                  <a:lumOff val="10000"/>
                  <a:alpha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íṥ1îḑe">
                <a:extLst>
                  <a:ext uri="{FF2B5EF4-FFF2-40B4-BE49-F238E27FC236}">
                    <a16:creationId xmlns:a16="http://schemas.microsoft.com/office/drawing/2014/main" xmlns="" id="{E37646EA-DA7F-4241-A1C1-82FA36BEB0BF}"/>
                  </a:ext>
                </a:extLst>
              </p:cNvPr>
              <p:cNvSpPr/>
              <p:nvPr/>
            </p:nvSpPr>
            <p:spPr>
              <a:xfrm>
                <a:off x="1089075" y="1944400"/>
                <a:ext cx="2969202" cy="2969204"/>
              </a:xfrm>
              <a:prstGeom prst="donut">
                <a:avLst>
                  <a:gd name="adj" fmla="val 15000"/>
                </a:avLst>
              </a:prstGeom>
              <a:solidFill>
                <a:schemeClr val="tx2">
                  <a:lumMod val="40000"/>
                  <a:lumOff val="60000"/>
                  <a:alpha val="38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ïŝ1íḍè">
                <a:extLst>
                  <a:ext uri="{FF2B5EF4-FFF2-40B4-BE49-F238E27FC236}">
                    <a16:creationId xmlns:a16="http://schemas.microsoft.com/office/drawing/2014/main" xmlns="" id="{8F1BCBDD-0468-45A2-90FA-FA6A92DA2CC7}"/>
                  </a:ext>
                </a:extLst>
              </p:cNvPr>
              <p:cNvSpPr/>
              <p:nvPr/>
            </p:nvSpPr>
            <p:spPr>
              <a:xfrm>
                <a:off x="1089075" y="1944400"/>
                <a:ext cx="2969202" cy="2969204"/>
              </a:xfrm>
              <a:prstGeom prst="blockArc">
                <a:avLst>
                  <a:gd name="adj1" fmla="val 16200000"/>
                  <a:gd name="adj2" fmla="val 8640000"/>
                  <a:gd name="adj3" fmla="val 15000"/>
                </a:avLst>
              </a:prstGeom>
              <a:solidFill>
                <a:schemeClr val="accent1">
                  <a:lumMod val="10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0" name="işľîḋé">
                <a:extLst>
                  <a:ext uri="{FF2B5EF4-FFF2-40B4-BE49-F238E27FC236}">
                    <a16:creationId xmlns:a16="http://schemas.microsoft.com/office/drawing/2014/main" xmlns="" id="{5BC14F8F-893E-4183-A448-48CBA1837E96}"/>
                  </a:ext>
                </a:extLst>
              </p:cNvPr>
              <p:cNvGrpSpPr/>
              <p:nvPr/>
            </p:nvGrpSpPr>
            <p:grpSpPr>
              <a:xfrm>
                <a:off x="1149367" y="1943100"/>
                <a:ext cx="2848619" cy="2971793"/>
                <a:chOff x="4687315" y="1592322"/>
                <a:chExt cx="2817370" cy="2939200"/>
              </a:xfrm>
            </p:grpSpPr>
            <p:sp>
              <p:nvSpPr>
                <p:cNvPr id="32" name="îšḻiďé">
                  <a:extLst>
                    <a:ext uri="{FF2B5EF4-FFF2-40B4-BE49-F238E27FC236}">
                      <a16:creationId xmlns:a16="http://schemas.microsoft.com/office/drawing/2014/main" xmlns="" id="{2EE23A6E-2E49-4B86-9FE2-DAAFA4A7CA2B}"/>
                    </a:ext>
                  </a:extLst>
                </p:cNvPr>
                <p:cNvSpPr/>
                <p:nvPr/>
              </p:nvSpPr>
              <p:spPr>
                <a:xfrm rot="-4320000">
                  <a:off x="4889455" y="2452319"/>
                  <a:ext cx="45720" cy="450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3" name="íśḻîďè">
                  <a:extLst>
                    <a:ext uri="{FF2B5EF4-FFF2-40B4-BE49-F238E27FC236}">
                      <a16:creationId xmlns:a16="http://schemas.microsoft.com/office/drawing/2014/main" xmlns="" id="{3232BD18-14A2-4639-BA52-FF1931C1DB61}"/>
                    </a:ext>
                  </a:extLst>
                </p:cNvPr>
                <p:cNvSpPr/>
                <p:nvPr/>
              </p:nvSpPr>
              <p:spPr>
                <a:xfrm rot="-2160000">
                  <a:off x="5341582" y="1830019"/>
                  <a:ext cx="45720" cy="450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îS1idé">
                  <a:extLst>
                    <a:ext uri="{FF2B5EF4-FFF2-40B4-BE49-F238E27FC236}">
                      <a16:creationId xmlns:a16="http://schemas.microsoft.com/office/drawing/2014/main" xmlns="" id="{CA696589-F3B8-4675-8995-9652E839179A}"/>
                    </a:ext>
                  </a:extLst>
                </p:cNvPr>
                <p:cNvSpPr/>
                <p:nvPr/>
              </p:nvSpPr>
              <p:spPr>
                <a:xfrm>
                  <a:off x="6073140" y="1592322"/>
                  <a:ext cx="45720" cy="450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íślíḍê">
                  <a:extLst>
                    <a:ext uri="{FF2B5EF4-FFF2-40B4-BE49-F238E27FC236}">
                      <a16:creationId xmlns:a16="http://schemas.microsoft.com/office/drawing/2014/main" xmlns="" id="{AA2F368C-3A36-4333-9D0C-4AB4A2783558}"/>
                    </a:ext>
                  </a:extLst>
                </p:cNvPr>
                <p:cNvSpPr/>
                <p:nvPr/>
              </p:nvSpPr>
              <p:spPr>
                <a:xfrm rot="2160000">
                  <a:off x="6804698" y="1830019"/>
                  <a:ext cx="45720" cy="450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6" name="íṩ1îḍè">
                  <a:extLst>
                    <a:ext uri="{FF2B5EF4-FFF2-40B4-BE49-F238E27FC236}">
                      <a16:creationId xmlns:a16="http://schemas.microsoft.com/office/drawing/2014/main" xmlns="" id="{46381FB0-C932-4438-AB68-A161B0AA05AB}"/>
                    </a:ext>
                  </a:extLst>
                </p:cNvPr>
                <p:cNvSpPr/>
                <p:nvPr/>
              </p:nvSpPr>
              <p:spPr>
                <a:xfrm rot="4320000">
                  <a:off x="7256825" y="2452319"/>
                  <a:ext cx="45720" cy="450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7" name="iśľïḑè">
                  <a:extLst>
                    <a:ext uri="{FF2B5EF4-FFF2-40B4-BE49-F238E27FC236}">
                      <a16:creationId xmlns:a16="http://schemas.microsoft.com/office/drawing/2014/main" xmlns="" id="{CCC6A68A-993A-4A42-9BD3-24D2DB7CB296}"/>
                    </a:ext>
                  </a:extLst>
                </p:cNvPr>
                <p:cNvSpPr/>
                <p:nvPr/>
              </p:nvSpPr>
              <p:spPr>
                <a:xfrm rot="6480000">
                  <a:off x="7256825" y="3221524"/>
                  <a:ext cx="45720" cy="450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8" name="îṡľïḋê">
                  <a:extLst>
                    <a:ext uri="{FF2B5EF4-FFF2-40B4-BE49-F238E27FC236}">
                      <a16:creationId xmlns:a16="http://schemas.microsoft.com/office/drawing/2014/main" xmlns="" id="{C9D350A6-3EB8-43F7-9CCD-C08FD5F8360E}"/>
                    </a:ext>
                  </a:extLst>
                </p:cNvPr>
                <p:cNvSpPr/>
                <p:nvPr/>
              </p:nvSpPr>
              <p:spPr>
                <a:xfrm rot="8640000">
                  <a:off x="6804698" y="3843825"/>
                  <a:ext cx="45720" cy="450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9" name="íšļîdè">
                  <a:extLst>
                    <a:ext uri="{FF2B5EF4-FFF2-40B4-BE49-F238E27FC236}">
                      <a16:creationId xmlns:a16="http://schemas.microsoft.com/office/drawing/2014/main" xmlns="" id="{8DB5009F-A8AF-418E-A326-899595D60A47}"/>
                    </a:ext>
                  </a:extLst>
                </p:cNvPr>
                <p:cNvSpPr/>
                <p:nvPr/>
              </p:nvSpPr>
              <p:spPr>
                <a:xfrm rot="10800000">
                  <a:off x="6073140" y="4081522"/>
                  <a:ext cx="45720" cy="450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0" name="işļíďe">
                  <a:extLst>
                    <a:ext uri="{FF2B5EF4-FFF2-40B4-BE49-F238E27FC236}">
                      <a16:creationId xmlns:a16="http://schemas.microsoft.com/office/drawing/2014/main" xmlns="" id="{9A07E47B-DEA3-4197-A32D-59F1DD7A7F89}"/>
                    </a:ext>
                  </a:extLst>
                </p:cNvPr>
                <p:cNvSpPr/>
                <p:nvPr/>
              </p:nvSpPr>
              <p:spPr>
                <a:xfrm rot="12960000">
                  <a:off x="5341582" y="3843825"/>
                  <a:ext cx="45720" cy="450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1" name="ïśļiďé">
                  <a:extLst>
                    <a:ext uri="{FF2B5EF4-FFF2-40B4-BE49-F238E27FC236}">
                      <a16:creationId xmlns:a16="http://schemas.microsoft.com/office/drawing/2014/main" xmlns="" id="{05AE47ED-F846-4604-882B-53347D2DF96B}"/>
                    </a:ext>
                  </a:extLst>
                </p:cNvPr>
                <p:cNvSpPr/>
                <p:nvPr/>
              </p:nvSpPr>
              <p:spPr>
                <a:xfrm rot="15120000">
                  <a:off x="4889455" y="3221524"/>
                  <a:ext cx="45720" cy="450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1" name="îšḷîḑé">
                <a:extLst>
                  <a:ext uri="{FF2B5EF4-FFF2-40B4-BE49-F238E27FC236}">
                    <a16:creationId xmlns:a16="http://schemas.microsoft.com/office/drawing/2014/main" xmlns="" id="{33185DCB-54C2-4A0C-A850-194702429429}"/>
                  </a:ext>
                </a:extLst>
              </p:cNvPr>
              <p:cNvSpPr/>
              <p:nvPr/>
            </p:nvSpPr>
            <p:spPr>
              <a:xfrm>
                <a:off x="2241506" y="3179873"/>
                <a:ext cx="664338" cy="498254"/>
              </a:xfrm>
              <a:prstGeom prst="rect">
                <a:avLst/>
              </a:prstGeom>
            </p:spPr>
            <p:txBody>
              <a:bodyPr wrap="square" anchor="ctr">
                <a:prstTxWarp prst="textPlain">
                  <a:avLst/>
                </a:prstTxWarp>
                <a:normAutofit fontScale="25000" lnSpcReduction="20000"/>
              </a:bodyPr>
              <a:lstStyle/>
              <a:p>
                <a:pPr lvl="0" algn="ctr"/>
                <a:r>
                  <a:rPr lang="en-US" altLang="zh-CN" sz="3600" dirty="0">
                    <a:solidFill>
                      <a:prstClr val="white"/>
                    </a:solidFill>
                    <a:latin typeface="Impact" panose="020B0806030902050204" pitchFamily="34" charset="0"/>
                  </a:rPr>
                  <a:t>65%</a:t>
                </a:r>
              </a:p>
            </p:txBody>
          </p:sp>
        </p:grpSp>
        <p:sp>
          <p:nvSpPr>
            <p:cNvPr id="8" name="ïṧľîḍé">
              <a:extLst>
                <a:ext uri="{FF2B5EF4-FFF2-40B4-BE49-F238E27FC236}">
                  <a16:creationId xmlns:a16="http://schemas.microsoft.com/office/drawing/2014/main" xmlns="" id="{5607263C-C6C7-4616-AAC3-19608F23BD67}"/>
                </a:ext>
              </a:extLst>
            </p:cNvPr>
            <p:cNvSpPr/>
            <p:nvPr/>
          </p:nvSpPr>
          <p:spPr>
            <a:xfrm>
              <a:off x="1093204" y="5082876"/>
              <a:ext cx="697107" cy="697107"/>
            </a:xfrm>
            <a:prstGeom prst="diamond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" tIns="46800" rIns="90000" bIns="46800" anchor="ctr">
              <a:normAutofit lnSpcReduction="10000"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Impact" panose="020B0806030902050204" pitchFamily="34" charset="0"/>
                </a:rPr>
                <a:t>05</a:t>
              </a:r>
            </a:p>
          </p:txBody>
        </p:sp>
        <p:sp>
          <p:nvSpPr>
            <p:cNvPr id="9" name="iṡḻídè">
              <a:extLst>
                <a:ext uri="{FF2B5EF4-FFF2-40B4-BE49-F238E27FC236}">
                  <a16:creationId xmlns:a16="http://schemas.microsoft.com/office/drawing/2014/main" xmlns="" id="{78800B18-FC6F-4CD5-B274-3E7DBC3E1FF2}"/>
                </a:ext>
              </a:extLst>
            </p:cNvPr>
            <p:cNvSpPr txBox="1"/>
            <p:nvPr/>
          </p:nvSpPr>
          <p:spPr>
            <a:xfrm>
              <a:off x="1805137" y="5081374"/>
              <a:ext cx="3962574" cy="385877"/>
            </a:xfrm>
            <a:prstGeom prst="rect">
              <a:avLst/>
            </a:prstGeom>
            <a:noFill/>
          </p:spPr>
          <p:txBody>
            <a:bodyPr wrap="none" lIns="90000" tIns="46800" rIns="90000" bIns="46800" anchor="b" anchorCtr="0">
              <a:normAutofit lnSpcReduction="10000"/>
            </a:bodyPr>
            <a:lstStyle/>
            <a:p>
              <a:pPr>
                <a:lnSpc>
                  <a:spcPct val="110000"/>
                </a:lnSpc>
              </a:pPr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0" name="iŝľîḍé">
              <a:extLst>
                <a:ext uri="{FF2B5EF4-FFF2-40B4-BE49-F238E27FC236}">
                  <a16:creationId xmlns:a16="http://schemas.microsoft.com/office/drawing/2014/main" xmlns="" id="{13E0B171-F618-4BEF-AE1F-84B9002D2BCF}"/>
                </a:ext>
              </a:extLst>
            </p:cNvPr>
            <p:cNvSpPr txBox="1"/>
            <p:nvPr/>
          </p:nvSpPr>
          <p:spPr>
            <a:xfrm>
              <a:off x="1805137" y="5467252"/>
              <a:ext cx="3962574" cy="320368"/>
            </a:xfrm>
            <a:prstGeom prst="rect">
              <a:avLst/>
            </a:prstGeom>
          </p:spPr>
          <p:txBody>
            <a:bodyPr vert="horz" wrap="square" lIns="90000" tIns="46800" rIns="90000" bIns="4680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1" name="ïŝlíḓè">
              <a:extLst>
                <a:ext uri="{FF2B5EF4-FFF2-40B4-BE49-F238E27FC236}">
                  <a16:creationId xmlns:a16="http://schemas.microsoft.com/office/drawing/2014/main" xmlns="" id="{407DBB55-59B4-4EEB-9439-FEC03AAB95D9}"/>
                </a:ext>
              </a:extLst>
            </p:cNvPr>
            <p:cNvSpPr/>
            <p:nvPr/>
          </p:nvSpPr>
          <p:spPr>
            <a:xfrm>
              <a:off x="1098643" y="4161454"/>
              <a:ext cx="697107" cy="697107"/>
            </a:xfrm>
            <a:prstGeom prst="diamond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" tIns="46800" rIns="90000" bIns="46800" anchor="ctr">
              <a:normAutofit lnSpcReduction="10000"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  <a:endParaRPr lang="en-US" altLang="zh-CN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2" name="ïṥľïḍè">
              <a:extLst>
                <a:ext uri="{FF2B5EF4-FFF2-40B4-BE49-F238E27FC236}">
                  <a16:creationId xmlns:a16="http://schemas.microsoft.com/office/drawing/2014/main" xmlns="" id="{F946B2F8-C823-40CC-9912-CDEFDC83E172}"/>
                </a:ext>
              </a:extLst>
            </p:cNvPr>
            <p:cNvSpPr txBox="1"/>
            <p:nvPr/>
          </p:nvSpPr>
          <p:spPr>
            <a:xfrm>
              <a:off x="1805137" y="4159952"/>
              <a:ext cx="3962574" cy="385877"/>
            </a:xfrm>
            <a:prstGeom prst="rect">
              <a:avLst/>
            </a:prstGeom>
            <a:noFill/>
          </p:spPr>
          <p:txBody>
            <a:bodyPr wrap="none" lIns="90000" tIns="46800" rIns="90000" bIns="46800" anchor="b" anchorCtr="0">
              <a:normAutofit lnSpcReduction="10000"/>
            </a:bodyPr>
            <a:lstStyle/>
            <a:p>
              <a:pPr>
                <a:lnSpc>
                  <a:spcPct val="110000"/>
                </a:lnSpc>
              </a:pPr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3" name="iṧliḑè">
              <a:extLst>
                <a:ext uri="{FF2B5EF4-FFF2-40B4-BE49-F238E27FC236}">
                  <a16:creationId xmlns:a16="http://schemas.microsoft.com/office/drawing/2014/main" xmlns="" id="{9073A2C4-F0F2-436B-8D66-4E46F4D65730}"/>
                </a:ext>
              </a:extLst>
            </p:cNvPr>
            <p:cNvSpPr txBox="1"/>
            <p:nvPr/>
          </p:nvSpPr>
          <p:spPr>
            <a:xfrm>
              <a:off x="1805137" y="4545830"/>
              <a:ext cx="3962574" cy="320368"/>
            </a:xfrm>
            <a:prstGeom prst="rect">
              <a:avLst/>
            </a:prstGeom>
          </p:spPr>
          <p:txBody>
            <a:bodyPr vert="horz" wrap="square" lIns="90000" tIns="46800" rIns="90000" bIns="4680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4" name="iśľïḋé">
              <a:extLst>
                <a:ext uri="{FF2B5EF4-FFF2-40B4-BE49-F238E27FC236}">
                  <a16:creationId xmlns:a16="http://schemas.microsoft.com/office/drawing/2014/main" xmlns="" id="{C06CB0B0-61BB-4FB5-AF94-DBAB836BDF24}"/>
                </a:ext>
              </a:extLst>
            </p:cNvPr>
            <p:cNvSpPr/>
            <p:nvPr/>
          </p:nvSpPr>
          <p:spPr>
            <a:xfrm>
              <a:off x="1098643" y="3240032"/>
              <a:ext cx="697107" cy="697107"/>
            </a:xfrm>
            <a:prstGeom prst="diamond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" tIns="46800" rIns="90000" bIns="46800" anchor="ctr">
              <a:normAutofit lnSpcReduction="10000"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  <a:endParaRPr lang="en-US" altLang="zh-CN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5" name="íṩliḓe">
              <a:extLst>
                <a:ext uri="{FF2B5EF4-FFF2-40B4-BE49-F238E27FC236}">
                  <a16:creationId xmlns:a16="http://schemas.microsoft.com/office/drawing/2014/main" xmlns="" id="{D26EA9E0-B954-47B4-AF4E-DB4DE11733DF}"/>
                </a:ext>
              </a:extLst>
            </p:cNvPr>
            <p:cNvSpPr txBox="1"/>
            <p:nvPr/>
          </p:nvSpPr>
          <p:spPr>
            <a:xfrm>
              <a:off x="1805137" y="3238530"/>
              <a:ext cx="3962574" cy="385877"/>
            </a:xfrm>
            <a:prstGeom prst="rect">
              <a:avLst/>
            </a:prstGeom>
            <a:noFill/>
          </p:spPr>
          <p:txBody>
            <a:bodyPr wrap="none" lIns="90000" tIns="46800" rIns="90000" bIns="46800" anchor="b" anchorCtr="0">
              <a:normAutofit lnSpcReduction="10000"/>
            </a:bodyPr>
            <a:lstStyle/>
            <a:p>
              <a:pPr>
                <a:lnSpc>
                  <a:spcPct val="110000"/>
                </a:lnSpc>
              </a:pPr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6" name="işľiḑê">
              <a:extLst>
                <a:ext uri="{FF2B5EF4-FFF2-40B4-BE49-F238E27FC236}">
                  <a16:creationId xmlns:a16="http://schemas.microsoft.com/office/drawing/2014/main" xmlns="" id="{BBE73B1F-D338-43FD-8129-FAB9EABB9728}"/>
                </a:ext>
              </a:extLst>
            </p:cNvPr>
            <p:cNvSpPr txBox="1"/>
            <p:nvPr/>
          </p:nvSpPr>
          <p:spPr>
            <a:xfrm>
              <a:off x="1805137" y="3624408"/>
              <a:ext cx="3962574" cy="320368"/>
            </a:xfrm>
            <a:prstGeom prst="rect">
              <a:avLst/>
            </a:prstGeom>
          </p:spPr>
          <p:txBody>
            <a:bodyPr vert="horz" wrap="square" lIns="90000" tIns="46800" rIns="90000" bIns="4680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7" name="íŝ1iďê">
              <a:extLst>
                <a:ext uri="{FF2B5EF4-FFF2-40B4-BE49-F238E27FC236}">
                  <a16:creationId xmlns:a16="http://schemas.microsoft.com/office/drawing/2014/main" xmlns="" id="{3B94B7E5-150F-4303-A5F5-2861352B8559}"/>
                </a:ext>
              </a:extLst>
            </p:cNvPr>
            <p:cNvSpPr/>
            <p:nvPr/>
          </p:nvSpPr>
          <p:spPr>
            <a:xfrm>
              <a:off x="1098643" y="2318610"/>
              <a:ext cx="697107" cy="697107"/>
            </a:xfrm>
            <a:prstGeom prst="diamond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" tIns="46800" rIns="90000" bIns="46800" anchor="ctr">
              <a:normAutofit lnSpcReduction="10000"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  <a:endParaRPr lang="en-US" altLang="zh-CN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8" name="i$1íḍè">
              <a:extLst>
                <a:ext uri="{FF2B5EF4-FFF2-40B4-BE49-F238E27FC236}">
                  <a16:creationId xmlns:a16="http://schemas.microsoft.com/office/drawing/2014/main" xmlns="" id="{780D3754-BFB1-45ED-ABA2-6C6BBCE0A519}"/>
                </a:ext>
              </a:extLst>
            </p:cNvPr>
            <p:cNvSpPr txBox="1"/>
            <p:nvPr/>
          </p:nvSpPr>
          <p:spPr>
            <a:xfrm>
              <a:off x="1805137" y="2317108"/>
              <a:ext cx="3962574" cy="385877"/>
            </a:xfrm>
            <a:prstGeom prst="rect">
              <a:avLst/>
            </a:prstGeom>
            <a:noFill/>
          </p:spPr>
          <p:txBody>
            <a:bodyPr wrap="none" lIns="90000" tIns="46800" rIns="90000" bIns="46800" anchor="b" anchorCtr="0">
              <a:normAutofit lnSpcReduction="10000"/>
            </a:bodyPr>
            <a:lstStyle/>
            <a:p>
              <a:pPr>
                <a:lnSpc>
                  <a:spcPct val="110000"/>
                </a:lnSpc>
              </a:pPr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9" name="i$1iḑe">
              <a:extLst>
                <a:ext uri="{FF2B5EF4-FFF2-40B4-BE49-F238E27FC236}">
                  <a16:creationId xmlns:a16="http://schemas.microsoft.com/office/drawing/2014/main" xmlns="" id="{9274624F-1204-45AE-BCF3-2169C7A896B2}"/>
                </a:ext>
              </a:extLst>
            </p:cNvPr>
            <p:cNvSpPr txBox="1"/>
            <p:nvPr/>
          </p:nvSpPr>
          <p:spPr>
            <a:xfrm>
              <a:off x="1805137" y="2702986"/>
              <a:ext cx="3962574" cy="320368"/>
            </a:xfrm>
            <a:prstGeom prst="rect">
              <a:avLst/>
            </a:prstGeom>
          </p:spPr>
          <p:txBody>
            <a:bodyPr vert="horz" wrap="square" lIns="90000" tIns="46800" rIns="90000" bIns="4680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0" name="iSļîďè">
              <a:extLst>
                <a:ext uri="{FF2B5EF4-FFF2-40B4-BE49-F238E27FC236}">
                  <a16:creationId xmlns:a16="http://schemas.microsoft.com/office/drawing/2014/main" xmlns="" id="{6EF6505F-8549-4C50-BAC0-51B8370D1F32}"/>
                </a:ext>
              </a:extLst>
            </p:cNvPr>
            <p:cNvSpPr/>
            <p:nvPr/>
          </p:nvSpPr>
          <p:spPr>
            <a:xfrm>
              <a:off x="1098645" y="1397188"/>
              <a:ext cx="697107" cy="697107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" tIns="46800" rIns="90000" bIns="46800" anchor="ctr">
              <a:normAutofit lnSpcReduction="10000"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sp>
          <p:nvSpPr>
            <p:cNvPr id="21" name="iṧḷíḓè">
              <a:extLst>
                <a:ext uri="{FF2B5EF4-FFF2-40B4-BE49-F238E27FC236}">
                  <a16:creationId xmlns:a16="http://schemas.microsoft.com/office/drawing/2014/main" xmlns="" id="{E787C4DD-AD18-4289-BA20-41F6917F6C26}"/>
                </a:ext>
              </a:extLst>
            </p:cNvPr>
            <p:cNvSpPr txBox="1"/>
            <p:nvPr/>
          </p:nvSpPr>
          <p:spPr>
            <a:xfrm>
              <a:off x="1805137" y="1395686"/>
              <a:ext cx="3962574" cy="385877"/>
            </a:xfrm>
            <a:prstGeom prst="rect">
              <a:avLst/>
            </a:prstGeom>
            <a:noFill/>
          </p:spPr>
          <p:txBody>
            <a:bodyPr wrap="none" lIns="90000" tIns="46800" rIns="90000" bIns="46800" anchor="b" anchorCtr="0">
              <a:normAutofit lnSpcReduction="10000"/>
            </a:bodyPr>
            <a:lstStyle/>
            <a:p>
              <a:pPr>
                <a:lnSpc>
                  <a:spcPct val="110000"/>
                </a:lnSpc>
              </a:pPr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22" name="iṧ1îḓê">
              <a:extLst>
                <a:ext uri="{FF2B5EF4-FFF2-40B4-BE49-F238E27FC236}">
                  <a16:creationId xmlns:a16="http://schemas.microsoft.com/office/drawing/2014/main" xmlns="" id="{C4080890-D24B-4C59-8F2F-DC8DB3790C07}"/>
                </a:ext>
              </a:extLst>
            </p:cNvPr>
            <p:cNvSpPr txBox="1"/>
            <p:nvPr/>
          </p:nvSpPr>
          <p:spPr>
            <a:xfrm>
              <a:off x="1805137" y="1781564"/>
              <a:ext cx="3962574" cy="320368"/>
            </a:xfrm>
            <a:prstGeom prst="rect">
              <a:avLst/>
            </a:prstGeom>
          </p:spPr>
          <p:txBody>
            <a:bodyPr vert="horz" wrap="square" lIns="90000" tIns="46800" rIns="90000" bIns="4680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xmlns="" id="{0870454A-FEE0-4815-9387-1768CA685056}"/>
                </a:ext>
              </a:extLst>
            </p:cNvPr>
            <p:cNvCxnSpPr/>
            <p:nvPr/>
          </p:nvCxnSpPr>
          <p:spPr>
            <a:xfrm>
              <a:off x="1956000" y="2235586"/>
              <a:ext cx="3375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xmlns="" id="{9FB41932-1178-4B52-9D74-531C8C8D3E0D}"/>
                </a:ext>
              </a:extLst>
            </p:cNvPr>
            <p:cNvCxnSpPr/>
            <p:nvPr/>
          </p:nvCxnSpPr>
          <p:spPr>
            <a:xfrm>
              <a:off x="1956000" y="3159420"/>
              <a:ext cx="3375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xmlns="" id="{1F71E830-79A1-4905-9723-BCD4FA41ED05}"/>
                </a:ext>
              </a:extLst>
            </p:cNvPr>
            <p:cNvCxnSpPr/>
            <p:nvPr/>
          </p:nvCxnSpPr>
          <p:spPr>
            <a:xfrm>
              <a:off x="1956000" y="4083254"/>
              <a:ext cx="3375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xmlns="" id="{1B4941C5-9BA9-4066-AB27-B34D96EA4B62}"/>
                </a:ext>
              </a:extLst>
            </p:cNvPr>
            <p:cNvCxnSpPr/>
            <p:nvPr/>
          </p:nvCxnSpPr>
          <p:spPr>
            <a:xfrm>
              <a:off x="1956000" y="5007088"/>
              <a:ext cx="3375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095778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E32ABF4-C2E8-4CC8-BD7F-B32C01A099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B80D47F-8525-429C-A37F-140B2AFC82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673F6CE8-E03B-4F7C-AF1B-BFABD3A7E3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17</a:t>
            </a:fld>
            <a:endParaRPr lang="zh-CN" altLang="en-US"/>
          </a:p>
        </p:txBody>
      </p:sp>
      <p:grpSp>
        <p:nvGrpSpPr>
          <p:cNvPr id="5" name="9b10bcf4-16ab-4d5c-8ae0-9a1adbea847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C9D06DB1-149B-469E-97E5-35671F22824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1725" y="1144517"/>
            <a:ext cx="10848763" cy="4999422"/>
            <a:chOff x="671725" y="1144517"/>
            <a:chExt cx="10848763" cy="4999422"/>
          </a:xfrm>
        </p:grpSpPr>
        <p:grpSp>
          <p:nvGrpSpPr>
            <p:cNvPr id="6" name="íṡḷíďè">
              <a:extLst>
                <a:ext uri="{FF2B5EF4-FFF2-40B4-BE49-F238E27FC236}">
                  <a16:creationId xmlns:a16="http://schemas.microsoft.com/office/drawing/2014/main" xmlns="" id="{87F6E881-AF22-404E-BE3A-6FBEF2613ECE}"/>
                </a:ext>
              </a:extLst>
            </p:cNvPr>
            <p:cNvGrpSpPr/>
            <p:nvPr/>
          </p:nvGrpSpPr>
          <p:grpSpPr>
            <a:xfrm>
              <a:off x="671725" y="4599000"/>
              <a:ext cx="5694275" cy="1544938"/>
              <a:chOff x="671725" y="4599000"/>
              <a:chExt cx="5694275" cy="1544938"/>
            </a:xfrm>
          </p:grpSpPr>
          <p:grpSp>
            <p:nvGrpSpPr>
              <p:cNvPr id="42" name="iŝľiďe">
                <a:extLst>
                  <a:ext uri="{FF2B5EF4-FFF2-40B4-BE49-F238E27FC236}">
                    <a16:creationId xmlns:a16="http://schemas.microsoft.com/office/drawing/2014/main" xmlns="" id="{401E9B3E-753A-4354-96BD-A551D9D1F579}"/>
                  </a:ext>
                </a:extLst>
              </p:cNvPr>
              <p:cNvGrpSpPr/>
              <p:nvPr/>
            </p:nvGrpSpPr>
            <p:grpSpPr>
              <a:xfrm>
                <a:off x="671725" y="4599000"/>
                <a:ext cx="1154167" cy="1114483"/>
                <a:chOff x="2906630" y="3969000"/>
                <a:chExt cx="1154167" cy="1114483"/>
              </a:xfrm>
            </p:grpSpPr>
            <p:sp>
              <p:nvSpPr>
                <p:cNvPr id="45" name="ïSļîde">
                  <a:extLst>
                    <a:ext uri="{FF2B5EF4-FFF2-40B4-BE49-F238E27FC236}">
                      <a16:creationId xmlns:a16="http://schemas.microsoft.com/office/drawing/2014/main" xmlns="" id="{80A3529A-9B12-4608-875E-BE1EF86B9EE2}"/>
                    </a:ext>
                  </a:extLst>
                </p:cNvPr>
                <p:cNvSpPr/>
                <p:nvPr/>
              </p:nvSpPr>
              <p:spPr>
                <a:xfrm>
                  <a:off x="2988872" y="3969000"/>
                  <a:ext cx="325828" cy="263726"/>
                </a:xfrm>
                <a:custGeom>
                  <a:avLst/>
                  <a:gdLst>
                    <a:gd name="connsiteX0" fmla="*/ 355420 w 607568"/>
                    <a:gd name="connsiteY0" fmla="*/ 250307 h 491771"/>
                    <a:gd name="connsiteX1" fmla="*/ 352312 w 607568"/>
                    <a:gd name="connsiteY1" fmla="*/ 251812 h 491771"/>
                    <a:gd name="connsiteX2" fmla="*/ 321042 w 607568"/>
                    <a:gd name="connsiteY2" fmla="*/ 289814 h 491771"/>
                    <a:gd name="connsiteX3" fmla="*/ 321513 w 607568"/>
                    <a:gd name="connsiteY3" fmla="*/ 295364 h 491771"/>
                    <a:gd name="connsiteX4" fmla="*/ 369736 w 607568"/>
                    <a:gd name="connsiteY4" fmla="*/ 338257 h 491771"/>
                    <a:gd name="connsiteX5" fmla="*/ 371997 w 607568"/>
                    <a:gd name="connsiteY5" fmla="*/ 339104 h 491771"/>
                    <a:gd name="connsiteX6" fmla="*/ 373127 w 607568"/>
                    <a:gd name="connsiteY6" fmla="*/ 338916 h 491771"/>
                    <a:gd name="connsiteX7" fmla="*/ 375293 w 607568"/>
                    <a:gd name="connsiteY7" fmla="*/ 336282 h 491771"/>
                    <a:gd name="connsiteX8" fmla="*/ 383676 w 607568"/>
                    <a:gd name="connsiteY8" fmla="*/ 279467 h 491771"/>
                    <a:gd name="connsiteX9" fmla="*/ 376424 w 607568"/>
                    <a:gd name="connsiteY9" fmla="*/ 263287 h 491771"/>
                    <a:gd name="connsiteX10" fmla="*/ 357681 w 607568"/>
                    <a:gd name="connsiteY10" fmla="*/ 250965 h 491771"/>
                    <a:gd name="connsiteX11" fmla="*/ 355420 w 607568"/>
                    <a:gd name="connsiteY11" fmla="*/ 250307 h 491771"/>
                    <a:gd name="connsiteX12" fmla="*/ 258879 w 607568"/>
                    <a:gd name="connsiteY12" fmla="*/ 250307 h 491771"/>
                    <a:gd name="connsiteX13" fmla="*/ 256712 w 607568"/>
                    <a:gd name="connsiteY13" fmla="*/ 250965 h 491771"/>
                    <a:gd name="connsiteX14" fmla="*/ 237969 w 607568"/>
                    <a:gd name="connsiteY14" fmla="*/ 263287 h 491771"/>
                    <a:gd name="connsiteX15" fmla="*/ 230717 w 607568"/>
                    <a:gd name="connsiteY15" fmla="*/ 279467 h 491771"/>
                    <a:gd name="connsiteX16" fmla="*/ 239100 w 607568"/>
                    <a:gd name="connsiteY16" fmla="*/ 336282 h 491771"/>
                    <a:gd name="connsiteX17" fmla="*/ 241266 w 607568"/>
                    <a:gd name="connsiteY17" fmla="*/ 338916 h 491771"/>
                    <a:gd name="connsiteX18" fmla="*/ 242396 w 607568"/>
                    <a:gd name="connsiteY18" fmla="*/ 339104 h 491771"/>
                    <a:gd name="connsiteX19" fmla="*/ 244657 w 607568"/>
                    <a:gd name="connsiteY19" fmla="*/ 338257 h 491771"/>
                    <a:gd name="connsiteX20" fmla="*/ 292880 w 607568"/>
                    <a:gd name="connsiteY20" fmla="*/ 295364 h 491771"/>
                    <a:gd name="connsiteX21" fmla="*/ 293351 w 607568"/>
                    <a:gd name="connsiteY21" fmla="*/ 289814 h 491771"/>
                    <a:gd name="connsiteX22" fmla="*/ 261987 w 607568"/>
                    <a:gd name="connsiteY22" fmla="*/ 251812 h 491771"/>
                    <a:gd name="connsiteX23" fmla="*/ 258879 w 607568"/>
                    <a:gd name="connsiteY23" fmla="*/ 250307 h 491771"/>
                    <a:gd name="connsiteX24" fmla="*/ 500465 w 607568"/>
                    <a:gd name="connsiteY24" fmla="*/ 66049 h 491771"/>
                    <a:gd name="connsiteX25" fmla="*/ 565743 w 607568"/>
                    <a:gd name="connsiteY25" fmla="*/ 130673 h 491771"/>
                    <a:gd name="connsiteX26" fmla="*/ 566120 w 607568"/>
                    <a:gd name="connsiteY26" fmla="*/ 130673 h 491771"/>
                    <a:gd name="connsiteX27" fmla="*/ 580250 w 607568"/>
                    <a:gd name="connsiteY27" fmla="*/ 160962 h 491771"/>
                    <a:gd name="connsiteX28" fmla="*/ 560939 w 607568"/>
                    <a:gd name="connsiteY28" fmla="*/ 182503 h 491771"/>
                    <a:gd name="connsiteX29" fmla="*/ 531927 w 607568"/>
                    <a:gd name="connsiteY29" fmla="*/ 223799 h 491771"/>
                    <a:gd name="connsiteX30" fmla="*/ 528253 w 607568"/>
                    <a:gd name="connsiteY30" fmla="*/ 234240 h 491771"/>
                    <a:gd name="connsiteX31" fmla="*/ 530797 w 607568"/>
                    <a:gd name="connsiteY31" fmla="*/ 246281 h 491771"/>
                    <a:gd name="connsiteX32" fmla="*/ 545868 w 607568"/>
                    <a:gd name="connsiteY32" fmla="*/ 261143 h 491771"/>
                    <a:gd name="connsiteX33" fmla="*/ 558961 w 607568"/>
                    <a:gd name="connsiteY33" fmla="*/ 263777 h 491771"/>
                    <a:gd name="connsiteX34" fmla="*/ 597299 w 607568"/>
                    <a:gd name="connsiteY34" fmla="*/ 301968 h 491771"/>
                    <a:gd name="connsiteX35" fmla="*/ 607002 w 607568"/>
                    <a:gd name="connsiteY35" fmla="*/ 350788 h 491771"/>
                    <a:gd name="connsiteX36" fmla="*/ 601256 w 607568"/>
                    <a:gd name="connsiteY36" fmla="*/ 373835 h 491771"/>
                    <a:gd name="connsiteX37" fmla="*/ 579685 w 607568"/>
                    <a:gd name="connsiteY37" fmla="*/ 384088 h 491771"/>
                    <a:gd name="connsiteX38" fmla="*/ 490386 w 607568"/>
                    <a:gd name="connsiteY38" fmla="*/ 384088 h 491771"/>
                    <a:gd name="connsiteX39" fmla="*/ 467685 w 607568"/>
                    <a:gd name="connsiteY39" fmla="*/ 310058 h 491771"/>
                    <a:gd name="connsiteX40" fmla="*/ 431702 w 607568"/>
                    <a:gd name="connsiteY40" fmla="*/ 267445 h 491771"/>
                    <a:gd name="connsiteX41" fmla="*/ 441969 w 607568"/>
                    <a:gd name="connsiteY41" fmla="*/ 263777 h 491771"/>
                    <a:gd name="connsiteX42" fmla="*/ 455157 w 607568"/>
                    <a:gd name="connsiteY42" fmla="*/ 261237 h 491771"/>
                    <a:gd name="connsiteX43" fmla="*/ 470228 w 607568"/>
                    <a:gd name="connsiteY43" fmla="*/ 246281 h 491771"/>
                    <a:gd name="connsiteX44" fmla="*/ 472677 w 607568"/>
                    <a:gd name="connsiteY44" fmla="*/ 234240 h 491771"/>
                    <a:gd name="connsiteX45" fmla="*/ 469098 w 607568"/>
                    <a:gd name="connsiteY45" fmla="*/ 223893 h 491771"/>
                    <a:gd name="connsiteX46" fmla="*/ 439991 w 607568"/>
                    <a:gd name="connsiteY46" fmla="*/ 182503 h 491771"/>
                    <a:gd name="connsiteX47" fmla="*/ 426144 w 607568"/>
                    <a:gd name="connsiteY47" fmla="*/ 172720 h 491771"/>
                    <a:gd name="connsiteX48" fmla="*/ 441404 w 607568"/>
                    <a:gd name="connsiteY48" fmla="*/ 143278 h 491771"/>
                    <a:gd name="connsiteX49" fmla="*/ 439708 w 607568"/>
                    <a:gd name="connsiteY49" fmla="*/ 107438 h 491771"/>
                    <a:gd name="connsiteX50" fmla="*/ 500465 w 607568"/>
                    <a:gd name="connsiteY50" fmla="*/ 66049 h 491771"/>
                    <a:gd name="connsiteX51" fmla="*/ 107100 w 607568"/>
                    <a:gd name="connsiteY51" fmla="*/ 66049 h 491771"/>
                    <a:gd name="connsiteX52" fmla="*/ 171341 w 607568"/>
                    <a:gd name="connsiteY52" fmla="*/ 123618 h 491771"/>
                    <a:gd name="connsiteX53" fmla="*/ 172849 w 607568"/>
                    <a:gd name="connsiteY53" fmla="*/ 143278 h 491771"/>
                    <a:gd name="connsiteX54" fmla="*/ 184246 w 607568"/>
                    <a:gd name="connsiteY54" fmla="*/ 168205 h 491771"/>
                    <a:gd name="connsiteX55" fmla="*/ 167574 w 607568"/>
                    <a:gd name="connsiteY55" fmla="*/ 182503 h 491771"/>
                    <a:gd name="connsiteX56" fmla="*/ 138468 w 607568"/>
                    <a:gd name="connsiteY56" fmla="*/ 223799 h 491771"/>
                    <a:gd name="connsiteX57" fmla="*/ 134794 w 607568"/>
                    <a:gd name="connsiteY57" fmla="*/ 234240 h 491771"/>
                    <a:gd name="connsiteX58" fmla="*/ 137337 w 607568"/>
                    <a:gd name="connsiteY58" fmla="*/ 246281 h 491771"/>
                    <a:gd name="connsiteX59" fmla="*/ 152408 w 607568"/>
                    <a:gd name="connsiteY59" fmla="*/ 261143 h 491771"/>
                    <a:gd name="connsiteX60" fmla="*/ 165596 w 607568"/>
                    <a:gd name="connsiteY60" fmla="*/ 263777 h 491771"/>
                    <a:gd name="connsiteX61" fmla="*/ 179442 w 607568"/>
                    <a:gd name="connsiteY61" fmla="*/ 268856 h 491771"/>
                    <a:gd name="connsiteX62" fmla="*/ 146662 w 607568"/>
                    <a:gd name="connsiteY62" fmla="*/ 310058 h 491771"/>
                    <a:gd name="connsiteX63" fmla="*/ 123867 w 607568"/>
                    <a:gd name="connsiteY63" fmla="*/ 384088 h 491771"/>
                    <a:gd name="connsiteX64" fmla="*/ 27883 w 607568"/>
                    <a:gd name="connsiteY64" fmla="*/ 384088 h 491771"/>
                    <a:gd name="connsiteX65" fmla="*/ 6312 w 607568"/>
                    <a:gd name="connsiteY65" fmla="*/ 373835 h 491771"/>
                    <a:gd name="connsiteX66" fmla="*/ 566 w 607568"/>
                    <a:gd name="connsiteY66" fmla="*/ 350788 h 491771"/>
                    <a:gd name="connsiteX67" fmla="*/ 10268 w 607568"/>
                    <a:gd name="connsiteY67" fmla="*/ 301968 h 491771"/>
                    <a:gd name="connsiteX68" fmla="*/ 48606 w 607568"/>
                    <a:gd name="connsiteY68" fmla="*/ 263777 h 491771"/>
                    <a:gd name="connsiteX69" fmla="*/ 61699 w 607568"/>
                    <a:gd name="connsiteY69" fmla="*/ 261237 h 491771"/>
                    <a:gd name="connsiteX70" fmla="*/ 76770 w 607568"/>
                    <a:gd name="connsiteY70" fmla="*/ 246281 h 491771"/>
                    <a:gd name="connsiteX71" fmla="*/ 79313 w 607568"/>
                    <a:gd name="connsiteY71" fmla="*/ 234240 h 491771"/>
                    <a:gd name="connsiteX72" fmla="*/ 75639 w 607568"/>
                    <a:gd name="connsiteY72" fmla="*/ 223893 h 491771"/>
                    <a:gd name="connsiteX73" fmla="*/ 46628 w 607568"/>
                    <a:gd name="connsiteY73" fmla="*/ 182503 h 491771"/>
                    <a:gd name="connsiteX74" fmla="*/ 27318 w 607568"/>
                    <a:gd name="connsiteY74" fmla="*/ 160962 h 491771"/>
                    <a:gd name="connsiteX75" fmla="*/ 41447 w 607568"/>
                    <a:gd name="connsiteY75" fmla="*/ 130673 h 491771"/>
                    <a:gd name="connsiteX76" fmla="*/ 41824 w 607568"/>
                    <a:gd name="connsiteY76" fmla="*/ 130673 h 491771"/>
                    <a:gd name="connsiteX77" fmla="*/ 107100 w 607568"/>
                    <a:gd name="connsiteY77" fmla="*/ 66049 h 491771"/>
                    <a:gd name="connsiteX78" fmla="*/ 298626 w 607568"/>
                    <a:gd name="connsiteY78" fmla="*/ 0 h 491771"/>
                    <a:gd name="connsiteX79" fmla="*/ 315956 w 607568"/>
                    <a:gd name="connsiteY79" fmla="*/ 0 h 491771"/>
                    <a:gd name="connsiteX80" fmla="*/ 401854 w 607568"/>
                    <a:gd name="connsiteY80" fmla="*/ 85787 h 491771"/>
                    <a:gd name="connsiteX81" fmla="*/ 401854 w 607568"/>
                    <a:gd name="connsiteY81" fmla="*/ 95476 h 491771"/>
                    <a:gd name="connsiteX82" fmla="*/ 421633 w 607568"/>
                    <a:gd name="connsiteY82" fmla="*/ 138840 h 491771"/>
                    <a:gd name="connsiteX83" fmla="*/ 417960 w 607568"/>
                    <a:gd name="connsiteY83" fmla="*/ 149281 h 491771"/>
                    <a:gd name="connsiteX84" fmla="*/ 417112 w 607568"/>
                    <a:gd name="connsiteY84" fmla="*/ 151068 h 491771"/>
                    <a:gd name="connsiteX85" fmla="*/ 411273 w 607568"/>
                    <a:gd name="connsiteY85" fmla="*/ 159534 h 491771"/>
                    <a:gd name="connsiteX86" fmla="*/ 410896 w 607568"/>
                    <a:gd name="connsiteY86" fmla="*/ 159910 h 491771"/>
                    <a:gd name="connsiteX87" fmla="*/ 394037 w 607568"/>
                    <a:gd name="connsiteY87" fmla="*/ 169787 h 491771"/>
                    <a:gd name="connsiteX88" fmla="*/ 384900 w 607568"/>
                    <a:gd name="connsiteY88" fmla="*/ 189541 h 491771"/>
                    <a:gd name="connsiteX89" fmla="*/ 384712 w 607568"/>
                    <a:gd name="connsiteY89" fmla="*/ 189823 h 491771"/>
                    <a:gd name="connsiteX90" fmla="*/ 373316 w 607568"/>
                    <a:gd name="connsiteY90" fmla="*/ 207131 h 491771"/>
                    <a:gd name="connsiteX91" fmla="*/ 372750 w 607568"/>
                    <a:gd name="connsiteY91" fmla="*/ 207789 h 491771"/>
                    <a:gd name="connsiteX92" fmla="*/ 359847 w 607568"/>
                    <a:gd name="connsiteY92" fmla="*/ 222275 h 491771"/>
                    <a:gd name="connsiteX93" fmla="*/ 359188 w 607568"/>
                    <a:gd name="connsiteY93" fmla="*/ 222934 h 491771"/>
                    <a:gd name="connsiteX94" fmla="*/ 345154 w 607568"/>
                    <a:gd name="connsiteY94" fmla="*/ 234598 h 491771"/>
                    <a:gd name="connsiteX95" fmla="*/ 345625 w 607568"/>
                    <a:gd name="connsiteY95" fmla="*/ 236855 h 491771"/>
                    <a:gd name="connsiteX96" fmla="*/ 348639 w 607568"/>
                    <a:gd name="connsiteY96" fmla="*/ 235538 h 491771"/>
                    <a:gd name="connsiteX97" fmla="*/ 355514 w 607568"/>
                    <a:gd name="connsiteY97" fmla="*/ 234033 h 491771"/>
                    <a:gd name="connsiteX98" fmla="*/ 366628 w 607568"/>
                    <a:gd name="connsiteY98" fmla="*/ 237326 h 491771"/>
                    <a:gd name="connsiteX99" fmla="*/ 385371 w 607568"/>
                    <a:gd name="connsiteY99" fmla="*/ 249648 h 491771"/>
                    <a:gd name="connsiteX100" fmla="*/ 399876 w 607568"/>
                    <a:gd name="connsiteY100" fmla="*/ 279373 h 491771"/>
                    <a:gd name="connsiteX101" fmla="*/ 430016 w 607568"/>
                    <a:gd name="connsiteY101" fmla="*/ 289814 h 491771"/>
                    <a:gd name="connsiteX102" fmla="*/ 448382 w 607568"/>
                    <a:gd name="connsiteY102" fmla="*/ 316058 h 491771"/>
                    <a:gd name="connsiteX103" fmla="*/ 481630 w 607568"/>
                    <a:gd name="connsiteY103" fmla="*/ 424515 h 491771"/>
                    <a:gd name="connsiteX104" fmla="*/ 483891 w 607568"/>
                    <a:gd name="connsiteY104" fmla="*/ 436461 h 491771"/>
                    <a:gd name="connsiteX105" fmla="*/ 473718 w 607568"/>
                    <a:gd name="connsiteY105" fmla="*/ 470700 h 491771"/>
                    <a:gd name="connsiteX106" fmla="*/ 443956 w 607568"/>
                    <a:gd name="connsiteY106" fmla="*/ 490360 h 491771"/>
                    <a:gd name="connsiteX107" fmla="*/ 431805 w 607568"/>
                    <a:gd name="connsiteY107" fmla="*/ 491771 h 491771"/>
                    <a:gd name="connsiteX108" fmla="*/ 325375 w 607568"/>
                    <a:gd name="connsiteY108" fmla="*/ 491771 h 491771"/>
                    <a:gd name="connsiteX109" fmla="*/ 337430 w 607568"/>
                    <a:gd name="connsiteY109" fmla="*/ 415296 h 491771"/>
                    <a:gd name="connsiteX110" fmla="*/ 334605 w 607568"/>
                    <a:gd name="connsiteY110" fmla="*/ 389052 h 491771"/>
                    <a:gd name="connsiteX111" fmla="*/ 323962 w 607568"/>
                    <a:gd name="connsiteY111" fmla="*/ 360927 h 491771"/>
                    <a:gd name="connsiteX112" fmla="*/ 337430 w 607568"/>
                    <a:gd name="connsiteY112" fmla="*/ 347476 h 491771"/>
                    <a:gd name="connsiteX113" fmla="*/ 307196 w 607568"/>
                    <a:gd name="connsiteY113" fmla="*/ 317281 h 491771"/>
                    <a:gd name="connsiteX114" fmla="*/ 276868 w 607568"/>
                    <a:gd name="connsiteY114" fmla="*/ 347476 h 491771"/>
                    <a:gd name="connsiteX115" fmla="*/ 290337 w 607568"/>
                    <a:gd name="connsiteY115" fmla="*/ 360927 h 491771"/>
                    <a:gd name="connsiteX116" fmla="*/ 279694 w 607568"/>
                    <a:gd name="connsiteY116" fmla="*/ 389052 h 491771"/>
                    <a:gd name="connsiteX117" fmla="*/ 276963 w 607568"/>
                    <a:gd name="connsiteY117" fmla="*/ 415296 h 491771"/>
                    <a:gd name="connsiteX118" fmla="*/ 288736 w 607568"/>
                    <a:gd name="connsiteY118" fmla="*/ 491771 h 491771"/>
                    <a:gd name="connsiteX119" fmla="*/ 182493 w 607568"/>
                    <a:gd name="connsiteY119" fmla="*/ 491771 h 491771"/>
                    <a:gd name="connsiteX120" fmla="*/ 170437 w 607568"/>
                    <a:gd name="connsiteY120" fmla="*/ 490360 h 491771"/>
                    <a:gd name="connsiteX121" fmla="*/ 140675 w 607568"/>
                    <a:gd name="connsiteY121" fmla="*/ 470700 h 491771"/>
                    <a:gd name="connsiteX122" fmla="*/ 132669 w 607568"/>
                    <a:gd name="connsiteY122" fmla="*/ 424515 h 491771"/>
                    <a:gd name="connsiteX123" fmla="*/ 166011 w 607568"/>
                    <a:gd name="connsiteY123" fmla="*/ 316058 h 491771"/>
                    <a:gd name="connsiteX124" fmla="*/ 184377 w 607568"/>
                    <a:gd name="connsiteY124" fmla="*/ 289814 h 491771"/>
                    <a:gd name="connsiteX125" fmla="*/ 214517 w 607568"/>
                    <a:gd name="connsiteY125" fmla="*/ 279373 h 491771"/>
                    <a:gd name="connsiteX126" fmla="*/ 214517 w 607568"/>
                    <a:gd name="connsiteY126" fmla="*/ 279279 h 491771"/>
                    <a:gd name="connsiteX127" fmla="*/ 229022 w 607568"/>
                    <a:gd name="connsiteY127" fmla="*/ 249648 h 491771"/>
                    <a:gd name="connsiteX128" fmla="*/ 247765 w 607568"/>
                    <a:gd name="connsiteY128" fmla="*/ 237326 h 491771"/>
                    <a:gd name="connsiteX129" fmla="*/ 258879 w 607568"/>
                    <a:gd name="connsiteY129" fmla="*/ 234033 h 491771"/>
                    <a:gd name="connsiteX130" fmla="*/ 265754 w 607568"/>
                    <a:gd name="connsiteY130" fmla="*/ 235538 h 491771"/>
                    <a:gd name="connsiteX131" fmla="*/ 268768 w 607568"/>
                    <a:gd name="connsiteY131" fmla="*/ 236855 h 491771"/>
                    <a:gd name="connsiteX132" fmla="*/ 269239 w 607568"/>
                    <a:gd name="connsiteY132" fmla="*/ 234598 h 491771"/>
                    <a:gd name="connsiteX133" fmla="*/ 255205 w 607568"/>
                    <a:gd name="connsiteY133" fmla="*/ 222934 h 491771"/>
                    <a:gd name="connsiteX134" fmla="*/ 254546 w 607568"/>
                    <a:gd name="connsiteY134" fmla="*/ 222275 h 491771"/>
                    <a:gd name="connsiteX135" fmla="*/ 241548 w 607568"/>
                    <a:gd name="connsiteY135" fmla="*/ 207789 h 491771"/>
                    <a:gd name="connsiteX136" fmla="*/ 241077 w 607568"/>
                    <a:gd name="connsiteY136" fmla="*/ 207225 h 491771"/>
                    <a:gd name="connsiteX137" fmla="*/ 229681 w 607568"/>
                    <a:gd name="connsiteY137" fmla="*/ 189823 h 491771"/>
                    <a:gd name="connsiteX138" fmla="*/ 229493 w 607568"/>
                    <a:gd name="connsiteY138" fmla="*/ 189635 h 491771"/>
                    <a:gd name="connsiteX139" fmla="*/ 220356 w 607568"/>
                    <a:gd name="connsiteY139" fmla="*/ 169787 h 491771"/>
                    <a:gd name="connsiteX140" fmla="*/ 203497 w 607568"/>
                    <a:gd name="connsiteY140" fmla="*/ 159910 h 491771"/>
                    <a:gd name="connsiteX141" fmla="*/ 203120 w 607568"/>
                    <a:gd name="connsiteY141" fmla="*/ 159534 h 491771"/>
                    <a:gd name="connsiteX142" fmla="*/ 197281 w 607568"/>
                    <a:gd name="connsiteY142" fmla="*/ 151068 h 491771"/>
                    <a:gd name="connsiteX143" fmla="*/ 196433 w 607568"/>
                    <a:gd name="connsiteY143" fmla="*/ 149281 h 491771"/>
                    <a:gd name="connsiteX144" fmla="*/ 192666 w 607568"/>
                    <a:gd name="connsiteY144" fmla="*/ 138840 h 491771"/>
                    <a:gd name="connsiteX145" fmla="*/ 212727 w 607568"/>
                    <a:gd name="connsiteY145" fmla="*/ 95476 h 491771"/>
                    <a:gd name="connsiteX146" fmla="*/ 212727 w 607568"/>
                    <a:gd name="connsiteY146" fmla="*/ 85787 h 491771"/>
                    <a:gd name="connsiteX147" fmla="*/ 298626 w 607568"/>
                    <a:gd name="connsiteY147" fmla="*/ 0 h 4917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</a:cxnLst>
                  <a:rect l="l" t="t" r="r" b="b"/>
                  <a:pathLst>
                    <a:path w="607568" h="491771">
                      <a:moveTo>
                        <a:pt x="355420" y="250307"/>
                      </a:moveTo>
                      <a:cubicBezTo>
                        <a:pt x="354290" y="250307"/>
                        <a:pt x="353160" y="250871"/>
                        <a:pt x="352312" y="251812"/>
                      </a:cubicBezTo>
                      <a:lnTo>
                        <a:pt x="321042" y="289814"/>
                      </a:lnTo>
                      <a:cubicBezTo>
                        <a:pt x="319723" y="291507"/>
                        <a:pt x="319912" y="293953"/>
                        <a:pt x="321513" y="295364"/>
                      </a:cubicBezTo>
                      <a:lnTo>
                        <a:pt x="369736" y="338257"/>
                      </a:lnTo>
                      <a:cubicBezTo>
                        <a:pt x="370396" y="338822"/>
                        <a:pt x="371149" y="339104"/>
                        <a:pt x="371997" y="339104"/>
                      </a:cubicBezTo>
                      <a:cubicBezTo>
                        <a:pt x="372374" y="339104"/>
                        <a:pt x="372750" y="339010"/>
                        <a:pt x="373127" y="338916"/>
                      </a:cubicBezTo>
                      <a:cubicBezTo>
                        <a:pt x="374257" y="338539"/>
                        <a:pt x="375105" y="337505"/>
                        <a:pt x="375293" y="336282"/>
                      </a:cubicBezTo>
                      <a:lnTo>
                        <a:pt x="383676" y="279467"/>
                      </a:lnTo>
                      <a:cubicBezTo>
                        <a:pt x="384618" y="273164"/>
                        <a:pt x="381792" y="266768"/>
                        <a:pt x="376424" y="263287"/>
                      </a:cubicBezTo>
                      <a:lnTo>
                        <a:pt x="357681" y="250965"/>
                      </a:lnTo>
                      <a:cubicBezTo>
                        <a:pt x="357021" y="250495"/>
                        <a:pt x="356174" y="250307"/>
                        <a:pt x="355420" y="250307"/>
                      </a:cubicBezTo>
                      <a:close/>
                      <a:moveTo>
                        <a:pt x="258879" y="250307"/>
                      </a:moveTo>
                      <a:cubicBezTo>
                        <a:pt x="258125" y="250307"/>
                        <a:pt x="257372" y="250495"/>
                        <a:pt x="256712" y="250965"/>
                      </a:cubicBezTo>
                      <a:lnTo>
                        <a:pt x="237969" y="263287"/>
                      </a:lnTo>
                      <a:cubicBezTo>
                        <a:pt x="232601" y="266768"/>
                        <a:pt x="229775" y="273164"/>
                        <a:pt x="230717" y="279467"/>
                      </a:cubicBezTo>
                      <a:lnTo>
                        <a:pt x="239100" y="336282"/>
                      </a:lnTo>
                      <a:cubicBezTo>
                        <a:pt x="239288" y="337505"/>
                        <a:pt x="240136" y="338539"/>
                        <a:pt x="241266" y="338916"/>
                      </a:cubicBezTo>
                      <a:cubicBezTo>
                        <a:pt x="241643" y="339010"/>
                        <a:pt x="242019" y="339104"/>
                        <a:pt x="242396" y="339104"/>
                      </a:cubicBezTo>
                      <a:cubicBezTo>
                        <a:pt x="243244" y="339104"/>
                        <a:pt x="243997" y="338822"/>
                        <a:pt x="244657" y="338257"/>
                      </a:cubicBezTo>
                      <a:lnTo>
                        <a:pt x="292880" y="295364"/>
                      </a:lnTo>
                      <a:cubicBezTo>
                        <a:pt x="294481" y="293953"/>
                        <a:pt x="294670" y="291507"/>
                        <a:pt x="293351" y="289814"/>
                      </a:cubicBezTo>
                      <a:lnTo>
                        <a:pt x="261987" y="251812"/>
                      </a:lnTo>
                      <a:cubicBezTo>
                        <a:pt x="261233" y="250871"/>
                        <a:pt x="260103" y="250307"/>
                        <a:pt x="258879" y="250307"/>
                      </a:cubicBezTo>
                      <a:close/>
                      <a:moveTo>
                        <a:pt x="500465" y="66049"/>
                      </a:moveTo>
                      <a:cubicBezTo>
                        <a:pt x="548129" y="66049"/>
                        <a:pt x="562447" y="93516"/>
                        <a:pt x="565743" y="130673"/>
                      </a:cubicBezTo>
                      <a:cubicBezTo>
                        <a:pt x="565932" y="130673"/>
                        <a:pt x="566026" y="130673"/>
                        <a:pt x="566120" y="130673"/>
                      </a:cubicBezTo>
                      <a:cubicBezTo>
                        <a:pt x="577141" y="133118"/>
                        <a:pt x="583358" y="146664"/>
                        <a:pt x="580250" y="160962"/>
                      </a:cubicBezTo>
                      <a:cubicBezTo>
                        <a:pt x="577706" y="172532"/>
                        <a:pt x="569700" y="180904"/>
                        <a:pt x="560939" y="182503"/>
                      </a:cubicBezTo>
                      <a:cubicBezTo>
                        <a:pt x="554628" y="199529"/>
                        <a:pt x="543796" y="214016"/>
                        <a:pt x="531927" y="223799"/>
                      </a:cubicBezTo>
                      <a:cubicBezTo>
                        <a:pt x="528913" y="226338"/>
                        <a:pt x="527500" y="230383"/>
                        <a:pt x="528253" y="234240"/>
                      </a:cubicBezTo>
                      <a:lnTo>
                        <a:pt x="530797" y="246281"/>
                      </a:lnTo>
                      <a:cubicBezTo>
                        <a:pt x="532304" y="253806"/>
                        <a:pt x="538238" y="259732"/>
                        <a:pt x="545868" y="261143"/>
                      </a:cubicBezTo>
                      <a:lnTo>
                        <a:pt x="558961" y="263777"/>
                      </a:lnTo>
                      <a:cubicBezTo>
                        <a:pt x="578366" y="267634"/>
                        <a:pt x="593437" y="282684"/>
                        <a:pt x="597299" y="301968"/>
                      </a:cubicBezTo>
                      <a:lnTo>
                        <a:pt x="607002" y="350788"/>
                      </a:lnTo>
                      <a:cubicBezTo>
                        <a:pt x="608697" y="358972"/>
                        <a:pt x="606531" y="367438"/>
                        <a:pt x="601256" y="373835"/>
                      </a:cubicBezTo>
                      <a:cubicBezTo>
                        <a:pt x="595981" y="380325"/>
                        <a:pt x="588068" y="384088"/>
                        <a:pt x="579685" y="384088"/>
                      </a:cubicBezTo>
                      <a:lnTo>
                        <a:pt x="490386" y="384088"/>
                      </a:lnTo>
                      <a:lnTo>
                        <a:pt x="467685" y="310058"/>
                      </a:lnTo>
                      <a:cubicBezTo>
                        <a:pt x="461845" y="291150"/>
                        <a:pt x="448563" y="276194"/>
                        <a:pt x="431702" y="267445"/>
                      </a:cubicBezTo>
                      <a:cubicBezTo>
                        <a:pt x="434999" y="265940"/>
                        <a:pt x="438295" y="264529"/>
                        <a:pt x="441969" y="263777"/>
                      </a:cubicBezTo>
                      <a:lnTo>
                        <a:pt x="455157" y="261237"/>
                      </a:lnTo>
                      <a:cubicBezTo>
                        <a:pt x="462692" y="259732"/>
                        <a:pt x="468627" y="253806"/>
                        <a:pt x="470228" y="246281"/>
                      </a:cubicBezTo>
                      <a:lnTo>
                        <a:pt x="472677" y="234240"/>
                      </a:lnTo>
                      <a:cubicBezTo>
                        <a:pt x="473525" y="230383"/>
                        <a:pt x="472112" y="226338"/>
                        <a:pt x="469098" y="223893"/>
                      </a:cubicBezTo>
                      <a:cubicBezTo>
                        <a:pt x="457229" y="214016"/>
                        <a:pt x="446302" y="199529"/>
                        <a:pt x="439991" y="182503"/>
                      </a:cubicBezTo>
                      <a:cubicBezTo>
                        <a:pt x="434716" y="181563"/>
                        <a:pt x="429818" y="177894"/>
                        <a:pt x="426144" y="172720"/>
                      </a:cubicBezTo>
                      <a:cubicBezTo>
                        <a:pt x="433303" y="164725"/>
                        <a:pt x="438861" y="154754"/>
                        <a:pt x="441404" y="143278"/>
                      </a:cubicBezTo>
                      <a:cubicBezTo>
                        <a:pt x="444324" y="130485"/>
                        <a:pt x="443476" y="118068"/>
                        <a:pt x="439708" y="107438"/>
                      </a:cubicBezTo>
                      <a:cubicBezTo>
                        <a:pt x="447244" y="82699"/>
                        <a:pt x="464200" y="66049"/>
                        <a:pt x="500465" y="66049"/>
                      </a:cubicBezTo>
                      <a:close/>
                      <a:moveTo>
                        <a:pt x="107100" y="66049"/>
                      </a:moveTo>
                      <a:cubicBezTo>
                        <a:pt x="151561" y="66049"/>
                        <a:pt x="166820" y="90130"/>
                        <a:pt x="171341" y="123618"/>
                      </a:cubicBezTo>
                      <a:cubicBezTo>
                        <a:pt x="170965" y="129920"/>
                        <a:pt x="171436" y="136505"/>
                        <a:pt x="172849" y="143278"/>
                      </a:cubicBezTo>
                      <a:cubicBezTo>
                        <a:pt x="174921" y="152590"/>
                        <a:pt x="178971" y="161056"/>
                        <a:pt x="184246" y="168205"/>
                      </a:cubicBezTo>
                      <a:cubicBezTo>
                        <a:pt x="180573" y="175919"/>
                        <a:pt x="174356" y="181281"/>
                        <a:pt x="167574" y="182503"/>
                      </a:cubicBezTo>
                      <a:cubicBezTo>
                        <a:pt x="161263" y="199529"/>
                        <a:pt x="150336" y="214016"/>
                        <a:pt x="138468" y="223799"/>
                      </a:cubicBezTo>
                      <a:cubicBezTo>
                        <a:pt x="135453" y="226338"/>
                        <a:pt x="134040" y="230383"/>
                        <a:pt x="134794" y="234240"/>
                      </a:cubicBezTo>
                      <a:lnTo>
                        <a:pt x="137337" y="246281"/>
                      </a:lnTo>
                      <a:cubicBezTo>
                        <a:pt x="138939" y="253806"/>
                        <a:pt x="144873" y="259732"/>
                        <a:pt x="152408" y="261143"/>
                      </a:cubicBezTo>
                      <a:lnTo>
                        <a:pt x="165596" y="263777"/>
                      </a:lnTo>
                      <a:cubicBezTo>
                        <a:pt x="170494" y="264812"/>
                        <a:pt x="175203" y="266505"/>
                        <a:pt x="179442" y="268856"/>
                      </a:cubicBezTo>
                      <a:cubicBezTo>
                        <a:pt x="164088" y="277793"/>
                        <a:pt x="152126" y="292279"/>
                        <a:pt x="146662" y="310058"/>
                      </a:cubicBezTo>
                      <a:lnTo>
                        <a:pt x="123867" y="384088"/>
                      </a:lnTo>
                      <a:lnTo>
                        <a:pt x="27883" y="384088"/>
                      </a:lnTo>
                      <a:cubicBezTo>
                        <a:pt x="19499" y="384088"/>
                        <a:pt x="11587" y="380325"/>
                        <a:pt x="6312" y="373835"/>
                      </a:cubicBezTo>
                      <a:cubicBezTo>
                        <a:pt x="1037" y="367438"/>
                        <a:pt x="-1129" y="358972"/>
                        <a:pt x="566" y="350788"/>
                      </a:cubicBezTo>
                      <a:lnTo>
                        <a:pt x="10268" y="301968"/>
                      </a:lnTo>
                      <a:cubicBezTo>
                        <a:pt x="14130" y="282684"/>
                        <a:pt x="29202" y="267634"/>
                        <a:pt x="48606" y="263777"/>
                      </a:cubicBezTo>
                      <a:lnTo>
                        <a:pt x="61699" y="261237"/>
                      </a:lnTo>
                      <a:cubicBezTo>
                        <a:pt x="69328" y="259732"/>
                        <a:pt x="75263" y="253806"/>
                        <a:pt x="76770" y="246281"/>
                      </a:cubicBezTo>
                      <a:lnTo>
                        <a:pt x="79313" y="234240"/>
                      </a:lnTo>
                      <a:cubicBezTo>
                        <a:pt x="80067" y="230383"/>
                        <a:pt x="78654" y="226338"/>
                        <a:pt x="75639" y="223893"/>
                      </a:cubicBezTo>
                      <a:cubicBezTo>
                        <a:pt x="63771" y="214016"/>
                        <a:pt x="52939" y="199623"/>
                        <a:pt x="46628" y="182503"/>
                      </a:cubicBezTo>
                      <a:cubicBezTo>
                        <a:pt x="37867" y="180904"/>
                        <a:pt x="29861" y="172532"/>
                        <a:pt x="27318" y="160962"/>
                      </a:cubicBezTo>
                      <a:cubicBezTo>
                        <a:pt x="24115" y="146664"/>
                        <a:pt x="30426" y="133118"/>
                        <a:pt x="41447" y="130673"/>
                      </a:cubicBezTo>
                      <a:cubicBezTo>
                        <a:pt x="41541" y="130673"/>
                        <a:pt x="41729" y="130673"/>
                        <a:pt x="41824" y="130673"/>
                      </a:cubicBezTo>
                      <a:cubicBezTo>
                        <a:pt x="45403" y="93516"/>
                        <a:pt x="60192" y="66049"/>
                        <a:pt x="107100" y="66049"/>
                      </a:cubicBezTo>
                      <a:close/>
                      <a:moveTo>
                        <a:pt x="298626" y="0"/>
                      </a:moveTo>
                      <a:lnTo>
                        <a:pt x="315956" y="0"/>
                      </a:lnTo>
                      <a:cubicBezTo>
                        <a:pt x="363426" y="0"/>
                        <a:pt x="401854" y="38378"/>
                        <a:pt x="401854" y="85787"/>
                      </a:cubicBezTo>
                      <a:lnTo>
                        <a:pt x="401854" y="95476"/>
                      </a:lnTo>
                      <a:cubicBezTo>
                        <a:pt x="417301" y="99238"/>
                        <a:pt x="426154" y="118522"/>
                        <a:pt x="421633" y="138840"/>
                      </a:cubicBezTo>
                      <a:cubicBezTo>
                        <a:pt x="420880" y="142602"/>
                        <a:pt x="419467" y="146083"/>
                        <a:pt x="417960" y="149281"/>
                      </a:cubicBezTo>
                      <a:cubicBezTo>
                        <a:pt x="417677" y="149939"/>
                        <a:pt x="417395" y="150504"/>
                        <a:pt x="417112" y="151068"/>
                      </a:cubicBezTo>
                      <a:cubicBezTo>
                        <a:pt x="415417" y="154172"/>
                        <a:pt x="413533" y="157088"/>
                        <a:pt x="411273" y="159534"/>
                      </a:cubicBezTo>
                      <a:cubicBezTo>
                        <a:pt x="411179" y="159628"/>
                        <a:pt x="410990" y="159816"/>
                        <a:pt x="410896" y="159910"/>
                      </a:cubicBezTo>
                      <a:cubicBezTo>
                        <a:pt x="406092" y="165084"/>
                        <a:pt x="400159" y="168658"/>
                        <a:pt x="394037" y="169787"/>
                      </a:cubicBezTo>
                      <a:cubicBezTo>
                        <a:pt x="391494" y="176654"/>
                        <a:pt x="388385" y="183332"/>
                        <a:pt x="384900" y="189541"/>
                      </a:cubicBezTo>
                      <a:cubicBezTo>
                        <a:pt x="384806" y="189635"/>
                        <a:pt x="384806" y="189729"/>
                        <a:pt x="384712" y="189823"/>
                      </a:cubicBezTo>
                      <a:cubicBezTo>
                        <a:pt x="381227" y="196031"/>
                        <a:pt x="377460" y="201769"/>
                        <a:pt x="373316" y="207131"/>
                      </a:cubicBezTo>
                      <a:cubicBezTo>
                        <a:pt x="373127" y="207413"/>
                        <a:pt x="372939" y="207601"/>
                        <a:pt x="372750" y="207789"/>
                      </a:cubicBezTo>
                      <a:cubicBezTo>
                        <a:pt x="368700" y="213057"/>
                        <a:pt x="364368" y="217948"/>
                        <a:pt x="359847" y="222275"/>
                      </a:cubicBezTo>
                      <a:cubicBezTo>
                        <a:pt x="359658" y="222463"/>
                        <a:pt x="359376" y="222651"/>
                        <a:pt x="359188" y="222934"/>
                      </a:cubicBezTo>
                      <a:cubicBezTo>
                        <a:pt x="354667" y="227261"/>
                        <a:pt x="349957" y="231211"/>
                        <a:pt x="345154" y="234598"/>
                      </a:cubicBezTo>
                      <a:lnTo>
                        <a:pt x="345625" y="236855"/>
                      </a:lnTo>
                      <a:cubicBezTo>
                        <a:pt x="346567" y="236385"/>
                        <a:pt x="347603" y="235915"/>
                        <a:pt x="348639" y="235538"/>
                      </a:cubicBezTo>
                      <a:cubicBezTo>
                        <a:pt x="350899" y="234786"/>
                        <a:pt x="353065" y="234033"/>
                        <a:pt x="355514" y="234033"/>
                      </a:cubicBezTo>
                      <a:cubicBezTo>
                        <a:pt x="359470" y="234033"/>
                        <a:pt x="363238" y="235162"/>
                        <a:pt x="366628" y="237326"/>
                      </a:cubicBezTo>
                      <a:cubicBezTo>
                        <a:pt x="366628" y="237326"/>
                        <a:pt x="380756" y="246450"/>
                        <a:pt x="385371" y="249648"/>
                      </a:cubicBezTo>
                      <a:cubicBezTo>
                        <a:pt x="401854" y="261030"/>
                        <a:pt x="399876" y="279373"/>
                        <a:pt x="399876" y="279373"/>
                      </a:cubicBezTo>
                      <a:cubicBezTo>
                        <a:pt x="410990" y="279655"/>
                        <a:pt x="421822" y="283041"/>
                        <a:pt x="430016" y="289814"/>
                      </a:cubicBezTo>
                      <a:cubicBezTo>
                        <a:pt x="445180" y="302324"/>
                        <a:pt x="447535" y="313330"/>
                        <a:pt x="448382" y="316058"/>
                      </a:cubicBezTo>
                      <a:lnTo>
                        <a:pt x="481630" y="424515"/>
                      </a:lnTo>
                      <a:cubicBezTo>
                        <a:pt x="482855" y="428371"/>
                        <a:pt x="483608" y="432416"/>
                        <a:pt x="483891" y="436461"/>
                      </a:cubicBezTo>
                      <a:cubicBezTo>
                        <a:pt x="484644" y="448595"/>
                        <a:pt x="481159" y="460730"/>
                        <a:pt x="473718" y="470700"/>
                      </a:cubicBezTo>
                      <a:cubicBezTo>
                        <a:pt x="466372" y="480671"/>
                        <a:pt x="455823" y="487538"/>
                        <a:pt x="443956" y="490360"/>
                      </a:cubicBezTo>
                      <a:cubicBezTo>
                        <a:pt x="440000" y="491301"/>
                        <a:pt x="435950" y="491771"/>
                        <a:pt x="431805" y="491771"/>
                      </a:cubicBezTo>
                      <a:lnTo>
                        <a:pt x="325375" y="491771"/>
                      </a:lnTo>
                      <a:lnTo>
                        <a:pt x="337430" y="415296"/>
                      </a:lnTo>
                      <a:cubicBezTo>
                        <a:pt x="338749" y="406454"/>
                        <a:pt x="337807" y="397424"/>
                        <a:pt x="334605" y="389052"/>
                      </a:cubicBezTo>
                      <a:lnTo>
                        <a:pt x="323962" y="360927"/>
                      </a:lnTo>
                      <a:lnTo>
                        <a:pt x="337430" y="347476"/>
                      </a:lnTo>
                      <a:lnTo>
                        <a:pt x="307196" y="317281"/>
                      </a:lnTo>
                      <a:lnTo>
                        <a:pt x="276868" y="347476"/>
                      </a:lnTo>
                      <a:lnTo>
                        <a:pt x="290337" y="360927"/>
                      </a:lnTo>
                      <a:lnTo>
                        <a:pt x="279694" y="389052"/>
                      </a:lnTo>
                      <a:cubicBezTo>
                        <a:pt x="276586" y="397424"/>
                        <a:pt x="275644" y="406454"/>
                        <a:pt x="276963" y="415296"/>
                      </a:cubicBezTo>
                      <a:lnTo>
                        <a:pt x="288736" y="491771"/>
                      </a:lnTo>
                      <a:lnTo>
                        <a:pt x="182493" y="491771"/>
                      </a:lnTo>
                      <a:cubicBezTo>
                        <a:pt x="178443" y="491771"/>
                        <a:pt x="174299" y="491301"/>
                        <a:pt x="170437" y="490360"/>
                      </a:cubicBezTo>
                      <a:cubicBezTo>
                        <a:pt x="158570" y="487538"/>
                        <a:pt x="148021" y="480671"/>
                        <a:pt x="140675" y="470700"/>
                      </a:cubicBezTo>
                      <a:cubicBezTo>
                        <a:pt x="130785" y="457343"/>
                        <a:pt x="127865" y="440223"/>
                        <a:pt x="132669" y="424515"/>
                      </a:cubicBezTo>
                      <a:lnTo>
                        <a:pt x="166011" y="316058"/>
                      </a:lnTo>
                      <a:cubicBezTo>
                        <a:pt x="166858" y="313330"/>
                        <a:pt x="170908" y="300631"/>
                        <a:pt x="184377" y="289814"/>
                      </a:cubicBezTo>
                      <a:cubicBezTo>
                        <a:pt x="192666" y="283229"/>
                        <a:pt x="203403" y="279655"/>
                        <a:pt x="214517" y="279373"/>
                      </a:cubicBezTo>
                      <a:lnTo>
                        <a:pt x="214517" y="279279"/>
                      </a:lnTo>
                      <a:cubicBezTo>
                        <a:pt x="214140" y="273447"/>
                        <a:pt x="211880" y="260654"/>
                        <a:pt x="229022" y="249648"/>
                      </a:cubicBezTo>
                      <a:cubicBezTo>
                        <a:pt x="233731" y="246638"/>
                        <a:pt x="247765" y="237326"/>
                        <a:pt x="247765" y="237326"/>
                      </a:cubicBezTo>
                      <a:cubicBezTo>
                        <a:pt x="251061" y="235162"/>
                        <a:pt x="254923" y="234033"/>
                        <a:pt x="258879" y="234033"/>
                      </a:cubicBezTo>
                      <a:cubicBezTo>
                        <a:pt x="261328" y="234033"/>
                        <a:pt x="263494" y="234786"/>
                        <a:pt x="265754" y="235538"/>
                      </a:cubicBezTo>
                      <a:cubicBezTo>
                        <a:pt x="266790" y="236009"/>
                        <a:pt x="267826" y="236385"/>
                        <a:pt x="268768" y="236855"/>
                      </a:cubicBezTo>
                      <a:lnTo>
                        <a:pt x="269239" y="234598"/>
                      </a:lnTo>
                      <a:cubicBezTo>
                        <a:pt x="264436" y="231211"/>
                        <a:pt x="259726" y="227261"/>
                        <a:pt x="255205" y="222934"/>
                      </a:cubicBezTo>
                      <a:cubicBezTo>
                        <a:pt x="254923" y="222651"/>
                        <a:pt x="254735" y="222463"/>
                        <a:pt x="254546" y="222275"/>
                      </a:cubicBezTo>
                      <a:cubicBezTo>
                        <a:pt x="250025" y="217948"/>
                        <a:pt x="245693" y="213057"/>
                        <a:pt x="241548" y="207789"/>
                      </a:cubicBezTo>
                      <a:cubicBezTo>
                        <a:pt x="241454" y="207601"/>
                        <a:pt x="241266" y="207413"/>
                        <a:pt x="241077" y="207225"/>
                      </a:cubicBezTo>
                      <a:cubicBezTo>
                        <a:pt x="236933" y="201769"/>
                        <a:pt x="233072" y="196031"/>
                        <a:pt x="229681" y="189823"/>
                      </a:cubicBezTo>
                      <a:cubicBezTo>
                        <a:pt x="229587" y="189729"/>
                        <a:pt x="229587" y="189635"/>
                        <a:pt x="229493" y="189635"/>
                      </a:cubicBezTo>
                      <a:cubicBezTo>
                        <a:pt x="226008" y="183332"/>
                        <a:pt x="222899" y="176654"/>
                        <a:pt x="220356" y="169787"/>
                      </a:cubicBezTo>
                      <a:cubicBezTo>
                        <a:pt x="214140" y="168658"/>
                        <a:pt x="208301" y="165084"/>
                        <a:pt x="203497" y="159910"/>
                      </a:cubicBezTo>
                      <a:cubicBezTo>
                        <a:pt x="203309" y="159722"/>
                        <a:pt x="203214" y="159628"/>
                        <a:pt x="203120" y="159534"/>
                      </a:cubicBezTo>
                      <a:cubicBezTo>
                        <a:pt x="200860" y="157088"/>
                        <a:pt x="198976" y="154172"/>
                        <a:pt x="197281" y="151068"/>
                      </a:cubicBezTo>
                      <a:cubicBezTo>
                        <a:pt x="196998" y="150504"/>
                        <a:pt x="196716" y="149939"/>
                        <a:pt x="196433" y="149281"/>
                      </a:cubicBezTo>
                      <a:cubicBezTo>
                        <a:pt x="194832" y="146083"/>
                        <a:pt x="193513" y="142602"/>
                        <a:pt x="192666" y="138840"/>
                      </a:cubicBezTo>
                      <a:cubicBezTo>
                        <a:pt x="188145" y="118428"/>
                        <a:pt x="197092" y="99050"/>
                        <a:pt x="212727" y="95476"/>
                      </a:cubicBezTo>
                      <a:lnTo>
                        <a:pt x="212727" y="85787"/>
                      </a:lnTo>
                      <a:cubicBezTo>
                        <a:pt x="212727" y="38378"/>
                        <a:pt x="251155" y="0"/>
                        <a:pt x="298626" y="0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  <p:grpSp>
              <p:nvGrpSpPr>
                <p:cNvPr id="46" name="íŝḷiḋé">
                  <a:extLst>
                    <a:ext uri="{FF2B5EF4-FFF2-40B4-BE49-F238E27FC236}">
                      <a16:creationId xmlns:a16="http://schemas.microsoft.com/office/drawing/2014/main" xmlns="" id="{7ECD8147-9530-4E90-BB4F-4CA3C09A612E}"/>
                    </a:ext>
                  </a:extLst>
                </p:cNvPr>
                <p:cNvGrpSpPr/>
                <p:nvPr/>
              </p:nvGrpSpPr>
              <p:grpSpPr>
                <a:xfrm>
                  <a:off x="2906630" y="4322429"/>
                  <a:ext cx="1154167" cy="761054"/>
                  <a:chOff x="2906630" y="4322429"/>
                  <a:chExt cx="1154167" cy="761054"/>
                </a:xfrm>
              </p:grpSpPr>
              <p:sp>
                <p:nvSpPr>
                  <p:cNvPr id="47" name="ïṣḷíḑe">
                    <a:extLst>
                      <a:ext uri="{FF2B5EF4-FFF2-40B4-BE49-F238E27FC236}">
                        <a16:creationId xmlns:a16="http://schemas.microsoft.com/office/drawing/2014/main" xmlns="" id="{FBE528B3-A170-4804-8838-454524E132DA}"/>
                      </a:ext>
                    </a:extLst>
                  </p:cNvPr>
                  <p:cNvSpPr/>
                  <p:nvPr/>
                </p:nvSpPr>
                <p:spPr>
                  <a:xfrm>
                    <a:off x="2906630" y="4322429"/>
                    <a:ext cx="1154167" cy="761054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9242" y="21600"/>
                        </a:moveTo>
                        <a:lnTo>
                          <a:pt x="9202" y="12826"/>
                        </a:lnTo>
                        <a:lnTo>
                          <a:pt x="0" y="12826"/>
                        </a:lnTo>
                        <a:lnTo>
                          <a:pt x="0" y="0"/>
                        </a:lnTo>
                        <a:lnTo>
                          <a:pt x="21600" y="0"/>
                        </a:lnTo>
                        <a:lnTo>
                          <a:pt x="21600" y="12826"/>
                        </a:lnTo>
                      </a:path>
                    </a:pathLst>
                  </a:custGeom>
                  <a:solidFill>
                    <a:schemeClr val="tx1">
                      <a:lumMod val="50000"/>
                      <a:lumOff val="50000"/>
                    </a:schemeClr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48" name="isḻíḋê">
                    <a:extLst>
                      <a:ext uri="{FF2B5EF4-FFF2-40B4-BE49-F238E27FC236}">
                        <a16:creationId xmlns:a16="http://schemas.microsoft.com/office/drawing/2014/main" xmlns="" id="{3DB7C031-5764-4AFE-BD6A-3AB6FE5B993D}"/>
                      </a:ext>
                    </a:extLst>
                  </p:cNvPr>
                  <p:cNvSpPr txBox="1"/>
                  <p:nvPr/>
                </p:nvSpPr>
                <p:spPr bwMode="auto">
                  <a:xfrm>
                    <a:off x="2906630" y="4371975"/>
                    <a:ext cx="1112919" cy="310718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xtLst/>
                </p:spPr>
                <p:txBody>
                  <a:bodyPr wrap="none" lIns="90000" tIns="46800" rIns="90000" bIns="46800" anchor="ctr" anchorCtr="0">
                    <a:normAutofit/>
                  </a:bodyPr>
                  <a:lstStyle>
                    <a:defPPr>
                      <a:defRPr lang="zh-CN"/>
                    </a:defPPr>
                    <a:lvl1pPr marL="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18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377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566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754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5943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131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32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50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eaLnBrk="1" hangingPunct="1">
                      <a:lnSpc>
                        <a:spcPct val="100000"/>
                      </a:lnSpc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altLang="zh-CN" sz="1400" b="1" dirty="0"/>
                      <a:t>2010</a:t>
                    </a:r>
                  </a:p>
                </p:txBody>
              </p:sp>
            </p:grpSp>
          </p:grpSp>
          <p:sp>
            <p:nvSpPr>
              <p:cNvPr id="43" name="íṡ1îḋê">
                <a:extLst>
                  <a:ext uri="{FF2B5EF4-FFF2-40B4-BE49-F238E27FC236}">
                    <a16:creationId xmlns:a16="http://schemas.microsoft.com/office/drawing/2014/main" xmlns="" id="{F314DE6C-5FB8-416F-9699-442E179BCB3F}"/>
                  </a:ext>
                </a:extLst>
              </p:cNvPr>
              <p:cNvSpPr txBox="1"/>
              <p:nvPr/>
            </p:nvSpPr>
            <p:spPr>
              <a:xfrm>
                <a:off x="1911000" y="5283028"/>
                <a:ext cx="4455000" cy="43045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de-DE" sz="2000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44" name="isḷiḍé">
                <a:extLst>
                  <a:ext uri="{FF2B5EF4-FFF2-40B4-BE49-F238E27FC236}">
                    <a16:creationId xmlns:a16="http://schemas.microsoft.com/office/drawing/2014/main" xmlns="" id="{69A9213F-FADC-42D3-BE3C-7C6428B3EEA8}"/>
                  </a:ext>
                </a:extLst>
              </p:cNvPr>
              <p:cNvSpPr txBox="1"/>
              <p:nvPr/>
            </p:nvSpPr>
            <p:spPr>
              <a:xfrm>
                <a:off x="1911000" y="5713483"/>
                <a:ext cx="4455000" cy="43045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Copy paste fonts. Choose the only option to retain text.…</a:t>
                </a:r>
                <a:r>
                  <a:rPr kumimoji="0" lang="de-DE" sz="12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.</a:t>
                </a:r>
              </a:p>
            </p:txBody>
          </p:sp>
        </p:grpSp>
        <p:grpSp>
          <p:nvGrpSpPr>
            <p:cNvPr id="7" name="i$1iďè">
              <a:extLst>
                <a:ext uri="{FF2B5EF4-FFF2-40B4-BE49-F238E27FC236}">
                  <a16:creationId xmlns:a16="http://schemas.microsoft.com/office/drawing/2014/main" xmlns="" id="{4B2B27DE-F813-4C60-AE7E-CED3D27ABC3E}"/>
                </a:ext>
              </a:extLst>
            </p:cNvPr>
            <p:cNvGrpSpPr/>
            <p:nvPr/>
          </p:nvGrpSpPr>
          <p:grpSpPr>
            <a:xfrm>
              <a:off x="2413328" y="3746280"/>
              <a:ext cx="5694275" cy="1544938"/>
              <a:chOff x="671725" y="4599000"/>
              <a:chExt cx="5694275" cy="1544938"/>
            </a:xfrm>
          </p:grpSpPr>
          <p:grpSp>
            <p:nvGrpSpPr>
              <p:cNvPr id="35" name="ïṧḻïdê">
                <a:extLst>
                  <a:ext uri="{FF2B5EF4-FFF2-40B4-BE49-F238E27FC236}">
                    <a16:creationId xmlns:a16="http://schemas.microsoft.com/office/drawing/2014/main" xmlns="" id="{DD29AC36-0BEE-4325-8ECF-41EEB7F7C9E2}"/>
                  </a:ext>
                </a:extLst>
              </p:cNvPr>
              <p:cNvGrpSpPr/>
              <p:nvPr/>
            </p:nvGrpSpPr>
            <p:grpSpPr>
              <a:xfrm>
                <a:off x="671725" y="4599000"/>
                <a:ext cx="1154167" cy="1114483"/>
                <a:chOff x="2906630" y="3969000"/>
                <a:chExt cx="1154167" cy="1114483"/>
              </a:xfrm>
            </p:grpSpPr>
            <p:sp>
              <p:nvSpPr>
                <p:cNvPr id="38" name="î$1iďè">
                  <a:extLst>
                    <a:ext uri="{FF2B5EF4-FFF2-40B4-BE49-F238E27FC236}">
                      <a16:creationId xmlns:a16="http://schemas.microsoft.com/office/drawing/2014/main" xmlns="" id="{5416C69A-CD0C-449A-B5D6-750C2EDED0A3}"/>
                    </a:ext>
                  </a:extLst>
                </p:cNvPr>
                <p:cNvSpPr/>
                <p:nvPr/>
              </p:nvSpPr>
              <p:spPr>
                <a:xfrm>
                  <a:off x="2988872" y="3969000"/>
                  <a:ext cx="325828" cy="263726"/>
                </a:xfrm>
                <a:custGeom>
                  <a:avLst/>
                  <a:gdLst>
                    <a:gd name="connsiteX0" fmla="*/ 355420 w 607568"/>
                    <a:gd name="connsiteY0" fmla="*/ 250307 h 491771"/>
                    <a:gd name="connsiteX1" fmla="*/ 352312 w 607568"/>
                    <a:gd name="connsiteY1" fmla="*/ 251812 h 491771"/>
                    <a:gd name="connsiteX2" fmla="*/ 321042 w 607568"/>
                    <a:gd name="connsiteY2" fmla="*/ 289814 h 491771"/>
                    <a:gd name="connsiteX3" fmla="*/ 321513 w 607568"/>
                    <a:gd name="connsiteY3" fmla="*/ 295364 h 491771"/>
                    <a:gd name="connsiteX4" fmla="*/ 369736 w 607568"/>
                    <a:gd name="connsiteY4" fmla="*/ 338257 h 491771"/>
                    <a:gd name="connsiteX5" fmla="*/ 371997 w 607568"/>
                    <a:gd name="connsiteY5" fmla="*/ 339104 h 491771"/>
                    <a:gd name="connsiteX6" fmla="*/ 373127 w 607568"/>
                    <a:gd name="connsiteY6" fmla="*/ 338916 h 491771"/>
                    <a:gd name="connsiteX7" fmla="*/ 375293 w 607568"/>
                    <a:gd name="connsiteY7" fmla="*/ 336282 h 491771"/>
                    <a:gd name="connsiteX8" fmla="*/ 383676 w 607568"/>
                    <a:gd name="connsiteY8" fmla="*/ 279467 h 491771"/>
                    <a:gd name="connsiteX9" fmla="*/ 376424 w 607568"/>
                    <a:gd name="connsiteY9" fmla="*/ 263287 h 491771"/>
                    <a:gd name="connsiteX10" fmla="*/ 357681 w 607568"/>
                    <a:gd name="connsiteY10" fmla="*/ 250965 h 491771"/>
                    <a:gd name="connsiteX11" fmla="*/ 355420 w 607568"/>
                    <a:gd name="connsiteY11" fmla="*/ 250307 h 491771"/>
                    <a:gd name="connsiteX12" fmla="*/ 258879 w 607568"/>
                    <a:gd name="connsiteY12" fmla="*/ 250307 h 491771"/>
                    <a:gd name="connsiteX13" fmla="*/ 256712 w 607568"/>
                    <a:gd name="connsiteY13" fmla="*/ 250965 h 491771"/>
                    <a:gd name="connsiteX14" fmla="*/ 237969 w 607568"/>
                    <a:gd name="connsiteY14" fmla="*/ 263287 h 491771"/>
                    <a:gd name="connsiteX15" fmla="*/ 230717 w 607568"/>
                    <a:gd name="connsiteY15" fmla="*/ 279467 h 491771"/>
                    <a:gd name="connsiteX16" fmla="*/ 239100 w 607568"/>
                    <a:gd name="connsiteY16" fmla="*/ 336282 h 491771"/>
                    <a:gd name="connsiteX17" fmla="*/ 241266 w 607568"/>
                    <a:gd name="connsiteY17" fmla="*/ 338916 h 491771"/>
                    <a:gd name="connsiteX18" fmla="*/ 242396 w 607568"/>
                    <a:gd name="connsiteY18" fmla="*/ 339104 h 491771"/>
                    <a:gd name="connsiteX19" fmla="*/ 244657 w 607568"/>
                    <a:gd name="connsiteY19" fmla="*/ 338257 h 491771"/>
                    <a:gd name="connsiteX20" fmla="*/ 292880 w 607568"/>
                    <a:gd name="connsiteY20" fmla="*/ 295364 h 491771"/>
                    <a:gd name="connsiteX21" fmla="*/ 293351 w 607568"/>
                    <a:gd name="connsiteY21" fmla="*/ 289814 h 491771"/>
                    <a:gd name="connsiteX22" fmla="*/ 261987 w 607568"/>
                    <a:gd name="connsiteY22" fmla="*/ 251812 h 491771"/>
                    <a:gd name="connsiteX23" fmla="*/ 258879 w 607568"/>
                    <a:gd name="connsiteY23" fmla="*/ 250307 h 491771"/>
                    <a:gd name="connsiteX24" fmla="*/ 500465 w 607568"/>
                    <a:gd name="connsiteY24" fmla="*/ 66049 h 491771"/>
                    <a:gd name="connsiteX25" fmla="*/ 565743 w 607568"/>
                    <a:gd name="connsiteY25" fmla="*/ 130673 h 491771"/>
                    <a:gd name="connsiteX26" fmla="*/ 566120 w 607568"/>
                    <a:gd name="connsiteY26" fmla="*/ 130673 h 491771"/>
                    <a:gd name="connsiteX27" fmla="*/ 580250 w 607568"/>
                    <a:gd name="connsiteY27" fmla="*/ 160962 h 491771"/>
                    <a:gd name="connsiteX28" fmla="*/ 560939 w 607568"/>
                    <a:gd name="connsiteY28" fmla="*/ 182503 h 491771"/>
                    <a:gd name="connsiteX29" fmla="*/ 531927 w 607568"/>
                    <a:gd name="connsiteY29" fmla="*/ 223799 h 491771"/>
                    <a:gd name="connsiteX30" fmla="*/ 528253 w 607568"/>
                    <a:gd name="connsiteY30" fmla="*/ 234240 h 491771"/>
                    <a:gd name="connsiteX31" fmla="*/ 530797 w 607568"/>
                    <a:gd name="connsiteY31" fmla="*/ 246281 h 491771"/>
                    <a:gd name="connsiteX32" fmla="*/ 545868 w 607568"/>
                    <a:gd name="connsiteY32" fmla="*/ 261143 h 491771"/>
                    <a:gd name="connsiteX33" fmla="*/ 558961 w 607568"/>
                    <a:gd name="connsiteY33" fmla="*/ 263777 h 491771"/>
                    <a:gd name="connsiteX34" fmla="*/ 597299 w 607568"/>
                    <a:gd name="connsiteY34" fmla="*/ 301968 h 491771"/>
                    <a:gd name="connsiteX35" fmla="*/ 607002 w 607568"/>
                    <a:gd name="connsiteY35" fmla="*/ 350788 h 491771"/>
                    <a:gd name="connsiteX36" fmla="*/ 601256 w 607568"/>
                    <a:gd name="connsiteY36" fmla="*/ 373835 h 491771"/>
                    <a:gd name="connsiteX37" fmla="*/ 579685 w 607568"/>
                    <a:gd name="connsiteY37" fmla="*/ 384088 h 491771"/>
                    <a:gd name="connsiteX38" fmla="*/ 490386 w 607568"/>
                    <a:gd name="connsiteY38" fmla="*/ 384088 h 491771"/>
                    <a:gd name="connsiteX39" fmla="*/ 467685 w 607568"/>
                    <a:gd name="connsiteY39" fmla="*/ 310058 h 491771"/>
                    <a:gd name="connsiteX40" fmla="*/ 431702 w 607568"/>
                    <a:gd name="connsiteY40" fmla="*/ 267445 h 491771"/>
                    <a:gd name="connsiteX41" fmla="*/ 441969 w 607568"/>
                    <a:gd name="connsiteY41" fmla="*/ 263777 h 491771"/>
                    <a:gd name="connsiteX42" fmla="*/ 455157 w 607568"/>
                    <a:gd name="connsiteY42" fmla="*/ 261237 h 491771"/>
                    <a:gd name="connsiteX43" fmla="*/ 470228 w 607568"/>
                    <a:gd name="connsiteY43" fmla="*/ 246281 h 491771"/>
                    <a:gd name="connsiteX44" fmla="*/ 472677 w 607568"/>
                    <a:gd name="connsiteY44" fmla="*/ 234240 h 491771"/>
                    <a:gd name="connsiteX45" fmla="*/ 469098 w 607568"/>
                    <a:gd name="connsiteY45" fmla="*/ 223893 h 491771"/>
                    <a:gd name="connsiteX46" fmla="*/ 439991 w 607568"/>
                    <a:gd name="connsiteY46" fmla="*/ 182503 h 491771"/>
                    <a:gd name="connsiteX47" fmla="*/ 426144 w 607568"/>
                    <a:gd name="connsiteY47" fmla="*/ 172720 h 491771"/>
                    <a:gd name="connsiteX48" fmla="*/ 441404 w 607568"/>
                    <a:gd name="connsiteY48" fmla="*/ 143278 h 491771"/>
                    <a:gd name="connsiteX49" fmla="*/ 439708 w 607568"/>
                    <a:gd name="connsiteY49" fmla="*/ 107438 h 491771"/>
                    <a:gd name="connsiteX50" fmla="*/ 500465 w 607568"/>
                    <a:gd name="connsiteY50" fmla="*/ 66049 h 491771"/>
                    <a:gd name="connsiteX51" fmla="*/ 107100 w 607568"/>
                    <a:gd name="connsiteY51" fmla="*/ 66049 h 491771"/>
                    <a:gd name="connsiteX52" fmla="*/ 171341 w 607568"/>
                    <a:gd name="connsiteY52" fmla="*/ 123618 h 491771"/>
                    <a:gd name="connsiteX53" fmla="*/ 172849 w 607568"/>
                    <a:gd name="connsiteY53" fmla="*/ 143278 h 491771"/>
                    <a:gd name="connsiteX54" fmla="*/ 184246 w 607568"/>
                    <a:gd name="connsiteY54" fmla="*/ 168205 h 491771"/>
                    <a:gd name="connsiteX55" fmla="*/ 167574 w 607568"/>
                    <a:gd name="connsiteY55" fmla="*/ 182503 h 491771"/>
                    <a:gd name="connsiteX56" fmla="*/ 138468 w 607568"/>
                    <a:gd name="connsiteY56" fmla="*/ 223799 h 491771"/>
                    <a:gd name="connsiteX57" fmla="*/ 134794 w 607568"/>
                    <a:gd name="connsiteY57" fmla="*/ 234240 h 491771"/>
                    <a:gd name="connsiteX58" fmla="*/ 137337 w 607568"/>
                    <a:gd name="connsiteY58" fmla="*/ 246281 h 491771"/>
                    <a:gd name="connsiteX59" fmla="*/ 152408 w 607568"/>
                    <a:gd name="connsiteY59" fmla="*/ 261143 h 491771"/>
                    <a:gd name="connsiteX60" fmla="*/ 165596 w 607568"/>
                    <a:gd name="connsiteY60" fmla="*/ 263777 h 491771"/>
                    <a:gd name="connsiteX61" fmla="*/ 179442 w 607568"/>
                    <a:gd name="connsiteY61" fmla="*/ 268856 h 491771"/>
                    <a:gd name="connsiteX62" fmla="*/ 146662 w 607568"/>
                    <a:gd name="connsiteY62" fmla="*/ 310058 h 491771"/>
                    <a:gd name="connsiteX63" fmla="*/ 123867 w 607568"/>
                    <a:gd name="connsiteY63" fmla="*/ 384088 h 491771"/>
                    <a:gd name="connsiteX64" fmla="*/ 27883 w 607568"/>
                    <a:gd name="connsiteY64" fmla="*/ 384088 h 491771"/>
                    <a:gd name="connsiteX65" fmla="*/ 6312 w 607568"/>
                    <a:gd name="connsiteY65" fmla="*/ 373835 h 491771"/>
                    <a:gd name="connsiteX66" fmla="*/ 566 w 607568"/>
                    <a:gd name="connsiteY66" fmla="*/ 350788 h 491771"/>
                    <a:gd name="connsiteX67" fmla="*/ 10268 w 607568"/>
                    <a:gd name="connsiteY67" fmla="*/ 301968 h 491771"/>
                    <a:gd name="connsiteX68" fmla="*/ 48606 w 607568"/>
                    <a:gd name="connsiteY68" fmla="*/ 263777 h 491771"/>
                    <a:gd name="connsiteX69" fmla="*/ 61699 w 607568"/>
                    <a:gd name="connsiteY69" fmla="*/ 261237 h 491771"/>
                    <a:gd name="connsiteX70" fmla="*/ 76770 w 607568"/>
                    <a:gd name="connsiteY70" fmla="*/ 246281 h 491771"/>
                    <a:gd name="connsiteX71" fmla="*/ 79313 w 607568"/>
                    <a:gd name="connsiteY71" fmla="*/ 234240 h 491771"/>
                    <a:gd name="connsiteX72" fmla="*/ 75639 w 607568"/>
                    <a:gd name="connsiteY72" fmla="*/ 223893 h 491771"/>
                    <a:gd name="connsiteX73" fmla="*/ 46628 w 607568"/>
                    <a:gd name="connsiteY73" fmla="*/ 182503 h 491771"/>
                    <a:gd name="connsiteX74" fmla="*/ 27318 w 607568"/>
                    <a:gd name="connsiteY74" fmla="*/ 160962 h 491771"/>
                    <a:gd name="connsiteX75" fmla="*/ 41447 w 607568"/>
                    <a:gd name="connsiteY75" fmla="*/ 130673 h 491771"/>
                    <a:gd name="connsiteX76" fmla="*/ 41824 w 607568"/>
                    <a:gd name="connsiteY76" fmla="*/ 130673 h 491771"/>
                    <a:gd name="connsiteX77" fmla="*/ 107100 w 607568"/>
                    <a:gd name="connsiteY77" fmla="*/ 66049 h 491771"/>
                    <a:gd name="connsiteX78" fmla="*/ 298626 w 607568"/>
                    <a:gd name="connsiteY78" fmla="*/ 0 h 491771"/>
                    <a:gd name="connsiteX79" fmla="*/ 315956 w 607568"/>
                    <a:gd name="connsiteY79" fmla="*/ 0 h 491771"/>
                    <a:gd name="connsiteX80" fmla="*/ 401854 w 607568"/>
                    <a:gd name="connsiteY80" fmla="*/ 85787 h 491771"/>
                    <a:gd name="connsiteX81" fmla="*/ 401854 w 607568"/>
                    <a:gd name="connsiteY81" fmla="*/ 95476 h 491771"/>
                    <a:gd name="connsiteX82" fmla="*/ 421633 w 607568"/>
                    <a:gd name="connsiteY82" fmla="*/ 138840 h 491771"/>
                    <a:gd name="connsiteX83" fmla="*/ 417960 w 607568"/>
                    <a:gd name="connsiteY83" fmla="*/ 149281 h 491771"/>
                    <a:gd name="connsiteX84" fmla="*/ 417112 w 607568"/>
                    <a:gd name="connsiteY84" fmla="*/ 151068 h 491771"/>
                    <a:gd name="connsiteX85" fmla="*/ 411273 w 607568"/>
                    <a:gd name="connsiteY85" fmla="*/ 159534 h 491771"/>
                    <a:gd name="connsiteX86" fmla="*/ 410896 w 607568"/>
                    <a:gd name="connsiteY86" fmla="*/ 159910 h 491771"/>
                    <a:gd name="connsiteX87" fmla="*/ 394037 w 607568"/>
                    <a:gd name="connsiteY87" fmla="*/ 169787 h 491771"/>
                    <a:gd name="connsiteX88" fmla="*/ 384900 w 607568"/>
                    <a:gd name="connsiteY88" fmla="*/ 189541 h 491771"/>
                    <a:gd name="connsiteX89" fmla="*/ 384712 w 607568"/>
                    <a:gd name="connsiteY89" fmla="*/ 189823 h 491771"/>
                    <a:gd name="connsiteX90" fmla="*/ 373316 w 607568"/>
                    <a:gd name="connsiteY90" fmla="*/ 207131 h 491771"/>
                    <a:gd name="connsiteX91" fmla="*/ 372750 w 607568"/>
                    <a:gd name="connsiteY91" fmla="*/ 207789 h 491771"/>
                    <a:gd name="connsiteX92" fmla="*/ 359847 w 607568"/>
                    <a:gd name="connsiteY92" fmla="*/ 222275 h 491771"/>
                    <a:gd name="connsiteX93" fmla="*/ 359188 w 607568"/>
                    <a:gd name="connsiteY93" fmla="*/ 222934 h 491771"/>
                    <a:gd name="connsiteX94" fmla="*/ 345154 w 607568"/>
                    <a:gd name="connsiteY94" fmla="*/ 234598 h 491771"/>
                    <a:gd name="connsiteX95" fmla="*/ 345625 w 607568"/>
                    <a:gd name="connsiteY95" fmla="*/ 236855 h 491771"/>
                    <a:gd name="connsiteX96" fmla="*/ 348639 w 607568"/>
                    <a:gd name="connsiteY96" fmla="*/ 235538 h 491771"/>
                    <a:gd name="connsiteX97" fmla="*/ 355514 w 607568"/>
                    <a:gd name="connsiteY97" fmla="*/ 234033 h 491771"/>
                    <a:gd name="connsiteX98" fmla="*/ 366628 w 607568"/>
                    <a:gd name="connsiteY98" fmla="*/ 237326 h 491771"/>
                    <a:gd name="connsiteX99" fmla="*/ 385371 w 607568"/>
                    <a:gd name="connsiteY99" fmla="*/ 249648 h 491771"/>
                    <a:gd name="connsiteX100" fmla="*/ 399876 w 607568"/>
                    <a:gd name="connsiteY100" fmla="*/ 279373 h 491771"/>
                    <a:gd name="connsiteX101" fmla="*/ 430016 w 607568"/>
                    <a:gd name="connsiteY101" fmla="*/ 289814 h 491771"/>
                    <a:gd name="connsiteX102" fmla="*/ 448382 w 607568"/>
                    <a:gd name="connsiteY102" fmla="*/ 316058 h 491771"/>
                    <a:gd name="connsiteX103" fmla="*/ 481630 w 607568"/>
                    <a:gd name="connsiteY103" fmla="*/ 424515 h 491771"/>
                    <a:gd name="connsiteX104" fmla="*/ 483891 w 607568"/>
                    <a:gd name="connsiteY104" fmla="*/ 436461 h 491771"/>
                    <a:gd name="connsiteX105" fmla="*/ 473718 w 607568"/>
                    <a:gd name="connsiteY105" fmla="*/ 470700 h 491771"/>
                    <a:gd name="connsiteX106" fmla="*/ 443956 w 607568"/>
                    <a:gd name="connsiteY106" fmla="*/ 490360 h 491771"/>
                    <a:gd name="connsiteX107" fmla="*/ 431805 w 607568"/>
                    <a:gd name="connsiteY107" fmla="*/ 491771 h 491771"/>
                    <a:gd name="connsiteX108" fmla="*/ 325375 w 607568"/>
                    <a:gd name="connsiteY108" fmla="*/ 491771 h 491771"/>
                    <a:gd name="connsiteX109" fmla="*/ 337430 w 607568"/>
                    <a:gd name="connsiteY109" fmla="*/ 415296 h 491771"/>
                    <a:gd name="connsiteX110" fmla="*/ 334605 w 607568"/>
                    <a:gd name="connsiteY110" fmla="*/ 389052 h 491771"/>
                    <a:gd name="connsiteX111" fmla="*/ 323962 w 607568"/>
                    <a:gd name="connsiteY111" fmla="*/ 360927 h 491771"/>
                    <a:gd name="connsiteX112" fmla="*/ 337430 w 607568"/>
                    <a:gd name="connsiteY112" fmla="*/ 347476 h 491771"/>
                    <a:gd name="connsiteX113" fmla="*/ 307196 w 607568"/>
                    <a:gd name="connsiteY113" fmla="*/ 317281 h 491771"/>
                    <a:gd name="connsiteX114" fmla="*/ 276868 w 607568"/>
                    <a:gd name="connsiteY114" fmla="*/ 347476 h 491771"/>
                    <a:gd name="connsiteX115" fmla="*/ 290337 w 607568"/>
                    <a:gd name="connsiteY115" fmla="*/ 360927 h 491771"/>
                    <a:gd name="connsiteX116" fmla="*/ 279694 w 607568"/>
                    <a:gd name="connsiteY116" fmla="*/ 389052 h 491771"/>
                    <a:gd name="connsiteX117" fmla="*/ 276963 w 607568"/>
                    <a:gd name="connsiteY117" fmla="*/ 415296 h 491771"/>
                    <a:gd name="connsiteX118" fmla="*/ 288736 w 607568"/>
                    <a:gd name="connsiteY118" fmla="*/ 491771 h 491771"/>
                    <a:gd name="connsiteX119" fmla="*/ 182493 w 607568"/>
                    <a:gd name="connsiteY119" fmla="*/ 491771 h 491771"/>
                    <a:gd name="connsiteX120" fmla="*/ 170437 w 607568"/>
                    <a:gd name="connsiteY120" fmla="*/ 490360 h 491771"/>
                    <a:gd name="connsiteX121" fmla="*/ 140675 w 607568"/>
                    <a:gd name="connsiteY121" fmla="*/ 470700 h 491771"/>
                    <a:gd name="connsiteX122" fmla="*/ 132669 w 607568"/>
                    <a:gd name="connsiteY122" fmla="*/ 424515 h 491771"/>
                    <a:gd name="connsiteX123" fmla="*/ 166011 w 607568"/>
                    <a:gd name="connsiteY123" fmla="*/ 316058 h 491771"/>
                    <a:gd name="connsiteX124" fmla="*/ 184377 w 607568"/>
                    <a:gd name="connsiteY124" fmla="*/ 289814 h 491771"/>
                    <a:gd name="connsiteX125" fmla="*/ 214517 w 607568"/>
                    <a:gd name="connsiteY125" fmla="*/ 279373 h 491771"/>
                    <a:gd name="connsiteX126" fmla="*/ 214517 w 607568"/>
                    <a:gd name="connsiteY126" fmla="*/ 279279 h 491771"/>
                    <a:gd name="connsiteX127" fmla="*/ 229022 w 607568"/>
                    <a:gd name="connsiteY127" fmla="*/ 249648 h 491771"/>
                    <a:gd name="connsiteX128" fmla="*/ 247765 w 607568"/>
                    <a:gd name="connsiteY128" fmla="*/ 237326 h 491771"/>
                    <a:gd name="connsiteX129" fmla="*/ 258879 w 607568"/>
                    <a:gd name="connsiteY129" fmla="*/ 234033 h 491771"/>
                    <a:gd name="connsiteX130" fmla="*/ 265754 w 607568"/>
                    <a:gd name="connsiteY130" fmla="*/ 235538 h 491771"/>
                    <a:gd name="connsiteX131" fmla="*/ 268768 w 607568"/>
                    <a:gd name="connsiteY131" fmla="*/ 236855 h 491771"/>
                    <a:gd name="connsiteX132" fmla="*/ 269239 w 607568"/>
                    <a:gd name="connsiteY132" fmla="*/ 234598 h 491771"/>
                    <a:gd name="connsiteX133" fmla="*/ 255205 w 607568"/>
                    <a:gd name="connsiteY133" fmla="*/ 222934 h 491771"/>
                    <a:gd name="connsiteX134" fmla="*/ 254546 w 607568"/>
                    <a:gd name="connsiteY134" fmla="*/ 222275 h 491771"/>
                    <a:gd name="connsiteX135" fmla="*/ 241548 w 607568"/>
                    <a:gd name="connsiteY135" fmla="*/ 207789 h 491771"/>
                    <a:gd name="connsiteX136" fmla="*/ 241077 w 607568"/>
                    <a:gd name="connsiteY136" fmla="*/ 207225 h 491771"/>
                    <a:gd name="connsiteX137" fmla="*/ 229681 w 607568"/>
                    <a:gd name="connsiteY137" fmla="*/ 189823 h 491771"/>
                    <a:gd name="connsiteX138" fmla="*/ 229493 w 607568"/>
                    <a:gd name="connsiteY138" fmla="*/ 189635 h 491771"/>
                    <a:gd name="connsiteX139" fmla="*/ 220356 w 607568"/>
                    <a:gd name="connsiteY139" fmla="*/ 169787 h 491771"/>
                    <a:gd name="connsiteX140" fmla="*/ 203497 w 607568"/>
                    <a:gd name="connsiteY140" fmla="*/ 159910 h 491771"/>
                    <a:gd name="connsiteX141" fmla="*/ 203120 w 607568"/>
                    <a:gd name="connsiteY141" fmla="*/ 159534 h 491771"/>
                    <a:gd name="connsiteX142" fmla="*/ 197281 w 607568"/>
                    <a:gd name="connsiteY142" fmla="*/ 151068 h 491771"/>
                    <a:gd name="connsiteX143" fmla="*/ 196433 w 607568"/>
                    <a:gd name="connsiteY143" fmla="*/ 149281 h 491771"/>
                    <a:gd name="connsiteX144" fmla="*/ 192666 w 607568"/>
                    <a:gd name="connsiteY144" fmla="*/ 138840 h 491771"/>
                    <a:gd name="connsiteX145" fmla="*/ 212727 w 607568"/>
                    <a:gd name="connsiteY145" fmla="*/ 95476 h 491771"/>
                    <a:gd name="connsiteX146" fmla="*/ 212727 w 607568"/>
                    <a:gd name="connsiteY146" fmla="*/ 85787 h 491771"/>
                    <a:gd name="connsiteX147" fmla="*/ 298626 w 607568"/>
                    <a:gd name="connsiteY147" fmla="*/ 0 h 4917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</a:cxnLst>
                  <a:rect l="l" t="t" r="r" b="b"/>
                  <a:pathLst>
                    <a:path w="607568" h="491771">
                      <a:moveTo>
                        <a:pt x="355420" y="250307"/>
                      </a:moveTo>
                      <a:cubicBezTo>
                        <a:pt x="354290" y="250307"/>
                        <a:pt x="353160" y="250871"/>
                        <a:pt x="352312" y="251812"/>
                      </a:cubicBezTo>
                      <a:lnTo>
                        <a:pt x="321042" y="289814"/>
                      </a:lnTo>
                      <a:cubicBezTo>
                        <a:pt x="319723" y="291507"/>
                        <a:pt x="319912" y="293953"/>
                        <a:pt x="321513" y="295364"/>
                      </a:cubicBezTo>
                      <a:lnTo>
                        <a:pt x="369736" y="338257"/>
                      </a:lnTo>
                      <a:cubicBezTo>
                        <a:pt x="370396" y="338822"/>
                        <a:pt x="371149" y="339104"/>
                        <a:pt x="371997" y="339104"/>
                      </a:cubicBezTo>
                      <a:cubicBezTo>
                        <a:pt x="372374" y="339104"/>
                        <a:pt x="372750" y="339010"/>
                        <a:pt x="373127" y="338916"/>
                      </a:cubicBezTo>
                      <a:cubicBezTo>
                        <a:pt x="374257" y="338539"/>
                        <a:pt x="375105" y="337505"/>
                        <a:pt x="375293" y="336282"/>
                      </a:cubicBezTo>
                      <a:lnTo>
                        <a:pt x="383676" y="279467"/>
                      </a:lnTo>
                      <a:cubicBezTo>
                        <a:pt x="384618" y="273164"/>
                        <a:pt x="381792" y="266768"/>
                        <a:pt x="376424" y="263287"/>
                      </a:cubicBezTo>
                      <a:lnTo>
                        <a:pt x="357681" y="250965"/>
                      </a:lnTo>
                      <a:cubicBezTo>
                        <a:pt x="357021" y="250495"/>
                        <a:pt x="356174" y="250307"/>
                        <a:pt x="355420" y="250307"/>
                      </a:cubicBezTo>
                      <a:close/>
                      <a:moveTo>
                        <a:pt x="258879" y="250307"/>
                      </a:moveTo>
                      <a:cubicBezTo>
                        <a:pt x="258125" y="250307"/>
                        <a:pt x="257372" y="250495"/>
                        <a:pt x="256712" y="250965"/>
                      </a:cubicBezTo>
                      <a:lnTo>
                        <a:pt x="237969" y="263287"/>
                      </a:lnTo>
                      <a:cubicBezTo>
                        <a:pt x="232601" y="266768"/>
                        <a:pt x="229775" y="273164"/>
                        <a:pt x="230717" y="279467"/>
                      </a:cubicBezTo>
                      <a:lnTo>
                        <a:pt x="239100" y="336282"/>
                      </a:lnTo>
                      <a:cubicBezTo>
                        <a:pt x="239288" y="337505"/>
                        <a:pt x="240136" y="338539"/>
                        <a:pt x="241266" y="338916"/>
                      </a:cubicBezTo>
                      <a:cubicBezTo>
                        <a:pt x="241643" y="339010"/>
                        <a:pt x="242019" y="339104"/>
                        <a:pt x="242396" y="339104"/>
                      </a:cubicBezTo>
                      <a:cubicBezTo>
                        <a:pt x="243244" y="339104"/>
                        <a:pt x="243997" y="338822"/>
                        <a:pt x="244657" y="338257"/>
                      </a:cubicBezTo>
                      <a:lnTo>
                        <a:pt x="292880" y="295364"/>
                      </a:lnTo>
                      <a:cubicBezTo>
                        <a:pt x="294481" y="293953"/>
                        <a:pt x="294670" y="291507"/>
                        <a:pt x="293351" y="289814"/>
                      </a:cubicBezTo>
                      <a:lnTo>
                        <a:pt x="261987" y="251812"/>
                      </a:lnTo>
                      <a:cubicBezTo>
                        <a:pt x="261233" y="250871"/>
                        <a:pt x="260103" y="250307"/>
                        <a:pt x="258879" y="250307"/>
                      </a:cubicBezTo>
                      <a:close/>
                      <a:moveTo>
                        <a:pt x="500465" y="66049"/>
                      </a:moveTo>
                      <a:cubicBezTo>
                        <a:pt x="548129" y="66049"/>
                        <a:pt x="562447" y="93516"/>
                        <a:pt x="565743" y="130673"/>
                      </a:cubicBezTo>
                      <a:cubicBezTo>
                        <a:pt x="565932" y="130673"/>
                        <a:pt x="566026" y="130673"/>
                        <a:pt x="566120" y="130673"/>
                      </a:cubicBezTo>
                      <a:cubicBezTo>
                        <a:pt x="577141" y="133118"/>
                        <a:pt x="583358" y="146664"/>
                        <a:pt x="580250" y="160962"/>
                      </a:cubicBezTo>
                      <a:cubicBezTo>
                        <a:pt x="577706" y="172532"/>
                        <a:pt x="569700" y="180904"/>
                        <a:pt x="560939" y="182503"/>
                      </a:cubicBezTo>
                      <a:cubicBezTo>
                        <a:pt x="554628" y="199529"/>
                        <a:pt x="543796" y="214016"/>
                        <a:pt x="531927" y="223799"/>
                      </a:cubicBezTo>
                      <a:cubicBezTo>
                        <a:pt x="528913" y="226338"/>
                        <a:pt x="527500" y="230383"/>
                        <a:pt x="528253" y="234240"/>
                      </a:cubicBezTo>
                      <a:lnTo>
                        <a:pt x="530797" y="246281"/>
                      </a:lnTo>
                      <a:cubicBezTo>
                        <a:pt x="532304" y="253806"/>
                        <a:pt x="538238" y="259732"/>
                        <a:pt x="545868" y="261143"/>
                      </a:cubicBezTo>
                      <a:lnTo>
                        <a:pt x="558961" y="263777"/>
                      </a:lnTo>
                      <a:cubicBezTo>
                        <a:pt x="578366" y="267634"/>
                        <a:pt x="593437" y="282684"/>
                        <a:pt x="597299" y="301968"/>
                      </a:cubicBezTo>
                      <a:lnTo>
                        <a:pt x="607002" y="350788"/>
                      </a:lnTo>
                      <a:cubicBezTo>
                        <a:pt x="608697" y="358972"/>
                        <a:pt x="606531" y="367438"/>
                        <a:pt x="601256" y="373835"/>
                      </a:cubicBezTo>
                      <a:cubicBezTo>
                        <a:pt x="595981" y="380325"/>
                        <a:pt x="588068" y="384088"/>
                        <a:pt x="579685" y="384088"/>
                      </a:cubicBezTo>
                      <a:lnTo>
                        <a:pt x="490386" y="384088"/>
                      </a:lnTo>
                      <a:lnTo>
                        <a:pt x="467685" y="310058"/>
                      </a:lnTo>
                      <a:cubicBezTo>
                        <a:pt x="461845" y="291150"/>
                        <a:pt x="448563" y="276194"/>
                        <a:pt x="431702" y="267445"/>
                      </a:cubicBezTo>
                      <a:cubicBezTo>
                        <a:pt x="434999" y="265940"/>
                        <a:pt x="438295" y="264529"/>
                        <a:pt x="441969" y="263777"/>
                      </a:cubicBezTo>
                      <a:lnTo>
                        <a:pt x="455157" y="261237"/>
                      </a:lnTo>
                      <a:cubicBezTo>
                        <a:pt x="462692" y="259732"/>
                        <a:pt x="468627" y="253806"/>
                        <a:pt x="470228" y="246281"/>
                      </a:cubicBezTo>
                      <a:lnTo>
                        <a:pt x="472677" y="234240"/>
                      </a:lnTo>
                      <a:cubicBezTo>
                        <a:pt x="473525" y="230383"/>
                        <a:pt x="472112" y="226338"/>
                        <a:pt x="469098" y="223893"/>
                      </a:cubicBezTo>
                      <a:cubicBezTo>
                        <a:pt x="457229" y="214016"/>
                        <a:pt x="446302" y="199529"/>
                        <a:pt x="439991" y="182503"/>
                      </a:cubicBezTo>
                      <a:cubicBezTo>
                        <a:pt x="434716" y="181563"/>
                        <a:pt x="429818" y="177894"/>
                        <a:pt x="426144" y="172720"/>
                      </a:cubicBezTo>
                      <a:cubicBezTo>
                        <a:pt x="433303" y="164725"/>
                        <a:pt x="438861" y="154754"/>
                        <a:pt x="441404" y="143278"/>
                      </a:cubicBezTo>
                      <a:cubicBezTo>
                        <a:pt x="444324" y="130485"/>
                        <a:pt x="443476" y="118068"/>
                        <a:pt x="439708" y="107438"/>
                      </a:cubicBezTo>
                      <a:cubicBezTo>
                        <a:pt x="447244" y="82699"/>
                        <a:pt x="464200" y="66049"/>
                        <a:pt x="500465" y="66049"/>
                      </a:cubicBezTo>
                      <a:close/>
                      <a:moveTo>
                        <a:pt x="107100" y="66049"/>
                      </a:moveTo>
                      <a:cubicBezTo>
                        <a:pt x="151561" y="66049"/>
                        <a:pt x="166820" y="90130"/>
                        <a:pt x="171341" y="123618"/>
                      </a:cubicBezTo>
                      <a:cubicBezTo>
                        <a:pt x="170965" y="129920"/>
                        <a:pt x="171436" y="136505"/>
                        <a:pt x="172849" y="143278"/>
                      </a:cubicBezTo>
                      <a:cubicBezTo>
                        <a:pt x="174921" y="152590"/>
                        <a:pt x="178971" y="161056"/>
                        <a:pt x="184246" y="168205"/>
                      </a:cubicBezTo>
                      <a:cubicBezTo>
                        <a:pt x="180573" y="175919"/>
                        <a:pt x="174356" y="181281"/>
                        <a:pt x="167574" y="182503"/>
                      </a:cubicBezTo>
                      <a:cubicBezTo>
                        <a:pt x="161263" y="199529"/>
                        <a:pt x="150336" y="214016"/>
                        <a:pt x="138468" y="223799"/>
                      </a:cubicBezTo>
                      <a:cubicBezTo>
                        <a:pt x="135453" y="226338"/>
                        <a:pt x="134040" y="230383"/>
                        <a:pt x="134794" y="234240"/>
                      </a:cubicBezTo>
                      <a:lnTo>
                        <a:pt x="137337" y="246281"/>
                      </a:lnTo>
                      <a:cubicBezTo>
                        <a:pt x="138939" y="253806"/>
                        <a:pt x="144873" y="259732"/>
                        <a:pt x="152408" y="261143"/>
                      </a:cubicBezTo>
                      <a:lnTo>
                        <a:pt x="165596" y="263777"/>
                      </a:lnTo>
                      <a:cubicBezTo>
                        <a:pt x="170494" y="264812"/>
                        <a:pt x="175203" y="266505"/>
                        <a:pt x="179442" y="268856"/>
                      </a:cubicBezTo>
                      <a:cubicBezTo>
                        <a:pt x="164088" y="277793"/>
                        <a:pt x="152126" y="292279"/>
                        <a:pt x="146662" y="310058"/>
                      </a:cubicBezTo>
                      <a:lnTo>
                        <a:pt x="123867" y="384088"/>
                      </a:lnTo>
                      <a:lnTo>
                        <a:pt x="27883" y="384088"/>
                      </a:lnTo>
                      <a:cubicBezTo>
                        <a:pt x="19499" y="384088"/>
                        <a:pt x="11587" y="380325"/>
                        <a:pt x="6312" y="373835"/>
                      </a:cubicBezTo>
                      <a:cubicBezTo>
                        <a:pt x="1037" y="367438"/>
                        <a:pt x="-1129" y="358972"/>
                        <a:pt x="566" y="350788"/>
                      </a:cubicBezTo>
                      <a:lnTo>
                        <a:pt x="10268" y="301968"/>
                      </a:lnTo>
                      <a:cubicBezTo>
                        <a:pt x="14130" y="282684"/>
                        <a:pt x="29202" y="267634"/>
                        <a:pt x="48606" y="263777"/>
                      </a:cubicBezTo>
                      <a:lnTo>
                        <a:pt x="61699" y="261237"/>
                      </a:lnTo>
                      <a:cubicBezTo>
                        <a:pt x="69328" y="259732"/>
                        <a:pt x="75263" y="253806"/>
                        <a:pt x="76770" y="246281"/>
                      </a:cubicBezTo>
                      <a:lnTo>
                        <a:pt x="79313" y="234240"/>
                      </a:lnTo>
                      <a:cubicBezTo>
                        <a:pt x="80067" y="230383"/>
                        <a:pt x="78654" y="226338"/>
                        <a:pt x="75639" y="223893"/>
                      </a:cubicBezTo>
                      <a:cubicBezTo>
                        <a:pt x="63771" y="214016"/>
                        <a:pt x="52939" y="199623"/>
                        <a:pt x="46628" y="182503"/>
                      </a:cubicBezTo>
                      <a:cubicBezTo>
                        <a:pt x="37867" y="180904"/>
                        <a:pt x="29861" y="172532"/>
                        <a:pt x="27318" y="160962"/>
                      </a:cubicBezTo>
                      <a:cubicBezTo>
                        <a:pt x="24115" y="146664"/>
                        <a:pt x="30426" y="133118"/>
                        <a:pt x="41447" y="130673"/>
                      </a:cubicBezTo>
                      <a:cubicBezTo>
                        <a:pt x="41541" y="130673"/>
                        <a:pt x="41729" y="130673"/>
                        <a:pt x="41824" y="130673"/>
                      </a:cubicBezTo>
                      <a:cubicBezTo>
                        <a:pt x="45403" y="93516"/>
                        <a:pt x="60192" y="66049"/>
                        <a:pt x="107100" y="66049"/>
                      </a:cubicBezTo>
                      <a:close/>
                      <a:moveTo>
                        <a:pt x="298626" y="0"/>
                      </a:moveTo>
                      <a:lnTo>
                        <a:pt x="315956" y="0"/>
                      </a:lnTo>
                      <a:cubicBezTo>
                        <a:pt x="363426" y="0"/>
                        <a:pt x="401854" y="38378"/>
                        <a:pt x="401854" y="85787"/>
                      </a:cubicBezTo>
                      <a:lnTo>
                        <a:pt x="401854" y="95476"/>
                      </a:lnTo>
                      <a:cubicBezTo>
                        <a:pt x="417301" y="99238"/>
                        <a:pt x="426154" y="118522"/>
                        <a:pt x="421633" y="138840"/>
                      </a:cubicBezTo>
                      <a:cubicBezTo>
                        <a:pt x="420880" y="142602"/>
                        <a:pt x="419467" y="146083"/>
                        <a:pt x="417960" y="149281"/>
                      </a:cubicBezTo>
                      <a:cubicBezTo>
                        <a:pt x="417677" y="149939"/>
                        <a:pt x="417395" y="150504"/>
                        <a:pt x="417112" y="151068"/>
                      </a:cubicBezTo>
                      <a:cubicBezTo>
                        <a:pt x="415417" y="154172"/>
                        <a:pt x="413533" y="157088"/>
                        <a:pt x="411273" y="159534"/>
                      </a:cubicBezTo>
                      <a:cubicBezTo>
                        <a:pt x="411179" y="159628"/>
                        <a:pt x="410990" y="159816"/>
                        <a:pt x="410896" y="159910"/>
                      </a:cubicBezTo>
                      <a:cubicBezTo>
                        <a:pt x="406092" y="165084"/>
                        <a:pt x="400159" y="168658"/>
                        <a:pt x="394037" y="169787"/>
                      </a:cubicBezTo>
                      <a:cubicBezTo>
                        <a:pt x="391494" y="176654"/>
                        <a:pt x="388385" y="183332"/>
                        <a:pt x="384900" y="189541"/>
                      </a:cubicBezTo>
                      <a:cubicBezTo>
                        <a:pt x="384806" y="189635"/>
                        <a:pt x="384806" y="189729"/>
                        <a:pt x="384712" y="189823"/>
                      </a:cubicBezTo>
                      <a:cubicBezTo>
                        <a:pt x="381227" y="196031"/>
                        <a:pt x="377460" y="201769"/>
                        <a:pt x="373316" y="207131"/>
                      </a:cubicBezTo>
                      <a:cubicBezTo>
                        <a:pt x="373127" y="207413"/>
                        <a:pt x="372939" y="207601"/>
                        <a:pt x="372750" y="207789"/>
                      </a:cubicBezTo>
                      <a:cubicBezTo>
                        <a:pt x="368700" y="213057"/>
                        <a:pt x="364368" y="217948"/>
                        <a:pt x="359847" y="222275"/>
                      </a:cubicBezTo>
                      <a:cubicBezTo>
                        <a:pt x="359658" y="222463"/>
                        <a:pt x="359376" y="222651"/>
                        <a:pt x="359188" y="222934"/>
                      </a:cubicBezTo>
                      <a:cubicBezTo>
                        <a:pt x="354667" y="227261"/>
                        <a:pt x="349957" y="231211"/>
                        <a:pt x="345154" y="234598"/>
                      </a:cubicBezTo>
                      <a:lnTo>
                        <a:pt x="345625" y="236855"/>
                      </a:lnTo>
                      <a:cubicBezTo>
                        <a:pt x="346567" y="236385"/>
                        <a:pt x="347603" y="235915"/>
                        <a:pt x="348639" y="235538"/>
                      </a:cubicBezTo>
                      <a:cubicBezTo>
                        <a:pt x="350899" y="234786"/>
                        <a:pt x="353065" y="234033"/>
                        <a:pt x="355514" y="234033"/>
                      </a:cubicBezTo>
                      <a:cubicBezTo>
                        <a:pt x="359470" y="234033"/>
                        <a:pt x="363238" y="235162"/>
                        <a:pt x="366628" y="237326"/>
                      </a:cubicBezTo>
                      <a:cubicBezTo>
                        <a:pt x="366628" y="237326"/>
                        <a:pt x="380756" y="246450"/>
                        <a:pt x="385371" y="249648"/>
                      </a:cubicBezTo>
                      <a:cubicBezTo>
                        <a:pt x="401854" y="261030"/>
                        <a:pt x="399876" y="279373"/>
                        <a:pt x="399876" y="279373"/>
                      </a:cubicBezTo>
                      <a:cubicBezTo>
                        <a:pt x="410990" y="279655"/>
                        <a:pt x="421822" y="283041"/>
                        <a:pt x="430016" y="289814"/>
                      </a:cubicBezTo>
                      <a:cubicBezTo>
                        <a:pt x="445180" y="302324"/>
                        <a:pt x="447535" y="313330"/>
                        <a:pt x="448382" y="316058"/>
                      </a:cubicBezTo>
                      <a:lnTo>
                        <a:pt x="481630" y="424515"/>
                      </a:lnTo>
                      <a:cubicBezTo>
                        <a:pt x="482855" y="428371"/>
                        <a:pt x="483608" y="432416"/>
                        <a:pt x="483891" y="436461"/>
                      </a:cubicBezTo>
                      <a:cubicBezTo>
                        <a:pt x="484644" y="448595"/>
                        <a:pt x="481159" y="460730"/>
                        <a:pt x="473718" y="470700"/>
                      </a:cubicBezTo>
                      <a:cubicBezTo>
                        <a:pt x="466372" y="480671"/>
                        <a:pt x="455823" y="487538"/>
                        <a:pt x="443956" y="490360"/>
                      </a:cubicBezTo>
                      <a:cubicBezTo>
                        <a:pt x="440000" y="491301"/>
                        <a:pt x="435950" y="491771"/>
                        <a:pt x="431805" y="491771"/>
                      </a:cubicBezTo>
                      <a:lnTo>
                        <a:pt x="325375" y="491771"/>
                      </a:lnTo>
                      <a:lnTo>
                        <a:pt x="337430" y="415296"/>
                      </a:lnTo>
                      <a:cubicBezTo>
                        <a:pt x="338749" y="406454"/>
                        <a:pt x="337807" y="397424"/>
                        <a:pt x="334605" y="389052"/>
                      </a:cubicBezTo>
                      <a:lnTo>
                        <a:pt x="323962" y="360927"/>
                      </a:lnTo>
                      <a:lnTo>
                        <a:pt x="337430" y="347476"/>
                      </a:lnTo>
                      <a:lnTo>
                        <a:pt x="307196" y="317281"/>
                      </a:lnTo>
                      <a:lnTo>
                        <a:pt x="276868" y="347476"/>
                      </a:lnTo>
                      <a:lnTo>
                        <a:pt x="290337" y="360927"/>
                      </a:lnTo>
                      <a:lnTo>
                        <a:pt x="279694" y="389052"/>
                      </a:lnTo>
                      <a:cubicBezTo>
                        <a:pt x="276586" y="397424"/>
                        <a:pt x="275644" y="406454"/>
                        <a:pt x="276963" y="415296"/>
                      </a:cubicBezTo>
                      <a:lnTo>
                        <a:pt x="288736" y="491771"/>
                      </a:lnTo>
                      <a:lnTo>
                        <a:pt x="182493" y="491771"/>
                      </a:lnTo>
                      <a:cubicBezTo>
                        <a:pt x="178443" y="491771"/>
                        <a:pt x="174299" y="491301"/>
                        <a:pt x="170437" y="490360"/>
                      </a:cubicBezTo>
                      <a:cubicBezTo>
                        <a:pt x="158570" y="487538"/>
                        <a:pt x="148021" y="480671"/>
                        <a:pt x="140675" y="470700"/>
                      </a:cubicBezTo>
                      <a:cubicBezTo>
                        <a:pt x="130785" y="457343"/>
                        <a:pt x="127865" y="440223"/>
                        <a:pt x="132669" y="424515"/>
                      </a:cubicBezTo>
                      <a:lnTo>
                        <a:pt x="166011" y="316058"/>
                      </a:lnTo>
                      <a:cubicBezTo>
                        <a:pt x="166858" y="313330"/>
                        <a:pt x="170908" y="300631"/>
                        <a:pt x="184377" y="289814"/>
                      </a:cubicBezTo>
                      <a:cubicBezTo>
                        <a:pt x="192666" y="283229"/>
                        <a:pt x="203403" y="279655"/>
                        <a:pt x="214517" y="279373"/>
                      </a:cubicBezTo>
                      <a:lnTo>
                        <a:pt x="214517" y="279279"/>
                      </a:lnTo>
                      <a:cubicBezTo>
                        <a:pt x="214140" y="273447"/>
                        <a:pt x="211880" y="260654"/>
                        <a:pt x="229022" y="249648"/>
                      </a:cubicBezTo>
                      <a:cubicBezTo>
                        <a:pt x="233731" y="246638"/>
                        <a:pt x="247765" y="237326"/>
                        <a:pt x="247765" y="237326"/>
                      </a:cubicBezTo>
                      <a:cubicBezTo>
                        <a:pt x="251061" y="235162"/>
                        <a:pt x="254923" y="234033"/>
                        <a:pt x="258879" y="234033"/>
                      </a:cubicBezTo>
                      <a:cubicBezTo>
                        <a:pt x="261328" y="234033"/>
                        <a:pt x="263494" y="234786"/>
                        <a:pt x="265754" y="235538"/>
                      </a:cubicBezTo>
                      <a:cubicBezTo>
                        <a:pt x="266790" y="236009"/>
                        <a:pt x="267826" y="236385"/>
                        <a:pt x="268768" y="236855"/>
                      </a:cubicBezTo>
                      <a:lnTo>
                        <a:pt x="269239" y="234598"/>
                      </a:lnTo>
                      <a:cubicBezTo>
                        <a:pt x="264436" y="231211"/>
                        <a:pt x="259726" y="227261"/>
                        <a:pt x="255205" y="222934"/>
                      </a:cubicBezTo>
                      <a:cubicBezTo>
                        <a:pt x="254923" y="222651"/>
                        <a:pt x="254735" y="222463"/>
                        <a:pt x="254546" y="222275"/>
                      </a:cubicBezTo>
                      <a:cubicBezTo>
                        <a:pt x="250025" y="217948"/>
                        <a:pt x="245693" y="213057"/>
                        <a:pt x="241548" y="207789"/>
                      </a:cubicBezTo>
                      <a:cubicBezTo>
                        <a:pt x="241454" y="207601"/>
                        <a:pt x="241266" y="207413"/>
                        <a:pt x="241077" y="207225"/>
                      </a:cubicBezTo>
                      <a:cubicBezTo>
                        <a:pt x="236933" y="201769"/>
                        <a:pt x="233072" y="196031"/>
                        <a:pt x="229681" y="189823"/>
                      </a:cubicBezTo>
                      <a:cubicBezTo>
                        <a:pt x="229587" y="189729"/>
                        <a:pt x="229587" y="189635"/>
                        <a:pt x="229493" y="189635"/>
                      </a:cubicBezTo>
                      <a:cubicBezTo>
                        <a:pt x="226008" y="183332"/>
                        <a:pt x="222899" y="176654"/>
                        <a:pt x="220356" y="169787"/>
                      </a:cubicBezTo>
                      <a:cubicBezTo>
                        <a:pt x="214140" y="168658"/>
                        <a:pt x="208301" y="165084"/>
                        <a:pt x="203497" y="159910"/>
                      </a:cubicBezTo>
                      <a:cubicBezTo>
                        <a:pt x="203309" y="159722"/>
                        <a:pt x="203214" y="159628"/>
                        <a:pt x="203120" y="159534"/>
                      </a:cubicBezTo>
                      <a:cubicBezTo>
                        <a:pt x="200860" y="157088"/>
                        <a:pt x="198976" y="154172"/>
                        <a:pt x="197281" y="151068"/>
                      </a:cubicBezTo>
                      <a:cubicBezTo>
                        <a:pt x="196998" y="150504"/>
                        <a:pt x="196716" y="149939"/>
                        <a:pt x="196433" y="149281"/>
                      </a:cubicBezTo>
                      <a:cubicBezTo>
                        <a:pt x="194832" y="146083"/>
                        <a:pt x="193513" y="142602"/>
                        <a:pt x="192666" y="138840"/>
                      </a:cubicBezTo>
                      <a:cubicBezTo>
                        <a:pt x="188145" y="118428"/>
                        <a:pt x="197092" y="99050"/>
                        <a:pt x="212727" y="95476"/>
                      </a:cubicBezTo>
                      <a:lnTo>
                        <a:pt x="212727" y="85787"/>
                      </a:lnTo>
                      <a:cubicBezTo>
                        <a:pt x="212727" y="38378"/>
                        <a:pt x="251155" y="0"/>
                        <a:pt x="298626" y="0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  <p:grpSp>
              <p:nvGrpSpPr>
                <p:cNvPr id="39" name="ísḷïdè">
                  <a:extLst>
                    <a:ext uri="{FF2B5EF4-FFF2-40B4-BE49-F238E27FC236}">
                      <a16:creationId xmlns:a16="http://schemas.microsoft.com/office/drawing/2014/main" xmlns="" id="{F71CDB58-1EB7-49CB-BBEC-DC8200231E46}"/>
                    </a:ext>
                  </a:extLst>
                </p:cNvPr>
                <p:cNvGrpSpPr/>
                <p:nvPr/>
              </p:nvGrpSpPr>
              <p:grpSpPr>
                <a:xfrm>
                  <a:off x="2906630" y="4322429"/>
                  <a:ext cx="1154167" cy="761054"/>
                  <a:chOff x="2906630" y="4322429"/>
                  <a:chExt cx="1154167" cy="761054"/>
                </a:xfrm>
              </p:grpSpPr>
              <p:sp>
                <p:nvSpPr>
                  <p:cNvPr id="40" name="ïśļiḓè">
                    <a:extLst>
                      <a:ext uri="{FF2B5EF4-FFF2-40B4-BE49-F238E27FC236}">
                        <a16:creationId xmlns:a16="http://schemas.microsoft.com/office/drawing/2014/main" xmlns="" id="{ADB1663E-D0F8-4049-839B-5D44123F7280}"/>
                      </a:ext>
                    </a:extLst>
                  </p:cNvPr>
                  <p:cNvSpPr/>
                  <p:nvPr/>
                </p:nvSpPr>
                <p:spPr>
                  <a:xfrm>
                    <a:off x="2906630" y="4322429"/>
                    <a:ext cx="1154167" cy="761054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9242" y="21600"/>
                        </a:moveTo>
                        <a:lnTo>
                          <a:pt x="9202" y="12826"/>
                        </a:lnTo>
                        <a:lnTo>
                          <a:pt x="0" y="12826"/>
                        </a:lnTo>
                        <a:lnTo>
                          <a:pt x="0" y="0"/>
                        </a:lnTo>
                        <a:lnTo>
                          <a:pt x="21600" y="0"/>
                        </a:lnTo>
                        <a:lnTo>
                          <a:pt x="21600" y="12826"/>
                        </a:lnTo>
                      </a:path>
                    </a:pathLst>
                  </a:custGeom>
                  <a:solidFill>
                    <a:schemeClr val="tx1">
                      <a:lumMod val="50000"/>
                      <a:lumOff val="50000"/>
                    </a:schemeClr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41" name="iṥlîďe">
                    <a:extLst>
                      <a:ext uri="{FF2B5EF4-FFF2-40B4-BE49-F238E27FC236}">
                        <a16:creationId xmlns:a16="http://schemas.microsoft.com/office/drawing/2014/main" xmlns="" id="{8AE59069-B97C-4711-A1B4-0B1258F70891}"/>
                      </a:ext>
                    </a:extLst>
                  </p:cNvPr>
                  <p:cNvSpPr txBox="1"/>
                  <p:nvPr/>
                </p:nvSpPr>
                <p:spPr bwMode="auto">
                  <a:xfrm>
                    <a:off x="2906630" y="4371975"/>
                    <a:ext cx="1112919" cy="310718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xtLst/>
                </p:spPr>
                <p:txBody>
                  <a:bodyPr wrap="none" lIns="90000" tIns="46800" rIns="90000" bIns="46800" anchor="ctr" anchorCtr="0">
                    <a:normAutofit/>
                  </a:bodyPr>
                  <a:lstStyle>
                    <a:defPPr>
                      <a:defRPr lang="zh-CN"/>
                    </a:defPPr>
                    <a:lvl1pPr marL="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18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377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566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754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5943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131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32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50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eaLnBrk="1" hangingPunct="1">
                      <a:lnSpc>
                        <a:spcPct val="100000"/>
                      </a:lnSpc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altLang="zh-CN" sz="1400" b="1" dirty="0"/>
                      <a:t>2012</a:t>
                    </a:r>
                  </a:p>
                </p:txBody>
              </p:sp>
            </p:grpSp>
          </p:grpSp>
          <p:sp>
            <p:nvSpPr>
              <p:cNvPr id="36" name="îśļîde">
                <a:extLst>
                  <a:ext uri="{FF2B5EF4-FFF2-40B4-BE49-F238E27FC236}">
                    <a16:creationId xmlns:a16="http://schemas.microsoft.com/office/drawing/2014/main" xmlns="" id="{92056367-5197-4D91-B187-A2F992825087}"/>
                  </a:ext>
                </a:extLst>
              </p:cNvPr>
              <p:cNvSpPr txBox="1"/>
              <p:nvPr/>
            </p:nvSpPr>
            <p:spPr>
              <a:xfrm>
                <a:off x="1911000" y="5283028"/>
                <a:ext cx="4455000" cy="43045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de-DE" sz="2000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37" name="iṡḷïḋe">
                <a:extLst>
                  <a:ext uri="{FF2B5EF4-FFF2-40B4-BE49-F238E27FC236}">
                    <a16:creationId xmlns:a16="http://schemas.microsoft.com/office/drawing/2014/main" xmlns="" id="{67443F9D-0DFE-40DB-AAE2-EBA003FC8DF9}"/>
                  </a:ext>
                </a:extLst>
              </p:cNvPr>
              <p:cNvSpPr txBox="1"/>
              <p:nvPr/>
            </p:nvSpPr>
            <p:spPr>
              <a:xfrm>
                <a:off x="1911000" y="5713483"/>
                <a:ext cx="4455000" cy="43045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Copy paste fonts. Choose the only option to retain text.…</a:t>
                </a:r>
                <a:r>
                  <a:rPr kumimoji="0" lang="de-DE" sz="12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.</a:t>
                </a:r>
              </a:p>
            </p:txBody>
          </p:sp>
        </p:grpSp>
        <p:grpSp>
          <p:nvGrpSpPr>
            <p:cNvPr id="8" name="î$ḻîďe">
              <a:extLst>
                <a:ext uri="{FF2B5EF4-FFF2-40B4-BE49-F238E27FC236}">
                  <a16:creationId xmlns:a16="http://schemas.microsoft.com/office/drawing/2014/main" xmlns="" id="{61DB852E-863E-4BD1-9756-B3E8111CD642}"/>
                </a:ext>
              </a:extLst>
            </p:cNvPr>
            <p:cNvGrpSpPr/>
            <p:nvPr/>
          </p:nvGrpSpPr>
          <p:grpSpPr>
            <a:xfrm>
              <a:off x="4154931" y="2893560"/>
              <a:ext cx="5694275" cy="1544938"/>
              <a:chOff x="671725" y="4599000"/>
              <a:chExt cx="5694275" cy="1544938"/>
            </a:xfrm>
          </p:grpSpPr>
          <p:grpSp>
            <p:nvGrpSpPr>
              <p:cNvPr id="28" name="ïśľiḋê">
                <a:extLst>
                  <a:ext uri="{FF2B5EF4-FFF2-40B4-BE49-F238E27FC236}">
                    <a16:creationId xmlns:a16="http://schemas.microsoft.com/office/drawing/2014/main" xmlns="" id="{F0B43E57-9620-407A-9E34-60DF5BA6C0E5}"/>
                  </a:ext>
                </a:extLst>
              </p:cNvPr>
              <p:cNvGrpSpPr/>
              <p:nvPr/>
            </p:nvGrpSpPr>
            <p:grpSpPr>
              <a:xfrm>
                <a:off x="671725" y="4599000"/>
                <a:ext cx="1154167" cy="1114483"/>
                <a:chOff x="2906630" y="3969000"/>
                <a:chExt cx="1154167" cy="1114483"/>
              </a:xfrm>
            </p:grpSpPr>
            <p:sp>
              <p:nvSpPr>
                <p:cNvPr id="31" name="iṧliḓè">
                  <a:extLst>
                    <a:ext uri="{FF2B5EF4-FFF2-40B4-BE49-F238E27FC236}">
                      <a16:creationId xmlns:a16="http://schemas.microsoft.com/office/drawing/2014/main" xmlns="" id="{D9E6D565-713B-4019-8BB2-1E9A085CF8C7}"/>
                    </a:ext>
                  </a:extLst>
                </p:cNvPr>
                <p:cNvSpPr/>
                <p:nvPr/>
              </p:nvSpPr>
              <p:spPr>
                <a:xfrm>
                  <a:off x="2988872" y="3969000"/>
                  <a:ext cx="325828" cy="263726"/>
                </a:xfrm>
                <a:custGeom>
                  <a:avLst/>
                  <a:gdLst>
                    <a:gd name="connsiteX0" fmla="*/ 355420 w 607568"/>
                    <a:gd name="connsiteY0" fmla="*/ 250307 h 491771"/>
                    <a:gd name="connsiteX1" fmla="*/ 352312 w 607568"/>
                    <a:gd name="connsiteY1" fmla="*/ 251812 h 491771"/>
                    <a:gd name="connsiteX2" fmla="*/ 321042 w 607568"/>
                    <a:gd name="connsiteY2" fmla="*/ 289814 h 491771"/>
                    <a:gd name="connsiteX3" fmla="*/ 321513 w 607568"/>
                    <a:gd name="connsiteY3" fmla="*/ 295364 h 491771"/>
                    <a:gd name="connsiteX4" fmla="*/ 369736 w 607568"/>
                    <a:gd name="connsiteY4" fmla="*/ 338257 h 491771"/>
                    <a:gd name="connsiteX5" fmla="*/ 371997 w 607568"/>
                    <a:gd name="connsiteY5" fmla="*/ 339104 h 491771"/>
                    <a:gd name="connsiteX6" fmla="*/ 373127 w 607568"/>
                    <a:gd name="connsiteY6" fmla="*/ 338916 h 491771"/>
                    <a:gd name="connsiteX7" fmla="*/ 375293 w 607568"/>
                    <a:gd name="connsiteY7" fmla="*/ 336282 h 491771"/>
                    <a:gd name="connsiteX8" fmla="*/ 383676 w 607568"/>
                    <a:gd name="connsiteY8" fmla="*/ 279467 h 491771"/>
                    <a:gd name="connsiteX9" fmla="*/ 376424 w 607568"/>
                    <a:gd name="connsiteY9" fmla="*/ 263287 h 491771"/>
                    <a:gd name="connsiteX10" fmla="*/ 357681 w 607568"/>
                    <a:gd name="connsiteY10" fmla="*/ 250965 h 491771"/>
                    <a:gd name="connsiteX11" fmla="*/ 355420 w 607568"/>
                    <a:gd name="connsiteY11" fmla="*/ 250307 h 491771"/>
                    <a:gd name="connsiteX12" fmla="*/ 258879 w 607568"/>
                    <a:gd name="connsiteY12" fmla="*/ 250307 h 491771"/>
                    <a:gd name="connsiteX13" fmla="*/ 256712 w 607568"/>
                    <a:gd name="connsiteY13" fmla="*/ 250965 h 491771"/>
                    <a:gd name="connsiteX14" fmla="*/ 237969 w 607568"/>
                    <a:gd name="connsiteY14" fmla="*/ 263287 h 491771"/>
                    <a:gd name="connsiteX15" fmla="*/ 230717 w 607568"/>
                    <a:gd name="connsiteY15" fmla="*/ 279467 h 491771"/>
                    <a:gd name="connsiteX16" fmla="*/ 239100 w 607568"/>
                    <a:gd name="connsiteY16" fmla="*/ 336282 h 491771"/>
                    <a:gd name="connsiteX17" fmla="*/ 241266 w 607568"/>
                    <a:gd name="connsiteY17" fmla="*/ 338916 h 491771"/>
                    <a:gd name="connsiteX18" fmla="*/ 242396 w 607568"/>
                    <a:gd name="connsiteY18" fmla="*/ 339104 h 491771"/>
                    <a:gd name="connsiteX19" fmla="*/ 244657 w 607568"/>
                    <a:gd name="connsiteY19" fmla="*/ 338257 h 491771"/>
                    <a:gd name="connsiteX20" fmla="*/ 292880 w 607568"/>
                    <a:gd name="connsiteY20" fmla="*/ 295364 h 491771"/>
                    <a:gd name="connsiteX21" fmla="*/ 293351 w 607568"/>
                    <a:gd name="connsiteY21" fmla="*/ 289814 h 491771"/>
                    <a:gd name="connsiteX22" fmla="*/ 261987 w 607568"/>
                    <a:gd name="connsiteY22" fmla="*/ 251812 h 491771"/>
                    <a:gd name="connsiteX23" fmla="*/ 258879 w 607568"/>
                    <a:gd name="connsiteY23" fmla="*/ 250307 h 491771"/>
                    <a:gd name="connsiteX24" fmla="*/ 500465 w 607568"/>
                    <a:gd name="connsiteY24" fmla="*/ 66049 h 491771"/>
                    <a:gd name="connsiteX25" fmla="*/ 565743 w 607568"/>
                    <a:gd name="connsiteY25" fmla="*/ 130673 h 491771"/>
                    <a:gd name="connsiteX26" fmla="*/ 566120 w 607568"/>
                    <a:gd name="connsiteY26" fmla="*/ 130673 h 491771"/>
                    <a:gd name="connsiteX27" fmla="*/ 580250 w 607568"/>
                    <a:gd name="connsiteY27" fmla="*/ 160962 h 491771"/>
                    <a:gd name="connsiteX28" fmla="*/ 560939 w 607568"/>
                    <a:gd name="connsiteY28" fmla="*/ 182503 h 491771"/>
                    <a:gd name="connsiteX29" fmla="*/ 531927 w 607568"/>
                    <a:gd name="connsiteY29" fmla="*/ 223799 h 491771"/>
                    <a:gd name="connsiteX30" fmla="*/ 528253 w 607568"/>
                    <a:gd name="connsiteY30" fmla="*/ 234240 h 491771"/>
                    <a:gd name="connsiteX31" fmla="*/ 530797 w 607568"/>
                    <a:gd name="connsiteY31" fmla="*/ 246281 h 491771"/>
                    <a:gd name="connsiteX32" fmla="*/ 545868 w 607568"/>
                    <a:gd name="connsiteY32" fmla="*/ 261143 h 491771"/>
                    <a:gd name="connsiteX33" fmla="*/ 558961 w 607568"/>
                    <a:gd name="connsiteY33" fmla="*/ 263777 h 491771"/>
                    <a:gd name="connsiteX34" fmla="*/ 597299 w 607568"/>
                    <a:gd name="connsiteY34" fmla="*/ 301968 h 491771"/>
                    <a:gd name="connsiteX35" fmla="*/ 607002 w 607568"/>
                    <a:gd name="connsiteY35" fmla="*/ 350788 h 491771"/>
                    <a:gd name="connsiteX36" fmla="*/ 601256 w 607568"/>
                    <a:gd name="connsiteY36" fmla="*/ 373835 h 491771"/>
                    <a:gd name="connsiteX37" fmla="*/ 579685 w 607568"/>
                    <a:gd name="connsiteY37" fmla="*/ 384088 h 491771"/>
                    <a:gd name="connsiteX38" fmla="*/ 490386 w 607568"/>
                    <a:gd name="connsiteY38" fmla="*/ 384088 h 491771"/>
                    <a:gd name="connsiteX39" fmla="*/ 467685 w 607568"/>
                    <a:gd name="connsiteY39" fmla="*/ 310058 h 491771"/>
                    <a:gd name="connsiteX40" fmla="*/ 431702 w 607568"/>
                    <a:gd name="connsiteY40" fmla="*/ 267445 h 491771"/>
                    <a:gd name="connsiteX41" fmla="*/ 441969 w 607568"/>
                    <a:gd name="connsiteY41" fmla="*/ 263777 h 491771"/>
                    <a:gd name="connsiteX42" fmla="*/ 455157 w 607568"/>
                    <a:gd name="connsiteY42" fmla="*/ 261237 h 491771"/>
                    <a:gd name="connsiteX43" fmla="*/ 470228 w 607568"/>
                    <a:gd name="connsiteY43" fmla="*/ 246281 h 491771"/>
                    <a:gd name="connsiteX44" fmla="*/ 472677 w 607568"/>
                    <a:gd name="connsiteY44" fmla="*/ 234240 h 491771"/>
                    <a:gd name="connsiteX45" fmla="*/ 469098 w 607568"/>
                    <a:gd name="connsiteY45" fmla="*/ 223893 h 491771"/>
                    <a:gd name="connsiteX46" fmla="*/ 439991 w 607568"/>
                    <a:gd name="connsiteY46" fmla="*/ 182503 h 491771"/>
                    <a:gd name="connsiteX47" fmla="*/ 426144 w 607568"/>
                    <a:gd name="connsiteY47" fmla="*/ 172720 h 491771"/>
                    <a:gd name="connsiteX48" fmla="*/ 441404 w 607568"/>
                    <a:gd name="connsiteY48" fmla="*/ 143278 h 491771"/>
                    <a:gd name="connsiteX49" fmla="*/ 439708 w 607568"/>
                    <a:gd name="connsiteY49" fmla="*/ 107438 h 491771"/>
                    <a:gd name="connsiteX50" fmla="*/ 500465 w 607568"/>
                    <a:gd name="connsiteY50" fmla="*/ 66049 h 491771"/>
                    <a:gd name="connsiteX51" fmla="*/ 107100 w 607568"/>
                    <a:gd name="connsiteY51" fmla="*/ 66049 h 491771"/>
                    <a:gd name="connsiteX52" fmla="*/ 171341 w 607568"/>
                    <a:gd name="connsiteY52" fmla="*/ 123618 h 491771"/>
                    <a:gd name="connsiteX53" fmla="*/ 172849 w 607568"/>
                    <a:gd name="connsiteY53" fmla="*/ 143278 h 491771"/>
                    <a:gd name="connsiteX54" fmla="*/ 184246 w 607568"/>
                    <a:gd name="connsiteY54" fmla="*/ 168205 h 491771"/>
                    <a:gd name="connsiteX55" fmla="*/ 167574 w 607568"/>
                    <a:gd name="connsiteY55" fmla="*/ 182503 h 491771"/>
                    <a:gd name="connsiteX56" fmla="*/ 138468 w 607568"/>
                    <a:gd name="connsiteY56" fmla="*/ 223799 h 491771"/>
                    <a:gd name="connsiteX57" fmla="*/ 134794 w 607568"/>
                    <a:gd name="connsiteY57" fmla="*/ 234240 h 491771"/>
                    <a:gd name="connsiteX58" fmla="*/ 137337 w 607568"/>
                    <a:gd name="connsiteY58" fmla="*/ 246281 h 491771"/>
                    <a:gd name="connsiteX59" fmla="*/ 152408 w 607568"/>
                    <a:gd name="connsiteY59" fmla="*/ 261143 h 491771"/>
                    <a:gd name="connsiteX60" fmla="*/ 165596 w 607568"/>
                    <a:gd name="connsiteY60" fmla="*/ 263777 h 491771"/>
                    <a:gd name="connsiteX61" fmla="*/ 179442 w 607568"/>
                    <a:gd name="connsiteY61" fmla="*/ 268856 h 491771"/>
                    <a:gd name="connsiteX62" fmla="*/ 146662 w 607568"/>
                    <a:gd name="connsiteY62" fmla="*/ 310058 h 491771"/>
                    <a:gd name="connsiteX63" fmla="*/ 123867 w 607568"/>
                    <a:gd name="connsiteY63" fmla="*/ 384088 h 491771"/>
                    <a:gd name="connsiteX64" fmla="*/ 27883 w 607568"/>
                    <a:gd name="connsiteY64" fmla="*/ 384088 h 491771"/>
                    <a:gd name="connsiteX65" fmla="*/ 6312 w 607568"/>
                    <a:gd name="connsiteY65" fmla="*/ 373835 h 491771"/>
                    <a:gd name="connsiteX66" fmla="*/ 566 w 607568"/>
                    <a:gd name="connsiteY66" fmla="*/ 350788 h 491771"/>
                    <a:gd name="connsiteX67" fmla="*/ 10268 w 607568"/>
                    <a:gd name="connsiteY67" fmla="*/ 301968 h 491771"/>
                    <a:gd name="connsiteX68" fmla="*/ 48606 w 607568"/>
                    <a:gd name="connsiteY68" fmla="*/ 263777 h 491771"/>
                    <a:gd name="connsiteX69" fmla="*/ 61699 w 607568"/>
                    <a:gd name="connsiteY69" fmla="*/ 261237 h 491771"/>
                    <a:gd name="connsiteX70" fmla="*/ 76770 w 607568"/>
                    <a:gd name="connsiteY70" fmla="*/ 246281 h 491771"/>
                    <a:gd name="connsiteX71" fmla="*/ 79313 w 607568"/>
                    <a:gd name="connsiteY71" fmla="*/ 234240 h 491771"/>
                    <a:gd name="connsiteX72" fmla="*/ 75639 w 607568"/>
                    <a:gd name="connsiteY72" fmla="*/ 223893 h 491771"/>
                    <a:gd name="connsiteX73" fmla="*/ 46628 w 607568"/>
                    <a:gd name="connsiteY73" fmla="*/ 182503 h 491771"/>
                    <a:gd name="connsiteX74" fmla="*/ 27318 w 607568"/>
                    <a:gd name="connsiteY74" fmla="*/ 160962 h 491771"/>
                    <a:gd name="connsiteX75" fmla="*/ 41447 w 607568"/>
                    <a:gd name="connsiteY75" fmla="*/ 130673 h 491771"/>
                    <a:gd name="connsiteX76" fmla="*/ 41824 w 607568"/>
                    <a:gd name="connsiteY76" fmla="*/ 130673 h 491771"/>
                    <a:gd name="connsiteX77" fmla="*/ 107100 w 607568"/>
                    <a:gd name="connsiteY77" fmla="*/ 66049 h 491771"/>
                    <a:gd name="connsiteX78" fmla="*/ 298626 w 607568"/>
                    <a:gd name="connsiteY78" fmla="*/ 0 h 491771"/>
                    <a:gd name="connsiteX79" fmla="*/ 315956 w 607568"/>
                    <a:gd name="connsiteY79" fmla="*/ 0 h 491771"/>
                    <a:gd name="connsiteX80" fmla="*/ 401854 w 607568"/>
                    <a:gd name="connsiteY80" fmla="*/ 85787 h 491771"/>
                    <a:gd name="connsiteX81" fmla="*/ 401854 w 607568"/>
                    <a:gd name="connsiteY81" fmla="*/ 95476 h 491771"/>
                    <a:gd name="connsiteX82" fmla="*/ 421633 w 607568"/>
                    <a:gd name="connsiteY82" fmla="*/ 138840 h 491771"/>
                    <a:gd name="connsiteX83" fmla="*/ 417960 w 607568"/>
                    <a:gd name="connsiteY83" fmla="*/ 149281 h 491771"/>
                    <a:gd name="connsiteX84" fmla="*/ 417112 w 607568"/>
                    <a:gd name="connsiteY84" fmla="*/ 151068 h 491771"/>
                    <a:gd name="connsiteX85" fmla="*/ 411273 w 607568"/>
                    <a:gd name="connsiteY85" fmla="*/ 159534 h 491771"/>
                    <a:gd name="connsiteX86" fmla="*/ 410896 w 607568"/>
                    <a:gd name="connsiteY86" fmla="*/ 159910 h 491771"/>
                    <a:gd name="connsiteX87" fmla="*/ 394037 w 607568"/>
                    <a:gd name="connsiteY87" fmla="*/ 169787 h 491771"/>
                    <a:gd name="connsiteX88" fmla="*/ 384900 w 607568"/>
                    <a:gd name="connsiteY88" fmla="*/ 189541 h 491771"/>
                    <a:gd name="connsiteX89" fmla="*/ 384712 w 607568"/>
                    <a:gd name="connsiteY89" fmla="*/ 189823 h 491771"/>
                    <a:gd name="connsiteX90" fmla="*/ 373316 w 607568"/>
                    <a:gd name="connsiteY90" fmla="*/ 207131 h 491771"/>
                    <a:gd name="connsiteX91" fmla="*/ 372750 w 607568"/>
                    <a:gd name="connsiteY91" fmla="*/ 207789 h 491771"/>
                    <a:gd name="connsiteX92" fmla="*/ 359847 w 607568"/>
                    <a:gd name="connsiteY92" fmla="*/ 222275 h 491771"/>
                    <a:gd name="connsiteX93" fmla="*/ 359188 w 607568"/>
                    <a:gd name="connsiteY93" fmla="*/ 222934 h 491771"/>
                    <a:gd name="connsiteX94" fmla="*/ 345154 w 607568"/>
                    <a:gd name="connsiteY94" fmla="*/ 234598 h 491771"/>
                    <a:gd name="connsiteX95" fmla="*/ 345625 w 607568"/>
                    <a:gd name="connsiteY95" fmla="*/ 236855 h 491771"/>
                    <a:gd name="connsiteX96" fmla="*/ 348639 w 607568"/>
                    <a:gd name="connsiteY96" fmla="*/ 235538 h 491771"/>
                    <a:gd name="connsiteX97" fmla="*/ 355514 w 607568"/>
                    <a:gd name="connsiteY97" fmla="*/ 234033 h 491771"/>
                    <a:gd name="connsiteX98" fmla="*/ 366628 w 607568"/>
                    <a:gd name="connsiteY98" fmla="*/ 237326 h 491771"/>
                    <a:gd name="connsiteX99" fmla="*/ 385371 w 607568"/>
                    <a:gd name="connsiteY99" fmla="*/ 249648 h 491771"/>
                    <a:gd name="connsiteX100" fmla="*/ 399876 w 607568"/>
                    <a:gd name="connsiteY100" fmla="*/ 279373 h 491771"/>
                    <a:gd name="connsiteX101" fmla="*/ 430016 w 607568"/>
                    <a:gd name="connsiteY101" fmla="*/ 289814 h 491771"/>
                    <a:gd name="connsiteX102" fmla="*/ 448382 w 607568"/>
                    <a:gd name="connsiteY102" fmla="*/ 316058 h 491771"/>
                    <a:gd name="connsiteX103" fmla="*/ 481630 w 607568"/>
                    <a:gd name="connsiteY103" fmla="*/ 424515 h 491771"/>
                    <a:gd name="connsiteX104" fmla="*/ 483891 w 607568"/>
                    <a:gd name="connsiteY104" fmla="*/ 436461 h 491771"/>
                    <a:gd name="connsiteX105" fmla="*/ 473718 w 607568"/>
                    <a:gd name="connsiteY105" fmla="*/ 470700 h 491771"/>
                    <a:gd name="connsiteX106" fmla="*/ 443956 w 607568"/>
                    <a:gd name="connsiteY106" fmla="*/ 490360 h 491771"/>
                    <a:gd name="connsiteX107" fmla="*/ 431805 w 607568"/>
                    <a:gd name="connsiteY107" fmla="*/ 491771 h 491771"/>
                    <a:gd name="connsiteX108" fmla="*/ 325375 w 607568"/>
                    <a:gd name="connsiteY108" fmla="*/ 491771 h 491771"/>
                    <a:gd name="connsiteX109" fmla="*/ 337430 w 607568"/>
                    <a:gd name="connsiteY109" fmla="*/ 415296 h 491771"/>
                    <a:gd name="connsiteX110" fmla="*/ 334605 w 607568"/>
                    <a:gd name="connsiteY110" fmla="*/ 389052 h 491771"/>
                    <a:gd name="connsiteX111" fmla="*/ 323962 w 607568"/>
                    <a:gd name="connsiteY111" fmla="*/ 360927 h 491771"/>
                    <a:gd name="connsiteX112" fmla="*/ 337430 w 607568"/>
                    <a:gd name="connsiteY112" fmla="*/ 347476 h 491771"/>
                    <a:gd name="connsiteX113" fmla="*/ 307196 w 607568"/>
                    <a:gd name="connsiteY113" fmla="*/ 317281 h 491771"/>
                    <a:gd name="connsiteX114" fmla="*/ 276868 w 607568"/>
                    <a:gd name="connsiteY114" fmla="*/ 347476 h 491771"/>
                    <a:gd name="connsiteX115" fmla="*/ 290337 w 607568"/>
                    <a:gd name="connsiteY115" fmla="*/ 360927 h 491771"/>
                    <a:gd name="connsiteX116" fmla="*/ 279694 w 607568"/>
                    <a:gd name="connsiteY116" fmla="*/ 389052 h 491771"/>
                    <a:gd name="connsiteX117" fmla="*/ 276963 w 607568"/>
                    <a:gd name="connsiteY117" fmla="*/ 415296 h 491771"/>
                    <a:gd name="connsiteX118" fmla="*/ 288736 w 607568"/>
                    <a:gd name="connsiteY118" fmla="*/ 491771 h 491771"/>
                    <a:gd name="connsiteX119" fmla="*/ 182493 w 607568"/>
                    <a:gd name="connsiteY119" fmla="*/ 491771 h 491771"/>
                    <a:gd name="connsiteX120" fmla="*/ 170437 w 607568"/>
                    <a:gd name="connsiteY120" fmla="*/ 490360 h 491771"/>
                    <a:gd name="connsiteX121" fmla="*/ 140675 w 607568"/>
                    <a:gd name="connsiteY121" fmla="*/ 470700 h 491771"/>
                    <a:gd name="connsiteX122" fmla="*/ 132669 w 607568"/>
                    <a:gd name="connsiteY122" fmla="*/ 424515 h 491771"/>
                    <a:gd name="connsiteX123" fmla="*/ 166011 w 607568"/>
                    <a:gd name="connsiteY123" fmla="*/ 316058 h 491771"/>
                    <a:gd name="connsiteX124" fmla="*/ 184377 w 607568"/>
                    <a:gd name="connsiteY124" fmla="*/ 289814 h 491771"/>
                    <a:gd name="connsiteX125" fmla="*/ 214517 w 607568"/>
                    <a:gd name="connsiteY125" fmla="*/ 279373 h 491771"/>
                    <a:gd name="connsiteX126" fmla="*/ 214517 w 607568"/>
                    <a:gd name="connsiteY126" fmla="*/ 279279 h 491771"/>
                    <a:gd name="connsiteX127" fmla="*/ 229022 w 607568"/>
                    <a:gd name="connsiteY127" fmla="*/ 249648 h 491771"/>
                    <a:gd name="connsiteX128" fmla="*/ 247765 w 607568"/>
                    <a:gd name="connsiteY128" fmla="*/ 237326 h 491771"/>
                    <a:gd name="connsiteX129" fmla="*/ 258879 w 607568"/>
                    <a:gd name="connsiteY129" fmla="*/ 234033 h 491771"/>
                    <a:gd name="connsiteX130" fmla="*/ 265754 w 607568"/>
                    <a:gd name="connsiteY130" fmla="*/ 235538 h 491771"/>
                    <a:gd name="connsiteX131" fmla="*/ 268768 w 607568"/>
                    <a:gd name="connsiteY131" fmla="*/ 236855 h 491771"/>
                    <a:gd name="connsiteX132" fmla="*/ 269239 w 607568"/>
                    <a:gd name="connsiteY132" fmla="*/ 234598 h 491771"/>
                    <a:gd name="connsiteX133" fmla="*/ 255205 w 607568"/>
                    <a:gd name="connsiteY133" fmla="*/ 222934 h 491771"/>
                    <a:gd name="connsiteX134" fmla="*/ 254546 w 607568"/>
                    <a:gd name="connsiteY134" fmla="*/ 222275 h 491771"/>
                    <a:gd name="connsiteX135" fmla="*/ 241548 w 607568"/>
                    <a:gd name="connsiteY135" fmla="*/ 207789 h 491771"/>
                    <a:gd name="connsiteX136" fmla="*/ 241077 w 607568"/>
                    <a:gd name="connsiteY136" fmla="*/ 207225 h 491771"/>
                    <a:gd name="connsiteX137" fmla="*/ 229681 w 607568"/>
                    <a:gd name="connsiteY137" fmla="*/ 189823 h 491771"/>
                    <a:gd name="connsiteX138" fmla="*/ 229493 w 607568"/>
                    <a:gd name="connsiteY138" fmla="*/ 189635 h 491771"/>
                    <a:gd name="connsiteX139" fmla="*/ 220356 w 607568"/>
                    <a:gd name="connsiteY139" fmla="*/ 169787 h 491771"/>
                    <a:gd name="connsiteX140" fmla="*/ 203497 w 607568"/>
                    <a:gd name="connsiteY140" fmla="*/ 159910 h 491771"/>
                    <a:gd name="connsiteX141" fmla="*/ 203120 w 607568"/>
                    <a:gd name="connsiteY141" fmla="*/ 159534 h 491771"/>
                    <a:gd name="connsiteX142" fmla="*/ 197281 w 607568"/>
                    <a:gd name="connsiteY142" fmla="*/ 151068 h 491771"/>
                    <a:gd name="connsiteX143" fmla="*/ 196433 w 607568"/>
                    <a:gd name="connsiteY143" fmla="*/ 149281 h 491771"/>
                    <a:gd name="connsiteX144" fmla="*/ 192666 w 607568"/>
                    <a:gd name="connsiteY144" fmla="*/ 138840 h 491771"/>
                    <a:gd name="connsiteX145" fmla="*/ 212727 w 607568"/>
                    <a:gd name="connsiteY145" fmla="*/ 95476 h 491771"/>
                    <a:gd name="connsiteX146" fmla="*/ 212727 w 607568"/>
                    <a:gd name="connsiteY146" fmla="*/ 85787 h 491771"/>
                    <a:gd name="connsiteX147" fmla="*/ 298626 w 607568"/>
                    <a:gd name="connsiteY147" fmla="*/ 0 h 4917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</a:cxnLst>
                  <a:rect l="l" t="t" r="r" b="b"/>
                  <a:pathLst>
                    <a:path w="607568" h="491771">
                      <a:moveTo>
                        <a:pt x="355420" y="250307"/>
                      </a:moveTo>
                      <a:cubicBezTo>
                        <a:pt x="354290" y="250307"/>
                        <a:pt x="353160" y="250871"/>
                        <a:pt x="352312" y="251812"/>
                      </a:cubicBezTo>
                      <a:lnTo>
                        <a:pt x="321042" y="289814"/>
                      </a:lnTo>
                      <a:cubicBezTo>
                        <a:pt x="319723" y="291507"/>
                        <a:pt x="319912" y="293953"/>
                        <a:pt x="321513" y="295364"/>
                      </a:cubicBezTo>
                      <a:lnTo>
                        <a:pt x="369736" y="338257"/>
                      </a:lnTo>
                      <a:cubicBezTo>
                        <a:pt x="370396" y="338822"/>
                        <a:pt x="371149" y="339104"/>
                        <a:pt x="371997" y="339104"/>
                      </a:cubicBezTo>
                      <a:cubicBezTo>
                        <a:pt x="372374" y="339104"/>
                        <a:pt x="372750" y="339010"/>
                        <a:pt x="373127" y="338916"/>
                      </a:cubicBezTo>
                      <a:cubicBezTo>
                        <a:pt x="374257" y="338539"/>
                        <a:pt x="375105" y="337505"/>
                        <a:pt x="375293" y="336282"/>
                      </a:cubicBezTo>
                      <a:lnTo>
                        <a:pt x="383676" y="279467"/>
                      </a:lnTo>
                      <a:cubicBezTo>
                        <a:pt x="384618" y="273164"/>
                        <a:pt x="381792" y="266768"/>
                        <a:pt x="376424" y="263287"/>
                      </a:cubicBezTo>
                      <a:lnTo>
                        <a:pt x="357681" y="250965"/>
                      </a:lnTo>
                      <a:cubicBezTo>
                        <a:pt x="357021" y="250495"/>
                        <a:pt x="356174" y="250307"/>
                        <a:pt x="355420" y="250307"/>
                      </a:cubicBezTo>
                      <a:close/>
                      <a:moveTo>
                        <a:pt x="258879" y="250307"/>
                      </a:moveTo>
                      <a:cubicBezTo>
                        <a:pt x="258125" y="250307"/>
                        <a:pt x="257372" y="250495"/>
                        <a:pt x="256712" y="250965"/>
                      </a:cubicBezTo>
                      <a:lnTo>
                        <a:pt x="237969" y="263287"/>
                      </a:lnTo>
                      <a:cubicBezTo>
                        <a:pt x="232601" y="266768"/>
                        <a:pt x="229775" y="273164"/>
                        <a:pt x="230717" y="279467"/>
                      </a:cubicBezTo>
                      <a:lnTo>
                        <a:pt x="239100" y="336282"/>
                      </a:lnTo>
                      <a:cubicBezTo>
                        <a:pt x="239288" y="337505"/>
                        <a:pt x="240136" y="338539"/>
                        <a:pt x="241266" y="338916"/>
                      </a:cubicBezTo>
                      <a:cubicBezTo>
                        <a:pt x="241643" y="339010"/>
                        <a:pt x="242019" y="339104"/>
                        <a:pt x="242396" y="339104"/>
                      </a:cubicBezTo>
                      <a:cubicBezTo>
                        <a:pt x="243244" y="339104"/>
                        <a:pt x="243997" y="338822"/>
                        <a:pt x="244657" y="338257"/>
                      </a:cubicBezTo>
                      <a:lnTo>
                        <a:pt x="292880" y="295364"/>
                      </a:lnTo>
                      <a:cubicBezTo>
                        <a:pt x="294481" y="293953"/>
                        <a:pt x="294670" y="291507"/>
                        <a:pt x="293351" y="289814"/>
                      </a:cubicBezTo>
                      <a:lnTo>
                        <a:pt x="261987" y="251812"/>
                      </a:lnTo>
                      <a:cubicBezTo>
                        <a:pt x="261233" y="250871"/>
                        <a:pt x="260103" y="250307"/>
                        <a:pt x="258879" y="250307"/>
                      </a:cubicBezTo>
                      <a:close/>
                      <a:moveTo>
                        <a:pt x="500465" y="66049"/>
                      </a:moveTo>
                      <a:cubicBezTo>
                        <a:pt x="548129" y="66049"/>
                        <a:pt x="562447" y="93516"/>
                        <a:pt x="565743" y="130673"/>
                      </a:cubicBezTo>
                      <a:cubicBezTo>
                        <a:pt x="565932" y="130673"/>
                        <a:pt x="566026" y="130673"/>
                        <a:pt x="566120" y="130673"/>
                      </a:cubicBezTo>
                      <a:cubicBezTo>
                        <a:pt x="577141" y="133118"/>
                        <a:pt x="583358" y="146664"/>
                        <a:pt x="580250" y="160962"/>
                      </a:cubicBezTo>
                      <a:cubicBezTo>
                        <a:pt x="577706" y="172532"/>
                        <a:pt x="569700" y="180904"/>
                        <a:pt x="560939" y="182503"/>
                      </a:cubicBezTo>
                      <a:cubicBezTo>
                        <a:pt x="554628" y="199529"/>
                        <a:pt x="543796" y="214016"/>
                        <a:pt x="531927" y="223799"/>
                      </a:cubicBezTo>
                      <a:cubicBezTo>
                        <a:pt x="528913" y="226338"/>
                        <a:pt x="527500" y="230383"/>
                        <a:pt x="528253" y="234240"/>
                      </a:cubicBezTo>
                      <a:lnTo>
                        <a:pt x="530797" y="246281"/>
                      </a:lnTo>
                      <a:cubicBezTo>
                        <a:pt x="532304" y="253806"/>
                        <a:pt x="538238" y="259732"/>
                        <a:pt x="545868" y="261143"/>
                      </a:cubicBezTo>
                      <a:lnTo>
                        <a:pt x="558961" y="263777"/>
                      </a:lnTo>
                      <a:cubicBezTo>
                        <a:pt x="578366" y="267634"/>
                        <a:pt x="593437" y="282684"/>
                        <a:pt x="597299" y="301968"/>
                      </a:cubicBezTo>
                      <a:lnTo>
                        <a:pt x="607002" y="350788"/>
                      </a:lnTo>
                      <a:cubicBezTo>
                        <a:pt x="608697" y="358972"/>
                        <a:pt x="606531" y="367438"/>
                        <a:pt x="601256" y="373835"/>
                      </a:cubicBezTo>
                      <a:cubicBezTo>
                        <a:pt x="595981" y="380325"/>
                        <a:pt x="588068" y="384088"/>
                        <a:pt x="579685" y="384088"/>
                      </a:cubicBezTo>
                      <a:lnTo>
                        <a:pt x="490386" y="384088"/>
                      </a:lnTo>
                      <a:lnTo>
                        <a:pt x="467685" y="310058"/>
                      </a:lnTo>
                      <a:cubicBezTo>
                        <a:pt x="461845" y="291150"/>
                        <a:pt x="448563" y="276194"/>
                        <a:pt x="431702" y="267445"/>
                      </a:cubicBezTo>
                      <a:cubicBezTo>
                        <a:pt x="434999" y="265940"/>
                        <a:pt x="438295" y="264529"/>
                        <a:pt x="441969" y="263777"/>
                      </a:cubicBezTo>
                      <a:lnTo>
                        <a:pt x="455157" y="261237"/>
                      </a:lnTo>
                      <a:cubicBezTo>
                        <a:pt x="462692" y="259732"/>
                        <a:pt x="468627" y="253806"/>
                        <a:pt x="470228" y="246281"/>
                      </a:cubicBezTo>
                      <a:lnTo>
                        <a:pt x="472677" y="234240"/>
                      </a:lnTo>
                      <a:cubicBezTo>
                        <a:pt x="473525" y="230383"/>
                        <a:pt x="472112" y="226338"/>
                        <a:pt x="469098" y="223893"/>
                      </a:cubicBezTo>
                      <a:cubicBezTo>
                        <a:pt x="457229" y="214016"/>
                        <a:pt x="446302" y="199529"/>
                        <a:pt x="439991" y="182503"/>
                      </a:cubicBezTo>
                      <a:cubicBezTo>
                        <a:pt x="434716" y="181563"/>
                        <a:pt x="429818" y="177894"/>
                        <a:pt x="426144" y="172720"/>
                      </a:cubicBezTo>
                      <a:cubicBezTo>
                        <a:pt x="433303" y="164725"/>
                        <a:pt x="438861" y="154754"/>
                        <a:pt x="441404" y="143278"/>
                      </a:cubicBezTo>
                      <a:cubicBezTo>
                        <a:pt x="444324" y="130485"/>
                        <a:pt x="443476" y="118068"/>
                        <a:pt x="439708" y="107438"/>
                      </a:cubicBezTo>
                      <a:cubicBezTo>
                        <a:pt x="447244" y="82699"/>
                        <a:pt x="464200" y="66049"/>
                        <a:pt x="500465" y="66049"/>
                      </a:cubicBezTo>
                      <a:close/>
                      <a:moveTo>
                        <a:pt x="107100" y="66049"/>
                      </a:moveTo>
                      <a:cubicBezTo>
                        <a:pt x="151561" y="66049"/>
                        <a:pt x="166820" y="90130"/>
                        <a:pt x="171341" y="123618"/>
                      </a:cubicBezTo>
                      <a:cubicBezTo>
                        <a:pt x="170965" y="129920"/>
                        <a:pt x="171436" y="136505"/>
                        <a:pt x="172849" y="143278"/>
                      </a:cubicBezTo>
                      <a:cubicBezTo>
                        <a:pt x="174921" y="152590"/>
                        <a:pt x="178971" y="161056"/>
                        <a:pt x="184246" y="168205"/>
                      </a:cubicBezTo>
                      <a:cubicBezTo>
                        <a:pt x="180573" y="175919"/>
                        <a:pt x="174356" y="181281"/>
                        <a:pt x="167574" y="182503"/>
                      </a:cubicBezTo>
                      <a:cubicBezTo>
                        <a:pt x="161263" y="199529"/>
                        <a:pt x="150336" y="214016"/>
                        <a:pt x="138468" y="223799"/>
                      </a:cubicBezTo>
                      <a:cubicBezTo>
                        <a:pt x="135453" y="226338"/>
                        <a:pt x="134040" y="230383"/>
                        <a:pt x="134794" y="234240"/>
                      </a:cubicBezTo>
                      <a:lnTo>
                        <a:pt x="137337" y="246281"/>
                      </a:lnTo>
                      <a:cubicBezTo>
                        <a:pt x="138939" y="253806"/>
                        <a:pt x="144873" y="259732"/>
                        <a:pt x="152408" y="261143"/>
                      </a:cubicBezTo>
                      <a:lnTo>
                        <a:pt x="165596" y="263777"/>
                      </a:lnTo>
                      <a:cubicBezTo>
                        <a:pt x="170494" y="264812"/>
                        <a:pt x="175203" y="266505"/>
                        <a:pt x="179442" y="268856"/>
                      </a:cubicBezTo>
                      <a:cubicBezTo>
                        <a:pt x="164088" y="277793"/>
                        <a:pt x="152126" y="292279"/>
                        <a:pt x="146662" y="310058"/>
                      </a:cubicBezTo>
                      <a:lnTo>
                        <a:pt x="123867" y="384088"/>
                      </a:lnTo>
                      <a:lnTo>
                        <a:pt x="27883" y="384088"/>
                      </a:lnTo>
                      <a:cubicBezTo>
                        <a:pt x="19499" y="384088"/>
                        <a:pt x="11587" y="380325"/>
                        <a:pt x="6312" y="373835"/>
                      </a:cubicBezTo>
                      <a:cubicBezTo>
                        <a:pt x="1037" y="367438"/>
                        <a:pt x="-1129" y="358972"/>
                        <a:pt x="566" y="350788"/>
                      </a:cubicBezTo>
                      <a:lnTo>
                        <a:pt x="10268" y="301968"/>
                      </a:lnTo>
                      <a:cubicBezTo>
                        <a:pt x="14130" y="282684"/>
                        <a:pt x="29202" y="267634"/>
                        <a:pt x="48606" y="263777"/>
                      </a:cubicBezTo>
                      <a:lnTo>
                        <a:pt x="61699" y="261237"/>
                      </a:lnTo>
                      <a:cubicBezTo>
                        <a:pt x="69328" y="259732"/>
                        <a:pt x="75263" y="253806"/>
                        <a:pt x="76770" y="246281"/>
                      </a:cubicBezTo>
                      <a:lnTo>
                        <a:pt x="79313" y="234240"/>
                      </a:lnTo>
                      <a:cubicBezTo>
                        <a:pt x="80067" y="230383"/>
                        <a:pt x="78654" y="226338"/>
                        <a:pt x="75639" y="223893"/>
                      </a:cubicBezTo>
                      <a:cubicBezTo>
                        <a:pt x="63771" y="214016"/>
                        <a:pt x="52939" y="199623"/>
                        <a:pt x="46628" y="182503"/>
                      </a:cubicBezTo>
                      <a:cubicBezTo>
                        <a:pt x="37867" y="180904"/>
                        <a:pt x="29861" y="172532"/>
                        <a:pt x="27318" y="160962"/>
                      </a:cubicBezTo>
                      <a:cubicBezTo>
                        <a:pt x="24115" y="146664"/>
                        <a:pt x="30426" y="133118"/>
                        <a:pt x="41447" y="130673"/>
                      </a:cubicBezTo>
                      <a:cubicBezTo>
                        <a:pt x="41541" y="130673"/>
                        <a:pt x="41729" y="130673"/>
                        <a:pt x="41824" y="130673"/>
                      </a:cubicBezTo>
                      <a:cubicBezTo>
                        <a:pt x="45403" y="93516"/>
                        <a:pt x="60192" y="66049"/>
                        <a:pt x="107100" y="66049"/>
                      </a:cubicBezTo>
                      <a:close/>
                      <a:moveTo>
                        <a:pt x="298626" y="0"/>
                      </a:moveTo>
                      <a:lnTo>
                        <a:pt x="315956" y="0"/>
                      </a:lnTo>
                      <a:cubicBezTo>
                        <a:pt x="363426" y="0"/>
                        <a:pt x="401854" y="38378"/>
                        <a:pt x="401854" y="85787"/>
                      </a:cubicBezTo>
                      <a:lnTo>
                        <a:pt x="401854" y="95476"/>
                      </a:lnTo>
                      <a:cubicBezTo>
                        <a:pt x="417301" y="99238"/>
                        <a:pt x="426154" y="118522"/>
                        <a:pt x="421633" y="138840"/>
                      </a:cubicBezTo>
                      <a:cubicBezTo>
                        <a:pt x="420880" y="142602"/>
                        <a:pt x="419467" y="146083"/>
                        <a:pt x="417960" y="149281"/>
                      </a:cubicBezTo>
                      <a:cubicBezTo>
                        <a:pt x="417677" y="149939"/>
                        <a:pt x="417395" y="150504"/>
                        <a:pt x="417112" y="151068"/>
                      </a:cubicBezTo>
                      <a:cubicBezTo>
                        <a:pt x="415417" y="154172"/>
                        <a:pt x="413533" y="157088"/>
                        <a:pt x="411273" y="159534"/>
                      </a:cubicBezTo>
                      <a:cubicBezTo>
                        <a:pt x="411179" y="159628"/>
                        <a:pt x="410990" y="159816"/>
                        <a:pt x="410896" y="159910"/>
                      </a:cubicBezTo>
                      <a:cubicBezTo>
                        <a:pt x="406092" y="165084"/>
                        <a:pt x="400159" y="168658"/>
                        <a:pt x="394037" y="169787"/>
                      </a:cubicBezTo>
                      <a:cubicBezTo>
                        <a:pt x="391494" y="176654"/>
                        <a:pt x="388385" y="183332"/>
                        <a:pt x="384900" y="189541"/>
                      </a:cubicBezTo>
                      <a:cubicBezTo>
                        <a:pt x="384806" y="189635"/>
                        <a:pt x="384806" y="189729"/>
                        <a:pt x="384712" y="189823"/>
                      </a:cubicBezTo>
                      <a:cubicBezTo>
                        <a:pt x="381227" y="196031"/>
                        <a:pt x="377460" y="201769"/>
                        <a:pt x="373316" y="207131"/>
                      </a:cubicBezTo>
                      <a:cubicBezTo>
                        <a:pt x="373127" y="207413"/>
                        <a:pt x="372939" y="207601"/>
                        <a:pt x="372750" y="207789"/>
                      </a:cubicBezTo>
                      <a:cubicBezTo>
                        <a:pt x="368700" y="213057"/>
                        <a:pt x="364368" y="217948"/>
                        <a:pt x="359847" y="222275"/>
                      </a:cubicBezTo>
                      <a:cubicBezTo>
                        <a:pt x="359658" y="222463"/>
                        <a:pt x="359376" y="222651"/>
                        <a:pt x="359188" y="222934"/>
                      </a:cubicBezTo>
                      <a:cubicBezTo>
                        <a:pt x="354667" y="227261"/>
                        <a:pt x="349957" y="231211"/>
                        <a:pt x="345154" y="234598"/>
                      </a:cubicBezTo>
                      <a:lnTo>
                        <a:pt x="345625" y="236855"/>
                      </a:lnTo>
                      <a:cubicBezTo>
                        <a:pt x="346567" y="236385"/>
                        <a:pt x="347603" y="235915"/>
                        <a:pt x="348639" y="235538"/>
                      </a:cubicBezTo>
                      <a:cubicBezTo>
                        <a:pt x="350899" y="234786"/>
                        <a:pt x="353065" y="234033"/>
                        <a:pt x="355514" y="234033"/>
                      </a:cubicBezTo>
                      <a:cubicBezTo>
                        <a:pt x="359470" y="234033"/>
                        <a:pt x="363238" y="235162"/>
                        <a:pt x="366628" y="237326"/>
                      </a:cubicBezTo>
                      <a:cubicBezTo>
                        <a:pt x="366628" y="237326"/>
                        <a:pt x="380756" y="246450"/>
                        <a:pt x="385371" y="249648"/>
                      </a:cubicBezTo>
                      <a:cubicBezTo>
                        <a:pt x="401854" y="261030"/>
                        <a:pt x="399876" y="279373"/>
                        <a:pt x="399876" y="279373"/>
                      </a:cubicBezTo>
                      <a:cubicBezTo>
                        <a:pt x="410990" y="279655"/>
                        <a:pt x="421822" y="283041"/>
                        <a:pt x="430016" y="289814"/>
                      </a:cubicBezTo>
                      <a:cubicBezTo>
                        <a:pt x="445180" y="302324"/>
                        <a:pt x="447535" y="313330"/>
                        <a:pt x="448382" y="316058"/>
                      </a:cubicBezTo>
                      <a:lnTo>
                        <a:pt x="481630" y="424515"/>
                      </a:lnTo>
                      <a:cubicBezTo>
                        <a:pt x="482855" y="428371"/>
                        <a:pt x="483608" y="432416"/>
                        <a:pt x="483891" y="436461"/>
                      </a:cubicBezTo>
                      <a:cubicBezTo>
                        <a:pt x="484644" y="448595"/>
                        <a:pt x="481159" y="460730"/>
                        <a:pt x="473718" y="470700"/>
                      </a:cubicBezTo>
                      <a:cubicBezTo>
                        <a:pt x="466372" y="480671"/>
                        <a:pt x="455823" y="487538"/>
                        <a:pt x="443956" y="490360"/>
                      </a:cubicBezTo>
                      <a:cubicBezTo>
                        <a:pt x="440000" y="491301"/>
                        <a:pt x="435950" y="491771"/>
                        <a:pt x="431805" y="491771"/>
                      </a:cubicBezTo>
                      <a:lnTo>
                        <a:pt x="325375" y="491771"/>
                      </a:lnTo>
                      <a:lnTo>
                        <a:pt x="337430" y="415296"/>
                      </a:lnTo>
                      <a:cubicBezTo>
                        <a:pt x="338749" y="406454"/>
                        <a:pt x="337807" y="397424"/>
                        <a:pt x="334605" y="389052"/>
                      </a:cubicBezTo>
                      <a:lnTo>
                        <a:pt x="323962" y="360927"/>
                      </a:lnTo>
                      <a:lnTo>
                        <a:pt x="337430" y="347476"/>
                      </a:lnTo>
                      <a:lnTo>
                        <a:pt x="307196" y="317281"/>
                      </a:lnTo>
                      <a:lnTo>
                        <a:pt x="276868" y="347476"/>
                      </a:lnTo>
                      <a:lnTo>
                        <a:pt x="290337" y="360927"/>
                      </a:lnTo>
                      <a:lnTo>
                        <a:pt x="279694" y="389052"/>
                      </a:lnTo>
                      <a:cubicBezTo>
                        <a:pt x="276586" y="397424"/>
                        <a:pt x="275644" y="406454"/>
                        <a:pt x="276963" y="415296"/>
                      </a:cubicBezTo>
                      <a:lnTo>
                        <a:pt x="288736" y="491771"/>
                      </a:lnTo>
                      <a:lnTo>
                        <a:pt x="182493" y="491771"/>
                      </a:lnTo>
                      <a:cubicBezTo>
                        <a:pt x="178443" y="491771"/>
                        <a:pt x="174299" y="491301"/>
                        <a:pt x="170437" y="490360"/>
                      </a:cubicBezTo>
                      <a:cubicBezTo>
                        <a:pt x="158570" y="487538"/>
                        <a:pt x="148021" y="480671"/>
                        <a:pt x="140675" y="470700"/>
                      </a:cubicBezTo>
                      <a:cubicBezTo>
                        <a:pt x="130785" y="457343"/>
                        <a:pt x="127865" y="440223"/>
                        <a:pt x="132669" y="424515"/>
                      </a:cubicBezTo>
                      <a:lnTo>
                        <a:pt x="166011" y="316058"/>
                      </a:lnTo>
                      <a:cubicBezTo>
                        <a:pt x="166858" y="313330"/>
                        <a:pt x="170908" y="300631"/>
                        <a:pt x="184377" y="289814"/>
                      </a:cubicBezTo>
                      <a:cubicBezTo>
                        <a:pt x="192666" y="283229"/>
                        <a:pt x="203403" y="279655"/>
                        <a:pt x="214517" y="279373"/>
                      </a:cubicBezTo>
                      <a:lnTo>
                        <a:pt x="214517" y="279279"/>
                      </a:lnTo>
                      <a:cubicBezTo>
                        <a:pt x="214140" y="273447"/>
                        <a:pt x="211880" y="260654"/>
                        <a:pt x="229022" y="249648"/>
                      </a:cubicBezTo>
                      <a:cubicBezTo>
                        <a:pt x="233731" y="246638"/>
                        <a:pt x="247765" y="237326"/>
                        <a:pt x="247765" y="237326"/>
                      </a:cubicBezTo>
                      <a:cubicBezTo>
                        <a:pt x="251061" y="235162"/>
                        <a:pt x="254923" y="234033"/>
                        <a:pt x="258879" y="234033"/>
                      </a:cubicBezTo>
                      <a:cubicBezTo>
                        <a:pt x="261328" y="234033"/>
                        <a:pt x="263494" y="234786"/>
                        <a:pt x="265754" y="235538"/>
                      </a:cubicBezTo>
                      <a:cubicBezTo>
                        <a:pt x="266790" y="236009"/>
                        <a:pt x="267826" y="236385"/>
                        <a:pt x="268768" y="236855"/>
                      </a:cubicBezTo>
                      <a:lnTo>
                        <a:pt x="269239" y="234598"/>
                      </a:lnTo>
                      <a:cubicBezTo>
                        <a:pt x="264436" y="231211"/>
                        <a:pt x="259726" y="227261"/>
                        <a:pt x="255205" y="222934"/>
                      </a:cubicBezTo>
                      <a:cubicBezTo>
                        <a:pt x="254923" y="222651"/>
                        <a:pt x="254735" y="222463"/>
                        <a:pt x="254546" y="222275"/>
                      </a:cubicBezTo>
                      <a:cubicBezTo>
                        <a:pt x="250025" y="217948"/>
                        <a:pt x="245693" y="213057"/>
                        <a:pt x="241548" y="207789"/>
                      </a:cubicBezTo>
                      <a:cubicBezTo>
                        <a:pt x="241454" y="207601"/>
                        <a:pt x="241266" y="207413"/>
                        <a:pt x="241077" y="207225"/>
                      </a:cubicBezTo>
                      <a:cubicBezTo>
                        <a:pt x="236933" y="201769"/>
                        <a:pt x="233072" y="196031"/>
                        <a:pt x="229681" y="189823"/>
                      </a:cubicBezTo>
                      <a:cubicBezTo>
                        <a:pt x="229587" y="189729"/>
                        <a:pt x="229587" y="189635"/>
                        <a:pt x="229493" y="189635"/>
                      </a:cubicBezTo>
                      <a:cubicBezTo>
                        <a:pt x="226008" y="183332"/>
                        <a:pt x="222899" y="176654"/>
                        <a:pt x="220356" y="169787"/>
                      </a:cubicBezTo>
                      <a:cubicBezTo>
                        <a:pt x="214140" y="168658"/>
                        <a:pt x="208301" y="165084"/>
                        <a:pt x="203497" y="159910"/>
                      </a:cubicBezTo>
                      <a:cubicBezTo>
                        <a:pt x="203309" y="159722"/>
                        <a:pt x="203214" y="159628"/>
                        <a:pt x="203120" y="159534"/>
                      </a:cubicBezTo>
                      <a:cubicBezTo>
                        <a:pt x="200860" y="157088"/>
                        <a:pt x="198976" y="154172"/>
                        <a:pt x="197281" y="151068"/>
                      </a:cubicBezTo>
                      <a:cubicBezTo>
                        <a:pt x="196998" y="150504"/>
                        <a:pt x="196716" y="149939"/>
                        <a:pt x="196433" y="149281"/>
                      </a:cubicBezTo>
                      <a:cubicBezTo>
                        <a:pt x="194832" y="146083"/>
                        <a:pt x="193513" y="142602"/>
                        <a:pt x="192666" y="138840"/>
                      </a:cubicBezTo>
                      <a:cubicBezTo>
                        <a:pt x="188145" y="118428"/>
                        <a:pt x="197092" y="99050"/>
                        <a:pt x="212727" y="95476"/>
                      </a:cubicBezTo>
                      <a:lnTo>
                        <a:pt x="212727" y="85787"/>
                      </a:lnTo>
                      <a:cubicBezTo>
                        <a:pt x="212727" y="38378"/>
                        <a:pt x="251155" y="0"/>
                        <a:pt x="298626" y="0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  <p:grpSp>
              <p:nvGrpSpPr>
                <p:cNvPr id="32" name="i$ļiḋé">
                  <a:extLst>
                    <a:ext uri="{FF2B5EF4-FFF2-40B4-BE49-F238E27FC236}">
                      <a16:creationId xmlns:a16="http://schemas.microsoft.com/office/drawing/2014/main" xmlns="" id="{26E645E4-405B-482F-A2BA-2286F8C7DC4B}"/>
                    </a:ext>
                  </a:extLst>
                </p:cNvPr>
                <p:cNvGrpSpPr/>
                <p:nvPr/>
              </p:nvGrpSpPr>
              <p:grpSpPr>
                <a:xfrm>
                  <a:off x="2906630" y="4322429"/>
                  <a:ext cx="1154167" cy="761054"/>
                  <a:chOff x="2906630" y="4322429"/>
                  <a:chExt cx="1154167" cy="761054"/>
                </a:xfrm>
              </p:grpSpPr>
              <p:sp>
                <p:nvSpPr>
                  <p:cNvPr id="33" name="is1íḑe">
                    <a:extLst>
                      <a:ext uri="{FF2B5EF4-FFF2-40B4-BE49-F238E27FC236}">
                        <a16:creationId xmlns:a16="http://schemas.microsoft.com/office/drawing/2014/main" xmlns="" id="{588C2F76-E741-44D7-A0BA-A769DD1D8A9F}"/>
                      </a:ext>
                    </a:extLst>
                  </p:cNvPr>
                  <p:cNvSpPr/>
                  <p:nvPr/>
                </p:nvSpPr>
                <p:spPr>
                  <a:xfrm>
                    <a:off x="2906630" y="4322429"/>
                    <a:ext cx="1154167" cy="761054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9242" y="21600"/>
                        </a:moveTo>
                        <a:lnTo>
                          <a:pt x="9202" y="12826"/>
                        </a:lnTo>
                        <a:lnTo>
                          <a:pt x="0" y="12826"/>
                        </a:lnTo>
                        <a:lnTo>
                          <a:pt x="0" y="0"/>
                        </a:lnTo>
                        <a:lnTo>
                          <a:pt x="21600" y="0"/>
                        </a:lnTo>
                        <a:lnTo>
                          <a:pt x="21600" y="12826"/>
                        </a:lnTo>
                      </a:path>
                    </a:pathLst>
                  </a:custGeom>
                  <a:solidFill>
                    <a:schemeClr val="tx1">
                      <a:lumMod val="50000"/>
                      <a:lumOff val="50000"/>
                    </a:schemeClr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34" name="i$ļîḍê">
                    <a:extLst>
                      <a:ext uri="{FF2B5EF4-FFF2-40B4-BE49-F238E27FC236}">
                        <a16:creationId xmlns:a16="http://schemas.microsoft.com/office/drawing/2014/main" xmlns="" id="{8323E514-2F06-4DF4-A30F-6A57B076B991}"/>
                      </a:ext>
                    </a:extLst>
                  </p:cNvPr>
                  <p:cNvSpPr txBox="1"/>
                  <p:nvPr/>
                </p:nvSpPr>
                <p:spPr bwMode="auto">
                  <a:xfrm>
                    <a:off x="2906630" y="4371975"/>
                    <a:ext cx="1112919" cy="310718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xtLst/>
                </p:spPr>
                <p:txBody>
                  <a:bodyPr wrap="none" lIns="90000" tIns="46800" rIns="90000" bIns="46800" anchor="ctr" anchorCtr="0">
                    <a:normAutofit/>
                  </a:bodyPr>
                  <a:lstStyle>
                    <a:defPPr>
                      <a:defRPr lang="zh-CN"/>
                    </a:defPPr>
                    <a:lvl1pPr marL="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18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377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566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754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5943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131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32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50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eaLnBrk="1" hangingPunct="1">
                      <a:lnSpc>
                        <a:spcPct val="100000"/>
                      </a:lnSpc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altLang="zh-CN" sz="1400" b="1" dirty="0"/>
                      <a:t>2014</a:t>
                    </a:r>
                  </a:p>
                </p:txBody>
              </p:sp>
            </p:grpSp>
          </p:grpSp>
          <p:sp>
            <p:nvSpPr>
              <p:cNvPr id="29" name="îŝlîḍe">
                <a:extLst>
                  <a:ext uri="{FF2B5EF4-FFF2-40B4-BE49-F238E27FC236}">
                    <a16:creationId xmlns:a16="http://schemas.microsoft.com/office/drawing/2014/main" xmlns="" id="{C055A847-EFDB-4656-8DD5-1D3DA69EEA2B}"/>
                  </a:ext>
                </a:extLst>
              </p:cNvPr>
              <p:cNvSpPr txBox="1"/>
              <p:nvPr/>
            </p:nvSpPr>
            <p:spPr>
              <a:xfrm>
                <a:off x="1911000" y="5283028"/>
                <a:ext cx="4455000" cy="43045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de-DE" sz="2000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30" name="iSliḓé">
                <a:extLst>
                  <a:ext uri="{FF2B5EF4-FFF2-40B4-BE49-F238E27FC236}">
                    <a16:creationId xmlns:a16="http://schemas.microsoft.com/office/drawing/2014/main" xmlns="" id="{E14304A1-6A0D-4B02-A9A2-6416E983E95B}"/>
                  </a:ext>
                </a:extLst>
              </p:cNvPr>
              <p:cNvSpPr txBox="1"/>
              <p:nvPr/>
            </p:nvSpPr>
            <p:spPr>
              <a:xfrm>
                <a:off x="1911000" y="5713483"/>
                <a:ext cx="4455000" cy="43045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Copy paste fonts. Choose the only option to retain text.…</a:t>
                </a:r>
                <a:r>
                  <a:rPr kumimoji="0" lang="de-DE" sz="12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.</a:t>
                </a:r>
              </a:p>
            </p:txBody>
          </p:sp>
        </p:grpSp>
        <p:grpSp>
          <p:nvGrpSpPr>
            <p:cNvPr id="9" name="i$ľíḑe">
              <a:extLst>
                <a:ext uri="{FF2B5EF4-FFF2-40B4-BE49-F238E27FC236}">
                  <a16:creationId xmlns:a16="http://schemas.microsoft.com/office/drawing/2014/main" xmlns="" id="{65C00639-B27E-48CF-AF7C-4BC65848A941}"/>
                </a:ext>
              </a:extLst>
            </p:cNvPr>
            <p:cNvGrpSpPr/>
            <p:nvPr/>
          </p:nvGrpSpPr>
          <p:grpSpPr>
            <a:xfrm>
              <a:off x="5896534" y="2040840"/>
              <a:ext cx="5623954" cy="1544938"/>
              <a:chOff x="671725" y="4599000"/>
              <a:chExt cx="5623954" cy="1544938"/>
            </a:xfrm>
          </p:grpSpPr>
          <p:grpSp>
            <p:nvGrpSpPr>
              <p:cNvPr id="21" name="îsļîḓé">
                <a:extLst>
                  <a:ext uri="{FF2B5EF4-FFF2-40B4-BE49-F238E27FC236}">
                    <a16:creationId xmlns:a16="http://schemas.microsoft.com/office/drawing/2014/main" xmlns="" id="{AB17B319-6A1E-4982-88D4-A880E3AB3AA0}"/>
                  </a:ext>
                </a:extLst>
              </p:cNvPr>
              <p:cNvGrpSpPr/>
              <p:nvPr/>
            </p:nvGrpSpPr>
            <p:grpSpPr>
              <a:xfrm>
                <a:off x="671725" y="4599000"/>
                <a:ext cx="1154167" cy="1114483"/>
                <a:chOff x="2906630" y="3969000"/>
                <a:chExt cx="1154167" cy="1114483"/>
              </a:xfrm>
            </p:grpSpPr>
            <p:sp>
              <p:nvSpPr>
                <p:cNvPr id="24" name="îsḻîḓê">
                  <a:extLst>
                    <a:ext uri="{FF2B5EF4-FFF2-40B4-BE49-F238E27FC236}">
                      <a16:creationId xmlns:a16="http://schemas.microsoft.com/office/drawing/2014/main" xmlns="" id="{97E1CB72-94A3-4EB7-AEE7-3011EFBC67E5}"/>
                    </a:ext>
                  </a:extLst>
                </p:cNvPr>
                <p:cNvSpPr/>
                <p:nvPr/>
              </p:nvSpPr>
              <p:spPr>
                <a:xfrm>
                  <a:off x="2988872" y="3969000"/>
                  <a:ext cx="325828" cy="263726"/>
                </a:xfrm>
                <a:custGeom>
                  <a:avLst/>
                  <a:gdLst>
                    <a:gd name="connsiteX0" fmla="*/ 355420 w 607568"/>
                    <a:gd name="connsiteY0" fmla="*/ 250307 h 491771"/>
                    <a:gd name="connsiteX1" fmla="*/ 352312 w 607568"/>
                    <a:gd name="connsiteY1" fmla="*/ 251812 h 491771"/>
                    <a:gd name="connsiteX2" fmla="*/ 321042 w 607568"/>
                    <a:gd name="connsiteY2" fmla="*/ 289814 h 491771"/>
                    <a:gd name="connsiteX3" fmla="*/ 321513 w 607568"/>
                    <a:gd name="connsiteY3" fmla="*/ 295364 h 491771"/>
                    <a:gd name="connsiteX4" fmla="*/ 369736 w 607568"/>
                    <a:gd name="connsiteY4" fmla="*/ 338257 h 491771"/>
                    <a:gd name="connsiteX5" fmla="*/ 371997 w 607568"/>
                    <a:gd name="connsiteY5" fmla="*/ 339104 h 491771"/>
                    <a:gd name="connsiteX6" fmla="*/ 373127 w 607568"/>
                    <a:gd name="connsiteY6" fmla="*/ 338916 h 491771"/>
                    <a:gd name="connsiteX7" fmla="*/ 375293 w 607568"/>
                    <a:gd name="connsiteY7" fmla="*/ 336282 h 491771"/>
                    <a:gd name="connsiteX8" fmla="*/ 383676 w 607568"/>
                    <a:gd name="connsiteY8" fmla="*/ 279467 h 491771"/>
                    <a:gd name="connsiteX9" fmla="*/ 376424 w 607568"/>
                    <a:gd name="connsiteY9" fmla="*/ 263287 h 491771"/>
                    <a:gd name="connsiteX10" fmla="*/ 357681 w 607568"/>
                    <a:gd name="connsiteY10" fmla="*/ 250965 h 491771"/>
                    <a:gd name="connsiteX11" fmla="*/ 355420 w 607568"/>
                    <a:gd name="connsiteY11" fmla="*/ 250307 h 491771"/>
                    <a:gd name="connsiteX12" fmla="*/ 258879 w 607568"/>
                    <a:gd name="connsiteY12" fmla="*/ 250307 h 491771"/>
                    <a:gd name="connsiteX13" fmla="*/ 256712 w 607568"/>
                    <a:gd name="connsiteY13" fmla="*/ 250965 h 491771"/>
                    <a:gd name="connsiteX14" fmla="*/ 237969 w 607568"/>
                    <a:gd name="connsiteY14" fmla="*/ 263287 h 491771"/>
                    <a:gd name="connsiteX15" fmla="*/ 230717 w 607568"/>
                    <a:gd name="connsiteY15" fmla="*/ 279467 h 491771"/>
                    <a:gd name="connsiteX16" fmla="*/ 239100 w 607568"/>
                    <a:gd name="connsiteY16" fmla="*/ 336282 h 491771"/>
                    <a:gd name="connsiteX17" fmla="*/ 241266 w 607568"/>
                    <a:gd name="connsiteY17" fmla="*/ 338916 h 491771"/>
                    <a:gd name="connsiteX18" fmla="*/ 242396 w 607568"/>
                    <a:gd name="connsiteY18" fmla="*/ 339104 h 491771"/>
                    <a:gd name="connsiteX19" fmla="*/ 244657 w 607568"/>
                    <a:gd name="connsiteY19" fmla="*/ 338257 h 491771"/>
                    <a:gd name="connsiteX20" fmla="*/ 292880 w 607568"/>
                    <a:gd name="connsiteY20" fmla="*/ 295364 h 491771"/>
                    <a:gd name="connsiteX21" fmla="*/ 293351 w 607568"/>
                    <a:gd name="connsiteY21" fmla="*/ 289814 h 491771"/>
                    <a:gd name="connsiteX22" fmla="*/ 261987 w 607568"/>
                    <a:gd name="connsiteY22" fmla="*/ 251812 h 491771"/>
                    <a:gd name="connsiteX23" fmla="*/ 258879 w 607568"/>
                    <a:gd name="connsiteY23" fmla="*/ 250307 h 491771"/>
                    <a:gd name="connsiteX24" fmla="*/ 500465 w 607568"/>
                    <a:gd name="connsiteY24" fmla="*/ 66049 h 491771"/>
                    <a:gd name="connsiteX25" fmla="*/ 565743 w 607568"/>
                    <a:gd name="connsiteY25" fmla="*/ 130673 h 491771"/>
                    <a:gd name="connsiteX26" fmla="*/ 566120 w 607568"/>
                    <a:gd name="connsiteY26" fmla="*/ 130673 h 491771"/>
                    <a:gd name="connsiteX27" fmla="*/ 580250 w 607568"/>
                    <a:gd name="connsiteY27" fmla="*/ 160962 h 491771"/>
                    <a:gd name="connsiteX28" fmla="*/ 560939 w 607568"/>
                    <a:gd name="connsiteY28" fmla="*/ 182503 h 491771"/>
                    <a:gd name="connsiteX29" fmla="*/ 531927 w 607568"/>
                    <a:gd name="connsiteY29" fmla="*/ 223799 h 491771"/>
                    <a:gd name="connsiteX30" fmla="*/ 528253 w 607568"/>
                    <a:gd name="connsiteY30" fmla="*/ 234240 h 491771"/>
                    <a:gd name="connsiteX31" fmla="*/ 530797 w 607568"/>
                    <a:gd name="connsiteY31" fmla="*/ 246281 h 491771"/>
                    <a:gd name="connsiteX32" fmla="*/ 545868 w 607568"/>
                    <a:gd name="connsiteY32" fmla="*/ 261143 h 491771"/>
                    <a:gd name="connsiteX33" fmla="*/ 558961 w 607568"/>
                    <a:gd name="connsiteY33" fmla="*/ 263777 h 491771"/>
                    <a:gd name="connsiteX34" fmla="*/ 597299 w 607568"/>
                    <a:gd name="connsiteY34" fmla="*/ 301968 h 491771"/>
                    <a:gd name="connsiteX35" fmla="*/ 607002 w 607568"/>
                    <a:gd name="connsiteY35" fmla="*/ 350788 h 491771"/>
                    <a:gd name="connsiteX36" fmla="*/ 601256 w 607568"/>
                    <a:gd name="connsiteY36" fmla="*/ 373835 h 491771"/>
                    <a:gd name="connsiteX37" fmla="*/ 579685 w 607568"/>
                    <a:gd name="connsiteY37" fmla="*/ 384088 h 491771"/>
                    <a:gd name="connsiteX38" fmla="*/ 490386 w 607568"/>
                    <a:gd name="connsiteY38" fmla="*/ 384088 h 491771"/>
                    <a:gd name="connsiteX39" fmla="*/ 467685 w 607568"/>
                    <a:gd name="connsiteY39" fmla="*/ 310058 h 491771"/>
                    <a:gd name="connsiteX40" fmla="*/ 431702 w 607568"/>
                    <a:gd name="connsiteY40" fmla="*/ 267445 h 491771"/>
                    <a:gd name="connsiteX41" fmla="*/ 441969 w 607568"/>
                    <a:gd name="connsiteY41" fmla="*/ 263777 h 491771"/>
                    <a:gd name="connsiteX42" fmla="*/ 455157 w 607568"/>
                    <a:gd name="connsiteY42" fmla="*/ 261237 h 491771"/>
                    <a:gd name="connsiteX43" fmla="*/ 470228 w 607568"/>
                    <a:gd name="connsiteY43" fmla="*/ 246281 h 491771"/>
                    <a:gd name="connsiteX44" fmla="*/ 472677 w 607568"/>
                    <a:gd name="connsiteY44" fmla="*/ 234240 h 491771"/>
                    <a:gd name="connsiteX45" fmla="*/ 469098 w 607568"/>
                    <a:gd name="connsiteY45" fmla="*/ 223893 h 491771"/>
                    <a:gd name="connsiteX46" fmla="*/ 439991 w 607568"/>
                    <a:gd name="connsiteY46" fmla="*/ 182503 h 491771"/>
                    <a:gd name="connsiteX47" fmla="*/ 426144 w 607568"/>
                    <a:gd name="connsiteY47" fmla="*/ 172720 h 491771"/>
                    <a:gd name="connsiteX48" fmla="*/ 441404 w 607568"/>
                    <a:gd name="connsiteY48" fmla="*/ 143278 h 491771"/>
                    <a:gd name="connsiteX49" fmla="*/ 439708 w 607568"/>
                    <a:gd name="connsiteY49" fmla="*/ 107438 h 491771"/>
                    <a:gd name="connsiteX50" fmla="*/ 500465 w 607568"/>
                    <a:gd name="connsiteY50" fmla="*/ 66049 h 491771"/>
                    <a:gd name="connsiteX51" fmla="*/ 107100 w 607568"/>
                    <a:gd name="connsiteY51" fmla="*/ 66049 h 491771"/>
                    <a:gd name="connsiteX52" fmla="*/ 171341 w 607568"/>
                    <a:gd name="connsiteY52" fmla="*/ 123618 h 491771"/>
                    <a:gd name="connsiteX53" fmla="*/ 172849 w 607568"/>
                    <a:gd name="connsiteY53" fmla="*/ 143278 h 491771"/>
                    <a:gd name="connsiteX54" fmla="*/ 184246 w 607568"/>
                    <a:gd name="connsiteY54" fmla="*/ 168205 h 491771"/>
                    <a:gd name="connsiteX55" fmla="*/ 167574 w 607568"/>
                    <a:gd name="connsiteY55" fmla="*/ 182503 h 491771"/>
                    <a:gd name="connsiteX56" fmla="*/ 138468 w 607568"/>
                    <a:gd name="connsiteY56" fmla="*/ 223799 h 491771"/>
                    <a:gd name="connsiteX57" fmla="*/ 134794 w 607568"/>
                    <a:gd name="connsiteY57" fmla="*/ 234240 h 491771"/>
                    <a:gd name="connsiteX58" fmla="*/ 137337 w 607568"/>
                    <a:gd name="connsiteY58" fmla="*/ 246281 h 491771"/>
                    <a:gd name="connsiteX59" fmla="*/ 152408 w 607568"/>
                    <a:gd name="connsiteY59" fmla="*/ 261143 h 491771"/>
                    <a:gd name="connsiteX60" fmla="*/ 165596 w 607568"/>
                    <a:gd name="connsiteY60" fmla="*/ 263777 h 491771"/>
                    <a:gd name="connsiteX61" fmla="*/ 179442 w 607568"/>
                    <a:gd name="connsiteY61" fmla="*/ 268856 h 491771"/>
                    <a:gd name="connsiteX62" fmla="*/ 146662 w 607568"/>
                    <a:gd name="connsiteY62" fmla="*/ 310058 h 491771"/>
                    <a:gd name="connsiteX63" fmla="*/ 123867 w 607568"/>
                    <a:gd name="connsiteY63" fmla="*/ 384088 h 491771"/>
                    <a:gd name="connsiteX64" fmla="*/ 27883 w 607568"/>
                    <a:gd name="connsiteY64" fmla="*/ 384088 h 491771"/>
                    <a:gd name="connsiteX65" fmla="*/ 6312 w 607568"/>
                    <a:gd name="connsiteY65" fmla="*/ 373835 h 491771"/>
                    <a:gd name="connsiteX66" fmla="*/ 566 w 607568"/>
                    <a:gd name="connsiteY66" fmla="*/ 350788 h 491771"/>
                    <a:gd name="connsiteX67" fmla="*/ 10268 w 607568"/>
                    <a:gd name="connsiteY67" fmla="*/ 301968 h 491771"/>
                    <a:gd name="connsiteX68" fmla="*/ 48606 w 607568"/>
                    <a:gd name="connsiteY68" fmla="*/ 263777 h 491771"/>
                    <a:gd name="connsiteX69" fmla="*/ 61699 w 607568"/>
                    <a:gd name="connsiteY69" fmla="*/ 261237 h 491771"/>
                    <a:gd name="connsiteX70" fmla="*/ 76770 w 607568"/>
                    <a:gd name="connsiteY70" fmla="*/ 246281 h 491771"/>
                    <a:gd name="connsiteX71" fmla="*/ 79313 w 607568"/>
                    <a:gd name="connsiteY71" fmla="*/ 234240 h 491771"/>
                    <a:gd name="connsiteX72" fmla="*/ 75639 w 607568"/>
                    <a:gd name="connsiteY72" fmla="*/ 223893 h 491771"/>
                    <a:gd name="connsiteX73" fmla="*/ 46628 w 607568"/>
                    <a:gd name="connsiteY73" fmla="*/ 182503 h 491771"/>
                    <a:gd name="connsiteX74" fmla="*/ 27318 w 607568"/>
                    <a:gd name="connsiteY74" fmla="*/ 160962 h 491771"/>
                    <a:gd name="connsiteX75" fmla="*/ 41447 w 607568"/>
                    <a:gd name="connsiteY75" fmla="*/ 130673 h 491771"/>
                    <a:gd name="connsiteX76" fmla="*/ 41824 w 607568"/>
                    <a:gd name="connsiteY76" fmla="*/ 130673 h 491771"/>
                    <a:gd name="connsiteX77" fmla="*/ 107100 w 607568"/>
                    <a:gd name="connsiteY77" fmla="*/ 66049 h 491771"/>
                    <a:gd name="connsiteX78" fmla="*/ 298626 w 607568"/>
                    <a:gd name="connsiteY78" fmla="*/ 0 h 491771"/>
                    <a:gd name="connsiteX79" fmla="*/ 315956 w 607568"/>
                    <a:gd name="connsiteY79" fmla="*/ 0 h 491771"/>
                    <a:gd name="connsiteX80" fmla="*/ 401854 w 607568"/>
                    <a:gd name="connsiteY80" fmla="*/ 85787 h 491771"/>
                    <a:gd name="connsiteX81" fmla="*/ 401854 w 607568"/>
                    <a:gd name="connsiteY81" fmla="*/ 95476 h 491771"/>
                    <a:gd name="connsiteX82" fmla="*/ 421633 w 607568"/>
                    <a:gd name="connsiteY82" fmla="*/ 138840 h 491771"/>
                    <a:gd name="connsiteX83" fmla="*/ 417960 w 607568"/>
                    <a:gd name="connsiteY83" fmla="*/ 149281 h 491771"/>
                    <a:gd name="connsiteX84" fmla="*/ 417112 w 607568"/>
                    <a:gd name="connsiteY84" fmla="*/ 151068 h 491771"/>
                    <a:gd name="connsiteX85" fmla="*/ 411273 w 607568"/>
                    <a:gd name="connsiteY85" fmla="*/ 159534 h 491771"/>
                    <a:gd name="connsiteX86" fmla="*/ 410896 w 607568"/>
                    <a:gd name="connsiteY86" fmla="*/ 159910 h 491771"/>
                    <a:gd name="connsiteX87" fmla="*/ 394037 w 607568"/>
                    <a:gd name="connsiteY87" fmla="*/ 169787 h 491771"/>
                    <a:gd name="connsiteX88" fmla="*/ 384900 w 607568"/>
                    <a:gd name="connsiteY88" fmla="*/ 189541 h 491771"/>
                    <a:gd name="connsiteX89" fmla="*/ 384712 w 607568"/>
                    <a:gd name="connsiteY89" fmla="*/ 189823 h 491771"/>
                    <a:gd name="connsiteX90" fmla="*/ 373316 w 607568"/>
                    <a:gd name="connsiteY90" fmla="*/ 207131 h 491771"/>
                    <a:gd name="connsiteX91" fmla="*/ 372750 w 607568"/>
                    <a:gd name="connsiteY91" fmla="*/ 207789 h 491771"/>
                    <a:gd name="connsiteX92" fmla="*/ 359847 w 607568"/>
                    <a:gd name="connsiteY92" fmla="*/ 222275 h 491771"/>
                    <a:gd name="connsiteX93" fmla="*/ 359188 w 607568"/>
                    <a:gd name="connsiteY93" fmla="*/ 222934 h 491771"/>
                    <a:gd name="connsiteX94" fmla="*/ 345154 w 607568"/>
                    <a:gd name="connsiteY94" fmla="*/ 234598 h 491771"/>
                    <a:gd name="connsiteX95" fmla="*/ 345625 w 607568"/>
                    <a:gd name="connsiteY95" fmla="*/ 236855 h 491771"/>
                    <a:gd name="connsiteX96" fmla="*/ 348639 w 607568"/>
                    <a:gd name="connsiteY96" fmla="*/ 235538 h 491771"/>
                    <a:gd name="connsiteX97" fmla="*/ 355514 w 607568"/>
                    <a:gd name="connsiteY97" fmla="*/ 234033 h 491771"/>
                    <a:gd name="connsiteX98" fmla="*/ 366628 w 607568"/>
                    <a:gd name="connsiteY98" fmla="*/ 237326 h 491771"/>
                    <a:gd name="connsiteX99" fmla="*/ 385371 w 607568"/>
                    <a:gd name="connsiteY99" fmla="*/ 249648 h 491771"/>
                    <a:gd name="connsiteX100" fmla="*/ 399876 w 607568"/>
                    <a:gd name="connsiteY100" fmla="*/ 279373 h 491771"/>
                    <a:gd name="connsiteX101" fmla="*/ 430016 w 607568"/>
                    <a:gd name="connsiteY101" fmla="*/ 289814 h 491771"/>
                    <a:gd name="connsiteX102" fmla="*/ 448382 w 607568"/>
                    <a:gd name="connsiteY102" fmla="*/ 316058 h 491771"/>
                    <a:gd name="connsiteX103" fmla="*/ 481630 w 607568"/>
                    <a:gd name="connsiteY103" fmla="*/ 424515 h 491771"/>
                    <a:gd name="connsiteX104" fmla="*/ 483891 w 607568"/>
                    <a:gd name="connsiteY104" fmla="*/ 436461 h 491771"/>
                    <a:gd name="connsiteX105" fmla="*/ 473718 w 607568"/>
                    <a:gd name="connsiteY105" fmla="*/ 470700 h 491771"/>
                    <a:gd name="connsiteX106" fmla="*/ 443956 w 607568"/>
                    <a:gd name="connsiteY106" fmla="*/ 490360 h 491771"/>
                    <a:gd name="connsiteX107" fmla="*/ 431805 w 607568"/>
                    <a:gd name="connsiteY107" fmla="*/ 491771 h 491771"/>
                    <a:gd name="connsiteX108" fmla="*/ 325375 w 607568"/>
                    <a:gd name="connsiteY108" fmla="*/ 491771 h 491771"/>
                    <a:gd name="connsiteX109" fmla="*/ 337430 w 607568"/>
                    <a:gd name="connsiteY109" fmla="*/ 415296 h 491771"/>
                    <a:gd name="connsiteX110" fmla="*/ 334605 w 607568"/>
                    <a:gd name="connsiteY110" fmla="*/ 389052 h 491771"/>
                    <a:gd name="connsiteX111" fmla="*/ 323962 w 607568"/>
                    <a:gd name="connsiteY111" fmla="*/ 360927 h 491771"/>
                    <a:gd name="connsiteX112" fmla="*/ 337430 w 607568"/>
                    <a:gd name="connsiteY112" fmla="*/ 347476 h 491771"/>
                    <a:gd name="connsiteX113" fmla="*/ 307196 w 607568"/>
                    <a:gd name="connsiteY113" fmla="*/ 317281 h 491771"/>
                    <a:gd name="connsiteX114" fmla="*/ 276868 w 607568"/>
                    <a:gd name="connsiteY114" fmla="*/ 347476 h 491771"/>
                    <a:gd name="connsiteX115" fmla="*/ 290337 w 607568"/>
                    <a:gd name="connsiteY115" fmla="*/ 360927 h 491771"/>
                    <a:gd name="connsiteX116" fmla="*/ 279694 w 607568"/>
                    <a:gd name="connsiteY116" fmla="*/ 389052 h 491771"/>
                    <a:gd name="connsiteX117" fmla="*/ 276963 w 607568"/>
                    <a:gd name="connsiteY117" fmla="*/ 415296 h 491771"/>
                    <a:gd name="connsiteX118" fmla="*/ 288736 w 607568"/>
                    <a:gd name="connsiteY118" fmla="*/ 491771 h 491771"/>
                    <a:gd name="connsiteX119" fmla="*/ 182493 w 607568"/>
                    <a:gd name="connsiteY119" fmla="*/ 491771 h 491771"/>
                    <a:gd name="connsiteX120" fmla="*/ 170437 w 607568"/>
                    <a:gd name="connsiteY120" fmla="*/ 490360 h 491771"/>
                    <a:gd name="connsiteX121" fmla="*/ 140675 w 607568"/>
                    <a:gd name="connsiteY121" fmla="*/ 470700 h 491771"/>
                    <a:gd name="connsiteX122" fmla="*/ 132669 w 607568"/>
                    <a:gd name="connsiteY122" fmla="*/ 424515 h 491771"/>
                    <a:gd name="connsiteX123" fmla="*/ 166011 w 607568"/>
                    <a:gd name="connsiteY123" fmla="*/ 316058 h 491771"/>
                    <a:gd name="connsiteX124" fmla="*/ 184377 w 607568"/>
                    <a:gd name="connsiteY124" fmla="*/ 289814 h 491771"/>
                    <a:gd name="connsiteX125" fmla="*/ 214517 w 607568"/>
                    <a:gd name="connsiteY125" fmla="*/ 279373 h 491771"/>
                    <a:gd name="connsiteX126" fmla="*/ 214517 w 607568"/>
                    <a:gd name="connsiteY126" fmla="*/ 279279 h 491771"/>
                    <a:gd name="connsiteX127" fmla="*/ 229022 w 607568"/>
                    <a:gd name="connsiteY127" fmla="*/ 249648 h 491771"/>
                    <a:gd name="connsiteX128" fmla="*/ 247765 w 607568"/>
                    <a:gd name="connsiteY128" fmla="*/ 237326 h 491771"/>
                    <a:gd name="connsiteX129" fmla="*/ 258879 w 607568"/>
                    <a:gd name="connsiteY129" fmla="*/ 234033 h 491771"/>
                    <a:gd name="connsiteX130" fmla="*/ 265754 w 607568"/>
                    <a:gd name="connsiteY130" fmla="*/ 235538 h 491771"/>
                    <a:gd name="connsiteX131" fmla="*/ 268768 w 607568"/>
                    <a:gd name="connsiteY131" fmla="*/ 236855 h 491771"/>
                    <a:gd name="connsiteX132" fmla="*/ 269239 w 607568"/>
                    <a:gd name="connsiteY132" fmla="*/ 234598 h 491771"/>
                    <a:gd name="connsiteX133" fmla="*/ 255205 w 607568"/>
                    <a:gd name="connsiteY133" fmla="*/ 222934 h 491771"/>
                    <a:gd name="connsiteX134" fmla="*/ 254546 w 607568"/>
                    <a:gd name="connsiteY134" fmla="*/ 222275 h 491771"/>
                    <a:gd name="connsiteX135" fmla="*/ 241548 w 607568"/>
                    <a:gd name="connsiteY135" fmla="*/ 207789 h 491771"/>
                    <a:gd name="connsiteX136" fmla="*/ 241077 w 607568"/>
                    <a:gd name="connsiteY136" fmla="*/ 207225 h 491771"/>
                    <a:gd name="connsiteX137" fmla="*/ 229681 w 607568"/>
                    <a:gd name="connsiteY137" fmla="*/ 189823 h 491771"/>
                    <a:gd name="connsiteX138" fmla="*/ 229493 w 607568"/>
                    <a:gd name="connsiteY138" fmla="*/ 189635 h 491771"/>
                    <a:gd name="connsiteX139" fmla="*/ 220356 w 607568"/>
                    <a:gd name="connsiteY139" fmla="*/ 169787 h 491771"/>
                    <a:gd name="connsiteX140" fmla="*/ 203497 w 607568"/>
                    <a:gd name="connsiteY140" fmla="*/ 159910 h 491771"/>
                    <a:gd name="connsiteX141" fmla="*/ 203120 w 607568"/>
                    <a:gd name="connsiteY141" fmla="*/ 159534 h 491771"/>
                    <a:gd name="connsiteX142" fmla="*/ 197281 w 607568"/>
                    <a:gd name="connsiteY142" fmla="*/ 151068 h 491771"/>
                    <a:gd name="connsiteX143" fmla="*/ 196433 w 607568"/>
                    <a:gd name="connsiteY143" fmla="*/ 149281 h 491771"/>
                    <a:gd name="connsiteX144" fmla="*/ 192666 w 607568"/>
                    <a:gd name="connsiteY144" fmla="*/ 138840 h 491771"/>
                    <a:gd name="connsiteX145" fmla="*/ 212727 w 607568"/>
                    <a:gd name="connsiteY145" fmla="*/ 95476 h 491771"/>
                    <a:gd name="connsiteX146" fmla="*/ 212727 w 607568"/>
                    <a:gd name="connsiteY146" fmla="*/ 85787 h 491771"/>
                    <a:gd name="connsiteX147" fmla="*/ 298626 w 607568"/>
                    <a:gd name="connsiteY147" fmla="*/ 0 h 4917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</a:cxnLst>
                  <a:rect l="l" t="t" r="r" b="b"/>
                  <a:pathLst>
                    <a:path w="607568" h="491771">
                      <a:moveTo>
                        <a:pt x="355420" y="250307"/>
                      </a:moveTo>
                      <a:cubicBezTo>
                        <a:pt x="354290" y="250307"/>
                        <a:pt x="353160" y="250871"/>
                        <a:pt x="352312" y="251812"/>
                      </a:cubicBezTo>
                      <a:lnTo>
                        <a:pt x="321042" y="289814"/>
                      </a:lnTo>
                      <a:cubicBezTo>
                        <a:pt x="319723" y="291507"/>
                        <a:pt x="319912" y="293953"/>
                        <a:pt x="321513" y="295364"/>
                      </a:cubicBezTo>
                      <a:lnTo>
                        <a:pt x="369736" y="338257"/>
                      </a:lnTo>
                      <a:cubicBezTo>
                        <a:pt x="370396" y="338822"/>
                        <a:pt x="371149" y="339104"/>
                        <a:pt x="371997" y="339104"/>
                      </a:cubicBezTo>
                      <a:cubicBezTo>
                        <a:pt x="372374" y="339104"/>
                        <a:pt x="372750" y="339010"/>
                        <a:pt x="373127" y="338916"/>
                      </a:cubicBezTo>
                      <a:cubicBezTo>
                        <a:pt x="374257" y="338539"/>
                        <a:pt x="375105" y="337505"/>
                        <a:pt x="375293" y="336282"/>
                      </a:cubicBezTo>
                      <a:lnTo>
                        <a:pt x="383676" y="279467"/>
                      </a:lnTo>
                      <a:cubicBezTo>
                        <a:pt x="384618" y="273164"/>
                        <a:pt x="381792" y="266768"/>
                        <a:pt x="376424" y="263287"/>
                      </a:cubicBezTo>
                      <a:lnTo>
                        <a:pt x="357681" y="250965"/>
                      </a:lnTo>
                      <a:cubicBezTo>
                        <a:pt x="357021" y="250495"/>
                        <a:pt x="356174" y="250307"/>
                        <a:pt x="355420" y="250307"/>
                      </a:cubicBezTo>
                      <a:close/>
                      <a:moveTo>
                        <a:pt x="258879" y="250307"/>
                      </a:moveTo>
                      <a:cubicBezTo>
                        <a:pt x="258125" y="250307"/>
                        <a:pt x="257372" y="250495"/>
                        <a:pt x="256712" y="250965"/>
                      </a:cubicBezTo>
                      <a:lnTo>
                        <a:pt x="237969" y="263287"/>
                      </a:lnTo>
                      <a:cubicBezTo>
                        <a:pt x="232601" y="266768"/>
                        <a:pt x="229775" y="273164"/>
                        <a:pt x="230717" y="279467"/>
                      </a:cubicBezTo>
                      <a:lnTo>
                        <a:pt x="239100" y="336282"/>
                      </a:lnTo>
                      <a:cubicBezTo>
                        <a:pt x="239288" y="337505"/>
                        <a:pt x="240136" y="338539"/>
                        <a:pt x="241266" y="338916"/>
                      </a:cubicBezTo>
                      <a:cubicBezTo>
                        <a:pt x="241643" y="339010"/>
                        <a:pt x="242019" y="339104"/>
                        <a:pt x="242396" y="339104"/>
                      </a:cubicBezTo>
                      <a:cubicBezTo>
                        <a:pt x="243244" y="339104"/>
                        <a:pt x="243997" y="338822"/>
                        <a:pt x="244657" y="338257"/>
                      </a:cubicBezTo>
                      <a:lnTo>
                        <a:pt x="292880" y="295364"/>
                      </a:lnTo>
                      <a:cubicBezTo>
                        <a:pt x="294481" y="293953"/>
                        <a:pt x="294670" y="291507"/>
                        <a:pt x="293351" y="289814"/>
                      </a:cubicBezTo>
                      <a:lnTo>
                        <a:pt x="261987" y="251812"/>
                      </a:lnTo>
                      <a:cubicBezTo>
                        <a:pt x="261233" y="250871"/>
                        <a:pt x="260103" y="250307"/>
                        <a:pt x="258879" y="250307"/>
                      </a:cubicBezTo>
                      <a:close/>
                      <a:moveTo>
                        <a:pt x="500465" y="66049"/>
                      </a:moveTo>
                      <a:cubicBezTo>
                        <a:pt x="548129" y="66049"/>
                        <a:pt x="562447" y="93516"/>
                        <a:pt x="565743" y="130673"/>
                      </a:cubicBezTo>
                      <a:cubicBezTo>
                        <a:pt x="565932" y="130673"/>
                        <a:pt x="566026" y="130673"/>
                        <a:pt x="566120" y="130673"/>
                      </a:cubicBezTo>
                      <a:cubicBezTo>
                        <a:pt x="577141" y="133118"/>
                        <a:pt x="583358" y="146664"/>
                        <a:pt x="580250" y="160962"/>
                      </a:cubicBezTo>
                      <a:cubicBezTo>
                        <a:pt x="577706" y="172532"/>
                        <a:pt x="569700" y="180904"/>
                        <a:pt x="560939" y="182503"/>
                      </a:cubicBezTo>
                      <a:cubicBezTo>
                        <a:pt x="554628" y="199529"/>
                        <a:pt x="543796" y="214016"/>
                        <a:pt x="531927" y="223799"/>
                      </a:cubicBezTo>
                      <a:cubicBezTo>
                        <a:pt x="528913" y="226338"/>
                        <a:pt x="527500" y="230383"/>
                        <a:pt x="528253" y="234240"/>
                      </a:cubicBezTo>
                      <a:lnTo>
                        <a:pt x="530797" y="246281"/>
                      </a:lnTo>
                      <a:cubicBezTo>
                        <a:pt x="532304" y="253806"/>
                        <a:pt x="538238" y="259732"/>
                        <a:pt x="545868" y="261143"/>
                      </a:cubicBezTo>
                      <a:lnTo>
                        <a:pt x="558961" y="263777"/>
                      </a:lnTo>
                      <a:cubicBezTo>
                        <a:pt x="578366" y="267634"/>
                        <a:pt x="593437" y="282684"/>
                        <a:pt x="597299" y="301968"/>
                      </a:cubicBezTo>
                      <a:lnTo>
                        <a:pt x="607002" y="350788"/>
                      </a:lnTo>
                      <a:cubicBezTo>
                        <a:pt x="608697" y="358972"/>
                        <a:pt x="606531" y="367438"/>
                        <a:pt x="601256" y="373835"/>
                      </a:cubicBezTo>
                      <a:cubicBezTo>
                        <a:pt x="595981" y="380325"/>
                        <a:pt x="588068" y="384088"/>
                        <a:pt x="579685" y="384088"/>
                      </a:cubicBezTo>
                      <a:lnTo>
                        <a:pt x="490386" y="384088"/>
                      </a:lnTo>
                      <a:lnTo>
                        <a:pt x="467685" y="310058"/>
                      </a:lnTo>
                      <a:cubicBezTo>
                        <a:pt x="461845" y="291150"/>
                        <a:pt x="448563" y="276194"/>
                        <a:pt x="431702" y="267445"/>
                      </a:cubicBezTo>
                      <a:cubicBezTo>
                        <a:pt x="434999" y="265940"/>
                        <a:pt x="438295" y="264529"/>
                        <a:pt x="441969" y="263777"/>
                      </a:cubicBezTo>
                      <a:lnTo>
                        <a:pt x="455157" y="261237"/>
                      </a:lnTo>
                      <a:cubicBezTo>
                        <a:pt x="462692" y="259732"/>
                        <a:pt x="468627" y="253806"/>
                        <a:pt x="470228" y="246281"/>
                      </a:cubicBezTo>
                      <a:lnTo>
                        <a:pt x="472677" y="234240"/>
                      </a:lnTo>
                      <a:cubicBezTo>
                        <a:pt x="473525" y="230383"/>
                        <a:pt x="472112" y="226338"/>
                        <a:pt x="469098" y="223893"/>
                      </a:cubicBezTo>
                      <a:cubicBezTo>
                        <a:pt x="457229" y="214016"/>
                        <a:pt x="446302" y="199529"/>
                        <a:pt x="439991" y="182503"/>
                      </a:cubicBezTo>
                      <a:cubicBezTo>
                        <a:pt x="434716" y="181563"/>
                        <a:pt x="429818" y="177894"/>
                        <a:pt x="426144" y="172720"/>
                      </a:cubicBezTo>
                      <a:cubicBezTo>
                        <a:pt x="433303" y="164725"/>
                        <a:pt x="438861" y="154754"/>
                        <a:pt x="441404" y="143278"/>
                      </a:cubicBezTo>
                      <a:cubicBezTo>
                        <a:pt x="444324" y="130485"/>
                        <a:pt x="443476" y="118068"/>
                        <a:pt x="439708" y="107438"/>
                      </a:cubicBezTo>
                      <a:cubicBezTo>
                        <a:pt x="447244" y="82699"/>
                        <a:pt x="464200" y="66049"/>
                        <a:pt x="500465" y="66049"/>
                      </a:cubicBezTo>
                      <a:close/>
                      <a:moveTo>
                        <a:pt x="107100" y="66049"/>
                      </a:moveTo>
                      <a:cubicBezTo>
                        <a:pt x="151561" y="66049"/>
                        <a:pt x="166820" y="90130"/>
                        <a:pt x="171341" y="123618"/>
                      </a:cubicBezTo>
                      <a:cubicBezTo>
                        <a:pt x="170965" y="129920"/>
                        <a:pt x="171436" y="136505"/>
                        <a:pt x="172849" y="143278"/>
                      </a:cubicBezTo>
                      <a:cubicBezTo>
                        <a:pt x="174921" y="152590"/>
                        <a:pt x="178971" y="161056"/>
                        <a:pt x="184246" y="168205"/>
                      </a:cubicBezTo>
                      <a:cubicBezTo>
                        <a:pt x="180573" y="175919"/>
                        <a:pt x="174356" y="181281"/>
                        <a:pt x="167574" y="182503"/>
                      </a:cubicBezTo>
                      <a:cubicBezTo>
                        <a:pt x="161263" y="199529"/>
                        <a:pt x="150336" y="214016"/>
                        <a:pt x="138468" y="223799"/>
                      </a:cubicBezTo>
                      <a:cubicBezTo>
                        <a:pt x="135453" y="226338"/>
                        <a:pt x="134040" y="230383"/>
                        <a:pt x="134794" y="234240"/>
                      </a:cubicBezTo>
                      <a:lnTo>
                        <a:pt x="137337" y="246281"/>
                      </a:lnTo>
                      <a:cubicBezTo>
                        <a:pt x="138939" y="253806"/>
                        <a:pt x="144873" y="259732"/>
                        <a:pt x="152408" y="261143"/>
                      </a:cubicBezTo>
                      <a:lnTo>
                        <a:pt x="165596" y="263777"/>
                      </a:lnTo>
                      <a:cubicBezTo>
                        <a:pt x="170494" y="264812"/>
                        <a:pt x="175203" y="266505"/>
                        <a:pt x="179442" y="268856"/>
                      </a:cubicBezTo>
                      <a:cubicBezTo>
                        <a:pt x="164088" y="277793"/>
                        <a:pt x="152126" y="292279"/>
                        <a:pt x="146662" y="310058"/>
                      </a:cubicBezTo>
                      <a:lnTo>
                        <a:pt x="123867" y="384088"/>
                      </a:lnTo>
                      <a:lnTo>
                        <a:pt x="27883" y="384088"/>
                      </a:lnTo>
                      <a:cubicBezTo>
                        <a:pt x="19499" y="384088"/>
                        <a:pt x="11587" y="380325"/>
                        <a:pt x="6312" y="373835"/>
                      </a:cubicBezTo>
                      <a:cubicBezTo>
                        <a:pt x="1037" y="367438"/>
                        <a:pt x="-1129" y="358972"/>
                        <a:pt x="566" y="350788"/>
                      </a:cubicBezTo>
                      <a:lnTo>
                        <a:pt x="10268" y="301968"/>
                      </a:lnTo>
                      <a:cubicBezTo>
                        <a:pt x="14130" y="282684"/>
                        <a:pt x="29202" y="267634"/>
                        <a:pt x="48606" y="263777"/>
                      </a:cubicBezTo>
                      <a:lnTo>
                        <a:pt x="61699" y="261237"/>
                      </a:lnTo>
                      <a:cubicBezTo>
                        <a:pt x="69328" y="259732"/>
                        <a:pt x="75263" y="253806"/>
                        <a:pt x="76770" y="246281"/>
                      </a:cubicBezTo>
                      <a:lnTo>
                        <a:pt x="79313" y="234240"/>
                      </a:lnTo>
                      <a:cubicBezTo>
                        <a:pt x="80067" y="230383"/>
                        <a:pt x="78654" y="226338"/>
                        <a:pt x="75639" y="223893"/>
                      </a:cubicBezTo>
                      <a:cubicBezTo>
                        <a:pt x="63771" y="214016"/>
                        <a:pt x="52939" y="199623"/>
                        <a:pt x="46628" y="182503"/>
                      </a:cubicBezTo>
                      <a:cubicBezTo>
                        <a:pt x="37867" y="180904"/>
                        <a:pt x="29861" y="172532"/>
                        <a:pt x="27318" y="160962"/>
                      </a:cubicBezTo>
                      <a:cubicBezTo>
                        <a:pt x="24115" y="146664"/>
                        <a:pt x="30426" y="133118"/>
                        <a:pt x="41447" y="130673"/>
                      </a:cubicBezTo>
                      <a:cubicBezTo>
                        <a:pt x="41541" y="130673"/>
                        <a:pt x="41729" y="130673"/>
                        <a:pt x="41824" y="130673"/>
                      </a:cubicBezTo>
                      <a:cubicBezTo>
                        <a:pt x="45403" y="93516"/>
                        <a:pt x="60192" y="66049"/>
                        <a:pt x="107100" y="66049"/>
                      </a:cubicBezTo>
                      <a:close/>
                      <a:moveTo>
                        <a:pt x="298626" y="0"/>
                      </a:moveTo>
                      <a:lnTo>
                        <a:pt x="315956" y="0"/>
                      </a:lnTo>
                      <a:cubicBezTo>
                        <a:pt x="363426" y="0"/>
                        <a:pt x="401854" y="38378"/>
                        <a:pt x="401854" y="85787"/>
                      </a:cubicBezTo>
                      <a:lnTo>
                        <a:pt x="401854" y="95476"/>
                      </a:lnTo>
                      <a:cubicBezTo>
                        <a:pt x="417301" y="99238"/>
                        <a:pt x="426154" y="118522"/>
                        <a:pt x="421633" y="138840"/>
                      </a:cubicBezTo>
                      <a:cubicBezTo>
                        <a:pt x="420880" y="142602"/>
                        <a:pt x="419467" y="146083"/>
                        <a:pt x="417960" y="149281"/>
                      </a:cubicBezTo>
                      <a:cubicBezTo>
                        <a:pt x="417677" y="149939"/>
                        <a:pt x="417395" y="150504"/>
                        <a:pt x="417112" y="151068"/>
                      </a:cubicBezTo>
                      <a:cubicBezTo>
                        <a:pt x="415417" y="154172"/>
                        <a:pt x="413533" y="157088"/>
                        <a:pt x="411273" y="159534"/>
                      </a:cubicBezTo>
                      <a:cubicBezTo>
                        <a:pt x="411179" y="159628"/>
                        <a:pt x="410990" y="159816"/>
                        <a:pt x="410896" y="159910"/>
                      </a:cubicBezTo>
                      <a:cubicBezTo>
                        <a:pt x="406092" y="165084"/>
                        <a:pt x="400159" y="168658"/>
                        <a:pt x="394037" y="169787"/>
                      </a:cubicBezTo>
                      <a:cubicBezTo>
                        <a:pt x="391494" y="176654"/>
                        <a:pt x="388385" y="183332"/>
                        <a:pt x="384900" y="189541"/>
                      </a:cubicBezTo>
                      <a:cubicBezTo>
                        <a:pt x="384806" y="189635"/>
                        <a:pt x="384806" y="189729"/>
                        <a:pt x="384712" y="189823"/>
                      </a:cubicBezTo>
                      <a:cubicBezTo>
                        <a:pt x="381227" y="196031"/>
                        <a:pt x="377460" y="201769"/>
                        <a:pt x="373316" y="207131"/>
                      </a:cubicBezTo>
                      <a:cubicBezTo>
                        <a:pt x="373127" y="207413"/>
                        <a:pt x="372939" y="207601"/>
                        <a:pt x="372750" y="207789"/>
                      </a:cubicBezTo>
                      <a:cubicBezTo>
                        <a:pt x="368700" y="213057"/>
                        <a:pt x="364368" y="217948"/>
                        <a:pt x="359847" y="222275"/>
                      </a:cubicBezTo>
                      <a:cubicBezTo>
                        <a:pt x="359658" y="222463"/>
                        <a:pt x="359376" y="222651"/>
                        <a:pt x="359188" y="222934"/>
                      </a:cubicBezTo>
                      <a:cubicBezTo>
                        <a:pt x="354667" y="227261"/>
                        <a:pt x="349957" y="231211"/>
                        <a:pt x="345154" y="234598"/>
                      </a:cubicBezTo>
                      <a:lnTo>
                        <a:pt x="345625" y="236855"/>
                      </a:lnTo>
                      <a:cubicBezTo>
                        <a:pt x="346567" y="236385"/>
                        <a:pt x="347603" y="235915"/>
                        <a:pt x="348639" y="235538"/>
                      </a:cubicBezTo>
                      <a:cubicBezTo>
                        <a:pt x="350899" y="234786"/>
                        <a:pt x="353065" y="234033"/>
                        <a:pt x="355514" y="234033"/>
                      </a:cubicBezTo>
                      <a:cubicBezTo>
                        <a:pt x="359470" y="234033"/>
                        <a:pt x="363238" y="235162"/>
                        <a:pt x="366628" y="237326"/>
                      </a:cubicBezTo>
                      <a:cubicBezTo>
                        <a:pt x="366628" y="237326"/>
                        <a:pt x="380756" y="246450"/>
                        <a:pt x="385371" y="249648"/>
                      </a:cubicBezTo>
                      <a:cubicBezTo>
                        <a:pt x="401854" y="261030"/>
                        <a:pt x="399876" y="279373"/>
                        <a:pt x="399876" y="279373"/>
                      </a:cubicBezTo>
                      <a:cubicBezTo>
                        <a:pt x="410990" y="279655"/>
                        <a:pt x="421822" y="283041"/>
                        <a:pt x="430016" y="289814"/>
                      </a:cubicBezTo>
                      <a:cubicBezTo>
                        <a:pt x="445180" y="302324"/>
                        <a:pt x="447535" y="313330"/>
                        <a:pt x="448382" y="316058"/>
                      </a:cubicBezTo>
                      <a:lnTo>
                        <a:pt x="481630" y="424515"/>
                      </a:lnTo>
                      <a:cubicBezTo>
                        <a:pt x="482855" y="428371"/>
                        <a:pt x="483608" y="432416"/>
                        <a:pt x="483891" y="436461"/>
                      </a:cubicBezTo>
                      <a:cubicBezTo>
                        <a:pt x="484644" y="448595"/>
                        <a:pt x="481159" y="460730"/>
                        <a:pt x="473718" y="470700"/>
                      </a:cubicBezTo>
                      <a:cubicBezTo>
                        <a:pt x="466372" y="480671"/>
                        <a:pt x="455823" y="487538"/>
                        <a:pt x="443956" y="490360"/>
                      </a:cubicBezTo>
                      <a:cubicBezTo>
                        <a:pt x="440000" y="491301"/>
                        <a:pt x="435950" y="491771"/>
                        <a:pt x="431805" y="491771"/>
                      </a:cubicBezTo>
                      <a:lnTo>
                        <a:pt x="325375" y="491771"/>
                      </a:lnTo>
                      <a:lnTo>
                        <a:pt x="337430" y="415296"/>
                      </a:lnTo>
                      <a:cubicBezTo>
                        <a:pt x="338749" y="406454"/>
                        <a:pt x="337807" y="397424"/>
                        <a:pt x="334605" y="389052"/>
                      </a:cubicBezTo>
                      <a:lnTo>
                        <a:pt x="323962" y="360927"/>
                      </a:lnTo>
                      <a:lnTo>
                        <a:pt x="337430" y="347476"/>
                      </a:lnTo>
                      <a:lnTo>
                        <a:pt x="307196" y="317281"/>
                      </a:lnTo>
                      <a:lnTo>
                        <a:pt x="276868" y="347476"/>
                      </a:lnTo>
                      <a:lnTo>
                        <a:pt x="290337" y="360927"/>
                      </a:lnTo>
                      <a:lnTo>
                        <a:pt x="279694" y="389052"/>
                      </a:lnTo>
                      <a:cubicBezTo>
                        <a:pt x="276586" y="397424"/>
                        <a:pt x="275644" y="406454"/>
                        <a:pt x="276963" y="415296"/>
                      </a:cubicBezTo>
                      <a:lnTo>
                        <a:pt x="288736" y="491771"/>
                      </a:lnTo>
                      <a:lnTo>
                        <a:pt x="182493" y="491771"/>
                      </a:lnTo>
                      <a:cubicBezTo>
                        <a:pt x="178443" y="491771"/>
                        <a:pt x="174299" y="491301"/>
                        <a:pt x="170437" y="490360"/>
                      </a:cubicBezTo>
                      <a:cubicBezTo>
                        <a:pt x="158570" y="487538"/>
                        <a:pt x="148021" y="480671"/>
                        <a:pt x="140675" y="470700"/>
                      </a:cubicBezTo>
                      <a:cubicBezTo>
                        <a:pt x="130785" y="457343"/>
                        <a:pt x="127865" y="440223"/>
                        <a:pt x="132669" y="424515"/>
                      </a:cubicBezTo>
                      <a:lnTo>
                        <a:pt x="166011" y="316058"/>
                      </a:lnTo>
                      <a:cubicBezTo>
                        <a:pt x="166858" y="313330"/>
                        <a:pt x="170908" y="300631"/>
                        <a:pt x="184377" y="289814"/>
                      </a:cubicBezTo>
                      <a:cubicBezTo>
                        <a:pt x="192666" y="283229"/>
                        <a:pt x="203403" y="279655"/>
                        <a:pt x="214517" y="279373"/>
                      </a:cubicBezTo>
                      <a:lnTo>
                        <a:pt x="214517" y="279279"/>
                      </a:lnTo>
                      <a:cubicBezTo>
                        <a:pt x="214140" y="273447"/>
                        <a:pt x="211880" y="260654"/>
                        <a:pt x="229022" y="249648"/>
                      </a:cubicBezTo>
                      <a:cubicBezTo>
                        <a:pt x="233731" y="246638"/>
                        <a:pt x="247765" y="237326"/>
                        <a:pt x="247765" y="237326"/>
                      </a:cubicBezTo>
                      <a:cubicBezTo>
                        <a:pt x="251061" y="235162"/>
                        <a:pt x="254923" y="234033"/>
                        <a:pt x="258879" y="234033"/>
                      </a:cubicBezTo>
                      <a:cubicBezTo>
                        <a:pt x="261328" y="234033"/>
                        <a:pt x="263494" y="234786"/>
                        <a:pt x="265754" y="235538"/>
                      </a:cubicBezTo>
                      <a:cubicBezTo>
                        <a:pt x="266790" y="236009"/>
                        <a:pt x="267826" y="236385"/>
                        <a:pt x="268768" y="236855"/>
                      </a:cubicBezTo>
                      <a:lnTo>
                        <a:pt x="269239" y="234598"/>
                      </a:lnTo>
                      <a:cubicBezTo>
                        <a:pt x="264436" y="231211"/>
                        <a:pt x="259726" y="227261"/>
                        <a:pt x="255205" y="222934"/>
                      </a:cubicBezTo>
                      <a:cubicBezTo>
                        <a:pt x="254923" y="222651"/>
                        <a:pt x="254735" y="222463"/>
                        <a:pt x="254546" y="222275"/>
                      </a:cubicBezTo>
                      <a:cubicBezTo>
                        <a:pt x="250025" y="217948"/>
                        <a:pt x="245693" y="213057"/>
                        <a:pt x="241548" y="207789"/>
                      </a:cubicBezTo>
                      <a:cubicBezTo>
                        <a:pt x="241454" y="207601"/>
                        <a:pt x="241266" y="207413"/>
                        <a:pt x="241077" y="207225"/>
                      </a:cubicBezTo>
                      <a:cubicBezTo>
                        <a:pt x="236933" y="201769"/>
                        <a:pt x="233072" y="196031"/>
                        <a:pt x="229681" y="189823"/>
                      </a:cubicBezTo>
                      <a:cubicBezTo>
                        <a:pt x="229587" y="189729"/>
                        <a:pt x="229587" y="189635"/>
                        <a:pt x="229493" y="189635"/>
                      </a:cubicBezTo>
                      <a:cubicBezTo>
                        <a:pt x="226008" y="183332"/>
                        <a:pt x="222899" y="176654"/>
                        <a:pt x="220356" y="169787"/>
                      </a:cubicBezTo>
                      <a:cubicBezTo>
                        <a:pt x="214140" y="168658"/>
                        <a:pt x="208301" y="165084"/>
                        <a:pt x="203497" y="159910"/>
                      </a:cubicBezTo>
                      <a:cubicBezTo>
                        <a:pt x="203309" y="159722"/>
                        <a:pt x="203214" y="159628"/>
                        <a:pt x="203120" y="159534"/>
                      </a:cubicBezTo>
                      <a:cubicBezTo>
                        <a:pt x="200860" y="157088"/>
                        <a:pt x="198976" y="154172"/>
                        <a:pt x="197281" y="151068"/>
                      </a:cubicBezTo>
                      <a:cubicBezTo>
                        <a:pt x="196998" y="150504"/>
                        <a:pt x="196716" y="149939"/>
                        <a:pt x="196433" y="149281"/>
                      </a:cubicBezTo>
                      <a:cubicBezTo>
                        <a:pt x="194832" y="146083"/>
                        <a:pt x="193513" y="142602"/>
                        <a:pt x="192666" y="138840"/>
                      </a:cubicBezTo>
                      <a:cubicBezTo>
                        <a:pt x="188145" y="118428"/>
                        <a:pt x="197092" y="99050"/>
                        <a:pt x="212727" y="95476"/>
                      </a:cubicBezTo>
                      <a:lnTo>
                        <a:pt x="212727" y="85787"/>
                      </a:lnTo>
                      <a:cubicBezTo>
                        <a:pt x="212727" y="38378"/>
                        <a:pt x="251155" y="0"/>
                        <a:pt x="298626" y="0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  <p:grpSp>
              <p:nvGrpSpPr>
                <p:cNvPr id="25" name="îṩļíḑê">
                  <a:extLst>
                    <a:ext uri="{FF2B5EF4-FFF2-40B4-BE49-F238E27FC236}">
                      <a16:creationId xmlns:a16="http://schemas.microsoft.com/office/drawing/2014/main" xmlns="" id="{2DDF58DD-4CFF-480B-9FF6-124DD04155BC}"/>
                    </a:ext>
                  </a:extLst>
                </p:cNvPr>
                <p:cNvGrpSpPr/>
                <p:nvPr/>
              </p:nvGrpSpPr>
              <p:grpSpPr>
                <a:xfrm>
                  <a:off x="2906630" y="4322429"/>
                  <a:ext cx="1154167" cy="761054"/>
                  <a:chOff x="2906630" y="4322429"/>
                  <a:chExt cx="1154167" cy="761054"/>
                </a:xfrm>
              </p:grpSpPr>
              <p:sp>
                <p:nvSpPr>
                  <p:cNvPr id="26" name="isḷïḍê">
                    <a:extLst>
                      <a:ext uri="{FF2B5EF4-FFF2-40B4-BE49-F238E27FC236}">
                        <a16:creationId xmlns:a16="http://schemas.microsoft.com/office/drawing/2014/main" xmlns="" id="{54DD24CA-7095-43DF-BB8E-FA5367ADDC95}"/>
                      </a:ext>
                    </a:extLst>
                  </p:cNvPr>
                  <p:cNvSpPr/>
                  <p:nvPr/>
                </p:nvSpPr>
                <p:spPr>
                  <a:xfrm>
                    <a:off x="2906630" y="4322429"/>
                    <a:ext cx="1154167" cy="761054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9242" y="21600"/>
                        </a:moveTo>
                        <a:lnTo>
                          <a:pt x="9202" y="12826"/>
                        </a:lnTo>
                        <a:lnTo>
                          <a:pt x="0" y="12826"/>
                        </a:lnTo>
                        <a:lnTo>
                          <a:pt x="0" y="0"/>
                        </a:lnTo>
                        <a:lnTo>
                          <a:pt x="21600" y="0"/>
                        </a:lnTo>
                        <a:lnTo>
                          <a:pt x="21600" y="12826"/>
                        </a:lnTo>
                      </a:path>
                    </a:pathLst>
                  </a:custGeom>
                  <a:solidFill>
                    <a:schemeClr val="tx1">
                      <a:lumMod val="50000"/>
                      <a:lumOff val="50000"/>
                    </a:schemeClr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27" name="ï$ḷîḍê">
                    <a:extLst>
                      <a:ext uri="{FF2B5EF4-FFF2-40B4-BE49-F238E27FC236}">
                        <a16:creationId xmlns:a16="http://schemas.microsoft.com/office/drawing/2014/main" xmlns="" id="{AD81B66A-9560-424B-88F7-51EF35352EA3}"/>
                      </a:ext>
                    </a:extLst>
                  </p:cNvPr>
                  <p:cNvSpPr txBox="1"/>
                  <p:nvPr/>
                </p:nvSpPr>
                <p:spPr bwMode="auto">
                  <a:xfrm>
                    <a:off x="2906630" y="4371975"/>
                    <a:ext cx="1112919" cy="310718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xtLst/>
                </p:spPr>
                <p:txBody>
                  <a:bodyPr wrap="none" lIns="90000" tIns="46800" rIns="90000" bIns="46800" anchor="ctr" anchorCtr="0">
                    <a:normAutofit/>
                  </a:bodyPr>
                  <a:lstStyle>
                    <a:defPPr>
                      <a:defRPr lang="zh-CN"/>
                    </a:defPPr>
                    <a:lvl1pPr marL="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18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377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566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754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5943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131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32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50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eaLnBrk="1" hangingPunct="1">
                      <a:lnSpc>
                        <a:spcPct val="100000"/>
                      </a:lnSpc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altLang="zh-CN" sz="1400" b="1" dirty="0"/>
                      <a:t>2016</a:t>
                    </a:r>
                  </a:p>
                </p:txBody>
              </p:sp>
            </p:grpSp>
          </p:grpSp>
          <p:sp>
            <p:nvSpPr>
              <p:cNvPr id="22" name="íṥḻidé">
                <a:extLst>
                  <a:ext uri="{FF2B5EF4-FFF2-40B4-BE49-F238E27FC236}">
                    <a16:creationId xmlns:a16="http://schemas.microsoft.com/office/drawing/2014/main" xmlns="" id="{DCC59E72-AB5A-4BFE-B62D-90588FEE783F}"/>
                  </a:ext>
                </a:extLst>
              </p:cNvPr>
              <p:cNvSpPr txBox="1"/>
              <p:nvPr/>
            </p:nvSpPr>
            <p:spPr>
              <a:xfrm>
                <a:off x="1911000" y="5283028"/>
                <a:ext cx="4384679" cy="43045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de-DE" sz="2000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23" name="ïṥľiďê">
                <a:extLst>
                  <a:ext uri="{FF2B5EF4-FFF2-40B4-BE49-F238E27FC236}">
                    <a16:creationId xmlns:a16="http://schemas.microsoft.com/office/drawing/2014/main" xmlns="" id="{F6A6FB5B-B81D-460D-B01F-B167632B67AB}"/>
                  </a:ext>
                </a:extLst>
              </p:cNvPr>
              <p:cNvSpPr txBox="1"/>
              <p:nvPr/>
            </p:nvSpPr>
            <p:spPr>
              <a:xfrm>
                <a:off x="1911000" y="5713483"/>
                <a:ext cx="4384679" cy="43045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Copy paste fonts. Choose the only option to retain text.…</a:t>
                </a:r>
                <a:r>
                  <a:rPr kumimoji="0" lang="de-DE" sz="12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.</a:t>
                </a:r>
              </a:p>
            </p:txBody>
          </p:sp>
        </p:grpSp>
        <p:grpSp>
          <p:nvGrpSpPr>
            <p:cNvPr id="10" name="ïṥlïḋé">
              <a:extLst>
                <a:ext uri="{FF2B5EF4-FFF2-40B4-BE49-F238E27FC236}">
                  <a16:creationId xmlns:a16="http://schemas.microsoft.com/office/drawing/2014/main" xmlns="" id="{79BBC242-B8D5-4480-9F99-0FDE7A1DAEBC}"/>
                </a:ext>
              </a:extLst>
            </p:cNvPr>
            <p:cNvGrpSpPr/>
            <p:nvPr/>
          </p:nvGrpSpPr>
          <p:grpSpPr>
            <a:xfrm>
              <a:off x="7638137" y="1188120"/>
              <a:ext cx="3882351" cy="1544938"/>
              <a:chOff x="671725" y="4599000"/>
              <a:chExt cx="3882351" cy="1544938"/>
            </a:xfrm>
          </p:grpSpPr>
          <p:grpSp>
            <p:nvGrpSpPr>
              <p:cNvPr id="14" name="ïṣļiḓê">
                <a:extLst>
                  <a:ext uri="{FF2B5EF4-FFF2-40B4-BE49-F238E27FC236}">
                    <a16:creationId xmlns:a16="http://schemas.microsoft.com/office/drawing/2014/main" xmlns="" id="{5D8AED27-6C76-46A6-98DC-9FC103276139}"/>
                  </a:ext>
                </a:extLst>
              </p:cNvPr>
              <p:cNvGrpSpPr/>
              <p:nvPr/>
            </p:nvGrpSpPr>
            <p:grpSpPr>
              <a:xfrm>
                <a:off x="671725" y="4599000"/>
                <a:ext cx="1154167" cy="1114483"/>
                <a:chOff x="2906630" y="3969000"/>
                <a:chExt cx="1154167" cy="1114483"/>
              </a:xfrm>
            </p:grpSpPr>
            <p:sp>
              <p:nvSpPr>
                <p:cNvPr id="17" name="isľîḓè">
                  <a:extLst>
                    <a:ext uri="{FF2B5EF4-FFF2-40B4-BE49-F238E27FC236}">
                      <a16:creationId xmlns:a16="http://schemas.microsoft.com/office/drawing/2014/main" xmlns="" id="{12D98154-EE52-497B-8582-6AE0C28DD858}"/>
                    </a:ext>
                  </a:extLst>
                </p:cNvPr>
                <p:cNvSpPr/>
                <p:nvPr/>
              </p:nvSpPr>
              <p:spPr>
                <a:xfrm>
                  <a:off x="2988872" y="3969000"/>
                  <a:ext cx="325828" cy="263726"/>
                </a:xfrm>
                <a:custGeom>
                  <a:avLst/>
                  <a:gdLst>
                    <a:gd name="connsiteX0" fmla="*/ 355420 w 607568"/>
                    <a:gd name="connsiteY0" fmla="*/ 250307 h 491771"/>
                    <a:gd name="connsiteX1" fmla="*/ 352312 w 607568"/>
                    <a:gd name="connsiteY1" fmla="*/ 251812 h 491771"/>
                    <a:gd name="connsiteX2" fmla="*/ 321042 w 607568"/>
                    <a:gd name="connsiteY2" fmla="*/ 289814 h 491771"/>
                    <a:gd name="connsiteX3" fmla="*/ 321513 w 607568"/>
                    <a:gd name="connsiteY3" fmla="*/ 295364 h 491771"/>
                    <a:gd name="connsiteX4" fmla="*/ 369736 w 607568"/>
                    <a:gd name="connsiteY4" fmla="*/ 338257 h 491771"/>
                    <a:gd name="connsiteX5" fmla="*/ 371997 w 607568"/>
                    <a:gd name="connsiteY5" fmla="*/ 339104 h 491771"/>
                    <a:gd name="connsiteX6" fmla="*/ 373127 w 607568"/>
                    <a:gd name="connsiteY6" fmla="*/ 338916 h 491771"/>
                    <a:gd name="connsiteX7" fmla="*/ 375293 w 607568"/>
                    <a:gd name="connsiteY7" fmla="*/ 336282 h 491771"/>
                    <a:gd name="connsiteX8" fmla="*/ 383676 w 607568"/>
                    <a:gd name="connsiteY8" fmla="*/ 279467 h 491771"/>
                    <a:gd name="connsiteX9" fmla="*/ 376424 w 607568"/>
                    <a:gd name="connsiteY9" fmla="*/ 263287 h 491771"/>
                    <a:gd name="connsiteX10" fmla="*/ 357681 w 607568"/>
                    <a:gd name="connsiteY10" fmla="*/ 250965 h 491771"/>
                    <a:gd name="connsiteX11" fmla="*/ 355420 w 607568"/>
                    <a:gd name="connsiteY11" fmla="*/ 250307 h 491771"/>
                    <a:gd name="connsiteX12" fmla="*/ 258879 w 607568"/>
                    <a:gd name="connsiteY12" fmla="*/ 250307 h 491771"/>
                    <a:gd name="connsiteX13" fmla="*/ 256712 w 607568"/>
                    <a:gd name="connsiteY13" fmla="*/ 250965 h 491771"/>
                    <a:gd name="connsiteX14" fmla="*/ 237969 w 607568"/>
                    <a:gd name="connsiteY14" fmla="*/ 263287 h 491771"/>
                    <a:gd name="connsiteX15" fmla="*/ 230717 w 607568"/>
                    <a:gd name="connsiteY15" fmla="*/ 279467 h 491771"/>
                    <a:gd name="connsiteX16" fmla="*/ 239100 w 607568"/>
                    <a:gd name="connsiteY16" fmla="*/ 336282 h 491771"/>
                    <a:gd name="connsiteX17" fmla="*/ 241266 w 607568"/>
                    <a:gd name="connsiteY17" fmla="*/ 338916 h 491771"/>
                    <a:gd name="connsiteX18" fmla="*/ 242396 w 607568"/>
                    <a:gd name="connsiteY18" fmla="*/ 339104 h 491771"/>
                    <a:gd name="connsiteX19" fmla="*/ 244657 w 607568"/>
                    <a:gd name="connsiteY19" fmla="*/ 338257 h 491771"/>
                    <a:gd name="connsiteX20" fmla="*/ 292880 w 607568"/>
                    <a:gd name="connsiteY20" fmla="*/ 295364 h 491771"/>
                    <a:gd name="connsiteX21" fmla="*/ 293351 w 607568"/>
                    <a:gd name="connsiteY21" fmla="*/ 289814 h 491771"/>
                    <a:gd name="connsiteX22" fmla="*/ 261987 w 607568"/>
                    <a:gd name="connsiteY22" fmla="*/ 251812 h 491771"/>
                    <a:gd name="connsiteX23" fmla="*/ 258879 w 607568"/>
                    <a:gd name="connsiteY23" fmla="*/ 250307 h 491771"/>
                    <a:gd name="connsiteX24" fmla="*/ 500465 w 607568"/>
                    <a:gd name="connsiteY24" fmla="*/ 66049 h 491771"/>
                    <a:gd name="connsiteX25" fmla="*/ 565743 w 607568"/>
                    <a:gd name="connsiteY25" fmla="*/ 130673 h 491771"/>
                    <a:gd name="connsiteX26" fmla="*/ 566120 w 607568"/>
                    <a:gd name="connsiteY26" fmla="*/ 130673 h 491771"/>
                    <a:gd name="connsiteX27" fmla="*/ 580250 w 607568"/>
                    <a:gd name="connsiteY27" fmla="*/ 160962 h 491771"/>
                    <a:gd name="connsiteX28" fmla="*/ 560939 w 607568"/>
                    <a:gd name="connsiteY28" fmla="*/ 182503 h 491771"/>
                    <a:gd name="connsiteX29" fmla="*/ 531927 w 607568"/>
                    <a:gd name="connsiteY29" fmla="*/ 223799 h 491771"/>
                    <a:gd name="connsiteX30" fmla="*/ 528253 w 607568"/>
                    <a:gd name="connsiteY30" fmla="*/ 234240 h 491771"/>
                    <a:gd name="connsiteX31" fmla="*/ 530797 w 607568"/>
                    <a:gd name="connsiteY31" fmla="*/ 246281 h 491771"/>
                    <a:gd name="connsiteX32" fmla="*/ 545868 w 607568"/>
                    <a:gd name="connsiteY32" fmla="*/ 261143 h 491771"/>
                    <a:gd name="connsiteX33" fmla="*/ 558961 w 607568"/>
                    <a:gd name="connsiteY33" fmla="*/ 263777 h 491771"/>
                    <a:gd name="connsiteX34" fmla="*/ 597299 w 607568"/>
                    <a:gd name="connsiteY34" fmla="*/ 301968 h 491771"/>
                    <a:gd name="connsiteX35" fmla="*/ 607002 w 607568"/>
                    <a:gd name="connsiteY35" fmla="*/ 350788 h 491771"/>
                    <a:gd name="connsiteX36" fmla="*/ 601256 w 607568"/>
                    <a:gd name="connsiteY36" fmla="*/ 373835 h 491771"/>
                    <a:gd name="connsiteX37" fmla="*/ 579685 w 607568"/>
                    <a:gd name="connsiteY37" fmla="*/ 384088 h 491771"/>
                    <a:gd name="connsiteX38" fmla="*/ 490386 w 607568"/>
                    <a:gd name="connsiteY38" fmla="*/ 384088 h 491771"/>
                    <a:gd name="connsiteX39" fmla="*/ 467685 w 607568"/>
                    <a:gd name="connsiteY39" fmla="*/ 310058 h 491771"/>
                    <a:gd name="connsiteX40" fmla="*/ 431702 w 607568"/>
                    <a:gd name="connsiteY40" fmla="*/ 267445 h 491771"/>
                    <a:gd name="connsiteX41" fmla="*/ 441969 w 607568"/>
                    <a:gd name="connsiteY41" fmla="*/ 263777 h 491771"/>
                    <a:gd name="connsiteX42" fmla="*/ 455157 w 607568"/>
                    <a:gd name="connsiteY42" fmla="*/ 261237 h 491771"/>
                    <a:gd name="connsiteX43" fmla="*/ 470228 w 607568"/>
                    <a:gd name="connsiteY43" fmla="*/ 246281 h 491771"/>
                    <a:gd name="connsiteX44" fmla="*/ 472677 w 607568"/>
                    <a:gd name="connsiteY44" fmla="*/ 234240 h 491771"/>
                    <a:gd name="connsiteX45" fmla="*/ 469098 w 607568"/>
                    <a:gd name="connsiteY45" fmla="*/ 223893 h 491771"/>
                    <a:gd name="connsiteX46" fmla="*/ 439991 w 607568"/>
                    <a:gd name="connsiteY46" fmla="*/ 182503 h 491771"/>
                    <a:gd name="connsiteX47" fmla="*/ 426144 w 607568"/>
                    <a:gd name="connsiteY47" fmla="*/ 172720 h 491771"/>
                    <a:gd name="connsiteX48" fmla="*/ 441404 w 607568"/>
                    <a:gd name="connsiteY48" fmla="*/ 143278 h 491771"/>
                    <a:gd name="connsiteX49" fmla="*/ 439708 w 607568"/>
                    <a:gd name="connsiteY49" fmla="*/ 107438 h 491771"/>
                    <a:gd name="connsiteX50" fmla="*/ 500465 w 607568"/>
                    <a:gd name="connsiteY50" fmla="*/ 66049 h 491771"/>
                    <a:gd name="connsiteX51" fmla="*/ 107100 w 607568"/>
                    <a:gd name="connsiteY51" fmla="*/ 66049 h 491771"/>
                    <a:gd name="connsiteX52" fmla="*/ 171341 w 607568"/>
                    <a:gd name="connsiteY52" fmla="*/ 123618 h 491771"/>
                    <a:gd name="connsiteX53" fmla="*/ 172849 w 607568"/>
                    <a:gd name="connsiteY53" fmla="*/ 143278 h 491771"/>
                    <a:gd name="connsiteX54" fmla="*/ 184246 w 607568"/>
                    <a:gd name="connsiteY54" fmla="*/ 168205 h 491771"/>
                    <a:gd name="connsiteX55" fmla="*/ 167574 w 607568"/>
                    <a:gd name="connsiteY55" fmla="*/ 182503 h 491771"/>
                    <a:gd name="connsiteX56" fmla="*/ 138468 w 607568"/>
                    <a:gd name="connsiteY56" fmla="*/ 223799 h 491771"/>
                    <a:gd name="connsiteX57" fmla="*/ 134794 w 607568"/>
                    <a:gd name="connsiteY57" fmla="*/ 234240 h 491771"/>
                    <a:gd name="connsiteX58" fmla="*/ 137337 w 607568"/>
                    <a:gd name="connsiteY58" fmla="*/ 246281 h 491771"/>
                    <a:gd name="connsiteX59" fmla="*/ 152408 w 607568"/>
                    <a:gd name="connsiteY59" fmla="*/ 261143 h 491771"/>
                    <a:gd name="connsiteX60" fmla="*/ 165596 w 607568"/>
                    <a:gd name="connsiteY60" fmla="*/ 263777 h 491771"/>
                    <a:gd name="connsiteX61" fmla="*/ 179442 w 607568"/>
                    <a:gd name="connsiteY61" fmla="*/ 268856 h 491771"/>
                    <a:gd name="connsiteX62" fmla="*/ 146662 w 607568"/>
                    <a:gd name="connsiteY62" fmla="*/ 310058 h 491771"/>
                    <a:gd name="connsiteX63" fmla="*/ 123867 w 607568"/>
                    <a:gd name="connsiteY63" fmla="*/ 384088 h 491771"/>
                    <a:gd name="connsiteX64" fmla="*/ 27883 w 607568"/>
                    <a:gd name="connsiteY64" fmla="*/ 384088 h 491771"/>
                    <a:gd name="connsiteX65" fmla="*/ 6312 w 607568"/>
                    <a:gd name="connsiteY65" fmla="*/ 373835 h 491771"/>
                    <a:gd name="connsiteX66" fmla="*/ 566 w 607568"/>
                    <a:gd name="connsiteY66" fmla="*/ 350788 h 491771"/>
                    <a:gd name="connsiteX67" fmla="*/ 10268 w 607568"/>
                    <a:gd name="connsiteY67" fmla="*/ 301968 h 491771"/>
                    <a:gd name="connsiteX68" fmla="*/ 48606 w 607568"/>
                    <a:gd name="connsiteY68" fmla="*/ 263777 h 491771"/>
                    <a:gd name="connsiteX69" fmla="*/ 61699 w 607568"/>
                    <a:gd name="connsiteY69" fmla="*/ 261237 h 491771"/>
                    <a:gd name="connsiteX70" fmla="*/ 76770 w 607568"/>
                    <a:gd name="connsiteY70" fmla="*/ 246281 h 491771"/>
                    <a:gd name="connsiteX71" fmla="*/ 79313 w 607568"/>
                    <a:gd name="connsiteY71" fmla="*/ 234240 h 491771"/>
                    <a:gd name="connsiteX72" fmla="*/ 75639 w 607568"/>
                    <a:gd name="connsiteY72" fmla="*/ 223893 h 491771"/>
                    <a:gd name="connsiteX73" fmla="*/ 46628 w 607568"/>
                    <a:gd name="connsiteY73" fmla="*/ 182503 h 491771"/>
                    <a:gd name="connsiteX74" fmla="*/ 27318 w 607568"/>
                    <a:gd name="connsiteY74" fmla="*/ 160962 h 491771"/>
                    <a:gd name="connsiteX75" fmla="*/ 41447 w 607568"/>
                    <a:gd name="connsiteY75" fmla="*/ 130673 h 491771"/>
                    <a:gd name="connsiteX76" fmla="*/ 41824 w 607568"/>
                    <a:gd name="connsiteY76" fmla="*/ 130673 h 491771"/>
                    <a:gd name="connsiteX77" fmla="*/ 107100 w 607568"/>
                    <a:gd name="connsiteY77" fmla="*/ 66049 h 491771"/>
                    <a:gd name="connsiteX78" fmla="*/ 298626 w 607568"/>
                    <a:gd name="connsiteY78" fmla="*/ 0 h 491771"/>
                    <a:gd name="connsiteX79" fmla="*/ 315956 w 607568"/>
                    <a:gd name="connsiteY79" fmla="*/ 0 h 491771"/>
                    <a:gd name="connsiteX80" fmla="*/ 401854 w 607568"/>
                    <a:gd name="connsiteY80" fmla="*/ 85787 h 491771"/>
                    <a:gd name="connsiteX81" fmla="*/ 401854 w 607568"/>
                    <a:gd name="connsiteY81" fmla="*/ 95476 h 491771"/>
                    <a:gd name="connsiteX82" fmla="*/ 421633 w 607568"/>
                    <a:gd name="connsiteY82" fmla="*/ 138840 h 491771"/>
                    <a:gd name="connsiteX83" fmla="*/ 417960 w 607568"/>
                    <a:gd name="connsiteY83" fmla="*/ 149281 h 491771"/>
                    <a:gd name="connsiteX84" fmla="*/ 417112 w 607568"/>
                    <a:gd name="connsiteY84" fmla="*/ 151068 h 491771"/>
                    <a:gd name="connsiteX85" fmla="*/ 411273 w 607568"/>
                    <a:gd name="connsiteY85" fmla="*/ 159534 h 491771"/>
                    <a:gd name="connsiteX86" fmla="*/ 410896 w 607568"/>
                    <a:gd name="connsiteY86" fmla="*/ 159910 h 491771"/>
                    <a:gd name="connsiteX87" fmla="*/ 394037 w 607568"/>
                    <a:gd name="connsiteY87" fmla="*/ 169787 h 491771"/>
                    <a:gd name="connsiteX88" fmla="*/ 384900 w 607568"/>
                    <a:gd name="connsiteY88" fmla="*/ 189541 h 491771"/>
                    <a:gd name="connsiteX89" fmla="*/ 384712 w 607568"/>
                    <a:gd name="connsiteY89" fmla="*/ 189823 h 491771"/>
                    <a:gd name="connsiteX90" fmla="*/ 373316 w 607568"/>
                    <a:gd name="connsiteY90" fmla="*/ 207131 h 491771"/>
                    <a:gd name="connsiteX91" fmla="*/ 372750 w 607568"/>
                    <a:gd name="connsiteY91" fmla="*/ 207789 h 491771"/>
                    <a:gd name="connsiteX92" fmla="*/ 359847 w 607568"/>
                    <a:gd name="connsiteY92" fmla="*/ 222275 h 491771"/>
                    <a:gd name="connsiteX93" fmla="*/ 359188 w 607568"/>
                    <a:gd name="connsiteY93" fmla="*/ 222934 h 491771"/>
                    <a:gd name="connsiteX94" fmla="*/ 345154 w 607568"/>
                    <a:gd name="connsiteY94" fmla="*/ 234598 h 491771"/>
                    <a:gd name="connsiteX95" fmla="*/ 345625 w 607568"/>
                    <a:gd name="connsiteY95" fmla="*/ 236855 h 491771"/>
                    <a:gd name="connsiteX96" fmla="*/ 348639 w 607568"/>
                    <a:gd name="connsiteY96" fmla="*/ 235538 h 491771"/>
                    <a:gd name="connsiteX97" fmla="*/ 355514 w 607568"/>
                    <a:gd name="connsiteY97" fmla="*/ 234033 h 491771"/>
                    <a:gd name="connsiteX98" fmla="*/ 366628 w 607568"/>
                    <a:gd name="connsiteY98" fmla="*/ 237326 h 491771"/>
                    <a:gd name="connsiteX99" fmla="*/ 385371 w 607568"/>
                    <a:gd name="connsiteY99" fmla="*/ 249648 h 491771"/>
                    <a:gd name="connsiteX100" fmla="*/ 399876 w 607568"/>
                    <a:gd name="connsiteY100" fmla="*/ 279373 h 491771"/>
                    <a:gd name="connsiteX101" fmla="*/ 430016 w 607568"/>
                    <a:gd name="connsiteY101" fmla="*/ 289814 h 491771"/>
                    <a:gd name="connsiteX102" fmla="*/ 448382 w 607568"/>
                    <a:gd name="connsiteY102" fmla="*/ 316058 h 491771"/>
                    <a:gd name="connsiteX103" fmla="*/ 481630 w 607568"/>
                    <a:gd name="connsiteY103" fmla="*/ 424515 h 491771"/>
                    <a:gd name="connsiteX104" fmla="*/ 483891 w 607568"/>
                    <a:gd name="connsiteY104" fmla="*/ 436461 h 491771"/>
                    <a:gd name="connsiteX105" fmla="*/ 473718 w 607568"/>
                    <a:gd name="connsiteY105" fmla="*/ 470700 h 491771"/>
                    <a:gd name="connsiteX106" fmla="*/ 443956 w 607568"/>
                    <a:gd name="connsiteY106" fmla="*/ 490360 h 491771"/>
                    <a:gd name="connsiteX107" fmla="*/ 431805 w 607568"/>
                    <a:gd name="connsiteY107" fmla="*/ 491771 h 491771"/>
                    <a:gd name="connsiteX108" fmla="*/ 325375 w 607568"/>
                    <a:gd name="connsiteY108" fmla="*/ 491771 h 491771"/>
                    <a:gd name="connsiteX109" fmla="*/ 337430 w 607568"/>
                    <a:gd name="connsiteY109" fmla="*/ 415296 h 491771"/>
                    <a:gd name="connsiteX110" fmla="*/ 334605 w 607568"/>
                    <a:gd name="connsiteY110" fmla="*/ 389052 h 491771"/>
                    <a:gd name="connsiteX111" fmla="*/ 323962 w 607568"/>
                    <a:gd name="connsiteY111" fmla="*/ 360927 h 491771"/>
                    <a:gd name="connsiteX112" fmla="*/ 337430 w 607568"/>
                    <a:gd name="connsiteY112" fmla="*/ 347476 h 491771"/>
                    <a:gd name="connsiteX113" fmla="*/ 307196 w 607568"/>
                    <a:gd name="connsiteY113" fmla="*/ 317281 h 491771"/>
                    <a:gd name="connsiteX114" fmla="*/ 276868 w 607568"/>
                    <a:gd name="connsiteY114" fmla="*/ 347476 h 491771"/>
                    <a:gd name="connsiteX115" fmla="*/ 290337 w 607568"/>
                    <a:gd name="connsiteY115" fmla="*/ 360927 h 491771"/>
                    <a:gd name="connsiteX116" fmla="*/ 279694 w 607568"/>
                    <a:gd name="connsiteY116" fmla="*/ 389052 h 491771"/>
                    <a:gd name="connsiteX117" fmla="*/ 276963 w 607568"/>
                    <a:gd name="connsiteY117" fmla="*/ 415296 h 491771"/>
                    <a:gd name="connsiteX118" fmla="*/ 288736 w 607568"/>
                    <a:gd name="connsiteY118" fmla="*/ 491771 h 491771"/>
                    <a:gd name="connsiteX119" fmla="*/ 182493 w 607568"/>
                    <a:gd name="connsiteY119" fmla="*/ 491771 h 491771"/>
                    <a:gd name="connsiteX120" fmla="*/ 170437 w 607568"/>
                    <a:gd name="connsiteY120" fmla="*/ 490360 h 491771"/>
                    <a:gd name="connsiteX121" fmla="*/ 140675 w 607568"/>
                    <a:gd name="connsiteY121" fmla="*/ 470700 h 491771"/>
                    <a:gd name="connsiteX122" fmla="*/ 132669 w 607568"/>
                    <a:gd name="connsiteY122" fmla="*/ 424515 h 491771"/>
                    <a:gd name="connsiteX123" fmla="*/ 166011 w 607568"/>
                    <a:gd name="connsiteY123" fmla="*/ 316058 h 491771"/>
                    <a:gd name="connsiteX124" fmla="*/ 184377 w 607568"/>
                    <a:gd name="connsiteY124" fmla="*/ 289814 h 491771"/>
                    <a:gd name="connsiteX125" fmla="*/ 214517 w 607568"/>
                    <a:gd name="connsiteY125" fmla="*/ 279373 h 491771"/>
                    <a:gd name="connsiteX126" fmla="*/ 214517 w 607568"/>
                    <a:gd name="connsiteY126" fmla="*/ 279279 h 491771"/>
                    <a:gd name="connsiteX127" fmla="*/ 229022 w 607568"/>
                    <a:gd name="connsiteY127" fmla="*/ 249648 h 491771"/>
                    <a:gd name="connsiteX128" fmla="*/ 247765 w 607568"/>
                    <a:gd name="connsiteY128" fmla="*/ 237326 h 491771"/>
                    <a:gd name="connsiteX129" fmla="*/ 258879 w 607568"/>
                    <a:gd name="connsiteY129" fmla="*/ 234033 h 491771"/>
                    <a:gd name="connsiteX130" fmla="*/ 265754 w 607568"/>
                    <a:gd name="connsiteY130" fmla="*/ 235538 h 491771"/>
                    <a:gd name="connsiteX131" fmla="*/ 268768 w 607568"/>
                    <a:gd name="connsiteY131" fmla="*/ 236855 h 491771"/>
                    <a:gd name="connsiteX132" fmla="*/ 269239 w 607568"/>
                    <a:gd name="connsiteY132" fmla="*/ 234598 h 491771"/>
                    <a:gd name="connsiteX133" fmla="*/ 255205 w 607568"/>
                    <a:gd name="connsiteY133" fmla="*/ 222934 h 491771"/>
                    <a:gd name="connsiteX134" fmla="*/ 254546 w 607568"/>
                    <a:gd name="connsiteY134" fmla="*/ 222275 h 491771"/>
                    <a:gd name="connsiteX135" fmla="*/ 241548 w 607568"/>
                    <a:gd name="connsiteY135" fmla="*/ 207789 h 491771"/>
                    <a:gd name="connsiteX136" fmla="*/ 241077 w 607568"/>
                    <a:gd name="connsiteY136" fmla="*/ 207225 h 491771"/>
                    <a:gd name="connsiteX137" fmla="*/ 229681 w 607568"/>
                    <a:gd name="connsiteY137" fmla="*/ 189823 h 491771"/>
                    <a:gd name="connsiteX138" fmla="*/ 229493 w 607568"/>
                    <a:gd name="connsiteY138" fmla="*/ 189635 h 491771"/>
                    <a:gd name="connsiteX139" fmla="*/ 220356 w 607568"/>
                    <a:gd name="connsiteY139" fmla="*/ 169787 h 491771"/>
                    <a:gd name="connsiteX140" fmla="*/ 203497 w 607568"/>
                    <a:gd name="connsiteY140" fmla="*/ 159910 h 491771"/>
                    <a:gd name="connsiteX141" fmla="*/ 203120 w 607568"/>
                    <a:gd name="connsiteY141" fmla="*/ 159534 h 491771"/>
                    <a:gd name="connsiteX142" fmla="*/ 197281 w 607568"/>
                    <a:gd name="connsiteY142" fmla="*/ 151068 h 491771"/>
                    <a:gd name="connsiteX143" fmla="*/ 196433 w 607568"/>
                    <a:gd name="connsiteY143" fmla="*/ 149281 h 491771"/>
                    <a:gd name="connsiteX144" fmla="*/ 192666 w 607568"/>
                    <a:gd name="connsiteY144" fmla="*/ 138840 h 491771"/>
                    <a:gd name="connsiteX145" fmla="*/ 212727 w 607568"/>
                    <a:gd name="connsiteY145" fmla="*/ 95476 h 491771"/>
                    <a:gd name="connsiteX146" fmla="*/ 212727 w 607568"/>
                    <a:gd name="connsiteY146" fmla="*/ 85787 h 491771"/>
                    <a:gd name="connsiteX147" fmla="*/ 298626 w 607568"/>
                    <a:gd name="connsiteY147" fmla="*/ 0 h 4917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</a:cxnLst>
                  <a:rect l="l" t="t" r="r" b="b"/>
                  <a:pathLst>
                    <a:path w="607568" h="491771">
                      <a:moveTo>
                        <a:pt x="355420" y="250307"/>
                      </a:moveTo>
                      <a:cubicBezTo>
                        <a:pt x="354290" y="250307"/>
                        <a:pt x="353160" y="250871"/>
                        <a:pt x="352312" y="251812"/>
                      </a:cubicBezTo>
                      <a:lnTo>
                        <a:pt x="321042" y="289814"/>
                      </a:lnTo>
                      <a:cubicBezTo>
                        <a:pt x="319723" y="291507"/>
                        <a:pt x="319912" y="293953"/>
                        <a:pt x="321513" y="295364"/>
                      </a:cubicBezTo>
                      <a:lnTo>
                        <a:pt x="369736" y="338257"/>
                      </a:lnTo>
                      <a:cubicBezTo>
                        <a:pt x="370396" y="338822"/>
                        <a:pt x="371149" y="339104"/>
                        <a:pt x="371997" y="339104"/>
                      </a:cubicBezTo>
                      <a:cubicBezTo>
                        <a:pt x="372374" y="339104"/>
                        <a:pt x="372750" y="339010"/>
                        <a:pt x="373127" y="338916"/>
                      </a:cubicBezTo>
                      <a:cubicBezTo>
                        <a:pt x="374257" y="338539"/>
                        <a:pt x="375105" y="337505"/>
                        <a:pt x="375293" y="336282"/>
                      </a:cubicBezTo>
                      <a:lnTo>
                        <a:pt x="383676" y="279467"/>
                      </a:lnTo>
                      <a:cubicBezTo>
                        <a:pt x="384618" y="273164"/>
                        <a:pt x="381792" y="266768"/>
                        <a:pt x="376424" y="263287"/>
                      </a:cubicBezTo>
                      <a:lnTo>
                        <a:pt x="357681" y="250965"/>
                      </a:lnTo>
                      <a:cubicBezTo>
                        <a:pt x="357021" y="250495"/>
                        <a:pt x="356174" y="250307"/>
                        <a:pt x="355420" y="250307"/>
                      </a:cubicBezTo>
                      <a:close/>
                      <a:moveTo>
                        <a:pt x="258879" y="250307"/>
                      </a:moveTo>
                      <a:cubicBezTo>
                        <a:pt x="258125" y="250307"/>
                        <a:pt x="257372" y="250495"/>
                        <a:pt x="256712" y="250965"/>
                      </a:cubicBezTo>
                      <a:lnTo>
                        <a:pt x="237969" y="263287"/>
                      </a:lnTo>
                      <a:cubicBezTo>
                        <a:pt x="232601" y="266768"/>
                        <a:pt x="229775" y="273164"/>
                        <a:pt x="230717" y="279467"/>
                      </a:cubicBezTo>
                      <a:lnTo>
                        <a:pt x="239100" y="336282"/>
                      </a:lnTo>
                      <a:cubicBezTo>
                        <a:pt x="239288" y="337505"/>
                        <a:pt x="240136" y="338539"/>
                        <a:pt x="241266" y="338916"/>
                      </a:cubicBezTo>
                      <a:cubicBezTo>
                        <a:pt x="241643" y="339010"/>
                        <a:pt x="242019" y="339104"/>
                        <a:pt x="242396" y="339104"/>
                      </a:cubicBezTo>
                      <a:cubicBezTo>
                        <a:pt x="243244" y="339104"/>
                        <a:pt x="243997" y="338822"/>
                        <a:pt x="244657" y="338257"/>
                      </a:cubicBezTo>
                      <a:lnTo>
                        <a:pt x="292880" y="295364"/>
                      </a:lnTo>
                      <a:cubicBezTo>
                        <a:pt x="294481" y="293953"/>
                        <a:pt x="294670" y="291507"/>
                        <a:pt x="293351" y="289814"/>
                      </a:cubicBezTo>
                      <a:lnTo>
                        <a:pt x="261987" y="251812"/>
                      </a:lnTo>
                      <a:cubicBezTo>
                        <a:pt x="261233" y="250871"/>
                        <a:pt x="260103" y="250307"/>
                        <a:pt x="258879" y="250307"/>
                      </a:cubicBezTo>
                      <a:close/>
                      <a:moveTo>
                        <a:pt x="500465" y="66049"/>
                      </a:moveTo>
                      <a:cubicBezTo>
                        <a:pt x="548129" y="66049"/>
                        <a:pt x="562447" y="93516"/>
                        <a:pt x="565743" y="130673"/>
                      </a:cubicBezTo>
                      <a:cubicBezTo>
                        <a:pt x="565932" y="130673"/>
                        <a:pt x="566026" y="130673"/>
                        <a:pt x="566120" y="130673"/>
                      </a:cubicBezTo>
                      <a:cubicBezTo>
                        <a:pt x="577141" y="133118"/>
                        <a:pt x="583358" y="146664"/>
                        <a:pt x="580250" y="160962"/>
                      </a:cubicBezTo>
                      <a:cubicBezTo>
                        <a:pt x="577706" y="172532"/>
                        <a:pt x="569700" y="180904"/>
                        <a:pt x="560939" y="182503"/>
                      </a:cubicBezTo>
                      <a:cubicBezTo>
                        <a:pt x="554628" y="199529"/>
                        <a:pt x="543796" y="214016"/>
                        <a:pt x="531927" y="223799"/>
                      </a:cubicBezTo>
                      <a:cubicBezTo>
                        <a:pt x="528913" y="226338"/>
                        <a:pt x="527500" y="230383"/>
                        <a:pt x="528253" y="234240"/>
                      </a:cubicBezTo>
                      <a:lnTo>
                        <a:pt x="530797" y="246281"/>
                      </a:lnTo>
                      <a:cubicBezTo>
                        <a:pt x="532304" y="253806"/>
                        <a:pt x="538238" y="259732"/>
                        <a:pt x="545868" y="261143"/>
                      </a:cubicBezTo>
                      <a:lnTo>
                        <a:pt x="558961" y="263777"/>
                      </a:lnTo>
                      <a:cubicBezTo>
                        <a:pt x="578366" y="267634"/>
                        <a:pt x="593437" y="282684"/>
                        <a:pt x="597299" y="301968"/>
                      </a:cubicBezTo>
                      <a:lnTo>
                        <a:pt x="607002" y="350788"/>
                      </a:lnTo>
                      <a:cubicBezTo>
                        <a:pt x="608697" y="358972"/>
                        <a:pt x="606531" y="367438"/>
                        <a:pt x="601256" y="373835"/>
                      </a:cubicBezTo>
                      <a:cubicBezTo>
                        <a:pt x="595981" y="380325"/>
                        <a:pt x="588068" y="384088"/>
                        <a:pt x="579685" y="384088"/>
                      </a:cubicBezTo>
                      <a:lnTo>
                        <a:pt x="490386" y="384088"/>
                      </a:lnTo>
                      <a:lnTo>
                        <a:pt x="467685" y="310058"/>
                      </a:lnTo>
                      <a:cubicBezTo>
                        <a:pt x="461845" y="291150"/>
                        <a:pt x="448563" y="276194"/>
                        <a:pt x="431702" y="267445"/>
                      </a:cubicBezTo>
                      <a:cubicBezTo>
                        <a:pt x="434999" y="265940"/>
                        <a:pt x="438295" y="264529"/>
                        <a:pt x="441969" y="263777"/>
                      </a:cubicBezTo>
                      <a:lnTo>
                        <a:pt x="455157" y="261237"/>
                      </a:lnTo>
                      <a:cubicBezTo>
                        <a:pt x="462692" y="259732"/>
                        <a:pt x="468627" y="253806"/>
                        <a:pt x="470228" y="246281"/>
                      </a:cubicBezTo>
                      <a:lnTo>
                        <a:pt x="472677" y="234240"/>
                      </a:lnTo>
                      <a:cubicBezTo>
                        <a:pt x="473525" y="230383"/>
                        <a:pt x="472112" y="226338"/>
                        <a:pt x="469098" y="223893"/>
                      </a:cubicBezTo>
                      <a:cubicBezTo>
                        <a:pt x="457229" y="214016"/>
                        <a:pt x="446302" y="199529"/>
                        <a:pt x="439991" y="182503"/>
                      </a:cubicBezTo>
                      <a:cubicBezTo>
                        <a:pt x="434716" y="181563"/>
                        <a:pt x="429818" y="177894"/>
                        <a:pt x="426144" y="172720"/>
                      </a:cubicBezTo>
                      <a:cubicBezTo>
                        <a:pt x="433303" y="164725"/>
                        <a:pt x="438861" y="154754"/>
                        <a:pt x="441404" y="143278"/>
                      </a:cubicBezTo>
                      <a:cubicBezTo>
                        <a:pt x="444324" y="130485"/>
                        <a:pt x="443476" y="118068"/>
                        <a:pt x="439708" y="107438"/>
                      </a:cubicBezTo>
                      <a:cubicBezTo>
                        <a:pt x="447244" y="82699"/>
                        <a:pt x="464200" y="66049"/>
                        <a:pt x="500465" y="66049"/>
                      </a:cubicBezTo>
                      <a:close/>
                      <a:moveTo>
                        <a:pt x="107100" y="66049"/>
                      </a:moveTo>
                      <a:cubicBezTo>
                        <a:pt x="151561" y="66049"/>
                        <a:pt x="166820" y="90130"/>
                        <a:pt x="171341" y="123618"/>
                      </a:cubicBezTo>
                      <a:cubicBezTo>
                        <a:pt x="170965" y="129920"/>
                        <a:pt x="171436" y="136505"/>
                        <a:pt x="172849" y="143278"/>
                      </a:cubicBezTo>
                      <a:cubicBezTo>
                        <a:pt x="174921" y="152590"/>
                        <a:pt x="178971" y="161056"/>
                        <a:pt x="184246" y="168205"/>
                      </a:cubicBezTo>
                      <a:cubicBezTo>
                        <a:pt x="180573" y="175919"/>
                        <a:pt x="174356" y="181281"/>
                        <a:pt x="167574" y="182503"/>
                      </a:cubicBezTo>
                      <a:cubicBezTo>
                        <a:pt x="161263" y="199529"/>
                        <a:pt x="150336" y="214016"/>
                        <a:pt x="138468" y="223799"/>
                      </a:cubicBezTo>
                      <a:cubicBezTo>
                        <a:pt x="135453" y="226338"/>
                        <a:pt x="134040" y="230383"/>
                        <a:pt x="134794" y="234240"/>
                      </a:cubicBezTo>
                      <a:lnTo>
                        <a:pt x="137337" y="246281"/>
                      </a:lnTo>
                      <a:cubicBezTo>
                        <a:pt x="138939" y="253806"/>
                        <a:pt x="144873" y="259732"/>
                        <a:pt x="152408" y="261143"/>
                      </a:cubicBezTo>
                      <a:lnTo>
                        <a:pt x="165596" y="263777"/>
                      </a:lnTo>
                      <a:cubicBezTo>
                        <a:pt x="170494" y="264812"/>
                        <a:pt x="175203" y="266505"/>
                        <a:pt x="179442" y="268856"/>
                      </a:cubicBezTo>
                      <a:cubicBezTo>
                        <a:pt x="164088" y="277793"/>
                        <a:pt x="152126" y="292279"/>
                        <a:pt x="146662" y="310058"/>
                      </a:cubicBezTo>
                      <a:lnTo>
                        <a:pt x="123867" y="384088"/>
                      </a:lnTo>
                      <a:lnTo>
                        <a:pt x="27883" y="384088"/>
                      </a:lnTo>
                      <a:cubicBezTo>
                        <a:pt x="19499" y="384088"/>
                        <a:pt x="11587" y="380325"/>
                        <a:pt x="6312" y="373835"/>
                      </a:cubicBezTo>
                      <a:cubicBezTo>
                        <a:pt x="1037" y="367438"/>
                        <a:pt x="-1129" y="358972"/>
                        <a:pt x="566" y="350788"/>
                      </a:cubicBezTo>
                      <a:lnTo>
                        <a:pt x="10268" y="301968"/>
                      </a:lnTo>
                      <a:cubicBezTo>
                        <a:pt x="14130" y="282684"/>
                        <a:pt x="29202" y="267634"/>
                        <a:pt x="48606" y="263777"/>
                      </a:cubicBezTo>
                      <a:lnTo>
                        <a:pt x="61699" y="261237"/>
                      </a:lnTo>
                      <a:cubicBezTo>
                        <a:pt x="69328" y="259732"/>
                        <a:pt x="75263" y="253806"/>
                        <a:pt x="76770" y="246281"/>
                      </a:cubicBezTo>
                      <a:lnTo>
                        <a:pt x="79313" y="234240"/>
                      </a:lnTo>
                      <a:cubicBezTo>
                        <a:pt x="80067" y="230383"/>
                        <a:pt x="78654" y="226338"/>
                        <a:pt x="75639" y="223893"/>
                      </a:cubicBezTo>
                      <a:cubicBezTo>
                        <a:pt x="63771" y="214016"/>
                        <a:pt x="52939" y="199623"/>
                        <a:pt x="46628" y="182503"/>
                      </a:cubicBezTo>
                      <a:cubicBezTo>
                        <a:pt x="37867" y="180904"/>
                        <a:pt x="29861" y="172532"/>
                        <a:pt x="27318" y="160962"/>
                      </a:cubicBezTo>
                      <a:cubicBezTo>
                        <a:pt x="24115" y="146664"/>
                        <a:pt x="30426" y="133118"/>
                        <a:pt x="41447" y="130673"/>
                      </a:cubicBezTo>
                      <a:cubicBezTo>
                        <a:pt x="41541" y="130673"/>
                        <a:pt x="41729" y="130673"/>
                        <a:pt x="41824" y="130673"/>
                      </a:cubicBezTo>
                      <a:cubicBezTo>
                        <a:pt x="45403" y="93516"/>
                        <a:pt x="60192" y="66049"/>
                        <a:pt x="107100" y="66049"/>
                      </a:cubicBezTo>
                      <a:close/>
                      <a:moveTo>
                        <a:pt x="298626" y="0"/>
                      </a:moveTo>
                      <a:lnTo>
                        <a:pt x="315956" y="0"/>
                      </a:lnTo>
                      <a:cubicBezTo>
                        <a:pt x="363426" y="0"/>
                        <a:pt x="401854" y="38378"/>
                        <a:pt x="401854" y="85787"/>
                      </a:cubicBezTo>
                      <a:lnTo>
                        <a:pt x="401854" y="95476"/>
                      </a:lnTo>
                      <a:cubicBezTo>
                        <a:pt x="417301" y="99238"/>
                        <a:pt x="426154" y="118522"/>
                        <a:pt x="421633" y="138840"/>
                      </a:cubicBezTo>
                      <a:cubicBezTo>
                        <a:pt x="420880" y="142602"/>
                        <a:pt x="419467" y="146083"/>
                        <a:pt x="417960" y="149281"/>
                      </a:cubicBezTo>
                      <a:cubicBezTo>
                        <a:pt x="417677" y="149939"/>
                        <a:pt x="417395" y="150504"/>
                        <a:pt x="417112" y="151068"/>
                      </a:cubicBezTo>
                      <a:cubicBezTo>
                        <a:pt x="415417" y="154172"/>
                        <a:pt x="413533" y="157088"/>
                        <a:pt x="411273" y="159534"/>
                      </a:cubicBezTo>
                      <a:cubicBezTo>
                        <a:pt x="411179" y="159628"/>
                        <a:pt x="410990" y="159816"/>
                        <a:pt x="410896" y="159910"/>
                      </a:cubicBezTo>
                      <a:cubicBezTo>
                        <a:pt x="406092" y="165084"/>
                        <a:pt x="400159" y="168658"/>
                        <a:pt x="394037" y="169787"/>
                      </a:cubicBezTo>
                      <a:cubicBezTo>
                        <a:pt x="391494" y="176654"/>
                        <a:pt x="388385" y="183332"/>
                        <a:pt x="384900" y="189541"/>
                      </a:cubicBezTo>
                      <a:cubicBezTo>
                        <a:pt x="384806" y="189635"/>
                        <a:pt x="384806" y="189729"/>
                        <a:pt x="384712" y="189823"/>
                      </a:cubicBezTo>
                      <a:cubicBezTo>
                        <a:pt x="381227" y="196031"/>
                        <a:pt x="377460" y="201769"/>
                        <a:pt x="373316" y="207131"/>
                      </a:cubicBezTo>
                      <a:cubicBezTo>
                        <a:pt x="373127" y="207413"/>
                        <a:pt x="372939" y="207601"/>
                        <a:pt x="372750" y="207789"/>
                      </a:cubicBezTo>
                      <a:cubicBezTo>
                        <a:pt x="368700" y="213057"/>
                        <a:pt x="364368" y="217948"/>
                        <a:pt x="359847" y="222275"/>
                      </a:cubicBezTo>
                      <a:cubicBezTo>
                        <a:pt x="359658" y="222463"/>
                        <a:pt x="359376" y="222651"/>
                        <a:pt x="359188" y="222934"/>
                      </a:cubicBezTo>
                      <a:cubicBezTo>
                        <a:pt x="354667" y="227261"/>
                        <a:pt x="349957" y="231211"/>
                        <a:pt x="345154" y="234598"/>
                      </a:cubicBezTo>
                      <a:lnTo>
                        <a:pt x="345625" y="236855"/>
                      </a:lnTo>
                      <a:cubicBezTo>
                        <a:pt x="346567" y="236385"/>
                        <a:pt x="347603" y="235915"/>
                        <a:pt x="348639" y="235538"/>
                      </a:cubicBezTo>
                      <a:cubicBezTo>
                        <a:pt x="350899" y="234786"/>
                        <a:pt x="353065" y="234033"/>
                        <a:pt x="355514" y="234033"/>
                      </a:cubicBezTo>
                      <a:cubicBezTo>
                        <a:pt x="359470" y="234033"/>
                        <a:pt x="363238" y="235162"/>
                        <a:pt x="366628" y="237326"/>
                      </a:cubicBezTo>
                      <a:cubicBezTo>
                        <a:pt x="366628" y="237326"/>
                        <a:pt x="380756" y="246450"/>
                        <a:pt x="385371" y="249648"/>
                      </a:cubicBezTo>
                      <a:cubicBezTo>
                        <a:pt x="401854" y="261030"/>
                        <a:pt x="399876" y="279373"/>
                        <a:pt x="399876" y="279373"/>
                      </a:cubicBezTo>
                      <a:cubicBezTo>
                        <a:pt x="410990" y="279655"/>
                        <a:pt x="421822" y="283041"/>
                        <a:pt x="430016" y="289814"/>
                      </a:cubicBezTo>
                      <a:cubicBezTo>
                        <a:pt x="445180" y="302324"/>
                        <a:pt x="447535" y="313330"/>
                        <a:pt x="448382" y="316058"/>
                      </a:cubicBezTo>
                      <a:lnTo>
                        <a:pt x="481630" y="424515"/>
                      </a:lnTo>
                      <a:cubicBezTo>
                        <a:pt x="482855" y="428371"/>
                        <a:pt x="483608" y="432416"/>
                        <a:pt x="483891" y="436461"/>
                      </a:cubicBezTo>
                      <a:cubicBezTo>
                        <a:pt x="484644" y="448595"/>
                        <a:pt x="481159" y="460730"/>
                        <a:pt x="473718" y="470700"/>
                      </a:cubicBezTo>
                      <a:cubicBezTo>
                        <a:pt x="466372" y="480671"/>
                        <a:pt x="455823" y="487538"/>
                        <a:pt x="443956" y="490360"/>
                      </a:cubicBezTo>
                      <a:cubicBezTo>
                        <a:pt x="440000" y="491301"/>
                        <a:pt x="435950" y="491771"/>
                        <a:pt x="431805" y="491771"/>
                      </a:cubicBezTo>
                      <a:lnTo>
                        <a:pt x="325375" y="491771"/>
                      </a:lnTo>
                      <a:lnTo>
                        <a:pt x="337430" y="415296"/>
                      </a:lnTo>
                      <a:cubicBezTo>
                        <a:pt x="338749" y="406454"/>
                        <a:pt x="337807" y="397424"/>
                        <a:pt x="334605" y="389052"/>
                      </a:cubicBezTo>
                      <a:lnTo>
                        <a:pt x="323962" y="360927"/>
                      </a:lnTo>
                      <a:lnTo>
                        <a:pt x="337430" y="347476"/>
                      </a:lnTo>
                      <a:lnTo>
                        <a:pt x="307196" y="317281"/>
                      </a:lnTo>
                      <a:lnTo>
                        <a:pt x="276868" y="347476"/>
                      </a:lnTo>
                      <a:lnTo>
                        <a:pt x="290337" y="360927"/>
                      </a:lnTo>
                      <a:lnTo>
                        <a:pt x="279694" y="389052"/>
                      </a:lnTo>
                      <a:cubicBezTo>
                        <a:pt x="276586" y="397424"/>
                        <a:pt x="275644" y="406454"/>
                        <a:pt x="276963" y="415296"/>
                      </a:cubicBezTo>
                      <a:lnTo>
                        <a:pt x="288736" y="491771"/>
                      </a:lnTo>
                      <a:lnTo>
                        <a:pt x="182493" y="491771"/>
                      </a:lnTo>
                      <a:cubicBezTo>
                        <a:pt x="178443" y="491771"/>
                        <a:pt x="174299" y="491301"/>
                        <a:pt x="170437" y="490360"/>
                      </a:cubicBezTo>
                      <a:cubicBezTo>
                        <a:pt x="158570" y="487538"/>
                        <a:pt x="148021" y="480671"/>
                        <a:pt x="140675" y="470700"/>
                      </a:cubicBezTo>
                      <a:cubicBezTo>
                        <a:pt x="130785" y="457343"/>
                        <a:pt x="127865" y="440223"/>
                        <a:pt x="132669" y="424515"/>
                      </a:cubicBezTo>
                      <a:lnTo>
                        <a:pt x="166011" y="316058"/>
                      </a:lnTo>
                      <a:cubicBezTo>
                        <a:pt x="166858" y="313330"/>
                        <a:pt x="170908" y="300631"/>
                        <a:pt x="184377" y="289814"/>
                      </a:cubicBezTo>
                      <a:cubicBezTo>
                        <a:pt x="192666" y="283229"/>
                        <a:pt x="203403" y="279655"/>
                        <a:pt x="214517" y="279373"/>
                      </a:cubicBezTo>
                      <a:lnTo>
                        <a:pt x="214517" y="279279"/>
                      </a:lnTo>
                      <a:cubicBezTo>
                        <a:pt x="214140" y="273447"/>
                        <a:pt x="211880" y="260654"/>
                        <a:pt x="229022" y="249648"/>
                      </a:cubicBezTo>
                      <a:cubicBezTo>
                        <a:pt x="233731" y="246638"/>
                        <a:pt x="247765" y="237326"/>
                        <a:pt x="247765" y="237326"/>
                      </a:cubicBezTo>
                      <a:cubicBezTo>
                        <a:pt x="251061" y="235162"/>
                        <a:pt x="254923" y="234033"/>
                        <a:pt x="258879" y="234033"/>
                      </a:cubicBezTo>
                      <a:cubicBezTo>
                        <a:pt x="261328" y="234033"/>
                        <a:pt x="263494" y="234786"/>
                        <a:pt x="265754" y="235538"/>
                      </a:cubicBezTo>
                      <a:cubicBezTo>
                        <a:pt x="266790" y="236009"/>
                        <a:pt x="267826" y="236385"/>
                        <a:pt x="268768" y="236855"/>
                      </a:cubicBezTo>
                      <a:lnTo>
                        <a:pt x="269239" y="234598"/>
                      </a:lnTo>
                      <a:cubicBezTo>
                        <a:pt x="264436" y="231211"/>
                        <a:pt x="259726" y="227261"/>
                        <a:pt x="255205" y="222934"/>
                      </a:cubicBezTo>
                      <a:cubicBezTo>
                        <a:pt x="254923" y="222651"/>
                        <a:pt x="254735" y="222463"/>
                        <a:pt x="254546" y="222275"/>
                      </a:cubicBezTo>
                      <a:cubicBezTo>
                        <a:pt x="250025" y="217948"/>
                        <a:pt x="245693" y="213057"/>
                        <a:pt x="241548" y="207789"/>
                      </a:cubicBezTo>
                      <a:cubicBezTo>
                        <a:pt x="241454" y="207601"/>
                        <a:pt x="241266" y="207413"/>
                        <a:pt x="241077" y="207225"/>
                      </a:cubicBezTo>
                      <a:cubicBezTo>
                        <a:pt x="236933" y="201769"/>
                        <a:pt x="233072" y="196031"/>
                        <a:pt x="229681" y="189823"/>
                      </a:cubicBezTo>
                      <a:cubicBezTo>
                        <a:pt x="229587" y="189729"/>
                        <a:pt x="229587" y="189635"/>
                        <a:pt x="229493" y="189635"/>
                      </a:cubicBezTo>
                      <a:cubicBezTo>
                        <a:pt x="226008" y="183332"/>
                        <a:pt x="222899" y="176654"/>
                        <a:pt x="220356" y="169787"/>
                      </a:cubicBezTo>
                      <a:cubicBezTo>
                        <a:pt x="214140" y="168658"/>
                        <a:pt x="208301" y="165084"/>
                        <a:pt x="203497" y="159910"/>
                      </a:cubicBezTo>
                      <a:cubicBezTo>
                        <a:pt x="203309" y="159722"/>
                        <a:pt x="203214" y="159628"/>
                        <a:pt x="203120" y="159534"/>
                      </a:cubicBezTo>
                      <a:cubicBezTo>
                        <a:pt x="200860" y="157088"/>
                        <a:pt x="198976" y="154172"/>
                        <a:pt x="197281" y="151068"/>
                      </a:cubicBezTo>
                      <a:cubicBezTo>
                        <a:pt x="196998" y="150504"/>
                        <a:pt x="196716" y="149939"/>
                        <a:pt x="196433" y="149281"/>
                      </a:cubicBezTo>
                      <a:cubicBezTo>
                        <a:pt x="194832" y="146083"/>
                        <a:pt x="193513" y="142602"/>
                        <a:pt x="192666" y="138840"/>
                      </a:cubicBezTo>
                      <a:cubicBezTo>
                        <a:pt x="188145" y="118428"/>
                        <a:pt x="197092" y="99050"/>
                        <a:pt x="212727" y="95476"/>
                      </a:cubicBezTo>
                      <a:lnTo>
                        <a:pt x="212727" y="85787"/>
                      </a:lnTo>
                      <a:cubicBezTo>
                        <a:pt x="212727" y="38378"/>
                        <a:pt x="251155" y="0"/>
                        <a:pt x="298626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  <p:grpSp>
              <p:nvGrpSpPr>
                <p:cNvPr id="18" name="í$ḻïḑê">
                  <a:extLst>
                    <a:ext uri="{FF2B5EF4-FFF2-40B4-BE49-F238E27FC236}">
                      <a16:creationId xmlns:a16="http://schemas.microsoft.com/office/drawing/2014/main" xmlns="" id="{60119D88-83BF-4FF4-80A9-FD36715E9A05}"/>
                    </a:ext>
                  </a:extLst>
                </p:cNvPr>
                <p:cNvGrpSpPr/>
                <p:nvPr/>
              </p:nvGrpSpPr>
              <p:grpSpPr>
                <a:xfrm>
                  <a:off x="2906630" y="4322429"/>
                  <a:ext cx="1154167" cy="761054"/>
                  <a:chOff x="2906630" y="4322429"/>
                  <a:chExt cx="1154167" cy="761054"/>
                </a:xfrm>
              </p:grpSpPr>
              <p:sp>
                <p:nvSpPr>
                  <p:cNvPr id="19" name="iṥľîḑè">
                    <a:extLst>
                      <a:ext uri="{FF2B5EF4-FFF2-40B4-BE49-F238E27FC236}">
                        <a16:creationId xmlns:a16="http://schemas.microsoft.com/office/drawing/2014/main" xmlns="" id="{4F3B8769-A021-48CB-9AB7-8AAB22D9CE02}"/>
                      </a:ext>
                    </a:extLst>
                  </p:cNvPr>
                  <p:cNvSpPr/>
                  <p:nvPr/>
                </p:nvSpPr>
                <p:spPr>
                  <a:xfrm>
                    <a:off x="2906630" y="4322429"/>
                    <a:ext cx="1154167" cy="761054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9242" y="21600"/>
                        </a:moveTo>
                        <a:lnTo>
                          <a:pt x="9202" y="12826"/>
                        </a:lnTo>
                        <a:lnTo>
                          <a:pt x="0" y="12826"/>
                        </a:lnTo>
                        <a:lnTo>
                          <a:pt x="0" y="0"/>
                        </a:lnTo>
                        <a:lnTo>
                          <a:pt x="21600" y="0"/>
                        </a:lnTo>
                        <a:lnTo>
                          <a:pt x="21600" y="12826"/>
                        </a:lnTo>
                      </a:path>
                    </a:pathLst>
                  </a:custGeom>
                  <a:solidFill>
                    <a:schemeClr val="accent1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20" name="iṧľíḓe">
                    <a:extLst>
                      <a:ext uri="{FF2B5EF4-FFF2-40B4-BE49-F238E27FC236}">
                        <a16:creationId xmlns:a16="http://schemas.microsoft.com/office/drawing/2014/main" xmlns="" id="{759BA06C-20B4-45AD-A475-3F9B8D3D9AAD}"/>
                      </a:ext>
                    </a:extLst>
                  </p:cNvPr>
                  <p:cNvSpPr txBox="1"/>
                  <p:nvPr/>
                </p:nvSpPr>
                <p:spPr bwMode="auto">
                  <a:xfrm>
                    <a:off x="2906630" y="4371975"/>
                    <a:ext cx="1112919" cy="310718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xtLst/>
                </p:spPr>
                <p:txBody>
                  <a:bodyPr wrap="none" lIns="90000" tIns="46800" rIns="90000" bIns="46800" anchor="ctr" anchorCtr="0">
                    <a:normAutofit/>
                  </a:bodyPr>
                  <a:lstStyle>
                    <a:defPPr>
                      <a:defRPr lang="zh-CN"/>
                    </a:defPPr>
                    <a:lvl1pPr marL="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18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377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566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754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5943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131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32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50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eaLnBrk="1" hangingPunct="1">
                      <a:lnSpc>
                        <a:spcPct val="100000"/>
                      </a:lnSpc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altLang="zh-CN" sz="1400" b="1" dirty="0"/>
                      <a:t>2018</a:t>
                    </a:r>
                  </a:p>
                </p:txBody>
              </p:sp>
            </p:grpSp>
          </p:grpSp>
          <p:sp>
            <p:nvSpPr>
              <p:cNvPr id="15" name="íṩḷíḑè">
                <a:extLst>
                  <a:ext uri="{FF2B5EF4-FFF2-40B4-BE49-F238E27FC236}">
                    <a16:creationId xmlns:a16="http://schemas.microsoft.com/office/drawing/2014/main" xmlns="" id="{924B1EC3-5A62-447F-88EE-DD9B160E461F}"/>
                  </a:ext>
                </a:extLst>
              </p:cNvPr>
              <p:cNvSpPr txBox="1"/>
              <p:nvPr/>
            </p:nvSpPr>
            <p:spPr>
              <a:xfrm>
                <a:off x="1911000" y="5283028"/>
                <a:ext cx="2643076" cy="43045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de-DE" sz="2000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16" name="îṣ1íḓè">
                <a:extLst>
                  <a:ext uri="{FF2B5EF4-FFF2-40B4-BE49-F238E27FC236}">
                    <a16:creationId xmlns:a16="http://schemas.microsoft.com/office/drawing/2014/main" xmlns="" id="{E1E83973-154E-49E7-8CEB-7E153109AEB1}"/>
                  </a:ext>
                </a:extLst>
              </p:cNvPr>
              <p:cNvSpPr txBox="1"/>
              <p:nvPr/>
            </p:nvSpPr>
            <p:spPr>
              <a:xfrm>
                <a:off x="1911000" y="5713483"/>
                <a:ext cx="2643076" cy="43045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defTabSz="913765">
                  <a:lnSpc>
                    <a:spcPct val="150000"/>
                  </a:lnSpc>
                  <a:buSzPct val="25000"/>
                  <a:defRPr/>
                </a:pPr>
                <a:r>
                  <a:rPr lang="en-US" altLang="zh-CN" sz="1200" dirty="0"/>
                  <a:t>Supporting text here.</a:t>
                </a: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.…</a:t>
                </a:r>
                <a:r>
                  <a:rPr kumimoji="0" lang="de-DE" sz="12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.</a:t>
                </a:r>
              </a:p>
            </p:txBody>
          </p:sp>
        </p:grpSp>
        <p:sp>
          <p:nvSpPr>
            <p:cNvPr id="11" name="íš1ïḓè">
              <a:extLst>
                <a:ext uri="{FF2B5EF4-FFF2-40B4-BE49-F238E27FC236}">
                  <a16:creationId xmlns:a16="http://schemas.microsoft.com/office/drawing/2014/main" xmlns="" id="{1FADA531-2E82-4F65-9F95-17BE898272E7}"/>
                </a:ext>
              </a:extLst>
            </p:cNvPr>
            <p:cNvSpPr txBox="1"/>
            <p:nvPr/>
          </p:nvSpPr>
          <p:spPr>
            <a:xfrm>
              <a:off x="673103" y="1144517"/>
              <a:ext cx="4792898" cy="7141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b" anchorCtr="0">
              <a:normAutofit/>
            </a:bodyPr>
            <a:lstStyle/>
            <a:p>
              <a:pPr>
                <a:buSzPct val="25000"/>
              </a:pPr>
              <a:r>
                <a:rPr lang="en-US" sz="2000" b="1" dirty="0"/>
                <a:t>Unified fonts make</a:t>
              </a:r>
            </a:p>
            <a:p>
              <a:pPr>
                <a:buSzPct val="25000"/>
              </a:pPr>
              <a:r>
                <a:rPr lang="en-US" sz="2000" b="1" dirty="0"/>
                <a:t>reading more fluent.</a:t>
              </a:r>
            </a:p>
          </p:txBody>
        </p:sp>
        <p:sp>
          <p:nvSpPr>
            <p:cNvPr id="12" name="íṡľíḑê">
              <a:extLst>
                <a:ext uri="{FF2B5EF4-FFF2-40B4-BE49-F238E27FC236}">
                  <a16:creationId xmlns:a16="http://schemas.microsoft.com/office/drawing/2014/main" xmlns="" id="{984D9DF4-561F-4FB0-8B98-0289F1CE9823}"/>
                </a:ext>
              </a:extLst>
            </p:cNvPr>
            <p:cNvSpPr txBox="1"/>
            <p:nvPr/>
          </p:nvSpPr>
          <p:spPr>
            <a:xfrm>
              <a:off x="673101" y="1858636"/>
              <a:ext cx="4792899" cy="9110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ctr" anchorCtr="0">
              <a:normAutofit lnSpcReduction="10000"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Adjust the spacing to adapt to Chinese typesetting, use the reference line in PPT.</a:t>
              </a:r>
            </a:p>
          </p:txBody>
        </p:sp>
        <p:sp>
          <p:nvSpPr>
            <p:cNvPr id="13" name="íŝḻîďe">
              <a:extLst>
                <a:ext uri="{FF2B5EF4-FFF2-40B4-BE49-F238E27FC236}">
                  <a16:creationId xmlns:a16="http://schemas.microsoft.com/office/drawing/2014/main" xmlns="" id="{C795089E-797E-4281-9031-F9BE61C2595F}"/>
                </a:ext>
              </a:extLst>
            </p:cNvPr>
            <p:cNvSpPr/>
            <p:nvPr/>
          </p:nvSpPr>
          <p:spPr bwMode="auto">
            <a:xfrm>
              <a:off x="9856266" y="4184465"/>
              <a:ext cx="1648290" cy="1959474"/>
            </a:xfrm>
            <a:custGeom>
              <a:avLst/>
              <a:gdLst>
                <a:gd name="T0" fmla="*/ 1363 w 1738"/>
                <a:gd name="T1" fmla="*/ 606 h 2069"/>
                <a:gd name="T2" fmla="*/ 1738 w 1738"/>
                <a:gd name="T3" fmla="*/ 606 h 2069"/>
                <a:gd name="T4" fmla="*/ 1133 w 1738"/>
                <a:gd name="T5" fmla="*/ 0 h 2069"/>
                <a:gd name="T6" fmla="*/ 527 w 1738"/>
                <a:gd name="T7" fmla="*/ 606 h 2069"/>
                <a:gd name="T8" fmla="*/ 907 w 1738"/>
                <a:gd name="T9" fmla="*/ 606 h 2069"/>
                <a:gd name="T10" fmla="*/ 0 w 1738"/>
                <a:gd name="T11" fmla="*/ 2036 h 2069"/>
                <a:gd name="T12" fmla="*/ 228 w 1738"/>
                <a:gd name="T13" fmla="*/ 2069 h 2069"/>
                <a:gd name="T14" fmla="*/ 1363 w 1738"/>
                <a:gd name="T15" fmla="*/ 606 h 20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38" h="2069">
                  <a:moveTo>
                    <a:pt x="1363" y="606"/>
                  </a:moveTo>
                  <a:lnTo>
                    <a:pt x="1738" y="606"/>
                  </a:lnTo>
                  <a:lnTo>
                    <a:pt x="1133" y="0"/>
                  </a:lnTo>
                  <a:lnTo>
                    <a:pt x="527" y="606"/>
                  </a:lnTo>
                  <a:lnTo>
                    <a:pt x="907" y="606"/>
                  </a:lnTo>
                  <a:cubicBezTo>
                    <a:pt x="854" y="1319"/>
                    <a:pt x="482" y="1896"/>
                    <a:pt x="0" y="2036"/>
                  </a:cubicBezTo>
                  <a:cubicBezTo>
                    <a:pt x="74" y="2057"/>
                    <a:pt x="150" y="2069"/>
                    <a:pt x="228" y="2069"/>
                  </a:cubicBezTo>
                  <a:cubicBezTo>
                    <a:pt x="816" y="2069"/>
                    <a:pt x="1301" y="1428"/>
                    <a:pt x="1363" y="60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679886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88AC957-93BA-48FF-833D-A1B8D11F83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9588AA0C-5DDF-464A-A846-C7BF3D76D8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717068E-91AB-4A6F-A440-CE4E6C90BC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18</a:t>
            </a:fld>
            <a:endParaRPr lang="zh-CN" altLang="en-US"/>
          </a:p>
        </p:txBody>
      </p:sp>
      <p:grpSp>
        <p:nvGrpSpPr>
          <p:cNvPr id="5" name="22aecac5-32bc-45f9-9441-9ce60d148f0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115BCBD1-A393-4C48-876B-6AD8CBDC2D6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2426" y="1627800"/>
            <a:ext cx="10853863" cy="4500987"/>
            <a:chOff x="662426" y="1627800"/>
            <a:chExt cx="10853863" cy="4500987"/>
          </a:xfrm>
        </p:grpSpPr>
        <p:sp>
          <p:nvSpPr>
            <p:cNvPr id="6" name="ïSḻîḓé">
              <a:extLst>
                <a:ext uri="{FF2B5EF4-FFF2-40B4-BE49-F238E27FC236}">
                  <a16:creationId xmlns:a16="http://schemas.microsoft.com/office/drawing/2014/main" xmlns="" id="{304FD27D-EB71-48F2-82F3-552AA0E322EA}"/>
                </a:ext>
              </a:extLst>
            </p:cNvPr>
            <p:cNvSpPr/>
            <p:nvPr/>
          </p:nvSpPr>
          <p:spPr bwMode="auto">
            <a:xfrm>
              <a:off x="5876925" y="4377591"/>
              <a:ext cx="438150" cy="729334"/>
            </a:xfrm>
            <a:custGeom>
              <a:avLst/>
              <a:gdLst>
                <a:gd name="T0" fmla="*/ 150 w 255"/>
                <a:gd name="T1" fmla="*/ 243 h 425"/>
                <a:gd name="T2" fmla="*/ 161 w 255"/>
                <a:gd name="T3" fmla="*/ 243 h 425"/>
                <a:gd name="T4" fmla="*/ 161 w 255"/>
                <a:gd name="T5" fmla="*/ 229 h 425"/>
                <a:gd name="T6" fmla="*/ 149 w 255"/>
                <a:gd name="T7" fmla="*/ 229 h 425"/>
                <a:gd name="T8" fmla="*/ 149 w 255"/>
                <a:gd name="T9" fmla="*/ 212 h 425"/>
                <a:gd name="T10" fmla="*/ 206 w 255"/>
                <a:gd name="T11" fmla="*/ 243 h 425"/>
                <a:gd name="T12" fmla="*/ 195 w 255"/>
                <a:gd name="T13" fmla="*/ 154 h 425"/>
                <a:gd name="T14" fmla="*/ 255 w 255"/>
                <a:gd name="T15" fmla="*/ 93 h 425"/>
                <a:gd name="T16" fmla="*/ 169 w 255"/>
                <a:gd name="T17" fmla="*/ 81 h 425"/>
                <a:gd name="T18" fmla="*/ 128 w 255"/>
                <a:gd name="T19" fmla="*/ 1 h 425"/>
                <a:gd name="T20" fmla="*/ 127 w 255"/>
                <a:gd name="T21" fmla="*/ 0 h 425"/>
                <a:gd name="T22" fmla="*/ 127 w 255"/>
                <a:gd name="T23" fmla="*/ 0 h 425"/>
                <a:gd name="T24" fmla="*/ 85 w 255"/>
                <a:gd name="T25" fmla="*/ 81 h 425"/>
                <a:gd name="T26" fmla="*/ 0 w 255"/>
                <a:gd name="T27" fmla="*/ 93 h 425"/>
                <a:gd name="T28" fmla="*/ 59 w 255"/>
                <a:gd name="T29" fmla="*/ 154 h 425"/>
                <a:gd name="T30" fmla="*/ 48 w 255"/>
                <a:gd name="T31" fmla="*/ 243 h 425"/>
                <a:gd name="T32" fmla="*/ 106 w 255"/>
                <a:gd name="T33" fmla="*/ 212 h 425"/>
                <a:gd name="T34" fmla="*/ 105 w 255"/>
                <a:gd name="T35" fmla="*/ 229 h 425"/>
                <a:gd name="T36" fmla="*/ 94 w 255"/>
                <a:gd name="T37" fmla="*/ 229 h 425"/>
                <a:gd name="T38" fmla="*/ 94 w 255"/>
                <a:gd name="T39" fmla="*/ 243 h 425"/>
                <a:gd name="T40" fmla="*/ 105 w 255"/>
                <a:gd name="T41" fmla="*/ 243 h 425"/>
                <a:gd name="T42" fmla="*/ 73 w 255"/>
                <a:gd name="T43" fmla="*/ 326 h 425"/>
                <a:gd name="T44" fmla="*/ 40 w 255"/>
                <a:gd name="T45" fmla="*/ 326 h 425"/>
                <a:gd name="T46" fmla="*/ 40 w 255"/>
                <a:gd name="T47" fmla="*/ 425 h 425"/>
                <a:gd name="T48" fmla="*/ 127 w 255"/>
                <a:gd name="T49" fmla="*/ 425 h 425"/>
                <a:gd name="T50" fmla="*/ 127 w 255"/>
                <a:gd name="T51" fmla="*/ 425 h 425"/>
                <a:gd name="T52" fmla="*/ 215 w 255"/>
                <a:gd name="T53" fmla="*/ 425 h 425"/>
                <a:gd name="T54" fmla="*/ 215 w 255"/>
                <a:gd name="T55" fmla="*/ 326 h 425"/>
                <a:gd name="T56" fmla="*/ 182 w 255"/>
                <a:gd name="T57" fmla="*/ 326 h 425"/>
                <a:gd name="T58" fmla="*/ 150 w 255"/>
                <a:gd name="T59" fmla="*/ 243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55" h="425">
                  <a:moveTo>
                    <a:pt x="150" y="243"/>
                  </a:moveTo>
                  <a:lnTo>
                    <a:pt x="161" y="243"/>
                  </a:lnTo>
                  <a:lnTo>
                    <a:pt x="161" y="229"/>
                  </a:lnTo>
                  <a:lnTo>
                    <a:pt x="149" y="229"/>
                  </a:lnTo>
                  <a:cubicBezTo>
                    <a:pt x="149" y="222"/>
                    <a:pt x="149" y="216"/>
                    <a:pt x="149" y="212"/>
                  </a:cubicBezTo>
                  <a:lnTo>
                    <a:pt x="206" y="243"/>
                  </a:lnTo>
                  <a:lnTo>
                    <a:pt x="195" y="154"/>
                  </a:lnTo>
                  <a:lnTo>
                    <a:pt x="255" y="93"/>
                  </a:lnTo>
                  <a:lnTo>
                    <a:pt x="169" y="81"/>
                  </a:lnTo>
                  <a:lnTo>
                    <a:pt x="128" y="1"/>
                  </a:lnTo>
                  <a:lnTo>
                    <a:pt x="127" y="0"/>
                  </a:lnTo>
                  <a:lnTo>
                    <a:pt x="127" y="0"/>
                  </a:lnTo>
                  <a:lnTo>
                    <a:pt x="85" y="81"/>
                  </a:lnTo>
                  <a:lnTo>
                    <a:pt x="0" y="93"/>
                  </a:lnTo>
                  <a:lnTo>
                    <a:pt x="59" y="154"/>
                  </a:lnTo>
                  <a:lnTo>
                    <a:pt x="48" y="243"/>
                  </a:lnTo>
                  <a:lnTo>
                    <a:pt x="106" y="212"/>
                  </a:lnTo>
                  <a:cubicBezTo>
                    <a:pt x="106" y="216"/>
                    <a:pt x="106" y="222"/>
                    <a:pt x="105" y="229"/>
                  </a:cubicBezTo>
                  <a:lnTo>
                    <a:pt x="94" y="229"/>
                  </a:lnTo>
                  <a:lnTo>
                    <a:pt x="94" y="243"/>
                  </a:lnTo>
                  <a:lnTo>
                    <a:pt x="105" y="243"/>
                  </a:lnTo>
                  <a:cubicBezTo>
                    <a:pt x="102" y="279"/>
                    <a:pt x="94" y="326"/>
                    <a:pt x="73" y="326"/>
                  </a:cubicBezTo>
                  <a:lnTo>
                    <a:pt x="40" y="326"/>
                  </a:lnTo>
                  <a:lnTo>
                    <a:pt x="40" y="425"/>
                  </a:lnTo>
                  <a:lnTo>
                    <a:pt x="127" y="425"/>
                  </a:lnTo>
                  <a:lnTo>
                    <a:pt x="127" y="425"/>
                  </a:lnTo>
                  <a:lnTo>
                    <a:pt x="215" y="425"/>
                  </a:lnTo>
                  <a:lnTo>
                    <a:pt x="215" y="326"/>
                  </a:lnTo>
                  <a:lnTo>
                    <a:pt x="182" y="326"/>
                  </a:lnTo>
                  <a:cubicBezTo>
                    <a:pt x="161" y="326"/>
                    <a:pt x="153" y="279"/>
                    <a:pt x="150" y="24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îṣḷïde">
              <a:extLst>
                <a:ext uri="{FF2B5EF4-FFF2-40B4-BE49-F238E27FC236}">
                  <a16:creationId xmlns:a16="http://schemas.microsoft.com/office/drawing/2014/main" xmlns="" id="{E62F0857-47C4-48F5-B862-CDABC5FABDBA}"/>
                </a:ext>
              </a:extLst>
            </p:cNvPr>
            <p:cNvSpPr/>
            <p:nvPr/>
          </p:nvSpPr>
          <p:spPr>
            <a:xfrm rot="5400000" flipV="1">
              <a:off x="3052764" y="3872295"/>
              <a:ext cx="1702138" cy="1702139"/>
            </a:xfrm>
            <a:prstGeom prst="diamond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îṣľïḍe">
              <a:extLst>
                <a:ext uri="{FF2B5EF4-FFF2-40B4-BE49-F238E27FC236}">
                  <a16:creationId xmlns:a16="http://schemas.microsoft.com/office/drawing/2014/main" xmlns="" id="{CF86BF27-AEB1-480E-9C13-EFAB8C81D7F5}"/>
                </a:ext>
              </a:extLst>
            </p:cNvPr>
            <p:cNvSpPr/>
            <p:nvPr/>
          </p:nvSpPr>
          <p:spPr bwMode="auto">
            <a:xfrm>
              <a:off x="3585320" y="4406033"/>
              <a:ext cx="637025" cy="634664"/>
            </a:xfrm>
            <a:custGeom>
              <a:avLst/>
              <a:gdLst>
                <a:gd name="connsiteX0" fmla="*/ 503895 w 609473"/>
                <a:gd name="connsiteY0" fmla="*/ 296940 h 607216"/>
                <a:gd name="connsiteX1" fmla="*/ 511570 w 609473"/>
                <a:gd name="connsiteY1" fmla="*/ 296940 h 607216"/>
                <a:gd name="connsiteX2" fmla="*/ 538816 w 609473"/>
                <a:gd name="connsiteY2" fmla="*/ 296940 h 607216"/>
                <a:gd name="connsiteX3" fmla="*/ 549465 w 609473"/>
                <a:gd name="connsiteY3" fmla="*/ 307624 h 607216"/>
                <a:gd name="connsiteX4" fmla="*/ 549465 w 609473"/>
                <a:gd name="connsiteY4" fmla="*/ 324202 h 607216"/>
                <a:gd name="connsiteX5" fmla="*/ 577094 w 609473"/>
                <a:gd name="connsiteY5" fmla="*/ 338384 h 607216"/>
                <a:gd name="connsiteX6" fmla="*/ 603717 w 609473"/>
                <a:gd name="connsiteY6" fmla="*/ 388308 h 607216"/>
                <a:gd name="connsiteX7" fmla="*/ 594699 w 609473"/>
                <a:gd name="connsiteY7" fmla="*/ 400381 h 607216"/>
                <a:gd name="connsiteX8" fmla="*/ 560353 w 609473"/>
                <a:gd name="connsiteY8" fmla="*/ 405460 h 607216"/>
                <a:gd name="connsiteX9" fmla="*/ 558771 w 609473"/>
                <a:gd name="connsiteY9" fmla="*/ 405604 h 607216"/>
                <a:gd name="connsiteX10" fmla="*/ 548218 w 609473"/>
                <a:gd name="connsiteY10" fmla="*/ 396548 h 607216"/>
                <a:gd name="connsiteX11" fmla="*/ 541310 w 609473"/>
                <a:gd name="connsiteY11" fmla="*/ 378581 h 607216"/>
                <a:gd name="connsiteX12" fmla="*/ 521067 w 609473"/>
                <a:gd name="connsiteY12" fmla="*/ 370676 h 607216"/>
                <a:gd name="connsiteX13" fmla="*/ 511618 w 609473"/>
                <a:gd name="connsiteY13" fmla="*/ 371922 h 607216"/>
                <a:gd name="connsiteX14" fmla="*/ 498426 w 609473"/>
                <a:gd name="connsiteY14" fmla="*/ 379683 h 607216"/>
                <a:gd name="connsiteX15" fmla="*/ 492574 w 609473"/>
                <a:gd name="connsiteY15" fmla="*/ 395398 h 607216"/>
                <a:gd name="connsiteX16" fmla="*/ 497371 w 609473"/>
                <a:gd name="connsiteY16" fmla="*/ 410395 h 607216"/>
                <a:gd name="connsiteX17" fmla="*/ 500537 w 609473"/>
                <a:gd name="connsiteY17" fmla="*/ 413605 h 607216"/>
                <a:gd name="connsiteX18" fmla="*/ 533731 w 609473"/>
                <a:gd name="connsiteY18" fmla="*/ 425343 h 607216"/>
                <a:gd name="connsiteX19" fmla="*/ 563232 w 609473"/>
                <a:gd name="connsiteY19" fmla="*/ 433536 h 607216"/>
                <a:gd name="connsiteX20" fmla="*/ 588415 w 609473"/>
                <a:gd name="connsiteY20" fmla="*/ 450209 h 607216"/>
                <a:gd name="connsiteX21" fmla="*/ 604149 w 609473"/>
                <a:gd name="connsiteY21" fmla="*/ 474405 h 607216"/>
                <a:gd name="connsiteX22" fmla="*/ 609473 w 609473"/>
                <a:gd name="connsiteY22" fmla="*/ 503583 h 607216"/>
                <a:gd name="connsiteX23" fmla="*/ 587408 w 609473"/>
                <a:gd name="connsiteY23" fmla="*/ 560885 h 607216"/>
                <a:gd name="connsiteX24" fmla="*/ 549465 w 609473"/>
                <a:gd name="connsiteY24" fmla="*/ 583116 h 607216"/>
                <a:gd name="connsiteX25" fmla="*/ 549465 w 609473"/>
                <a:gd name="connsiteY25" fmla="*/ 596532 h 607216"/>
                <a:gd name="connsiteX26" fmla="*/ 538816 w 609473"/>
                <a:gd name="connsiteY26" fmla="*/ 607216 h 607216"/>
                <a:gd name="connsiteX27" fmla="*/ 503991 w 609473"/>
                <a:gd name="connsiteY27" fmla="*/ 607216 h 607216"/>
                <a:gd name="connsiteX28" fmla="*/ 493342 w 609473"/>
                <a:gd name="connsiteY28" fmla="*/ 596532 h 607216"/>
                <a:gd name="connsiteX29" fmla="*/ 493342 w 609473"/>
                <a:gd name="connsiteY29" fmla="*/ 582829 h 607216"/>
                <a:gd name="connsiteX30" fmla="*/ 473819 w 609473"/>
                <a:gd name="connsiteY30" fmla="*/ 575259 h 607216"/>
                <a:gd name="connsiteX31" fmla="*/ 446045 w 609473"/>
                <a:gd name="connsiteY31" fmla="*/ 548907 h 607216"/>
                <a:gd name="connsiteX32" fmla="*/ 432950 w 609473"/>
                <a:gd name="connsiteY32" fmla="*/ 506170 h 607216"/>
                <a:gd name="connsiteX33" fmla="*/ 441776 w 609473"/>
                <a:gd name="connsiteY33" fmla="*/ 494863 h 607216"/>
                <a:gd name="connsiteX34" fmla="*/ 475354 w 609473"/>
                <a:gd name="connsiteY34" fmla="*/ 489018 h 607216"/>
                <a:gd name="connsiteX35" fmla="*/ 477224 w 609473"/>
                <a:gd name="connsiteY35" fmla="*/ 488826 h 607216"/>
                <a:gd name="connsiteX36" fmla="*/ 487777 w 609473"/>
                <a:gd name="connsiteY36" fmla="*/ 497977 h 607216"/>
                <a:gd name="connsiteX37" fmla="*/ 496412 w 609473"/>
                <a:gd name="connsiteY37" fmla="*/ 524377 h 607216"/>
                <a:gd name="connsiteX38" fmla="*/ 522602 w 609473"/>
                <a:gd name="connsiteY38" fmla="*/ 536307 h 607216"/>
                <a:gd name="connsiteX39" fmla="*/ 528071 w 609473"/>
                <a:gd name="connsiteY39" fmla="*/ 535923 h 607216"/>
                <a:gd name="connsiteX40" fmla="*/ 546539 w 609473"/>
                <a:gd name="connsiteY40" fmla="*/ 526197 h 607216"/>
                <a:gd name="connsiteX41" fmla="*/ 553686 w 609473"/>
                <a:gd name="connsiteY41" fmla="*/ 505452 h 607216"/>
                <a:gd name="connsiteX42" fmla="*/ 549273 w 609473"/>
                <a:gd name="connsiteY42" fmla="*/ 489784 h 607216"/>
                <a:gd name="connsiteX43" fmla="*/ 519724 w 609473"/>
                <a:gd name="connsiteY43" fmla="*/ 475986 h 607216"/>
                <a:gd name="connsiteX44" fmla="*/ 472140 w 609473"/>
                <a:gd name="connsiteY44" fmla="*/ 459648 h 607216"/>
                <a:gd name="connsiteX45" fmla="*/ 446429 w 609473"/>
                <a:gd name="connsiteY45" fmla="*/ 433824 h 607216"/>
                <a:gd name="connsiteX46" fmla="*/ 439857 w 609473"/>
                <a:gd name="connsiteY46" fmla="*/ 416767 h 607216"/>
                <a:gd name="connsiteX47" fmla="*/ 437603 w 609473"/>
                <a:gd name="connsiteY47" fmla="*/ 397602 h 607216"/>
                <a:gd name="connsiteX48" fmla="*/ 463218 w 609473"/>
                <a:gd name="connsiteY48" fmla="*/ 339629 h 607216"/>
                <a:gd name="connsiteX49" fmla="*/ 493198 w 609473"/>
                <a:gd name="connsiteY49" fmla="*/ 323962 h 607216"/>
                <a:gd name="connsiteX50" fmla="*/ 493198 w 609473"/>
                <a:gd name="connsiteY50" fmla="*/ 307624 h 607216"/>
                <a:gd name="connsiteX51" fmla="*/ 503895 w 609473"/>
                <a:gd name="connsiteY51" fmla="*/ 296940 h 607216"/>
                <a:gd name="connsiteX52" fmla="*/ 382097 w 609473"/>
                <a:gd name="connsiteY52" fmla="*/ 246415 h 607216"/>
                <a:gd name="connsiteX53" fmla="*/ 489125 w 609473"/>
                <a:gd name="connsiteY53" fmla="*/ 246415 h 607216"/>
                <a:gd name="connsiteX54" fmla="*/ 511528 w 609473"/>
                <a:gd name="connsiteY54" fmla="*/ 268793 h 607216"/>
                <a:gd name="connsiteX55" fmla="*/ 511528 w 609473"/>
                <a:gd name="connsiteY55" fmla="*/ 276891 h 607216"/>
                <a:gd name="connsiteX56" fmla="*/ 503852 w 609473"/>
                <a:gd name="connsiteY56" fmla="*/ 276891 h 607216"/>
                <a:gd name="connsiteX57" fmla="*/ 473150 w 609473"/>
                <a:gd name="connsiteY57" fmla="*/ 307558 h 607216"/>
                <a:gd name="connsiteX58" fmla="*/ 473150 w 609473"/>
                <a:gd name="connsiteY58" fmla="*/ 309858 h 607216"/>
                <a:gd name="connsiteX59" fmla="*/ 449979 w 609473"/>
                <a:gd name="connsiteY59" fmla="*/ 324521 h 607216"/>
                <a:gd name="connsiteX60" fmla="*/ 425657 w 609473"/>
                <a:gd name="connsiteY60" fmla="*/ 357105 h 607216"/>
                <a:gd name="connsiteX61" fmla="*/ 417549 w 609473"/>
                <a:gd name="connsiteY61" fmla="*/ 397452 h 607216"/>
                <a:gd name="connsiteX62" fmla="*/ 419324 w 609473"/>
                <a:gd name="connsiteY62" fmla="*/ 416619 h 607216"/>
                <a:gd name="connsiteX63" fmla="*/ 382097 w 609473"/>
                <a:gd name="connsiteY63" fmla="*/ 416619 h 607216"/>
                <a:gd name="connsiteX64" fmla="*/ 359742 w 609473"/>
                <a:gd name="connsiteY64" fmla="*/ 394289 h 607216"/>
                <a:gd name="connsiteX65" fmla="*/ 359742 w 609473"/>
                <a:gd name="connsiteY65" fmla="*/ 268793 h 607216"/>
                <a:gd name="connsiteX66" fmla="*/ 382097 w 609473"/>
                <a:gd name="connsiteY66" fmla="*/ 246415 h 607216"/>
                <a:gd name="connsiteX67" fmla="*/ 22403 w 609473"/>
                <a:gd name="connsiteY67" fmla="*/ 117844 h 607216"/>
                <a:gd name="connsiteX68" fmla="*/ 129383 w 609473"/>
                <a:gd name="connsiteY68" fmla="*/ 117844 h 607216"/>
                <a:gd name="connsiteX69" fmla="*/ 151786 w 609473"/>
                <a:gd name="connsiteY69" fmla="*/ 140217 h 607216"/>
                <a:gd name="connsiteX70" fmla="*/ 151786 w 609473"/>
                <a:gd name="connsiteY70" fmla="*/ 394316 h 607216"/>
                <a:gd name="connsiteX71" fmla="*/ 129335 w 609473"/>
                <a:gd name="connsiteY71" fmla="*/ 416689 h 607216"/>
                <a:gd name="connsiteX72" fmla="*/ 22403 w 609473"/>
                <a:gd name="connsiteY72" fmla="*/ 416689 h 607216"/>
                <a:gd name="connsiteX73" fmla="*/ 0 w 609473"/>
                <a:gd name="connsiteY73" fmla="*/ 394316 h 607216"/>
                <a:gd name="connsiteX74" fmla="*/ 0 w 609473"/>
                <a:gd name="connsiteY74" fmla="*/ 140217 h 607216"/>
                <a:gd name="connsiteX75" fmla="*/ 22403 w 609473"/>
                <a:gd name="connsiteY75" fmla="*/ 117844 h 607216"/>
                <a:gd name="connsiteX76" fmla="*/ 202271 w 609473"/>
                <a:gd name="connsiteY76" fmla="*/ 0 h 607216"/>
                <a:gd name="connsiteX77" fmla="*/ 309187 w 609473"/>
                <a:gd name="connsiteY77" fmla="*/ 0 h 607216"/>
                <a:gd name="connsiteX78" fmla="*/ 331587 w 609473"/>
                <a:gd name="connsiteY78" fmla="*/ 22371 h 607216"/>
                <a:gd name="connsiteX79" fmla="*/ 331587 w 609473"/>
                <a:gd name="connsiteY79" fmla="*/ 394296 h 607216"/>
                <a:gd name="connsiteX80" fmla="*/ 309187 w 609473"/>
                <a:gd name="connsiteY80" fmla="*/ 416619 h 607216"/>
                <a:gd name="connsiteX81" fmla="*/ 202271 w 609473"/>
                <a:gd name="connsiteY81" fmla="*/ 416619 h 607216"/>
                <a:gd name="connsiteX82" fmla="*/ 179871 w 609473"/>
                <a:gd name="connsiteY82" fmla="*/ 394296 h 607216"/>
                <a:gd name="connsiteX83" fmla="*/ 179871 w 609473"/>
                <a:gd name="connsiteY83" fmla="*/ 22371 h 607216"/>
                <a:gd name="connsiteX84" fmla="*/ 202271 w 609473"/>
                <a:gd name="connsiteY84" fmla="*/ 0 h 607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609473" h="607216">
                  <a:moveTo>
                    <a:pt x="503895" y="296940"/>
                  </a:moveTo>
                  <a:lnTo>
                    <a:pt x="511570" y="296940"/>
                  </a:lnTo>
                  <a:lnTo>
                    <a:pt x="538816" y="296940"/>
                  </a:lnTo>
                  <a:cubicBezTo>
                    <a:pt x="544668" y="296940"/>
                    <a:pt x="549465" y="301731"/>
                    <a:pt x="549465" y="307624"/>
                  </a:cubicBezTo>
                  <a:lnTo>
                    <a:pt x="549465" y="324202"/>
                  </a:lnTo>
                  <a:cubicBezTo>
                    <a:pt x="560114" y="327268"/>
                    <a:pt x="569563" y="332155"/>
                    <a:pt x="577094" y="338384"/>
                  </a:cubicBezTo>
                  <a:cubicBezTo>
                    <a:pt x="591821" y="350601"/>
                    <a:pt x="600791" y="367418"/>
                    <a:pt x="603717" y="388308"/>
                  </a:cubicBezTo>
                  <a:cubicBezTo>
                    <a:pt x="604532" y="394105"/>
                    <a:pt x="600503" y="399471"/>
                    <a:pt x="594699" y="400381"/>
                  </a:cubicBezTo>
                  <a:lnTo>
                    <a:pt x="560353" y="405460"/>
                  </a:lnTo>
                  <a:cubicBezTo>
                    <a:pt x="559826" y="405556"/>
                    <a:pt x="559250" y="405604"/>
                    <a:pt x="558771" y="405604"/>
                  </a:cubicBezTo>
                  <a:cubicBezTo>
                    <a:pt x="553590" y="405604"/>
                    <a:pt x="549033" y="401819"/>
                    <a:pt x="548218" y="396548"/>
                  </a:cubicBezTo>
                  <a:cubicBezTo>
                    <a:pt x="546970" y="388499"/>
                    <a:pt x="544620" y="382271"/>
                    <a:pt x="541310" y="378581"/>
                  </a:cubicBezTo>
                  <a:cubicBezTo>
                    <a:pt x="536801" y="373551"/>
                    <a:pt x="529414" y="370676"/>
                    <a:pt x="521067" y="370676"/>
                  </a:cubicBezTo>
                  <a:cubicBezTo>
                    <a:pt x="517806" y="370676"/>
                    <a:pt x="514640" y="371107"/>
                    <a:pt x="511618" y="371922"/>
                  </a:cubicBezTo>
                  <a:cubicBezTo>
                    <a:pt x="506293" y="373407"/>
                    <a:pt x="501640" y="376090"/>
                    <a:pt x="498426" y="379683"/>
                  </a:cubicBezTo>
                  <a:cubicBezTo>
                    <a:pt x="494397" y="384139"/>
                    <a:pt x="492574" y="389122"/>
                    <a:pt x="492574" y="395398"/>
                  </a:cubicBezTo>
                  <a:cubicBezTo>
                    <a:pt x="492574" y="401579"/>
                    <a:pt x="494157" y="406514"/>
                    <a:pt x="497371" y="410395"/>
                  </a:cubicBezTo>
                  <a:cubicBezTo>
                    <a:pt x="498331" y="411545"/>
                    <a:pt x="499386" y="412647"/>
                    <a:pt x="500537" y="413605"/>
                  </a:cubicBezTo>
                  <a:cubicBezTo>
                    <a:pt x="508548" y="420313"/>
                    <a:pt x="520828" y="422708"/>
                    <a:pt x="533731" y="425343"/>
                  </a:cubicBezTo>
                  <a:cubicBezTo>
                    <a:pt x="543613" y="427308"/>
                    <a:pt x="553830" y="429368"/>
                    <a:pt x="563232" y="433536"/>
                  </a:cubicBezTo>
                  <a:cubicBezTo>
                    <a:pt x="573353" y="437992"/>
                    <a:pt x="581843" y="443598"/>
                    <a:pt x="588415" y="450209"/>
                  </a:cubicBezTo>
                  <a:cubicBezTo>
                    <a:pt x="595130" y="456965"/>
                    <a:pt x="600407" y="465014"/>
                    <a:pt x="604149" y="474405"/>
                  </a:cubicBezTo>
                  <a:cubicBezTo>
                    <a:pt x="607698" y="483412"/>
                    <a:pt x="609473" y="493234"/>
                    <a:pt x="609473" y="503583"/>
                  </a:cubicBezTo>
                  <a:cubicBezTo>
                    <a:pt x="609473" y="526293"/>
                    <a:pt x="602038" y="545554"/>
                    <a:pt x="587408" y="560885"/>
                  </a:cubicBezTo>
                  <a:cubicBezTo>
                    <a:pt x="577382" y="571426"/>
                    <a:pt x="564383" y="578996"/>
                    <a:pt x="549465" y="583116"/>
                  </a:cubicBezTo>
                  <a:lnTo>
                    <a:pt x="549465" y="596532"/>
                  </a:lnTo>
                  <a:cubicBezTo>
                    <a:pt x="549465" y="602425"/>
                    <a:pt x="544668" y="607216"/>
                    <a:pt x="538816" y="607216"/>
                  </a:cubicBezTo>
                  <a:lnTo>
                    <a:pt x="503991" y="607216"/>
                  </a:lnTo>
                  <a:cubicBezTo>
                    <a:pt x="498139" y="607216"/>
                    <a:pt x="493342" y="602425"/>
                    <a:pt x="493342" y="596532"/>
                  </a:cubicBezTo>
                  <a:lnTo>
                    <a:pt x="493342" y="582829"/>
                  </a:lnTo>
                  <a:cubicBezTo>
                    <a:pt x="486482" y="580960"/>
                    <a:pt x="479959" y="578421"/>
                    <a:pt x="473819" y="575259"/>
                  </a:cubicBezTo>
                  <a:cubicBezTo>
                    <a:pt x="463026" y="569701"/>
                    <a:pt x="453672" y="560837"/>
                    <a:pt x="446045" y="548907"/>
                  </a:cubicBezTo>
                  <a:cubicBezTo>
                    <a:pt x="438514" y="537073"/>
                    <a:pt x="434101" y="522700"/>
                    <a:pt x="432950" y="506170"/>
                  </a:cubicBezTo>
                  <a:cubicBezTo>
                    <a:pt x="432566" y="500660"/>
                    <a:pt x="436403" y="495821"/>
                    <a:pt x="441776" y="494863"/>
                  </a:cubicBezTo>
                  <a:lnTo>
                    <a:pt x="475354" y="489018"/>
                  </a:lnTo>
                  <a:cubicBezTo>
                    <a:pt x="475977" y="488922"/>
                    <a:pt x="476553" y="488826"/>
                    <a:pt x="477224" y="488826"/>
                  </a:cubicBezTo>
                  <a:cubicBezTo>
                    <a:pt x="482405" y="488826"/>
                    <a:pt x="487010" y="492659"/>
                    <a:pt x="487777" y="497977"/>
                  </a:cubicBezTo>
                  <a:cubicBezTo>
                    <a:pt x="489984" y="513501"/>
                    <a:pt x="493726" y="520927"/>
                    <a:pt x="496412" y="524377"/>
                  </a:cubicBezTo>
                  <a:cubicBezTo>
                    <a:pt x="502216" y="531851"/>
                    <a:pt x="512001" y="536307"/>
                    <a:pt x="522602" y="536307"/>
                  </a:cubicBezTo>
                  <a:cubicBezTo>
                    <a:pt x="524473" y="536307"/>
                    <a:pt x="526248" y="536163"/>
                    <a:pt x="528071" y="535923"/>
                  </a:cubicBezTo>
                  <a:cubicBezTo>
                    <a:pt x="535458" y="534774"/>
                    <a:pt x="542078" y="531324"/>
                    <a:pt x="546539" y="526197"/>
                  </a:cubicBezTo>
                  <a:cubicBezTo>
                    <a:pt x="551335" y="520735"/>
                    <a:pt x="553686" y="513884"/>
                    <a:pt x="553686" y="505452"/>
                  </a:cubicBezTo>
                  <a:cubicBezTo>
                    <a:pt x="553686" y="498696"/>
                    <a:pt x="552247" y="493378"/>
                    <a:pt x="549273" y="489784"/>
                  </a:cubicBezTo>
                  <a:cubicBezTo>
                    <a:pt x="543037" y="482119"/>
                    <a:pt x="530805" y="478477"/>
                    <a:pt x="519724" y="475986"/>
                  </a:cubicBezTo>
                  <a:cubicBezTo>
                    <a:pt x="502983" y="472249"/>
                    <a:pt x="487825" y="468416"/>
                    <a:pt x="472140" y="459648"/>
                  </a:cubicBezTo>
                  <a:cubicBezTo>
                    <a:pt x="461107" y="453467"/>
                    <a:pt x="452473" y="444748"/>
                    <a:pt x="446429" y="433824"/>
                  </a:cubicBezTo>
                  <a:cubicBezTo>
                    <a:pt x="443503" y="428458"/>
                    <a:pt x="441344" y="422804"/>
                    <a:pt x="439857" y="416767"/>
                  </a:cubicBezTo>
                  <a:cubicBezTo>
                    <a:pt x="438370" y="410730"/>
                    <a:pt x="437603" y="404310"/>
                    <a:pt x="437603" y="397602"/>
                  </a:cubicBezTo>
                  <a:cubicBezTo>
                    <a:pt x="437603" y="373982"/>
                    <a:pt x="446237" y="354434"/>
                    <a:pt x="463218" y="339629"/>
                  </a:cubicBezTo>
                  <a:cubicBezTo>
                    <a:pt x="471276" y="332538"/>
                    <a:pt x="481494" y="327220"/>
                    <a:pt x="493198" y="323962"/>
                  </a:cubicBezTo>
                  <a:lnTo>
                    <a:pt x="493198" y="307624"/>
                  </a:lnTo>
                  <a:cubicBezTo>
                    <a:pt x="493198" y="301731"/>
                    <a:pt x="497995" y="296940"/>
                    <a:pt x="503895" y="296940"/>
                  </a:cubicBezTo>
                  <a:close/>
                  <a:moveTo>
                    <a:pt x="382097" y="246415"/>
                  </a:moveTo>
                  <a:lnTo>
                    <a:pt x="489125" y="246415"/>
                  </a:lnTo>
                  <a:cubicBezTo>
                    <a:pt x="501454" y="246415"/>
                    <a:pt x="511528" y="256478"/>
                    <a:pt x="511528" y="268793"/>
                  </a:cubicBezTo>
                  <a:lnTo>
                    <a:pt x="511528" y="276891"/>
                  </a:lnTo>
                  <a:lnTo>
                    <a:pt x="503852" y="276891"/>
                  </a:lnTo>
                  <a:cubicBezTo>
                    <a:pt x="486870" y="276891"/>
                    <a:pt x="473150" y="290643"/>
                    <a:pt x="473150" y="307558"/>
                  </a:cubicBezTo>
                  <a:lnTo>
                    <a:pt x="473150" y="309858"/>
                  </a:lnTo>
                  <a:cubicBezTo>
                    <a:pt x="464515" y="313692"/>
                    <a:pt x="456743" y="318627"/>
                    <a:pt x="449979" y="324521"/>
                  </a:cubicBezTo>
                  <a:cubicBezTo>
                    <a:pt x="439281" y="333769"/>
                    <a:pt x="431126" y="344838"/>
                    <a:pt x="425657" y="357105"/>
                  </a:cubicBezTo>
                  <a:cubicBezTo>
                    <a:pt x="420284" y="369276"/>
                    <a:pt x="417549" y="382885"/>
                    <a:pt x="417549" y="397452"/>
                  </a:cubicBezTo>
                  <a:cubicBezTo>
                    <a:pt x="417549" y="404112"/>
                    <a:pt x="418173" y="410486"/>
                    <a:pt x="419324" y="416619"/>
                  </a:cubicBezTo>
                  <a:lnTo>
                    <a:pt x="382097" y="416619"/>
                  </a:lnTo>
                  <a:cubicBezTo>
                    <a:pt x="369768" y="416619"/>
                    <a:pt x="359742" y="406604"/>
                    <a:pt x="359742" y="394289"/>
                  </a:cubicBezTo>
                  <a:lnTo>
                    <a:pt x="359742" y="268793"/>
                  </a:lnTo>
                  <a:cubicBezTo>
                    <a:pt x="359742" y="256478"/>
                    <a:pt x="369768" y="246415"/>
                    <a:pt x="382097" y="246415"/>
                  </a:cubicBezTo>
                  <a:close/>
                  <a:moveTo>
                    <a:pt x="22403" y="117844"/>
                  </a:moveTo>
                  <a:lnTo>
                    <a:pt x="129383" y="117844"/>
                  </a:lnTo>
                  <a:cubicBezTo>
                    <a:pt x="141760" y="117844"/>
                    <a:pt x="151786" y="127905"/>
                    <a:pt x="151786" y="140217"/>
                  </a:cubicBezTo>
                  <a:lnTo>
                    <a:pt x="151786" y="394316"/>
                  </a:lnTo>
                  <a:cubicBezTo>
                    <a:pt x="151786" y="406629"/>
                    <a:pt x="141760" y="416689"/>
                    <a:pt x="129335" y="416689"/>
                  </a:cubicBezTo>
                  <a:lnTo>
                    <a:pt x="22403" y="416689"/>
                  </a:lnTo>
                  <a:cubicBezTo>
                    <a:pt x="10026" y="416689"/>
                    <a:pt x="0" y="406629"/>
                    <a:pt x="0" y="394316"/>
                  </a:cubicBezTo>
                  <a:lnTo>
                    <a:pt x="0" y="140217"/>
                  </a:lnTo>
                  <a:cubicBezTo>
                    <a:pt x="0" y="127905"/>
                    <a:pt x="10026" y="117844"/>
                    <a:pt x="22403" y="117844"/>
                  </a:cubicBezTo>
                  <a:close/>
                  <a:moveTo>
                    <a:pt x="202271" y="0"/>
                  </a:moveTo>
                  <a:lnTo>
                    <a:pt x="309187" y="0"/>
                  </a:lnTo>
                  <a:cubicBezTo>
                    <a:pt x="321562" y="0"/>
                    <a:pt x="331587" y="10012"/>
                    <a:pt x="331587" y="22371"/>
                  </a:cubicBezTo>
                  <a:lnTo>
                    <a:pt x="331587" y="394296"/>
                  </a:lnTo>
                  <a:cubicBezTo>
                    <a:pt x="331587" y="406607"/>
                    <a:pt x="321562" y="416619"/>
                    <a:pt x="309187" y="416619"/>
                  </a:cubicBezTo>
                  <a:lnTo>
                    <a:pt x="202271" y="416619"/>
                  </a:lnTo>
                  <a:cubicBezTo>
                    <a:pt x="189944" y="416619"/>
                    <a:pt x="179871" y="406607"/>
                    <a:pt x="179871" y="394296"/>
                  </a:cubicBezTo>
                  <a:lnTo>
                    <a:pt x="179871" y="22371"/>
                  </a:lnTo>
                  <a:cubicBezTo>
                    <a:pt x="179871" y="10012"/>
                    <a:pt x="189944" y="0"/>
                    <a:pt x="20227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wrap="square" anchor="ctr"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9" name="is1íḋê">
              <a:extLst>
                <a:ext uri="{FF2B5EF4-FFF2-40B4-BE49-F238E27FC236}">
                  <a16:creationId xmlns:a16="http://schemas.microsoft.com/office/drawing/2014/main" xmlns="" id="{CDBCB1D4-9A2F-474A-8BFC-3AD70663691B}"/>
                </a:ext>
              </a:extLst>
            </p:cNvPr>
            <p:cNvSpPr/>
            <p:nvPr/>
          </p:nvSpPr>
          <p:spPr>
            <a:xfrm rot="5400000">
              <a:off x="6343818" y="2759607"/>
              <a:ext cx="1702138" cy="1702139"/>
            </a:xfrm>
            <a:prstGeom prst="diamond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íṩḷíďê">
              <a:extLst>
                <a:ext uri="{FF2B5EF4-FFF2-40B4-BE49-F238E27FC236}">
                  <a16:creationId xmlns:a16="http://schemas.microsoft.com/office/drawing/2014/main" xmlns="" id="{427495FF-9C3A-4B0E-9BBD-892F155E94FE}"/>
                </a:ext>
              </a:extLst>
            </p:cNvPr>
            <p:cNvSpPr/>
            <p:nvPr/>
          </p:nvSpPr>
          <p:spPr bwMode="auto">
            <a:xfrm>
              <a:off x="6876374" y="3293344"/>
              <a:ext cx="637025" cy="634664"/>
            </a:xfrm>
            <a:custGeom>
              <a:avLst/>
              <a:gdLst>
                <a:gd name="connsiteX0" fmla="*/ 503895 w 609473"/>
                <a:gd name="connsiteY0" fmla="*/ 296940 h 607216"/>
                <a:gd name="connsiteX1" fmla="*/ 511570 w 609473"/>
                <a:gd name="connsiteY1" fmla="*/ 296940 h 607216"/>
                <a:gd name="connsiteX2" fmla="*/ 538816 w 609473"/>
                <a:gd name="connsiteY2" fmla="*/ 296940 h 607216"/>
                <a:gd name="connsiteX3" fmla="*/ 549465 w 609473"/>
                <a:gd name="connsiteY3" fmla="*/ 307624 h 607216"/>
                <a:gd name="connsiteX4" fmla="*/ 549465 w 609473"/>
                <a:gd name="connsiteY4" fmla="*/ 324202 h 607216"/>
                <a:gd name="connsiteX5" fmla="*/ 577094 w 609473"/>
                <a:gd name="connsiteY5" fmla="*/ 338384 h 607216"/>
                <a:gd name="connsiteX6" fmla="*/ 603717 w 609473"/>
                <a:gd name="connsiteY6" fmla="*/ 388308 h 607216"/>
                <a:gd name="connsiteX7" fmla="*/ 594699 w 609473"/>
                <a:gd name="connsiteY7" fmla="*/ 400381 h 607216"/>
                <a:gd name="connsiteX8" fmla="*/ 560353 w 609473"/>
                <a:gd name="connsiteY8" fmla="*/ 405460 h 607216"/>
                <a:gd name="connsiteX9" fmla="*/ 558771 w 609473"/>
                <a:gd name="connsiteY9" fmla="*/ 405604 h 607216"/>
                <a:gd name="connsiteX10" fmla="*/ 548218 w 609473"/>
                <a:gd name="connsiteY10" fmla="*/ 396548 h 607216"/>
                <a:gd name="connsiteX11" fmla="*/ 541310 w 609473"/>
                <a:gd name="connsiteY11" fmla="*/ 378581 h 607216"/>
                <a:gd name="connsiteX12" fmla="*/ 521067 w 609473"/>
                <a:gd name="connsiteY12" fmla="*/ 370676 h 607216"/>
                <a:gd name="connsiteX13" fmla="*/ 511618 w 609473"/>
                <a:gd name="connsiteY13" fmla="*/ 371922 h 607216"/>
                <a:gd name="connsiteX14" fmla="*/ 498426 w 609473"/>
                <a:gd name="connsiteY14" fmla="*/ 379683 h 607216"/>
                <a:gd name="connsiteX15" fmla="*/ 492574 w 609473"/>
                <a:gd name="connsiteY15" fmla="*/ 395398 h 607216"/>
                <a:gd name="connsiteX16" fmla="*/ 497371 w 609473"/>
                <a:gd name="connsiteY16" fmla="*/ 410395 h 607216"/>
                <a:gd name="connsiteX17" fmla="*/ 500537 w 609473"/>
                <a:gd name="connsiteY17" fmla="*/ 413605 h 607216"/>
                <a:gd name="connsiteX18" fmla="*/ 533731 w 609473"/>
                <a:gd name="connsiteY18" fmla="*/ 425343 h 607216"/>
                <a:gd name="connsiteX19" fmla="*/ 563232 w 609473"/>
                <a:gd name="connsiteY19" fmla="*/ 433536 h 607216"/>
                <a:gd name="connsiteX20" fmla="*/ 588415 w 609473"/>
                <a:gd name="connsiteY20" fmla="*/ 450209 h 607216"/>
                <a:gd name="connsiteX21" fmla="*/ 604149 w 609473"/>
                <a:gd name="connsiteY21" fmla="*/ 474405 h 607216"/>
                <a:gd name="connsiteX22" fmla="*/ 609473 w 609473"/>
                <a:gd name="connsiteY22" fmla="*/ 503583 h 607216"/>
                <a:gd name="connsiteX23" fmla="*/ 587408 w 609473"/>
                <a:gd name="connsiteY23" fmla="*/ 560885 h 607216"/>
                <a:gd name="connsiteX24" fmla="*/ 549465 w 609473"/>
                <a:gd name="connsiteY24" fmla="*/ 583116 h 607216"/>
                <a:gd name="connsiteX25" fmla="*/ 549465 w 609473"/>
                <a:gd name="connsiteY25" fmla="*/ 596532 h 607216"/>
                <a:gd name="connsiteX26" fmla="*/ 538816 w 609473"/>
                <a:gd name="connsiteY26" fmla="*/ 607216 h 607216"/>
                <a:gd name="connsiteX27" fmla="*/ 503991 w 609473"/>
                <a:gd name="connsiteY27" fmla="*/ 607216 h 607216"/>
                <a:gd name="connsiteX28" fmla="*/ 493342 w 609473"/>
                <a:gd name="connsiteY28" fmla="*/ 596532 h 607216"/>
                <a:gd name="connsiteX29" fmla="*/ 493342 w 609473"/>
                <a:gd name="connsiteY29" fmla="*/ 582829 h 607216"/>
                <a:gd name="connsiteX30" fmla="*/ 473819 w 609473"/>
                <a:gd name="connsiteY30" fmla="*/ 575259 h 607216"/>
                <a:gd name="connsiteX31" fmla="*/ 446045 w 609473"/>
                <a:gd name="connsiteY31" fmla="*/ 548907 h 607216"/>
                <a:gd name="connsiteX32" fmla="*/ 432950 w 609473"/>
                <a:gd name="connsiteY32" fmla="*/ 506170 h 607216"/>
                <a:gd name="connsiteX33" fmla="*/ 441776 w 609473"/>
                <a:gd name="connsiteY33" fmla="*/ 494863 h 607216"/>
                <a:gd name="connsiteX34" fmla="*/ 475354 w 609473"/>
                <a:gd name="connsiteY34" fmla="*/ 489018 h 607216"/>
                <a:gd name="connsiteX35" fmla="*/ 477224 w 609473"/>
                <a:gd name="connsiteY35" fmla="*/ 488826 h 607216"/>
                <a:gd name="connsiteX36" fmla="*/ 487777 w 609473"/>
                <a:gd name="connsiteY36" fmla="*/ 497977 h 607216"/>
                <a:gd name="connsiteX37" fmla="*/ 496412 w 609473"/>
                <a:gd name="connsiteY37" fmla="*/ 524377 h 607216"/>
                <a:gd name="connsiteX38" fmla="*/ 522602 w 609473"/>
                <a:gd name="connsiteY38" fmla="*/ 536307 h 607216"/>
                <a:gd name="connsiteX39" fmla="*/ 528071 w 609473"/>
                <a:gd name="connsiteY39" fmla="*/ 535923 h 607216"/>
                <a:gd name="connsiteX40" fmla="*/ 546539 w 609473"/>
                <a:gd name="connsiteY40" fmla="*/ 526197 h 607216"/>
                <a:gd name="connsiteX41" fmla="*/ 553686 w 609473"/>
                <a:gd name="connsiteY41" fmla="*/ 505452 h 607216"/>
                <a:gd name="connsiteX42" fmla="*/ 549273 w 609473"/>
                <a:gd name="connsiteY42" fmla="*/ 489784 h 607216"/>
                <a:gd name="connsiteX43" fmla="*/ 519724 w 609473"/>
                <a:gd name="connsiteY43" fmla="*/ 475986 h 607216"/>
                <a:gd name="connsiteX44" fmla="*/ 472140 w 609473"/>
                <a:gd name="connsiteY44" fmla="*/ 459648 h 607216"/>
                <a:gd name="connsiteX45" fmla="*/ 446429 w 609473"/>
                <a:gd name="connsiteY45" fmla="*/ 433824 h 607216"/>
                <a:gd name="connsiteX46" fmla="*/ 439857 w 609473"/>
                <a:gd name="connsiteY46" fmla="*/ 416767 h 607216"/>
                <a:gd name="connsiteX47" fmla="*/ 437603 w 609473"/>
                <a:gd name="connsiteY47" fmla="*/ 397602 h 607216"/>
                <a:gd name="connsiteX48" fmla="*/ 463218 w 609473"/>
                <a:gd name="connsiteY48" fmla="*/ 339629 h 607216"/>
                <a:gd name="connsiteX49" fmla="*/ 493198 w 609473"/>
                <a:gd name="connsiteY49" fmla="*/ 323962 h 607216"/>
                <a:gd name="connsiteX50" fmla="*/ 493198 w 609473"/>
                <a:gd name="connsiteY50" fmla="*/ 307624 h 607216"/>
                <a:gd name="connsiteX51" fmla="*/ 503895 w 609473"/>
                <a:gd name="connsiteY51" fmla="*/ 296940 h 607216"/>
                <a:gd name="connsiteX52" fmla="*/ 382097 w 609473"/>
                <a:gd name="connsiteY52" fmla="*/ 246415 h 607216"/>
                <a:gd name="connsiteX53" fmla="*/ 489125 w 609473"/>
                <a:gd name="connsiteY53" fmla="*/ 246415 h 607216"/>
                <a:gd name="connsiteX54" fmla="*/ 511528 w 609473"/>
                <a:gd name="connsiteY54" fmla="*/ 268793 h 607216"/>
                <a:gd name="connsiteX55" fmla="*/ 511528 w 609473"/>
                <a:gd name="connsiteY55" fmla="*/ 276891 h 607216"/>
                <a:gd name="connsiteX56" fmla="*/ 503852 w 609473"/>
                <a:gd name="connsiteY56" fmla="*/ 276891 h 607216"/>
                <a:gd name="connsiteX57" fmla="*/ 473150 w 609473"/>
                <a:gd name="connsiteY57" fmla="*/ 307558 h 607216"/>
                <a:gd name="connsiteX58" fmla="*/ 473150 w 609473"/>
                <a:gd name="connsiteY58" fmla="*/ 309858 h 607216"/>
                <a:gd name="connsiteX59" fmla="*/ 449979 w 609473"/>
                <a:gd name="connsiteY59" fmla="*/ 324521 h 607216"/>
                <a:gd name="connsiteX60" fmla="*/ 425657 w 609473"/>
                <a:gd name="connsiteY60" fmla="*/ 357105 h 607216"/>
                <a:gd name="connsiteX61" fmla="*/ 417549 w 609473"/>
                <a:gd name="connsiteY61" fmla="*/ 397452 h 607216"/>
                <a:gd name="connsiteX62" fmla="*/ 419324 w 609473"/>
                <a:gd name="connsiteY62" fmla="*/ 416619 h 607216"/>
                <a:gd name="connsiteX63" fmla="*/ 382097 w 609473"/>
                <a:gd name="connsiteY63" fmla="*/ 416619 h 607216"/>
                <a:gd name="connsiteX64" fmla="*/ 359742 w 609473"/>
                <a:gd name="connsiteY64" fmla="*/ 394289 h 607216"/>
                <a:gd name="connsiteX65" fmla="*/ 359742 w 609473"/>
                <a:gd name="connsiteY65" fmla="*/ 268793 h 607216"/>
                <a:gd name="connsiteX66" fmla="*/ 382097 w 609473"/>
                <a:gd name="connsiteY66" fmla="*/ 246415 h 607216"/>
                <a:gd name="connsiteX67" fmla="*/ 22403 w 609473"/>
                <a:gd name="connsiteY67" fmla="*/ 117844 h 607216"/>
                <a:gd name="connsiteX68" fmla="*/ 129383 w 609473"/>
                <a:gd name="connsiteY68" fmla="*/ 117844 h 607216"/>
                <a:gd name="connsiteX69" fmla="*/ 151786 w 609473"/>
                <a:gd name="connsiteY69" fmla="*/ 140217 h 607216"/>
                <a:gd name="connsiteX70" fmla="*/ 151786 w 609473"/>
                <a:gd name="connsiteY70" fmla="*/ 394316 h 607216"/>
                <a:gd name="connsiteX71" fmla="*/ 129335 w 609473"/>
                <a:gd name="connsiteY71" fmla="*/ 416689 h 607216"/>
                <a:gd name="connsiteX72" fmla="*/ 22403 w 609473"/>
                <a:gd name="connsiteY72" fmla="*/ 416689 h 607216"/>
                <a:gd name="connsiteX73" fmla="*/ 0 w 609473"/>
                <a:gd name="connsiteY73" fmla="*/ 394316 h 607216"/>
                <a:gd name="connsiteX74" fmla="*/ 0 w 609473"/>
                <a:gd name="connsiteY74" fmla="*/ 140217 h 607216"/>
                <a:gd name="connsiteX75" fmla="*/ 22403 w 609473"/>
                <a:gd name="connsiteY75" fmla="*/ 117844 h 607216"/>
                <a:gd name="connsiteX76" fmla="*/ 202271 w 609473"/>
                <a:gd name="connsiteY76" fmla="*/ 0 h 607216"/>
                <a:gd name="connsiteX77" fmla="*/ 309187 w 609473"/>
                <a:gd name="connsiteY77" fmla="*/ 0 h 607216"/>
                <a:gd name="connsiteX78" fmla="*/ 331587 w 609473"/>
                <a:gd name="connsiteY78" fmla="*/ 22371 h 607216"/>
                <a:gd name="connsiteX79" fmla="*/ 331587 w 609473"/>
                <a:gd name="connsiteY79" fmla="*/ 394296 h 607216"/>
                <a:gd name="connsiteX80" fmla="*/ 309187 w 609473"/>
                <a:gd name="connsiteY80" fmla="*/ 416619 h 607216"/>
                <a:gd name="connsiteX81" fmla="*/ 202271 w 609473"/>
                <a:gd name="connsiteY81" fmla="*/ 416619 h 607216"/>
                <a:gd name="connsiteX82" fmla="*/ 179871 w 609473"/>
                <a:gd name="connsiteY82" fmla="*/ 394296 h 607216"/>
                <a:gd name="connsiteX83" fmla="*/ 179871 w 609473"/>
                <a:gd name="connsiteY83" fmla="*/ 22371 h 607216"/>
                <a:gd name="connsiteX84" fmla="*/ 202271 w 609473"/>
                <a:gd name="connsiteY84" fmla="*/ 0 h 607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609473" h="607216">
                  <a:moveTo>
                    <a:pt x="503895" y="296940"/>
                  </a:moveTo>
                  <a:lnTo>
                    <a:pt x="511570" y="296940"/>
                  </a:lnTo>
                  <a:lnTo>
                    <a:pt x="538816" y="296940"/>
                  </a:lnTo>
                  <a:cubicBezTo>
                    <a:pt x="544668" y="296940"/>
                    <a:pt x="549465" y="301731"/>
                    <a:pt x="549465" y="307624"/>
                  </a:cubicBezTo>
                  <a:lnTo>
                    <a:pt x="549465" y="324202"/>
                  </a:lnTo>
                  <a:cubicBezTo>
                    <a:pt x="560114" y="327268"/>
                    <a:pt x="569563" y="332155"/>
                    <a:pt x="577094" y="338384"/>
                  </a:cubicBezTo>
                  <a:cubicBezTo>
                    <a:pt x="591821" y="350601"/>
                    <a:pt x="600791" y="367418"/>
                    <a:pt x="603717" y="388308"/>
                  </a:cubicBezTo>
                  <a:cubicBezTo>
                    <a:pt x="604532" y="394105"/>
                    <a:pt x="600503" y="399471"/>
                    <a:pt x="594699" y="400381"/>
                  </a:cubicBezTo>
                  <a:lnTo>
                    <a:pt x="560353" y="405460"/>
                  </a:lnTo>
                  <a:cubicBezTo>
                    <a:pt x="559826" y="405556"/>
                    <a:pt x="559250" y="405604"/>
                    <a:pt x="558771" y="405604"/>
                  </a:cubicBezTo>
                  <a:cubicBezTo>
                    <a:pt x="553590" y="405604"/>
                    <a:pt x="549033" y="401819"/>
                    <a:pt x="548218" y="396548"/>
                  </a:cubicBezTo>
                  <a:cubicBezTo>
                    <a:pt x="546970" y="388499"/>
                    <a:pt x="544620" y="382271"/>
                    <a:pt x="541310" y="378581"/>
                  </a:cubicBezTo>
                  <a:cubicBezTo>
                    <a:pt x="536801" y="373551"/>
                    <a:pt x="529414" y="370676"/>
                    <a:pt x="521067" y="370676"/>
                  </a:cubicBezTo>
                  <a:cubicBezTo>
                    <a:pt x="517806" y="370676"/>
                    <a:pt x="514640" y="371107"/>
                    <a:pt x="511618" y="371922"/>
                  </a:cubicBezTo>
                  <a:cubicBezTo>
                    <a:pt x="506293" y="373407"/>
                    <a:pt x="501640" y="376090"/>
                    <a:pt x="498426" y="379683"/>
                  </a:cubicBezTo>
                  <a:cubicBezTo>
                    <a:pt x="494397" y="384139"/>
                    <a:pt x="492574" y="389122"/>
                    <a:pt x="492574" y="395398"/>
                  </a:cubicBezTo>
                  <a:cubicBezTo>
                    <a:pt x="492574" y="401579"/>
                    <a:pt x="494157" y="406514"/>
                    <a:pt x="497371" y="410395"/>
                  </a:cubicBezTo>
                  <a:cubicBezTo>
                    <a:pt x="498331" y="411545"/>
                    <a:pt x="499386" y="412647"/>
                    <a:pt x="500537" y="413605"/>
                  </a:cubicBezTo>
                  <a:cubicBezTo>
                    <a:pt x="508548" y="420313"/>
                    <a:pt x="520828" y="422708"/>
                    <a:pt x="533731" y="425343"/>
                  </a:cubicBezTo>
                  <a:cubicBezTo>
                    <a:pt x="543613" y="427308"/>
                    <a:pt x="553830" y="429368"/>
                    <a:pt x="563232" y="433536"/>
                  </a:cubicBezTo>
                  <a:cubicBezTo>
                    <a:pt x="573353" y="437992"/>
                    <a:pt x="581843" y="443598"/>
                    <a:pt x="588415" y="450209"/>
                  </a:cubicBezTo>
                  <a:cubicBezTo>
                    <a:pt x="595130" y="456965"/>
                    <a:pt x="600407" y="465014"/>
                    <a:pt x="604149" y="474405"/>
                  </a:cubicBezTo>
                  <a:cubicBezTo>
                    <a:pt x="607698" y="483412"/>
                    <a:pt x="609473" y="493234"/>
                    <a:pt x="609473" y="503583"/>
                  </a:cubicBezTo>
                  <a:cubicBezTo>
                    <a:pt x="609473" y="526293"/>
                    <a:pt x="602038" y="545554"/>
                    <a:pt x="587408" y="560885"/>
                  </a:cubicBezTo>
                  <a:cubicBezTo>
                    <a:pt x="577382" y="571426"/>
                    <a:pt x="564383" y="578996"/>
                    <a:pt x="549465" y="583116"/>
                  </a:cubicBezTo>
                  <a:lnTo>
                    <a:pt x="549465" y="596532"/>
                  </a:lnTo>
                  <a:cubicBezTo>
                    <a:pt x="549465" y="602425"/>
                    <a:pt x="544668" y="607216"/>
                    <a:pt x="538816" y="607216"/>
                  </a:cubicBezTo>
                  <a:lnTo>
                    <a:pt x="503991" y="607216"/>
                  </a:lnTo>
                  <a:cubicBezTo>
                    <a:pt x="498139" y="607216"/>
                    <a:pt x="493342" y="602425"/>
                    <a:pt x="493342" y="596532"/>
                  </a:cubicBezTo>
                  <a:lnTo>
                    <a:pt x="493342" y="582829"/>
                  </a:lnTo>
                  <a:cubicBezTo>
                    <a:pt x="486482" y="580960"/>
                    <a:pt x="479959" y="578421"/>
                    <a:pt x="473819" y="575259"/>
                  </a:cubicBezTo>
                  <a:cubicBezTo>
                    <a:pt x="463026" y="569701"/>
                    <a:pt x="453672" y="560837"/>
                    <a:pt x="446045" y="548907"/>
                  </a:cubicBezTo>
                  <a:cubicBezTo>
                    <a:pt x="438514" y="537073"/>
                    <a:pt x="434101" y="522700"/>
                    <a:pt x="432950" y="506170"/>
                  </a:cubicBezTo>
                  <a:cubicBezTo>
                    <a:pt x="432566" y="500660"/>
                    <a:pt x="436403" y="495821"/>
                    <a:pt x="441776" y="494863"/>
                  </a:cubicBezTo>
                  <a:lnTo>
                    <a:pt x="475354" y="489018"/>
                  </a:lnTo>
                  <a:cubicBezTo>
                    <a:pt x="475977" y="488922"/>
                    <a:pt x="476553" y="488826"/>
                    <a:pt x="477224" y="488826"/>
                  </a:cubicBezTo>
                  <a:cubicBezTo>
                    <a:pt x="482405" y="488826"/>
                    <a:pt x="487010" y="492659"/>
                    <a:pt x="487777" y="497977"/>
                  </a:cubicBezTo>
                  <a:cubicBezTo>
                    <a:pt x="489984" y="513501"/>
                    <a:pt x="493726" y="520927"/>
                    <a:pt x="496412" y="524377"/>
                  </a:cubicBezTo>
                  <a:cubicBezTo>
                    <a:pt x="502216" y="531851"/>
                    <a:pt x="512001" y="536307"/>
                    <a:pt x="522602" y="536307"/>
                  </a:cubicBezTo>
                  <a:cubicBezTo>
                    <a:pt x="524473" y="536307"/>
                    <a:pt x="526248" y="536163"/>
                    <a:pt x="528071" y="535923"/>
                  </a:cubicBezTo>
                  <a:cubicBezTo>
                    <a:pt x="535458" y="534774"/>
                    <a:pt x="542078" y="531324"/>
                    <a:pt x="546539" y="526197"/>
                  </a:cubicBezTo>
                  <a:cubicBezTo>
                    <a:pt x="551335" y="520735"/>
                    <a:pt x="553686" y="513884"/>
                    <a:pt x="553686" y="505452"/>
                  </a:cubicBezTo>
                  <a:cubicBezTo>
                    <a:pt x="553686" y="498696"/>
                    <a:pt x="552247" y="493378"/>
                    <a:pt x="549273" y="489784"/>
                  </a:cubicBezTo>
                  <a:cubicBezTo>
                    <a:pt x="543037" y="482119"/>
                    <a:pt x="530805" y="478477"/>
                    <a:pt x="519724" y="475986"/>
                  </a:cubicBezTo>
                  <a:cubicBezTo>
                    <a:pt x="502983" y="472249"/>
                    <a:pt x="487825" y="468416"/>
                    <a:pt x="472140" y="459648"/>
                  </a:cubicBezTo>
                  <a:cubicBezTo>
                    <a:pt x="461107" y="453467"/>
                    <a:pt x="452473" y="444748"/>
                    <a:pt x="446429" y="433824"/>
                  </a:cubicBezTo>
                  <a:cubicBezTo>
                    <a:pt x="443503" y="428458"/>
                    <a:pt x="441344" y="422804"/>
                    <a:pt x="439857" y="416767"/>
                  </a:cubicBezTo>
                  <a:cubicBezTo>
                    <a:pt x="438370" y="410730"/>
                    <a:pt x="437603" y="404310"/>
                    <a:pt x="437603" y="397602"/>
                  </a:cubicBezTo>
                  <a:cubicBezTo>
                    <a:pt x="437603" y="373982"/>
                    <a:pt x="446237" y="354434"/>
                    <a:pt x="463218" y="339629"/>
                  </a:cubicBezTo>
                  <a:cubicBezTo>
                    <a:pt x="471276" y="332538"/>
                    <a:pt x="481494" y="327220"/>
                    <a:pt x="493198" y="323962"/>
                  </a:cubicBezTo>
                  <a:lnTo>
                    <a:pt x="493198" y="307624"/>
                  </a:lnTo>
                  <a:cubicBezTo>
                    <a:pt x="493198" y="301731"/>
                    <a:pt x="497995" y="296940"/>
                    <a:pt x="503895" y="296940"/>
                  </a:cubicBezTo>
                  <a:close/>
                  <a:moveTo>
                    <a:pt x="382097" y="246415"/>
                  </a:moveTo>
                  <a:lnTo>
                    <a:pt x="489125" y="246415"/>
                  </a:lnTo>
                  <a:cubicBezTo>
                    <a:pt x="501454" y="246415"/>
                    <a:pt x="511528" y="256478"/>
                    <a:pt x="511528" y="268793"/>
                  </a:cubicBezTo>
                  <a:lnTo>
                    <a:pt x="511528" y="276891"/>
                  </a:lnTo>
                  <a:lnTo>
                    <a:pt x="503852" y="276891"/>
                  </a:lnTo>
                  <a:cubicBezTo>
                    <a:pt x="486870" y="276891"/>
                    <a:pt x="473150" y="290643"/>
                    <a:pt x="473150" y="307558"/>
                  </a:cubicBezTo>
                  <a:lnTo>
                    <a:pt x="473150" y="309858"/>
                  </a:lnTo>
                  <a:cubicBezTo>
                    <a:pt x="464515" y="313692"/>
                    <a:pt x="456743" y="318627"/>
                    <a:pt x="449979" y="324521"/>
                  </a:cubicBezTo>
                  <a:cubicBezTo>
                    <a:pt x="439281" y="333769"/>
                    <a:pt x="431126" y="344838"/>
                    <a:pt x="425657" y="357105"/>
                  </a:cubicBezTo>
                  <a:cubicBezTo>
                    <a:pt x="420284" y="369276"/>
                    <a:pt x="417549" y="382885"/>
                    <a:pt x="417549" y="397452"/>
                  </a:cubicBezTo>
                  <a:cubicBezTo>
                    <a:pt x="417549" y="404112"/>
                    <a:pt x="418173" y="410486"/>
                    <a:pt x="419324" y="416619"/>
                  </a:cubicBezTo>
                  <a:lnTo>
                    <a:pt x="382097" y="416619"/>
                  </a:lnTo>
                  <a:cubicBezTo>
                    <a:pt x="369768" y="416619"/>
                    <a:pt x="359742" y="406604"/>
                    <a:pt x="359742" y="394289"/>
                  </a:cubicBezTo>
                  <a:lnTo>
                    <a:pt x="359742" y="268793"/>
                  </a:lnTo>
                  <a:cubicBezTo>
                    <a:pt x="359742" y="256478"/>
                    <a:pt x="369768" y="246415"/>
                    <a:pt x="382097" y="246415"/>
                  </a:cubicBezTo>
                  <a:close/>
                  <a:moveTo>
                    <a:pt x="22403" y="117844"/>
                  </a:moveTo>
                  <a:lnTo>
                    <a:pt x="129383" y="117844"/>
                  </a:lnTo>
                  <a:cubicBezTo>
                    <a:pt x="141760" y="117844"/>
                    <a:pt x="151786" y="127905"/>
                    <a:pt x="151786" y="140217"/>
                  </a:cubicBezTo>
                  <a:lnTo>
                    <a:pt x="151786" y="394316"/>
                  </a:lnTo>
                  <a:cubicBezTo>
                    <a:pt x="151786" y="406629"/>
                    <a:pt x="141760" y="416689"/>
                    <a:pt x="129335" y="416689"/>
                  </a:cubicBezTo>
                  <a:lnTo>
                    <a:pt x="22403" y="416689"/>
                  </a:lnTo>
                  <a:cubicBezTo>
                    <a:pt x="10026" y="416689"/>
                    <a:pt x="0" y="406629"/>
                    <a:pt x="0" y="394316"/>
                  </a:cubicBezTo>
                  <a:lnTo>
                    <a:pt x="0" y="140217"/>
                  </a:lnTo>
                  <a:cubicBezTo>
                    <a:pt x="0" y="127905"/>
                    <a:pt x="10026" y="117844"/>
                    <a:pt x="22403" y="117844"/>
                  </a:cubicBezTo>
                  <a:close/>
                  <a:moveTo>
                    <a:pt x="202271" y="0"/>
                  </a:moveTo>
                  <a:lnTo>
                    <a:pt x="309187" y="0"/>
                  </a:lnTo>
                  <a:cubicBezTo>
                    <a:pt x="321562" y="0"/>
                    <a:pt x="331587" y="10012"/>
                    <a:pt x="331587" y="22371"/>
                  </a:cubicBezTo>
                  <a:lnTo>
                    <a:pt x="331587" y="394296"/>
                  </a:lnTo>
                  <a:cubicBezTo>
                    <a:pt x="331587" y="406607"/>
                    <a:pt x="321562" y="416619"/>
                    <a:pt x="309187" y="416619"/>
                  </a:cubicBezTo>
                  <a:lnTo>
                    <a:pt x="202271" y="416619"/>
                  </a:lnTo>
                  <a:cubicBezTo>
                    <a:pt x="189944" y="416619"/>
                    <a:pt x="179871" y="406607"/>
                    <a:pt x="179871" y="394296"/>
                  </a:cubicBezTo>
                  <a:lnTo>
                    <a:pt x="179871" y="22371"/>
                  </a:lnTo>
                  <a:cubicBezTo>
                    <a:pt x="179871" y="10012"/>
                    <a:pt x="189944" y="0"/>
                    <a:pt x="20227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1" name="iṧ1idê">
              <a:extLst>
                <a:ext uri="{FF2B5EF4-FFF2-40B4-BE49-F238E27FC236}">
                  <a16:creationId xmlns:a16="http://schemas.microsoft.com/office/drawing/2014/main" xmlns="" id="{A98E5E09-77BA-4A76-9082-61037848F008}"/>
                </a:ext>
              </a:extLst>
            </p:cNvPr>
            <p:cNvSpPr/>
            <p:nvPr/>
          </p:nvSpPr>
          <p:spPr>
            <a:xfrm rot="5400000">
              <a:off x="7437100" y="3891415"/>
              <a:ext cx="1702138" cy="1702139"/>
            </a:xfrm>
            <a:prstGeom prst="diamond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îšľïḍê">
              <a:extLst>
                <a:ext uri="{FF2B5EF4-FFF2-40B4-BE49-F238E27FC236}">
                  <a16:creationId xmlns:a16="http://schemas.microsoft.com/office/drawing/2014/main" xmlns="" id="{D23D8042-6CA5-4332-86DD-A84A213CA43F}"/>
                </a:ext>
              </a:extLst>
            </p:cNvPr>
            <p:cNvSpPr/>
            <p:nvPr/>
          </p:nvSpPr>
          <p:spPr bwMode="auto">
            <a:xfrm>
              <a:off x="7969656" y="4425152"/>
              <a:ext cx="637025" cy="634664"/>
            </a:xfrm>
            <a:custGeom>
              <a:avLst/>
              <a:gdLst>
                <a:gd name="connsiteX0" fmla="*/ 503895 w 609473"/>
                <a:gd name="connsiteY0" fmla="*/ 296940 h 607216"/>
                <a:gd name="connsiteX1" fmla="*/ 511570 w 609473"/>
                <a:gd name="connsiteY1" fmla="*/ 296940 h 607216"/>
                <a:gd name="connsiteX2" fmla="*/ 538816 w 609473"/>
                <a:gd name="connsiteY2" fmla="*/ 296940 h 607216"/>
                <a:gd name="connsiteX3" fmla="*/ 549465 w 609473"/>
                <a:gd name="connsiteY3" fmla="*/ 307624 h 607216"/>
                <a:gd name="connsiteX4" fmla="*/ 549465 w 609473"/>
                <a:gd name="connsiteY4" fmla="*/ 324202 h 607216"/>
                <a:gd name="connsiteX5" fmla="*/ 577094 w 609473"/>
                <a:gd name="connsiteY5" fmla="*/ 338384 h 607216"/>
                <a:gd name="connsiteX6" fmla="*/ 603717 w 609473"/>
                <a:gd name="connsiteY6" fmla="*/ 388308 h 607216"/>
                <a:gd name="connsiteX7" fmla="*/ 594699 w 609473"/>
                <a:gd name="connsiteY7" fmla="*/ 400381 h 607216"/>
                <a:gd name="connsiteX8" fmla="*/ 560353 w 609473"/>
                <a:gd name="connsiteY8" fmla="*/ 405460 h 607216"/>
                <a:gd name="connsiteX9" fmla="*/ 558771 w 609473"/>
                <a:gd name="connsiteY9" fmla="*/ 405604 h 607216"/>
                <a:gd name="connsiteX10" fmla="*/ 548218 w 609473"/>
                <a:gd name="connsiteY10" fmla="*/ 396548 h 607216"/>
                <a:gd name="connsiteX11" fmla="*/ 541310 w 609473"/>
                <a:gd name="connsiteY11" fmla="*/ 378581 h 607216"/>
                <a:gd name="connsiteX12" fmla="*/ 521067 w 609473"/>
                <a:gd name="connsiteY12" fmla="*/ 370676 h 607216"/>
                <a:gd name="connsiteX13" fmla="*/ 511618 w 609473"/>
                <a:gd name="connsiteY13" fmla="*/ 371922 h 607216"/>
                <a:gd name="connsiteX14" fmla="*/ 498426 w 609473"/>
                <a:gd name="connsiteY14" fmla="*/ 379683 h 607216"/>
                <a:gd name="connsiteX15" fmla="*/ 492574 w 609473"/>
                <a:gd name="connsiteY15" fmla="*/ 395398 h 607216"/>
                <a:gd name="connsiteX16" fmla="*/ 497371 w 609473"/>
                <a:gd name="connsiteY16" fmla="*/ 410395 h 607216"/>
                <a:gd name="connsiteX17" fmla="*/ 500537 w 609473"/>
                <a:gd name="connsiteY17" fmla="*/ 413605 h 607216"/>
                <a:gd name="connsiteX18" fmla="*/ 533731 w 609473"/>
                <a:gd name="connsiteY18" fmla="*/ 425343 h 607216"/>
                <a:gd name="connsiteX19" fmla="*/ 563232 w 609473"/>
                <a:gd name="connsiteY19" fmla="*/ 433536 h 607216"/>
                <a:gd name="connsiteX20" fmla="*/ 588415 w 609473"/>
                <a:gd name="connsiteY20" fmla="*/ 450209 h 607216"/>
                <a:gd name="connsiteX21" fmla="*/ 604149 w 609473"/>
                <a:gd name="connsiteY21" fmla="*/ 474405 h 607216"/>
                <a:gd name="connsiteX22" fmla="*/ 609473 w 609473"/>
                <a:gd name="connsiteY22" fmla="*/ 503583 h 607216"/>
                <a:gd name="connsiteX23" fmla="*/ 587408 w 609473"/>
                <a:gd name="connsiteY23" fmla="*/ 560885 h 607216"/>
                <a:gd name="connsiteX24" fmla="*/ 549465 w 609473"/>
                <a:gd name="connsiteY24" fmla="*/ 583116 h 607216"/>
                <a:gd name="connsiteX25" fmla="*/ 549465 w 609473"/>
                <a:gd name="connsiteY25" fmla="*/ 596532 h 607216"/>
                <a:gd name="connsiteX26" fmla="*/ 538816 w 609473"/>
                <a:gd name="connsiteY26" fmla="*/ 607216 h 607216"/>
                <a:gd name="connsiteX27" fmla="*/ 503991 w 609473"/>
                <a:gd name="connsiteY27" fmla="*/ 607216 h 607216"/>
                <a:gd name="connsiteX28" fmla="*/ 493342 w 609473"/>
                <a:gd name="connsiteY28" fmla="*/ 596532 h 607216"/>
                <a:gd name="connsiteX29" fmla="*/ 493342 w 609473"/>
                <a:gd name="connsiteY29" fmla="*/ 582829 h 607216"/>
                <a:gd name="connsiteX30" fmla="*/ 473819 w 609473"/>
                <a:gd name="connsiteY30" fmla="*/ 575259 h 607216"/>
                <a:gd name="connsiteX31" fmla="*/ 446045 w 609473"/>
                <a:gd name="connsiteY31" fmla="*/ 548907 h 607216"/>
                <a:gd name="connsiteX32" fmla="*/ 432950 w 609473"/>
                <a:gd name="connsiteY32" fmla="*/ 506170 h 607216"/>
                <a:gd name="connsiteX33" fmla="*/ 441776 w 609473"/>
                <a:gd name="connsiteY33" fmla="*/ 494863 h 607216"/>
                <a:gd name="connsiteX34" fmla="*/ 475354 w 609473"/>
                <a:gd name="connsiteY34" fmla="*/ 489018 h 607216"/>
                <a:gd name="connsiteX35" fmla="*/ 477224 w 609473"/>
                <a:gd name="connsiteY35" fmla="*/ 488826 h 607216"/>
                <a:gd name="connsiteX36" fmla="*/ 487777 w 609473"/>
                <a:gd name="connsiteY36" fmla="*/ 497977 h 607216"/>
                <a:gd name="connsiteX37" fmla="*/ 496412 w 609473"/>
                <a:gd name="connsiteY37" fmla="*/ 524377 h 607216"/>
                <a:gd name="connsiteX38" fmla="*/ 522602 w 609473"/>
                <a:gd name="connsiteY38" fmla="*/ 536307 h 607216"/>
                <a:gd name="connsiteX39" fmla="*/ 528071 w 609473"/>
                <a:gd name="connsiteY39" fmla="*/ 535923 h 607216"/>
                <a:gd name="connsiteX40" fmla="*/ 546539 w 609473"/>
                <a:gd name="connsiteY40" fmla="*/ 526197 h 607216"/>
                <a:gd name="connsiteX41" fmla="*/ 553686 w 609473"/>
                <a:gd name="connsiteY41" fmla="*/ 505452 h 607216"/>
                <a:gd name="connsiteX42" fmla="*/ 549273 w 609473"/>
                <a:gd name="connsiteY42" fmla="*/ 489784 h 607216"/>
                <a:gd name="connsiteX43" fmla="*/ 519724 w 609473"/>
                <a:gd name="connsiteY43" fmla="*/ 475986 h 607216"/>
                <a:gd name="connsiteX44" fmla="*/ 472140 w 609473"/>
                <a:gd name="connsiteY44" fmla="*/ 459648 h 607216"/>
                <a:gd name="connsiteX45" fmla="*/ 446429 w 609473"/>
                <a:gd name="connsiteY45" fmla="*/ 433824 h 607216"/>
                <a:gd name="connsiteX46" fmla="*/ 439857 w 609473"/>
                <a:gd name="connsiteY46" fmla="*/ 416767 h 607216"/>
                <a:gd name="connsiteX47" fmla="*/ 437603 w 609473"/>
                <a:gd name="connsiteY47" fmla="*/ 397602 h 607216"/>
                <a:gd name="connsiteX48" fmla="*/ 463218 w 609473"/>
                <a:gd name="connsiteY48" fmla="*/ 339629 h 607216"/>
                <a:gd name="connsiteX49" fmla="*/ 493198 w 609473"/>
                <a:gd name="connsiteY49" fmla="*/ 323962 h 607216"/>
                <a:gd name="connsiteX50" fmla="*/ 493198 w 609473"/>
                <a:gd name="connsiteY50" fmla="*/ 307624 h 607216"/>
                <a:gd name="connsiteX51" fmla="*/ 503895 w 609473"/>
                <a:gd name="connsiteY51" fmla="*/ 296940 h 607216"/>
                <a:gd name="connsiteX52" fmla="*/ 382097 w 609473"/>
                <a:gd name="connsiteY52" fmla="*/ 246415 h 607216"/>
                <a:gd name="connsiteX53" fmla="*/ 489125 w 609473"/>
                <a:gd name="connsiteY53" fmla="*/ 246415 h 607216"/>
                <a:gd name="connsiteX54" fmla="*/ 511528 w 609473"/>
                <a:gd name="connsiteY54" fmla="*/ 268793 h 607216"/>
                <a:gd name="connsiteX55" fmla="*/ 511528 w 609473"/>
                <a:gd name="connsiteY55" fmla="*/ 276891 h 607216"/>
                <a:gd name="connsiteX56" fmla="*/ 503852 w 609473"/>
                <a:gd name="connsiteY56" fmla="*/ 276891 h 607216"/>
                <a:gd name="connsiteX57" fmla="*/ 473150 w 609473"/>
                <a:gd name="connsiteY57" fmla="*/ 307558 h 607216"/>
                <a:gd name="connsiteX58" fmla="*/ 473150 w 609473"/>
                <a:gd name="connsiteY58" fmla="*/ 309858 h 607216"/>
                <a:gd name="connsiteX59" fmla="*/ 449979 w 609473"/>
                <a:gd name="connsiteY59" fmla="*/ 324521 h 607216"/>
                <a:gd name="connsiteX60" fmla="*/ 425657 w 609473"/>
                <a:gd name="connsiteY60" fmla="*/ 357105 h 607216"/>
                <a:gd name="connsiteX61" fmla="*/ 417549 w 609473"/>
                <a:gd name="connsiteY61" fmla="*/ 397452 h 607216"/>
                <a:gd name="connsiteX62" fmla="*/ 419324 w 609473"/>
                <a:gd name="connsiteY62" fmla="*/ 416619 h 607216"/>
                <a:gd name="connsiteX63" fmla="*/ 382097 w 609473"/>
                <a:gd name="connsiteY63" fmla="*/ 416619 h 607216"/>
                <a:gd name="connsiteX64" fmla="*/ 359742 w 609473"/>
                <a:gd name="connsiteY64" fmla="*/ 394289 h 607216"/>
                <a:gd name="connsiteX65" fmla="*/ 359742 w 609473"/>
                <a:gd name="connsiteY65" fmla="*/ 268793 h 607216"/>
                <a:gd name="connsiteX66" fmla="*/ 382097 w 609473"/>
                <a:gd name="connsiteY66" fmla="*/ 246415 h 607216"/>
                <a:gd name="connsiteX67" fmla="*/ 22403 w 609473"/>
                <a:gd name="connsiteY67" fmla="*/ 117844 h 607216"/>
                <a:gd name="connsiteX68" fmla="*/ 129383 w 609473"/>
                <a:gd name="connsiteY68" fmla="*/ 117844 h 607216"/>
                <a:gd name="connsiteX69" fmla="*/ 151786 w 609473"/>
                <a:gd name="connsiteY69" fmla="*/ 140217 h 607216"/>
                <a:gd name="connsiteX70" fmla="*/ 151786 w 609473"/>
                <a:gd name="connsiteY70" fmla="*/ 394316 h 607216"/>
                <a:gd name="connsiteX71" fmla="*/ 129335 w 609473"/>
                <a:gd name="connsiteY71" fmla="*/ 416689 h 607216"/>
                <a:gd name="connsiteX72" fmla="*/ 22403 w 609473"/>
                <a:gd name="connsiteY72" fmla="*/ 416689 h 607216"/>
                <a:gd name="connsiteX73" fmla="*/ 0 w 609473"/>
                <a:gd name="connsiteY73" fmla="*/ 394316 h 607216"/>
                <a:gd name="connsiteX74" fmla="*/ 0 w 609473"/>
                <a:gd name="connsiteY74" fmla="*/ 140217 h 607216"/>
                <a:gd name="connsiteX75" fmla="*/ 22403 w 609473"/>
                <a:gd name="connsiteY75" fmla="*/ 117844 h 607216"/>
                <a:gd name="connsiteX76" fmla="*/ 202271 w 609473"/>
                <a:gd name="connsiteY76" fmla="*/ 0 h 607216"/>
                <a:gd name="connsiteX77" fmla="*/ 309187 w 609473"/>
                <a:gd name="connsiteY77" fmla="*/ 0 h 607216"/>
                <a:gd name="connsiteX78" fmla="*/ 331587 w 609473"/>
                <a:gd name="connsiteY78" fmla="*/ 22371 h 607216"/>
                <a:gd name="connsiteX79" fmla="*/ 331587 w 609473"/>
                <a:gd name="connsiteY79" fmla="*/ 394296 h 607216"/>
                <a:gd name="connsiteX80" fmla="*/ 309187 w 609473"/>
                <a:gd name="connsiteY80" fmla="*/ 416619 h 607216"/>
                <a:gd name="connsiteX81" fmla="*/ 202271 w 609473"/>
                <a:gd name="connsiteY81" fmla="*/ 416619 h 607216"/>
                <a:gd name="connsiteX82" fmla="*/ 179871 w 609473"/>
                <a:gd name="connsiteY82" fmla="*/ 394296 h 607216"/>
                <a:gd name="connsiteX83" fmla="*/ 179871 w 609473"/>
                <a:gd name="connsiteY83" fmla="*/ 22371 h 607216"/>
                <a:gd name="connsiteX84" fmla="*/ 202271 w 609473"/>
                <a:gd name="connsiteY84" fmla="*/ 0 h 607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609473" h="607216">
                  <a:moveTo>
                    <a:pt x="503895" y="296940"/>
                  </a:moveTo>
                  <a:lnTo>
                    <a:pt x="511570" y="296940"/>
                  </a:lnTo>
                  <a:lnTo>
                    <a:pt x="538816" y="296940"/>
                  </a:lnTo>
                  <a:cubicBezTo>
                    <a:pt x="544668" y="296940"/>
                    <a:pt x="549465" y="301731"/>
                    <a:pt x="549465" y="307624"/>
                  </a:cubicBezTo>
                  <a:lnTo>
                    <a:pt x="549465" y="324202"/>
                  </a:lnTo>
                  <a:cubicBezTo>
                    <a:pt x="560114" y="327268"/>
                    <a:pt x="569563" y="332155"/>
                    <a:pt x="577094" y="338384"/>
                  </a:cubicBezTo>
                  <a:cubicBezTo>
                    <a:pt x="591821" y="350601"/>
                    <a:pt x="600791" y="367418"/>
                    <a:pt x="603717" y="388308"/>
                  </a:cubicBezTo>
                  <a:cubicBezTo>
                    <a:pt x="604532" y="394105"/>
                    <a:pt x="600503" y="399471"/>
                    <a:pt x="594699" y="400381"/>
                  </a:cubicBezTo>
                  <a:lnTo>
                    <a:pt x="560353" y="405460"/>
                  </a:lnTo>
                  <a:cubicBezTo>
                    <a:pt x="559826" y="405556"/>
                    <a:pt x="559250" y="405604"/>
                    <a:pt x="558771" y="405604"/>
                  </a:cubicBezTo>
                  <a:cubicBezTo>
                    <a:pt x="553590" y="405604"/>
                    <a:pt x="549033" y="401819"/>
                    <a:pt x="548218" y="396548"/>
                  </a:cubicBezTo>
                  <a:cubicBezTo>
                    <a:pt x="546970" y="388499"/>
                    <a:pt x="544620" y="382271"/>
                    <a:pt x="541310" y="378581"/>
                  </a:cubicBezTo>
                  <a:cubicBezTo>
                    <a:pt x="536801" y="373551"/>
                    <a:pt x="529414" y="370676"/>
                    <a:pt x="521067" y="370676"/>
                  </a:cubicBezTo>
                  <a:cubicBezTo>
                    <a:pt x="517806" y="370676"/>
                    <a:pt x="514640" y="371107"/>
                    <a:pt x="511618" y="371922"/>
                  </a:cubicBezTo>
                  <a:cubicBezTo>
                    <a:pt x="506293" y="373407"/>
                    <a:pt x="501640" y="376090"/>
                    <a:pt x="498426" y="379683"/>
                  </a:cubicBezTo>
                  <a:cubicBezTo>
                    <a:pt x="494397" y="384139"/>
                    <a:pt x="492574" y="389122"/>
                    <a:pt x="492574" y="395398"/>
                  </a:cubicBezTo>
                  <a:cubicBezTo>
                    <a:pt x="492574" y="401579"/>
                    <a:pt x="494157" y="406514"/>
                    <a:pt x="497371" y="410395"/>
                  </a:cubicBezTo>
                  <a:cubicBezTo>
                    <a:pt x="498331" y="411545"/>
                    <a:pt x="499386" y="412647"/>
                    <a:pt x="500537" y="413605"/>
                  </a:cubicBezTo>
                  <a:cubicBezTo>
                    <a:pt x="508548" y="420313"/>
                    <a:pt x="520828" y="422708"/>
                    <a:pt x="533731" y="425343"/>
                  </a:cubicBezTo>
                  <a:cubicBezTo>
                    <a:pt x="543613" y="427308"/>
                    <a:pt x="553830" y="429368"/>
                    <a:pt x="563232" y="433536"/>
                  </a:cubicBezTo>
                  <a:cubicBezTo>
                    <a:pt x="573353" y="437992"/>
                    <a:pt x="581843" y="443598"/>
                    <a:pt x="588415" y="450209"/>
                  </a:cubicBezTo>
                  <a:cubicBezTo>
                    <a:pt x="595130" y="456965"/>
                    <a:pt x="600407" y="465014"/>
                    <a:pt x="604149" y="474405"/>
                  </a:cubicBezTo>
                  <a:cubicBezTo>
                    <a:pt x="607698" y="483412"/>
                    <a:pt x="609473" y="493234"/>
                    <a:pt x="609473" y="503583"/>
                  </a:cubicBezTo>
                  <a:cubicBezTo>
                    <a:pt x="609473" y="526293"/>
                    <a:pt x="602038" y="545554"/>
                    <a:pt x="587408" y="560885"/>
                  </a:cubicBezTo>
                  <a:cubicBezTo>
                    <a:pt x="577382" y="571426"/>
                    <a:pt x="564383" y="578996"/>
                    <a:pt x="549465" y="583116"/>
                  </a:cubicBezTo>
                  <a:lnTo>
                    <a:pt x="549465" y="596532"/>
                  </a:lnTo>
                  <a:cubicBezTo>
                    <a:pt x="549465" y="602425"/>
                    <a:pt x="544668" y="607216"/>
                    <a:pt x="538816" y="607216"/>
                  </a:cubicBezTo>
                  <a:lnTo>
                    <a:pt x="503991" y="607216"/>
                  </a:lnTo>
                  <a:cubicBezTo>
                    <a:pt x="498139" y="607216"/>
                    <a:pt x="493342" y="602425"/>
                    <a:pt x="493342" y="596532"/>
                  </a:cubicBezTo>
                  <a:lnTo>
                    <a:pt x="493342" y="582829"/>
                  </a:lnTo>
                  <a:cubicBezTo>
                    <a:pt x="486482" y="580960"/>
                    <a:pt x="479959" y="578421"/>
                    <a:pt x="473819" y="575259"/>
                  </a:cubicBezTo>
                  <a:cubicBezTo>
                    <a:pt x="463026" y="569701"/>
                    <a:pt x="453672" y="560837"/>
                    <a:pt x="446045" y="548907"/>
                  </a:cubicBezTo>
                  <a:cubicBezTo>
                    <a:pt x="438514" y="537073"/>
                    <a:pt x="434101" y="522700"/>
                    <a:pt x="432950" y="506170"/>
                  </a:cubicBezTo>
                  <a:cubicBezTo>
                    <a:pt x="432566" y="500660"/>
                    <a:pt x="436403" y="495821"/>
                    <a:pt x="441776" y="494863"/>
                  </a:cubicBezTo>
                  <a:lnTo>
                    <a:pt x="475354" y="489018"/>
                  </a:lnTo>
                  <a:cubicBezTo>
                    <a:pt x="475977" y="488922"/>
                    <a:pt x="476553" y="488826"/>
                    <a:pt x="477224" y="488826"/>
                  </a:cubicBezTo>
                  <a:cubicBezTo>
                    <a:pt x="482405" y="488826"/>
                    <a:pt x="487010" y="492659"/>
                    <a:pt x="487777" y="497977"/>
                  </a:cubicBezTo>
                  <a:cubicBezTo>
                    <a:pt x="489984" y="513501"/>
                    <a:pt x="493726" y="520927"/>
                    <a:pt x="496412" y="524377"/>
                  </a:cubicBezTo>
                  <a:cubicBezTo>
                    <a:pt x="502216" y="531851"/>
                    <a:pt x="512001" y="536307"/>
                    <a:pt x="522602" y="536307"/>
                  </a:cubicBezTo>
                  <a:cubicBezTo>
                    <a:pt x="524473" y="536307"/>
                    <a:pt x="526248" y="536163"/>
                    <a:pt x="528071" y="535923"/>
                  </a:cubicBezTo>
                  <a:cubicBezTo>
                    <a:pt x="535458" y="534774"/>
                    <a:pt x="542078" y="531324"/>
                    <a:pt x="546539" y="526197"/>
                  </a:cubicBezTo>
                  <a:cubicBezTo>
                    <a:pt x="551335" y="520735"/>
                    <a:pt x="553686" y="513884"/>
                    <a:pt x="553686" y="505452"/>
                  </a:cubicBezTo>
                  <a:cubicBezTo>
                    <a:pt x="553686" y="498696"/>
                    <a:pt x="552247" y="493378"/>
                    <a:pt x="549273" y="489784"/>
                  </a:cubicBezTo>
                  <a:cubicBezTo>
                    <a:pt x="543037" y="482119"/>
                    <a:pt x="530805" y="478477"/>
                    <a:pt x="519724" y="475986"/>
                  </a:cubicBezTo>
                  <a:cubicBezTo>
                    <a:pt x="502983" y="472249"/>
                    <a:pt x="487825" y="468416"/>
                    <a:pt x="472140" y="459648"/>
                  </a:cubicBezTo>
                  <a:cubicBezTo>
                    <a:pt x="461107" y="453467"/>
                    <a:pt x="452473" y="444748"/>
                    <a:pt x="446429" y="433824"/>
                  </a:cubicBezTo>
                  <a:cubicBezTo>
                    <a:pt x="443503" y="428458"/>
                    <a:pt x="441344" y="422804"/>
                    <a:pt x="439857" y="416767"/>
                  </a:cubicBezTo>
                  <a:cubicBezTo>
                    <a:pt x="438370" y="410730"/>
                    <a:pt x="437603" y="404310"/>
                    <a:pt x="437603" y="397602"/>
                  </a:cubicBezTo>
                  <a:cubicBezTo>
                    <a:pt x="437603" y="373982"/>
                    <a:pt x="446237" y="354434"/>
                    <a:pt x="463218" y="339629"/>
                  </a:cubicBezTo>
                  <a:cubicBezTo>
                    <a:pt x="471276" y="332538"/>
                    <a:pt x="481494" y="327220"/>
                    <a:pt x="493198" y="323962"/>
                  </a:cubicBezTo>
                  <a:lnTo>
                    <a:pt x="493198" y="307624"/>
                  </a:lnTo>
                  <a:cubicBezTo>
                    <a:pt x="493198" y="301731"/>
                    <a:pt x="497995" y="296940"/>
                    <a:pt x="503895" y="296940"/>
                  </a:cubicBezTo>
                  <a:close/>
                  <a:moveTo>
                    <a:pt x="382097" y="246415"/>
                  </a:moveTo>
                  <a:lnTo>
                    <a:pt x="489125" y="246415"/>
                  </a:lnTo>
                  <a:cubicBezTo>
                    <a:pt x="501454" y="246415"/>
                    <a:pt x="511528" y="256478"/>
                    <a:pt x="511528" y="268793"/>
                  </a:cubicBezTo>
                  <a:lnTo>
                    <a:pt x="511528" y="276891"/>
                  </a:lnTo>
                  <a:lnTo>
                    <a:pt x="503852" y="276891"/>
                  </a:lnTo>
                  <a:cubicBezTo>
                    <a:pt x="486870" y="276891"/>
                    <a:pt x="473150" y="290643"/>
                    <a:pt x="473150" y="307558"/>
                  </a:cubicBezTo>
                  <a:lnTo>
                    <a:pt x="473150" y="309858"/>
                  </a:lnTo>
                  <a:cubicBezTo>
                    <a:pt x="464515" y="313692"/>
                    <a:pt x="456743" y="318627"/>
                    <a:pt x="449979" y="324521"/>
                  </a:cubicBezTo>
                  <a:cubicBezTo>
                    <a:pt x="439281" y="333769"/>
                    <a:pt x="431126" y="344838"/>
                    <a:pt x="425657" y="357105"/>
                  </a:cubicBezTo>
                  <a:cubicBezTo>
                    <a:pt x="420284" y="369276"/>
                    <a:pt x="417549" y="382885"/>
                    <a:pt x="417549" y="397452"/>
                  </a:cubicBezTo>
                  <a:cubicBezTo>
                    <a:pt x="417549" y="404112"/>
                    <a:pt x="418173" y="410486"/>
                    <a:pt x="419324" y="416619"/>
                  </a:cubicBezTo>
                  <a:lnTo>
                    <a:pt x="382097" y="416619"/>
                  </a:lnTo>
                  <a:cubicBezTo>
                    <a:pt x="369768" y="416619"/>
                    <a:pt x="359742" y="406604"/>
                    <a:pt x="359742" y="394289"/>
                  </a:cubicBezTo>
                  <a:lnTo>
                    <a:pt x="359742" y="268793"/>
                  </a:lnTo>
                  <a:cubicBezTo>
                    <a:pt x="359742" y="256478"/>
                    <a:pt x="369768" y="246415"/>
                    <a:pt x="382097" y="246415"/>
                  </a:cubicBezTo>
                  <a:close/>
                  <a:moveTo>
                    <a:pt x="22403" y="117844"/>
                  </a:moveTo>
                  <a:lnTo>
                    <a:pt x="129383" y="117844"/>
                  </a:lnTo>
                  <a:cubicBezTo>
                    <a:pt x="141760" y="117844"/>
                    <a:pt x="151786" y="127905"/>
                    <a:pt x="151786" y="140217"/>
                  </a:cubicBezTo>
                  <a:lnTo>
                    <a:pt x="151786" y="394316"/>
                  </a:lnTo>
                  <a:cubicBezTo>
                    <a:pt x="151786" y="406629"/>
                    <a:pt x="141760" y="416689"/>
                    <a:pt x="129335" y="416689"/>
                  </a:cubicBezTo>
                  <a:lnTo>
                    <a:pt x="22403" y="416689"/>
                  </a:lnTo>
                  <a:cubicBezTo>
                    <a:pt x="10026" y="416689"/>
                    <a:pt x="0" y="406629"/>
                    <a:pt x="0" y="394316"/>
                  </a:cubicBezTo>
                  <a:lnTo>
                    <a:pt x="0" y="140217"/>
                  </a:lnTo>
                  <a:cubicBezTo>
                    <a:pt x="0" y="127905"/>
                    <a:pt x="10026" y="117844"/>
                    <a:pt x="22403" y="117844"/>
                  </a:cubicBezTo>
                  <a:close/>
                  <a:moveTo>
                    <a:pt x="202271" y="0"/>
                  </a:moveTo>
                  <a:lnTo>
                    <a:pt x="309187" y="0"/>
                  </a:lnTo>
                  <a:cubicBezTo>
                    <a:pt x="321562" y="0"/>
                    <a:pt x="331587" y="10012"/>
                    <a:pt x="331587" y="22371"/>
                  </a:cubicBezTo>
                  <a:lnTo>
                    <a:pt x="331587" y="394296"/>
                  </a:lnTo>
                  <a:cubicBezTo>
                    <a:pt x="331587" y="406607"/>
                    <a:pt x="321562" y="416619"/>
                    <a:pt x="309187" y="416619"/>
                  </a:cubicBezTo>
                  <a:lnTo>
                    <a:pt x="202271" y="416619"/>
                  </a:lnTo>
                  <a:cubicBezTo>
                    <a:pt x="189944" y="416619"/>
                    <a:pt x="179871" y="406607"/>
                    <a:pt x="179871" y="394296"/>
                  </a:cubicBezTo>
                  <a:lnTo>
                    <a:pt x="179871" y="22371"/>
                  </a:lnTo>
                  <a:cubicBezTo>
                    <a:pt x="179871" y="10012"/>
                    <a:pt x="189944" y="0"/>
                    <a:pt x="20227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3" name="iṧḻîdê">
              <a:extLst>
                <a:ext uri="{FF2B5EF4-FFF2-40B4-BE49-F238E27FC236}">
                  <a16:creationId xmlns:a16="http://schemas.microsoft.com/office/drawing/2014/main" xmlns="" id="{8A23138E-5471-44CC-B7B9-22B244B914AC}"/>
                </a:ext>
              </a:extLst>
            </p:cNvPr>
            <p:cNvSpPr/>
            <p:nvPr/>
          </p:nvSpPr>
          <p:spPr>
            <a:xfrm>
              <a:off x="5250537" y="1627800"/>
              <a:ext cx="1702138" cy="1702139"/>
            </a:xfrm>
            <a:prstGeom prst="diamond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2000" b="1" dirty="0"/>
                <a:t>Text</a:t>
              </a:r>
              <a:endParaRPr sz="2000" b="1" dirty="0"/>
            </a:p>
          </p:txBody>
        </p:sp>
        <p:sp>
          <p:nvSpPr>
            <p:cNvPr id="14" name="îsḻiḓè">
              <a:extLst>
                <a:ext uri="{FF2B5EF4-FFF2-40B4-BE49-F238E27FC236}">
                  <a16:creationId xmlns:a16="http://schemas.microsoft.com/office/drawing/2014/main" xmlns="" id="{40DACF2C-1E69-4AA9-8091-B38E2D154B35}"/>
                </a:ext>
              </a:extLst>
            </p:cNvPr>
            <p:cNvSpPr/>
            <p:nvPr/>
          </p:nvSpPr>
          <p:spPr>
            <a:xfrm rot="5400000" flipV="1">
              <a:off x="4146045" y="2740487"/>
              <a:ext cx="1702138" cy="1702139"/>
            </a:xfrm>
            <a:prstGeom prst="diamond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iṡḷiḋè">
              <a:extLst>
                <a:ext uri="{FF2B5EF4-FFF2-40B4-BE49-F238E27FC236}">
                  <a16:creationId xmlns:a16="http://schemas.microsoft.com/office/drawing/2014/main" xmlns="" id="{2DD949BF-2139-4562-92DF-2A6FB3E776D7}"/>
                </a:ext>
              </a:extLst>
            </p:cNvPr>
            <p:cNvSpPr/>
            <p:nvPr/>
          </p:nvSpPr>
          <p:spPr bwMode="auto">
            <a:xfrm>
              <a:off x="4678601" y="3274225"/>
              <a:ext cx="637025" cy="634664"/>
            </a:xfrm>
            <a:custGeom>
              <a:avLst/>
              <a:gdLst>
                <a:gd name="connsiteX0" fmla="*/ 503895 w 609473"/>
                <a:gd name="connsiteY0" fmla="*/ 296940 h 607216"/>
                <a:gd name="connsiteX1" fmla="*/ 511570 w 609473"/>
                <a:gd name="connsiteY1" fmla="*/ 296940 h 607216"/>
                <a:gd name="connsiteX2" fmla="*/ 538816 w 609473"/>
                <a:gd name="connsiteY2" fmla="*/ 296940 h 607216"/>
                <a:gd name="connsiteX3" fmla="*/ 549465 w 609473"/>
                <a:gd name="connsiteY3" fmla="*/ 307624 h 607216"/>
                <a:gd name="connsiteX4" fmla="*/ 549465 w 609473"/>
                <a:gd name="connsiteY4" fmla="*/ 324202 h 607216"/>
                <a:gd name="connsiteX5" fmla="*/ 577094 w 609473"/>
                <a:gd name="connsiteY5" fmla="*/ 338384 h 607216"/>
                <a:gd name="connsiteX6" fmla="*/ 603717 w 609473"/>
                <a:gd name="connsiteY6" fmla="*/ 388308 h 607216"/>
                <a:gd name="connsiteX7" fmla="*/ 594699 w 609473"/>
                <a:gd name="connsiteY7" fmla="*/ 400381 h 607216"/>
                <a:gd name="connsiteX8" fmla="*/ 560353 w 609473"/>
                <a:gd name="connsiteY8" fmla="*/ 405460 h 607216"/>
                <a:gd name="connsiteX9" fmla="*/ 558771 w 609473"/>
                <a:gd name="connsiteY9" fmla="*/ 405604 h 607216"/>
                <a:gd name="connsiteX10" fmla="*/ 548218 w 609473"/>
                <a:gd name="connsiteY10" fmla="*/ 396548 h 607216"/>
                <a:gd name="connsiteX11" fmla="*/ 541310 w 609473"/>
                <a:gd name="connsiteY11" fmla="*/ 378581 h 607216"/>
                <a:gd name="connsiteX12" fmla="*/ 521067 w 609473"/>
                <a:gd name="connsiteY12" fmla="*/ 370676 h 607216"/>
                <a:gd name="connsiteX13" fmla="*/ 511618 w 609473"/>
                <a:gd name="connsiteY13" fmla="*/ 371922 h 607216"/>
                <a:gd name="connsiteX14" fmla="*/ 498426 w 609473"/>
                <a:gd name="connsiteY14" fmla="*/ 379683 h 607216"/>
                <a:gd name="connsiteX15" fmla="*/ 492574 w 609473"/>
                <a:gd name="connsiteY15" fmla="*/ 395398 h 607216"/>
                <a:gd name="connsiteX16" fmla="*/ 497371 w 609473"/>
                <a:gd name="connsiteY16" fmla="*/ 410395 h 607216"/>
                <a:gd name="connsiteX17" fmla="*/ 500537 w 609473"/>
                <a:gd name="connsiteY17" fmla="*/ 413605 h 607216"/>
                <a:gd name="connsiteX18" fmla="*/ 533731 w 609473"/>
                <a:gd name="connsiteY18" fmla="*/ 425343 h 607216"/>
                <a:gd name="connsiteX19" fmla="*/ 563232 w 609473"/>
                <a:gd name="connsiteY19" fmla="*/ 433536 h 607216"/>
                <a:gd name="connsiteX20" fmla="*/ 588415 w 609473"/>
                <a:gd name="connsiteY20" fmla="*/ 450209 h 607216"/>
                <a:gd name="connsiteX21" fmla="*/ 604149 w 609473"/>
                <a:gd name="connsiteY21" fmla="*/ 474405 h 607216"/>
                <a:gd name="connsiteX22" fmla="*/ 609473 w 609473"/>
                <a:gd name="connsiteY22" fmla="*/ 503583 h 607216"/>
                <a:gd name="connsiteX23" fmla="*/ 587408 w 609473"/>
                <a:gd name="connsiteY23" fmla="*/ 560885 h 607216"/>
                <a:gd name="connsiteX24" fmla="*/ 549465 w 609473"/>
                <a:gd name="connsiteY24" fmla="*/ 583116 h 607216"/>
                <a:gd name="connsiteX25" fmla="*/ 549465 w 609473"/>
                <a:gd name="connsiteY25" fmla="*/ 596532 h 607216"/>
                <a:gd name="connsiteX26" fmla="*/ 538816 w 609473"/>
                <a:gd name="connsiteY26" fmla="*/ 607216 h 607216"/>
                <a:gd name="connsiteX27" fmla="*/ 503991 w 609473"/>
                <a:gd name="connsiteY27" fmla="*/ 607216 h 607216"/>
                <a:gd name="connsiteX28" fmla="*/ 493342 w 609473"/>
                <a:gd name="connsiteY28" fmla="*/ 596532 h 607216"/>
                <a:gd name="connsiteX29" fmla="*/ 493342 w 609473"/>
                <a:gd name="connsiteY29" fmla="*/ 582829 h 607216"/>
                <a:gd name="connsiteX30" fmla="*/ 473819 w 609473"/>
                <a:gd name="connsiteY30" fmla="*/ 575259 h 607216"/>
                <a:gd name="connsiteX31" fmla="*/ 446045 w 609473"/>
                <a:gd name="connsiteY31" fmla="*/ 548907 h 607216"/>
                <a:gd name="connsiteX32" fmla="*/ 432950 w 609473"/>
                <a:gd name="connsiteY32" fmla="*/ 506170 h 607216"/>
                <a:gd name="connsiteX33" fmla="*/ 441776 w 609473"/>
                <a:gd name="connsiteY33" fmla="*/ 494863 h 607216"/>
                <a:gd name="connsiteX34" fmla="*/ 475354 w 609473"/>
                <a:gd name="connsiteY34" fmla="*/ 489018 h 607216"/>
                <a:gd name="connsiteX35" fmla="*/ 477224 w 609473"/>
                <a:gd name="connsiteY35" fmla="*/ 488826 h 607216"/>
                <a:gd name="connsiteX36" fmla="*/ 487777 w 609473"/>
                <a:gd name="connsiteY36" fmla="*/ 497977 h 607216"/>
                <a:gd name="connsiteX37" fmla="*/ 496412 w 609473"/>
                <a:gd name="connsiteY37" fmla="*/ 524377 h 607216"/>
                <a:gd name="connsiteX38" fmla="*/ 522602 w 609473"/>
                <a:gd name="connsiteY38" fmla="*/ 536307 h 607216"/>
                <a:gd name="connsiteX39" fmla="*/ 528071 w 609473"/>
                <a:gd name="connsiteY39" fmla="*/ 535923 h 607216"/>
                <a:gd name="connsiteX40" fmla="*/ 546539 w 609473"/>
                <a:gd name="connsiteY40" fmla="*/ 526197 h 607216"/>
                <a:gd name="connsiteX41" fmla="*/ 553686 w 609473"/>
                <a:gd name="connsiteY41" fmla="*/ 505452 h 607216"/>
                <a:gd name="connsiteX42" fmla="*/ 549273 w 609473"/>
                <a:gd name="connsiteY42" fmla="*/ 489784 h 607216"/>
                <a:gd name="connsiteX43" fmla="*/ 519724 w 609473"/>
                <a:gd name="connsiteY43" fmla="*/ 475986 h 607216"/>
                <a:gd name="connsiteX44" fmla="*/ 472140 w 609473"/>
                <a:gd name="connsiteY44" fmla="*/ 459648 h 607216"/>
                <a:gd name="connsiteX45" fmla="*/ 446429 w 609473"/>
                <a:gd name="connsiteY45" fmla="*/ 433824 h 607216"/>
                <a:gd name="connsiteX46" fmla="*/ 439857 w 609473"/>
                <a:gd name="connsiteY46" fmla="*/ 416767 h 607216"/>
                <a:gd name="connsiteX47" fmla="*/ 437603 w 609473"/>
                <a:gd name="connsiteY47" fmla="*/ 397602 h 607216"/>
                <a:gd name="connsiteX48" fmla="*/ 463218 w 609473"/>
                <a:gd name="connsiteY48" fmla="*/ 339629 h 607216"/>
                <a:gd name="connsiteX49" fmla="*/ 493198 w 609473"/>
                <a:gd name="connsiteY49" fmla="*/ 323962 h 607216"/>
                <a:gd name="connsiteX50" fmla="*/ 493198 w 609473"/>
                <a:gd name="connsiteY50" fmla="*/ 307624 h 607216"/>
                <a:gd name="connsiteX51" fmla="*/ 503895 w 609473"/>
                <a:gd name="connsiteY51" fmla="*/ 296940 h 607216"/>
                <a:gd name="connsiteX52" fmla="*/ 382097 w 609473"/>
                <a:gd name="connsiteY52" fmla="*/ 246415 h 607216"/>
                <a:gd name="connsiteX53" fmla="*/ 489125 w 609473"/>
                <a:gd name="connsiteY53" fmla="*/ 246415 h 607216"/>
                <a:gd name="connsiteX54" fmla="*/ 511528 w 609473"/>
                <a:gd name="connsiteY54" fmla="*/ 268793 h 607216"/>
                <a:gd name="connsiteX55" fmla="*/ 511528 w 609473"/>
                <a:gd name="connsiteY55" fmla="*/ 276891 h 607216"/>
                <a:gd name="connsiteX56" fmla="*/ 503852 w 609473"/>
                <a:gd name="connsiteY56" fmla="*/ 276891 h 607216"/>
                <a:gd name="connsiteX57" fmla="*/ 473150 w 609473"/>
                <a:gd name="connsiteY57" fmla="*/ 307558 h 607216"/>
                <a:gd name="connsiteX58" fmla="*/ 473150 w 609473"/>
                <a:gd name="connsiteY58" fmla="*/ 309858 h 607216"/>
                <a:gd name="connsiteX59" fmla="*/ 449979 w 609473"/>
                <a:gd name="connsiteY59" fmla="*/ 324521 h 607216"/>
                <a:gd name="connsiteX60" fmla="*/ 425657 w 609473"/>
                <a:gd name="connsiteY60" fmla="*/ 357105 h 607216"/>
                <a:gd name="connsiteX61" fmla="*/ 417549 w 609473"/>
                <a:gd name="connsiteY61" fmla="*/ 397452 h 607216"/>
                <a:gd name="connsiteX62" fmla="*/ 419324 w 609473"/>
                <a:gd name="connsiteY62" fmla="*/ 416619 h 607216"/>
                <a:gd name="connsiteX63" fmla="*/ 382097 w 609473"/>
                <a:gd name="connsiteY63" fmla="*/ 416619 h 607216"/>
                <a:gd name="connsiteX64" fmla="*/ 359742 w 609473"/>
                <a:gd name="connsiteY64" fmla="*/ 394289 h 607216"/>
                <a:gd name="connsiteX65" fmla="*/ 359742 w 609473"/>
                <a:gd name="connsiteY65" fmla="*/ 268793 h 607216"/>
                <a:gd name="connsiteX66" fmla="*/ 382097 w 609473"/>
                <a:gd name="connsiteY66" fmla="*/ 246415 h 607216"/>
                <a:gd name="connsiteX67" fmla="*/ 22403 w 609473"/>
                <a:gd name="connsiteY67" fmla="*/ 117844 h 607216"/>
                <a:gd name="connsiteX68" fmla="*/ 129383 w 609473"/>
                <a:gd name="connsiteY68" fmla="*/ 117844 h 607216"/>
                <a:gd name="connsiteX69" fmla="*/ 151786 w 609473"/>
                <a:gd name="connsiteY69" fmla="*/ 140217 h 607216"/>
                <a:gd name="connsiteX70" fmla="*/ 151786 w 609473"/>
                <a:gd name="connsiteY70" fmla="*/ 394316 h 607216"/>
                <a:gd name="connsiteX71" fmla="*/ 129335 w 609473"/>
                <a:gd name="connsiteY71" fmla="*/ 416689 h 607216"/>
                <a:gd name="connsiteX72" fmla="*/ 22403 w 609473"/>
                <a:gd name="connsiteY72" fmla="*/ 416689 h 607216"/>
                <a:gd name="connsiteX73" fmla="*/ 0 w 609473"/>
                <a:gd name="connsiteY73" fmla="*/ 394316 h 607216"/>
                <a:gd name="connsiteX74" fmla="*/ 0 w 609473"/>
                <a:gd name="connsiteY74" fmla="*/ 140217 h 607216"/>
                <a:gd name="connsiteX75" fmla="*/ 22403 w 609473"/>
                <a:gd name="connsiteY75" fmla="*/ 117844 h 607216"/>
                <a:gd name="connsiteX76" fmla="*/ 202271 w 609473"/>
                <a:gd name="connsiteY76" fmla="*/ 0 h 607216"/>
                <a:gd name="connsiteX77" fmla="*/ 309187 w 609473"/>
                <a:gd name="connsiteY77" fmla="*/ 0 h 607216"/>
                <a:gd name="connsiteX78" fmla="*/ 331587 w 609473"/>
                <a:gd name="connsiteY78" fmla="*/ 22371 h 607216"/>
                <a:gd name="connsiteX79" fmla="*/ 331587 w 609473"/>
                <a:gd name="connsiteY79" fmla="*/ 394296 h 607216"/>
                <a:gd name="connsiteX80" fmla="*/ 309187 w 609473"/>
                <a:gd name="connsiteY80" fmla="*/ 416619 h 607216"/>
                <a:gd name="connsiteX81" fmla="*/ 202271 w 609473"/>
                <a:gd name="connsiteY81" fmla="*/ 416619 h 607216"/>
                <a:gd name="connsiteX82" fmla="*/ 179871 w 609473"/>
                <a:gd name="connsiteY82" fmla="*/ 394296 h 607216"/>
                <a:gd name="connsiteX83" fmla="*/ 179871 w 609473"/>
                <a:gd name="connsiteY83" fmla="*/ 22371 h 607216"/>
                <a:gd name="connsiteX84" fmla="*/ 202271 w 609473"/>
                <a:gd name="connsiteY84" fmla="*/ 0 h 607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609473" h="607216">
                  <a:moveTo>
                    <a:pt x="503895" y="296940"/>
                  </a:moveTo>
                  <a:lnTo>
                    <a:pt x="511570" y="296940"/>
                  </a:lnTo>
                  <a:lnTo>
                    <a:pt x="538816" y="296940"/>
                  </a:lnTo>
                  <a:cubicBezTo>
                    <a:pt x="544668" y="296940"/>
                    <a:pt x="549465" y="301731"/>
                    <a:pt x="549465" y="307624"/>
                  </a:cubicBezTo>
                  <a:lnTo>
                    <a:pt x="549465" y="324202"/>
                  </a:lnTo>
                  <a:cubicBezTo>
                    <a:pt x="560114" y="327268"/>
                    <a:pt x="569563" y="332155"/>
                    <a:pt x="577094" y="338384"/>
                  </a:cubicBezTo>
                  <a:cubicBezTo>
                    <a:pt x="591821" y="350601"/>
                    <a:pt x="600791" y="367418"/>
                    <a:pt x="603717" y="388308"/>
                  </a:cubicBezTo>
                  <a:cubicBezTo>
                    <a:pt x="604532" y="394105"/>
                    <a:pt x="600503" y="399471"/>
                    <a:pt x="594699" y="400381"/>
                  </a:cubicBezTo>
                  <a:lnTo>
                    <a:pt x="560353" y="405460"/>
                  </a:lnTo>
                  <a:cubicBezTo>
                    <a:pt x="559826" y="405556"/>
                    <a:pt x="559250" y="405604"/>
                    <a:pt x="558771" y="405604"/>
                  </a:cubicBezTo>
                  <a:cubicBezTo>
                    <a:pt x="553590" y="405604"/>
                    <a:pt x="549033" y="401819"/>
                    <a:pt x="548218" y="396548"/>
                  </a:cubicBezTo>
                  <a:cubicBezTo>
                    <a:pt x="546970" y="388499"/>
                    <a:pt x="544620" y="382271"/>
                    <a:pt x="541310" y="378581"/>
                  </a:cubicBezTo>
                  <a:cubicBezTo>
                    <a:pt x="536801" y="373551"/>
                    <a:pt x="529414" y="370676"/>
                    <a:pt x="521067" y="370676"/>
                  </a:cubicBezTo>
                  <a:cubicBezTo>
                    <a:pt x="517806" y="370676"/>
                    <a:pt x="514640" y="371107"/>
                    <a:pt x="511618" y="371922"/>
                  </a:cubicBezTo>
                  <a:cubicBezTo>
                    <a:pt x="506293" y="373407"/>
                    <a:pt x="501640" y="376090"/>
                    <a:pt x="498426" y="379683"/>
                  </a:cubicBezTo>
                  <a:cubicBezTo>
                    <a:pt x="494397" y="384139"/>
                    <a:pt x="492574" y="389122"/>
                    <a:pt x="492574" y="395398"/>
                  </a:cubicBezTo>
                  <a:cubicBezTo>
                    <a:pt x="492574" y="401579"/>
                    <a:pt x="494157" y="406514"/>
                    <a:pt x="497371" y="410395"/>
                  </a:cubicBezTo>
                  <a:cubicBezTo>
                    <a:pt x="498331" y="411545"/>
                    <a:pt x="499386" y="412647"/>
                    <a:pt x="500537" y="413605"/>
                  </a:cubicBezTo>
                  <a:cubicBezTo>
                    <a:pt x="508548" y="420313"/>
                    <a:pt x="520828" y="422708"/>
                    <a:pt x="533731" y="425343"/>
                  </a:cubicBezTo>
                  <a:cubicBezTo>
                    <a:pt x="543613" y="427308"/>
                    <a:pt x="553830" y="429368"/>
                    <a:pt x="563232" y="433536"/>
                  </a:cubicBezTo>
                  <a:cubicBezTo>
                    <a:pt x="573353" y="437992"/>
                    <a:pt x="581843" y="443598"/>
                    <a:pt x="588415" y="450209"/>
                  </a:cubicBezTo>
                  <a:cubicBezTo>
                    <a:pt x="595130" y="456965"/>
                    <a:pt x="600407" y="465014"/>
                    <a:pt x="604149" y="474405"/>
                  </a:cubicBezTo>
                  <a:cubicBezTo>
                    <a:pt x="607698" y="483412"/>
                    <a:pt x="609473" y="493234"/>
                    <a:pt x="609473" y="503583"/>
                  </a:cubicBezTo>
                  <a:cubicBezTo>
                    <a:pt x="609473" y="526293"/>
                    <a:pt x="602038" y="545554"/>
                    <a:pt x="587408" y="560885"/>
                  </a:cubicBezTo>
                  <a:cubicBezTo>
                    <a:pt x="577382" y="571426"/>
                    <a:pt x="564383" y="578996"/>
                    <a:pt x="549465" y="583116"/>
                  </a:cubicBezTo>
                  <a:lnTo>
                    <a:pt x="549465" y="596532"/>
                  </a:lnTo>
                  <a:cubicBezTo>
                    <a:pt x="549465" y="602425"/>
                    <a:pt x="544668" y="607216"/>
                    <a:pt x="538816" y="607216"/>
                  </a:cubicBezTo>
                  <a:lnTo>
                    <a:pt x="503991" y="607216"/>
                  </a:lnTo>
                  <a:cubicBezTo>
                    <a:pt x="498139" y="607216"/>
                    <a:pt x="493342" y="602425"/>
                    <a:pt x="493342" y="596532"/>
                  </a:cubicBezTo>
                  <a:lnTo>
                    <a:pt x="493342" y="582829"/>
                  </a:lnTo>
                  <a:cubicBezTo>
                    <a:pt x="486482" y="580960"/>
                    <a:pt x="479959" y="578421"/>
                    <a:pt x="473819" y="575259"/>
                  </a:cubicBezTo>
                  <a:cubicBezTo>
                    <a:pt x="463026" y="569701"/>
                    <a:pt x="453672" y="560837"/>
                    <a:pt x="446045" y="548907"/>
                  </a:cubicBezTo>
                  <a:cubicBezTo>
                    <a:pt x="438514" y="537073"/>
                    <a:pt x="434101" y="522700"/>
                    <a:pt x="432950" y="506170"/>
                  </a:cubicBezTo>
                  <a:cubicBezTo>
                    <a:pt x="432566" y="500660"/>
                    <a:pt x="436403" y="495821"/>
                    <a:pt x="441776" y="494863"/>
                  </a:cubicBezTo>
                  <a:lnTo>
                    <a:pt x="475354" y="489018"/>
                  </a:lnTo>
                  <a:cubicBezTo>
                    <a:pt x="475977" y="488922"/>
                    <a:pt x="476553" y="488826"/>
                    <a:pt x="477224" y="488826"/>
                  </a:cubicBezTo>
                  <a:cubicBezTo>
                    <a:pt x="482405" y="488826"/>
                    <a:pt x="487010" y="492659"/>
                    <a:pt x="487777" y="497977"/>
                  </a:cubicBezTo>
                  <a:cubicBezTo>
                    <a:pt x="489984" y="513501"/>
                    <a:pt x="493726" y="520927"/>
                    <a:pt x="496412" y="524377"/>
                  </a:cubicBezTo>
                  <a:cubicBezTo>
                    <a:pt x="502216" y="531851"/>
                    <a:pt x="512001" y="536307"/>
                    <a:pt x="522602" y="536307"/>
                  </a:cubicBezTo>
                  <a:cubicBezTo>
                    <a:pt x="524473" y="536307"/>
                    <a:pt x="526248" y="536163"/>
                    <a:pt x="528071" y="535923"/>
                  </a:cubicBezTo>
                  <a:cubicBezTo>
                    <a:pt x="535458" y="534774"/>
                    <a:pt x="542078" y="531324"/>
                    <a:pt x="546539" y="526197"/>
                  </a:cubicBezTo>
                  <a:cubicBezTo>
                    <a:pt x="551335" y="520735"/>
                    <a:pt x="553686" y="513884"/>
                    <a:pt x="553686" y="505452"/>
                  </a:cubicBezTo>
                  <a:cubicBezTo>
                    <a:pt x="553686" y="498696"/>
                    <a:pt x="552247" y="493378"/>
                    <a:pt x="549273" y="489784"/>
                  </a:cubicBezTo>
                  <a:cubicBezTo>
                    <a:pt x="543037" y="482119"/>
                    <a:pt x="530805" y="478477"/>
                    <a:pt x="519724" y="475986"/>
                  </a:cubicBezTo>
                  <a:cubicBezTo>
                    <a:pt x="502983" y="472249"/>
                    <a:pt x="487825" y="468416"/>
                    <a:pt x="472140" y="459648"/>
                  </a:cubicBezTo>
                  <a:cubicBezTo>
                    <a:pt x="461107" y="453467"/>
                    <a:pt x="452473" y="444748"/>
                    <a:pt x="446429" y="433824"/>
                  </a:cubicBezTo>
                  <a:cubicBezTo>
                    <a:pt x="443503" y="428458"/>
                    <a:pt x="441344" y="422804"/>
                    <a:pt x="439857" y="416767"/>
                  </a:cubicBezTo>
                  <a:cubicBezTo>
                    <a:pt x="438370" y="410730"/>
                    <a:pt x="437603" y="404310"/>
                    <a:pt x="437603" y="397602"/>
                  </a:cubicBezTo>
                  <a:cubicBezTo>
                    <a:pt x="437603" y="373982"/>
                    <a:pt x="446237" y="354434"/>
                    <a:pt x="463218" y="339629"/>
                  </a:cubicBezTo>
                  <a:cubicBezTo>
                    <a:pt x="471276" y="332538"/>
                    <a:pt x="481494" y="327220"/>
                    <a:pt x="493198" y="323962"/>
                  </a:cubicBezTo>
                  <a:lnTo>
                    <a:pt x="493198" y="307624"/>
                  </a:lnTo>
                  <a:cubicBezTo>
                    <a:pt x="493198" y="301731"/>
                    <a:pt x="497995" y="296940"/>
                    <a:pt x="503895" y="296940"/>
                  </a:cubicBezTo>
                  <a:close/>
                  <a:moveTo>
                    <a:pt x="382097" y="246415"/>
                  </a:moveTo>
                  <a:lnTo>
                    <a:pt x="489125" y="246415"/>
                  </a:lnTo>
                  <a:cubicBezTo>
                    <a:pt x="501454" y="246415"/>
                    <a:pt x="511528" y="256478"/>
                    <a:pt x="511528" y="268793"/>
                  </a:cubicBezTo>
                  <a:lnTo>
                    <a:pt x="511528" y="276891"/>
                  </a:lnTo>
                  <a:lnTo>
                    <a:pt x="503852" y="276891"/>
                  </a:lnTo>
                  <a:cubicBezTo>
                    <a:pt x="486870" y="276891"/>
                    <a:pt x="473150" y="290643"/>
                    <a:pt x="473150" y="307558"/>
                  </a:cubicBezTo>
                  <a:lnTo>
                    <a:pt x="473150" y="309858"/>
                  </a:lnTo>
                  <a:cubicBezTo>
                    <a:pt x="464515" y="313692"/>
                    <a:pt x="456743" y="318627"/>
                    <a:pt x="449979" y="324521"/>
                  </a:cubicBezTo>
                  <a:cubicBezTo>
                    <a:pt x="439281" y="333769"/>
                    <a:pt x="431126" y="344838"/>
                    <a:pt x="425657" y="357105"/>
                  </a:cubicBezTo>
                  <a:cubicBezTo>
                    <a:pt x="420284" y="369276"/>
                    <a:pt x="417549" y="382885"/>
                    <a:pt x="417549" y="397452"/>
                  </a:cubicBezTo>
                  <a:cubicBezTo>
                    <a:pt x="417549" y="404112"/>
                    <a:pt x="418173" y="410486"/>
                    <a:pt x="419324" y="416619"/>
                  </a:cubicBezTo>
                  <a:lnTo>
                    <a:pt x="382097" y="416619"/>
                  </a:lnTo>
                  <a:cubicBezTo>
                    <a:pt x="369768" y="416619"/>
                    <a:pt x="359742" y="406604"/>
                    <a:pt x="359742" y="394289"/>
                  </a:cubicBezTo>
                  <a:lnTo>
                    <a:pt x="359742" y="268793"/>
                  </a:lnTo>
                  <a:cubicBezTo>
                    <a:pt x="359742" y="256478"/>
                    <a:pt x="369768" y="246415"/>
                    <a:pt x="382097" y="246415"/>
                  </a:cubicBezTo>
                  <a:close/>
                  <a:moveTo>
                    <a:pt x="22403" y="117844"/>
                  </a:moveTo>
                  <a:lnTo>
                    <a:pt x="129383" y="117844"/>
                  </a:lnTo>
                  <a:cubicBezTo>
                    <a:pt x="141760" y="117844"/>
                    <a:pt x="151786" y="127905"/>
                    <a:pt x="151786" y="140217"/>
                  </a:cubicBezTo>
                  <a:lnTo>
                    <a:pt x="151786" y="394316"/>
                  </a:lnTo>
                  <a:cubicBezTo>
                    <a:pt x="151786" y="406629"/>
                    <a:pt x="141760" y="416689"/>
                    <a:pt x="129335" y="416689"/>
                  </a:cubicBezTo>
                  <a:lnTo>
                    <a:pt x="22403" y="416689"/>
                  </a:lnTo>
                  <a:cubicBezTo>
                    <a:pt x="10026" y="416689"/>
                    <a:pt x="0" y="406629"/>
                    <a:pt x="0" y="394316"/>
                  </a:cubicBezTo>
                  <a:lnTo>
                    <a:pt x="0" y="140217"/>
                  </a:lnTo>
                  <a:cubicBezTo>
                    <a:pt x="0" y="127905"/>
                    <a:pt x="10026" y="117844"/>
                    <a:pt x="22403" y="117844"/>
                  </a:cubicBezTo>
                  <a:close/>
                  <a:moveTo>
                    <a:pt x="202271" y="0"/>
                  </a:moveTo>
                  <a:lnTo>
                    <a:pt x="309187" y="0"/>
                  </a:lnTo>
                  <a:cubicBezTo>
                    <a:pt x="321562" y="0"/>
                    <a:pt x="331587" y="10012"/>
                    <a:pt x="331587" y="22371"/>
                  </a:cubicBezTo>
                  <a:lnTo>
                    <a:pt x="331587" y="394296"/>
                  </a:lnTo>
                  <a:cubicBezTo>
                    <a:pt x="331587" y="406607"/>
                    <a:pt x="321562" y="416619"/>
                    <a:pt x="309187" y="416619"/>
                  </a:cubicBezTo>
                  <a:lnTo>
                    <a:pt x="202271" y="416619"/>
                  </a:lnTo>
                  <a:cubicBezTo>
                    <a:pt x="189944" y="416619"/>
                    <a:pt x="179871" y="406607"/>
                    <a:pt x="179871" y="394296"/>
                  </a:cubicBezTo>
                  <a:lnTo>
                    <a:pt x="179871" y="22371"/>
                  </a:lnTo>
                  <a:cubicBezTo>
                    <a:pt x="179871" y="10012"/>
                    <a:pt x="189944" y="0"/>
                    <a:pt x="20227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wrap="square" anchor="ctr"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6" name="ïsļîḓè">
              <a:extLst>
                <a:ext uri="{FF2B5EF4-FFF2-40B4-BE49-F238E27FC236}">
                  <a16:creationId xmlns:a16="http://schemas.microsoft.com/office/drawing/2014/main" xmlns="" id="{A2319088-80B7-49A0-B0CD-4E1053FB6186}"/>
                </a:ext>
              </a:extLst>
            </p:cNvPr>
            <p:cNvSpPr txBox="1"/>
            <p:nvPr/>
          </p:nvSpPr>
          <p:spPr bwMode="auto">
            <a:xfrm>
              <a:off x="4919639" y="5106925"/>
              <a:ext cx="2352722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dirty="0"/>
                <a:t>2018 Q1</a:t>
              </a:r>
            </a:p>
          </p:txBody>
        </p:sp>
        <p:sp>
          <p:nvSpPr>
            <p:cNvPr id="17" name="iṩļîḋé">
              <a:extLst>
                <a:ext uri="{FF2B5EF4-FFF2-40B4-BE49-F238E27FC236}">
                  <a16:creationId xmlns:a16="http://schemas.microsoft.com/office/drawing/2014/main" xmlns="" id="{D8456BEA-8D7B-469B-B19E-DB7D74E0631B}"/>
                </a:ext>
              </a:extLst>
            </p:cNvPr>
            <p:cNvSpPr/>
            <p:nvPr/>
          </p:nvSpPr>
          <p:spPr bwMode="auto">
            <a:xfrm>
              <a:off x="662426" y="5732680"/>
              <a:ext cx="10850558" cy="396107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/>
                <a:t>3,000K</a:t>
              </a: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E11091C9-1427-4E81-A34C-57BFC570472D}"/>
                </a:ext>
              </a:extLst>
            </p:cNvPr>
            <p:cNvCxnSpPr/>
            <p:nvPr/>
          </p:nvCxnSpPr>
          <p:spPr>
            <a:xfrm flipH="1">
              <a:off x="662426" y="2740488"/>
              <a:ext cx="4334689" cy="19119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E8E15DAE-96A1-4F8A-B2FB-4689821F5530}"/>
                </a:ext>
              </a:extLst>
            </p:cNvPr>
            <p:cNvCxnSpPr>
              <a:stCxn id="7" idx="0"/>
            </p:cNvCxnSpPr>
            <p:nvPr/>
          </p:nvCxnSpPr>
          <p:spPr>
            <a:xfrm flipH="1">
              <a:off x="662426" y="4723365"/>
              <a:ext cx="2390338" cy="18893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8904CCD9-C1AA-4569-99F0-CD51FEA6C8C2}"/>
                </a:ext>
              </a:extLst>
            </p:cNvPr>
            <p:cNvCxnSpPr>
              <a:cxnSpLocks/>
              <a:stCxn id="9" idx="1"/>
            </p:cNvCxnSpPr>
            <p:nvPr/>
          </p:nvCxnSpPr>
          <p:spPr>
            <a:xfrm flipV="1">
              <a:off x="7194887" y="2740488"/>
              <a:ext cx="4318097" cy="1912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B8711205-DAC5-49DE-8CFA-91C1EBDEC687}"/>
                </a:ext>
              </a:extLst>
            </p:cNvPr>
            <p:cNvCxnSpPr>
              <a:stCxn id="11" idx="0"/>
            </p:cNvCxnSpPr>
            <p:nvPr/>
          </p:nvCxnSpPr>
          <p:spPr>
            <a:xfrm flipV="1">
              <a:off x="9139239" y="4742258"/>
              <a:ext cx="2373745" cy="227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îśḷiḍè">
              <a:extLst>
                <a:ext uri="{FF2B5EF4-FFF2-40B4-BE49-F238E27FC236}">
                  <a16:creationId xmlns:a16="http://schemas.microsoft.com/office/drawing/2014/main" xmlns="" id="{BFA2D2E4-9F88-44CC-B4D5-29171CD02282}"/>
                </a:ext>
              </a:extLst>
            </p:cNvPr>
            <p:cNvSpPr txBox="1"/>
            <p:nvPr/>
          </p:nvSpPr>
          <p:spPr bwMode="auto">
            <a:xfrm>
              <a:off x="675712" y="2331802"/>
              <a:ext cx="2974699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23" name="ïṧľiḑê">
              <a:extLst>
                <a:ext uri="{FF2B5EF4-FFF2-40B4-BE49-F238E27FC236}">
                  <a16:creationId xmlns:a16="http://schemas.microsoft.com/office/drawing/2014/main" xmlns="" id="{1124E1C0-09CA-4A02-89C0-F95E0AF91F04}"/>
                </a:ext>
              </a:extLst>
            </p:cNvPr>
            <p:cNvSpPr/>
            <p:nvPr/>
          </p:nvSpPr>
          <p:spPr bwMode="auto">
            <a:xfrm>
              <a:off x="675712" y="2773608"/>
              <a:ext cx="2974699" cy="968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4" name="iš1îdé">
              <a:extLst>
                <a:ext uri="{FF2B5EF4-FFF2-40B4-BE49-F238E27FC236}">
                  <a16:creationId xmlns:a16="http://schemas.microsoft.com/office/drawing/2014/main" xmlns="" id="{6BCFACAC-C856-4BC6-95E2-038F32380DDE}"/>
                </a:ext>
              </a:extLst>
            </p:cNvPr>
            <p:cNvSpPr txBox="1"/>
            <p:nvPr/>
          </p:nvSpPr>
          <p:spPr bwMode="auto">
            <a:xfrm>
              <a:off x="675712" y="4300453"/>
              <a:ext cx="2974699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25" name="iŝļide">
              <a:extLst>
                <a:ext uri="{FF2B5EF4-FFF2-40B4-BE49-F238E27FC236}">
                  <a16:creationId xmlns:a16="http://schemas.microsoft.com/office/drawing/2014/main" xmlns="" id="{F88EC2A1-8D1C-4054-A873-270FCE22C9E2}"/>
                </a:ext>
              </a:extLst>
            </p:cNvPr>
            <p:cNvSpPr/>
            <p:nvPr/>
          </p:nvSpPr>
          <p:spPr bwMode="auto">
            <a:xfrm>
              <a:off x="675712" y="4742259"/>
              <a:ext cx="2974699" cy="968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6" name="íṡḻîḑé">
              <a:extLst>
                <a:ext uri="{FF2B5EF4-FFF2-40B4-BE49-F238E27FC236}">
                  <a16:creationId xmlns:a16="http://schemas.microsoft.com/office/drawing/2014/main" xmlns="" id="{E2FB3CD6-C905-4CB1-AEEC-9175A4E645B7}"/>
                </a:ext>
              </a:extLst>
            </p:cNvPr>
            <p:cNvSpPr txBox="1"/>
            <p:nvPr/>
          </p:nvSpPr>
          <p:spPr bwMode="auto">
            <a:xfrm>
              <a:off x="8541590" y="2331802"/>
              <a:ext cx="2974699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27" name="i$ḻíḑé">
              <a:extLst>
                <a:ext uri="{FF2B5EF4-FFF2-40B4-BE49-F238E27FC236}">
                  <a16:creationId xmlns:a16="http://schemas.microsoft.com/office/drawing/2014/main" xmlns="" id="{2B34BD55-0F05-4A11-B899-8A3B12A50CE1}"/>
                </a:ext>
              </a:extLst>
            </p:cNvPr>
            <p:cNvSpPr/>
            <p:nvPr/>
          </p:nvSpPr>
          <p:spPr bwMode="auto">
            <a:xfrm>
              <a:off x="8541590" y="2773608"/>
              <a:ext cx="2974699" cy="968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8" name="îšḻídè">
              <a:extLst>
                <a:ext uri="{FF2B5EF4-FFF2-40B4-BE49-F238E27FC236}">
                  <a16:creationId xmlns:a16="http://schemas.microsoft.com/office/drawing/2014/main" xmlns="" id="{E019C8E6-26F8-4F8A-861E-4A1F6F92E65C}"/>
                </a:ext>
              </a:extLst>
            </p:cNvPr>
            <p:cNvSpPr txBox="1"/>
            <p:nvPr/>
          </p:nvSpPr>
          <p:spPr bwMode="auto">
            <a:xfrm>
              <a:off x="8541590" y="4300453"/>
              <a:ext cx="2974699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29" name="ïŝļïḓê">
              <a:extLst>
                <a:ext uri="{FF2B5EF4-FFF2-40B4-BE49-F238E27FC236}">
                  <a16:creationId xmlns:a16="http://schemas.microsoft.com/office/drawing/2014/main" xmlns="" id="{1BFE3DE2-CE8F-4DF7-936A-10B5BDC78D1F}"/>
                </a:ext>
              </a:extLst>
            </p:cNvPr>
            <p:cNvSpPr/>
            <p:nvPr/>
          </p:nvSpPr>
          <p:spPr bwMode="auto">
            <a:xfrm>
              <a:off x="8541590" y="4742259"/>
              <a:ext cx="2974699" cy="968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95618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038749A-673F-4D56-B11F-22B29C11CD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325" y="1"/>
            <a:ext cx="10801350" cy="1015999"/>
          </a:xfrm>
        </p:spPr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78A3F92-EFC7-44BB-A38B-05091B074C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95325" y="6515100"/>
            <a:ext cx="4114800" cy="206381"/>
          </a:xfrm>
        </p:spPr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3E3C4D8C-F21F-4365-A98E-952EC1F03D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599" y="6515100"/>
            <a:ext cx="2886075" cy="206381"/>
          </a:xfrm>
        </p:spPr>
        <p:txBody>
          <a:bodyPr/>
          <a:lstStyle/>
          <a:p>
            <a:fld id="{5DD3DB80-B894-403A-B48E-6FDC1A72010E}" type="slidenum">
              <a:rPr lang="zh-CN" altLang="en-US" smtClean="0"/>
              <a:pPr/>
              <a:t>19</a:t>
            </a:fld>
            <a:endParaRPr lang="zh-CN" altLang="en-US"/>
          </a:p>
        </p:txBody>
      </p:sp>
      <p:grpSp>
        <p:nvGrpSpPr>
          <p:cNvPr id="5" name="ce7b5d9f-3bc0-4dd9-97ae-c84774a81e8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3318E480-AC69-4C17-BEB8-4C977C24BAC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592796"/>
            <a:ext cx="10851129" cy="4226036"/>
            <a:chOff x="673100" y="1592796"/>
            <a:chExt cx="10851129" cy="4226036"/>
          </a:xfrm>
        </p:grpSpPr>
        <p:grpSp>
          <p:nvGrpSpPr>
            <p:cNvPr id="6" name="îśľîďè">
              <a:extLst>
                <a:ext uri="{FF2B5EF4-FFF2-40B4-BE49-F238E27FC236}">
                  <a16:creationId xmlns:a16="http://schemas.microsoft.com/office/drawing/2014/main" xmlns="" id="{02AEA1E0-D67F-40AE-88F6-4C08E0187B24}"/>
                </a:ext>
              </a:extLst>
            </p:cNvPr>
            <p:cNvGrpSpPr/>
            <p:nvPr/>
          </p:nvGrpSpPr>
          <p:grpSpPr>
            <a:xfrm>
              <a:off x="2493131" y="4925693"/>
              <a:ext cx="642242" cy="642242"/>
              <a:chOff x="2521153" y="4925693"/>
              <a:chExt cx="642242" cy="642242"/>
            </a:xfrm>
          </p:grpSpPr>
          <p:sp>
            <p:nvSpPr>
              <p:cNvPr id="54" name="íṡ1îďé">
                <a:extLst>
                  <a:ext uri="{FF2B5EF4-FFF2-40B4-BE49-F238E27FC236}">
                    <a16:creationId xmlns:a16="http://schemas.microsoft.com/office/drawing/2014/main" xmlns="" id="{A2232080-A34C-40FF-B472-AEF19C13A10F}"/>
                  </a:ext>
                </a:extLst>
              </p:cNvPr>
              <p:cNvSpPr/>
              <p:nvPr/>
            </p:nvSpPr>
            <p:spPr>
              <a:xfrm>
                <a:off x="2521153" y="4925693"/>
                <a:ext cx="642242" cy="642242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íš1iďè">
                <a:extLst>
                  <a:ext uri="{FF2B5EF4-FFF2-40B4-BE49-F238E27FC236}">
                    <a16:creationId xmlns:a16="http://schemas.microsoft.com/office/drawing/2014/main" xmlns="" id="{B01C4DDC-DFC3-4432-81E2-8AF1B3299690}"/>
                  </a:ext>
                </a:extLst>
              </p:cNvPr>
              <p:cNvSpPr/>
              <p:nvPr/>
            </p:nvSpPr>
            <p:spPr bwMode="auto">
              <a:xfrm>
                <a:off x="2679880" y="5056895"/>
                <a:ext cx="324787" cy="379837"/>
              </a:xfrm>
              <a:custGeom>
                <a:avLst/>
                <a:gdLst>
                  <a:gd name="T0" fmla="*/ 42 w 82"/>
                  <a:gd name="T1" fmla="*/ 0 h 96"/>
                  <a:gd name="T2" fmla="*/ 62 w 82"/>
                  <a:gd name="T3" fmla="*/ 20 h 96"/>
                  <a:gd name="T4" fmla="*/ 67 w 82"/>
                  <a:gd name="T5" fmla="*/ 28 h 96"/>
                  <a:gd name="T6" fmla="*/ 77 w 82"/>
                  <a:gd name="T7" fmla="*/ 20 h 96"/>
                  <a:gd name="T8" fmla="*/ 82 w 82"/>
                  <a:gd name="T9" fmla="*/ 28 h 96"/>
                  <a:gd name="T10" fmla="*/ 77 w 82"/>
                  <a:gd name="T11" fmla="*/ 35 h 96"/>
                  <a:gd name="T12" fmla="*/ 67 w 82"/>
                  <a:gd name="T13" fmla="*/ 67 h 96"/>
                  <a:gd name="T14" fmla="*/ 47 w 82"/>
                  <a:gd name="T15" fmla="*/ 85 h 96"/>
                  <a:gd name="T16" fmla="*/ 67 w 82"/>
                  <a:gd name="T17" fmla="*/ 96 h 96"/>
                  <a:gd name="T18" fmla="*/ 17 w 82"/>
                  <a:gd name="T19" fmla="*/ 85 h 96"/>
                  <a:gd name="T20" fmla="*/ 35 w 82"/>
                  <a:gd name="T21" fmla="*/ 77 h 96"/>
                  <a:gd name="T22" fmla="*/ 6 w 82"/>
                  <a:gd name="T23" fmla="*/ 42 h 96"/>
                  <a:gd name="T24" fmla="*/ 0 w 82"/>
                  <a:gd name="T25" fmla="*/ 35 h 96"/>
                  <a:gd name="T26" fmla="*/ 6 w 82"/>
                  <a:gd name="T27" fmla="*/ 28 h 96"/>
                  <a:gd name="T28" fmla="*/ 16 w 82"/>
                  <a:gd name="T29" fmla="*/ 20 h 96"/>
                  <a:gd name="T30" fmla="*/ 21 w 82"/>
                  <a:gd name="T31" fmla="*/ 28 h 96"/>
                  <a:gd name="T32" fmla="*/ 27 w 82"/>
                  <a:gd name="T33" fmla="*/ 6 h 96"/>
                  <a:gd name="T34" fmla="*/ 50 w 82"/>
                  <a:gd name="T35" fmla="*/ 12 h 96"/>
                  <a:gd name="T36" fmla="*/ 45 w 82"/>
                  <a:gd name="T37" fmla="*/ 12 h 96"/>
                  <a:gd name="T38" fmla="*/ 42 w 82"/>
                  <a:gd name="T39" fmla="*/ 9 h 96"/>
                  <a:gd name="T40" fmla="*/ 36 w 82"/>
                  <a:gd name="T41" fmla="*/ 10 h 96"/>
                  <a:gd name="T42" fmla="*/ 34 w 82"/>
                  <a:gd name="T43" fmla="*/ 15 h 96"/>
                  <a:gd name="T44" fmla="*/ 31 w 82"/>
                  <a:gd name="T45" fmla="*/ 16 h 96"/>
                  <a:gd name="T46" fmla="*/ 34 w 82"/>
                  <a:gd name="T47" fmla="*/ 18 h 96"/>
                  <a:gd name="T48" fmla="*/ 30 w 82"/>
                  <a:gd name="T49" fmla="*/ 21 h 96"/>
                  <a:gd name="T50" fmla="*/ 53 w 82"/>
                  <a:gd name="T51" fmla="*/ 28 h 96"/>
                  <a:gd name="T52" fmla="*/ 51 w 82"/>
                  <a:gd name="T53" fmla="*/ 21 h 96"/>
                  <a:gd name="T54" fmla="*/ 51 w 82"/>
                  <a:gd name="T55" fmla="*/ 16 h 96"/>
                  <a:gd name="T56" fmla="*/ 50 w 82"/>
                  <a:gd name="T57" fmla="*/ 12 h 96"/>
                  <a:gd name="T58" fmla="*/ 38 w 82"/>
                  <a:gd name="T59" fmla="*/ 12 h 96"/>
                  <a:gd name="T60" fmla="*/ 43 w 82"/>
                  <a:gd name="T61" fmla="*/ 12 h 96"/>
                  <a:gd name="T62" fmla="*/ 44 w 82"/>
                  <a:gd name="T63" fmla="*/ 16 h 96"/>
                  <a:gd name="T64" fmla="*/ 44 w 82"/>
                  <a:gd name="T65" fmla="*/ 21 h 96"/>
                  <a:gd name="T66" fmla="*/ 44 w 82"/>
                  <a:gd name="T67" fmla="*/ 16 h 96"/>
                  <a:gd name="T68" fmla="*/ 35 w 82"/>
                  <a:gd name="T69" fmla="*/ 18 h 96"/>
                  <a:gd name="T70" fmla="*/ 40 w 82"/>
                  <a:gd name="T71" fmla="*/ 18 h 96"/>
                  <a:gd name="T72" fmla="*/ 48 w 82"/>
                  <a:gd name="T73" fmla="*/ 22 h 96"/>
                  <a:gd name="T74" fmla="*/ 48 w 82"/>
                  <a:gd name="T75" fmla="*/ 27 h 96"/>
                  <a:gd name="T76" fmla="*/ 48 w 82"/>
                  <a:gd name="T77" fmla="*/ 22 h 96"/>
                  <a:gd name="T78" fmla="*/ 39 w 82"/>
                  <a:gd name="T79" fmla="*/ 24 h 96"/>
                  <a:gd name="T80" fmla="*/ 44 w 82"/>
                  <a:gd name="T81" fmla="*/ 24 h 96"/>
                  <a:gd name="T82" fmla="*/ 34 w 82"/>
                  <a:gd name="T83" fmla="*/ 22 h 96"/>
                  <a:gd name="T84" fmla="*/ 34 w 82"/>
                  <a:gd name="T85" fmla="*/ 27 h 96"/>
                  <a:gd name="T86" fmla="*/ 34 w 82"/>
                  <a:gd name="T87" fmla="*/ 22 h 96"/>
                  <a:gd name="T88" fmla="*/ 62 w 82"/>
                  <a:gd name="T89" fmla="*/ 40 h 96"/>
                  <a:gd name="T90" fmla="*/ 42 w 82"/>
                  <a:gd name="T91" fmla="*/ 61 h 96"/>
                  <a:gd name="T92" fmla="*/ 27 w 82"/>
                  <a:gd name="T93" fmla="*/ 55 h 96"/>
                  <a:gd name="T94" fmla="*/ 21 w 82"/>
                  <a:gd name="T95" fmla="*/ 35 h 96"/>
                  <a:gd name="T96" fmla="*/ 16 w 82"/>
                  <a:gd name="T97" fmla="*/ 42 h 96"/>
                  <a:gd name="T98" fmla="*/ 42 w 82"/>
                  <a:gd name="T99" fmla="*/ 68 h 96"/>
                  <a:gd name="T100" fmla="*/ 60 w 82"/>
                  <a:gd name="T101" fmla="*/ 60 h 96"/>
                  <a:gd name="T102" fmla="*/ 67 w 82"/>
                  <a:gd name="T103" fmla="*/ 35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82" h="96">
                    <a:moveTo>
                      <a:pt x="42" y="0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47" y="0"/>
                      <a:pt x="52" y="2"/>
                      <a:pt x="56" y="6"/>
                    </a:cubicBezTo>
                    <a:cubicBezTo>
                      <a:pt x="59" y="9"/>
                      <a:pt x="62" y="14"/>
                      <a:pt x="62" y="20"/>
                    </a:cubicBezTo>
                    <a:cubicBezTo>
                      <a:pt x="62" y="28"/>
                      <a:pt x="62" y="28"/>
                      <a:pt x="62" y="28"/>
                    </a:cubicBezTo>
                    <a:cubicBezTo>
                      <a:pt x="67" y="28"/>
                      <a:pt x="67" y="28"/>
                      <a:pt x="67" y="28"/>
                    </a:cubicBezTo>
                    <a:cubicBezTo>
                      <a:pt x="67" y="20"/>
                      <a:pt x="67" y="20"/>
                      <a:pt x="67" y="20"/>
                    </a:cubicBezTo>
                    <a:cubicBezTo>
                      <a:pt x="77" y="20"/>
                      <a:pt x="77" y="20"/>
                      <a:pt x="77" y="20"/>
                    </a:cubicBezTo>
                    <a:cubicBezTo>
                      <a:pt x="77" y="28"/>
                      <a:pt x="77" y="28"/>
                      <a:pt x="77" y="28"/>
                    </a:cubicBezTo>
                    <a:cubicBezTo>
                      <a:pt x="82" y="28"/>
                      <a:pt x="82" y="28"/>
                      <a:pt x="82" y="28"/>
                    </a:cubicBezTo>
                    <a:cubicBezTo>
                      <a:pt x="82" y="35"/>
                      <a:pt x="82" y="35"/>
                      <a:pt x="82" y="35"/>
                    </a:cubicBezTo>
                    <a:cubicBezTo>
                      <a:pt x="77" y="35"/>
                      <a:pt x="77" y="35"/>
                      <a:pt x="77" y="35"/>
                    </a:cubicBezTo>
                    <a:cubicBezTo>
                      <a:pt x="77" y="42"/>
                      <a:pt x="77" y="42"/>
                      <a:pt x="77" y="42"/>
                    </a:cubicBezTo>
                    <a:cubicBezTo>
                      <a:pt x="77" y="52"/>
                      <a:pt x="73" y="61"/>
                      <a:pt x="67" y="67"/>
                    </a:cubicBezTo>
                    <a:cubicBezTo>
                      <a:pt x="61" y="72"/>
                      <a:pt x="54" y="76"/>
                      <a:pt x="47" y="77"/>
                    </a:cubicBezTo>
                    <a:cubicBezTo>
                      <a:pt x="47" y="85"/>
                      <a:pt x="47" y="85"/>
                      <a:pt x="47" y="85"/>
                    </a:cubicBezTo>
                    <a:cubicBezTo>
                      <a:pt x="67" y="85"/>
                      <a:pt x="67" y="85"/>
                      <a:pt x="67" y="85"/>
                    </a:cubicBezTo>
                    <a:cubicBezTo>
                      <a:pt x="67" y="96"/>
                      <a:pt x="67" y="96"/>
                      <a:pt x="67" y="96"/>
                    </a:cubicBezTo>
                    <a:cubicBezTo>
                      <a:pt x="17" y="96"/>
                      <a:pt x="17" y="96"/>
                      <a:pt x="17" y="96"/>
                    </a:cubicBezTo>
                    <a:cubicBezTo>
                      <a:pt x="17" y="85"/>
                      <a:pt x="17" y="85"/>
                      <a:pt x="17" y="85"/>
                    </a:cubicBezTo>
                    <a:cubicBezTo>
                      <a:pt x="35" y="85"/>
                      <a:pt x="35" y="85"/>
                      <a:pt x="35" y="85"/>
                    </a:cubicBezTo>
                    <a:cubicBezTo>
                      <a:pt x="35" y="77"/>
                      <a:pt x="35" y="77"/>
                      <a:pt x="35" y="77"/>
                    </a:cubicBezTo>
                    <a:cubicBezTo>
                      <a:pt x="28" y="76"/>
                      <a:pt x="21" y="72"/>
                      <a:pt x="16" y="67"/>
                    </a:cubicBezTo>
                    <a:cubicBezTo>
                      <a:pt x="10" y="61"/>
                      <a:pt x="6" y="52"/>
                      <a:pt x="6" y="42"/>
                    </a:cubicBezTo>
                    <a:cubicBezTo>
                      <a:pt x="6" y="35"/>
                      <a:pt x="6" y="35"/>
                      <a:pt x="6" y="35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0"/>
                      <a:pt x="21" y="20"/>
                      <a:pt x="21" y="20"/>
                    </a:cubicBezTo>
                    <a:cubicBezTo>
                      <a:pt x="21" y="14"/>
                      <a:pt x="24" y="9"/>
                      <a:pt x="27" y="6"/>
                    </a:cubicBezTo>
                    <a:cubicBezTo>
                      <a:pt x="31" y="2"/>
                      <a:pt x="36" y="0"/>
                      <a:pt x="42" y="0"/>
                    </a:cubicBezTo>
                    <a:close/>
                    <a:moveTo>
                      <a:pt x="50" y="12"/>
                    </a:moveTo>
                    <a:cubicBezTo>
                      <a:pt x="50" y="14"/>
                      <a:pt x="49" y="15"/>
                      <a:pt x="47" y="15"/>
                    </a:cubicBezTo>
                    <a:cubicBezTo>
                      <a:pt x="46" y="15"/>
                      <a:pt x="45" y="14"/>
                      <a:pt x="45" y="12"/>
                    </a:cubicBezTo>
                    <a:cubicBezTo>
                      <a:pt x="45" y="11"/>
                      <a:pt x="46" y="10"/>
                      <a:pt x="46" y="10"/>
                    </a:cubicBezTo>
                    <a:cubicBezTo>
                      <a:pt x="45" y="9"/>
                      <a:pt x="43" y="9"/>
                      <a:pt x="42" y="9"/>
                    </a:cubicBezTo>
                    <a:cubicBezTo>
                      <a:pt x="42" y="9"/>
                      <a:pt x="42" y="9"/>
                      <a:pt x="42" y="9"/>
                    </a:cubicBezTo>
                    <a:cubicBezTo>
                      <a:pt x="39" y="9"/>
                      <a:pt x="37" y="9"/>
                      <a:pt x="36" y="10"/>
                    </a:cubicBezTo>
                    <a:cubicBezTo>
                      <a:pt x="36" y="11"/>
                      <a:pt x="36" y="11"/>
                      <a:pt x="36" y="12"/>
                    </a:cubicBezTo>
                    <a:cubicBezTo>
                      <a:pt x="36" y="14"/>
                      <a:pt x="35" y="15"/>
                      <a:pt x="34" y="15"/>
                    </a:cubicBezTo>
                    <a:cubicBezTo>
                      <a:pt x="33" y="15"/>
                      <a:pt x="32" y="14"/>
                      <a:pt x="32" y="14"/>
                    </a:cubicBezTo>
                    <a:cubicBezTo>
                      <a:pt x="32" y="15"/>
                      <a:pt x="31" y="15"/>
                      <a:pt x="31" y="16"/>
                    </a:cubicBezTo>
                    <a:cubicBezTo>
                      <a:pt x="31" y="16"/>
                      <a:pt x="31" y="16"/>
                      <a:pt x="31" y="16"/>
                    </a:cubicBezTo>
                    <a:cubicBezTo>
                      <a:pt x="33" y="16"/>
                      <a:pt x="34" y="17"/>
                      <a:pt x="34" y="18"/>
                    </a:cubicBezTo>
                    <a:cubicBezTo>
                      <a:pt x="34" y="20"/>
                      <a:pt x="33" y="21"/>
                      <a:pt x="31" y="21"/>
                    </a:cubicBezTo>
                    <a:cubicBezTo>
                      <a:pt x="31" y="21"/>
                      <a:pt x="31" y="21"/>
                      <a:pt x="30" y="21"/>
                    </a:cubicBezTo>
                    <a:cubicBezTo>
                      <a:pt x="30" y="28"/>
                      <a:pt x="30" y="28"/>
                      <a:pt x="30" y="28"/>
                    </a:cubicBezTo>
                    <a:cubicBezTo>
                      <a:pt x="53" y="28"/>
                      <a:pt x="53" y="28"/>
                      <a:pt x="53" y="28"/>
                    </a:cubicBezTo>
                    <a:cubicBezTo>
                      <a:pt x="53" y="20"/>
                      <a:pt x="53" y="20"/>
                      <a:pt x="53" y="20"/>
                    </a:cubicBezTo>
                    <a:cubicBezTo>
                      <a:pt x="52" y="21"/>
                      <a:pt x="52" y="21"/>
                      <a:pt x="51" y="21"/>
                    </a:cubicBezTo>
                    <a:cubicBezTo>
                      <a:pt x="50" y="21"/>
                      <a:pt x="49" y="20"/>
                      <a:pt x="49" y="18"/>
                    </a:cubicBezTo>
                    <a:cubicBezTo>
                      <a:pt x="49" y="17"/>
                      <a:pt x="50" y="16"/>
                      <a:pt x="51" y="16"/>
                    </a:cubicBezTo>
                    <a:cubicBezTo>
                      <a:pt x="51" y="16"/>
                      <a:pt x="52" y="16"/>
                      <a:pt x="52" y="16"/>
                    </a:cubicBezTo>
                    <a:cubicBezTo>
                      <a:pt x="52" y="15"/>
                      <a:pt x="51" y="13"/>
                      <a:pt x="50" y="12"/>
                    </a:cubicBezTo>
                    <a:close/>
                    <a:moveTo>
                      <a:pt x="41" y="10"/>
                    </a:moveTo>
                    <a:cubicBezTo>
                      <a:pt x="39" y="10"/>
                      <a:pt x="38" y="11"/>
                      <a:pt x="38" y="12"/>
                    </a:cubicBezTo>
                    <a:cubicBezTo>
                      <a:pt x="38" y="14"/>
                      <a:pt x="39" y="15"/>
                      <a:pt x="41" y="15"/>
                    </a:cubicBezTo>
                    <a:cubicBezTo>
                      <a:pt x="42" y="15"/>
                      <a:pt x="43" y="14"/>
                      <a:pt x="43" y="12"/>
                    </a:cubicBezTo>
                    <a:cubicBezTo>
                      <a:pt x="43" y="11"/>
                      <a:pt x="42" y="10"/>
                      <a:pt x="41" y="10"/>
                    </a:cubicBezTo>
                    <a:close/>
                    <a:moveTo>
                      <a:pt x="44" y="16"/>
                    </a:moveTo>
                    <a:cubicBezTo>
                      <a:pt x="43" y="16"/>
                      <a:pt x="42" y="17"/>
                      <a:pt x="42" y="18"/>
                    </a:cubicBezTo>
                    <a:cubicBezTo>
                      <a:pt x="42" y="20"/>
                      <a:pt x="43" y="21"/>
                      <a:pt x="44" y="21"/>
                    </a:cubicBezTo>
                    <a:cubicBezTo>
                      <a:pt x="46" y="21"/>
                      <a:pt x="47" y="20"/>
                      <a:pt x="47" y="18"/>
                    </a:cubicBezTo>
                    <a:cubicBezTo>
                      <a:pt x="47" y="17"/>
                      <a:pt x="46" y="16"/>
                      <a:pt x="44" y="16"/>
                    </a:cubicBezTo>
                    <a:close/>
                    <a:moveTo>
                      <a:pt x="37" y="16"/>
                    </a:moveTo>
                    <a:cubicBezTo>
                      <a:pt x="36" y="16"/>
                      <a:pt x="35" y="17"/>
                      <a:pt x="35" y="18"/>
                    </a:cubicBezTo>
                    <a:cubicBezTo>
                      <a:pt x="35" y="20"/>
                      <a:pt x="36" y="21"/>
                      <a:pt x="37" y="21"/>
                    </a:cubicBezTo>
                    <a:cubicBezTo>
                      <a:pt x="39" y="21"/>
                      <a:pt x="40" y="20"/>
                      <a:pt x="40" y="18"/>
                    </a:cubicBezTo>
                    <a:cubicBezTo>
                      <a:pt x="40" y="17"/>
                      <a:pt x="39" y="16"/>
                      <a:pt x="37" y="16"/>
                    </a:cubicBezTo>
                    <a:close/>
                    <a:moveTo>
                      <a:pt x="48" y="22"/>
                    </a:moveTo>
                    <a:cubicBezTo>
                      <a:pt x="47" y="22"/>
                      <a:pt x="46" y="23"/>
                      <a:pt x="46" y="24"/>
                    </a:cubicBezTo>
                    <a:cubicBezTo>
                      <a:pt x="46" y="26"/>
                      <a:pt x="47" y="27"/>
                      <a:pt x="48" y="27"/>
                    </a:cubicBezTo>
                    <a:cubicBezTo>
                      <a:pt x="50" y="27"/>
                      <a:pt x="51" y="26"/>
                      <a:pt x="51" y="24"/>
                    </a:cubicBezTo>
                    <a:cubicBezTo>
                      <a:pt x="51" y="23"/>
                      <a:pt x="50" y="22"/>
                      <a:pt x="48" y="22"/>
                    </a:cubicBezTo>
                    <a:close/>
                    <a:moveTo>
                      <a:pt x="41" y="22"/>
                    </a:moveTo>
                    <a:cubicBezTo>
                      <a:pt x="40" y="22"/>
                      <a:pt x="39" y="23"/>
                      <a:pt x="39" y="24"/>
                    </a:cubicBezTo>
                    <a:cubicBezTo>
                      <a:pt x="39" y="26"/>
                      <a:pt x="40" y="27"/>
                      <a:pt x="41" y="27"/>
                    </a:cubicBezTo>
                    <a:cubicBezTo>
                      <a:pt x="43" y="27"/>
                      <a:pt x="44" y="26"/>
                      <a:pt x="44" y="24"/>
                    </a:cubicBezTo>
                    <a:cubicBezTo>
                      <a:pt x="44" y="23"/>
                      <a:pt x="43" y="22"/>
                      <a:pt x="41" y="22"/>
                    </a:cubicBezTo>
                    <a:close/>
                    <a:moveTo>
                      <a:pt x="34" y="22"/>
                    </a:moveTo>
                    <a:cubicBezTo>
                      <a:pt x="33" y="22"/>
                      <a:pt x="32" y="23"/>
                      <a:pt x="32" y="24"/>
                    </a:cubicBezTo>
                    <a:cubicBezTo>
                      <a:pt x="32" y="26"/>
                      <a:pt x="33" y="27"/>
                      <a:pt x="34" y="27"/>
                    </a:cubicBezTo>
                    <a:cubicBezTo>
                      <a:pt x="36" y="27"/>
                      <a:pt x="37" y="26"/>
                      <a:pt x="37" y="24"/>
                    </a:cubicBezTo>
                    <a:cubicBezTo>
                      <a:pt x="37" y="23"/>
                      <a:pt x="36" y="22"/>
                      <a:pt x="34" y="22"/>
                    </a:cubicBezTo>
                    <a:close/>
                    <a:moveTo>
                      <a:pt x="62" y="35"/>
                    </a:moveTo>
                    <a:cubicBezTo>
                      <a:pt x="62" y="40"/>
                      <a:pt x="62" y="40"/>
                      <a:pt x="62" y="40"/>
                    </a:cubicBezTo>
                    <a:cubicBezTo>
                      <a:pt x="62" y="46"/>
                      <a:pt x="59" y="51"/>
                      <a:pt x="56" y="55"/>
                    </a:cubicBezTo>
                    <a:cubicBezTo>
                      <a:pt x="52" y="58"/>
                      <a:pt x="47" y="61"/>
                      <a:pt x="42" y="61"/>
                    </a:cubicBezTo>
                    <a:cubicBezTo>
                      <a:pt x="42" y="61"/>
                      <a:pt x="42" y="61"/>
                      <a:pt x="42" y="61"/>
                    </a:cubicBezTo>
                    <a:cubicBezTo>
                      <a:pt x="36" y="61"/>
                      <a:pt x="31" y="58"/>
                      <a:pt x="27" y="55"/>
                    </a:cubicBezTo>
                    <a:cubicBezTo>
                      <a:pt x="24" y="51"/>
                      <a:pt x="21" y="46"/>
                      <a:pt x="21" y="40"/>
                    </a:cubicBezTo>
                    <a:cubicBezTo>
                      <a:pt x="21" y="35"/>
                      <a:pt x="21" y="35"/>
                      <a:pt x="21" y="35"/>
                    </a:cubicBezTo>
                    <a:cubicBezTo>
                      <a:pt x="16" y="35"/>
                      <a:pt x="16" y="35"/>
                      <a:pt x="16" y="35"/>
                    </a:cubicBezTo>
                    <a:cubicBezTo>
                      <a:pt x="16" y="42"/>
                      <a:pt x="16" y="42"/>
                      <a:pt x="16" y="42"/>
                    </a:cubicBezTo>
                    <a:cubicBezTo>
                      <a:pt x="16" y="49"/>
                      <a:pt x="18" y="56"/>
                      <a:pt x="23" y="60"/>
                    </a:cubicBezTo>
                    <a:cubicBezTo>
                      <a:pt x="28" y="65"/>
                      <a:pt x="34" y="68"/>
                      <a:pt x="42" y="68"/>
                    </a:cubicBezTo>
                    <a:cubicBezTo>
                      <a:pt x="42" y="68"/>
                      <a:pt x="42" y="68"/>
                      <a:pt x="42" y="68"/>
                    </a:cubicBezTo>
                    <a:cubicBezTo>
                      <a:pt x="49" y="68"/>
                      <a:pt x="55" y="65"/>
                      <a:pt x="60" y="60"/>
                    </a:cubicBezTo>
                    <a:cubicBezTo>
                      <a:pt x="65" y="56"/>
                      <a:pt x="67" y="49"/>
                      <a:pt x="67" y="42"/>
                    </a:cubicBezTo>
                    <a:cubicBezTo>
                      <a:pt x="67" y="35"/>
                      <a:pt x="67" y="35"/>
                      <a:pt x="67" y="35"/>
                    </a:cubicBezTo>
                    <a:lnTo>
                      <a:pt x="62" y="35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" name="ïsḻiḑe">
              <a:extLst>
                <a:ext uri="{FF2B5EF4-FFF2-40B4-BE49-F238E27FC236}">
                  <a16:creationId xmlns:a16="http://schemas.microsoft.com/office/drawing/2014/main" xmlns="" id="{1984B564-2343-4615-85B4-1DC81B72B0C1}"/>
                </a:ext>
              </a:extLst>
            </p:cNvPr>
            <p:cNvGrpSpPr/>
            <p:nvPr/>
          </p:nvGrpSpPr>
          <p:grpSpPr>
            <a:xfrm>
              <a:off x="9177306" y="1998142"/>
              <a:ext cx="642242" cy="642242"/>
              <a:chOff x="9107826" y="1968492"/>
              <a:chExt cx="642242" cy="642242"/>
            </a:xfrm>
          </p:grpSpPr>
          <p:sp>
            <p:nvSpPr>
              <p:cNvPr id="52" name="iS1iḋê">
                <a:extLst>
                  <a:ext uri="{FF2B5EF4-FFF2-40B4-BE49-F238E27FC236}">
                    <a16:creationId xmlns:a16="http://schemas.microsoft.com/office/drawing/2014/main" xmlns="" id="{1B8B798F-A888-4145-A1E9-79305CD6044D}"/>
                  </a:ext>
                </a:extLst>
              </p:cNvPr>
              <p:cNvSpPr/>
              <p:nvPr/>
            </p:nvSpPr>
            <p:spPr>
              <a:xfrm>
                <a:off x="9107826" y="1968492"/>
                <a:ext cx="642242" cy="642242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íSlíḑè">
                <a:extLst>
                  <a:ext uri="{FF2B5EF4-FFF2-40B4-BE49-F238E27FC236}">
                    <a16:creationId xmlns:a16="http://schemas.microsoft.com/office/drawing/2014/main" xmlns="" id="{B09645AA-F974-4F2C-88AB-6C2706025C9B}"/>
                  </a:ext>
                </a:extLst>
              </p:cNvPr>
              <p:cNvSpPr/>
              <p:nvPr/>
            </p:nvSpPr>
            <p:spPr bwMode="auto">
              <a:xfrm>
                <a:off x="9276645" y="2084680"/>
                <a:ext cx="304603" cy="368827"/>
              </a:xfrm>
              <a:custGeom>
                <a:avLst/>
                <a:gdLst>
                  <a:gd name="T0" fmla="*/ 0 w 77"/>
                  <a:gd name="T1" fmla="*/ 85 h 93"/>
                  <a:gd name="T2" fmla="*/ 30 w 77"/>
                  <a:gd name="T3" fmla="*/ 20 h 93"/>
                  <a:gd name="T4" fmla="*/ 38 w 77"/>
                  <a:gd name="T5" fmla="*/ 26 h 93"/>
                  <a:gd name="T6" fmla="*/ 39 w 77"/>
                  <a:gd name="T7" fmla="*/ 27 h 93"/>
                  <a:gd name="T8" fmla="*/ 39 w 77"/>
                  <a:gd name="T9" fmla="*/ 27 h 93"/>
                  <a:gd name="T10" fmla="*/ 40 w 77"/>
                  <a:gd name="T11" fmla="*/ 27 h 93"/>
                  <a:gd name="T12" fmla="*/ 40 w 77"/>
                  <a:gd name="T13" fmla="*/ 28 h 93"/>
                  <a:gd name="T14" fmla="*/ 40 w 77"/>
                  <a:gd name="T15" fmla="*/ 28 h 93"/>
                  <a:gd name="T16" fmla="*/ 41 w 77"/>
                  <a:gd name="T17" fmla="*/ 28 h 93"/>
                  <a:gd name="T18" fmla="*/ 41 w 77"/>
                  <a:gd name="T19" fmla="*/ 29 h 93"/>
                  <a:gd name="T20" fmla="*/ 42 w 77"/>
                  <a:gd name="T21" fmla="*/ 29 h 93"/>
                  <a:gd name="T22" fmla="*/ 42 w 77"/>
                  <a:gd name="T23" fmla="*/ 29 h 93"/>
                  <a:gd name="T24" fmla="*/ 43 w 77"/>
                  <a:gd name="T25" fmla="*/ 29 h 93"/>
                  <a:gd name="T26" fmla="*/ 43 w 77"/>
                  <a:gd name="T27" fmla="*/ 30 h 93"/>
                  <a:gd name="T28" fmla="*/ 43 w 77"/>
                  <a:gd name="T29" fmla="*/ 30 h 93"/>
                  <a:gd name="T30" fmla="*/ 48 w 77"/>
                  <a:gd name="T31" fmla="*/ 33 h 93"/>
                  <a:gd name="T32" fmla="*/ 48 w 77"/>
                  <a:gd name="T33" fmla="*/ 33 h 93"/>
                  <a:gd name="T34" fmla="*/ 49 w 77"/>
                  <a:gd name="T35" fmla="*/ 34 h 93"/>
                  <a:gd name="T36" fmla="*/ 49 w 77"/>
                  <a:gd name="T37" fmla="*/ 34 h 93"/>
                  <a:gd name="T38" fmla="*/ 50 w 77"/>
                  <a:gd name="T39" fmla="*/ 34 h 93"/>
                  <a:gd name="T40" fmla="*/ 50 w 77"/>
                  <a:gd name="T41" fmla="*/ 35 h 93"/>
                  <a:gd name="T42" fmla="*/ 50 w 77"/>
                  <a:gd name="T43" fmla="*/ 35 h 93"/>
                  <a:gd name="T44" fmla="*/ 51 w 77"/>
                  <a:gd name="T45" fmla="*/ 35 h 93"/>
                  <a:gd name="T46" fmla="*/ 51 w 77"/>
                  <a:gd name="T47" fmla="*/ 36 h 93"/>
                  <a:gd name="T48" fmla="*/ 52 w 77"/>
                  <a:gd name="T49" fmla="*/ 36 h 93"/>
                  <a:gd name="T50" fmla="*/ 52 w 77"/>
                  <a:gd name="T51" fmla="*/ 36 h 93"/>
                  <a:gd name="T52" fmla="*/ 53 w 77"/>
                  <a:gd name="T53" fmla="*/ 37 h 93"/>
                  <a:gd name="T54" fmla="*/ 53 w 77"/>
                  <a:gd name="T55" fmla="*/ 37 h 93"/>
                  <a:gd name="T56" fmla="*/ 48 w 77"/>
                  <a:gd name="T57" fmla="*/ 79 h 93"/>
                  <a:gd name="T58" fmla="*/ 7 w 77"/>
                  <a:gd name="T59" fmla="*/ 91 h 93"/>
                  <a:gd name="T60" fmla="*/ 35 w 77"/>
                  <a:gd name="T61" fmla="*/ 64 h 93"/>
                  <a:gd name="T62" fmla="*/ 19 w 77"/>
                  <a:gd name="T63" fmla="*/ 53 h 93"/>
                  <a:gd name="T64" fmla="*/ 3 w 77"/>
                  <a:gd name="T65" fmla="*/ 88 h 93"/>
                  <a:gd name="T66" fmla="*/ 73 w 77"/>
                  <a:gd name="T67" fmla="*/ 93 h 93"/>
                  <a:gd name="T68" fmla="*/ 54 w 77"/>
                  <a:gd name="T69" fmla="*/ 83 h 93"/>
                  <a:gd name="T70" fmla="*/ 69 w 77"/>
                  <a:gd name="T71" fmla="*/ 42 h 93"/>
                  <a:gd name="T72" fmla="*/ 34 w 77"/>
                  <a:gd name="T73" fmla="*/ 0 h 93"/>
                  <a:gd name="T74" fmla="*/ 69 w 77"/>
                  <a:gd name="T75" fmla="*/ 42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77" h="93">
                    <a:moveTo>
                      <a:pt x="3" y="88"/>
                    </a:moveTo>
                    <a:cubicBezTo>
                      <a:pt x="2" y="87"/>
                      <a:pt x="1" y="86"/>
                      <a:pt x="0" y="85"/>
                    </a:cubicBezTo>
                    <a:cubicBezTo>
                      <a:pt x="0" y="72"/>
                      <a:pt x="0" y="58"/>
                      <a:pt x="0" y="45"/>
                    </a:cubicBezTo>
                    <a:cubicBezTo>
                      <a:pt x="12" y="40"/>
                      <a:pt x="21" y="32"/>
                      <a:pt x="30" y="20"/>
                    </a:cubicBezTo>
                    <a:cubicBezTo>
                      <a:pt x="38" y="26"/>
                      <a:pt x="38" y="26"/>
                      <a:pt x="38" y="26"/>
                    </a:cubicBezTo>
                    <a:cubicBezTo>
                      <a:pt x="38" y="26"/>
                      <a:pt x="38" y="26"/>
                      <a:pt x="38" y="26"/>
                    </a:cubicBezTo>
                    <a:cubicBezTo>
                      <a:pt x="38" y="27"/>
                      <a:pt x="38" y="27"/>
                      <a:pt x="38" y="27"/>
                    </a:cubicBezTo>
                    <a:cubicBezTo>
                      <a:pt x="39" y="27"/>
                      <a:pt x="39" y="27"/>
                      <a:pt x="39" y="27"/>
                    </a:cubicBezTo>
                    <a:cubicBezTo>
                      <a:pt x="39" y="27"/>
                      <a:pt x="39" y="27"/>
                      <a:pt x="39" y="27"/>
                    </a:cubicBezTo>
                    <a:cubicBezTo>
                      <a:pt x="39" y="27"/>
                      <a:pt x="39" y="27"/>
                      <a:pt x="39" y="27"/>
                    </a:cubicBezTo>
                    <a:cubicBezTo>
                      <a:pt x="39" y="27"/>
                      <a:pt x="39" y="27"/>
                      <a:pt x="39" y="27"/>
                    </a:cubicBezTo>
                    <a:cubicBezTo>
                      <a:pt x="40" y="27"/>
                      <a:pt x="40" y="27"/>
                      <a:pt x="40" y="27"/>
                    </a:cubicBezTo>
                    <a:cubicBezTo>
                      <a:pt x="40" y="27"/>
                      <a:pt x="40" y="27"/>
                      <a:pt x="40" y="27"/>
                    </a:cubicBezTo>
                    <a:cubicBezTo>
                      <a:pt x="40" y="28"/>
                      <a:pt x="40" y="28"/>
                      <a:pt x="40" y="28"/>
                    </a:cubicBezTo>
                    <a:cubicBezTo>
                      <a:pt x="40" y="28"/>
                      <a:pt x="40" y="28"/>
                      <a:pt x="40" y="28"/>
                    </a:cubicBezTo>
                    <a:cubicBezTo>
                      <a:pt x="40" y="28"/>
                      <a:pt x="40" y="28"/>
                      <a:pt x="40" y="28"/>
                    </a:cubicBezTo>
                    <a:cubicBezTo>
                      <a:pt x="41" y="28"/>
                      <a:pt x="41" y="28"/>
                      <a:pt x="41" y="28"/>
                    </a:cubicBezTo>
                    <a:cubicBezTo>
                      <a:pt x="41" y="28"/>
                      <a:pt x="41" y="28"/>
                      <a:pt x="41" y="28"/>
                    </a:cubicBezTo>
                    <a:cubicBezTo>
                      <a:pt x="41" y="28"/>
                      <a:pt x="41" y="28"/>
                      <a:pt x="41" y="28"/>
                    </a:cubicBezTo>
                    <a:cubicBezTo>
                      <a:pt x="41" y="29"/>
                      <a:pt x="41" y="29"/>
                      <a:pt x="41" y="29"/>
                    </a:cubicBezTo>
                    <a:cubicBezTo>
                      <a:pt x="42" y="29"/>
                      <a:pt x="42" y="29"/>
                      <a:pt x="42" y="29"/>
                    </a:cubicBezTo>
                    <a:cubicBezTo>
                      <a:pt x="42" y="29"/>
                      <a:pt x="42" y="29"/>
                      <a:pt x="42" y="29"/>
                    </a:cubicBezTo>
                    <a:cubicBezTo>
                      <a:pt x="42" y="29"/>
                      <a:pt x="42" y="29"/>
                      <a:pt x="42" y="29"/>
                    </a:cubicBezTo>
                    <a:cubicBezTo>
                      <a:pt x="42" y="29"/>
                      <a:pt x="42" y="29"/>
                      <a:pt x="42" y="29"/>
                    </a:cubicBezTo>
                    <a:cubicBezTo>
                      <a:pt x="42" y="29"/>
                      <a:pt x="42" y="29"/>
                      <a:pt x="42" y="29"/>
                    </a:cubicBezTo>
                    <a:cubicBezTo>
                      <a:pt x="43" y="29"/>
                      <a:pt x="43" y="29"/>
                      <a:pt x="43" y="29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44" y="30"/>
                      <a:pt x="44" y="30"/>
                      <a:pt x="44" y="30"/>
                    </a:cubicBezTo>
                    <a:cubicBezTo>
                      <a:pt x="48" y="33"/>
                      <a:pt x="48" y="33"/>
                      <a:pt x="48" y="33"/>
                    </a:cubicBezTo>
                    <a:cubicBezTo>
                      <a:pt x="48" y="33"/>
                      <a:pt x="48" y="33"/>
                      <a:pt x="48" y="33"/>
                    </a:cubicBezTo>
                    <a:cubicBezTo>
                      <a:pt x="48" y="33"/>
                      <a:pt x="48" y="33"/>
                      <a:pt x="48" y="33"/>
                    </a:cubicBezTo>
                    <a:cubicBezTo>
                      <a:pt x="48" y="34"/>
                      <a:pt x="48" y="34"/>
                      <a:pt x="48" y="34"/>
                    </a:cubicBezTo>
                    <a:cubicBezTo>
                      <a:pt x="49" y="34"/>
                      <a:pt x="49" y="34"/>
                      <a:pt x="49" y="34"/>
                    </a:cubicBezTo>
                    <a:cubicBezTo>
                      <a:pt x="49" y="34"/>
                      <a:pt x="49" y="34"/>
                      <a:pt x="49" y="34"/>
                    </a:cubicBezTo>
                    <a:cubicBezTo>
                      <a:pt x="49" y="34"/>
                      <a:pt x="49" y="34"/>
                      <a:pt x="49" y="34"/>
                    </a:cubicBezTo>
                    <a:cubicBezTo>
                      <a:pt x="49" y="34"/>
                      <a:pt x="49" y="34"/>
                      <a:pt x="49" y="34"/>
                    </a:cubicBezTo>
                    <a:cubicBezTo>
                      <a:pt x="50" y="34"/>
                      <a:pt x="50" y="34"/>
                      <a:pt x="50" y="34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1" y="36"/>
                      <a:pt x="51" y="36"/>
                      <a:pt x="51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3" y="37"/>
                      <a:pt x="53" y="37"/>
                      <a:pt x="53" y="37"/>
                    </a:cubicBezTo>
                    <a:cubicBezTo>
                      <a:pt x="53" y="37"/>
                      <a:pt x="53" y="37"/>
                      <a:pt x="53" y="37"/>
                    </a:cubicBezTo>
                    <a:cubicBezTo>
                      <a:pt x="53" y="37"/>
                      <a:pt x="53" y="37"/>
                      <a:pt x="53" y="37"/>
                    </a:cubicBezTo>
                    <a:cubicBezTo>
                      <a:pt x="62" y="43"/>
                      <a:pt x="62" y="43"/>
                      <a:pt x="62" y="43"/>
                    </a:cubicBezTo>
                    <a:cubicBezTo>
                      <a:pt x="53" y="55"/>
                      <a:pt x="49" y="67"/>
                      <a:pt x="48" y="79"/>
                    </a:cubicBezTo>
                    <a:cubicBezTo>
                      <a:pt x="36" y="84"/>
                      <a:pt x="23" y="88"/>
                      <a:pt x="11" y="93"/>
                    </a:cubicBezTo>
                    <a:cubicBezTo>
                      <a:pt x="9" y="92"/>
                      <a:pt x="8" y="91"/>
                      <a:pt x="7" y="91"/>
                    </a:cubicBezTo>
                    <a:cubicBezTo>
                      <a:pt x="23" y="68"/>
                      <a:pt x="23" y="68"/>
                      <a:pt x="23" y="68"/>
                    </a:cubicBezTo>
                    <a:cubicBezTo>
                      <a:pt x="27" y="69"/>
                      <a:pt x="32" y="68"/>
                      <a:pt x="35" y="64"/>
                    </a:cubicBezTo>
                    <a:cubicBezTo>
                      <a:pt x="38" y="60"/>
                      <a:pt x="37" y="54"/>
                      <a:pt x="32" y="51"/>
                    </a:cubicBezTo>
                    <a:cubicBezTo>
                      <a:pt x="28" y="47"/>
                      <a:pt x="22" y="49"/>
                      <a:pt x="19" y="53"/>
                    </a:cubicBezTo>
                    <a:cubicBezTo>
                      <a:pt x="16" y="57"/>
                      <a:pt x="16" y="62"/>
                      <a:pt x="19" y="65"/>
                    </a:cubicBezTo>
                    <a:cubicBezTo>
                      <a:pt x="3" y="88"/>
                      <a:pt x="3" y="88"/>
                      <a:pt x="3" y="88"/>
                    </a:cubicBezTo>
                    <a:close/>
                    <a:moveTo>
                      <a:pt x="27" y="93"/>
                    </a:moveTo>
                    <a:cubicBezTo>
                      <a:pt x="73" y="93"/>
                      <a:pt x="73" y="93"/>
                      <a:pt x="73" y="93"/>
                    </a:cubicBezTo>
                    <a:cubicBezTo>
                      <a:pt x="73" y="83"/>
                      <a:pt x="73" y="83"/>
                      <a:pt x="73" y="83"/>
                    </a:cubicBezTo>
                    <a:cubicBezTo>
                      <a:pt x="54" y="83"/>
                      <a:pt x="54" y="83"/>
                      <a:pt x="54" y="83"/>
                    </a:cubicBezTo>
                    <a:cubicBezTo>
                      <a:pt x="27" y="93"/>
                      <a:pt x="27" y="93"/>
                      <a:pt x="27" y="93"/>
                    </a:cubicBezTo>
                    <a:close/>
                    <a:moveTo>
                      <a:pt x="69" y="42"/>
                    </a:moveTo>
                    <a:cubicBezTo>
                      <a:pt x="77" y="31"/>
                      <a:pt x="77" y="31"/>
                      <a:pt x="77" y="31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26" y="12"/>
                      <a:pt x="26" y="12"/>
                      <a:pt x="26" y="12"/>
                    </a:cubicBezTo>
                    <a:lnTo>
                      <a:pt x="69" y="4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8" name="íṣlïḋê">
              <a:extLst>
                <a:ext uri="{FF2B5EF4-FFF2-40B4-BE49-F238E27FC236}">
                  <a16:creationId xmlns:a16="http://schemas.microsoft.com/office/drawing/2014/main" xmlns="" id="{2FB83132-AB6B-44EB-BA60-39A08B4858A1}"/>
                </a:ext>
              </a:extLst>
            </p:cNvPr>
            <p:cNvGrpSpPr/>
            <p:nvPr/>
          </p:nvGrpSpPr>
          <p:grpSpPr>
            <a:xfrm>
              <a:off x="9177306" y="4925693"/>
              <a:ext cx="642242" cy="642242"/>
              <a:chOff x="9107826" y="4925693"/>
              <a:chExt cx="642242" cy="642242"/>
            </a:xfrm>
          </p:grpSpPr>
          <p:sp>
            <p:nvSpPr>
              <p:cNvPr id="50" name="îṩ1ïḍê">
                <a:extLst>
                  <a:ext uri="{FF2B5EF4-FFF2-40B4-BE49-F238E27FC236}">
                    <a16:creationId xmlns:a16="http://schemas.microsoft.com/office/drawing/2014/main" xmlns="" id="{5C048E2F-9FC1-4027-B172-9CD76760C0C4}"/>
                  </a:ext>
                </a:extLst>
              </p:cNvPr>
              <p:cNvSpPr/>
              <p:nvPr/>
            </p:nvSpPr>
            <p:spPr>
              <a:xfrm>
                <a:off x="9107826" y="4925693"/>
                <a:ext cx="642242" cy="642242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ïṧľiďé">
                <a:extLst>
                  <a:ext uri="{FF2B5EF4-FFF2-40B4-BE49-F238E27FC236}">
                    <a16:creationId xmlns:a16="http://schemas.microsoft.com/office/drawing/2014/main" xmlns="" id="{BFB0CB7F-0B54-4ECF-B0D6-66039778215C}"/>
                  </a:ext>
                </a:extLst>
              </p:cNvPr>
              <p:cNvSpPr/>
              <p:nvPr/>
            </p:nvSpPr>
            <p:spPr bwMode="auto">
              <a:xfrm>
                <a:off x="9241539" y="5087172"/>
                <a:ext cx="372496" cy="319283"/>
              </a:xfrm>
              <a:custGeom>
                <a:avLst/>
                <a:gdLst>
                  <a:gd name="T0" fmla="*/ 4 w 94"/>
                  <a:gd name="T1" fmla="*/ 19 h 81"/>
                  <a:gd name="T2" fmla="*/ 46 w 94"/>
                  <a:gd name="T3" fmla="*/ 19 h 81"/>
                  <a:gd name="T4" fmla="*/ 50 w 94"/>
                  <a:gd name="T5" fmla="*/ 16 h 81"/>
                  <a:gd name="T6" fmla="*/ 73 w 94"/>
                  <a:gd name="T7" fmla="*/ 0 h 81"/>
                  <a:gd name="T8" fmla="*/ 73 w 94"/>
                  <a:gd name="T9" fmla="*/ 33 h 81"/>
                  <a:gd name="T10" fmla="*/ 73 w 94"/>
                  <a:gd name="T11" fmla="*/ 66 h 81"/>
                  <a:gd name="T12" fmla="*/ 50 w 94"/>
                  <a:gd name="T13" fmla="*/ 49 h 81"/>
                  <a:gd name="T14" fmla="*/ 46 w 94"/>
                  <a:gd name="T15" fmla="*/ 47 h 81"/>
                  <a:gd name="T16" fmla="*/ 33 w 94"/>
                  <a:gd name="T17" fmla="*/ 47 h 81"/>
                  <a:gd name="T18" fmla="*/ 40 w 94"/>
                  <a:gd name="T19" fmla="*/ 70 h 81"/>
                  <a:gd name="T20" fmla="*/ 45 w 94"/>
                  <a:gd name="T21" fmla="*/ 70 h 81"/>
                  <a:gd name="T22" fmla="*/ 45 w 94"/>
                  <a:gd name="T23" fmla="*/ 81 h 81"/>
                  <a:gd name="T24" fmla="*/ 43 w 94"/>
                  <a:gd name="T25" fmla="*/ 81 h 81"/>
                  <a:gd name="T26" fmla="*/ 21 w 94"/>
                  <a:gd name="T27" fmla="*/ 81 h 81"/>
                  <a:gd name="T28" fmla="*/ 11 w 94"/>
                  <a:gd name="T29" fmla="*/ 47 h 81"/>
                  <a:gd name="T30" fmla="*/ 4 w 94"/>
                  <a:gd name="T31" fmla="*/ 47 h 81"/>
                  <a:gd name="T32" fmla="*/ 4 w 94"/>
                  <a:gd name="T33" fmla="*/ 19 h 81"/>
                  <a:gd name="T34" fmla="*/ 87 w 94"/>
                  <a:gd name="T35" fmla="*/ 23 h 81"/>
                  <a:gd name="T36" fmla="*/ 94 w 94"/>
                  <a:gd name="T37" fmla="*/ 33 h 81"/>
                  <a:gd name="T38" fmla="*/ 87 w 94"/>
                  <a:gd name="T39" fmla="*/ 43 h 81"/>
                  <a:gd name="T40" fmla="*/ 87 w 94"/>
                  <a:gd name="T41" fmla="*/ 66 h 81"/>
                  <a:gd name="T42" fmla="*/ 78 w 94"/>
                  <a:gd name="T43" fmla="*/ 66 h 81"/>
                  <a:gd name="T44" fmla="*/ 78 w 94"/>
                  <a:gd name="T45" fmla="*/ 0 h 81"/>
                  <a:gd name="T46" fmla="*/ 87 w 94"/>
                  <a:gd name="T47" fmla="*/ 0 h 81"/>
                  <a:gd name="T48" fmla="*/ 87 w 94"/>
                  <a:gd name="T49" fmla="*/ 23 h 81"/>
                  <a:gd name="T50" fmla="*/ 46 w 94"/>
                  <a:gd name="T51" fmla="*/ 49 h 81"/>
                  <a:gd name="T52" fmla="*/ 37 w 94"/>
                  <a:gd name="T53" fmla="*/ 49 h 81"/>
                  <a:gd name="T54" fmla="*/ 40 w 94"/>
                  <a:gd name="T55" fmla="*/ 61 h 81"/>
                  <a:gd name="T56" fmla="*/ 43 w 94"/>
                  <a:gd name="T57" fmla="*/ 61 h 81"/>
                  <a:gd name="T58" fmla="*/ 43 w 94"/>
                  <a:gd name="T59" fmla="*/ 57 h 81"/>
                  <a:gd name="T60" fmla="*/ 46 w 94"/>
                  <a:gd name="T61" fmla="*/ 49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94" h="81">
                    <a:moveTo>
                      <a:pt x="4" y="19"/>
                    </a:moveTo>
                    <a:cubicBezTo>
                      <a:pt x="46" y="19"/>
                      <a:pt x="46" y="19"/>
                      <a:pt x="46" y="19"/>
                    </a:cubicBezTo>
                    <a:cubicBezTo>
                      <a:pt x="50" y="16"/>
                      <a:pt x="50" y="16"/>
                      <a:pt x="50" y="16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73" y="33"/>
                      <a:pt x="73" y="33"/>
                      <a:pt x="73" y="33"/>
                    </a:cubicBezTo>
                    <a:cubicBezTo>
                      <a:pt x="73" y="66"/>
                      <a:pt x="73" y="66"/>
                      <a:pt x="73" y="66"/>
                    </a:cubicBezTo>
                    <a:cubicBezTo>
                      <a:pt x="50" y="49"/>
                      <a:pt x="50" y="49"/>
                      <a:pt x="50" y="49"/>
                    </a:cubicBezTo>
                    <a:cubicBezTo>
                      <a:pt x="46" y="47"/>
                      <a:pt x="46" y="47"/>
                      <a:pt x="46" y="47"/>
                    </a:cubicBezTo>
                    <a:cubicBezTo>
                      <a:pt x="33" y="47"/>
                      <a:pt x="33" y="47"/>
                      <a:pt x="33" y="47"/>
                    </a:cubicBezTo>
                    <a:cubicBezTo>
                      <a:pt x="40" y="70"/>
                      <a:pt x="40" y="70"/>
                      <a:pt x="40" y="70"/>
                    </a:cubicBezTo>
                    <a:cubicBezTo>
                      <a:pt x="45" y="70"/>
                      <a:pt x="45" y="70"/>
                      <a:pt x="45" y="70"/>
                    </a:cubicBezTo>
                    <a:cubicBezTo>
                      <a:pt x="45" y="81"/>
                      <a:pt x="45" y="81"/>
                      <a:pt x="45" y="81"/>
                    </a:cubicBezTo>
                    <a:cubicBezTo>
                      <a:pt x="43" y="81"/>
                      <a:pt x="43" y="81"/>
                      <a:pt x="43" y="81"/>
                    </a:cubicBezTo>
                    <a:cubicBezTo>
                      <a:pt x="21" y="81"/>
                      <a:pt x="21" y="81"/>
                      <a:pt x="21" y="81"/>
                    </a:cubicBezTo>
                    <a:cubicBezTo>
                      <a:pt x="11" y="47"/>
                      <a:pt x="11" y="47"/>
                      <a:pt x="11" y="47"/>
                    </a:cubicBezTo>
                    <a:cubicBezTo>
                      <a:pt x="4" y="47"/>
                      <a:pt x="4" y="47"/>
                      <a:pt x="4" y="47"/>
                    </a:cubicBezTo>
                    <a:cubicBezTo>
                      <a:pt x="0" y="37"/>
                      <a:pt x="0" y="28"/>
                      <a:pt x="4" y="19"/>
                    </a:cubicBezTo>
                    <a:close/>
                    <a:moveTo>
                      <a:pt x="87" y="23"/>
                    </a:moveTo>
                    <a:cubicBezTo>
                      <a:pt x="91" y="24"/>
                      <a:pt x="94" y="28"/>
                      <a:pt x="94" y="33"/>
                    </a:cubicBezTo>
                    <a:cubicBezTo>
                      <a:pt x="94" y="38"/>
                      <a:pt x="91" y="42"/>
                      <a:pt x="87" y="43"/>
                    </a:cubicBezTo>
                    <a:cubicBezTo>
                      <a:pt x="87" y="66"/>
                      <a:pt x="87" y="66"/>
                      <a:pt x="87" y="66"/>
                    </a:cubicBezTo>
                    <a:cubicBezTo>
                      <a:pt x="78" y="66"/>
                      <a:pt x="78" y="66"/>
                      <a:pt x="78" y="66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87" y="0"/>
                      <a:pt x="87" y="0"/>
                      <a:pt x="87" y="0"/>
                    </a:cubicBezTo>
                    <a:cubicBezTo>
                      <a:pt x="87" y="23"/>
                      <a:pt x="87" y="23"/>
                      <a:pt x="87" y="23"/>
                    </a:cubicBezTo>
                    <a:close/>
                    <a:moveTo>
                      <a:pt x="46" y="49"/>
                    </a:moveTo>
                    <a:cubicBezTo>
                      <a:pt x="37" y="49"/>
                      <a:pt x="37" y="49"/>
                      <a:pt x="37" y="49"/>
                    </a:cubicBezTo>
                    <a:cubicBezTo>
                      <a:pt x="40" y="61"/>
                      <a:pt x="40" y="61"/>
                      <a:pt x="40" y="61"/>
                    </a:cubicBezTo>
                    <a:cubicBezTo>
                      <a:pt x="43" y="61"/>
                      <a:pt x="43" y="61"/>
                      <a:pt x="43" y="61"/>
                    </a:cubicBezTo>
                    <a:cubicBezTo>
                      <a:pt x="43" y="57"/>
                      <a:pt x="43" y="57"/>
                      <a:pt x="43" y="57"/>
                    </a:cubicBezTo>
                    <a:lnTo>
                      <a:pt x="46" y="49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</p:grpSp>
        <p:grpSp>
          <p:nvGrpSpPr>
            <p:cNvPr id="9" name="í$líḓé">
              <a:extLst>
                <a:ext uri="{FF2B5EF4-FFF2-40B4-BE49-F238E27FC236}">
                  <a16:creationId xmlns:a16="http://schemas.microsoft.com/office/drawing/2014/main" xmlns="" id="{EA1F9334-98A5-4994-8C5F-FED67F566C89}"/>
                </a:ext>
              </a:extLst>
            </p:cNvPr>
            <p:cNvGrpSpPr/>
            <p:nvPr/>
          </p:nvGrpSpPr>
          <p:grpSpPr>
            <a:xfrm rot="10800000" flipH="1">
              <a:off x="8752674" y="2686454"/>
              <a:ext cx="750516" cy="704621"/>
              <a:chOff x="2262930" y="2179099"/>
              <a:chExt cx="876560" cy="704621"/>
            </a:xfrm>
          </p:grpSpPr>
          <p:cxnSp>
            <p:nvCxnSpPr>
              <p:cNvPr id="48" name="直接连接符 47">
                <a:extLst>
                  <a:ext uri="{FF2B5EF4-FFF2-40B4-BE49-F238E27FC236}">
                    <a16:creationId xmlns:a16="http://schemas.microsoft.com/office/drawing/2014/main" xmlns="" id="{25550099-EE03-493E-96E7-B820A974994E}"/>
                  </a:ext>
                </a:extLst>
              </p:cNvPr>
              <p:cNvCxnSpPr/>
              <p:nvPr/>
            </p:nvCxnSpPr>
            <p:spPr>
              <a:xfrm>
                <a:off x="2262930" y="2179099"/>
                <a:ext cx="87656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>
                <a:extLst>
                  <a:ext uri="{FF2B5EF4-FFF2-40B4-BE49-F238E27FC236}">
                    <a16:creationId xmlns:a16="http://schemas.microsoft.com/office/drawing/2014/main" xmlns="" id="{617A1144-FE27-4F15-AAB5-B8803E8E3B44}"/>
                  </a:ext>
                </a:extLst>
              </p:cNvPr>
              <p:cNvCxnSpPr/>
              <p:nvPr/>
            </p:nvCxnSpPr>
            <p:spPr>
              <a:xfrm>
                <a:off x="3133927" y="2179099"/>
                <a:ext cx="0" cy="704621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" name="íṧḷíḓé">
              <a:extLst>
                <a:ext uri="{FF2B5EF4-FFF2-40B4-BE49-F238E27FC236}">
                  <a16:creationId xmlns:a16="http://schemas.microsoft.com/office/drawing/2014/main" xmlns="" id="{37CD87E9-97DC-425A-8EF1-1AB3DF3E8156}"/>
                </a:ext>
              </a:extLst>
            </p:cNvPr>
            <p:cNvGrpSpPr/>
            <p:nvPr/>
          </p:nvGrpSpPr>
          <p:grpSpPr>
            <a:xfrm rot="10800000" flipH="1" flipV="1">
              <a:off x="8752674" y="4217069"/>
              <a:ext cx="750516" cy="704621"/>
              <a:chOff x="2262930" y="2179099"/>
              <a:chExt cx="876560" cy="704621"/>
            </a:xfrm>
          </p:grpSpPr>
          <p:cxnSp>
            <p:nvCxnSpPr>
              <p:cNvPr id="46" name="直接连接符 45">
                <a:extLst>
                  <a:ext uri="{FF2B5EF4-FFF2-40B4-BE49-F238E27FC236}">
                    <a16:creationId xmlns:a16="http://schemas.microsoft.com/office/drawing/2014/main" xmlns="" id="{15B4D812-27AA-47D2-903F-252D7175A3FA}"/>
                  </a:ext>
                </a:extLst>
              </p:cNvPr>
              <p:cNvCxnSpPr/>
              <p:nvPr/>
            </p:nvCxnSpPr>
            <p:spPr>
              <a:xfrm>
                <a:off x="2262930" y="2179099"/>
                <a:ext cx="87656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>
                <a:extLst>
                  <a:ext uri="{FF2B5EF4-FFF2-40B4-BE49-F238E27FC236}">
                    <a16:creationId xmlns:a16="http://schemas.microsoft.com/office/drawing/2014/main" xmlns="" id="{341367FC-D345-4666-A688-C942409473B3}"/>
                  </a:ext>
                </a:extLst>
              </p:cNvPr>
              <p:cNvCxnSpPr/>
              <p:nvPr/>
            </p:nvCxnSpPr>
            <p:spPr>
              <a:xfrm>
                <a:off x="3133927" y="2179099"/>
                <a:ext cx="0" cy="704621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" name="ïs1íde">
              <a:extLst>
                <a:ext uri="{FF2B5EF4-FFF2-40B4-BE49-F238E27FC236}">
                  <a16:creationId xmlns:a16="http://schemas.microsoft.com/office/drawing/2014/main" xmlns="" id="{32BBE46F-6591-46EA-B0C1-47E6BCDA281C}"/>
                </a:ext>
              </a:extLst>
            </p:cNvPr>
            <p:cNvGrpSpPr/>
            <p:nvPr/>
          </p:nvGrpSpPr>
          <p:grpSpPr>
            <a:xfrm rot="10800000">
              <a:off x="2812733" y="2686454"/>
              <a:ext cx="750516" cy="704621"/>
              <a:chOff x="2262930" y="2179099"/>
              <a:chExt cx="876560" cy="704621"/>
            </a:xfrm>
          </p:grpSpPr>
          <p:cxnSp>
            <p:nvCxnSpPr>
              <p:cNvPr id="44" name="直接连接符 43">
                <a:extLst>
                  <a:ext uri="{FF2B5EF4-FFF2-40B4-BE49-F238E27FC236}">
                    <a16:creationId xmlns:a16="http://schemas.microsoft.com/office/drawing/2014/main" xmlns="" id="{7E70E8EB-8638-4F24-B6DC-514B0B9A7BD0}"/>
                  </a:ext>
                </a:extLst>
              </p:cNvPr>
              <p:cNvCxnSpPr/>
              <p:nvPr/>
            </p:nvCxnSpPr>
            <p:spPr>
              <a:xfrm>
                <a:off x="2262930" y="2179099"/>
                <a:ext cx="87656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>
                <a:extLst>
                  <a:ext uri="{FF2B5EF4-FFF2-40B4-BE49-F238E27FC236}">
                    <a16:creationId xmlns:a16="http://schemas.microsoft.com/office/drawing/2014/main" xmlns="" id="{B9AD9ABB-133E-4A81-A996-5DC8B07F6C44}"/>
                  </a:ext>
                </a:extLst>
              </p:cNvPr>
              <p:cNvCxnSpPr/>
              <p:nvPr/>
            </p:nvCxnSpPr>
            <p:spPr>
              <a:xfrm>
                <a:off x="3133927" y="2179099"/>
                <a:ext cx="0" cy="704621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" name="îṣľïḋê">
              <a:extLst>
                <a:ext uri="{FF2B5EF4-FFF2-40B4-BE49-F238E27FC236}">
                  <a16:creationId xmlns:a16="http://schemas.microsoft.com/office/drawing/2014/main" xmlns="" id="{A6329238-A843-41E4-9748-21AB3CA4D433}"/>
                </a:ext>
              </a:extLst>
            </p:cNvPr>
            <p:cNvGrpSpPr/>
            <p:nvPr/>
          </p:nvGrpSpPr>
          <p:grpSpPr>
            <a:xfrm rot="10800000" flipV="1">
              <a:off x="2812733" y="4217069"/>
              <a:ext cx="750516" cy="704621"/>
              <a:chOff x="2262930" y="2179099"/>
              <a:chExt cx="876560" cy="704621"/>
            </a:xfrm>
          </p:grpSpPr>
          <p:cxnSp>
            <p:nvCxnSpPr>
              <p:cNvPr id="42" name="直接连接符 41">
                <a:extLst>
                  <a:ext uri="{FF2B5EF4-FFF2-40B4-BE49-F238E27FC236}">
                    <a16:creationId xmlns:a16="http://schemas.microsoft.com/office/drawing/2014/main" xmlns="" id="{8CCF2629-920E-4197-988C-A61322DE624D}"/>
                  </a:ext>
                </a:extLst>
              </p:cNvPr>
              <p:cNvCxnSpPr/>
              <p:nvPr/>
            </p:nvCxnSpPr>
            <p:spPr>
              <a:xfrm>
                <a:off x="2262930" y="2179099"/>
                <a:ext cx="87656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>
                <a:extLst>
                  <a:ext uri="{FF2B5EF4-FFF2-40B4-BE49-F238E27FC236}">
                    <a16:creationId xmlns:a16="http://schemas.microsoft.com/office/drawing/2014/main" xmlns="" id="{51FC32E3-1BD3-4BD9-A5D7-3ABCA19E86D8}"/>
                  </a:ext>
                </a:extLst>
              </p:cNvPr>
              <p:cNvCxnSpPr/>
              <p:nvPr/>
            </p:nvCxnSpPr>
            <p:spPr>
              <a:xfrm>
                <a:off x="3133927" y="2179099"/>
                <a:ext cx="0" cy="704621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3" name="işlîḍe">
              <a:extLst>
                <a:ext uri="{FF2B5EF4-FFF2-40B4-BE49-F238E27FC236}">
                  <a16:creationId xmlns:a16="http://schemas.microsoft.com/office/drawing/2014/main" xmlns="" id="{79F7AC5F-C74B-408F-8074-72179B8D4B08}"/>
                </a:ext>
              </a:extLst>
            </p:cNvPr>
            <p:cNvSpPr/>
            <p:nvPr/>
          </p:nvSpPr>
          <p:spPr>
            <a:xfrm>
              <a:off x="9316261" y="1592796"/>
              <a:ext cx="41744" cy="330855"/>
            </a:xfrm>
            <a:custGeom>
              <a:avLst/>
              <a:gdLst>
                <a:gd name="connsiteX0" fmla="*/ 25255 w 35466"/>
                <a:gd name="connsiteY0" fmla="*/ 164 h 281102"/>
                <a:gd name="connsiteX1" fmla="*/ 34983 w 35466"/>
                <a:gd name="connsiteY1" fmla="*/ 82849 h 281102"/>
                <a:gd name="connsiteX2" fmla="*/ 10664 w 35466"/>
                <a:gd name="connsiteY2" fmla="*/ 243356 h 281102"/>
                <a:gd name="connsiteX3" fmla="*/ 936 w 35466"/>
                <a:gd name="connsiteY3" fmla="*/ 277402 h 281102"/>
                <a:gd name="connsiteX4" fmla="*/ 936 w 35466"/>
                <a:gd name="connsiteY4" fmla="*/ 180126 h 281102"/>
                <a:gd name="connsiteX5" fmla="*/ 5800 w 35466"/>
                <a:gd name="connsiteY5" fmla="*/ 102304 h 281102"/>
                <a:gd name="connsiteX6" fmla="*/ 25255 w 35466"/>
                <a:gd name="connsiteY6" fmla="*/ 164 h 281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466" h="281102">
                  <a:moveTo>
                    <a:pt x="25255" y="164"/>
                  </a:moveTo>
                  <a:cubicBezTo>
                    <a:pt x="30119" y="-3079"/>
                    <a:pt x="37415" y="42317"/>
                    <a:pt x="34983" y="82849"/>
                  </a:cubicBezTo>
                  <a:cubicBezTo>
                    <a:pt x="32551" y="123381"/>
                    <a:pt x="16338" y="210931"/>
                    <a:pt x="10664" y="243356"/>
                  </a:cubicBezTo>
                  <a:cubicBezTo>
                    <a:pt x="4990" y="275781"/>
                    <a:pt x="2557" y="287940"/>
                    <a:pt x="936" y="277402"/>
                  </a:cubicBezTo>
                  <a:cubicBezTo>
                    <a:pt x="-685" y="266864"/>
                    <a:pt x="125" y="209309"/>
                    <a:pt x="936" y="180126"/>
                  </a:cubicBezTo>
                  <a:cubicBezTo>
                    <a:pt x="1747" y="150943"/>
                    <a:pt x="1747" y="130676"/>
                    <a:pt x="5800" y="102304"/>
                  </a:cubicBezTo>
                  <a:cubicBezTo>
                    <a:pt x="9853" y="73932"/>
                    <a:pt x="20391" y="3407"/>
                    <a:pt x="25255" y="16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4" name="îṧļíde">
              <a:extLst>
                <a:ext uri="{FF2B5EF4-FFF2-40B4-BE49-F238E27FC236}">
                  <a16:creationId xmlns:a16="http://schemas.microsoft.com/office/drawing/2014/main" xmlns="" id="{B096EA66-8006-4767-A73A-558766E0DCE6}"/>
                </a:ext>
              </a:extLst>
            </p:cNvPr>
            <p:cNvGrpSpPr/>
            <p:nvPr/>
          </p:nvGrpSpPr>
          <p:grpSpPr>
            <a:xfrm>
              <a:off x="2493131" y="1998142"/>
              <a:ext cx="642242" cy="642242"/>
              <a:chOff x="2521153" y="1968491"/>
              <a:chExt cx="642242" cy="642242"/>
            </a:xfrm>
          </p:grpSpPr>
          <p:sp>
            <p:nvSpPr>
              <p:cNvPr id="40" name="iṧļiďé">
                <a:extLst>
                  <a:ext uri="{FF2B5EF4-FFF2-40B4-BE49-F238E27FC236}">
                    <a16:creationId xmlns:a16="http://schemas.microsoft.com/office/drawing/2014/main" xmlns="" id="{ECCCF25F-DFD5-4CB3-9012-5AB6EDDDAA9B}"/>
                  </a:ext>
                </a:extLst>
              </p:cNvPr>
              <p:cNvSpPr/>
              <p:nvPr/>
            </p:nvSpPr>
            <p:spPr>
              <a:xfrm>
                <a:off x="2521153" y="1968491"/>
                <a:ext cx="642242" cy="642242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ïṥļiḍé">
                <a:extLst>
                  <a:ext uri="{FF2B5EF4-FFF2-40B4-BE49-F238E27FC236}">
                    <a16:creationId xmlns:a16="http://schemas.microsoft.com/office/drawing/2014/main" xmlns="" id="{2C41EE93-3924-4DC9-B88A-CDEB78F88561}"/>
                  </a:ext>
                </a:extLst>
              </p:cNvPr>
              <p:cNvSpPr/>
              <p:nvPr/>
            </p:nvSpPr>
            <p:spPr bwMode="auto">
              <a:xfrm>
                <a:off x="2679880" y="2126603"/>
                <a:ext cx="324787" cy="317449"/>
              </a:xfrm>
              <a:custGeom>
                <a:avLst/>
                <a:gdLst>
                  <a:gd name="T0" fmla="*/ 74 w 82"/>
                  <a:gd name="T1" fmla="*/ 6 h 80"/>
                  <a:gd name="T2" fmla="*/ 67 w 82"/>
                  <a:gd name="T3" fmla="*/ 27 h 80"/>
                  <a:gd name="T4" fmla="*/ 65 w 82"/>
                  <a:gd name="T5" fmla="*/ 30 h 80"/>
                  <a:gd name="T6" fmla="*/ 75 w 82"/>
                  <a:gd name="T7" fmla="*/ 71 h 80"/>
                  <a:gd name="T8" fmla="*/ 66 w 82"/>
                  <a:gd name="T9" fmla="*/ 80 h 80"/>
                  <a:gd name="T10" fmla="*/ 44 w 82"/>
                  <a:gd name="T11" fmla="*/ 50 h 80"/>
                  <a:gd name="T12" fmla="*/ 36 w 82"/>
                  <a:gd name="T13" fmla="*/ 57 h 80"/>
                  <a:gd name="T14" fmla="*/ 39 w 82"/>
                  <a:gd name="T15" fmla="*/ 70 h 80"/>
                  <a:gd name="T16" fmla="*/ 34 w 82"/>
                  <a:gd name="T17" fmla="*/ 75 h 80"/>
                  <a:gd name="T18" fmla="*/ 26 w 82"/>
                  <a:gd name="T19" fmla="*/ 61 h 80"/>
                  <a:gd name="T20" fmla="*/ 21 w 82"/>
                  <a:gd name="T21" fmla="*/ 67 h 80"/>
                  <a:gd name="T22" fmla="*/ 16 w 82"/>
                  <a:gd name="T23" fmla="*/ 62 h 80"/>
                  <a:gd name="T24" fmla="*/ 21 w 82"/>
                  <a:gd name="T25" fmla="*/ 57 h 80"/>
                  <a:gd name="T26" fmla="*/ 7 w 82"/>
                  <a:gd name="T27" fmla="*/ 50 h 80"/>
                  <a:gd name="T28" fmla="*/ 12 w 82"/>
                  <a:gd name="T29" fmla="*/ 44 h 80"/>
                  <a:gd name="T30" fmla="*/ 25 w 82"/>
                  <a:gd name="T31" fmla="*/ 47 h 80"/>
                  <a:gd name="T32" fmla="*/ 32 w 82"/>
                  <a:gd name="T33" fmla="*/ 39 h 80"/>
                  <a:gd name="T34" fmla="*/ 0 w 82"/>
                  <a:gd name="T35" fmla="*/ 18 h 80"/>
                  <a:gd name="T36" fmla="*/ 9 w 82"/>
                  <a:gd name="T37" fmla="*/ 8 h 80"/>
                  <a:gd name="T38" fmla="*/ 51 w 82"/>
                  <a:gd name="T39" fmla="*/ 16 h 80"/>
                  <a:gd name="T40" fmla="*/ 53 w 82"/>
                  <a:gd name="T41" fmla="*/ 13 h 80"/>
                  <a:gd name="T42" fmla="*/ 74 w 82"/>
                  <a:gd name="T43" fmla="*/ 6 h 80"/>
                  <a:gd name="T44" fmla="*/ 82 w 82"/>
                  <a:gd name="T45" fmla="*/ 50 h 80"/>
                  <a:gd name="T46" fmla="*/ 74 w 82"/>
                  <a:gd name="T47" fmla="*/ 42 h 80"/>
                  <a:gd name="T48" fmla="*/ 72 w 82"/>
                  <a:gd name="T49" fmla="*/ 44 h 80"/>
                  <a:gd name="T50" fmla="*/ 76 w 82"/>
                  <a:gd name="T51" fmla="*/ 57 h 80"/>
                  <a:gd name="T52" fmla="*/ 82 w 82"/>
                  <a:gd name="T53" fmla="*/ 50 h 80"/>
                  <a:gd name="T54" fmla="*/ 29 w 82"/>
                  <a:gd name="T55" fmla="*/ 0 h 80"/>
                  <a:gd name="T56" fmla="*/ 23 w 82"/>
                  <a:gd name="T57" fmla="*/ 7 h 80"/>
                  <a:gd name="T58" fmla="*/ 36 w 82"/>
                  <a:gd name="T59" fmla="*/ 10 h 80"/>
                  <a:gd name="T60" fmla="*/ 37 w 82"/>
                  <a:gd name="T61" fmla="*/ 8 h 80"/>
                  <a:gd name="T62" fmla="*/ 29 w 82"/>
                  <a:gd name="T63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2" h="80">
                    <a:moveTo>
                      <a:pt x="74" y="6"/>
                    </a:moveTo>
                    <a:cubicBezTo>
                      <a:pt x="76" y="15"/>
                      <a:pt x="74" y="21"/>
                      <a:pt x="67" y="27"/>
                    </a:cubicBezTo>
                    <a:cubicBezTo>
                      <a:pt x="65" y="30"/>
                      <a:pt x="65" y="30"/>
                      <a:pt x="65" y="30"/>
                    </a:cubicBezTo>
                    <a:cubicBezTo>
                      <a:pt x="75" y="71"/>
                      <a:pt x="75" y="71"/>
                      <a:pt x="75" y="71"/>
                    </a:cubicBezTo>
                    <a:cubicBezTo>
                      <a:pt x="66" y="80"/>
                      <a:pt x="66" y="80"/>
                      <a:pt x="66" y="80"/>
                    </a:cubicBezTo>
                    <a:cubicBezTo>
                      <a:pt x="44" y="50"/>
                      <a:pt x="44" y="50"/>
                      <a:pt x="44" y="50"/>
                    </a:cubicBezTo>
                    <a:cubicBezTo>
                      <a:pt x="36" y="57"/>
                      <a:pt x="36" y="57"/>
                      <a:pt x="36" y="57"/>
                    </a:cubicBezTo>
                    <a:cubicBezTo>
                      <a:pt x="39" y="70"/>
                      <a:pt x="39" y="70"/>
                      <a:pt x="39" y="70"/>
                    </a:cubicBezTo>
                    <a:cubicBezTo>
                      <a:pt x="34" y="75"/>
                      <a:pt x="34" y="75"/>
                      <a:pt x="34" y="75"/>
                    </a:cubicBezTo>
                    <a:cubicBezTo>
                      <a:pt x="26" y="61"/>
                      <a:pt x="26" y="61"/>
                      <a:pt x="26" y="61"/>
                    </a:cubicBezTo>
                    <a:cubicBezTo>
                      <a:pt x="21" y="67"/>
                      <a:pt x="21" y="67"/>
                      <a:pt x="21" y="67"/>
                    </a:cubicBezTo>
                    <a:cubicBezTo>
                      <a:pt x="16" y="62"/>
                      <a:pt x="16" y="62"/>
                      <a:pt x="16" y="62"/>
                    </a:cubicBezTo>
                    <a:cubicBezTo>
                      <a:pt x="21" y="57"/>
                      <a:pt x="21" y="57"/>
                      <a:pt x="21" y="57"/>
                    </a:cubicBezTo>
                    <a:cubicBezTo>
                      <a:pt x="7" y="50"/>
                      <a:pt x="7" y="50"/>
                      <a:pt x="7" y="50"/>
                    </a:cubicBezTo>
                    <a:cubicBezTo>
                      <a:pt x="12" y="44"/>
                      <a:pt x="12" y="44"/>
                      <a:pt x="12" y="44"/>
                    </a:cubicBezTo>
                    <a:cubicBezTo>
                      <a:pt x="25" y="47"/>
                      <a:pt x="25" y="47"/>
                      <a:pt x="25" y="47"/>
                    </a:cubicBezTo>
                    <a:cubicBezTo>
                      <a:pt x="32" y="39"/>
                      <a:pt x="32" y="39"/>
                      <a:pt x="32" y="39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51" y="16"/>
                      <a:pt x="51" y="16"/>
                      <a:pt x="51" y="16"/>
                    </a:cubicBezTo>
                    <a:cubicBezTo>
                      <a:pt x="53" y="13"/>
                      <a:pt x="53" y="13"/>
                      <a:pt x="53" y="13"/>
                    </a:cubicBezTo>
                    <a:cubicBezTo>
                      <a:pt x="60" y="5"/>
                      <a:pt x="67" y="4"/>
                      <a:pt x="74" y="6"/>
                    </a:cubicBezTo>
                    <a:close/>
                    <a:moveTo>
                      <a:pt x="82" y="50"/>
                    </a:moveTo>
                    <a:cubicBezTo>
                      <a:pt x="74" y="42"/>
                      <a:pt x="74" y="42"/>
                      <a:pt x="74" y="42"/>
                    </a:cubicBezTo>
                    <a:cubicBezTo>
                      <a:pt x="72" y="44"/>
                      <a:pt x="72" y="44"/>
                      <a:pt x="72" y="44"/>
                    </a:cubicBezTo>
                    <a:cubicBezTo>
                      <a:pt x="76" y="57"/>
                      <a:pt x="76" y="57"/>
                      <a:pt x="76" y="57"/>
                    </a:cubicBezTo>
                    <a:cubicBezTo>
                      <a:pt x="82" y="50"/>
                      <a:pt x="82" y="50"/>
                      <a:pt x="82" y="50"/>
                    </a:cubicBezTo>
                    <a:close/>
                    <a:moveTo>
                      <a:pt x="29" y="0"/>
                    </a:moveTo>
                    <a:cubicBezTo>
                      <a:pt x="23" y="7"/>
                      <a:pt x="23" y="7"/>
                      <a:pt x="23" y="7"/>
                    </a:cubicBezTo>
                    <a:cubicBezTo>
                      <a:pt x="36" y="10"/>
                      <a:pt x="36" y="10"/>
                      <a:pt x="36" y="10"/>
                    </a:cubicBezTo>
                    <a:cubicBezTo>
                      <a:pt x="37" y="8"/>
                      <a:pt x="37" y="8"/>
                      <a:pt x="37" y="8"/>
                    </a:cubicBezTo>
                    <a:lnTo>
                      <a:pt x="29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5" name="iṩḻíḑe">
              <a:extLst>
                <a:ext uri="{FF2B5EF4-FFF2-40B4-BE49-F238E27FC236}">
                  <a16:creationId xmlns:a16="http://schemas.microsoft.com/office/drawing/2014/main" xmlns="" id="{B484F8C5-A3EC-4A3D-98C0-EC637426C9B0}"/>
                </a:ext>
              </a:extLst>
            </p:cNvPr>
            <p:cNvGrpSpPr/>
            <p:nvPr/>
          </p:nvGrpSpPr>
          <p:grpSpPr>
            <a:xfrm>
              <a:off x="3384932" y="2272169"/>
              <a:ext cx="5422137" cy="3164251"/>
              <a:chOff x="3441130" y="2272169"/>
              <a:chExt cx="5422137" cy="3164251"/>
            </a:xfrm>
          </p:grpSpPr>
          <p:sp>
            <p:nvSpPr>
              <p:cNvPr id="28" name="îşḻîḓè">
                <a:extLst>
                  <a:ext uri="{FF2B5EF4-FFF2-40B4-BE49-F238E27FC236}">
                    <a16:creationId xmlns:a16="http://schemas.microsoft.com/office/drawing/2014/main" xmlns="" id="{352DE961-3B9C-47B6-B6B3-06D65CA8DC0C}"/>
                  </a:ext>
                </a:extLst>
              </p:cNvPr>
              <p:cNvSpPr/>
              <p:nvPr/>
            </p:nvSpPr>
            <p:spPr>
              <a:xfrm>
                <a:off x="5699019" y="2272171"/>
                <a:ext cx="3164248" cy="3164249"/>
              </a:xfrm>
              <a:prstGeom prst="blockArc">
                <a:avLst>
                  <a:gd name="adj1" fmla="val 10799501"/>
                  <a:gd name="adj2" fmla="val 2383"/>
                  <a:gd name="adj3" fmla="val 28902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îṥľíḍe">
                <a:extLst>
                  <a:ext uri="{FF2B5EF4-FFF2-40B4-BE49-F238E27FC236}">
                    <a16:creationId xmlns:a16="http://schemas.microsoft.com/office/drawing/2014/main" xmlns="" id="{DE95064A-5489-4DA2-9635-AB291484303B}"/>
                  </a:ext>
                </a:extLst>
              </p:cNvPr>
              <p:cNvSpPr/>
              <p:nvPr/>
            </p:nvSpPr>
            <p:spPr>
              <a:xfrm>
                <a:off x="3441130" y="2272171"/>
                <a:ext cx="3164248" cy="3164249"/>
              </a:xfrm>
              <a:prstGeom prst="blockArc">
                <a:avLst>
                  <a:gd name="adj1" fmla="val 10799501"/>
                  <a:gd name="adj2" fmla="val 2383"/>
                  <a:gd name="adj3" fmla="val 28902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ïş1îďè">
                <a:extLst>
                  <a:ext uri="{FF2B5EF4-FFF2-40B4-BE49-F238E27FC236}">
                    <a16:creationId xmlns:a16="http://schemas.microsoft.com/office/drawing/2014/main" xmlns="" id="{2EC8FE4A-E3C5-46AE-9477-95A06EACCC4A}"/>
                  </a:ext>
                </a:extLst>
              </p:cNvPr>
              <p:cNvSpPr/>
              <p:nvPr/>
            </p:nvSpPr>
            <p:spPr>
              <a:xfrm flipV="1">
                <a:off x="3441130" y="2272169"/>
                <a:ext cx="3164248" cy="3164249"/>
              </a:xfrm>
              <a:prstGeom prst="blockArc">
                <a:avLst>
                  <a:gd name="adj1" fmla="val 10799501"/>
                  <a:gd name="adj2" fmla="val 2383"/>
                  <a:gd name="adj3" fmla="val 28902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îṧļiḋê">
                <a:extLst>
                  <a:ext uri="{FF2B5EF4-FFF2-40B4-BE49-F238E27FC236}">
                    <a16:creationId xmlns:a16="http://schemas.microsoft.com/office/drawing/2014/main" xmlns="" id="{5C1A8876-907E-40C9-8D8D-1150337C35B7}"/>
                  </a:ext>
                </a:extLst>
              </p:cNvPr>
              <p:cNvSpPr/>
              <p:nvPr/>
            </p:nvSpPr>
            <p:spPr>
              <a:xfrm flipV="1">
                <a:off x="5699019" y="2272169"/>
                <a:ext cx="3164248" cy="3164249"/>
              </a:xfrm>
              <a:prstGeom prst="blockArc">
                <a:avLst>
                  <a:gd name="adj1" fmla="val 10799501"/>
                  <a:gd name="adj2" fmla="val 2383"/>
                  <a:gd name="adj3" fmla="val 28902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ïŝļîďê">
                <a:extLst>
                  <a:ext uri="{FF2B5EF4-FFF2-40B4-BE49-F238E27FC236}">
                    <a16:creationId xmlns:a16="http://schemas.microsoft.com/office/drawing/2014/main" xmlns="" id="{688AE5D3-5A41-47A8-8E2B-156E67301BB3}"/>
                  </a:ext>
                </a:extLst>
              </p:cNvPr>
              <p:cNvSpPr txBox="1"/>
              <p:nvPr/>
            </p:nvSpPr>
            <p:spPr>
              <a:xfrm>
                <a:off x="3708131" y="3341961"/>
                <a:ext cx="400751" cy="430887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/>
              </a:bodyPr>
              <a:lstStyle/>
              <a:p>
                <a:pPr algn="ctr"/>
                <a:r>
                  <a:rPr lang="en-US" sz="2800" b="1">
                    <a:solidFill>
                      <a:schemeClr val="bg1"/>
                    </a:solidFill>
                  </a:rPr>
                  <a:t>01</a:t>
                </a:r>
              </a:p>
            </p:txBody>
          </p:sp>
          <p:sp>
            <p:nvSpPr>
              <p:cNvPr id="33" name="íṣlïḍê">
                <a:extLst>
                  <a:ext uri="{FF2B5EF4-FFF2-40B4-BE49-F238E27FC236}">
                    <a16:creationId xmlns:a16="http://schemas.microsoft.com/office/drawing/2014/main" xmlns="" id="{A7D2012A-2159-4E42-9A77-60288E027169}"/>
                  </a:ext>
                </a:extLst>
              </p:cNvPr>
              <p:cNvSpPr txBox="1"/>
              <p:nvPr/>
            </p:nvSpPr>
            <p:spPr>
              <a:xfrm>
                <a:off x="3708131" y="3878480"/>
                <a:ext cx="400751" cy="430887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/>
              </a:bodyPr>
              <a:lstStyle/>
              <a:p>
                <a:pPr algn="ctr"/>
                <a:r>
                  <a:rPr lang="en-US" altLang="zh-CN" sz="2800" b="1" dirty="0">
                    <a:solidFill>
                      <a:schemeClr val="bg1"/>
                    </a:solidFill>
                  </a:rPr>
                  <a:t>04</a:t>
                </a:r>
                <a:endParaRPr lang="en-US" sz="28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4" name="îṩ1ïďê">
                <a:extLst>
                  <a:ext uri="{FF2B5EF4-FFF2-40B4-BE49-F238E27FC236}">
                    <a16:creationId xmlns:a16="http://schemas.microsoft.com/office/drawing/2014/main" xmlns="" id="{02EA2582-DF6F-4E4E-8B31-FE803DCA6DDC}"/>
                  </a:ext>
                </a:extLst>
              </p:cNvPr>
              <p:cNvSpPr txBox="1"/>
              <p:nvPr/>
            </p:nvSpPr>
            <p:spPr>
              <a:xfrm>
                <a:off x="8177888" y="3341961"/>
                <a:ext cx="400751" cy="430887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/>
              </a:bodyPr>
              <a:lstStyle/>
              <a:p>
                <a:pPr algn="ctr"/>
                <a:r>
                  <a:rPr lang="en-US" altLang="zh-CN" sz="2800" b="1" dirty="0">
                    <a:solidFill>
                      <a:schemeClr val="bg1"/>
                    </a:solidFill>
                  </a:rPr>
                  <a:t>03</a:t>
                </a:r>
                <a:endParaRPr lang="en-US" sz="28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5" name="ïšľídê">
                <a:extLst>
                  <a:ext uri="{FF2B5EF4-FFF2-40B4-BE49-F238E27FC236}">
                    <a16:creationId xmlns:a16="http://schemas.microsoft.com/office/drawing/2014/main" xmlns="" id="{27459CFC-E46E-403D-A538-A35AE5199990}"/>
                  </a:ext>
                </a:extLst>
              </p:cNvPr>
              <p:cNvSpPr txBox="1"/>
              <p:nvPr/>
            </p:nvSpPr>
            <p:spPr>
              <a:xfrm>
                <a:off x="8177888" y="3878480"/>
                <a:ext cx="400751" cy="430887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/>
              </a:bodyPr>
              <a:lstStyle/>
              <a:p>
                <a:pPr algn="ctr"/>
                <a:r>
                  <a:rPr lang="en-US" altLang="zh-CN" sz="2800" b="1" dirty="0">
                    <a:solidFill>
                      <a:schemeClr val="bg1"/>
                    </a:solidFill>
                  </a:rPr>
                  <a:t>02</a:t>
                </a:r>
                <a:endParaRPr lang="en-US" sz="28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6" name="í$ļiḑé">
                <a:extLst>
                  <a:ext uri="{FF2B5EF4-FFF2-40B4-BE49-F238E27FC236}">
                    <a16:creationId xmlns:a16="http://schemas.microsoft.com/office/drawing/2014/main" xmlns="" id="{4B0BB16B-9507-490B-A8CD-FE4B6956843B}"/>
                  </a:ext>
                </a:extLst>
              </p:cNvPr>
              <p:cNvSpPr txBox="1"/>
              <p:nvPr/>
            </p:nvSpPr>
            <p:spPr>
              <a:xfrm>
                <a:off x="4251562" y="2540555"/>
                <a:ext cx="1543384" cy="583935"/>
              </a:xfrm>
              <a:prstGeom prst="rect">
                <a:avLst/>
              </a:prstGeom>
            </p:spPr>
            <p:txBody>
              <a:bodyPr wrap="square" lIns="0" tIns="0" rIns="0" bIns="0" anchor="ctr">
                <a:normAutofit/>
              </a:bodyPr>
              <a:lstStyle/>
              <a:p>
                <a:pPr marL="0" indent="0" algn="ctr">
                  <a:lnSpc>
                    <a:spcPct val="120000"/>
                  </a:lnSpc>
                  <a:buNone/>
                </a:pPr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  <p:sp>
            <p:nvSpPr>
              <p:cNvPr id="37" name="iṣḷiďe">
                <a:extLst>
                  <a:ext uri="{FF2B5EF4-FFF2-40B4-BE49-F238E27FC236}">
                    <a16:creationId xmlns:a16="http://schemas.microsoft.com/office/drawing/2014/main" xmlns="" id="{5D8432E3-AE48-4AC5-A016-838391EFBA40}"/>
                  </a:ext>
                </a:extLst>
              </p:cNvPr>
              <p:cNvSpPr txBox="1"/>
              <p:nvPr/>
            </p:nvSpPr>
            <p:spPr>
              <a:xfrm>
                <a:off x="6514326" y="2540555"/>
                <a:ext cx="1543384" cy="583935"/>
              </a:xfrm>
              <a:prstGeom prst="rect">
                <a:avLst/>
              </a:prstGeom>
            </p:spPr>
            <p:txBody>
              <a:bodyPr wrap="square" lIns="0" tIns="0" rIns="0" bIns="0" anchor="ctr">
                <a:normAutofit/>
              </a:bodyPr>
              <a:lstStyle/>
              <a:p>
                <a:pPr marL="0" indent="0" algn="ctr">
                  <a:lnSpc>
                    <a:spcPct val="120000"/>
                  </a:lnSpc>
                  <a:buNone/>
                </a:pPr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  <p:sp>
            <p:nvSpPr>
              <p:cNvPr id="38" name="ïsḷîďé">
                <a:extLst>
                  <a:ext uri="{FF2B5EF4-FFF2-40B4-BE49-F238E27FC236}">
                    <a16:creationId xmlns:a16="http://schemas.microsoft.com/office/drawing/2014/main" xmlns="" id="{1B93794D-2EB6-43C8-8005-15A4C791D52A}"/>
                  </a:ext>
                </a:extLst>
              </p:cNvPr>
              <p:cNvSpPr txBox="1"/>
              <p:nvPr/>
            </p:nvSpPr>
            <p:spPr>
              <a:xfrm>
                <a:off x="4251562" y="4569380"/>
                <a:ext cx="1543384" cy="583935"/>
              </a:xfrm>
              <a:prstGeom prst="rect">
                <a:avLst/>
              </a:prstGeom>
            </p:spPr>
            <p:txBody>
              <a:bodyPr wrap="square" lIns="0" tIns="0" rIns="0" bIns="0" anchor="ctr">
                <a:normAutofit/>
              </a:bodyPr>
              <a:lstStyle/>
              <a:p>
                <a:pPr marL="0" indent="0" algn="ctr">
                  <a:lnSpc>
                    <a:spcPct val="120000"/>
                  </a:lnSpc>
                  <a:buNone/>
                </a:pPr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  <p:sp>
            <p:nvSpPr>
              <p:cNvPr id="39" name="ïsļiďè">
                <a:extLst>
                  <a:ext uri="{FF2B5EF4-FFF2-40B4-BE49-F238E27FC236}">
                    <a16:creationId xmlns:a16="http://schemas.microsoft.com/office/drawing/2014/main" xmlns="" id="{F947B016-62BC-4C85-9571-56F06C5410EF}"/>
                  </a:ext>
                </a:extLst>
              </p:cNvPr>
              <p:cNvSpPr txBox="1"/>
              <p:nvPr/>
            </p:nvSpPr>
            <p:spPr>
              <a:xfrm>
                <a:off x="6514326" y="4569380"/>
                <a:ext cx="1543384" cy="583935"/>
              </a:xfrm>
              <a:prstGeom prst="rect">
                <a:avLst/>
              </a:prstGeom>
            </p:spPr>
            <p:txBody>
              <a:bodyPr wrap="square" lIns="0" tIns="0" rIns="0" bIns="0" anchor="ctr">
                <a:normAutofit/>
              </a:bodyPr>
              <a:lstStyle/>
              <a:p>
                <a:pPr marL="0" indent="0" algn="ctr">
                  <a:lnSpc>
                    <a:spcPct val="120000"/>
                  </a:lnSpc>
                  <a:buNone/>
                </a:pPr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</p:grpSp>
        <p:grpSp>
          <p:nvGrpSpPr>
            <p:cNvPr id="16" name="íśľïḋe">
              <a:extLst>
                <a:ext uri="{FF2B5EF4-FFF2-40B4-BE49-F238E27FC236}">
                  <a16:creationId xmlns:a16="http://schemas.microsoft.com/office/drawing/2014/main" xmlns="" id="{675A6A9E-858F-42FB-84D6-5949277ED090}"/>
                </a:ext>
              </a:extLst>
            </p:cNvPr>
            <p:cNvGrpSpPr/>
            <p:nvPr/>
          </p:nvGrpSpPr>
          <p:grpSpPr>
            <a:xfrm>
              <a:off x="673100" y="1881487"/>
              <a:ext cx="1861898" cy="1144039"/>
              <a:chOff x="8661000" y="1734665"/>
              <a:chExt cx="2295000" cy="1144039"/>
            </a:xfrm>
          </p:grpSpPr>
          <p:sp>
            <p:nvSpPr>
              <p:cNvPr id="26" name="išḻïḋè">
                <a:extLst>
                  <a:ext uri="{FF2B5EF4-FFF2-40B4-BE49-F238E27FC236}">
                    <a16:creationId xmlns:a16="http://schemas.microsoft.com/office/drawing/2014/main" xmlns="" id="{C8D5622B-1DAB-4071-B951-E1D71C6D51B6}"/>
                  </a:ext>
                </a:extLst>
              </p:cNvPr>
              <p:cNvSpPr txBox="1"/>
              <p:nvPr/>
            </p:nvSpPr>
            <p:spPr>
              <a:xfrm>
                <a:off x="8661000" y="1734665"/>
                <a:ext cx="2295000" cy="43941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t" anchorCtr="0">
                <a:normAutofit/>
              </a:bodyPr>
              <a:lstStyle/>
              <a:p>
                <a:pPr algn="r">
                  <a:buSzPct val="25000"/>
                </a:pPr>
                <a:r>
                  <a:rPr lang="de-DE" sz="2000" b="1" dirty="0"/>
                  <a:t>Text here</a:t>
                </a:r>
              </a:p>
            </p:txBody>
          </p:sp>
          <p:sp>
            <p:nvSpPr>
              <p:cNvPr id="27" name="íṣḷîdé">
                <a:extLst>
                  <a:ext uri="{FF2B5EF4-FFF2-40B4-BE49-F238E27FC236}">
                    <a16:creationId xmlns:a16="http://schemas.microsoft.com/office/drawing/2014/main" xmlns="" id="{2C63B240-D38B-4311-9020-1549AAE0D615}"/>
                  </a:ext>
                </a:extLst>
              </p:cNvPr>
              <p:cNvSpPr txBox="1"/>
              <p:nvPr/>
            </p:nvSpPr>
            <p:spPr>
              <a:xfrm>
                <a:off x="8661000" y="2174082"/>
                <a:ext cx="2295000" cy="70462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rmAutofit/>
              </a:bodyPr>
              <a:lstStyle/>
              <a:p>
                <a:pPr algn="r">
                  <a:lnSpc>
                    <a:spcPct val="150000"/>
                  </a:lnSpc>
                  <a:buSzPct val="25000"/>
                </a:pPr>
                <a:r>
                  <a:rPr lang="en-US" altLang="zh-CN" sz="1100" dirty="0"/>
                  <a:t>Supporting text here.</a:t>
                </a:r>
              </a:p>
              <a:p>
                <a:pPr algn="r">
                  <a:lnSpc>
                    <a:spcPct val="150000"/>
                  </a:lnSpc>
                  <a:buSzPct val="25000"/>
                </a:pPr>
                <a:r>
                  <a:rPr lang="en-US" sz="1100" dirty="0"/>
                  <a:t>.…</a:t>
                </a:r>
                <a:r>
                  <a:rPr lang="de-DE" sz="1100" dirty="0"/>
                  <a:t>.</a:t>
                </a:r>
              </a:p>
            </p:txBody>
          </p:sp>
        </p:grpSp>
        <p:grpSp>
          <p:nvGrpSpPr>
            <p:cNvPr id="17" name="îṣľiḋé">
              <a:extLst>
                <a:ext uri="{FF2B5EF4-FFF2-40B4-BE49-F238E27FC236}">
                  <a16:creationId xmlns:a16="http://schemas.microsoft.com/office/drawing/2014/main" xmlns="" id="{CA1FBB60-B9C6-4303-B3E9-3135C3425C31}"/>
                </a:ext>
              </a:extLst>
            </p:cNvPr>
            <p:cNvGrpSpPr/>
            <p:nvPr/>
          </p:nvGrpSpPr>
          <p:grpSpPr>
            <a:xfrm>
              <a:off x="673100" y="4674793"/>
              <a:ext cx="1861898" cy="1144039"/>
              <a:chOff x="8661000" y="1734665"/>
              <a:chExt cx="2295000" cy="1144039"/>
            </a:xfrm>
          </p:grpSpPr>
          <p:sp>
            <p:nvSpPr>
              <p:cNvPr id="24" name="í$1îḓê">
                <a:extLst>
                  <a:ext uri="{FF2B5EF4-FFF2-40B4-BE49-F238E27FC236}">
                    <a16:creationId xmlns:a16="http://schemas.microsoft.com/office/drawing/2014/main" xmlns="" id="{9429A872-7BBF-4375-A90A-B3B44F6975C3}"/>
                  </a:ext>
                </a:extLst>
              </p:cNvPr>
              <p:cNvSpPr txBox="1"/>
              <p:nvPr/>
            </p:nvSpPr>
            <p:spPr>
              <a:xfrm>
                <a:off x="8661000" y="1734665"/>
                <a:ext cx="2295000" cy="43941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t" anchorCtr="0">
                <a:normAutofit/>
              </a:bodyPr>
              <a:lstStyle/>
              <a:p>
                <a:pPr algn="r">
                  <a:buSzPct val="25000"/>
                </a:pPr>
                <a:r>
                  <a:rPr lang="de-DE" sz="2000" b="1" dirty="0"/>
                  <a:t>Text here</a:t>
                </a:r>
              </a:p>
            </p:txBody>
          </p:sp>
          <p:sp>
            <p:nvSpPr>
              <p:cNvPr id="25" name="iṥļiďê">
                <a:extLst>
                  <a:ext uri="{FF2B5EF4-FFF2-40B4-BE49-F238E27FC236}">
                    <a16:creationId xmlns:a16="http://schemas.microsoft.com/office/drawing/2014/main" xmlns="" id="{5A92A24E-B638-4FD9-A68D-059C7F771644}"/>
                  </a:ext>
                </a:extLst>
              </p:cNvPr>
              <p:cNvSpPr txBox="1"/>
              <p:nvPr/>
            </p:nvSpPr>
            <p:spPr>
              <a:xfrm>
                <a:off x="8661000" y="2174082"/>
                <a:ext cx="2295000" cy="70462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rmAutofit/>
              </a:bodyPr>
              <a:lstStyle/>
              <a:p>
                <a:pPr algn="r">
                  <a:lnSpc>
                    <a:spcPct val="150000"/>
                  </a:lnSpc>
                  <a:buSzPct val="25000"/>
                </a:pPr>
                <a:r>
                  <a:rPr lang="en-US" altLang="zh-CN" sz="1100" dirty="0"/>
                  <a:t>Supporting text here.</a:t>
                </a:r>
              </a:p>
              <a:p>
                <a:pPr algn="r">
                  <a:lnSpc>
                    <a:spcPct val="150000"/>
                  </a:lnSpc>
                  <a:buSzPct val="25000"/>
                </a:pPr>
                <a:r>
                  <a:rPr lang="en-US" sz="1100" dirty="0"/>
                  <a:t>.…</a:t>
                </a:r>
                <a:r>
                  <a:rPr lang="de-DE" sz="1100" dirty="0"/>
                  <a:t>.</a:t>
                </a:r>
              </a:p>
            </p:txBody>
          </p:sp>
        </p:grpSp>
        <p:grpSp>
          <p:nvGrpSpPr>
            <p:cNvPr id="18" name="ïşļiḋé">
              <a:extLst>
                <a:ext uri="{FF2B5EF4-FFF2-40B4-BE49-F238E27FC236}">
                  <a16:creationId xmlns:a16="http://schemas.microsoft.com/office/drawing/2014/main" xmlns="" id="{B63B8C3D-8D2E-4431-B318-54F97425EEA5}"/>
                </a:ext>
              </a:extLst>
            </p:cNvPr>
            <p:cNvGrpSpPr/>
            <p:nvPr/>
          </p:nvGrpSpPr>
          <p:grpSpPr>
            <a:xfrm>
              <a:off x="9896474" y="1881487"/>
              <a:ext cx="1627755" cy="1144039"/>
              <a:chOff x="8661000" y="1734665"/>
              <a:chExt cx="2295000" cy="1144039"/>
            </a:xfrm>
          </p:grpSpPr>
          <p:sp>
            <p:nvSpPr>
              <p:cNvPr id="22" name="iś1îḍê">
                <a:extLst>
                  <a:ext uri="{FF2B5EF4-FFF2-40B4-BE49-F238E27FC236}">
                    <a16:creationId xmlns:a16="http://schemas.microsoft.com/office/drawing/2014/main" xmlns="" id="{70418696-5650-4847-B223-AEC490EAEFB4}"/>
                  </a:ext>
                </a:extLst>
              </p:cNvPr>
              <p:cNvSpPr txBox="1"/>
              <p:nvPr/>
            </p:nvSpPr>
            <p:spPr>
              <a:xfrm>
                <a:off x="8661000" y="1734665"/>
                <a:ext cx="2295000" cy="43941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t" anchorCtr="0">
                <a:normAutofit/>
              </a:bodyPr>
              <a:lstStyle/>
              <a:p>
                <a:pPr>
                  <a:buSzPct val="25000"/>
                </a:pPr>
                <a:r>
                  <a:rPr lang="de-DE" sz="2000" b="1" dirty="0"/>
                  <a:t>Text here</a:t>
                </a:r>
              </a:p>
            </p:txBody>
          </p:sp>
          <p:sp>
            <p:nvSpPr>
              <p:cNvPr id="23" name="íṡliďé">
                <a:extLst>
                  <a:ext uri="{FF2B5EF4-FFF2-40B4-BE49-F238E27FC236}">
                    <a16:creationId xmlns:a16="http://schemas.microsoft.com/office/drawing/2014/main" xmlns="" id="{06541495-2442-470F-82D3-D68499F4DB00}"/>
                  </a:ext>
                </a:extLst>
              </p:cNvPr>
              <p:cNvSpPr txBox="1"/>
              <p:nvPr/>
            </p:nvSpPr>
            <p:spPr>
              <a:xfrm>
                <a:off x="8661000" y="2174082"/>
                <a:ext cx="2295000" cy="70462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altLang="zh-CN" sz="1100" dirty="0"/>
                  <a:t>Supporting text here.</a:t>
                </a:r>
              </a:p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100" dirty="0"/>
                  <a:t>.…</a:t>
                </a:r>
                <a:r>
                  <a:rPr lang="de-DE" sz="1100" dirty="0"/>
                  <a:t>.</a:t>
                </a:r>
              </a:p>
            </p:txBody>
          </p:sp>
        </p:grpSp>
        <p:grpSp>
          <p:nvGrpSpPr>
            <p:cNvPr id="19" name="íṥ1îḑe">
              <a:extLst>
                <a:ext uri="{FF2B5EF4-FFF2-40B4-BE49-F238E27FC236}">
                  <a16:creationId xmlns:a16="http://schemas.microsoft.com/office/drawing/2014/main" xmlns="" id="{939BDED5-B414-4C2F-90F6-B56B7050EE7B}"/>
                </a:ext>
              </a:extLst>
            </p:cNvPr>
            <p:cNvGrpSpPr/>
            <p:nvPr/>
          </p:nvGrpSpPr>
          <p:grpSpPr>
            <a:xfrm>
              <a:off x="9896474" y="4674793"/>
              <a:ext cx="1627755" cy="1144039"/>
              <a:chOff x="8661000" y="1734665"/>
              <a:chExt cx="2295000" cy="1144039"/>
            </a:xfrm>
          </p:grpSpPr>
          <p:sp>
            <p:nvSpPr>
              <p:cNvPr id="20" name="ï$líḓè">
                <a:extLst>
                  <a:ext uri="{FF2B5EF4-FFF2-40B4-BE49-F238E27FC236}">
                    <a16:creationId xmlns:a16="http://schemas.microsoft.com/office/drawing/2014/main" xmlns="" id="{261A42FC-0894-4600-9ED4-02F939702A46}"/>
                  </a:ext>
                </a:extLst>
              </p:cNvPr>
              <p:cNvSpPr txBox="1"/>
              <p:nvPr/>
            </p:nvSpPr>
            <p:spPr>
              <a:xfrm>
                <a:off x="8661000" y="1734665"/>
                <a:ext cx="2295000" cy="43941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t" anchorCtr="0">
                <a:normAutofit/>
              </a:bodyPr>
              <a:lstStyle/>
              <a:p>
                <a:pPr>
                  <a:buSzPct val="25000"/>
                </a:pPr>
                <a:r>
                  <a:rPr lang="de-DE" sz="2000" b="1" dirty="0"/>
                  <a:t>Text here</a:t>
                </a:r>
              </a:p>
            </p:txBody>
          </p:sp>
          <p:sp>
            <p:nvSpPr>
              <p:cNvPr id="21" name="í$1iḋé">
                <a:extLst>
                  <a:ext uri="{FF2B5EF4-FFF2-40B4-BE49-F238E27FC236}">
                    <a16:creationId xmlns:a16="http://schemas.microsoft.com/office/drawing/2014/main" xmlns="" id="{CDB939C7-1888-4FC0-A4B4-3FB2AD98F743}"/>
                  </a:ext>
                </a:extLst>
              </p:cNvPr>
              <p:cNvSpPr txBox="1"/>
              <p:nvPr/>
            </p:nvSpPr>
            <p:spPr>
              <a:xfrm>
                <a:off x="8661000" y="2174082"/>
                <a:ext cx="2295000" cy="70462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altLang="zh-CN" sz="1100" dirty="0"/>
                  <a:t>Supporting text here.</a:t>
                </a:r>
              </a:p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100" dirty="0"/>
                  <a:t>.…</a:t>
                </a:r>
                <a:r>
                  <a:rPr lang="de-DE" sz="1100" dirty="0"/>
                  <a:t>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13584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îŝḷîḓè">
            <a:extLst>
              <a:ext uri="{FF2B5EF4-FFF2-40B4-BE49-F238E27FC236}">
                <a16:creationId xmlns:a16="http://schemas.microsoft.com/office/drawing/2014/main" xmlns="" id="{42F5DE1D-89DB-4D6A-A526-49190C328F2E}"/>
              </a:ext>
            </a:extLst>
          </p:cNvPr>
          <p:cNvSpPr/>
          <p:nvPr/>
        </p:nvSpPr>
        <p:spPr bwMode="auto">
          <a:xfrm>
            <a:off x="4794374" y="1731352"/>
            <a:ext cx="520576" cy="521068"/>
          </a:xfrm>
          <a:prstGeom prst="ellipse">
            <a:avLst/>
          </a:prstGeom>
          <a:solidFill>
            <a:srgbClr val="D93844"/>
          </a:solidFill>
          <a:ln w="285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>
              <a:defRPr/>
            </a:pPr>
            <a:r>
              <a:rPr lang="en-US" altLang="zh-CN" b="1"/>
              <a:t>1</a:t>
            </a:r>
            <a:endParaRPr lang="zh-CN" altLang="en-US" b="1" dirty="0"/>
          </a:p>
        </p:txBody>
      </p:sp>
      <p:sp>
        <p:nvSpPr>
          <p:cNvPr id="4" name="îş1idê">
            <a:extLst>
              <a:ext uri="{FF2B5EF4-FFF2-40B4-BE49-F238E27FC236}">
                <a16:creationId xmlns:a16="http://schemas.microsoft.com/office/drawing/2014/main" xmlns="" id="{0A7BCB09-1D50-4728-9801-BC6C847AD887}"/>
              </a:ext>
            </a:extLst>
          </p:cNvPr>
          <p:cNvSpPr/>
          <p:nvPr/>
        </p:nvSpPr>
        <p:spPr bwMode="auto">
          <a:xfrm>
            <a:off x="4794374" y="2442549"/>
            <a:ext cx="520576" cy="521068"/>
          </a:xfrm>
          <a:prstGeom prst="ellipse">
            <a:avLst/>
          </a:prstGeom>
          <a:solidFill>
            <a:schemeClr val="tx2"/>
          </a:solidFill>
          <a:ln w="285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>
              <a:defRPr/>
            </a:pPr>
            <a:r>
              <a:rPr lang="en-US" altLang="zh-CN" b="1" dirty="0"/>
              <a:t>2</a:t>
            </a:r>
            <a:endParaRPr lang="zh-CN" altLang="en-US" b="1" dirty="0"/>
          </a:p>
        </p:txBody>
      </p:sp>
      <p:sp>
        <p:nvSpPr>
          <p:cNvPr id="5" name="îŝlîḑê">
            <a:extLst>
              <a:ext uri="{FF2B5EF4-FFF2-40B4-BE49-F238E27FC236}">
                <a16:creationId xmlns:a16="http://schemas.microsoft.com/office/drawing/2014/main" xmlns="" id="{62DDD74D-5AED-4BAF-A3CF-ABC77B7395CB}"/>
              </a:ext>
            </a:extLst>
          </p:cNvPr>
          <p:cNvSpPr/>
          <p:nvPr/>
        </p:nvSpPr>
        <p:spPr bwMode="auto">
          <a:xfrm>
            <a:off x="4794374" y="3168042"/>
            <a:ext cx="520576" cy="521068"/>
          </a:xfrm>
          <a:prstGeom prst="ellipse">
            <a:avLst/>
          </a:prstGeom>
          <a:solidFill>
            <a:srgbClr val="44546A"/>
          </a:solidFill>
          <a:ln w="285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>
              <a:defRPr/>
            </a:pPr>
            <a:r>
              <a:rPr lang="en-US" altLang="zh-CN" b="1" dirty="0"/>
              <a:t>3</a:t>
            </a:r>
            <a:endParaRPr lang="zh-CN" altLang="en-US" b="1" dirty="0"/>
          </a:p>
        </p:txBody>
      </p:sp>
      <p:sp>
        <p:nvSpPr>
          <p:cNvPr id="6" name="iS1íḍê">
            <a:extLst>
              <a:ext uri="{FF2B5EF4-FFF2-40B4-BE49-F238E27FC236}">
                <a16:creationId xmlns:a16="http://schemas.microsoft.com/office/drawing/2014/main" xmlns="" id="{B5AA66AC-FCF0-4417-956E-FD80A89C783B}"/>
              </a:ext>
            </a:extLst>
          </p:cNvPr>
          <p:cNvSpPr/>
          <p:nvPr/>
        </p:nvSpPr>
        <p:spPr bwMode="auto">
          <a:xfrm>
            <a:off x="4794374" y="3868125"/>
            <a:ext cx="520576" cy="521068"/>
          </a:xfrm>
          <a:prstGeom prst="ellipse">
            <a:avLst/>
          </a:prstGeom>
          <a:solidFill>
            <a:schemeClr val="tx2"/>
          </a:solidFill>
          <a:ln w="285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>
              <a:defRPr/>
            </a:pPr>
            <a:r>
              <a:rPr lang="en-US" altLang="zh-CN" b="1"/>
              <a:t>4</a:t>
            </a:r>
            <a:endParaRPr lang="zh-CN" altLang="en-US" b="1"/>
          </a:p>
        </p:txBody>
      </p:sp>
      <p:sp>
        <p:nvSpPr>
          <p:cNvPr id="7" name="ïsļíḑé">
            <a:extLst>
              <a:ext uri="{FF2B5EF4-FFF2-40B4-BE49-F238E27FC236}">
                <a16:creationId xmlns:a16="http://schemas.microsoft.com/office/drawing/2014/main" xmlns="" id="{032AEA9C-634B-4602-8F0A-6E03CB773E7B}"/>
              </a:ext>
            </a:extLst>
          </p:cNvPr>
          <p:cNvSpPr/>
          <p:nvPr/>
        </p:nvSpPr>
        <p:spPr bwMode="auto">
          <a:xfrm>
            <a:off x="4794374" y="4579327"/>
            <a:ext cx="520576" cy="521068"/>
          </a:xfrm>
          <a:prstGeom prst="ellipse">
            <a:avLst/>
          </a:prstGeom>
          <a:solidFill>
            <a:schemeClr val="tx2"/>
          </a:solidFill>
          <a:ln w="285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>
              <a:defRPr/>
            </a:pPr>
            <a:r>
              <a:rPr lang="en-US" altLang="zh-CN" b="1"/>
              <a:t>5</a:t>
            </a:r>
            <a:endParaRPr lang="zh-CN" altLang="en-US" b="1"/>
          </a:p>
        </p:txBody>
      </p:sp>
      <p:sp>
        <p:nvSpPr>
          <p:cNvPr id="8" name="îsḷiḍe">
            <a:extLst>
              <a:ext uri="{FF2B5EF4-FFF2-40B4-BE49-F238E27FC236}">
                <a16:creationId xmlns:a16="http://schemas.microsoft.com/office/drawing/2014/main" xmlns="" id="{3E08BB1D-FEE9-429D-A84E-5BFCEEAC4ECB}"/>
              </a:ext>
            </a:extLst>
          </p:cNvPr>
          <p:cNvSpPr/>
          <p:nvPr/>
        </p:nvSpPr>
        <p:spPr bwMode="auto">
          <a:xfrm>
            <a:off x="4794374" y="5304812"/>
            <a:ext cx="520576" cy="521068"/>
          </a:xfrm>
          <a:prstGeom prst="ellipse">
            <a:avLst/>
          </a:prstGeom>
          <a:solidFill>
            <a:schemeClr val="tx2"/>
          </a:solidFill>
          <a:ln w="285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>
              <a:defRPr/>
            </a:pPr>
            <a:r>
              <a:rPr lang="en-US" altLang="zh-CN" b="1"/>
              <a:t>6</a:t>
            </a:r>
            <a:endParaRPr lang="zh-CN" altLang="en-US" b="1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74731B86-623F-44B1-9CC1-EB5BBA25E5A1}"/>
              </a:ext>
            </a:extLst>
          </p:cNvPr>
          <p:cNvCxnSpPr/>
          <p:nvPr/>
        </p:nvCxnSpPr>
        <p:spPr bwMode="auto">
          <a:xfrm>
            <a:off x="5556000" y="2336201"/>
            <a:ext cx="5976000" cy="0"/>
          </a:xfrm>
          <a:prstGeom prst="line">
            <a:avLst/>
          </a:prstGeom>
          <a:solidFill>
            <a:srgbClr val="FFCC00"/>
          </a:solidFill>
          <a:ln w="317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0BD29F84-5AD4-4126-A573-56D0A3D3FF35}"/>
              </a:ext>
            </a:extLst>
          </p:cNvPr>
          <p:cNvCxnSpPr/>
          <p:nvPr/>
        </p:nvCxnSpPr>
        <p:spPr bwMode="auto">
          <a:xfrm>
            <a:off x="5556000" y="3049993"/>
            <a:ext cx="5976000" cy="0"/>
          </a:xfrm>
          <a:prstGeom prst="line">
            <a:avLst/>
          </a:prstGeom>
          <a:solidFill>
            <a:srgbClr val="FFCC00"/>
          </a:solidFill>
          <a:ln w="317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2CF2D12B-98D4-4FC5-BBAA-0B42919216CA}"/>
              </a:ext>
            </a:extLst>
          </p:cNvPr>
          <p:cNvCxnSpPr/>
          <p:nvPr/>
        </p:nvCxnSpPr>
        <p:spPr bwMode="auto">
          <a:xfrm>
            <a:off x="5556000" y="3763785"/>
            <a:ext cx="5976000" cy="0"/>
          </a:xfrm>
          <a:prstGeom prst="line">
            <a:avLst/>
          </a:prstGeom>
          <a:solidFill>
            <a:srgbClr val="FFCC00"/>
          </a:solidFill>
          <a:ln w="317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FF856542-F11A-4278-8A2B-ECFA25C3A698}"/>
              </a:ext>
            </a:extLst>
          </p:cNvPr>
          <p:cNvCxnSpPr/>
          <p:nvPr/>
        </p:nvCxnSpPr>
        <p:spPr bwMode="auto">
          <a:xfrm>
            <a:off x="5556000" y="4477577"/>
            <a:ext cx="5976000" cy="0"/>
          </a:xfrm>
          <a:prstGeom prst="line">
            <a:avLst/>
          </a:prstGeom>
          <a:solidFill>
            <a:srgbClr val="FFCC00"/>
          </a:solidFill>
          <a:ln w="317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2EC7E6F2-5EEF-46F8-8373-2184975AC644}"/>
              </a:ext>
            </a:extLst>
          </p:cNvPr>
          <p:cNvCxnSpPr/>
          <p:nvPr/>
        </p:nvCxnSpPr>
        <p:spPr bwMode="auto">
          <a:xfrm>
            <a:off x="5556000" y="5191368"/>
            <a:ext cx="5976000" cy="0"/>
          </a:xfrm>
          <a:prstGeom prst="line">
            <a:avLst/>
          </a:prstGeom>
          <a:solidFill>
            <a:srgbClr val="FFCC00"/>
          </a:solidFill>
          <a:ln w="317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0A6542FE-2AA3-4363-BF75-EF783AE7A9E4}"/>
              </a:ext>
            </a:extLst>
          </p:cNvPr>
          <p:cNvCxnSpPr/>
          <p:nvPr/>
        </p:nvCxnSpPr>
        <p:spPr>
          <a:xfrm>
            <a:off x="2903265" y="1715551"/>
            <a:ext cx="0" cy="4083608"/>
          </a:xfrm>
          <a:prstGeom prst="line">
            <a:avLst/>
          </a:prstGeom>
          <a:solidFill>
            <a:srgbClr val="FFCC00"/>
          </a:solidFill>
          <a:ln w="317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5" name="îśľiḑé">
            <a:extLst>
              <a:ext uri="{FF2B5EF4-FFF2-40B4-BE49-F238E27FC236}">
                <a16:creationId xmlns:a16="http://schemas.microsoft.com/office/drawing/2014/main" xmlns="" id="{60C530F0-4A74-484E-8B86-70C78191C602}"/>
              </a:ext>
            </a:extLst>
          </p:cNvPr>
          <p:cNvSpPr txBox="1"/>
          <p:nvPr/>
        </p:nvSpPr>
        <p:spPr>
          <a:xfrm>
            <a:off x="1111252" y="1649884"/>
            <a:ext cx="1744388" cy="523220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 rtlCol="0" anchor="ctr">
            <a:normAutofit fontScale="85000" lnSpcReduction="20000"/>
          </a:bodyPr>
          <a:lstStyle/>
          <a:p>
            <a:pPr algn="r"/>
            <a:r>
              <a:rPr lang="zh-CN" altLang="en-US" sz="2400" b="1" dirty="0">
                <a:solidFill>
                  <a:sysClr val="windowText" lastClr="000000"/>
                </a:solidFill>
              </a:rPr>
              <a:t>目 录</a:t>
            </a:r>
            <a:endParaRPr lang="en-US" altLang="zh-CN" sz="2400" b="1" dirty="0">
              <a:solidFill>
                <a:sysClr val="windowText" lastClr="000000"/>
              </a:solidFill>
            </a:endParaRPr>
          </a:p>
          <a:p>
            <a:pPr algn="r"/>
            <a:r>
              <a:rPr lang="tr-TR" sz="1400" b="1" dirty="0">
                <a:solidFill>
                  <a:sysClr val="windowText" lastClr="000000"/>
                </a:solidFill>
              </a:rPr>
              <a:t>Contents</a:t>
            </a:r>
          </a:p>
        </p:txBody>
      </p:sp>
      <p:sp>
        <p:nvSpPr>
          <p:cNvPr id="16" name="íṡḻîdê">
            <a:extLst>
              <a:ext uri="{FF2B5EF4-FFF2-40B4-BE49-F238E27FC236}">
                <a16:creationId xmlns:a16="http://schemas.microsoft.com/office/drawing/2014/main" xmlns="" id="{75372E91-DFA4-4FDD-805C-0F4031B678F3}"/>
              </a:ext>
            </a:extLst>
          </p:cNvPr>
          <p:cNvSpPr txBox="1"/>
          <p:nvPr/>
        </p:nvSpPr>
        <p:spPr bwMode="auto">
          <a:xfrm>
            <a:off x="5434057" y="3230671"/>
            <a:ext cx="6086431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zh-CN" altLang="en-US" sz="2000" b="1" dirty="0"/>
              <a:t>标题文本预设</a:t>
            </a:r>
            <a:endParaRPr lang="en-US" altLang="zh-CN" sz="2000" b="1" dirty="0"/>
          </a:p>
        </p:txBody>
      </p:sp>
      <p:sp>
        <p:nvSpPr>
          <p:cNvPr id="17" name="îšļiḋê">
            <a:extLst>
              <a:ext uri="{FF2B5EF4-FFF2-40B4-BE49-F238E27FC236}">
                <a16:creationId xmlns:a16="http://schemas.microsoft.com/office/drawing/2014/main" xmlns="" id="{AFADC4E8-0E29-4E57-936C-916A6960DE05}"/>
              </a:ext>
            </a:extLst>
          </p:cNvPr>
          <p:cNvSpPr txBox="1"/>
          <p:nvPr/>
        </p:nvSpPr>
        <p:spPr bwMode="auto">
          <a:xfrm>
            <a:off x="5434057" y="2522746"/>
            <a:ext cx="6086431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zh-CN" altLang="en-US" sz="2000" b="1" dirty="0"/>
              <a:t>标题文本预设</a:t>
            </a:r>
            <a:endParaRPr lang="en-US" altLang="zh-CN" sz="2000" b="1" dirty="0"/>
          </a:p>
        </p:txBody>
      </p:sp>
      <p:sp>
        <p:nvSpPr>
          <p:cNvPr id="18" name="i$lïḓé">
            <a:extLst>
              <a:ext uri="{FF2B5EF4-FFF2-40B4-BE49-F238E27FC236}">
                <a16:creationId xmlns:a16="http://schemas.microsoft.com/office/drawing/2014/main" xmlns="" id="{554E0595-3300-4890-83EB-ECAD5079854B}"/>
              </a:ext>
            </a:extLst>
          </p:cNvPr>
          <p:cNvSpPr txBox="1"/>
          <p:nvPr/>
        </p:nvSpPr>
        <p:spPr bwMode="auto">
          <a:xfrm>
            <a:off x="5434057" y="3919554"/>
            <a:ext cx="6086431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zh-CN" altLang="en-US" sz="2000" b="1" dirty="0"/>
              <a:t>标题文本预设</a:t>
            </a:r>
            <a:endParaRPr lang="en-US" altLang="zh-CN" sz="2000" b="1" dirty="0"/>
          </a:p>
        </p:txBody>
      </p:sp>
      <p:sp>
        <p:nvSpPr>
          <p:cNvPr id="19" name="îslîḓê">
            <a:extLst>
              <a:ext uri="{FF2B5EF4-FFF2-40B4-BE49-F238E27FC236}">
                <a16:creationId xmlns:a16="http://schemas.microsoft.com/office/drawing/2014/main" xmlns="" id="{D01B7B4A-A7DB-4681-B5C6-9D8D9585683A}"/>
              </a:ext>
            </a:extLst>
          </p:cNvPr>
          <p:cNvSpPr txBox="1"/>
          <p:nvPr/>
        </p:nvSpPr>
        <p:spPr bwMode="auto">
          <a:xfrm>
            <a:off x="5434057" y="4656793"/>
            <a:ext cx="6086431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zh-CN" altLang="en-US" sz="2000" b="1" dirty="0"/>
              <a:t>标题文本预设</a:t>
            </a:r>
            <a:endParaRPr lang="en-US" altLang="zh-CN" sz="2000" b="1" dirty="0"/>
          </a:p>
        </p:txBody>
      </p:sp>
      <p:sp>
        <p:nvSpPr>
          <p:cNvPr id="20" name="iṥľiďè">
            <a:extLst>
              <a:ext uri="{FF2B5EF4-FFF2-40B4-BE49-F238E27FC236}">
                <a16:creationId xmlns:a16="http://schemas.microsoft.com/office/drawing/2014/main" xmlns="" id="{89268EE1-F261-411D-A96F-13FA57088C74}"/>
              </a:ext>
            </a:extLst>
          </p:cNvPr>
          <p:cNvSpPr txBox="1"/>
          <p:nvPr/>
        </p:nvSpPr>
        <p:spPr bwMode="auto">
          <a:xfrm>
            <a:off x="5434057" y="5370585"/>
            <a:ext cx="6086431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zh-CN" altLang="en-US" sz="2000" b="1" dirty="0"/>
              <a:t>标题文本预设</a:t>
            </a:r>
            <a:endParaRPr lang="en-US" altLang="zh-CN" sz="2000" b="1" dirty="0"/>
          </a:p>
        </p:txBody>
      </p:sp>
      <p:sp>
        <p:nvSpPr>
          <p:cNvPr id="21" name="í$ḻíde">
            <a:extLst>
              <a:ext uri="{FF2B5EF4-FFF2-40B4-BE49-F238E27FC236}">
                <a16:creationId xmlns:a16="http://schemas.microsoft.com/office/drawing/2014/main" xmlns="" id="{26A5517C-3847-4F6F-B7F6-96B625B05603}"/>
              </a:ext>
            </a:extLst>
          </p:cNvPr>
          <p:cNvSpPr txBox="1"/>
          <p:nvPr/>
        </p:nvSpPr>
        <p:spPr bwMode="auto">
          <a:xfrm>
            <a:off x="5434056" y="1771051"/>
            <a:ext cx="6086431" cy="43015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wrap="square" lIns="91440" tIns="45720" rIns="91440" bIns="45720" anchor="ctr">
            <a:noAutofit/>
          </a:bodyPr>
          <a:lstStyle>
            <a:defPPr>
              <a:defRPr lang="zh-CN"/>
            </a:defPPr>
            <a:lvl1pPr>
              <a:defRPr sz="1600" b="1">
                <a:solidFill>
                  <a:schemeClr val="bg1"/>
                </a:solidFill>
              </a:defRPr>
            </a:lvl1pPr>
            <a:lvl2pPr marL="742950" indent="-285750">
              <a:defRPr sz="3200" b="1">
                <a:solidFill>
                  <a:srgbClr val="4D4D4D"/>
                </a:solidFill>
              </a:defRPr>
            </a:lvl2pPr>
            <a:lvl3pPr marL="1143000" indent="-228600">
              <a:defRPr sz="3200" b="1">
                <a:solidFill>
                  <a:srgbClr val="4D4D4D"/>
                </a:solidFill>
              </a:defRPr>
            </a:lvl3pPr>
            <a:lvl4pPr marL="1600200" indent="-228600">
              <a:defRPr sz="3200" b="1">
                <a:solidFill>
                  <a:srgbClr val="4D4D4D"/>
                </a:solidFill>
              </a:defRPr>
            </a:lvl4pPr>
            <a:lvl5pPr marL="2057400" indent="-228600">
              <a:defRPr sz="3200" b="1">
                <a:solidFill>
                  <a:srgbClr val="4D4D4D"/>
                </a:solidFill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</a:defRPr>
            </a:lvl9pPr>
          </a:lstStyle>
          <a:p>
            <a:r>
              <a:rPr lang="zh-CN" altLang="en-US" sz="2000" dirty="0"/>
              <a:t>标题文本预设</a:t>
            </a:r>
            <a:endParaRPr lang="en-US" altLang="zh-CN" sz="2000" dirty="0"/>
          </a:p>
        </p:txBody>
      </p:sp>
    </p:spTree>
    <p:extLst>
      <p:ext uri="{BB962C8B-B14F-4D97-AF65-F5344CB8AC3E}">
        <p14:creationId xmlns:p14="http://schemas.microsoft.com/office/powerpoint/2010/main" val="3320587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E4DFB691-3E95-4612-A5D9-5AA9655B27DC}"/>
              </a:ext>
            </a:extLst>
          </p:cNvPr>
          <p:cNvSpPr txBox="1"/>
          <p:nvPr/>
        </p:nvSpPr>
        <p:spPr>
          <a:xfrm>
            <a:off x="7972048" y="2427912"/>
            <a:ext cx="608806" cy="710968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dirty="0">
                <a:solidFill>
                  <a:srgbClr val="D93844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04</a:t>
            </a:r>
            <a:endParaRPr lang="zh-CN" altLang="en-US" dirty="0">
              <a:solidFill>
                <a:srgbClr val="D93844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5056414" y="3258503"/>
            <a:ext cx="3524440" cy="0"/>
          </a:xfrm>
          <a:prstGeom prst="line">
            <a:avLst/>
          </a:prstGeom>
          <a:ln>
            <a:solidFill>
              <a:srgbClr val="3636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33975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21CC609-BB4C-47A0-B241-304CB7E5E8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325" y="1"/>
            <a:ext cx="10801350" cy="1015999"/>
          </a:xfrm>
        </p:spPr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83229DE-101C-438C-B4B2-94D70B36B1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95325" y="6515100"/>
            <a:ext cx="4114800" cy="206381"/>
          </a:xfrm>
        </p:spPr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556E4218-22B5-417C-9813-D16238AA67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599" y="6515100"/>
            <a:ext cx="2886075" cy="206381"/>
          </a:xfrm>
        </p:spPr>
        <p:txBody>
          <a:bodyPr/>
          <a:lstStyle/>
          <a:p>
            <a:fld id="{5DD3DB80-B894-403A-B48E-6FDC1A72010E}" type="slidenum">
              <a:rPr lang="zh-CN" altLang="en-US" smtClean="0"/>
              <a:pPr/>
              <a:t>21</a:t>
            </a:fld>
            <a:endParaRPr lang="zh-CN" altLang="en-US"/>
          </a:p>
        </p:txBody>
      </p:sp>
      <p:grpSp>
        <p:nvGrpSpPr>
          <p:cNvPr id="5" name="a1e73f40-0fce-404c-9561-6cbbac204b3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519B30F2-7B00-4353-958F-E43AEE1C33F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130299"/>
            <a:ext cx="10845800" cy="5016501"/>
            <a:chOff x="673100" y="1130299"/>
            <a:chExt cx="10845800" cy="5016501"/>
          </a:xfrm>
        </p:grpSpPr>
        <p:sp>
          <p:nvSpPr>
            <p:cNvPr id="6" name="îṩ1îḋe">
              <a:extLst>
                <a:ext uri="{FF2B5EF4-FFF2-40B4-BE49-F238E27FC236}">
                  <a16:creationId xmlns:a16="http://schemas.microsoft.com/office/drawing/2014/main" xmlns="" id="{0C95A92E-00E0-4E72-A894-208B5DADC61A}"/>
                </a:ext>
              </a:extLst>
            </p:cNvPr>
            <p:cNvSpPr txBox="1"/>
            <p:nvPr/>
          </p:nvSpPr>
          <p:spPr>
            <a:xfrm>
              <a:off x="8140425" y="4755235"/>
              <a:ext cx="3160309" cy="108353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>
                <a:buSzPct val="25000"/>
                <a:defRPr sz="1200" b="1">
                  <a:solidFill>
                    <a:schemeClr val="dk1"/>
                  </a:solidFill>
                </a:defRPr>
              </a:lvl1pPr>
            </a:lstStyle>
            <a:p>
              <a:pPr marL="0" marR="0" lvl="0" indent="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</a:t>
              </a:r>
            </a:p>
            <a:p>
              <a:pPr marL="0" marR="0" lvl="0" indent="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sp>
          <p:nvSpPr>
            <p:cNvPr id="7" name="íŝ1ïdé">
              <a:extLst>
                <a:ext uri="{FF2B5EF4-FFF2-40B4-BE49-F238E27FC236}">
                  <a16:creationId xmlns:a16="http://schemas.microsoft.com/office/drawing/2014/main" xmlns="" id="{BF4F3DBC-ECFF-485C-9A1C-0E7426B8EFFE}"/>
                </a:ext>
              </a:extLst>
            </p:cNvPr>
            <p:cNvSpPr txBox="1"/>
            <p:nvPr/>
          </p:nvSpPr>
          <p:spPr>
            <a:xfrm>
              <a:off x="8140425" y="4428051"/>
              <a:ext cx="3160309" cy="31174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 lnSpcReduction="1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8" name="isļîḑê">
              <a:extLst>
                <a:ext uri="{FF2B5EF4-FFF2-40B4-BE49-F238E27FC236}">
                  <a16:creationId xmlns:a16="http://schemas.microsoft.com/office/drawing/2014/main" xmlns="" id="{D9F1548C-55B2-48BA-9676-AD669AAEC10F}"/>
                </a:ext>
              </a:extLst>
            </p:cNvPr>
            <p:cNvSpPr/>
            <p:nvPr/>
          </p:nvSpPr>
          <p:spPr>
            <a:xfrm>
              <a:off x="8244077" y="3842938"/>
              <a:ext cx="258614" cy="359832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75403" y="112293"/>
                  </a:moveTo>
                  <a:lnTo>
                    <a:pt x="75403" y="112293"/>
                  </a:lnTo>
                  <a:cubicBezTo>
                    <a:pt x="75403" y="114770"/>
                    <a:pt x="78044" y="117247"/>
                    <a:pt x="80684" y="117247"/>
                  </a:cubicBezTo>
                  <a:cubicBezTo>
                    <a:pt x="109144" y="119724"/>
                    <a:pt x="109144" y="119724"/>
                    <a:pt x="109144" y="119724"/>
                  </a:cubicBezTo>
                  <a:cubicBezTo>
                    <a:pt x="112078" y="119724"/>
                    <a:pt x="112078" y="117247"/>
                    <a:pt x="114718" y="114770"/>
                  </a:cubicBezTo>
                  <a:cubicBezTo>
                    <a:pt x="114718" y="92752"/>
                    <a:pt x="114718" y="92752"/>
                    <a:pt x="114718" y="92752"/>
                  </a:cubicBezTo>
                  <a:cubicBezTo>
                    <a:pt x="78044" y="90275"/>
                    <a:pt x="78044" y="90275"/>
                    <a:pt x="78044" y="90275"/>
                  </a:cubicBezTo>
                  <a:lnTo>
                    <a:pt x="75403" y="112293"/>
                  </a:lnTo>
                  <a:close/>
                  <a:moveTo>
                    <a:pt x="5281" y="92752"/>
                  </a:moveTo>
                  <a:lnTo>
                    <a:pt x="5281" y="92752"/>
                  </a:lnTo>
                  <a:cubicBezTo>
                    <a:pt x="5281" y="114770"/>
                    <a:pt x="5281" y="114770"/>
                    <a:pt x="5281" y="114770"/>
                  </a:cubicBezTo>
                  <a:cubicBezTo>
                    <a:pt x="5281" y="117247"/>
                    <a:pt x="7921" y="119724"/>
                    <a:pt x="10268" y="119724"/>
                  </a:cubicBezTo>
                  <a:cubicBezTo>
                    <a:pt x="39022" y="117247"/>
                    <a:pt x="39022" y="117247"/>
                    <a:pt x="39022" y="117247"/>
                  </a:cubicBezTo>
                  <a:cubicBezTo>
                    <a:pt x="41662" y="117247"/>
                    <a:pt x="44303" y="114770"/>
                    <a:pt x="44303" y="112293"/>
                  </a:cubicBezTo>
                  <a:cubicBezTo>
                    <a:pt x="41662" y="90275"/>
                    <a:pt x="41662" y="90275"/>
                    <a:pt x="41662" y="90275"/>
                  </a:cubicBezTo>
                  <a:lnTo>
                    <a:pt x="5281" y="92752"/>
                  </a:lnTo>
                  <a:close/>
                  <a:moveTo>
                    <a:pt x="0" y="56422"/>
                  </a:moveTo>
                  <a:lnTo>
                    <a:pt x="0" y="56422"/>
                  </a:lnTo>
                  <a:cubicBezTo>
                    <a:pt x="2640" y="80642"/>
                    <a:pt x="2640" y="80642"/>
                    <a:pt x="2640" y="80642"/>
                  </a:cubicBezTo>
                  <a:cubicBezTo>
                    <a:pt x="39022" y="75688"/>
                    <a:pt x="39022" y="75688"/>
                    <a:pt x="39022" y="75688"/>
                  </a:cubicBezTo>
                  <a:cubicBezTo>
                    <a:pt x="39022" y="53944"/>
                    <a:pt x="39022" y="53944"/>
                    <a:pt x="39022" y="53944"/>
                  </a:cubicBezTo>
                  <a:lnTo>
                    <a:pt x="39022" y="51467"/>
                  </a:lnTo>
                  <a:cubicBezTo>
                    <a:pt x="39022" y="41834"/>
                    <a:pt x="46943" y="31926"/>
                    <a:pt x="59853" y="31926"/>
                  </a:cubicBezTo>
                  <a:cubicBezTo>
                    <a:pt x="72762" y="31926"/>
                    <a:pt x="80684" y="41834"/>
                    <a:pt x="80684" y="51467"/>
                  </a:cubicBezTo>
                  <a:lnTo>
                    <a:pt x="80684" y="53944"/>
                  </a:lnTo>
                  <a:cubicBezTo>
                    <a:pt x="78044" y="75688"/>
                    <a:pt x="78044" y="75688"/>
                    <a:pt x="78044" y="75688"/>
                  </a:cubicBezTo>
                  <a:cubicBezTo>
                    <a:pt x="117066" y="80642"/>
                    <a:pt x="117066" y="80642"/>
                    <a:pt x="117066" y="80642"/>
                  </a:cubicBezTo>
                  <a:cubicBezTo>
                    <a:pt x="119706" y="56422"/>
                    <a:pt x="119706" y="56422"/>
                    <a:pt x="119706" y="56422"/>
                  </a:cubicBezTo>
                  <a:cubicBezTo>
                    <a:pt x="119706" y="53944"/>
                    <a:pt x="119706" y="53944"/>
                    <a:pt x="119706" y="51467"/>
                  </a:cubicBezTo>
                  <a:cubicBezTo>
                    <a:pt x="119706" y="22018"/>
                    <a:pt x="93594" y="0"/>
                    <a:pt x="59853" y="0"/>
                  </a:cubicBezTo>
                  <a:cubicBezTo>
                    <a:pt x="25819" y="0"/>
                    <a:pt x="0" y="22018"/>
                    <a:pt x="0" y="51467"/>
                  </a:cubicBezTo>
                  <a:cubicBezTo>
                    <a:pt x="0" y="53944"/>
                    <a:pt x="0" y="53944"/>
                    <a:pt x="0" y="5642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 anchor="ctr" anchorCtr="0">
              <a:normAutofit fontScale="25000" lnSpcReduction="2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9" name="iŝľide">
              <a:extLst>
                <a:ext uri="{FF2B5EF4-FFF2-40B4-BE49-F238E27FC236}">
                  <a16:creationId xmlns:a16="http://schemas.microsoft.com/office/drawing/2014/main" xmlns="" id="{31D4EEA2-D25C-45A8-AF92-52474646F0B2}"/>
                </a:ext>
              </a:extLst>
            </p:cNvPr>
            <p:cNvSpPr txBox="1"/>
            <p:nvPr/>
          </p:nvSpPr>
          <p:spPr>
            <a:xfrm>
              <a:off x="673100" y="4755235"/>
              <a:ext cx="3160309" cy="108353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>
                <a:buSzPct val="25000"/>
                <a:defRPr sz="1200" b="1">
                  <a:solidFill>
                    <a:schemeClr val="dk1"/>
                  </a:solidFill>
                </a:defRPr>
              </a:lvl1pPr>
            </a:lstStyle>
            <a:p>
              <a:pPr marL="0" marR="0" lvl="0" indent="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</a:t>
              </a:r>
            </a:p>
            <a:p>
              <a:pPr marL="0" marR="0" lvl="0" indent="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sp>
          <p:nvSpPr>
            <p:cNvPr id="10" name="iŝľíḋe">
              <a:extLst>
                <a:ext uri="{FF2B5EF4-FFF2-40B4-BE49-F238E27FC236}">
                  <a16:creationId xmlns:a16="http://schemas.microsoft.com/office/drawing/2014/main" xmlns="" id="{FFC624C7-302B-4B79-8E31-A2B42E7917CE}"/>
                </a:ext>
              </a:extLst>
            </p:cNvPr>
            <p:cNvSpPr txBox="1"/>
            <p:nvPr/>
          </p:nvSpPr>
          <p:spPr>
            <a:xfrm>
              <a:off x="673100" y="4428051"/>
              <a:ext cx="3160309" cy="31174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 lnSpcReduction="1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1" name="íśḻîḓè">
              <a:extLst>
                <a:ext uri="{FF2B5EF4-FFF2-40B4-BE49-F238E27FC236}">
                  <a16:creationId xmlns:a16="http://schemas.microsoft.com/office/drawing/2014/main" xmlns="" id="{A25C0223-F3BC-4151-8C78-27D3AC146F27}"/>
                </a:ext>
              </a:extLst>
            </p:cNvPr>
            <p:cNvSpPr/>
            <p:nvPr/>
          </p:nvSpPr>
          <p:spPr>
            <a:xfrm>
              <a:off x="782082" y="3805839"/>
              <a:ext cx="287588" cy="297341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59879" y="45112"/>
                  </a:moveTo>
                  <a:lnTo>
                    <a:pt x="59879" y="45112"/>
                  </a:lnTo>
                  <a:cubicBezTo>
                    <a:pt x="49014" y="45112"/>
                    <a:pt x="42736" y="52932"/>
                    <a:pt x="42736" y="66466"/>
                  </a:cubicBezTo>
                  <a:cubicBezTo>
                    <a:pt x="42736" y="80000"/>
                    <a:pt x="49014" y="87819"/>
                    <a:pt x="59879" y="87819"/>
                  </a:cubicBezTo>
                  <a:cubicBezTo>
                    <a:pt x="70503" y="87819"/>
                    <a:pt x="77022" y="80000"/>
                    <a:pt x="77022" y="66466"/>
                  </a:cubicBezTo>
                  <a:cubicBezTo>
                    <a:pt x="77022" y="52932"/>
                    <a:pt x="70503" y="45112"/>
                    <a:pt x="59879" y="45112"/>
                  </a:cubicBezTo>
                  <a:close/>
                  <a:moveTo>
                    <a:pt x="106720" y="21052"/>
                  </a:moveTo>
                  <a:lnTo>
                    <a:pt x="106720" y="21052"/>
                  </a:lnTo>
                  <a:cubicBezTo>
                    <a:pt x="93923" y="21052"/>
                    <a:pt x="93923" y="21052"/>
                    <a:pt x="93923" y="21052"/>
                  </a:cubicBezTo>
                  <a:cubicBezTo>
                    <a:pt x="91750" y="21052"/>
                    <a:pt x="89818" y="21052"/>
                    <a:pt x="87645" y="18345"/>
                  </a:cubicBezTo>
                  <a:cubicBezTo>
                    <a:pt x="85472" y="2406"/>
                    <a:pt x="85472" y="2406"/>
                    <a:pt x="85472" y="2406"/>
                  </a:cubicBezTo>
                  <a:cubicBezTo>
                    <a:pt x="83299" y="2406"/>
                    <a:pt x="81126" y="0"/>
                    <a:pt x="78953" y="0"/>
                  </a:cubicBezTo>
                  <a:cubicBezTo>
                    <a:pt x="38390" y="0"/>
                    <a:pt x="38390" y="0"/>
                    <a:pt x="38390" y="0"/>
                  </a:cubicBezTo>
                  <a:cubicBezTo>
                    <a:pt x="38390" y="0"/>
                    <a:pt x="36217" y="2406"/>
                    <a:pt x="34285" y="2406"/>
                  </a:cubicBezTo>
                  <a:cubicBezTo>
                    <a:pt x="29698" y="18345"/>
                    <a:pt x="29698" y="18345"/>
                    <a:pt x="29698" y="18345"/>
                  </a:cubicBezTo>
                  <a:cubicBezTo>
                    <a:pt x="29698" y="21052"/>
                    <a:pt x="27766" y="21052"/>
                    <a:pt x="25593" y="21052"/>
                  </a:cubicBezTo>
                  <a:cubicBezTo>
                    <a:pt x="12796" y="21052"/>
                    <a:pt x="12796" y="21052"/>
                    <a:pt x="12796" y="21052"/>
                  </a:cubicBezTo>
                  <a:cubicBezTo>
                    <a:pt x="4104" y="21052"/>
                    <a:pt x="0" y="29172"/>
                    <a:pt x="0" y="36992"/>
                  </a:cubicBezTo>
                  <a:cubicBezTo>
                    <a:pt x="0" y="103759"/>
                    <a:pt x="0" y="103759"/>
                    <a:pt x="0" y="103759"/>
                  </a:cubicBezTo>
                  <a:cubicBezTo>
                    <a:pt x="0" y="111879"/>
                    <a:pt x="4104" y="119699"/>
                    <a:pt x="12796" y="119699"/>
                  </a:cubicBezTo>
                  <a:cubicBezTo>
                    <a:pt x="106720" y="119699"/>
                    <a:pt x="106720" y="119699"/>
                    <a:pt x="106720" y="119699"/>
                  </a:cubicBezTo>
                  <a:cubicBezTo>
                    <a:pt x="113480" y="119699"/>
                    <a:pt x="119758" y="111879"/>
                    <a:pt x="119758" y="103759"/>
                  </a:cubicBezTo>
                  <a:cubicBezTo>
                    <a:pt x="119758" y="36992"/>
                    <a:pt x="119758" y="36992"/>
                    <a:pt x="119758" y="36992"/>
                  </a:cubicBezTo>
                  <a:cubicBezTo>
                    <a:pt x="119758" y="29172"/>
                    <a:pt x="113480" y="21052"/>
                    <a:pt x="106720" y="21052"/>
                  </a:cubicBezTo>
                  <a:close/>
                  <a:moveTo>
                    <a:pt x="59879" y="103759"/>
                  </a:moveTo>
                  <a:lnTo>
                    <a:pt x="59879" y="103759"/>
                  </a:lnTo>
                  <a:cubicBezTo>
                    <a:pt x="42736" y="103759"/>
                    <a:pt x="29698" y="87819"/>
                    <a:pt x="29698" y="66466"/>
                  </a:cubicBezTo>
                  <a:cubicBezTo>
                    <a:pt x="29698" y="45112"/>
                    <a:pt x="42736" y="29172"/>
                    <a:pt x="59879" y="29172"/>
                  </a:cubicBezTo>
                  <a:cubicBezTo>
                    <a:pt x="77022" y="29172"/>
                    <a:pt x="89818" y="45112"/>
                    <a:pt x="89818" y="66466"/>
                  </a:cubicBezTo>
                  <a:cubicBezTo>
                    <a:pt x="89818" y="87819"/>
                    <a:pt x="77022" y="103759"/>
                    <a:pt x="59879" y="103759"/>
                  </a:cubicBezTo>
                  <a:close/>
                  <a:moveTo>
                    <a:pt x="102615" y="47819"/>
                  </a:moveTo>
                  <a:lnTo>
                    <a:pt x="102615" y="47819"/>
                  </a:lnTo>
                  <a:cubicBezTo>
                    <a:pt x="100442" y="47819"/>
                    <a:pt x="98269" y="45112"/>
                    <a:pt x="98269" y="42406"/>
                  </a:cubicBezTo>
                  <a:cubicBezTo>
                    <a:pt x="98269" y="39699"/>
                    <a:pt x="100442" y="36992"/>
                    <a:pt x="102615" y="36992"/>
                  </a:cubicBezTo>
                  <a:cubicBezTo>
                    <a:pt x="104547" y="36992"/>
                    <a:pt x="106720" y="39699"/>
                    <a:pt x="106720" y="42406"/>
                  </a:cubicBezTo>
                  <a:cubicBezTo>
                    <a:pt x="106720" y="45112"/>
                    <a:pt x="104547" y="47819"/>
                    <a:pt x="102615" y="4781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 anchor="ctr" anchorCtr="0">
              <a:normAutofit fontScale="25000" lnSpcReduction="2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iŝ1îḑé">
              <a:extLst>
                <a:ext uri="{FF2B5EF4-FFF2-40B4-BE49-F238E27FC236}">
                  <a16:creationId xmlns:a16="http://schemas.microsoft.com/office/drawing/2014/main" xmlns="" id="{3938205E-BC38-4901-B43C-40816B55CB53}"/>
                </a:ext>
              </a:extLst>
            </p:cNvPr>
            <p:cNvSpPr txBox="1"/>
            <p:nvPr/>
          </p:nvSpPr>
          <p:spPr>
            <a:xfrm>
              <a:off x="4419433" y="4755235"/>
              <a:ext cx="3160309" cy="108353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>
                <a:buSzPct val="25000"/>
                <a:defRPr sz="1200" b="1">
                  <a:solidFill>
                    <a:schemeClr val="dk1"/>
                  </a:solidFill>
                </a:defRPr>
              </a:lvl1pPr>
            </a:lstStyle>
            <a:p>
              <a:pPr marL="0" marR="0" lvl="0" indent="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</a:t>
              </a:r>
            </a:p>
            <a:p>
              <a:pPr marL="0" marR="0" lvl="0" indent="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sp>
          <p:nvSpPr>
            <p:cNvPr id="13" name="ïṥlidè">
              <a:extLst>
                <a:ext uri="{FF2B5EF4-FFF2-40B4-BE49-F238E27FC236}">
                  <a16:creationId xmlns:a16="http://schemas.microsoft.com/office/drawing/2014/main" xmlns="" id="{852FD03C-8E5B-469D-BBDD-3BB00E7983D8}"/>
                </a:ext>
              </a:extLst>
            </p:cNvPr>
            <p:cNvSpPr txBox="1"/>
            <p:nvPr/>
          </p:nvSpPr>
          <p:spPr>
            <a:xfrm>
              <a:off x="4419433" y="4428051"/>
              <a:ext cx="3160309" cy="31174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 lnSpcReduction="1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4" name="iśļiḋé">
              <a:extLst>
                <a:ext uri="{FF2B5EF4-FFF2-40B4-BE49-F238E27FC236}">
                  <a16:creationId xmlns:a16="http://schemas.microsoft.com/office/drawing/2014/main" xmlns="" id="{85AC63D1-EAB6-47C2-8DD6-F0859AE1E165}"/>
                </a:ext>
              </a:extLst>
            </p:cNvPr>
            <p:cNvSpPr/>
            <p:nvPr/>
          </p:nvSpPr>
          <p:spPr>
            <a:xfrm>
              <a:off x="4506934" y="3816357"/>
              <a:ext cx="292053" cy="307599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5324" y="2895"/>
                  </a:moveTo>
                  <a:lnTo>
                    <a:pt x="115324" y="2895"/>
                  </a:lnTo>
                  <a:cubicBezTo>
                    <a:pt x="112727" y="2895"/>
                    <a:pt x="4675" y="51474"/>
                    <a:pt x="2337" y="51474"/>
                  </a:cubicBezTo>
                  <a:cubicBezTo>
                    <a:pt x="0" y="51474"/>
                    <a:pt x="0" y="54369"/>
                    <a:pt x="2337" y="54369"/>
                  </a:cubicBezTo>
                  <a:cubicBezTo>
                    <a:pt x="4675" y="56943"/>
                    <a:pt x="25454" y="68525"/>
                    <a:pt x="25454" y="68525"/>
                  </a:cubicBezTo>
                  <a:lnTo>
                    <a:pt x="25454" y="68525"/>
                  </a:lnTo>
                  <a:cubicBezTo>
                    <a:pt x="41558" y="73994"/>
                    <a:pt x="41558" y="73994"/>
                    <a:pt x="41558" y="73994"/>
                  </a:cubicBezTo>
                  <a:cubicBezTo>
                    <a:pt x="41558" y="73994"/>
                    <a:pt x="110389" y="11260"/>
                    <a:pt x="112727" y="11260"/>
                  </a:cubicBezTo>
                  <a:cubicBezTo>
                    <a:pt x="112727" y="8364"/>
                    <a:pt x="112727" y="11260"/>
                    <a:pt x="112727" y="11260"/>
                  </a:cubicBezTo>
                  <a:lnTo>
                    <a:pt x="62337" y="79785"/>
                  </a:lnTo>
                  <a:lnTo>
                    <a:pt x="62337" y="79785"/>
                  </a:lnTo>
                  <a:cubicBezTo>
                    <a:pt x="59999" y="82680"/>
                    <a:pt x="59999" y="82680"/>
                    <a:pt x="59999" y="82680"/>
                  </a:cubicBezTo>
                  <a:cubicBezTo>
                    <a:pt x="62337" y="85576"/>
                    <a:pt x="62337" y="85576"/>
                    <a:pt x="62337" y="85576"/>
                  </a:cubicBezTo>
                  <a:lnTo>
                    <a:pt x="62337" y="85576"/>
                  </a:lnTo>
                  <a:cubicBezTo>
                    <a:pt x="62337" y="85576"/>
                    <a:pt x="94285" y="105522"/>
                    <a:pt x="94285" y="108418"/>
                  </a:cubicBezTo>
                  <a:cubicBezTo>
                    <a:pt x="96623" y="108418"/>
                    <a:pt x="98961" y="108418"/>
                    <a:pt x="101298" y="105522"/>
                  </a:cubicBezTo>
                  <a:cubicBezTo>
                    <a:pt x="101298" y="102627"/>
                    <a:pt x="119740" y="8364"/>
                    <a:pt x="119740" y="5790"/>
                  </a:cubicBezTo>
                  <a:cubicBezTo>
                    <a:pt x="119740" y="2895"/>
                    <a:pt x="117662" y="0"/>
                    <a:pt x="115324" y="2895"/>
                  </a:cubicBezTo>
                  <a:close/>
                  <a:moveTo>
                    <a:pt x="41558" y="116782"/>
                  </a:moveTo>
                  <a:lnTo>
                    <a:pt x="41558" y="116782"/>
                  </a:lnTo>
                  <a:cubicBezTo>
                    <a:pt x="41558" y="119678"/>
                    <a:pt x="41558" y="119678"/>
                    <a:pt x="43896" y="119678"/>
                  </a:cubicBezTo>
                  <a:cubicBezTo>
                    <a:pt x="43896" y="116782"/>
                    <a:pt x="62337" y="99731"/>
                    <a:pt x="62337" y="99731"/>
                  </a:cubicBezTo>
                  <a:cubicBezTo>
                    <a:pt x="41558" y="85576"/>
                    <a:pt x="41558" y="85576"/>
                    <a:pt x="41558" y="85576"/>
                  </a:cubicBezTo>
                  <a:lnTo>
                    <a:pt x="41558" y="11678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 anchor="ctr" anchorCtr="0">
              <a:normAutofit fontScale="25000" lnSpcReduction="2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îṡľïḋé">
              <a:extLst>
                <a:ext uri="{FF2B5EF4-FFF2-40B4-BE49-F238E27FC236}">
                  <a16:creationId xmlns:a16="http://schemas.microsoft.com/office/drawing/2014/main" xmlns="" id="{8502076B-54C7-44FA-A3C7-69BDC840BA43}"/>
                </a:ext>
              </a:extLst>
            </p:cNvPr>
            <p:cNvSpPr txBox="1"/>
            <p:nvPr/>
          </p:nvSpPr>
          <p:spPr>
            <a:xfrm>
              <a:off x="2722025" y="3413008"/>
              <a:ext cx="1436658" cy="162107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75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95000"/>
                    </a:srgbClr>
                  </a:solidFill>
                  <a:effectLst/>
                  <a:uLnTx/>
                  <a:uFillTx/>
                </a:rPr>
                <a:t>01</a:t>
              </a:r>
            </a:p>
          </p:txBody>
        </p:sp>
        <p:sp>
          <p:nvSpPr>
            <p:cNvPr id="16" name="ïšļïḍê">
              <a:extLst>
                <a:ext uri="{FF2B5EF4-FFF2-40B4-BE49-F238E27FC236}">
                  <a16:creationId xmlns:a16="http://schemas.microsoft.com/office/drawing/2014/main" xmlns="" id="{53612C06-BDA5-49EA-8A54-3EA8B9CA1F22}"/>
                </a:ext>
              </a:extLst>
            </p:cNvPr>
            <p:cNvSpPr txBox="1"/>
            <p:nvPr/>
          </p:nvSpPr>
          <p:spPr>
            <a:xfrm>
              <a:off x="6337893" y="3413008"/>
              <a:ext cx="1436658" cy="162107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>
                <a:buSzPct val="25000"/>
                <a:defRPr sz="7500">
                  <a:solidFill>
                    <a:schemeClr val="bg1">
                      <a:lumMod val="95000"/>
                    </a:schemeClr>
                  </a:solidFill>
                </a:defRPr>
              </a:lvl1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75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95000"/>
                    </a:srgbClr>
                  </a:solidFill>
                  <a:effectLst/>
                  <a:uLnTx/>
                  <a:uFillTx/>
                </a:rPr>
                <a:t>02</a:t>
              </a:r>
            </a:p>
          </p:txBody>
        </p:sp>
        <p:sp>
          <p:nvSpPr>
            <p:cNvPr id="17" name="îṥľíḍê">
              <a:extLst>
                <a:ext uri="{FF2B5EF4-FFF2-40B4-BE49-F238E27FC236}">
                  <a16:creationId xmlns:a16="http://schemas.microsoft.com/office/drawing/2014/main" xmlns="" id="{A70EDA28-5172-469A-9E16-1356AE47BCFF}"/>
                </a:ext>
              </a:extLst>
            </p:cNvPr>
            <p:cNvSpPr txBox="1"/>
            <p:nvPr/>
          </p:nvSpPr>
          <p:spPr>
            <a:xfrm>
              <a:off x="10082242" y="3413008"/>
              <a:ext cx="1436658" cy="162107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>
                <a:buSzPct val="25000"/>
                <a:defRPr sz="7500">
                  <a:solidFill>
                    <a:schemeClr val="bg1">
                      <a:lumMod val="95000"/>
                    </a:schemeClr>
                  </a:solidFill>
                </a:defRPr>
              </a:lvl1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7500" b="0" i="0" u="none" strike="noStrike" kern="1200" cap="none" spc="0" normalizeH="0" baseline="0" noProof="0">
                  <a:ln>
                    <a:noFill/>
                  </a:ln>
                  <a:solidFill>
                    <a:srgbClr val="FFFFFF">
                      <a:lumMod val="95000"/>
                    </a:srgbClr>
                  </a:solidFill>
                  <a:effectLst/>
                  <a:uLnTx/>
                  <a:uFillTx/>
                </a:rPr>
                <a:t>03</a:t>
              </a:r>
            </a:p>
          </p:txBody>
        </p:sp>
        <p:cxnSp>
          <p:nvCxnSpPr>
            <p:cNvPr id="18" name="直接箭头连接符 17">
              <a:extLst>
                <a:ext uri="{FF2B5EF4-FFF2-40B4-BE49-F238E27FC236}">
                  <a16:creationId xmlns:a16="http://schemas.microsoft.com/office/drawing/2014/main" xmlns="" id="{B8FC0E17-4678-4678-A9E8-D7B277D593A8}"/>
                </a:ext>
              </a:extLst>
            </p:cNvPr>
            <p:cNvCxnSpPr/>
            <p:nvPr/>
          </p:nvCxnSpPr>
          <p:spPr>
            <a:xfrm>
              <a:off x="4097457" y="3438597"/>
              <a:ext cx="0" cy="2708203"/>
            </a:xfrm>
            <a:prstGeom prst="straightConnector1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箭头连接符 18">
              <a:extLst>
                <a:ext uri="{FF2B5EF4-FFF2-40B4-BE49-F238E27FC236}">
                  <a16:creationId xmlns:a16="http://schemas.microsoft.com/office/drawing/2014/main" xmlns="" id="{CBAC290E-D8C3-4ABD-A162-3CD99E8FE56A}"/>
                </a:ext>
              </a:extLst>
            </p:cNvPr>
            <p:cNvCxnSpPr/>
            <p:nvPr/>
          </p:nvCxnSpPr>
          <p:spPr>
            <a:xfrm>
              <a:off x="7840993" y="3438597"/>
              <a:ext cx="0" cy="2708203"/>
            </a:xfrm>
            <a:prstGeom prst="straightConnector1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ïṩ1ïḋé">
              <a:extLst>
                <a:ext uri="{FF2B5EF4-FFF2-40B4-BE49-F238E27FC236}">
                  <a16:creationId xmlns:a16="http://schemas.microsoft.com/office/drawing/2014/main" xmlns="" id="{7F3E021B-5CAC-4320-B9E9-DF62EAD219D0}"/>
                </a:ext>
              </a:extLst>
            </p:cNvPr>
            <p:cNvSpPr txBox="1"/>
            <p:nvPr/>
          </p:nvSpPr>
          <p:spPr>
            <a:xfrm>
              <a:off x="1897439" y="1130299"/>
              <a:ext cx="8397123" cy="58192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Unified fonts make reading more fluent.</a:t>
              </a:r>
            </a:p>
          </p:txBody>
        </p:sp>
        <p:sp>
          <p:nvSpPr>
            <p:cNvPr id="21" name="ïşļiḋê">
              <a:extLst>
                <a:ext uri="{FF2B5EF4-FFF2-40B4-BE49-F238E27FC236}">
                  <a16:creationId xmlns:a16="http://schemas.microsoft.com/office/drawing/2014/main" xmlns="" id="{FBFE738B-89F7-4FFA-9DAA-369DB2462C76}"/>
                </a:ext>
              </a:extLst>
            </p:cNvPr>
            <p:cNvSpPr txBox="1"/>
            <p:nvPr/>
          </p:nvSpPr>
          <p:spPr>
            <a:xfrm>
              <a:off x="1897440" y="1894706"/>
              <a:ext cx="8397120" cy="59448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Theme color makes PPT more convenient to change.</a:t>
              </a:r>
            </a:p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Adjust the spacing to adapt to Chinese typesetting, use the reference line in PPT.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50185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785A557-2DB7-4B49-A64C-4627B7C689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E3B1B01-725E-4268-94D1-5E81ADCD0D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78CBE20-CC19-44E1-B617-BD0B3E45FA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22</a:t>
            </a:fld>
            <a:endParaRPr lang="zh-CN" altLang="en-US"/>
          </a:p>
        </p:txBody>
      </p:sp>
      <p:grpSp>
        <p:nvGrpSpPr>
          <p:cNvPr id="5" name="9fe98f8b-66ae-4785-9341-48332d7b5d8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BC500ECD-B336-4DA8-A7C4-7878493FAA5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585434"/>
            <a:ext cx="12192000" cy="5286853"/>
            <a:chOff x="0" y="1585434"/>
            <a:chExt cx="12192000" cy="5286853"/>
          </a:xfrm>
        </p:grpSpPr>
        <p:grpSp>
          <p:nvGrpSpPr>
            <p:cNvPr id="6" name="iśḻïďê">
              <a:extLst>
                <a:ext uri="{FF2B5EF4-FFF2-40B4-BE49-F238E27FC236}">
                  <a16:creationId xmlns:a16="http://schemas.microsoft.com/office/drawing/2014/main" xmlns="" id="{0AA05B3A-D685-40FD-BBFA-25DCE948224B}"/>
                </a:ext>
              </a:extLst>
            </p:cNvPr>
            <p:cNvGrpSpPr/>
            <p:nvPr/>
          </p:nvGrpSpPr>
          <p:grpSpPr>
            <a:xfrm>
              <a:off x="874330" y="1967340"/>
              <a:ext cx="3569653" cy="3516662"/>
              <a:chOff x="1235081" y="3352705"/>
              <a:chExt cx="2187269" cy="2154804"/>
            </a:xfrm>
          </p:grpSpPr>
          <p:sp>
            <p:nvSpPr>
              <p:cNvPr id="23" name="iṣļiďé">
                <a:extLst>
                  <a:ext uri="{FF2B5EF4-FFF2-40B4-BE49-F238E27FC236}">
                    <a16:creationId xmlns:a16="http://schemas.microsoft.com/office/drawing/2014/main" xmlns="" id="{364748D1-B8D8-4EEB-9EBB-F34FEFD08722}"/>
                  </a:ext>
                </a:extLst>
              </p:cNvPr>
              <p:cNvSpPr/>
              <p:nvPr/>
            </p:nvSpPr>
            <p:spPr bwMode="auto">
              <a:xfrm>
                <a:off x="1670641" y="5154461"/>
                <a:ext cx="254302" cy="262418"/>
              </a:xfrm>
              <a:custGeom>
                <a:avLst/>
                <a:gdLst>
                  <a:gd name="T0" fmla="*/ 18 w 28"/>
                  <a:gd name="T1" fmla="*/ 29 h 29"/>
                  <a:gd name="T2" fmla="*/ 28 w 28"/>
                  <a:gd name="T3" fmla="*/ 9 h 29"/>
                  <a:gd name="T4" fmla="*/ 14 w 28"/>
                  <a:gd name="T5" fmla="*/ 0 h 29"/>
                  <a:gd name="T6" fmla="*/ 0 w 28"/>
                  <a:gd name="T7" fmla="*/ 18 h 29"/>
                  <a:gd name="T8" fmla="*/ 18 w 28"/>
                  <a:gd name="T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9">
                    <a:moveTo>
                      <a:pt x="18" y="29"/>
                    </a:moveTo>
                    <a:cubicBezTo>
                      <a:pt x="28" y="9"/>
                      <a:pt x="28" y="9"/>
                      <a:pt x="28" y="9"/>
                    </a:cubicBezTo>
                    <a:cubicBezTo>
                      <a:pt x="23" y="6"/>
                      <a:pt x="18" y="3"/>
                      <a:pt x="14" y="0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6" y="22"/>
                      <a:pt x="12" y="26"/>
                      <a:pt x="18" y="2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4" name="ïṣľîḋe">
                <a:extLst>
                  <a:ext uri="{FF2B5EF4-FFF2-40B4-BE49-F238E27FC236}">
                    <a16:creationId xmlns:a16="http://schemas.microsoft.com/office/drawing/2014/main" xmlns="" id="{12C46CBE-5130-42CB-861D-E55D4D118BA3}"/>
                  </a:ext>
                </a:extLst>
              </p:cNvPr>
              <p:cNvSpPr/>
              <p:nvPr/>
            </p:nvSpPr>
            <p:spPr bwMode="auto">
              <a:xfrm>
                <a:off x="1870836" y="5245091"/>
                <a:ext cx="225896" cy="262418"/>
              </a:xfrm>
              <a:custGeom>
                <a:avLst/>
                <a:gdLst>
                  <a:gd name="T0" fmla="*/ 0 w 25"/>
                  <a:gd name="T1" fmla="*/ 21 h 29"/>
                  <a:gd name="T2" fmla="*/ 22 w 25"/>
                  <a:gd name="T3" fmla="*/ 29 h 29"/>
                  <a:gd name="T4" fmla="*/ 25 w 25"/>
                  <a:gd name="T5" fmla="*/ 6 h 29"/>
                  <a:gd name="T6" fmla="*/ 10 w 25"/>
                  <a:gd name="T7" fmla="*/ 0 h 29"/>
                  <a:gd name="T8" fmla="*/ 0 w 25"/>
                  <a:gd name="T9" fmla="*/ 21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9">
                    <a:moveTo>
                      <a:pt x="0" y="21"/>
                    </a:moveTo>
                    <a:cubicBezTo>
                      <a:pt x="7" y="24"/>
                      <a:pt x="14" y="27"/>
                      <a:pt x="22" y="29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19" y="4"/>
                      <a:pt x="14" y="2"/>
                      <a:pt x="10" y="0"/>
                    </a:cubicBezTo>
                    <a:lnTo>
                      <a:pt x="0" y="2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5" name="íSḻíḋé">
                <a:extLst>
                  <a:ext uri="{FF2B5EF4-FFF2-40B4-BE49-F238E27FC236}">
                    <a16:creationId xmlns:a16="http://schemas.microsoft.com/office/drawing/2014/main" xmlns="" id="{02CA7751-BB0A-4489-AF24-9B437E77A0DF}"/>
                  </a:ext>
                </a:extLst>
              </p:cNvPr>
              <p:cNvSpPr/>
              <p:nvPr/>
            </p:nvSpPr>
            <p:spPr bwMode="auto">
              <a:xfrm>
                <a:off x="1262134" y="4656679"/>
                <a:ext cx="244834" cy="198843"/>
              </a:xfrm>
              <a:custGeom>
                <a:avLst/>
                <a:gdLst>
                  <a:gd name="T0" fmla="*/ 27 w 27"/>
                  <a:gd name="T1" fmla="*/ 13 h 22"/>
                  <a:gd name="T2" fmla="*/ 23 w 27"/>
                  <a:gd name="T3" fmla="*/ 0 h 22"/>
                  <a:gd name="T4" fmla="*/ 0 w 27"/>
                  <a:gd name="T5" fmla="*/ 6 h 22"/>
                  <a:gd name="T6" fmla="*/ 6 w 27"/>
                  <a:gd name="T7" fmla="*/ 22 h 22"/>
                  <a:gd name="T8" fmla="*/ 27 w 27"/>
                  <a:gd name="T9" fmla="*/ 13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2">
                    <a:moveTo>
                      <a:pt x="27" y="13"/>
                    </a:moveTo>
                    <a:cubicBezTo>
                      <a:pt x="25" y="9"/>
                      <a:pt x="24" y="5"/>
                      <a:pt x="23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2" y="11"/>
                      <a:pt x="4" y="17"/>
                      <a:pt x="6" y="22"/>
                    </a:cubicBezTo>
                    <a:lnTo>
                      <a:pt x="27" y="13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6" name="işḷîḋe">
                <a:extLst>
                  <a:ext uri="{FF2B5EF4-FFF2-40B4-BE49-F238E27FC236}">
                    <a16:creationId xmlns:a16="http://schemas.microsoft.com/office/drawing/2014/main" xmlns="" id="{509862A8-44F8-4A2F-A6C7-E6A549CD2AFA}"/>
                  </a:ext>
                </a:extLst>
              </p:cNvPr>
              <p:cNvSpPr/>
              <p:nvPr/>
            </p:nvSpPr>
            <p:spPr bwMode="auto">
              <a:xfrm>
                <a:off x="1235081" y="4511943"/>
                <a:ext cx="227249" cy="162320"/>
              </a:xfrm>
              <a:custGeom>
                <a:avLst/>
                <a:gdLst>
                  <a:gd name="T0" fmla="*/ 25 w 25"/>
                  <a:gd name="T1" fmla="*/ 12 h 18"/>
                  <a:gd name="T2" fmla="*/ 23 w 25"/>
                  <a:gd name="T3" fmla="*/ 0 h 18"/>
                  <a:gd name="T4" fmla="*/ 0 w 25"/>
                  <a:gd name="T5" fmla="*/ 1 h 18"/>
                  <a:gd name="T6" fmla="*/ 2 w 25"/>
                  <a:gd name="T7" fmla="*/ 18 h 18"/>
                  <a:gd name="T8" fmla="*/ 25 w 25"/>
                  <a:gd name="T9" fmla="*/ 1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18">
                    <a:moveTo>
                      <a:pt x="25" y="12"/>
                    </a:moveTo>
                    <a:cubicBezTo>
                      <a:pt x="24" y="8"/>
                      <a:pt x="23" y="4"/>
                      <a:pt x="23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7"/>
                      <a:pt x="1" y="12"/>
                      <a:pt x="2" y="18"/>
                    </a:cubicBezTo>
                    <a:lnTo>
                      <a:pt x="25" y="12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7" name="iṥḷiḋé">
                <a:extLst>
                  <a:ext uri="{FF2B5EF4-FFF2-40B4-BE49-F238E27FC236}">
                    <a16:creationId xmlns:a16="http://schemas.microsoft.com/office/drawing/2014/main" xmlns="" id="{E4F02E95-2E95-49DC-8E9C-CA863D032CBF}"/>
                  </a:ext>
                </a:extLst>
              </p:cNvPr>
              <p:cNvSpPr/>
              <p:nvPr/>
            </p:nvSpPr>
            <p:spPr bwMode="auto">
              <a:xfrm>
                <a:off x="1235081" y="4330686"/>
                <a:ext cx="208311" cy="154204"/>
              </a:xfrm>
              <a:custGeom>
                <a:avLst/>
                <a:gdLst>
                  <a:gd name="T0" fmla="*/ 23 w 23"/>
                  <a:gd name="T1" fmla="*/ 13 h 17"/>
                  <a:gd name="T2" fmla="*/ 23 w 23"/>
                  <a:gd name="T3" fmla="*/ 3 h 17"/>
                  <a:gd name="T4" fmla="*/ 0 w 23"/>
                  <a:gd name="T5" fmla="*/ 0 h 17"/>
                  <a:gd name="T6" fmla="*/ 0 w 23"/>
                  <a:gd name="T7" fmla="*/ 13 h 17"/>
                  <a:gd name="T8" fmla="*/ 0 w 23"/>
                  <a:gd name="T9" fmla="*/ 17 h 17"/>
                  <a:gd name="T10" fmla="*/ 23 w 23"/>
                  <a:gd name="T11" fmla="*/ 16 h 17"/>
                  <a:gd name="T12" fmla="*/ 23 w 23"/>
                  <a:gd name="T13" fmla="*/ 13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17">
                    <a:moveTo>
                      <a:pt x="23" y="13"/>
                    </a:moveTo>
                    <a:cubicBezTo>
                      <a:pt x="23" y="9"/>
                      <a:pt x="23" y="6"/>
                      <a:pt x="23" y="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4"/>
                      <a:pt x="0" y="8"/>
                      <a:pt x="0" y="13"/>
                    </a:cubicBezTo>
                    <a:cubicBezTo>
                      <a:pt x="0" y="14"/>
                      <a:pt x="0" y="16"/>
                      <a:pt x="0" y="17"/>
                    </a:cubicBezTo>
                    <a:cubicBezTo>
                      <a:pt x="23" y="16"/>
                      <a:pt x="23" y="16"/>
                      <a:pt x="23" y="16"/>
                    </a:cubicBezTo>
                    <a:cubicBezTo>
                      <a:pt x="23" y="15"/>
                      <a:pt x="23" y="14"/>
                      <a:pt x="23" y="13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8" name="îšļíďe">
                <a:extLst>
                  <a:ext uri="{FF2B5EF4-FFF2-40B4-BE49-F238E27FC236}">
                    <a16:creationId xmlns:a16="http://schemas.microsoft.com/office/drawing/2014/main" xmlns="" id="{97AF78BC-8C7C-469C-82FA-F3DB8A37B876}"/>
                  </a:ext>
                </a:extLst>
              </p:cNvPr>
              <p:cNvSpPr/>
              <p:nvPr/>
            </p:nvSpPr>
            <p:spPr bwMode="auto">
              <a:xfrm>
                <a:off x="2950267" y="3661113"/>
                <a:ext cx="371985" cy="407154"/>
              </a:xfrm>
              <a:custGeom>
                <a:avLst/>
                <a:gdLst>
                  <a:gd name="T0" fmla="*/ 20 w 41"/>
                  <a:gd name="T1" fmla="*/ 45 h 45"/>
                  <a:gd name="T2" fmla="*/ 41 w 41"/>
                  <a:gd name="T3" fmla="*/ 36 h 45"/>
                  <a:gd name="T4" fmla="*/ 15 w 41"/>
                  <a:gd name="T5" fmla="*/ 0 h 45"/>
                  <a:gd name="T6" fmla="*/ 0 w 41"/>
                  <a:gd name="T7" fmla="*/ 17 h 45"/>
                  <a:gd name="T8" fmla="*/ 20 w 41"/>
                  <a:gd name="T9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5">
                    <a:moveTo>
                      <a:pt x="20" y="45"/>
                    </a:moveTo>
                    <a:cubicBezTo>
                      <a:pt x="41" y="36"/>
                      <a:pt x="41" y="36"/>
                      <a:pt x="41" y="36"/>
                    </a:cubicBezTo>
                    <a:cubicBezTo>
                      <a:pt x="35" y="22"/>
                      <a:pt x="26" y="10"/>
                      <a:pt x="15" y="0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8" y="25"/>
                      <a:pt x="15" y="34"/>
                      <a:pt x="20" y="45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9" name="ïşlîḍè">
                <a:extLst>
                  <a:ext uri="{FF2B5EF4-FFF2-40B4-BE49-F238E27FC236}">
                    <a16:creationId xmlns:a16="http://schemas.microsoft.com/office/drawing/2014/main" xmlns="" id="{1E18D50A-FF7F-48C4-A87C-D247DD92857A}"/>
                  </a:ext>
                </a:extLst>
              </p:cNvPr>
              <p:cNvSpPr/>
              <p:nvPr/>
            </p:nvSpPr>
            <p:spPr bwMode="auto">
              <a:xfrm>
                <a:off x="3158578" y="4050682"/>
                <a:ext cx="263771" cy="343578"/>
              </a:xfrm>
              <a:custGeom>
                <a:avLst/>
                <a:gdLst>
                  <a:gd name="T0" fmla="*/ 21 w 29"/>
                  <a:gd name="T1" fmla="*/ 0 h 38"/>
                  <a:gd name="T2" fmla="*/ 0 w 29"/>
                  <a:gd name="T3" fmla="*/ 9 h 38"/>
                  <a:gd name="T4" fmla="*/ 6 w 29"/>
                  <a:gd name="T5" fmla="*/ 38 h 38"/>
                  <a:gd name="T6" fmla="*/ 29 w 29"/>
                  <a:gd name="T7" fmla="*/ 38 h 38"/>
                  <a:gd name="T8" fmla="*/ 21 w 29"/>
                  <a:gd name="T9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38">
                    <a:moveTo>
                      <a:pt x="21" y="0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3" y="18"/>
                      <a:pt x="5" y="28"/>
                      <a:pt x="6" y="38"/>
                    </a:cubicBezTo>
                    <a:cubicBezTo>
                      <a:pt x="29" y="38"/>
                      <a:pt x="29" y="38"/>
                      <a:pt x="29" y="38"/>
                    </a:cubicBezTo>
                    <a:cubicBezTo>
                      <a:pt x="28" y="25"/>
                      <a:pt x="26" y="12"/>
                      <a:pt x="21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0" name="iṣľîḍe">
                <a:extLst>
                  <a:ext uri="{FF2B5EF4-FFF2-40B4-BE49-F238E27FC236}">
                    <a16:creationId xmlns:a16="http://schemas.microsoft.com/office/drawing/2014/main" xmlns="" id="{C05AA8A1-7CD2-4A55-8D5E-67AEBEAC59EA}"/>
                  </a:ext>
                </a:extLst>
              </p:cNvPr>
              <p:cNvSpPr/>
              <p:nvPr/>
            </p:nvSpPr>
            <p:spPr bwMode="auto">
              <a:xfrm>
                <a:off x="2632390" y="3416280"/>
                <a:ext cx="399038" cy="344931"/>
              </a:xfrm>
              <a:custGeom>
                <a:avLst/>
                <a:gdLst>
                  <a:gd name="T0" fmla="*/ 0 w 44"/>
                  <a:gd name="T1" fmla="*/ 22 h 38"/>
                  <a:gd name="T2" fmla="*/ 28 w 44"/>
                  <a:gd name="T3" fmla="*/ 38 h 38"/>
                  <a:gd name="T4" fmla="*/ 44 w 44"/>
                  <a:gd name="T5" fmla="*/ 21 h 38"/>
                  <a:gd name="T6" fmla="*/ 7 w 44"/>
                  <a:gd name="T7" fmla="*/ 0 h 38"/>
                  <a:gd name="T8" fmla="*/ 0 w 44"/>
                  <a:gd name="T9" fmla="*/ 22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38">
                    <a:moveTo>
                      <a:pt x="0" y="22"/>
                    </a:moveTo>
                    <a:cubicBezTo>
                      <a:pt x="11" y="26"/>
                      <a:pt x="20" y="31"/>
                      <a:pt x="28" y="38"/>
                    </a:cubicBezTo>
                    <a:cubicBezTo>
                      <a:pt x="44" y="21"/>
                      <a:pt x="44" y="21"/>
                      <a:pt x="44" y="21"/>
                    </a:cubicBezTo>
                    <a:cubicBezTo>
                      <a:pt x="33" y="12"/>
                      <a:pt x="21" y="5"/>
                      <a:pt x="7" y="0"/>
                    </a:cubicBezTo>
                    <a:lnTo>
                      <a:pt x="0" y="22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1" name="íşḷîḑè">
                <a:extLst>
                  <a:ext uri="{FF2B5EF4-FFF2-40B4-BE49-F238E27FC236}">
                    <a16:creationId xmlns:a16="http://schemas.microsoft.com/office/drawing/2014/main" xmlns="" id="{2D7FAD7D-0B0D-4238-8F7B-601E12802579}"/>
                  </a:ext>
                </a:extLst>
              </p:cNvPr>
              <p:cNvSpPr/>
              <p:nvPr/>
            </p:nvSpPr>
            <p:spPr bwMode="auto">
              <a:xfrm>
                <a:off x="1471799" y="3552900"/>
                <a:ext cx="335462" cy="343578"/>
              </a:xfrm>
              <a:custGeom>
                <a:avLst/>
                <a:gdLst>
                  <a:gd name="T0" fmla="*/ 18 w 37"/>
                  <a:gd name="T1" fmla="*/ 38 h 38"/>
                  <a:gd name="T2" fmla="*/ 37 w 37"/>
                  <a:gd name="T3" fmla="*/ 19 h 38"/>
                  <a:gd name="T4" fmla="*/ 25 w 37"/>
                  <a:gd name="T5" fmla="*/ 0 h 38"/>
                  <a:gd name="T6" fmla="*/ 0 w 37"/>
                  <a:gd name="T7" fmla="*/ 24 h 38"/>
                  <a:gd name="T8" fmla="*/ 18 w 37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38">
                    <a:moveTo>
                      <a:pt x="18" y="38"/>
                    </a:moveTo>
                    <a:cubicBezTo>
                      <a:pt x="24" y="31"/>
                      <a:pt x="30" y="25"/>
                      <a:pt x="37" y="19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15" y="7"/>
                      <a:pt x="7" y="15"/>
                      <a:pt x="0" y="24"/>
                    </a:cubicBezTo>
                    <a:lnTo>
                      <a:pt x="18" y="38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2" name="ïṥľíďè">
                <a:extLst>
                  <a:ext uri="{FF2B5EF4-FFF2-40B4-BE49-F238E27FC236}">
                    <a16:creationId xmlns:a16="http://schemas.microsoft.com/office/drawing/2014/main" xmlns="" id="{197366B8-42B5-4B54-8A3D-0ADB236786E9}"/>
                  </a:ext>
                </a:extLst>
              </p:cNvPr>
              <p:cNvSpPr/>
              <p:nvPr/>
            </p:nvSpPr>
            <p:spPr bwMode="auto">
              <a:xfrm>
                <a:off x="1244550" y="4149428"/>
                <a:ext cx="235365" cy="171790"/>
              </a:xfrm>
              <a:custGeom>
                <a:avLst/>
                <a:gdLst>
                  <a:gd name="T0" fmla="*/ 3 w 26"/>
                  <a:gd name="T1" fmla="*/ 0 h 19"/>
                  <a:gd name="T2" fmla="*/ 0 w 26"/>
                  <a:gd name="T3" fmla="*/ 16 h 19"/>
                  <a:gd name="T4" fmla="*/ 23 w 26"/>
                  <a:gd name="T5" fmla="*/ 19 h 19"/>
                  <a:gd name="T6" fmla="*/ 26 w 26"/>
                  <a:gd name="T7" fmla="*/ 6 h 19"/>
                  <a:gd name="T8" fmla="*/ 3 w 26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19">
                    <a:moveTo>
                      <a:pt x="3" y="0"/>
                    </a:moveTo>
                    <a:cubicBezTo>
                      <a:pt x="2" y="5"/>
                      <a:pt x="1" y="11"/>
                      <a:pt x="0" y="16"/>
                    </a:cubicBezTo>
                    <a:cubicBezTo>
                      <a:pt x="23" y="19"/>
                      <a:pt x="23" y="19"/>
                      <a:pt x="23" y="19"/>
                    </a:cubicBezTo>
                    <a:cubicBezTo>
                      <a:pt x="24" y="14"/>
                      <a:pt x="24" y="10"/>
                      <a:pt x="26" y="6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3" name="ïṣľïdè">
                <a:extLst>
                  <a:ext uri="{FF2B5EF4-FFF2-40B4-BE49-F238E27FC236}">
                    <a16:creationId xmlns:a16="http://schemas.microsoft.com/office/drawing/2014/main" xmlns="" id="{B5762D4E-DB32-41BD-B839-EFC709409DA4}"/>
                  </a:ext>
                </a:extLst>
              </p:cNvPr>
              <p:cNvSpPr/>
              <p:nvPr/>
            </p:nvSpPr>
            <p:spPr bwMode="auto">
              <a:xfrm>
                <a:off x="2306396" y="3352705"/>
                <a:ext cx="325994" cy="244834"/>
              </a:xfrm>
              <a:custGeom>
                <a:avLst/>
                <a:gdLst>
                  <a:gd name="T0" fmla="*/ 8 w 36"/>
                  <a:gd name="T1" fmla="*/ 23 h 27"/>
                  <a:gd name="T2" fmla="*/ 28 w 36"/>
                  <a:gd name="T3" fmla="*/ 27 h 27"/>
                  <a:gd name="T4" fmla="*/ 36 w 36"/>
                  <a:gd name="T5" fmla="*/ 5 h 27"/>
                  <a:gd name="T6" fmla="*/ 3 w 36"/>
                  <a:gd name="T7" fmla="*/ 0 h 27"/>
                  <a:gd name="T8" fmla="*/ 0 w 36"/>
                  <a:gd name="T9" fmla="*/ 0 h 27"/>
                  <a:gd name="T10" fmla="*/ 8 w 36"/>
                  <a:gd name="T11" fmla="*/ 23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27">
                    <a:moveTo>
                      <a:pt x="8" y="23"/>
                    </a:moveTo>
                    <a:cubicBezTo>
                      <a:pt x="15" y="24"/>
                      <a:pt x="22" y="25"/>
                      <a:pt x="28" y="27"/>
                    </a:cubicBezTo>
                    <a:cubicBezTo>
                      <a:pt x="36" y="5"/>
                      <a:pt x="36" y="5"/>
                      <a:pt x="36" y="5"/>
                    </a:cubicBezTo>
                    <a:cubicBezTo>
                      <a:pt x="25" y="2"/>
                      <a:pt x="14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lnTo>
                      <a:pt x="8" y="23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4" name="îṧ1îḋe">
                <a:extLst>
                  <a:ext uri="{FF2B5EF4-FFF2-40B4-BE49-F238E27FC236}">
                    <a16:creationId xmlns:a16="http://schemas.microsoft.com/office/drawing/2014/main" xmlns="" id="{EBDC8443-9F64-4FB2-A7A8-2E92B03A87F1}"/>
                  </a:ext>
                </a:extLst>
              </p:cNvPr>
              <p:cNvSpPr/>
              <p:nvPr/>
            </p:nvSpPr>
            <p:spPr bwMode="auto">
              <a:xfrm>
                <a:off x="3185632" y="4465953"/>
                <a:ext cx="236718" cy="298941"/>
              </a:xfrm>
              <a:custGeom>
                <a:avLst/>
                <a:gdLst>
                  <a:gd name="T0" fmla="*/ 21 w 26"/>
                  <a:gd name="T1" fmla="*/ 33 h 33"/>
                  <a:gd name="T2" fmla="*/ 26 w 26"/>
                  <a:gd name="T3" fmla="*/ 0 h 33"/>
                  <a:gd name="T4" fmla="*/ 3 w 26"/>
                  <a:gd name="T5" fmla="*/ 0 h 33"/>
                  <a:gd name="T6" fmla="*/ 0 w 26"/>
                  <a:gd name="T7" fmla="*/ 23 h 33"/>
                  <a:gd name="T8" fmla="*/ 21 w 26"/>
                  <a:gd name="T9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33">
                    <a:moveTo>
                      <a:pt x="21" y="33"/>
                    </a:moveTo>
                    <a:cubicBezTo>
                      <a:pt x="24" y="23"/>
                      <a:pt x="26" y="12"/>
                      <a:pt x="26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8"/>
                      <a:pt x="2" y="16"/>
                      <a:pt x="0" y="23"/>
                    </a:cubicBezTo>
                    <a:lnTo>
                      <a:pt x="21" y="33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5" name="îśļíḍé">
                <a:extLst>
                  <a:ext uri="{FF2B5EF4-FFF2-40B4-BE49-F238E27FC236}">
                    <a16:creationId xmlns:a16="http://schemas.microsoft.com/office/drawing/2014/main" xmlns="" id="{EA6B8096-F540-4A0E-B4D4-81E47CE5B907}"/>
                  </a:ext>
                </a:extLst>
              </p:cNvPr>
              <p:cNvSpPr/>
              <p:nvPr/>
            </p:nvSpPr>
            <p:spPr bwMode="auto">
              <a:xfrm>
                <a:off x="1753154" y="3381111"/>
                <a:ext cx="343578" cy="307057"/>
              </a:xfrm>
              <a:custGeom>
                <a:avLst/>
                <a:gdLst>
                  <a:gd name="T0" fmla="*/ 38 w 38"/>
                  <a:gd name="T1" fmla="*/ 23 h 34"/>
                  <a:gd name="T2" fmla="*/ 37 w 38"/>
                  <a:gd name="T3" fmla="*/ 0 h 34"/>
                  <a:gd name="T4" fmla="*/ 0 w 38"/>
                  <a:gd name="T5" fmla="*/ 15 h 34"/>
                  <a:gd name="T6" fmla="*/ 13 w 38"/>
                  <a:gd name="T7" fmla="*/ 34 h 34"/>
                  <a:gd name="T8" fmla="*/ 38 w 38"/>
                  <a:gd name="T9" fmla="*/ 2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34">
                    <a:moveTo>
                      <a:pt x="38" y="23"/>
                    </a:moveTo>
                    <a:cubicBezTo>
                      <a:pt x="37" y="0"/>
                      <a:pt x="37" y="0"/>
                      <a:pt x="37" y="0"/>
                    </a:cubicBezTo>
                    <a:cubicBezTo>
                      <a:pt x="24" y="3"/>
                      <a:pt x="11" y="8"/>
                      <a:pt x="0" y="15"/>
                    </a:cubicBezTo>
                    <a:cubicBezTo>
                      <a:pt x="13" y="34"/>
                      <a:pt x="13" y="34"/>
                      <a:pt x="13" y="34"/>
                    </a:cubicBezTo>
                    <a:cubicBezTo>
                      <a:pt x="21" y="29"/>
                      <a:pt x="29" y="26"/>
                      <a:pt x="38" y="23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6" name="îŝ1îďè">
                <a:extLst>
                  <a:ext uri="{FF2B5EF4-FFF2-40B4-BE49-F238E27FC236}">
                    <a16:creationId xmlns:a16="http://schemas.microsoft.com/office/drawing/2014/main" xmlns="" id="{8E6250D1-C260-4F45-8870-832AF698F0AC}"/>
                  </a:ext>
                </a:extLst>
              </p:cNvPr>
              <p:cNvSpPr/>
              <p:nvPr/>
            </p:nvSpPr>
            <p:spPr bwMode="auto">
              <a:xfrm>
                <a:off x="1535374" y="5073301"/>
                <a:ext cx="235365" cy="216427"/>
              </a:xfrm>
              <a:custGeom>
                <a:avLst/>
                <a:gdLst>
                  <a:gd name="T0" fmla="*/ 19 w 26"/>
                  <a:gd name="T1" fmla="*/ 0 h 24"/>
                  <a:gd name="T2" fmla="*/ 0 w 26"/>
                  <a:gd name="T3" fmla="*/ 13 h 24"/>
                  <a:gd name="T4" fmla="*/ 12 w 26"/>
                  <a:gd name="T5" fmla="*/ 24 h 24"/>
                  <a:gd name="T6" fmla="*/ 26 w 26"/>
                  <a:gd name="T7" fmla="*/ 6 h 24"/>
                  <a:gd name="T8" fmla="*/ 19 w 26"/>
                  <a:gd name="T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4">
                    <a:moveTo>
                      <a:pt x="19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3" y="17"/>
                      <a:pt x="7" y="21"/>
                      <a:pt x="12" y="24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23" y="4"/>
                      <a:pt x="21" y="2"/>
                      <a:pt x="1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7" name="ïšliḑè">
                <a:extLst>
                  <a:ext uri="{FF2B5EF4-FFF2-40B4-BE49-F238E27FC236}">
                    <a16:creationId xmlns:a16="http://schemas.microsoft.com/office/drawing/2014/main" xmlns="" id="{F997FE75-F33C-4B6E-8F9E-7488F9832CA6}"/>
                  </a:ext>
                </a:extLst>
              </p:cNvPr>
              <p:cNvSpPr/>
              <p:nvPr/>
            </p:nvSpPr>
            <p:spPr bwMode="auto">
              <a:xfrm>
                <a:off x="1325710" y="4810883"/>
                <a:ext cx="217780" cy="206959"/>
              </a:xfrm>
              <a:custGeom>
                <a:avLst/>
                <a:gdLst>
                  <a:gd name="T0" fmla="*/ 24 w 24"/>
                  <a:gd name="T1" fmla="*/ 4 h 23"/>
                  <a:gd name="T2" fmla="*/ 21 w 24"/>
                  <a:gd name="T3" fmla="*/ 0 h 23"/>
                  <a:gd name="T4" fmla="*/ 0 w 24"/>
                  <a:gd name="T5" fmla="*/ 9 h 23"/>
                  <a:gd name="T6" fmla="*/ 8 w 24"/>
                  <a:gd name="T7" fmla="*/ 23 h 23"/>
                  <a:gd name="T8" fmla="*/ 24 w 24"/>
                  <a:gd name="T9" fmla="*/ 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3">
                    <a:moveTo>
                      <a:pt x="24" y="4"/>
                    </a:moveTo>
                    <a:cubicBezTo>
                      <a:pt x="23" y="2"/>
                      <a:pt x="22" y="1"/>
                      <a:pt x="21" y="0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2" y="14"/>
                      <a:pt x="5" y="18"/>
                      <a:pt x="8" y="23"/>
                    </a:cubicBezTo>
                    <a:lnTo>
                      <a:pt x="24" y="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8" name="ïṩ1ïḓê">
                <a:extLst>
                  <a:ext uri="{FF2B5EF4-FFF2-40B4-BE49-F238E27FC236}">
                    <a16:creationId xmlns:a16="http://schemas.microsoft.com/office/drawing/2014/main" xmlns="" id="{75336DD2-1F8A-4EB9-AEC7-AAF55BEB4AC2}"/>
                  </a:ext>
                </a:extLst>
              </p:cNvPr>
              <p:cNvSpPr/>
              <p:nvPr/>
            </p:nvSpPr>
            <p:spPr bwMode="auto">
              <a:xfrm>
                <a:off x="2541761" y="4936682"/>
                <a:ext cx="743969" cy="570827"/>
              </a:xfrm>
              <a:custGeom>
                <a:avLst/>
                <a:gdLst>
                  <a:gd name="T0" fmla="*/ 0 w 82"/>
                  <a:gd name="T1" fmla="*/ 40 h 63"/>
                  <a:gd name="T2" fmla="*/ 2 w 82"/>
                  <a:gd name="T3" fmla="*/ 63 h 63"/>
                  <a:gd name="T4" fmla="*/ 82 w 82"/>
                  <a:gd name="T5" fmla="*/ 4 h 63"/>
                  <a:gd name="T6" fmla="*/ 58 w 82"/>
                  <a:gd name="T7" fmla="*/ 0 h 63"/>
                  <a:gd name="T8" fmla="*/ 0 w 82"/>
                  <a:gd name="T9" fmla="*/ 4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63">
                    <a:moveTo>
                      <a:pt x="0" y="40"/>
                    </a:moveTo>
                    <a:cubicBezTo>
                      <a:pt x="2" y="63"/>
                      <a:pt x="2" y="63"/>
                      <a:pt x="2" y="63"/>
                    </a:cubicBezTo>
                    <a:cubicBezTo>
                      <a:pt x="37" y="56"/>
                      <a:pt x="66" y="34"/>
                      <a:pt x="82" y="4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45" y="20"/>
                      <a:pt x="24" y="34"/>
                      <a:pt x="0" y="4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9" name="iṡļiďé">
                <a:extLst>
                  <a:ext uri="{FF2B5EF4-FFF2-40B4-BE49-F238E27FC236}">
                    <a16:creationId xmlns:a16="http://schemas.microsoft.com/office/drawing/2014/main" xmlns="" id="{5A8015F3-5644-4883-968C-66B122B7B965}"/>
                  </a:ext>
                </a:extLst>
              </p:cNvPr>
              <p:cNvSpPr/>
              <p:nvPr/>
            </p:nvSpPr>
            <p:spPr bwMode="auto">
              <a:xfrm>
                <a:off x="1289188" y="3995223"/>
                <a:ext cx="227249" cy="173142"/>
              </a:xfrm>
              <a:custGeom>
                <a:avLst/>
                <a:gdLst>
                  <a:gd name="T0" fmla="*/ 5 w 25"/>
                  <a:gd name="T1" fmla="*/ 0 h 19"/>
                  <a:gd name="T2" fmla="*/ 0 w 25"/>
                  <a:gd name="T3" fmla="*/ 13 h 19"/>
                  <a:gd name="T4" fmla="*/ 22 w 25"/>
                  <a:gd name="T5" fmla="*/ 19 h 19"/>
                  <a:gd name="T6" fmla="*/ 25 w 25"/>
                  <a:gd name="T7" fmla="*/ 10 h 19"/>
                  <a:gd name="T8" fmla="*/ 5 w 25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19">
                    <a:moveTo>
                      <a:pt x="5" y="0"/>
                    </a:moveTo>
                    <a:cubicBezTo>
                      <a:pt x="3" y="4"/>
                      <a:pt x="1" y="8"/>
                      <a:pt x="0" y="13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3" y="16"/>
                      <a:pt x="24" y="13"/>
                      <a:pt x="25" y="10"/>
                    </a:cubicBezTo>
                    <a:lnTo>
                      <a:pt x="5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0" name="ïṣļîdè">
                <a:extLst>
                  <a:ext uri="{FF2B5EF4-FFF2-40B4-BE49-F238E27FC236}">
                    <a16:creationId xmlns:a16="http://schemas.microsoft.com/office/drawing/2014/main" xmlns="" id="{8B779DBC-487C-49CC-8CDA-74FC0A257814}"/>
                  </a:ext>
                </a:extLst>
              </p:cNvPr>
              <p:cNvSpPr/>
              <p:nvPr/>
            </p:nvSpPr>
            <p:spPr bwMode="auto">
              <a:xfrm>
                <a:off x="1344648" y="3832903"/>
                <a:ext cx="252950" cy="217780"/>
              </a:xfrm>
              <a:custGeom>
                <a:avLst/>
                <a:gdLst>
                  <a:gd name="T0" fmla="*/ 21 w 28"/>
                  <a:gd name="T1" fmla="*/ 24 h 24"/>
                  <a:gd name="T2" fmla="*/ 28 w 28"/>
                  <a:gd name="T3" fmla="*/ 13 h 24"/>
                  <a:gd name="T4" fmla="*/ 9 w 28"/>
                  <a:gd name="T5" fmla="*/ 0 h 24"/>
                  <a:gd name="T6" fmla="*/ 0 w 28"/>
                  <a:gd name="T7" fmla="*/ 14 h 24"/>
                  <a:gd name="T8" fmla="*/ 21 w 28"/>
                  <a:gd name="T9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4">
                    <a:moveTo>
                      <a:pt x="21" y="24"/>
                    </a:moveTo>
                    <a:cubicBezTo>
                      <a:pt x="23" y="20"/>
                      <a:pt x="25" y="17"/>
                      <a:pt x="28" y="13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6" y="4"/>
                      <a:pt x="3" y="9"/>
                      <a:pt x="0" y="14"/>
                    </a:cubicBezTo>
                    <a:lnTo>
                      <a:pt x="21" y="2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sp>
          <p:nvSpPr>
            <p:cNvPr id="7" name="îṣ1îďe">
              <a:extLst>
                <a:ext uri="{FF2B5EF4-FFF2-40B4-BE49-F238E27FC236}">
                  <a16:creationId xmlns:a16="http://schemas.microsoft.com/office/drawing/2014/main" xmlns="" id="{E2B62D4D-E949-403D-B46F-E6C2528281F0}"/>
                </a:ext>
              </a:extLst>
            </p:cNvPr>
            <p:cNvSpPr/>
            <p:nvPr/>
          </p:nvSpPr>
          <p:spPr bwMode="auto">
            <a:xfrm>
              <a:off x="2207703" y="4331655"/>
              <a:ext cx="918351" cy="2465860"/>
            </a:xfrm>
            <a:custGeom>
              <a:avLst/>
              <a:gdLst>
                <a:gd name="T0" fmla="*/ 18 w 62"/>
                <a:gd name="T1" fmla="*/ 0 h 167"/>
                <a:gd name="T2" fmla="*/ 44 w 62"/>
                <a:gd name="T3" fmla="*/ 0 h 167"/>
                <a:gd name="T4" fmla="*/ 62 w 62"/>
                <a:gd name="T5" fmla="*/ 167 h 167"/>
                <a:gd name="T6" fmla="*/ 0 w 62"/>
                <a:gd name="T7" fmla="*/ 167 h 167"/>
                <a:gd name="T8" fmla="*/ 18 w 62"/>
                <a:gd name="T9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167">
                  <a:moveTo>
                    <a:pt x="18" y="0"/>
                  </a:moveTo>
                  <a:cubicBezTo>
                    <a:pt x="26" y="2"/>
                    <a:pt x="35" y="2"/>
                    <a:pt x="44" y="0"/>
                  </a:cubicBezTo>
                  <a:cubicBezTo>
                    <a:pt x="62" y="167"/>
                    <a:pt x="62" y="167"/>
                    <a:pt x="62" y="167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18" y="0"/>
                    <a:pt x="18" y="0"/>
                    <a:pt x="18" y="0"/>
                  </a:cubicBez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" name="i$ḷïďe">
              <a:extLst>
                <a:ext uri="{FF2B5EF4-FFF2-40B4-BE49-F238E27FC236}">
                  <a16:creationId xmlns:a16="http://schemas.microsoft.com/office/drawing/2014/main" xmlns="" id="{D696F1F7-7174-4A05-ABB7-C020F682EEB0}"/>
                </a:ext>
              </a:extLst>
            </p:cNvPr>
            <p:cNvSpPr/>
            <p:nvPr/>
          </p:nvSpPr>
          <p:spPr bwMode="auto">
            <a:xfrm>
              <a:off x="889781" y="1585434"/>
              <a:ext cx="3834556" cy="3571854"/>
            </a:xfrm>
            <a:custGeom>
              <a:avLst/>
              <a:gdLst>
                <a:gd name="T0" fmla="*/ 134 w 259"/>
                <a:gd name="T1" fmla="*/ 153 h 242"/>
                <a:gd name="T2" fmla="*/ 126 w 259"/>
                <a:gd name="T3" fmla="*/ 133 h 242"/>
                <a:gd name="T4" fmla="*/ 106 w 259"/>
                <a:gd name="T5" fmla="*/ 141 h 242"/>
                <a:gd name="T6" fmla="*/ 114 w 259"/>
                <a:gd name="T7" fmla="*/ 161 h 242"/>
                <a:gd name="T8" fmla="*/ 134 w 259"/>
                <a:gd name="T9" fmla="*/ 153 h 242"/>
                <a:gd name="T10" fmla="*/ 153 w 259"/>
                <a:gd name="T11" fmla="*/ 147 h 242"/>
                <a:gd name="T12" fmla="*/ 132 w 259"/>
                <a:gd name="T13" fmla="*/ 116 h 242"/>
                <a:gd name="T14" fmla="*/ 131 w 259"/>
                <a:gd name="T15" fmla="*/ 116 h 242"/>
                <a:gd name="T16" fmla="*/ 138 w 259"/>
                <a:gd name="T17" fmla="*/ 104 h 242"/>
                <a:gd name="T18" fmla="*/ 138 w 259"/>
                <a:gd name="T19" fmla="*/ 96 h 242"/>
                <a:gd name="T20" fmla="*/ 107 w 259"/>
                <a:gd name="T21" fmla="*/ 10 h 242"/>
                <a:gd name="T22" fmla="*/ 95 w 259"/>
                <a:gd name="T23" fmla="*/ 11 h 242"/>
                <a:gd name="T24" fmla="*/ 103 w 259"/>
                <a:gd name="T25" fmla="*/ 118 h 242"/>
                <a:gd name="T26" fmla="*/ 89 w 259"/>
                <a:gd name="T27" fmla="*/ 134 h 242"/>
                <a:gd name="T28" fmla="*/ 87 w 259"/>
                <a:gd name="T29" fmla="*/ 153 h 242"/>
                <a:gd name="T30" fmla="*/ 74 w 259"/>
                <a:gd name="T31" fmla="*/ 153 h 242"/>
                <a:gd name="T32" fmla="*/ 67 w 259"/>
                <a:gd name="T33" fmla="*/ 156 h 242"/>
                <a:gd name="T34" fmla="*/ 7 w 259"/>
                <a:gd name="T35" fmla="*/ 227 h 242"/>
                <a:gd name="T36" fmla="*/ 15 w 259"/>
                <a:gd name="T37" fmla="*/ 236 h 242"/>
                <a:gd name="T38" fmla="*/ 103 w 259"/>
                <a:gd name="T39" fmla="*/ 176 h 242"/>
                <a:gd name="T40" fmla="*/ 107 w 259"/>
                <a:gd name="T41" fmla="*/ 177 h 242"/>
                <a:gd name="T42" fmla="*/ 141 w 259"/>
                <a:gd name="T43" fmla="*/ 172 h 242"/>
                <a:gd name="T44" fmla="*/ 148 w 259"/>
                <a:gd name="T45" fmla="*/ 184 h 242"/>
                <a:gd name="T46" fmla="*/ 154 w 259"/>
                <a:gd name="T47" fmla="*/ 188 h 242"/>
                <a:gd name="T48" fmla="*/ 245 w 259"/>
                <a:gd name="T49" fmla="*/ 204 h 242"/>
                <a:gd name="T50" fmla="*/ 249 w 259"/>
                <a:gd name="T51" fmla="*/ 194 h 242"/>
                <a:gd name="T52" fmla="*/ 153 w 259"/>
                <a:gd name="T53" fmla="*/ 147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59" h="242">
                  <a:moveTo>
                    <a:pt x="134" y="153"/>
                  </a:moveTo>
                  <a:cubicBezTo>
                    <a:pt x="137" y="145"/>
                    <a:pt x="133" y="136"/>
                    <a:pt x="126" y="133"/>
                  </a:cubicBezTo>
                  <a:cubicBezTo>
                    <a:pt x="118" y="130"/>
                    <a:pt x="109" y="133"/>
                    <a:pt x="106" y="141"/>
                  </a:cubicBezTo>
                  <a:cubicBezTo>
                    <a:pt x="102" y="149"/>
                    <a:pt x="106" y="158"/>
                    <a:pt x="114" y="161"/>
                  </a:cubicBezTo>
                  <a:cubicBezTo>
                    <a:pt x="122" y="164"/>
                    <a:pt x="131" y="161"/>
                    <a:pt x="134" y="153"/>
                  </a:cubicBezTo>
                  <a:close/>
                  <a:moveTo>
                    <a:pt x="153" y="147"/>
                  </a:moveTo>
                  <a:cubicBezTo>
                    <a:pt x="153" y="134"/>
                    <a:pt x="145" y="122"/>
                    <a:pt x="132" y="116"/>
                  </a:cubicBezTo>
                  <a:cubicBezTo>
                    <a:pt x="132" y="116"/>
                    <a:pt x="131" y="116"/>
                    <a:pt x="131" y="116"/>
                  </a:cubicBezTo>
                  <a:cubicBezTo>
                    <a:pt x="134" y="112"/>
                    <a:pt x="136" y="108"/>
                    <a:pt x="138" y="104"/>
                  </a:cubicBezTo>
                  <a:cubicBezTo>
                    <a:pt x="139" y="101"/>
                    <a:pt x="139" y="100"/>
                    <a:pt x="138" y="96"/>
                  </a:cubicBezTo>
                  <a:cubicBezTo>
                    <a:pt x="107" y="10"/>
                    <a:pt x="107" y="10"/>
                    <a:pt x="107" y="10"/>
                  </a:cubicBezTo>
                  <a:cubicBezTo>
                    <a:pt x="105" y="0"/>
                    <a:pt x="96" y="0"/>
                    <a:pt x="95" y="11"/>
                  </a:cubicBezTo>
                  <a:cubicBezTo>
                    <a:pt x="103" y="118"/>
                    <a:pt x="103" y="118"/>
                    <a:pt x="103" y="118"/>
                  </a:cubicBezTo>
                  <a:cubicBezTo>
                    <a:pt x="97" y="122"/>
                    <a:pt x="92" y="127"/>
                    <a:pt x="89" y="134"/>
                  </a:cubicBezTo>
                  <a:cubicBezTo>
                    <a:pt x="87" y="141"/>
                    <a:pt x="86" y="147"/>
                    <a:pt x="87" y="153"/>
                  </a:cubicBezTo>
                  <a:cubicBezTo>
                    <a:pt x="83" y="152"/>
                    <a:pt x="78" y="152"/>
                    <a:pt x="74" y="153"/>
                  </a:cubicBezTo>
                  <a:cubicBezTo>
                    <a:pt x="70" y="153"/>
                    <a:pt x="70" y="154"/>
                    <a:pt x="67" y="156"/>
                  </a:cubicBezTo>
                  <a:cubicBezTo>
                    <a:pt x="7" y="227"/>
                    <a:pt x="7" y="227"/>
                    <a:pt x="7" y="227"/>
                  </a:cubicBezTo>
                  <a:cubicBezTo>
                    <a:pt x="0" y="233"/>
                    <a:pt x="4" y="242"/>
                    <a:pt x="15" y="236"/>
                  </a:cubicBezTo>
                  <a:cubicBezTo>
                    <a:pt x="103" y="176"/>
                    <a:pt x="103" y="176"/>
                    <a:pt x="103" y="176"/>
                  </a:cubicBezTo>
                  <a:cubicBezTo>
                    <a:pt x="105" y="176"/>
                    <a:pt x="106" y="177"/>
                    <a:pt x="107" y="177"/>
                  </a:cubicBezTo>
                  <a:cubicBezTo>
                    <a:pt x="119" y="182"/>
                    <a:pt x="132" y="180"/>
                    <a:pt x="141" y="172"/>
                  </a:cubicBezTo>
                  <a:cubicBezTo>
                    <a:pt x="143" y="176"/>
                    <a:pt x="145" y="181"/>
                    <a:pt x="148" y="184"/>
                  </a:cubicBezTo>
                  <a:cubicBezTo>
                    <a:pt x="150" y="187"/>
                    <a:pt x="151" y="187"/>
                    <a:pt x="154" y="188"/>
                  </a:cubicBezTo>
                  <a:cubicBezTo>
                    <a:pt x="245" y="204"/>
                    <a:pt x="245" y="204"/>
                    <a:pt x="245" y="204"/>
                  </a:cubicBezTo>
                  <a:cubicBezTo>
                    <a:pt x="255" y="207"/>
                    <a:pt x="259" y="199"/>
                    <a:pt x="249" y="194"/>
                  </a:cubicBezTo>
                  <a:cubicBezTo>
                    <a:pt x="153" y="147"/>
                    <a:pt x="153" y="147"/>
                    <a:pt x="153" y="147"/>
                  </a:cubicBez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" name="iṩlïḓê">
              <a:extLst>
                <a:ext uri="{FF2B5EF4-FFF2-40B4-BE49-F238E27FC236}">
                  <a16:creationId xmlns:a16="http://schemas.microsoft.com/office/drawing/2014/main" xmlns="" id="{1555A326-AF28-494D-BB7C-13B3258A60D3}"/>
                </a:ext>
              </a:extLst>
            </p:cNvPr>
            <p:cNvSpPr/>
            <p:nvPr/>
          </p:nvSpPr>
          <p:spPr bwMode="auto">
            <a:xfrm>
              <a:off x="0" y="6224023"/>
              <a:ext cx="8554720" cy="628975"/>
            </a:xfrm>
            <a:custGeom>
              <a:avLst/>
              <a:gdLst>
                <a:gd name="T0" fmla="*/ 3618 w 3644"/>
                <a:gd name="T1" fmla="*/ 440 h 452"/>
                <a:gd name="T2" fmla="*/ 1494 w 3644"/>
                <a:gd name="T3" fmla="*/ 30 h 452"/>
                <a:gd name="T4" fmla="*/ 0 w 3644"/>
                <a:gd name="T5" fmla="*/ 243 h 452"/>
                <a:gd name="T6" fmla="*/ 0 w 3644"/>
                <a:gd name="T7" fmla="*/ 452 h 452"/>
                <a:gd name="T8" fmla="*/ 3639 w 3644"/>
                <a:gd name="T9" fmla="*/ 452 h 452"/>
                <a:gd name="T10" fmla="*/ 3618 w 3644"/>
                <a:gd name="T11" fmla="*/ 440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44" h="452">
                  <a:moveTo>
                    <a:pt x="3618" y="440"/>
                  </a:moveTo>
                  <a:cubicBezTo>
                    <a:pt x="2157" y="303"/>
                    <a:pt x="2238" y="64"/>
                    <a:pt x="1494" y="30"/>
                  </a:cubicBezTo>
                  <a:cubicBezTo>
                    <a:pt x="839" y="0"/>
                    <a:pt x="272" y="103"/>
                    <a:pt x="0" y="243"/>
                  </a:cubicBezTo>
                  <a:cubicBezTo>
                    <a:pt x="0" y="452"/>
                    <a:pt x="0" y="452"/>
                    <a:pt x="0" y="452"/>
                  </a:cubicBezTo>
                  <a:cubicBezTo>
                    <a:pt x="3639" y="452"/>
                    <a:pt x="3639" y="452"/>
                    <a:pt x="3639" y="452"/>
                  </a:cubicBezTo>
                  <a:cubicBezTo>
                    <a:pt x="3644" y="446"/>
                    <a:pt x="3638" y="441"/>
                    <a:pt x="3618" y="44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id-ID" sz="2400"/>
            </a:p>
          </p:txBody>
        </p:sp>
        <p:sp>
          <p:nvSpPr>
            <p:cNvPr id="10" name="iṣľïde">
              <a:extLst>
                <a:ext uri="{FF2B5EF4-FFF2-40B4-BE49-F238E27FC236}">
                  <a16:creationId xmlns:a16="http://schemas.microsoft.com/office/drawing/2014/main" xmlns="" id="{84C8A498-0B62-4938-9EB0-F9EAE50641CE}"/>
                </a:ext>
              </a:extLst>
            </p:cNvPr>
            <p:cNvSpPr/>
            <p:nvPr/>
          </p:nvSpPr>
          <p:spPr bwMode="auto">
            <a:xfrm>
              <a:off x="3275217" y="6429732"/>
              <a:ext cx="8916783" cy="442555"/>
            </a:xfrm>
            <a:custGeom>
              <a:avLst/>
              <a:gdLst>
                <a:gd name="T0" fmla="*/ 2343 w 2343"/>
                <a:gd name="T1" fmla="*/ 31 h 314"/>
                <a:gd name="T2" fmla="*/ 1710 w 2343"/>
                <a:gd name="T3" fmla="*/ 10 h 314"/>
                <a:gd name="T4" fmla="*/ 20 w 2343"/>
                <a:gd name="T5" fmla="*/ 305 h 314"/>
                <a:gd name="T6" fmla="*/ 4 w 2343"/>
                <a:gd name="T7" fmla="*/ 314 h 314"/>
                <a:gd name="T8" fmla="*/ 2343 w 2343"/>
                <a:gd name="T9" fmla="*/ 314 h 314"/>
                <a:gd name="T10" fmla="*/ 2343 w 2343"/>
                <a:gd name="T11" fmla="*/ 31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43" h="314">
                  <a:moveTo>
                    <a:pt x="2343" y="31"/>
                  </a:moveTo>
                  <a:cubicBezTo>
                    <a:pt x="2154" y="9"/>
                    <a:pt x="1939" y="0"/>
                    <a:pt x="1710" y="10"/>
                  </a:cubicBezTo>
                  <a:cubicBezTo>
                    <a:pt x="1118" y="34"/>
                    <a:pt x="1183" y="207"/>
                    <a:pt x="20" y="305"/>
                  </a:cubicBezTo>
                  <a:cubicBezTo>
                    <a:pt x="5" y="306"/>
                    <a:pt x="0" y="309"/>
                    <a:pt x="4" y="314"/>
                  </a:cubicBezTo>
                  <a:cubicBezTo>
                    <a:pt x="2343" y="314"/>
                    <a:pt x="2343" y="314"/>
                    <a:pt x="2343" y="314"/>
                  </a:cubicBezTo>
                  <a:lnTo>
                    <a:pt x="2343" y="31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grpSp>
          <p:nvGrpSpPr>
            <p:cNvPr id="11" name="îṧľídé">
              <a:extLst>
                <a:ext uri="{FF2B5EF4-FFF2-40B4-BE49-F238E27FC236}">
                  <a16:creationId xmlns:a16="http://schemas.microsoft.com/office/drawing/2014/main" xmlns="" id="{89FB53ED-7EF5-4CBB-8849-60D914C1653F}"/>
                </a:ext>
              </a:extLst>
            </p:cNvPr>
            <p:cNvGrpSpPr/>
            <p:nvPr/>
          </p:nvGrpSpPr>
          <p:grpSpPr>
            <a:xfrm>
              <a:off x="4897502" y="2257251"/>
              <a:ext cx="2844393" cy="970279"/>
              <a:chOff x="4897502" y="1153721"/>
              <a:chExt cx="2108063" cy="970279"/>
            </a:xfrm>
          </p:grpSpPr>
          <p:sp>
            <p:nvSpPr>
              <p:cNvPr id="21" name="iṥḷíḓe">
                <a:extLst>
                  <a:ext uri="{FF2B5EF4-FFF2-40B4-BE49-F238E27FC236}">
                    <a16:creationId xmlns:a16="http://schemas.microsoft.com/office/drawing/2014/main" xmlns="" id="{E5495DC7-AB56-4BF2-86B4-42BB99F373B3}"/>
                  </a:ext>
                </a:extLst>
              </p:cNvPr>
              <p:cNvSpPr/>
              <p:nvPr/>
            </p:nvSpPr>
            <p:spPr bwMode="auto">
              <a:xfrm>
                <a:off x="4897502" y="1566601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2" name="îśḷïḍê">
                <a:extLst>
                  <a:ext uri="{FF2B5EF4-FFF2-40B4-BE49-F238E27FC236}">
                    <a16:creationId xmlns:a16="http://schemas.microsoft.com/office/drawing/2014/main" xmlns="" id="{612022DC-0D6A-4090-924A-D0684B4925E3}"/>
                  </a:ext>
                </a:extLst>
              </p:cNvPr>
              <p:cNvSpPr txBox="1"/>
              <p:nvPr/>
            </p:nvSpPr>
            <p:spPr bwMode="auto">
              <a:xfrm>
                <a:off x="4897502" y="1153721"/>
                <a:ext cx="21080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360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01.Text here</a:t>
                </a:r>
              </a:p>
            </p:txBody>
          </p:sp>
        </p:grpSp>
        <p:grpSp>
          <p:nvGrpSpPr>
            <p:cNvPr id="12" name="íšḷiḋé">
              <a:extLst>
                <a:ext uri="{FF2B5EF4-FFF2-40B4-BE49-F238E27FC236}">
                  <a16:creationId xmlns:a16="http://schemas.microsoft.com/office/drawing/2014/main" xmlns="" id="{C34E84AB-B684-4A9D-806C-5025E8283E73}"/>
                </a:ext>
              </a:extLst>
            </p:cNvPr>
            <p:cNvGrpSpPr/>
            <p:nvPr/>
          </p:nvGrpSpPr>
          <p:grpSpPr>
            <a:xfrm>
              <a:off x="4897502" y="3850217"/>
              <a:ext cx="2844393" cy="970279"/>
              <a:chOff x="4897502" y="2624817"/>
              <a:chExt cx="2108063" cy="970279"/>
            </a:xfrm>
          </p:grpSpPr>
          <p:sp>
            <p:nvSpPr>
              <p:cNvPr id="19" name="ísļïḓé">
                <a:extLst>
                  <a:ext uri="{FF2B5EF4-FFF2-40B4-BE49-F238E27FC236}">
                    <a16:creationId xmlns:a16="http://schemas.microsoft.com/office/drawing/2014/main" xmlns="" id="{B81E699A-A36E-4969-9880-7B3449CDCBC5}"/>
                  </a:ext>
                </a:extLst>
              </p:cNvPr>
              <p:cNvSpPr/>
              <p:nvPr/>
            </p:nvSpPr>
            <p:spPr bwMode="auto">
              <a:xfrm>
                <a:off x="4897502" y="3037697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0" name="isľídè">
                <a:extLst>
                  <a:ext uri="{FF2B5EF4-FFF2-40B4-BE49-F238E27FC236}">
                    <a16:creationId xmlns:a16="http://schemas.microsoft.com/office/drawing/2014/main" xmlns="" id="{20E4AC77-5CBA-4AFF-A460-962A7F2544C3}"/>
                  </a:ext>
                </a:extLst>
              </p:cNvPr>
              <p:cNvSpPr txBox="1"/>
              <p:nvPr/>
            </p:nvSpPr>
            <p:spPr bwMode="auto">
              <a:xfrm>
                <a:off x="4897502" y="2624817"/>
                <a:ext cx="21080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360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03.Text here</a:t>
                </a:r>
              </a:p>
            </p:txBody>
          </p:sp>
        </p:grpSp>
        <p:grpSp>
          <p:nvGrpSpPr>
            <p:cNvPr id="13" name="íṡļíḍe">
              <a:extLst>
                <a:ext uri="{FF2B5EF4-FFF2-40B4-BE49-F238E27FC236}">
                  <a16:creationId xmlns:a16="http://schemas.microsoft.com/office/drawing/2014/main" xmlns="" id="{9BFC92A9-EAAF-464A-A781-026F873C9467}"/>
                </a:ext>
              </a:extLst>
            </p:cNvPr>
            <p:cNvGrpSpPr/>
            <p:nvPr/>
          </p:nvGrpSpPr>
          <p:grpSpPr>
            <a:xfrm>
              <a:off x="8676095" y="2257251"/>
              <a:ext cx="2844393" cy="970279"/>
              <a:chOff x="4897502" y="1153721"/>
              <a:chExt cx="2108063" cy="970279"/>
            </a:xfrm>
          </p:grpSpPr>
          <p:sp>
            <p:nvSpPr>
              <p:cNvPr id="17" name="ísḻïḑé">
                <a:extLst>
                  <a:ext uri="{FF2B5EF4-FFF2-40B4-BE49-F238E27FC236}">
                    <a16:creationId xmlns:a16="http://schemas.microsoft.com/office/drawing/2014/main" xmlns="" id="{CE7CD6DA-BC4D-4098-BAEE-47FCA5C3C532}"/>
                  </a:ext>
                </a:extLst>
              </p:cNvPr>
              <p:cNvSpPr/>
              <p:nvPr/>
            </p:nvSpPr>
            <p:spPr bwMode="auto">
              <a:xfrm>
                <a:off x="4897502" y="1566601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18" name="ïšľïḑè">
                <a:extLst>
                  <a:ext uri="{FF2B5EF4-FFF2-40B4-BE49-F238E27FC236}">
                    <a16:creationId xmlns:a16="http://schemas.microsoft.com/office/drawing/2014/main" xmlns="" id="{90436A15-0FF6-4AAB-960C-0BCD42824B1D}"/>
                  </a:ext>
                </a:extLst>
              </p:cNvPr>
              <p:cNvSpPr txBox="1"/>
              <p:nvPr/>
            </p:nvSpPr>
            <p:spPr bwMode="auto">
              <a:xfrm>
                <a:off x="4897502" y="1153721"/>
                <a:ext cx="21080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360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02.Text here</a:t>
                </a:r>
              </a:p>
            </p:txBody>
          </p:sp>
        </p:grpSp>
        <p:grpSp>
          <p:nvGrpSpPr>
            <p:cNvPr id="14" name="iṩḻïḓe">
              <a:extLst>
                <a:ext uri="{FF2B5EF4-FFF2-40B4-BE49-F238E27FC236}">
                  <a16:creationId xmlns:a16="http://schemas.microsoft.com/office/drawing/2014/main" xmlns="" id="{ECEADD11-65C5-4FA1-A392-B531D252EA46}"/>
                </a:ext>
              </a:extLst>
            </p:cNvPr>
            <p:cNvGrpSpPr/>
            <p:nvPr/>
          </p:nvGrpSpPr>
          <p:grpSpPr>
            <a:xfrm>
              <a:off x="8676095" y="3850217"/>
              <a:ext cx="2844393" cy="970279"/>
              <a:chOff x="4897502" y="2624817"/>
              <a:chExt cx="2108063" cy="970279"/>
            </a:xfrm>
          </p:grpSpPr>
          <p:sp>
            <p:nvSpPr>
              <p:cNvPr id="15" name="íŝľîḋé">
                <a:extLst>
                  <a:ext uri="{FF2B5EF4-FFF2-40B4-BE49-F238E27FC236}">
                    <a16:creationId xmlns:a16="http://schemas.microsoft.com/office/drawing/2014/main" xmlns="" id="{61D93E9F-910F-4EA5-B8E8-74290D1A8685}"/>
                  </a:ext>
                </a:extLst>
              </p:cNvPr>
              <p:cNvSpPr/>
              <p:nvPr/>
            </p:nvSpPr>
            <p:spPr bwMode="auto">
              <a:xfrm>
                <a:off x="4897502" y="3037697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16" name="îSḻíḍé">
                <a:extLst>
                  <a:ext uri="{FF2B5EF4-FFF2-40B4-BE49-F238E27FC236}">
                    <a16:creationId xmlns:a16="http://schemas.microsoft.com/office/drawing/2014/main" xmlns="" id="{4CBD062E-F708-4246-B415-3D21D36AF3BF}"/>
                  </a:ext>
                </a:extLst>
              </p:cNvPr>
              <p:cNvSpPr txBox="1"/>
              <p:nvPr/>
            </p:nvSpPr>
            <p:spPr bwMode="auto">
              <a:xfrm>
                <a:off x="4897502" y="2624817"/>
                <a:ext cx="21080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360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04.Text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62456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B74AFA9-3240-4E20-B8DD-7A45D78D69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325" y="1"/>
            <a:ext cx="10801350" cy="1015999"/>
          </a:xfrm>
        </p:spPr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EB4A22F9-6642-48F8-B765-EA82B9CF0F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95325" y="6515100"/>
            <a:ext cx="4114800" cy="206381"/>
          </a:xfrm>
        </p:spPr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54F6A41D-8E42-4593-8F60-54774C2003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599" y="6515100"/>
            <a:ext cx="2886075" cy="206381"/>
          </a:xfrm>
        </p:spPr>
        <p:txBody>
          <a:bodyPr/>
          <a:lstStyle/>
          <a:p>
            <a:fld id="{5DD3DB80-B894-403A-B48E-6FDC1A72010E}" type="slidenum">
              <a:rPr lang="zh-CN" altLang="en-US" smtClean="0"/>
              <a:pPr/>
              <a:t>23</a:t>
            </a:fld>
            <a:endParaRPr lang="zh-CN" altLang="en-US"/>
          </a:p>
        </p:txBody>
      </p:sp>
      <p:grpSp>
        <p:nvGrpSpPr>
          <p:cNvPr id="5" name="dc757227-04b2-4b08-b769-7e2fe8ee996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A68C147-65B3-49A6-844A-733381F22CB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099" y="1326796"/>
            <a:ext cx="10847389" cy="4690502"/>
            <a:chOff x="673099" y="1326796"/>
            <a:chExt cx="10847389" cy="4690502"/>
          </a:xfrm>
        </p:grpSpPr>
        <p:sp>
          <p:nvSpPr>
            <p:cNvPr id="6" name="ïṩļïḑè">
              <a:extLst>
                <a:ext uri="{FF2B5EF4-FFF2-40B4-BE49-F238E27FC236}">
                  <a16:creationId xmlns:a16="http://schemas.microsoft.com/office/drawing/2014/main" xmlns="" id="{4668820E-22A3-4F2A-8A90-8814B3F63702}"/>
                </a:ext>
              </a:extLst>
            </p:cNvPr>
            <p:cNvSpPr/>
            <p:nvPr/>
          </p:nvSpPr>
          <p:spPr bwMode="auto">
            <a:xfrm>
              <a:off x="8572502" y="5151117"/>
              <a:ext cx="2946399" cy="841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  <a:endParaRPr lang="zh-CN" altLang="en-US" sz="1100" dirty="0"/>
            </a:p>
          </p:txBody>
        </p:sp>
        <p:sp>
          <p:nvSpPr>
            <p:cNvPr id="7" name="íṥľïḍè">
              <a:extLst>
                <a:ext uri="{FF2B5EF4-FFF2-40B4-BE49-F238E27FC236}">
                  <a16:creationId xmlns:a16="http://schemas.microsoft.com/office/drawing/2014/main" xmlns="" id="{3764B392-9C75-4565-8504-EC8BEFE08B10}"/>
                </a:ext>
              </a:extLst>
            </p:cNvPr>
            <p:cNvSpPr/>
            <p:nvPr/>
          </p:nvSpPr>
          <p:spPr bwMode="auto">
            <a:xfrm>
              <a:off x="3785511" y="1351203"/>
              <a:ext cx="7734977" cy="841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  <a:endParaRPr lang="zh-CN" altLang="en-US" sz="1100" dirty="0"/>
            </a:p>
          </p:txBody>
        </p:sp>
        <p:sp>
          <p:nvSpPr>
            <p:cNvPr id="8" name="i$ḷíḓê">
              <a:extLst>
                <a:ext uri="{FF2B5EF4-FFF2-40B4-BE49-F238E27FC236}">
                  <a16:creationId xmlns:a16="http://schemas.microsoft.com/office/drawing/2014/main" xmlns="" id="{A9C0D0F5-BF4B-44AA-9FD4-9221D2494FA8}"/>
                </a:ext>
              </a:extLst>
            </p:cNvPr>
            <p:cNvSpPr/>
            <p:nvPr/>
          </p:nvSpPr>
          <p:spPr bwMode="auto">
            <a:xfrm>
              <a:off x="673100" y="1326796"/>
              <a:ext cx="3030538" cy="890588"/>
            </a:xfrm>
            <a:prstGeom prst="homePlate">
              <a:avLst/>
            </a:prstGeom>
            <a:noFill/>
            <a:ln w="38100" cap="flat">
              <a:solidFill>
                <a:schemeClr val="bg1">
                  <a:lumMod val="85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x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rgbClr val="000000"/>
                  </a:solidFill>
                </a:defRPr>
              </a:lvl1pPr>
              <a:lvl2pPr marL="171450" algn="ctr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rgbClr val="000000"/>
                  </a:solidFill>
                </a:defRPr>
              </a:lvl2pPr>
              <a:lvl3pPr marL="342900" algn="ctr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rgbClr val="000000"/>
                  </a:solidFill>
                </a:defRPr>
              </a:lvl3pPr>
              <a:lvl4pPr marL="514350" algn="ctr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rgbClr val="000000"/>
                  </a:solidFill>
                </a:defRPr>
              </a:lvl4pPr>
              <a:lvl5pPr marL="685800" algn="ctr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rgbClr val="000000"/>
                  </a:solidFill>
                </a:defRPr>
              </a:lvl5pPr>
              <a:lvl6pPr marL="857250" algn="l" defTabSz="171450" rtl="0" eaLnBrk="1" latinLnBrk="0" hangingPunct="1">
                <a:defRPr sz="2100" kern="1200">
                  <a:solidFill>
                    <a:srgbClr val="000000"/>
                  </a:solidFill>
                </a:defRPr>
              </a:lvl6pPr>
              <a:lvl7pPr marL="1028700" algn="l" defTabSz="171450" rtl="0" eaLnBrk="1" latinLnBrk="0" hangingPunct="1">
                <a:defRPr sz="2100" kern="1200">
                  <a:solidFill>
                    <a:srgbClr val="000000"/>
                  </a:solidFill>
                </a:defRPr>
              </a:lvl7pPr>
              <a:lvl8pPr marL="1200150" algn="l" defTabSz="171450" rtl="0" eaLnBrk="1" latinLnBrk="0" hangingPunct="1">
                <a:defRPr sz="2100" kern="1200">
                  <a:solidFill>
                    <a:srgbClr val="000000"/>
                  </a:solidFill>
                </a:defRPr>
              </a:lvl8pPr>
              <a:lvl9pPr marL="1371600" algn="l" defTabSz="171450" rtl="0" eaLnBrk="1" latinLnBrk="0" hangingPunct="1">
                <a:defRPr sz="2100" kern="1200">
                  <a:solidFill>
                    <a:srgbClr val="000000"/>
                  </a:solidFill>
                </a:defRPr>
              </a:lvl9pPr>
            </a:lstStyle>
            <a:p>
              <a:pPr algn="l"/>
              <a:r>
                <a:rPr lang="en-US" altLang="zh-CN" sz="1800" dirty="0">
                  <a:solidFill>
                    <a:schemeClr val="tx1"/>
                  </a:solidFill>
                </a:rPr>
                <a:t>Text here</a:t>
              </a:r>
            </a:p>
          </p:txBody>
        </p:sp>
        <p:sp>
          <p:nvSpPr>
            <p:cNvPr id="9" name="íŝļiḓè">
              <a:extLst>
                <a:ext uri="{FF2B5EF4-FFF2-40B4-BE49-F238E27FC236}">
                  <a16:creationId xmlns:a16="http://schemas.microsoft.com/office/drawing/2014/main" xmlns="" id="{F4BBA35A-EA78-4648-8A3E-9FAA4874526C}"/>
                </a:ext>
              </a:extLst>
            </p:cNvPr>
            <p:cNvSpPr/>
            <p:nvPr/>
          </p:nvSpPr>
          <p:spPr bwMode="auto">
            <a:xfrm>
              <a:off x="2774987" y="1532468"/>
              <a:ext cx="498162" cy="479244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ïšļîďê">
              <a:extLst>
                <a:ext uri="{FF2B5EF4-FFF2-40B4-BE49-F238E27FC236}">
                  <a16:creationId xmlns:a16="http://schemas.microsoft.com/office/drawing/2014/main" xmlns="" id="{D9ACC92A-EB69-40DC-B9B0-2137411D61D5}"/>
                </a:ext>
              </a:extLst>
            </p:cNvPr>
            <p:cNvSpPr/>
            <p:nvPr/>
          </p:nvSpPr>
          <p:spPr bwMode="auto">
            <a:xfrm rot="10800000" flipH="1" flipV="1">
              <a:off x="673099" y="2617117"/>
              <a:ext cx="4615393" cy="890588"/>
            </a:xfrm>
            <a:prstGeom prst="homePlate">
              <a:avLst/>
            </a:prstGeom>
            <a:noFill/>
            <a:ln w="38100" cap="flat">
              <a:solidFill>
                <a:schemeClr val="bg1">
                  <a:lumMod val="85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x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rgbClr val="000000"/>
                  </a:solidFill>
                </a:defRPr>
              </a:lvl1pPr>
              <a:lvl2pPr marL="171450" algn="ctr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rgbClr val="000000"/>
                  </a:solidFill>
                </a:defRPr>
              </a:lvl2pPr>
              <a:lvl3pPr marL="342900" algn="ctr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rgbClr val="000000"/>
                  </a:solidFill>
                </a:defRPr>
              </a:lvl3pPr>
              <a:lvl4pPr marL="514350" algn="ctr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rgbClr val="000000"/>
                  </a:solidFill>
                </a:defRPr>
              </a:lvl4pPr>
              <a:lvl5pPr marL="685800" algn="ctr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rgbClr val="000000"/>
                  </a:solidFill>
                </a:defRPr>
              </a:lvl5pPr>
              <a:lvl6pPr marL="857250" algn="l" defTabSz="171450" rtl="0" eaLnBrk="1" latinLnBrk="0" hangingPunct="1">
                <a:defRPr sz="2100" kern="1200">
                  <a:solidFill>
                    <a:srgbClr val="000000"/>
                  </a:solidFill>
                </a:defRPr>
              </a:lvl6pPr>
              <a:lvl7pPr marL="1028700" algn="l" defTabSz="171450" rtl="0" eaLnBrk="1" latinLnBrk="0" hangingPunct="1">
                <a:defRPr sz="2100" kern="1200">
                  <a:solidFill>
                    <a:srgbClr val="000000"/>
                  </a:solidFill>
                </a:defRPr>
              </a:lvl7pPr>
              <a:lvl8pPr marL="1200150" algn="l" defTabSz="171450" rtl="0" eaLnBrk="1" latinLnBrk="0" hangingPunct="1">
                <a:defRPr sz="2100" kern="1200">
                  <a:solidFill>
                    <a:srgbClr val="000000"/>
                  </a:solidFill>
                </a:defRPr>
              </a:lvl8pPr>
              <a:lvl9pPr marL="1371600" algn="l" defTabSz="171450" rtl="0" eaLnBrk="1" latinLnBrk="0" hangingPunct="1">
                <a:defRPr sz="2100" kern="1200">
                  <a:solidFill>
                    <a:srgbClr val="000000"/>
                  </a:solidFill>
                </a:defRPr>
              </a:lvl9pPr>
            </a:lstStyle>
            <a:p>
              <a:pPr algn="l"/>
              <a:r>
                <a:rPr lang="en-US" altLang="zh-CN" sz="1800" dirty="0">
                  <a:solidFill>
                    <a:schemeClr val="tx1"/>
                  </a:solidFill>
                </a:rPr>
                <a:t>Text here</a:t>
              </a:r>
            </a:p>
          </p:txBody>
        </p:sp>
        <p:sp>
          <p:nvSpPr>
            <p:cNvPr id="11" name="îśḻîdê">
              <a:extLst>
                <a:ext uri="{FF2B5EF4-FFF2-40B4-BE49-F238E27FC236}">
                  <a16:creationId xmlns:a16="http://schemas.microsoft.com/office/drawing/2014/main" xmlns="" id="{827B5294-4E45-43BF-BBAD-9B7EA4C49572}"/>
                </a:ext>
              </a:extLst>
            </p:cNvPr>
            <p:cNvSpPr/>
            <p:nvPr/>
          </p:nvSpPr>
          <p:spPr bwMode="auto">
            <a:xfrm>
              <a:off x="4387058" y="2813797"/>
              <a:ext cx="498160" cy="497226"/>
            </a:xfrm>
            <a:custGeom>
              <a:avLst/>
              <a:gdLst>
                <a:gd name="connsiteX0" fmla="*/ 290910 w 605702"/>
                <a:gd name="connsiteY0" fmla="*/ 156336 h 604568"/>
                <a:gd name="connsiteX1" fmla="*/ 335849 w 605702"/>
                <a:gd name="connsiteY1" fmla="*/ 164992 h 604568"/>
                <a:gd name="connsiteX2" fmla="*/ 288310 w 605702"/>
                <a:gd name="connsiteY2" fmla="*/ 212456 h 604568"/>
                <a:gd name="connsiteX3" fmla="*/ 203632 w 605702"/>
                <a:gd name="connsiteY3" fmla="*/ 244717 h 604568"/>
                <a:gd name="connsiteX4" fmla="*/ 203632 w 605702"/>
                <a:gd name="connsiteY4" fmla="*/ 401388 h 604568"/>
                <a:gd name="connsiteX5" fmla="*/ 360547 w 605702"/>
                <a:gd name="connsiteY5" fmla="*/ 401388 h 604568"/>
                <a:gd name="connsiteX6" fmla="*/ 392859 w 605702"/>
                <a:gd name="connsiteY6" fmla="*/ 316749 h 604568"/>
                <a:gd name="connsiteX7" fmla="*/ 440397 w 605702"/>
                <a:gd name="connsiteY7" fmla="*/ 269284 h 604568"/>
                <a:gd name="connsiteX8" fmla="*/ 400287 w 605702"/>
                <a:gd name="connsiteY8" fmla="*/ 441065 h 604568"/>
                <a:gd name="connsiteX9" fmla="*/ 163892 w 605702"/>
                <a:gd name="connsiteY9" fmla="*/ 441065 h 604568"/>
                <a:gd name="connsiteX10" fmla="*/ 163892 w 605702"/>
                <a:gd name="connsiteY10" fmla="*/ 205040 h 604568"/>
                <a:gd name="connsiteX11" fmla="*/ 290910 w 605702"/>
                <a:gd name="connsiteY11" fmla="*/ 156336 h 604568"/>
                <a:gd name="connsiteX12" fmla="*/ 246542 w 605702"/>
                <a:gd name="connsiteY12" fmla="*/ 43775 h 604568"/>
                <a:gd name="connsiteX13" fmla="*/ 422196 w 605702"/>
                <a:gd name="connsiteY13" fmla="*/ 78723 h 604568"/>
                <a:gd name="connsiteX14" fmla="*/ 376794 w 605702"/>
                <a:gd name="connsiteY14" fmla="*/ 124054 h 604568"/>
                <a:gd name="connsiteX15" fmla="*/ 126109 w 605702"/>
                <a:gd name="connsiteY15" fmla="*/ 167345 h 604568"/>
                <a:gd name="connsiteX16" fmla="*/ 126109 w 605702"/>
                <a:gd name="connsiteY16" fmla="*/ 478820 h 604568"/>
                <a:gd name="connsiteX17" fmla="*/ 438073 w 605702"/>
                <a:gd name="connsiteY17" fmla="*/ 478820 h 604568"/>
                <a:gd name="connsiteX18" fmla="*/ 481432 w 605702"/>
                <a:gd name="connsiteY18" fmla="*/ 228527 h 604568"/>
                <a:gd name="connsiteX19" fmla="*/ 526741 w 605702"/>
                <a:gd name="connsiteY19" fmla="*/ 183011 h 604568"/>
                <a:gd name="connsiteX20" fmla="*/ 481432 w 605702"/>
                <a:gd name="connsiteY20" fmla="*/ 522111 h 604568"/>
                <a:gd name="connsiteX21" fmla="*/ 82657 w 605702"/>
                <a:gd name="connsiteY21" fmla="*/ 522111 h 604568"/>
                <a:gd name="connsiteX22" fmla="*/ 82657 w 605702"/>
                <a:gd name="connsiteY22" fmla="*/ 123961 h 604568"/>
                <a:gd name="connsiteX23" fmla="*/ 246542 w 605702"/>
                <a:gd name="connsiteY23" fmla="*/ 43775 h 604568"/>
                <a:gd name="connsiteX24" fmla="*/ 536061 w 605702"/>
                <a:gd name="connsiteY24" fmla="*/ 0 h 604568"/>
                <a:gd name="connsiteX25" fmla="*/ 544232 w 605702"/>
                <a:gd name="connsiteY25" fmla="*/ 61368 h 604568"/>
                <a:gd name="connsiteX26" fmla="*/ 605702 w 605702"/>
                <a:gd name="connsiteY26" fmla="*/ 69526 h 604568"/>
                <a:gd name="connsiteX27" fmla="*/ 524361 w 605702"/>
                <a:gd name="connsiteY27" fmla="*/ 150732 h 604568"/>
                <a:gd name="connsiteX28" fmla="*/ 498361 w 605702"/>
                <a:gd name="connsiteY28" fmla="*/ 147302 h 604568"/>
                <a:gd name="connsiteX29" fmla="*/ 337721 w 605702"/>
                <a:gd name="connsiteY29" fmla="*/ 307767 h 604568"/>
                <a:gd name="connsiteX30" fmla="*/ 339764 w 605702"/>
                <a:gd name="connsiteY30" fmla="*/ 323063 h 604568"/>
                <a:gd name="connsiteX31" fmla="*/ 282101 w 605702"/>
                <a:gd name="connsiteY31" fmla="*/ 380630 h 604568"/>
                <a:gd name="connsiteX32" fmla="*/ 224437 w 605702"/>
                <a:gd name="connsiteY32" fmla="*/ 323063 h 604568"/>
                <a:gd name="connsiteX33" fmla="*/ 282101 w 605702"/>
                <a:gd name="connsiteY33" fmla="*/ 265495 h 604568"/>
                <a:gd name="connsiteX34" fmla="*/ 297422 w 605702"/>
                <a:gd name="connsiteY34" fmla="*/ 267535 h 604568"/>
                <a:gd name="connsiteX35" fmla="*/ 458155 w 605702"/>
                <a:gd name="connsiteY35" fmla="*/ 107162 h 604568"/>
                <a:gd name="connsiteX36" fmla="*/ 454719 w 605702"/>
                <a:gd name="connsiteY36" fmla="*/ 81206 h 60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5702" h="604568">
                  <a:moveTo>
                    <a:pt x="290910" y="156336"/>
                  </a:moveTo>
                  <a:cubicBezTo>
                    <a:pt x="306137" y="157147"/>
                    <a:pt x="321272" y="160032"/>
                    <a:pt x="335849" y="164992"/>
                  </a:cubicBezTo>
                  <a:lnTo>
                    <a:pt x="288310" y="212456"/>
                  </a:lnTo>
                  <a:cubicBezTo>
                    <a:pt x="257856" y="210695"/>
                    <a:pt x="226844" y="221449"/>
                    <a:pt x="203632" y="244717"/>
                  </a:cubicBezTo>
                  <a:cubicBezTo>
                    <a:pt x="160271" y="287918"/>
                    <a:pt x="160271" y="358187"/>
                    <a:pt x="203632" y="401388"/>
                  </a:cubicBezTo>
                  <a:cubicBezTo>
                    <a:pt x="246900" y="444680"/>
                    <a:pt x="317279" y="444680"/>
                    <a:pt x="360547" y="401388"/>
                  </a:cubicBezTo>
                  <a:cubicBezTo>
                    <a:pt x="383852" y="378211"/>
                    <a:pt x="394623" y="347156"/>
                    <a:pt x="392859" y="316749"/>
                  </a:cubicBezTo>
                  <a:lnTo>
                    <a:pt x="440397" y="269284"/>
                  </a:lnTo>
                  <a:cubicBezTo>
                    <a:pt x="460267" y="327595"/>
                    <a:pt x="446897" y="394620"/>
                    <a:pt x="400287" y="441065"/>
                  </a:cubicBezTo>
                  <a:cubicBezTo>
                    <a:pt x="335106" y="506236"/>
                    <a:pt x="229073" y="506236"/>
                    <a:pt x="163892" y="441065"/>
                  </a:cubicBezTo>
                  <a:cubicBezTo>
                    <a:pt x="98619" y="375987"/>
                    <a:pt x="98619" y="270118"/>
                    <a:pt x="163892" y="205040"/>
                  </a:cubicBezTo>
                  <a:cubicBezTo>
                    <a:pt x="198711" y="170137"/>
                    <a:pt x="245228" y="153902"/>
                    <a:pt x="290910" y="156336"/>
                  </a:cubicBezTo>
                  <a:close/>
                  <a:moveTo>
                    <a:pt x="246542" y="43775"/>
                  </a:moveTo>
                  <a:cubicBezTo>
                    <a:pt x="306463" y="36243"/>
                    <a:pt x="368345" y="47900"/>
                    <a:pt x="422196" y="78723"/>
                  </a:cubicBezTo>
                  <a:lnTo>
                    <a:pt x="376794" y="124054"/>
                  </a:lnTo>
                  <a:cubicBezTo>
                    <a:pt x="294811" y="85305"/>
                    <a:pt x="193980" y="99581"/>
                    <a:pt x="126109" y="167345"/>
                  </a:cubicBezTo>
                  <a:cubicBezTo>
                    <a:pt x="39948" y="253371"/>
                    <a:pt x="39948" y="392793"/>
                    <a:pt x="126109" y="478820"/>
                  </a:cubicBezTo>
                  <a:cubicBezTo>
                    <a:pt x="212271" y="564846"/>
                    <a:pt x="351912" y="564846"/>
                    <a:pt x="438073" y="478820"/>
                  </a:cubicBezTo>
                  <a:cubicBezTo>
                    <a:pt x="505944" y="411055"/>
                    <a:pt x="520428" y="310382"/>
                    <a:pt x="481432" y="228527"/>
                  </a:cubicBezTo>
                  <a:lnTo>
                    <a:pt x="526741" y="183011"/>
                  </a:lnTo>
                  <a:cubicBezTo>
                    <a:pt x="588484" y="290544"/>
                    <a:pt x="573350" y="430244"/>
                    <a:pt x="481432" y="522111"/>
                  </a:cubicBezTo>
                  <a:cubicBezTo>
                    <a:pt x="371316" y="632054"/>
                    <a:pt x="192866" y="632054"/>
                    <a:pt x="82657" y="522111"/>
                  </a:cubicBezTo>
                  <a:cubicBezTo>
                    <a:pt x="-27552" y="412168"/>
                    <a:pt x="-27552" y="233997"/>
                    <a:pt x="82657" y="123961"/>
                  </a:cubicBezTo>
                  <a:cubicBezTo>
                    <a:pt x="128662" y="78028"/>
                    <a:pt x="186622" y="51307"/>
                    <a:pt x="246542" y="43775"/>
                  </a:cubicBezTo>
                  <a:close/>
                  <a:moveTo>
                    <a:pt x="536061" y="0"/>
                  </a:moveTo>
                  <a:lnTo>
                    <a:pt x="544232" y="61368"/>
                  </a:lnTo>
                  <a:lnTo>
                    <a:pt x="605702" y="69526"/>
                  </a:lnTo>
                  <a:lnTo>
                    <a:pt x="524361" y="150732"/>
                  </a:lnTo>
                  <a:lnTo>
                    <a:pt x="498361" y="147302"/>
                  </a:lnTo>
                  <a:lnTo>
                    <a:pt x="337721" y="307767"/>
                  </a:lnTo>
                  <a:cubicBezTo>
                    <a:pt x="339021" y="312588"/>
                    <a:pt x="339764" y="317779"/>
                    <a:pt x="339764" y="323063"/>
                  </a:cubicBezTo>
                  <a:cubicBezTo>
                    <a:pt x="339764" y="354859"/>
                    <a:pt x="313950" y="380630"/>
                    <a:pt x="282101" y="380630"/>
                  </a:cubicBezTo>
                  <a:cubicBezTo>
                    <a:pt x="250251" y="380630"/>
                    <a:pt x="224437" y="354859"/>
                    <a:pt x="224437" y="323063"/>
                  </a:cubicBezTo>
                  <a:cubicBezTo>
                    <a:pt x="224437" y="291266"/>
                    <a:pt x="250251" y="265495"/>
                    <a:pt x="282101" y="265495"/>
                  </a:cubicBezTo>
                  <a:cubicBezTo>
                    <a:pt x="287393" y="265495"/>
                    <a:pt x="292500" y="266237"/>
                    <a:pt x="297422" y="267535"/>
                  </a:cubicBezTo>
                  <a:lnTo>
                    <a:pt x="458155" y="107162"/>
                  </a:lnTo>
                  <a:lnTo>
                    <a:pt x="454719" y="81206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sp>
          <p:nvSpPr>
            <p:cNvPr id="12" name="ïṩļîdê">
              <a:extLst>
                <a:ext uri="{FF2B5EF4-FFF2-40B4-BE49-F238E27FC236}">
                  <a16:creationId xmlns:a16="http://schemas.microsoft.com/office/drawing/2014/main" xmlns="" id="{A0154657-A844-4254-A8E9-0321DF2592D0}"/>
                </a:ext>
              </a:extLst>
            </p:cNvPr>
            <p:cNvSpPr/>
            <p:nvPr/>
          </p:nvSpPr>
          <p:spPr bwMode="auto">
            <a:xfrm>
              <a:off x="673099" y="3907435"/>
              <a:ext cx="6131192" cy="890588"/>
            </a:xfrm>
            <a:prstGeom prst="homePlate">
              <a:avLst/>
            </a:prstGeom>
            <a:solidFill>
              <a:schemeClr val="accent1"/>
            </a:solidFill>
            <a:ln w="38100" cap="flat">
              <a:solidFill>
                <a:schemeClr val="accent1"/>
              </a:solidFill>
              <a:prstDash val="solid"/>
              <a:miter lim="800000"/>
              <a:headEnd type="none" w="med" len="med"/>
              <a:tailEnd type="none" w="med" len="med"/>
            </a:ln>
            <a:ex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rgbClr val="000000"/>
                  </a:solidFill>
                </a:defRPr>
              </a:lvl1pPr>
              <a:lvl2pPr marL="171450" algn="ctr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rgbClr val="000000"/>
                  </a:solidFill>
                </a:defRPr>
              </a:lvl2pPr>
              <a:lvl3pPr marL="342900" algn="ctr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rgbClr val="000000"/>
                  </a:solidFill>
                </a:defRPr>
              </a:lvl3pPr>
              <a:lvl4pPr marL="514350" algn="ctr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rgbClr val="000000"/>
                  </a:solidFill>
                </a:defRPr>
              </a:lvl4pPr>
              <a:lvl5pPr marL="685800" algn="ctr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rgbClr val="000000"/>
                  </a:solidFill>
                </a:defRPr>
              </a:lvl5pPr>
              <a:lvl6pPr marL="857250" algn="l" defTabSz="171450" rtl="0" eaLnBrk="1" latinLnBrk="0" hangingPunct="1">
                <a:defRPr sz="2100" kern="1200">
                  <a:solidFill>
                    <a:srgbClr val="000000"/>
                  </a:solidFill>
                </a:defRPr>
              </a:lvl6pPr>
              <a:lvl7pPr marL="1028700" algn="l" defTabSz="171450" rtl="0" eaLnBrk="1" latinLnBrk="0" hangingPunct="1">
                <a:defRPr sz="2100" kern="1200">
                  <a:solidFill>
                    <a:srgbClr val="000000"/>
                  </a:solidFill>
                </a:defRPr>
              </a:lvl7pPr>
              <a:lvl8pPr marL="1200150" algn="l" defTabSz="171450" rtl="0" eaLnBrk="1" latinLnBrk="0" hangingPunct="1">
                <a:defRPr sz="2100" kern="1200">
                  <a:solidFill>
                    <a:srgbClr val="000000"/>
                  </a:solidFill>
                </a:defRPr>
              </a:lvl8pPr>
              <a:lvl9pPr marL="1371600" algn="l" defTabSz="171450" rtl="0" eaLnBrk="1" latinLnBrk="0" hangingPunct="1">
                <a:defRPr sz="2100" kern="1200">
                  <a:solidFill>
                    <a:srgbClr val="000000"/>
                  </a:solidFill>
                </a:defRPr>
              </a:lvl9pPr>
            </a:lstStyle>
            <a:p>
              <a:pPr algn="l"/>
              <a:r>
                <a:rPr lang="en-US" altLang="zh-CN" sz="2000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13" name="îSḻîďê">
              <a:extLst>
                <a:ext uri="{FF2B5EF4-FFF2-40B4-BE49-F238E27FC236}">
                  <a16:creationId xmlns:a16="http://schemas.microsoft.com/office/drawing/2014/main" xmlns="" id="{1D6DE0E1-4E1E-428B-9CF2-54C1B7FABD47}"/>
                </a:ext>
              </a:extLst>
            </p:cNvPr>
            <p:cNvSpPr/>
            <p:nvPr/>
          </p:nvSpPr>
          <p:spPr bwMode="auto">
            <a:xfrm>
              <a:off x="5822706" y="4131522"/>
              <a:ext cx="546588" cy="442414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/>
            </a:p>
          </p:txBody>
        </p:sp>
        <p:sp>
          <p:nvSpPr>
            <p:cNvPr id="14" name="iSľîḓe">
              <a:extLst>
                <a:ext uri="{FF2B5EF4-FFF2-40B4-BE49-F238E27FC236}">
                  <a16:creationId xmlns:a16="http://schemas.microsoft.com/office/drawing/2014/main" xmlns="" id="{3B729F7C-6222-4A96-9BCA-C9C7DB167C9E}"/>
                </a:ext>
              </a:extLst>
            </p:cNvPr>
            <p:cNvSpPr/>
            <p:nvPr/>
          </p:nvSpPr>
          <p:spPr bwMode="auto">
            <a:xfrm>
              <a:off x="673099" y="5126710"/>
              <a:ext cx="7734300" cy="890588"/>
            </a:xfrm>
            <a:prstGeom prst="homePlate">
              <a:avLst/>
            </a:prstGeom>
            <a:noFill/>
            <a:ln w="38100" cap="flat">
              <a:solidFill>
                <a:schemeClr val="bg1">
                  <a:lumMod val="85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dirty="0"/>
                <a:t>Text here</a:t>
              </a:r>
            </a:p>
          </p:txBody>
        </p:sp>
        <p:sp>
          <p:nvSpPr>
            <p:cNvPr id="15" name="ïŝḷídé">
              <a:extLst>
                <a:ext uri="{FF2B5EF4-FFF2-40B4-BE49-F238E27FC236}">
                  <a16:creationId xmlns:a16="http://schemas.microsoft.com/office/drawing/2014/main" xmlns="" id="{8C29A4C4-B0BC-43EE-A527-966E6D61B9A9}"/>
                </a:ext>
              </a:extLst>
            </p:cNvPr>
            <p:cNvSpPr/>
            <p:nvPr/>
          </p:nvSpPr>
          <p:spPr bwMode="auto">
            <a:xfrm>
              <a:off x="7470140" y="5343525"/>
              <a:ext cx="479356" cy="461010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îṣļîde">
              <a:extLst>
                <a:ext uri="{FF2B5EF4-FFF2-40B4-BE49-F238E27FC236}">
                  <a16:creationId xmlns:a16="http://schemas.microsoft.com/office/drawing/2014/main" xmlns="" id="{3E3BB57D-3146-43E6-B15D-97DA6060FAE4}"/>
                </a:ext>
              </a:extLst>
            </p:cNvPr>
            <p:cNvSpPr/>
            <p:nvPr/>
          </p:nvSpPr>
          <p:spPr bwMode="auto">
            <a:xfrm>
              <a:off x="5388147" y="2641522"/>
              <a:ext cx="6132341" cy="841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  <a:endParaRPr lang="zh-CN" altLang="en-US" sz="1100" dirty="0"/>
            </a:p>
          </p:txBody>
        </p:sp>
        <p:sp>
          <p:nvSpPr>
            <p:cNvPr id="17" name="îṡ1îḍè">
              <a:extLst>
                <a:ext uri="{FF2B5EF4-FFF2-40B4-BE49-F238E27FC236}">
                  <a16:creationId xmlns:a16="http://schemas.microsoft.com/office/drawing/2014/main" xmlns="" id="{879EC539-518F-49D8-B92E-51F29AE19640}"/>
                </a:ext>
              </a:extLst>
            </p:cNvPr>
            <p:cNvSpPr/>
            <p:nvPr/>
          </p:nvSpPr>
          <p:spPr bwMode="auto">
            <a:xfrm>
              <a:off x="6804291" y="3931841"/>
              <a:ext cx="4716197" cy="841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  <a:endParaRPr lang="zh-CN" altLang="en-US" sz="1100" dirty="0"/>
            </a:p>
          </p:txBody>
        </p:sp>
      </p:grpSp>
    </p:spTree>
    <p:extLst>
      <p:ext uri="{BB962C8B-B14F-4D97-AF65-F5344CB8AC3E}">
        <p14:creationId xmlns:p14="http://schemas.microsoft.com/office/powerpoint/2010/main" val="3704206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D533AFC-A748-4AA8-9F71-4768CBA72B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325" y="1"/>
            <a:ext cx="10801350" cy="1015999"/>
          </a:xfrm>
        </p:spPr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62750F6-E7A0-476F-A8B3-A7A1168C5C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95325" y="6515100"/>
            <a:ext cx="4114800" cy="206381"/>
          </a:xfrm>
        </p:spPr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6763F146-7E12-4837-A5DC-192FB0B344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599" y="6515100"/>
            <a:ext cx="2886075" cy="206381"/>
          </a:xfrm>
        </p:spPr>
        <p:txBody>
          <a:bodyPr/>
          <a:lstStyle/>
          <a:p>
            <a:fld id="{5DD3DB80-B894-403A-B48E-6FDC1A72010E}" type="slidenum">
              <a:rPr lang="zh-CN" altLang="en-US" smtClean="0"/>
              <a:pPr/>
              <a:t>24</a:t>
            </a:fld>
            <a:endParaRPr lang="zh-CN" altLang="en-US"/>
          </a:p>
        </p:txBody>
      </p:sp>
      <p:grpSp>
        <p:nvGrpSpPr>
          <p:cNvPr id="5" name="9f35b37b-af8a-4341-87f5-e7ce3f3dd2e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0F04A9FB-44C4-4803-A490-1CC049AF5B3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123949"/>
            <a:ext cx="12192000" cy="5019675"/>
            <a:chOff x="0" y="1123949"/>
            <a:chExt cx="12192000" cy="5019675"/>
          </a:xfrm>
        </p:grpSpPr>
        <p:sp>
          <p:nvSpPr>
            <p:cNvPr id="6" name="îṩľíḋé">
              <a:extLst>
                <a:ext uri="{FF2B5EF4-FFF2-40B4-BE49-F238E27FC236}">
                  <a16:creationId xmlns:a16="http://schemas.microsoft.com/office/drawing/2014/main" xmlns="" id="{31EFD82A-6524-405F-B5E9-E80CD120049E}"/>
                </a:ext>
              </a:extLst>
            </p:cNvPr>
            <p:cNvSpPr/>
            <p:nvPr/>
          </p:nvSpPr>
          <p:spPr>
            <a:xfrm>
              <a:off x="6197601" y="1123949"/>
              <a:ext cx="2529840" cy="5019675"/>
            </a:xfrm>
            <a:prstGeom prst="rect">
              <a:avLst/>
            </a:prstGeom>
            <a:blipFill>
              <a:blip r:embed="rId3"/>
              <a:stretch>
                <a:fillRect l="-99368" r="-98376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7" name="íŝḷîḍê">
              <a:extLst>
                <a:ext uri="{FF2B5EF4-FFF2-40B4-BE49-F238E27FC236}">
                  <a16:creationId xmlns:a16="http://schemas.microsoft.com/office/drawing/2014/main" xmlns="" id="{BCA30809-C980-43B5-A669-2AE2A6549105}"/>
                </a:ext>
              </a:extLst>
            </p:cNvPr>
            <p:cNvSpPr/>
            <p:nvPr/>
          </p:nvSpPr>
          <p:spPr>
            <a:xfrm>
              <a:off x="0" y="1883182"/>
              <a:ext cx="6197600" cy="158496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ïŝļïḓé">
              <a:extLst>
                <a:ext uri="{FF2B5EF4-FFF2-40B4-BE49-F238E27FC236}">
                  <a16:creationId xmlns:a16="http://schemas.microsoft.com/office/drawing/2014/main" xmlns="" id="{62E0942B-E1A7-4CBD-AFAB-21CDCD7431F5}"/>
                </a:ext>
              </a:extLst>
            </p:cNvPr>
            <p:cNvSpPr/>
            <p:nvPr/>
          </p:nvSpPr>
          <p:spPr>
            <a:xfrm>
              <a:off x="8727441" y="1883182"/>
              <a:ext cx="3464559" cy="158496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9" name="íŝlïḑê">
              <a:extLst>
                <a:ext uri="{FF2B5EF4-FFF2-40B4-BE49-F238E27FC236}">
                  <a16:creationId xmlns:a16="http://schemas.microsoft.com/office/drawing/2014/main" xmlns="" id="{672A155F-40BE-4543-B647-20532F03332B}"/>
                </a:ext>
              </a:extLst>
            </p:cNvPr>
            <p:cNvGrpSpPr/>
            <p:nvPr/>
          </p:nvGrpSpPr>
          <p:grpSpPr>
            <a:xfrm>
              <a:off x="8829040" y="2116265"/>
              <a:ext cx="2691447" cy="1118794"/>
              <a:chOff x="8829040" y="2204290"/>
              <a:chExt cx="2691447" cy="1118794"/>
            </a:xfrm>
          </p:grpSpPr>
          <p:sp>
            <p:nvSpPr>
              <p:cNvPr id="38" name="íšlïḍê">
                <a:extLst>
                  <a:ext uri="{FF2B5EF4-FFF2-40B4-BE49-F238E27FC236}">
                    <a16:creationId xmlns:a16="http://schemas.microsoft.com/office/drawing/2014/main" xmlns="" id="{DE22B2AC-9B73-4C31-A355-93E8E4AA56F4}"/>
                  </a:ext>
                </a:extLst>
              </p:cNvPr>
              <p:cNvSpPr txBox="1"/>
              <p:nvPr/>
            </p:nvSpPr>
            <p:spPr>
              <a:xfrm>
                <a:off x="8829041" y="2597679"/>
                <a:ext cx="2691446" cy="72540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9" name="íṥlïďè">
                <a:extLst>
                  <a:ext uri="{FF2B5EF4-FFF2-40B4-BE49-F238E27FC236}">
                    <a16:creationId xmlns:a16="http://schemas.microsoft.com/office/drawing/2014/main" xmlns="" id="{7D337032-9C10-4C08-84A7-EF8D091BA1C6}"/>
                  </a:ext>
                </a:extLst>
              </p:cNvPr>
              <p:cNvSpPr txBox="1"/>
              <p:nvPr/>
            </p:nvSpPr>
            <p:spPr>
              <a:xfrm>
                <a:off x="8829040" y="2204290"/>
                <a:ext cx="2691447" cy="39338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r>
                  <a:rPr lang="en-US" altLang="zh-CN" b="1" dirty="0"/>
                  <a:t>01.Text Here</a:t>
                </a:r>
                <a:endParaRPr lang="zh-CN" altLang="en-US" b="1" dirty="0"/>
              </a:p>
            </p:txBody>
          </p:sp>
        </p:grpSp>
        <p:sp>
          <p:nvSpPr>
            <p:cNvPr id="10" name="íṩļïdé">
              <a:extLst>
                <a:ext uri="{FF2B5EF4-FFF2-40B4-BE49-F238E27FC236}">
                  <a16:creationId xmlns:a16="http://schemas.microsoft.com/office/drawing/2014/main" xmlns="" id="{7804E0D1-DA55-49A9-B8DC-49C3AC51396B}"/>
                </a:ext>
              </a:extLst>
            </p:cNvPr>
            <p:cNvSpPr/>
            <p:nvPr/>
          </p:nvSpPr>
          <p:spPr>
            <a:xfrm>
              <a:off x="6197601" y="1883182"/>
              <a:ext cx="2529840" cy="1584960"/>
            </a:xfrm>
            <a:prstGeom prst="rect">
              <a:avLst/>
            </a:prstGeom>
            <a:solidFill>
              <a:schemeClr val="tx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000" dirty="0"/>
                <a:t>Text</a:t>
              </a:r>
              <a:endParaRPr lang="zh-CN" altLang="en-US" sz="2000" dirty="0"/>
            </a:p>
          </p:txBody>
        </p:sp>
        <p:grpSp>
          <p:nvGrpSpPr>
            <p:cNvPr id="11" name="ïsḻíďê">
              <a:extLst>
                <a:ext uri="{FF2B5EF4-FFF2-40B4-BE49-F238E27FC236}">
                  <a16:creationId xmlns:a16="http://schemas.microsoft.com/office/drawing/2014/main" xmlns="" id="{08597784-7495-4AE1-A47D-DD9F184D61B5}"/>
                </a:ext>
              </a:extLst>
            </p:cNvPr>
            <p:cNvGrpSpPr/>
            <p:nvPr/>
          </p:nvGrpSpPr>
          <p:grpSpPr>
            <a:xfrm>
              <a:off x="751205" y="2098688"/>
              <a:ext cx="5142233" cy="1153949"/>
              <a:chOff x="751205" y="2006031"/>
              <a:chExt cx="5142233" cy="1153949"/>
            </a:xfrm>
          </p:grpSpPr>
          <p:grpSp>
            <p:nvGrpSpPr>
              <p:cNvPr id="32" name="ïṡ1îde">
                <a:extLst>
                  <a:ext uri="{FF2B5EF4-FFF2-40B4-BE49-F238E27FC236}">
                    <a16:creationId xmlns:a16="http://schemas.microsoft.com/office/drawing/2014/main" xmlns="" id="{3810855B-1D2B-4A1E-9DD3-0A78D3ED9E2A}"/>
                  </a:ext>
                </a:extLst>
              </p:cNvPr>
              <p:cNvGrpSpPr/>
              <p:nvPr/>
            </p:nvGrpSpPr>
            <p:grpSpPr>
              <a:xfrm>
                <a:off x="751205" y="2221055"/>
                <a:ext cx="723900" cy="723900"/>
                <a:chOff x="751205" y="2221055"/>
                <a:chExt cx="723900" cy="723900"/>
              </a:xfrm>
            </p:grpSpPr>
            <p:sp>
              <p:nvSpPr>
                <p:cNvPr id="36" name="îś1íḑè">
                  <a:extLst>
                    <a:ext uri="{FF2B5EF4-FFF2-40B4-BE49-F238E27FC236}">
                      <a16:creationId xmlns:a16="http://schemas.microsoft.com/office/drawing/2014/main" xmlns="" id="{63B61955-E990-4E93-A97B-614B0500120A}"/>
                    </a:ext>
                  </a:extLst>
                </p:cNvPr>
                <p:cNvSpPr/>
                <p:nvPr/>
              </p:nvSpPr>
              <p:spPr>
                <a:xfrm>
                  <a:off x="751205" y="2221055"/>
                  <a:ext cx="723900" cy="723900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 w="285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7" name="ïŝļiḋé">
                  <a:extLst>
                    <a:ext uri="{FF2B5EF4-FFF2-40B4-BE49-F238E27FC236}">
                      <a16:creationId xmlns:a16="http://schemas.microsoft.com/office/drawing/2014/main" xmlns="" id="{4EAB26B2-FE1A-4E9F-B4B9-FD0007EE8989}"/>
                    </a:ext>
                  </a:extLst>
                </p:cNvPr>
                <p:cNvSpPr/>
                <p:nvPr/>
              </p:nvSpPr>
              <p:spPr bwMode="auto">
                <a:xfrm>
                  <a:off x="913443" y="2421357"/>
                  <a:ext cx="399424" cy="323296"/>
                </a:xfrm>
                <a:custGeom>
                  <a:avLst/>
                  <a:gdLst>
                    <a:gd name="connsiteX0" fmla="*/ 355420 w 607568"/>
                    <a:gd name="connsiteY0" fmla="*/ 250307 h 491771"/>
                    <a:gd name="connsiteX1" fmla="*/ 352312 w 607568"/>
                    <a:gd name="connsiteY1" fmla="*/ 251812 h 491771"/>
                    <a:gd name="connsiteX2" fmla="*/ 321042 w 607568"/>
                    <a:gd name="connsiteY2" fmla="*/ 289814 h 491771"/>
                    <a:gd name="connsiteX3" fmla="*/ 321513 w 607568"/>
                    <a:gd name="connsiteY3" fmla="*/ 295364 h 491771"/>
                    <a:gd name="connsiteX4" fmla="*/ 369736 w 607568"/>
                    <a:gd name="connsiteY4" fmla="*/ 338257 h 491771"/>
                    <a:gd name="connsiteX5" fmla="*/ 371997 w 607568"/>
                    <a:gd name="connsiteY5" fmla="*/ 339104 h 491771"/>
                    <a:gd name="connsiteX6" fmla="*/ 373127 w 607568"/>
                    <a:gd name="connsiteY6" fmla="*/ 338916 h 491771"/>
                    <a:gd name="connsiteX7" fmla="*/ 375293 w 607568"/>
                    <a:gd name="connsiteY7" fmla="*/ 336282 h 491771"/>
                    <a:gd name="connsiteX8" fmla="*/ 383676 w 607568"/>
                    <a:gd name="connsiteY8" fmla="*/ 279467 h 491771"/>
                    <a:gd name="connsiteX9" fmla="*/ 376424 w 607568"/>
                    <a:gd name="connsiteY9" fmla="*/ 263287 h 491771"/>
                    <a:gd name="connsiteX10" fmla="*/ 357681 w 607568"/>
                    <a:gd name="connsiteY10" fmla="*/ 250965 h 491771"/>
                    <a:gd name="connsiteX11" fmla="*/ 355420 w 607568"/>
                    <a:gd name="connsiteY11" fmla="*/ 250307 h 491771"/>
                    <a:gd name="connsiteX12" fmla="*/ 258879 w 607568"/>
                    <a:gd name="connsiteY12" fmla="*/ 250307 h 491771"/>
                    <a:gd name="connsiteX13" fmla="*/ 256712 w 607568"/>
                    <a:gd name="connsiteY13" fmla="*/ 250965 h 491771"/>
                    <a:gd name="connsiteX14" fmla="*/ 237969 w 607568"/>
                    <a:gd name="connsiteY14" fmla="*/ 263287 h 491771"/>
                    <a:gd name="connsiteX15" fmla="*/ 230717 w 607568"/>
                    <a:gd name="connsiteY15" fmla="*/ 279467 h 491771"/>
                    <a:gd name="connsiteX16" fmla="*/ 239100 w 607568"/>
                    <a:gd name="connsiteY16" fmla="*/ 336282 h 491771"/>
                    <a:gd name="connsiteX17" fmla="*/ 241266 w 607568"/>
                    <a:gd name="connsiteY17" fmla="*/ 338916 h 491771"/>
                    <a:gd name="connsiteX18" fmla="*/ 242396 w 607568"/>
                    <a:gd name="connsiteY18" fmla="*/ 339104 h 491771"/>
                    <a:gd name="connsiteX19" fmla="*/ 244657 w 607568"/>
                    <a:gd name="connsiteY19" fmla="*/ 338257 h 491771"/>
                    <a:gd name="connsiteX20" fmla="*/ 292880 w 607568"/>
                    <a:gd name="connsiteY20" fmla="*/ 295364 h 491771"/>
                    <a:gd name="connsiteX21" fmla="*/ 293351 w 607568"/>
                    <a:gd name="connsiteY21" fmla="*/ 289814 h 491771"/>
                    <a:gd name="connsiteX22" fmla="*/ 261987 w 607568"/>
                    <a:gd name="connsiteY22" fmla="*/ 251812 h 491771"/>
                    <a:gd name="connsiteX23" fmla="*/ 258879 w 607568"/>
                    <a:gd name="connsiteY23" fmla="*/ 250307 h 491771"/>
                    <a:gd name="connsiteX24" fmla="*/ 500465 w 607568"/>
                    <a:gd name="connsiteY24" fmla="*/ 66049 h 491771"/>
                    <a:gd name="connsiteX25" fmla="*/ 565743 w 607568"/>
                    <a:gd name="connsiteY25" fmla="*/ 130673 h 491771"/>
                    <a:gd name="connsiteX26" fmla="*/ 566120 w 607568"/>
                    <a:gd name="connsiteY26" fmla="*/ 130673 h 491771"/>
                    <a:gd name="connsiteX27" fmla="*/ 580250 w 607568"/>
                    <a:gd name="connsiteY27" fmla="*/ 160962 h 491771"/>
                    <a:gd name="connsiteX28" fmla="*/ 560939 w 607568"/>
                    <a:gd name="connsiteY28" fmla="*/ 182503 h 491771"/>
                    <a:gd name="connsiteX29" fmla="*/ 531927 w 607568"/>
                    <a:gd name="connsiteY29" fmla="*/ 223799 h 491771"/>
                    <a:gd name="connsiteX30" fmla="*/ 528253 w 607568"/>
                    <a:gd name="connsiteY30" fmla="*/ 234240 h 491771"/>
                    <a:gd name="connsiteX31" fmla="*/ 530797 w 607568"/>
                    <a:gd name="connsiteY31" fmla="*/ 246281 h 491771"/>
                    <a:gd name="connsiteX32" fmla="*/ 545868 w 607568"/>
                    <a:gd name="connsiteY32" fmla="*/ 261143 h 491771"/>
                    <a:gd name="connsiteX33" fmla="*/ 558961 w 607568"/>
                    <a:gd name="connsiteY33" fmla="*/ 263777 h 491771"/>
                    <a:gd name="connsiteX34" fmla="*/ 597299 w 607568"/>
                    <a:gd name="connsiteY34" fmla="*/ 301968 h 491771"/>
                    <a:gd name="connsiteX35" fmla="*/ 607002 w 607568"/>
                    <a:gd name="connsiteY35" fmla="*/ 350788 h 491771"/>
                    <a:gd name="connsiteX36" fmla="*/ 601256 w 607568"/>
                    <a:gd name="connsiteY36" fmla="*/ 373835 h 491771"/>
                    <a:gd name="connsiteX37" fmla="*/ 579685 w 607568"/>
                    <a:gd name="connsiteY37" fmla="*/ 384088 h 491771"/>
                    <a:gd name="connsiteX38" fmla="*/ 490386 w 607568"/>
                    <a:gd name="connsiteY38" fmla="*/ 384088 h 491771"/>
                    <a:gd name="connsiteX39" fmla="*/ 467685 w 607568"/>
                    <a:gd name="connsiteY39" fmla="*/ 310058 h 491771"/>
                    <a:gd name="connsiteX40" fmla="*/ 431702 w 607568"/>
                    <a:gd name="connsiteY40" fmla="*/ 267445 h 491771"/>
                    <a:gd name="connsiteX41" fmla="*/ 441969 w 607568"/>
                    <a:gd name="connsiteY41" fmla="*/ 263777 h 491771"/>
                    <a:gd name="connsiteX42" fmla="*/ 455157 w 607568"/>
                    <a:gd name="connsiteY42" fmla="*/ 261237 h 491771"/>
                    <a:gd name="connsiteX43" fmla="*/ 470228 w 607568"/>
                    <a:gd name="connsiteY43" fmla="*/ 246281 h 491771"/>
                    <a:gd name="connsiteX44" fmla="*/ 472677 w 607568"/>
                    <a:gd name="connsiteY44" fmla="*/ 234240 h 491771"/>
                    <a:gd name="connsiteX45" fmla="*/ 469098 w 607568"/>
                    <a:gd name="connsiteY45" fmla="*/ 223893 h 491771"/>
                    <a:gd name="connsiteX46" fmla="*/ 439991 w 607568"/>
                    <a:gd name="connsiteY46" fmla="*/ 182503 h 491771"/>
                    <a:gd name="connsiteX47" fmla="*/ 426144 w 607568"/>
                    <a:gd name="connsiteY47" fmla="*/ 172720 h 491771"/>
                    <a:gd name="connsiteX48" fmla="*/ 441404 w 607568"/>
                    <a:gd name="connsiteY48" fmla="*/ 143278 h 491771"/>
                    <a:gd name="connsiteX49" fmla="*/ 439708 w 607568"/>
                    <a:gd name="connsiteY49" fmla="*/ 107438 h 491771"/>
                    <a:gd name="connsiteX50" fmla="*/ 500465 w 607568"/>
                    <a:gd name="connsiteY50" fmla="*/ 66049 h 491771"/>
                    <a:gd name="connsiteX51" fmla="*/ 107100 w 607568"/>
                    <a:gd name="connsiteY51" fmla="*/ 66049 h 491771"/>
                    <a:gd name="connsiteX52" fmla="*/ 171341 w 607568"/>
                    <a:gd name="connsiteY52" fmla="*/ 123618 h 491771"/>
                    <a:gd name="connsiteX53" fmla="*/ 172849 w 607568"/>
                    <a:gd name="connsiteY53" fmla="*/ 143278 h 491771"/>
                    <a:gd name="connsiteX54" fmla="*/ 184246 w 607568"/>
                    <a:gd name="connsiteY54" fmla="*/ 168205 h 491771"/>
                    <a:gd name="connsiteX55" fmla="*/ 167574 w 607568"/>
                    <a:gd name="connsiteY55" fmla="*/ 182503 h 491771"/>
                    <a:gd name="connsiteX56" fmla="*/ 138468 w 607568"/>
                    <a:gd name="connsiteY56" fmla="*/ 223799 h 491771"/>
                    <a:gd name="connsiteX57" fmla="*/ 134794 w 607568"/>
                    <a:gd name="connsiteY57" fmla="*/ 234240 h 491771"/>
                    <a:gd name="connsiteX58" fmla="*/ 137337 w 607568"/>
                    <a:gd name="connsiteY58" fmla="*/ 246281 h 491771"/>
                    <a:gd name="connsiteX59" fmla="*/ 152408 w 607568"/>
                    <a:gd name="connsiteY59" fmla="*/ 261143 h 491771"/>
                    <a:gd name="connsiteX60" fmla="*/ 165596 w 607568"/>
                    <a:gd name="connsiteY60" fmla="*/ 263777 h 491771"/>
                    <a:gd name="connsiteX61" fmla="*/ 179442 w 607568"/>
                    <a:gd name="connsiteY61" fmla="*/ 268856 h 491771"/>
                    <a:gd name="connsiteX62" fmla="*/ 146662 w 607568"/>
                    <a:gd name="connsiteY62" fmla="*/ 310058 h 491771"/>
                    <a:gd name="connsiteX63" fmla="*/ 123867 w 607568"/>
                    <a:gd name="connsiteY63" fmla="*/ 384088 h 491771"/>
                    <a:gd name="connsiteX64" fmla="*/ 27883 w 607568"/>
                    <a:gd name="connsiteY64" fmla="*/ 384088 h 491771"/>
                    <a:gd name="connsiteX65" fmla="*/ 6312 w 607568"/>
                    <a:gd name="connsiteY65" fmla="*/ 373835 h 491771"/>
                    <a:gd name="connsiteX66" fmla="*/ 566 w 607568"/>
                    <a:gd name="connsiteY66" fmla="*/ 350788 h 491771"/>
                    <a:gd name="connsiteX67" fmla="*/ 10268 w 607568"/>
                    <a:gd name="connsiteY67" fmla="*/ 301968 h 491771"/>
                    <a:gd name="connsiteX68" fmla="*/ 48606 w 607568"/>
                    <a:gd name="connsiteY68" fmla="*/ 263777 h 491771"/>
                    <a:gd name="connsiteX69" fmla="*/ 61699 w 607568"/>
                    <a:gd name="connsiteY69" fmla="*/ 261237 h 491771"/>
                    <a:gd name="connsiteX70" fmla="*/ 76770 w 607568"/>
                    <a:gd name="connsiteY70" fmla="*/ 246281 h 491771"/>
                    <a:gd name="connsiteX71" fmla="*/ 79313 w 607568"/>
                    <a:gd name="connsiteY71" fmla="*/ 234240 h 491771"/>
                    <a:gd name="connsiteX72" fmla="*/ 75639 w 607568"/>
                    <a:gd name="connsiteY72" fmla="*/ 223893 h 491771"/>
                    <a:gd name="connsiteX73" fmla="*/ 46628 w 607568"/>
                    <a:gd name="connsiteY73" fmla="*/ 182503 h 491771"/>
                    <a:gd name="connsiteX74" fmla="*/ 27318 w 607568"/>
                    <a:gd name="connsiteY74" fmla="*/ 160962 h 491771"/>
                    <a:gd name="connsiteX75" fmla="*/ 41447 w 607568"/>
                    <a:gd name="connsiteY75" fmla="*/ 130673 h 491771"/>
                    <a:gd name="connsiteX76" fmla="*/ 41824 w 607568"/>
                    <a:gd name="connsiteY76" fmla="*/ 130673 h 491771"/>
                    <a:gd name="connsiteX77" fmla="*/ 107100 w 607568"/>
                    <a:gd name="connsiteY77" fmla="*/ 66049 h 491771"/>
                    <a:gd name="connsiteX78" fmla="*/ 298626 w 607568"/>
                    <a:gd name="connsiteY78" fmla="*/ 0 h 491771"/>
                    <a:gd name="connsiteX79" fmla="*/ 315956 w 607568"/>
                    <a:gd name="connsiteY79" fmla="*/ 0 h 491771"/>
                    <a:gd name="connsiteX80" fmla="*/ 401854 w 607568"/>
                    <a:gd name="connsiteY80" fmla="*/ 85787 h 491771"/>
                    <a:gd name="connsiteX81" fmla="*/ 401854 w 607568"/>
                    <a:gd name="connsiteY81" fmla="*/ 95476 h 491771"/>
                    <a:gd name="connsiteX82" fmla="*/ 421633 w 607568"/>
                    <a:gd name="connsiteY82" fmla="*/ 138840 h 491771"/>
                    <a:gd name="connsiteX83" fmla="*/ 417960 w 607568"/>
                    <a:gd name="connsiteY83" fmla="*/ 149281 h 491771"/>
                    <a:gd name="connsiteX84" fmla="*/ 417112 w 607568"/>
                    <a:gd name="connsiteY84" fmla="*/ 151068 h 491771"/>
                    <a:gd name="connsiteX85" fmla="*/ 411273 w 607568"/>
                    <a:gd name="connsiteY85" fmla="*/ 159534 h 491771"/>
                    <a:gd name="connsiteX86" fmla="*/ 410896 w 607568"/>
                    <a:gd name="connsiteY86" fmla="*/ 159910 h 491771"/>
                    <a:gd name="connsiteX87" fmla="*/ 394037 w 607568"/>
                    <a:gd name="connsiteY87" fmla="*/ 169787 h 491771"/>
                    <a:gd name="connsiteX88" fmla="*/ 384900 w 607568"/>
                    <a:gd name="connsiteY88" fmla="*/ 189541 h 491771"/>
                    <a:gd name="connsiteX89" fmla="*/ 384712 w 607568"/>
                    <a:gd name="connsiteY89" fmla="*/ 189823 h 491771"/>
                    <a:gd name="connsiteX90" fmla="*/ 373316 w 607568"/>
                    <a:gd name="connsiteY90" fmla="*/ 207131 h 491771"/>
                    <a:gd name="connsiteX91" fmla="*/ 372750 w 607568"/>
                    <a:gd name="connsiteY91" fmla="*/ 207789 h 491771"/>
                    <a:gd name="connsiteX92" fmla="*/ 359847 w 607568"/>
                    <a:gd name="connsiteY92" fmla="*/ 222275 h 491771"/>
                    <a:gd name="connsiteX93" fmla="*/ 359188 w 607568"/>
                    <a:gd name="connsiteY93" fmla="*/ 222934 h 491771"/>
                    <a:gd name="connsiteX94" fmla="*/ 345154 w 607568"/>
                    <a:gd name="connsiteY94" fmla="*/ 234598 h 491771"/>
                    <a:gd name="connsiteX95" fmla="*/ 345625 w 607568"/>
                    <a:gd name="connsiteY95" fmla="*/ 236855 h 491771"/>
                    <a:gd name="connsiteX96" fmla="*/ 348639 w 607568"/>
                    <a:gd name="connsiteY96" fmla="*/ 235538 h 491771"/>
                    <a:gd name="connsiteX97" fmla="*/ 355514 w 607568"/>
                    <a:gd name="connsiteY97" fmla="*/ 234033 h 491771"/>
                    <a:gd name="connsiteX98" fmla="*/ 366628 w 607568"/>
                    <a:gd name="connsiteY98" fmla="*/ 237326 h 491771"/>
                    <a:gd name="connsiteX99" fmla="*/ 385371 w 607568"/>
                    <a:gd name="connsiteY99" fmla="*/ 249648 h 491771"/>
                    <a:gd name="connsiteX100" fmla="*/ 399876 w 607568"/>
                    <a:gd name="connsiteY100" fmla="*/ 279373 h 491771"/>
                    <a:gd name="connsiteX101" fmla="*/ 430016 w 607568"/>
                    <a:gd name="connsiteY101" fmla="*/ 289814 h 491771"/>
                    <a:gd name="connsiteX102" fmla="*/ 448382 w 607568"/>
                    <a:gd name="connsiteY102" fmla="*/ 316058 h 491771"/>
                    <a:gd name="connsiteX103" fmla="*/ 481630 w 607568"/>
                    <a:gd name="connsiteY103" fmla="*/ 424515 h 491771"/>
                    <a:gd name="connsiteX104" fmla="*/ 483891 w 607568"/>
                    <a:gd name="connsiteY104" fmla="*/ 436461 h 491771"/>
                    <a:gd name="connsiteX105" fmla="*/ 473718 w 607568"/>
                    <a:gd name="connsiteY105" fmla="*/ 470700 h 491771"/>
                    <a:gd name="connsiteX106" fmla="*/ 443956 w 607568"/>
                    <a:gd name="connsiteY106" fmla="*/ 490360 h 491771"/>
                    <a:gd name="connsiteX107" fmla="*/ 431805 w 607568"/>
                    <a:gd name="connsiteY107" fmla="*/ 491771 h 491771"/>
                    <a:gd name="connsiteX108" fmla="*/ 325375 w 607568"/>
                    <a:gd name="connsiteY108" fmla="*/ 491771 h 491771"/>
                    <a:gd name="connsiteX109" fmla="*/ 337430 w 607568"/>
                    <a:gd name="connsiteY109" fmla="*/ 415296 h 491771"/>
                    <a:gd name="connsiteX110" fmla="*/ 334605 w 607568"/>
                    <a:gd name="connsiteY110" fmla="*/ 389052 h 491771"/>
                    <a:gd name="connsiteX111" fmla="*/ 323962 w 607568"/>
                    <a:gd name="connsiteY111" fmla="*/ 360927 h 491771"/>
                    <a:gd name="connsiteX112" fmla="*/ 337430 w 607568"/>
                    <a:gd name="connsiteY112" fmla="*/ 347476 h 491771"/>
                    <a:gd name="connsiteX113" fmla="*/ 307196 w 607568"/>
                    <a:gd name="connsiteY113" fmla="*/ 317281 h 491771"/>
                    <a:gd name="connsiteX114" fmla="*/ 276868 w 607568"/>
                    <a:gd name="connsiteY114" fmla="*/ 347476 h 491771"/>
                    <a:gd name="connsiteX115" fmla="*/ 290337 w 607568"/>
                    <a:gd name="connsiteY115" fmla="*/ 360927 h 491771"/>
                    <a:gd name="connsiteX116" fmla="*/ 279694 w 607568"/>
                    <a:gd name="connsiteY116" fmla="*/ 389052 h 491771"/>
                    <a:gd name="connsiteX117" fmla="*/ 276963 w 607568"/>
                    <a:gd name="connsiteY117" fmla="*/ 415296 h 491771"/>
                    <a:gd name="connsiteX118" fmla="*/ 288736 w 607568"/>
                    <a:gd name="connsiteY118" fmla="*/ 491771 h 491771"/>
                    <a:gd name="connsiteX119" fmla="*/ 182493 w 607568"/>
                    <a:gd name="connsiteY119" fmla="*/ 491771 h 491771"/>
                    <a:gd name="connsiteX120" fmla="*/ 170437 w 607568"/>
                    <a:gd name="connsiteY120" fmla="*/ 490360 h 491771"/>
                    <a:gd name="connsiteX121" fmla="*/ 140675 w 607568"/>
                    <a:gd name="connsiteY121" fmla="*/ 470700 h 491771"/>
                    <a:gd name="connsiteX122" fmla="*/ 132669 w 607568"/>
                    <a:gd name="connsiteY122" fmla="*/ 424515 h 491771"/>
                    <a:gd name="connsiteX123" fmla="*/ 166011 w 607568"/>
                    <a:gd name="connsiteY123" fmla="*/ 316058 h 491771"/>
                    <a:gd name="connsiteX124" fmla="*/ 184377 w 607568"/>
                    <a:gd name="connsiteY124" fmla="*/ 289814 h 491771"/>
                    <a:gd name="connsiteX125" fmla="*/ 214517 w 607568"/>
                    <a:gd name="connsiteY125" fmla="*/ 279373 h 491771"/>
                    <a:gd name="connsiteX126" fmla="*/ 214517 w 607568"/>
                    <a:gd name="connsiteY126" fmla="*/ 279279 h 491771"/>
                    <a:gd name="connsiteX127" fmla="*/ 229022 w 607568"/>
                    <a:gd name="connsiteY127" fmla="*/ 249648 h 491771"/>
                    <a:gd name="connsiteX128" fmla="*/ 247765 w 607568"/>
                    <a:gd name="connsiteY128" fmla="*/ 237326 h 491771"/>
                    <a:gd name="connsiteX129" fmla="*/ 258879 w 607568"/>
                    <a:gd name="connsiteY129" fmla="*/ 234033 h 491771"/>
                    <a:gd name="connsiteX130" fmla="*/ 265754 w 607568"/>
                    <a:gd name="connsiteY130" fmla="*/ 235538 h 491771"/>
                    <a:gd name="connsiteX131" fmla="*/ 268768 w 607568"/>
                    <a:gd name="connsiteY131" fmla="*/ 236855 h 491771"/>
                    <a:gd name="connsiteX132" fmla="*/ 269239 w 607568"/>
                    <a:gd name="connsiteY132" fmla="*/ 234598 h 491771"/>
                    <a:gd name="connsiteX133" fmla="*/ 255205 w 607568"/>
                    <a:gd name="connsiteY133" fmla="*/ 222934 h 491771"/>
                    <a:gd name="connsiteX134" fmla="*/ 254546 w 607568"/>
                    <a:gd name="connsiteY134" fmla="*/ 222275 h 491771"/>
                    <a:gd name="connsiteX135" fmla="*/ 241548 w 607568"/>
                    <a:gd name="connsiteY135" fmla="*/ 207789 h 491771"/>
                    <a:gd name="connsiteX136" fmla="*/ 241077 w 607568"/>
                    <a:gd name="connsiteY136" fmla="*/ 207225 h 491771"/>
                    <a:gd name="connsiteX137" fmla="*/ 229681 w 607568"/>
                    <a:gd name="connsiteY137" fmla="*/ 189823 h 491771"/>
                    <a:gd name="connsiteX138" fmla="*/ 229493 w 607568"/>
                    <a:gd name="connsiteY138" fmla="*/ 189635 h 491771"/>
                    <a:gd name="connsiteX139" fmla="*/ 220356 w 607568"/>
                    <a:gd name="connsiteY139" fmla="*/ 169787 h 491771"/>
                    <a:gd name="connsiteX140" fmla="*/ 203497 w 607568"/>
                    <a:gd name="connsiteY140" fmla="*/ 159910 h 491771"/>
                    <a:gd name="connsiteX141" fmla="*/ 203120 w 607568"/>
                    <a:gd name="connsiteY141" fmla="*/ 159534 h 491771"/>
                    <a:gd name="connsiteX142" fmla="*/ 197281 w 607568"/>
                    <a:gd name="connsiteY142" fmla="*/ 151068 h 491771"/>
                    <a:gd name="connsiteX143" fmla="*/ 196433 w 607568"/>
                    <a:gd name="connsiteY143" fmla="*/ 149281 h 491771"/>
                    <a:gd name="connsiteX144" fmla="*/ 192666 w 607568"/>
                    <a:gd name="connsiteY144" fmla="*/ 138840 h 491771"/>
                    <a:gd name="connsiteX145" fmla="*/ 212727 w 607568"/>
                    <a:gd name="connsiteY145" fmla="*/ 95476 h 491771"/>
                    <a:gd name="connsiteX146" fmla="*/ 212727 w 607568"/>
                    <a:gd name="connsiteY146" fmla="*/ 85787 h 491771"/>
                    <a:gd name="connsiteX147" fmla="*/ 298626 w 607568"/>
                    <a:gd name="connsiteY147" fmla="*/ 0 h 4917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</a:cxnLst>
                  <a:rect l="l" t="t" r="r" b="b"/>
                  <a:pathLst>
                    <a:path w="607568" h="491771">
                      <a:moveTo>
                        <a:pt x="355420" y="250307"/>
                      </a:moveTo>
                      <a:cubicBezTo>
                        <a:pt x="354290" y="250307"/>
                        <a:pt x="353160" y="250871"/>
                        <a:pt x="352312" y="251812"/>
                      </a:cubicBezTo>
                      <a:lnTo>
                        <a:pt x="321042" y="289814"/>
                      </a:lnTo>
                      <a:cubicBezTo>
                        <a:pt x="319723" y="291507"/>
                        <a:pt x="319912" y="293953"/>
                        <a:pt x="321513" y="295364"/>
                      </a:cubicBezTo>
                      <a:lnTo>
                        <a:pt x="369736" y="338257"/>
                      </a:lnTo>
                      <a:cubicBezTo>
                        <a:pt x="370396" y="338822"/>
                        <a:pt x="371149" y="339104"/>
                        <a:pt x="371997" y="339104"/>
                      </a:cubicBezTo>
                      <a:cubicBezTo>
                        <a:pt x="372374" y="339104"/>
                        <a:pt x="372750" y="339010"/>
                        <a:pt x="373127" y="338916"/>
                      </a:cubicBezTo>
                      <a:cubicBezTo>
                        <a:pt x="374257" y="338539"/>
                        <a:pt x="375105" y="337505"/>
                        <a:pt x="375293" y="336282"/>
                      </a:cubicBezTo>
                      <a:lnTo>
                        <a:pt x="383676" y="279467"/>
                      </a:lnTo>
                      <a:cubicBezTo>
                        <a:pt x="384618" y="273164"/>
                        <a:pt x="381792" y="266768"/>
                        <a:pt x="376424" y="263287"/>
                      </a:cubicBezTo>
                      <a:lnTo>
                        <a:pt x="357681" y="250965"/>
                      </a:lnTo>
                      <a:cubicBezTo>
                        <a:pt x="357021" y="250495"/>
                        <a:pt x="356174" y="250307"/>
                        <a:pt x="355420" y="250307"/>
                      </a:cubicBezTo>
                      <a:close/>
                      <a:moveTo>
                        <a:pt x="258879" y="250307"/>
                      </a:moveTo>
                      <a:cubicBezTo>
                        <a:pt x="258125" y="250307"/>
                        <a:pt x="257372" y="250495"/>
                        <a:pt x="256712" y="250965"/>
                      </a:cubicBezTo>
                      <a:lnTo>
                        <a:pt x="237969" y="263287"/>
                      </a:lnTo>
                      <a:cubicBezTo>
                        <a:pt x="232601" y="266768"/>
                        <a:pt x="229775" y="273164"/>
                        <a:pt x="230717" y="279467"/>
                      </a:cubicBezTo>
                      <a:lnTo>
                        <a:pt x="239100" y="336282"/>
                      </a:lnTo>
                      <a:cubicBezTo>
                        <a:pt x="239288" y="337505"/>
                        <a:pt x="240136" y="338539"/>
                        <a:pt x="241266" y="338916"/>
                      </a:cubicBezTo>
                      <a:cubicBezTo>
                        <a:pt x="241643" y="339010"/>
                        <a:pt x="242019" y="339104"/>
                        <a:pt x="242396" y="339104"/>
                      </a:cubicBezTo>
                      <a:cubicBezTo>
                        <a:pt x="243244" y="339104"/>
                        <a:pt x="243997" y="338822"/>
                        <a:pt x="244657" y="338257"/>
                      </a:cubicBezTo>
                      <a:lnTo>
                        <a:pt x="292880" y="295364"/>
                      </a:lnTo>
                      <a:cubicBezTo>
                        <a:pt x="294481" y="293953"/>
                        <a:pt x="294670" y="291507"/>
                        <a:pt x="293351" y="289814"/>
                      </a:cubicBezTo>
                      <a:lnTo>
                        <a:pt x="261987" y="251812"/>
                      </a:lnTo>
                      <a:cubicBezTo>
                        <a:pt x="261233" y="250871"/>
                        <a:pt x="260103" y="250307"/>
                        <a:pt x="258879" y="250307"/>
                      </a:cubicBezTo>
                      <a:close/>
                      <a:moveTo>
                        <a:pt x="500465" y="66049"/>
                      </a:moveTo>
                      <a:cubicBezTo>
                        <a:pt x="548129" y="66049"/>
                        <a:pt x="562447" y="93516"/>
                        <a:pt x="565743" y="130673"/>
                      </a:cubicBezTo>
                      <a:cubicBezTo>
                        <a:pt x="565932" y="130673"/>
                        <a:pt x="566026" y="130673"/>
                        <a:pt x="566120" y="130673"/>
                      </a:cubicBezTo>
                      <a:cubicBezTo>
                        <a:pt x="577141" y="133118"/>
                        <a:pt x="583358" y="146664"/>
                        <a:pt x="580250" y="160962"/>
                      </a:cubicBezTo>
                      <a:cubicBezTo>
                        <a:pt x="577706" y="172532"/>
                        <a:pt x="569700" y="180904"/>
                        <a:pt x="560939" y="182503"/>
                      </a:cubicBezTo>
                      <a:cubicBezTo>
                        <a:pt x="554628" y="199529"/>
                        <a:pt x="543796" y="214016"/>
                        <a:pt x="531927" y="223799"/>
                      </a:cubicBezTo>
                      <a:cubicBezTo>
                        <a:pt x="528913" y="226338"/>
                        <a:pt x="527500" y="230383"/>
                        <a:pt x="528253" y="234240"/>
                      </a:cubicBezTo>
                      <a:lnTo>
                        <a:pt x="530797" y="246281"/>
                      </a:lnTo>
                      <a:cubicBezTo>
                        <a:pt x="532304" y="253806"/>
                        <a:pt x="538238" y="259732"/>
                        <a:pt x="545868" y="261143"/>
                      </a:cubicBezTo>
                      <a:lnTo>
                        <a:pt x="558961" y="263777"/>
                      </a:lnTo>
                      <a:cubicBezTo>
                        <a:pt x="578366" y="267634"/>
                        <a:pt x="593437" y="282684"/>
                        <a:pt x="597299" y="301968"/>
                      </a:cubicBezTo>
                      <a:lnTo>
                        <a:pt x="607002" y="350788"/>
                      </a:lnTo>
                      <a:cubicBezTo>
                        <a:pt x="608697" y="358972"/>
                        <a:pt x="606531" y="367438"/>
                        <a:pt x="601256" y="373835"/>
                      </a:cubicBezTo>
                      <a:cubicBezTo>
                        <a:pt x="595981" y="380325"/>
                        <a:pt x="588068" y="384088"/>
                        <a:pt x="579685" y="384088"/>
                      </a:cubicBezTo>
                      <a:lnTo>
                        <a:pt x="490386" y="384088"/>
                      </a:lnTo>
                      <a:lnTo>
                        <a:pt x="467685" y="310058"/>
                      </a:lnTo>
                      <a:cubicBezTo>
                        <a:pt x="461845" y="291150"/>
                        <a:pt x="448563" y="276194"/>
                        <a:pt x="431702" y="267445"/>
                      </a:cubicBezTo>
                      <a:cubicBezTo>
                        <a:pt x="434999" y="265940"/>
                        <a:pt x="438295" y="264529"/>
                        <a:pt x="441969" y="263777"/>
                      </a:cubicBezTo>
                      <a:lnTo>
                        <a:pt x="455157" y="261237"/>
                      </a:lnTo>
                      <a:cubicBezTo>
                        <a:pt x="462692" y="259732"/>
                        <a:pt x="468627" y="253806"/>
                        <a:pt x="470228" y="246281"/>
                      </a:cubicBezTo>
                      <a:lnTo>
                        <a:pt x="472677" y="234240"/>
                      </a:lnTo>
                      <a:cubicBezTo>
                        <a:pt x="473525" y="230383"/>
                        <a:pt x="472112" y="226338"/>
                        <a:pt x="469098" y="223893"/>
                      </a:cubicBezTo>
                      <a:cubicBezTo>
                        <a:pt x="457229" y="214016"/>
                        <a:pt x="446302" y="199529"/>
                        <a:pt x="439991" y="182503"/>
                      </a:cubicBezTo>
                      <a:cubicBezTo>
                        <a:pt x="434716" y="181563"/>
                        <a:pt x="429818" y="177894"/>
                        <a:pt x="426144" y="172720"/>
                      </a:cubicBezTo>
                      <a:cubicBezTo>
                        <a:pt x="433303" y="164725"/>
                        <a:pt x="438861" y="154754"/>
                        <a:pt x="441404" y="143278"/>
                      </a:cubicBezTo>
                      <a:cubicBezTo>
                        <a:pt x="444324" y="130485"/>
                        <a:pt x="443476" y="118068"/>
                        <a:pt x="439708" y="107438"/>
                      </a:cubicBezTo>
                      <a:cubicBezTo>
                        <a:pt x="447244" y="82699"/>
                        <a:pt x="464200" y="66049"/>
                        <a:pt x="500465" y="66049"/>
                      </a:cubicBezTo>
                      <a:close/>
                      <a:moveTo>
                        <a:pt x="107100" y="66049"/>
                      </a:moveTo>
                      <a:cubicBezTo>
                        <a:pt x="151561" y="66049"/>
                        <a:pt x="166820" y="90130"/>
                        <a:pt x="171341" y="123618"/>
                      </a:cubicBezTo>
                      <a:cubicBezTo>
                        <a:pt x="170965" y="129920"/>
                        <a:pt x="171436" y="136505"/>
                        <a:pt x="172849" y="143278"/>
                      </a:cubicBezTo>
                      <a:cubicBezTo>
                        <a:pt x="174921" y="152590"/>
                        <a:pt x="178971" y="161056"/>
                        <a:pt x="184246" y="168205"/>
                      </a:cubicBezTo>
                      <a:cubicBezTo>
                        <a:pt x="180573" y="175919"/>
                        <a:pt x="174356" y="181281"/>
                        <a:pt x="167574" y="182503"/>
                      </a:cubicBezTo>
                      <a:cubicBezTo>
                        <a:pt x="161263" y="199529"/>
                        <a:pt x="150336" y="214016"/>
                        <a:pt x="138468" y="223799"/>
                      </a:cubicBezTo>
                      <a:cubicBezTo>
                        <a:pt x="135453" y="226338"/>
                        <a:pt x="134040" y="230383"/>
                        <a:pt x="134794" y="234240"/>
                      </a:cubicBezTo>
                      <a:lnTo>
                        <a:pt x="137337" y="246281"/>
                      </a:lnTo>
                      <a:cubicBezTo>
                        <a:pt x="138939" y="253806"/>
                        <a:pt x="144873" y="259732"/>
                        <a:pt x="152408" y="261143"/>
                      </a:cubicBezTo>
                      <a:lnTo>
                        <a:pt x="165596" y="263777"/>
                      </a:lnTo>
                      <a:cubicBezTo>
                        <a:pt x="170494" y="264812"/>
                        <a:pt x="175203" y="266505"/>
                        <a:pt x="179442" y="268856"/>
                      </a:cubicBezTo>
                      <a:cubicBezTo>
                        <a:pt x="164088" y="277793"/>
                        <a:pt x="152126" y="292279"/>
                        <a:pt x="146662" y="310058"/>
                      </a:cubicBezTo>
                      <a:lnTo>
                        <a:pt x="123867" y="384088"/>
                      </a:lnTo>
                      <a:lnTo>
                        <a:pt x="27883" y="384088"/>
                      </a:lnTo>
                      <a:cubicBezTo>
                        <a:pt x="19499" y="384088"/>
                        <a:pt x="11587" y="380325"/>
                        <a:pt x="6312" y="373835"/>
                      </a:cubicBezTo>
                      <a:cubicBezTo>
                        <a:pt x="1037" y="367438"/>
                        <a:pt x="-1129" y="358972"/>
                        <a:pt x="566" y="350788"/>
                      </a:cubicBezTo>
                      <a:lnTo>
                        <a:pt x="10268" y="301968"/>
                      </a:lnTo>
                      <a:cubicBezTo>
                        <a:pt x="14130" y="282684"/>
                        <a:pt x="29202" y="267634"/>
                        <a:pt x="48606" y="263777"/>
                      </a:cubicBezTo>
                      <a:lnTo>
                        <a:pt x="61699" y="261237"/>
                      </a:lnTo>
                      <a:cubicBezTo>
                        <a:pt x="69328" y="259732"/>
                        <a:pt x="75263" y="253806"/>
                        <a:pt x="76770" y="246281"/>
                      </a:cubicBezTo>
                      <a:lnTo>
                        <a:pt x="79313" y="234240"/>
                      </a:lnTo>
                      <a:cubicBezTo>
                        <a:pt x="80067" y="230383"/>
                        <a:pt x="78654" y="226338"/>
                        <a:pt x="75639" y="223893"/>
                      </a:cubicBezTo>
                      <a:cubicBezTo>
                        <a:pt x="63771" y="214016"/>
                        <a:pt x="52939" y="199623"/>
                        <a:pt x="46628" y="182503"/>
                      </a:cubicBezTo>
                      <a:cubicBezTo>
                        <a:pt x="37867" y="180904"/>
                        <a:pt x="29861" y="172532"/>
                        <a:pt x="27318" y="160962"/>
                      </a:cubicBezTo>
                      <a:cubicBezTo>
                        <a:pt x="24115" y="146664"/>
                        <a:pt x="30426" y="133118"/>
                        <a:pt x="41447" y="130673"/>
                      </a:cubicBezTo>
                      <a:cubicBezTo>
                        <a:pt x="41541" y="130673"/>
                        <a:pt x="41729" y="130673"/>
                        <a:pt x="41824" y="130673"/>
                      </a:cubicBezTo>
                      <a:cubicBezTo>
                        <a:pt x="45403" y="93516"/>
                        <a:pt x="60192" y="66049"/>
                        <a:pt x="107100" y="66049"/>
                      </a:cubicBezTo>
                      <a:close/>
                      <a:moveTo>
                        <a:pt x="298626" y="0"/>
                      </a:moveTo>
                      <a:lnTo>
                        <a:pt x="315956" y="0"/>
                      </a:lnTo>
                      <a:cubicBezTo>
                        <a:pt x="363426" y="0"/>
                        <a:pt x="401854" y="38378"/>
                        <a:pt x="401854" y="85787"/>
                      </a:cubicBezTo>
                      <a:lnTo>
                        <a:pt x="401854" y="95476"/>
                      </a:lnTo>
                      <a:cubicBezTo>
                        <a:pt x="417301" y="99238"/>
                        <a:pt x="426154" y="118522"/>
                        <a:pt x="421633" y="138840"/>
                      </a:cubicBezTo>
                      <a:cubicBezTo>
                        <a:pt x="420880" y="142602"/>
                        <a:pt x="419467" y="146083"/>
                        <a:pt x="417960" y="149281"/>
                      </a:cubicBezTo>
                      <a:cubicBezTo>
                        <a:pt x="417677" y="149939"/>
                        <a:pt x="417395" y="150504"/>
                        <a:pt x="417112" y="151068"/>
                      </a:cubicBezTo>
                      <a:cubicBezTo>
                        <a:pt x="415417" y="154172"/>
                        <a:pt x="413533" y="157088"/>
                        <a:pt x="411273" y="159534"/>
                      </a:cubicBezTo>
                      <a:cubicBezTo>
                        <a:pt x="411179" y="159628"/>
                        <a:pt x="410990" y="159816"/>
                        <a:pt x="410896" y="159910"/>
                      </a:cubicBezTo>
                      <a:cubicBezTo>
                        <a:pt x="406092" y="165084"/>
                        <a:pt x="400159" y="168658"/>
                        <a:pt x="394037" y="169787"/>
                      </a:cubicBezTo>
                      <a:cubicBezTo>
                        <a:pt x="391494" y="176654"/>
                        <a:pt x="388385" y="183332"/>
                        <a:pt x="384900" y="189541"/>
                      </a:cubicBezTo>
                      <a:cubicBezTo>
                        <a:pt x="384806" y="189635"/>
                        <a:pt x="384806" y="189729"/>
                        <a:pt x="384712" y="189823"/>
                      </a:cubicBezTo>
                      <a:cubicBezTo>
                        <a:pt x="381227" y="196031"/>
                        <a:pt x="377460" y="201769"/>
                        <a:pt x="373316" y="207131"/>
                      </a:cubicBezTo>
                      <a:cubicBezTo>
                        <a:pt x="373127" y="207413"/>
                        <a:pt x="372939" y="207601"/>
                        <a:pt x="372750" y="207789"/>
                      </a:cubicBezTo>
                      <a:cubicBezTo>
                        <a:pt x="368700" y="213057"/>
                        <a:pt x="364368" y="217948"/>
                        <a:pt x="359847" y="222275"/>
                      </a:cubicBezTo>
                      <a:cubicBezTo>
                        <a:pt x="359658" y="222463"/>
                        <a:pt x="359376" y="222651"/>
                        <a:pt x="359188" y="222934"/>
                      </a:cubicBezTo>
                      <a:cubicBezTo>
                        <a:pt x="354667" y="227261"/>
                        <a:pt x="349957" y="231211"/>
                        <a:pt x="345154" y="234598"/>
                      </a:cubicBezTo>
                      <a:lnTo>
                        <a:pt x="345625" y="236855"/>
                      </a:lnTo>
                      <a:cubicBezTo>
                        <a:pt x="346567" y="236385"/>
                        <a:pt x="347603" y="235915"/>
                        <a:pt x="348639" y="235538"/>
                      </a:cubicBezTo>
                      <a:cubicBezTo>
                        <a:pt x="350899" y="234786"/>
                        <a:pt x="353065" y="234033"/>
                        <a:pt x="355514" y="234033"/>
                      </a:cubicBezTo>
                      <a:cubicBezTo>
                        <a:pt x="359470" y="234033"/>
                        <a:pt x="363238" y="235162"/>
                        <a:pt x="366628" y="237326"/>
                      </a:cubicBezTo>
                      <a:cubicBezTo>
                        <a:pt x="366628" y="237326"/>
                        <a:pt x="380756" y="246450"/>
                        <a:pt x="385371" y="249648"/>
                      </a:cubicBezTo>
                      <a:cubicBezTo>
                        <a:pt x="401854" y="261030"/>
                        <a:pt x="399876" y="279373"/>
                        <a:pt x="399876" y="279373"/>
                      </a:cubicBezTo>
                      <a:cubicBezTo>
                        <a:pt x="410990" y="279655"/>
                        <a:pt x="421822" y="283041"/>
                        <a:pt x="430016" y="289814"/>
                      </a:cubicBezTo>
                      <a:cubicBezTo>
                        <a:pt x="445180" y="302324"/>
                        <a:pt x="447535" y="313330"/>
                        <a:pt x="448382" y="316058"/>
                      </a:cubicBezTo>
                      <a:lnTo>
                        <a:pt x="481630" y="424515"/>
                      </a:lnTo>
                      <a:cubicBezTo>
                        <a:pt x="482855" y="428371"/>
                        <a:pt x="483608" y="432416"/>
                        <a:pt x="483891" y="436461"/>
                      </a:cubicBezTo>
                      <a:cubicBezTo>
                        <a:pt x="484644" y="448595"/>
                        <a:pt x="481159" y="460730"/>
                        <a:pt x="473718" y="470700"/>
                      </a:cubicBezTo>
                      <a:cubicBezTo>
                        <a:pt x="466372" y="480671"/>
                        <a:pt x="455823" y="487538"/>
                        <a:pt x="443956" y="490360"/>
                      </a:cubicBezTo>
                      <a:cubicBezTo>
                        <a:pt x="440000" y="491301"/>
                        <a:pt x="435950" y="491771"/>
                        <a:pt x="431805" y="491771"/>
                      </a:cubicBezTo>
                      <a:lnTo>
                        <a:pt x="325375" y="491771"/>
                      </a:lnTo>
                      <a:lnTo>
                        <a:pt x="337430" y="415296"/>
                      </a:lnTo>
                      <a:cubicBezTo>
                        <a:pt x="338749" y="406454"/>
                        <a:pt x="337807" y="397424"/>
                        <a:pt x="334605" y="389052"/>
                      </a:cubicBezTo>
                      <a:lnTo>
                        <a:pt x="323962" y="360927"/>
                      </a:lnTo>
                      <a:lnTo>
                        <a:pt x="337430" y="347476"/>
                      </a:lnTo>
                      <a:lnTo>
                        <a:pt x="307196" y="317281"/>
                      </a:lnTo>
                      <a:lnTo>
                        <a:pt x="276868" y="347476"/>
                      </a:lnTo>
                      <a:lnTo>
                        <a:pt x="290337" y="360927"/>
                      </a:lnTo>
                      <a:lnTo>
                        <a:pt x="279694" y="389052"/>
                      </a:lnTo>
                      <a:cubicBezTo>
                        <a:pt x="276586" y="397424"/>
                        <a:pt x="275644" y="406454"/>
                        <a:pt x="276963" y="415296"/>
                      </a:cubicBezTo>
                      <a:lnTo>
                        <a:pt x="288736" y="491771"/>
                      </a:lnTo>
                      <a:lnTo>
                        <a:pt x="182493" y="491771"/>
                      </a:lnTo>
                      <a:cubicBezTo>
                        <a:pt x="178443" y="491771"/>
                        <a:pt x="174299" y="491301"/>
                        <a:pt x="170437" y="490360"/>
                      </a:cubicBezTo>
                      <a:cubicBezTo>
                        <a:pt x="158570" y="487538"/>
                        <a:pt x="148021" y="480671"/>
                        <a:pt x="140675" y="470700"/>
                      </a:cubicBezTo>
                      <a:cubicBezTo>
                        <a:pt x="130785" y="457343"/>
                        <a:pt x="127865" y="440223"/>
                        <a:pt x="132669" y="424515"/>
                      </a:cubicBezTo>
                      <a:lnTo>
                        <a:pt x="166011" y="316058"/>
                      </a:lnTo>
                      <a:cubicBezTo>
                        <a:pt x="166858" y="313330"/>
                        <a:pt x="170908" y="300631"/>
                        <a:pt x="184377" y="289814"/>
                      </a:cubicBezTo>
                      <a:cubicBezTo>
                        <a:pt x="192666" y="283229"/>
                        <a:pt x="203403" y="279655"/>
                        <a:pt x="214517" y="279373"/>
                      </a:cubicBezTo>
                      <a:lnTo>
                        <a:pt x="214517" y="279279"/>
                      </a:lnTo>
                      <a:cubicBezTo>
                        <a:pt x="214140" y="273447"/>
                        <a:pt x="211880" y="260654"/>
                        <a:pt x="229022" y="249648"/>
                      </a:cubicBezTo>
                      <a:cubicBezTo>
                        <a:pt x="233731" y="246638"/>
                        <a:pt x="247765" y="237326"/>
                        <a:pt x="247765" y="237326"/>
                      </a:cubicBezTo>
                      <a:cubicBezTo>
                        <a:pt x="251061" y="235162"/>
                        <a:pt x="254923" y="234033"/>
                        <a:pt x="258879" y="234033"/>
                      </a:cubicBezTo>
                      <a:cubicBezTo>
                        <a:pt x="261328" y="234033"/>
                        <a:pt x="263494" y="234786"/>
                        <a:pt x="265754" y="235538"/>
                      </a:cubicBezTo>
                      <a:cubicBezTo>
                        <a:pt x="266790" y="236009"/>
                        <a:pt x="267826" y="236385"/>
                        <a:pt x="268768" y="236855"/>
                      </a:cubicBezTo>
                      <a:lnTo>
                        <a:pt x="269239" y="234598"/>
                      </a:lnTo>
                      <a:cubicBezTo>
                        <a:pt x="264436" y="231211"/>
                        <a:pt x="259726" y="227261"/>
                        <a:pt x="255205" y="222934"/>
                      </a:cubicBezTo>
                      <a:cubicBezTo>
                        <a:pt x="254923" y="222651"/>
                        <a:pt x="254735" y="222463"/>
                        <a:pt x="254546" y="222275"/>
                      </a:cubicBezTo>
                      <a:cubicBezTo>
                        <a:pt x="250025" y="217948"/>
                        <a:pt x="245693" y="213057"/>
                        <a:pt x="241548" y="207789"/>
                      </a:cubicBezTo>
                      <a:cubicBezTo>
                        <a:pt x="241454" y="207601"/>
                        <a:pt x="241266" y="207413"/>
                        <a:pt x="241077" y="207225"/>
                      </a:cubicBezTo>
                      <a:cubicBezTo>
                        <a:pt x="236933" y="201769"/>
                        <a:pt x="233072" y="196031"/>
                        <a:pt x="229681" y="189823"/>
                      </a:cubicBezTo>
                      <a:cubicBezTo>
                        <a:pt x="229587" y="189729"/>
                        <a:pt x="229587" y="189635"/>
                        <a:pt x="229493" y="189635"/>
                      </a:cubicBezTo>
                      <a:cubicBezTo>
                        <a:pt x="226008" y="183332"/>
                        <a:pt x="222899" y="176654"/>
                        <a:pt x="220356" y="169787"/>
                      </a:cubicBezTo>
                      <a:cubicBezTo>
                        <a:pt x="214140" y="168658"/>
                        <a:pt x="208301" y="165084"/>
                        <a:pt x="203497" y="159910"/>
                      </a:cubicBezTo>
                      <a:cubicBezTo>
                        <a:pt x="203309" y="159722"/>
                        <a:pt x="203214" y="159628"/>
                        <a:pt x="203120" y="159534"/>
                      </a:cubicBezTo>
                      <a:cubicBezTo>
                        <a:pt x="200860" y="157088"/>
                        <a:pt x="198976" y="154172"/>
                        <a:pt x="197281" y="151068"/>
                      </a:cubicBezTo>
                      <a:cubicBezTo>
                        <a:pt x="196998" y="150504"/>
                        <a:pt x="196716" y="149939"/>
                        <a:pt x="196433" y="149281"/>
                      </a:cubicBezTo>
                      <a:cubicBezTo>
                        <a:pt x="194832" y="146083"/>
                        <a:pt x="193513" y="142602"/>
                        <a:pt x="192666" y="138840"/>
                      </a:cubicBezTo>
                      <a:cubicBezTo>
                        <a:pt x="188145" y="118428"/>
                        <a:pt x="197092" y="99050"/>
                        <a:pt x="212727" y="95476"/>
                      </a:cubicBezTo>
                      <a:lnTo>
                        <a:pt x="212727" y="85787"/>
                      </a:lnTo>
                      <a:cubicBezTo>
                        <a:pt x="212727" y="38378"/>
                        <a:pt x="251155" y="0"/>
                        <a:pt x="298626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wrap="square" lIns="91440" tIns="45720" rIns="91440" bIns="45720">
                  <a:normAutofit fontScale="92500" lnSpcReduction="20000"/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33" name="i$ḻide">
                <a:extLst>
                  <a:ext uri="{FF2B5EF4-FFF2-40B4-BE49-F238E27FC236}">
                    <a16:creationId xmlns:a16="http://schemas.microsoft.com/office/drawing/2014/main" xmlns="" id="{FEB69978-EA79-48B6-A65A-FAAC5B021B6D}"/>
                  </a:ext>
                </a:extLst>
              </p:cNvPr>
              <p:cNvGrpSpPr/>
              <p:nvPr/>
            </p:nvGrpSpPr>
            <p:grpSpPr>
              <a:xfrm>
                <a:off x="1837056" y="2006031"/>
                <a:ext cx="4056382" cy="1153949"/>
                <a:chOff x="1837056" y="3738481"/>
                <a:chExt cx="4056382" cy="1153949"/>
              </a:xfrm>
            </p:grpSpPr>
            <p:sp>
              <p:nvSpPr>
                <p:cNvPr id="34" name="íṥḻíde">
                  <a:extLst>
                    <a:ext uri="{FF2B5EF4-FFF2-40B4-BE49-F238E27FC236}">
                      <a16:creationId xmlns:a16="http://schemas.microsoft.com/office/drawing/2014/main" xmlns="" id="{A00F3C51-38B0-4650-B17B-4431853DA595}"/>
                    </a:ext>
                  </a:extLst>
                </p:cNvPr>
                <p:cNvSpPr/>
                <p:nvPr/>
              </p:nvSpPr>
              <p:spPr bwMode="auto">
                <a:xfrm>
                  <a:off x="1837057" y="4180286"/>
                  <a:ext cx="4056380" cy="7121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100" dirty="0">
                      <a:solidFill>
                        <a:schemeClr val="bg1"/>
                      </a:solidFill>
                    </a:rPr>
                    <a:t>Copy paste fonts. Choose the only option to retain text.</a:t>
                  </a:r>
                </a:p>
                <a:p>
                  <a:pPr marL="171450" indent="-171450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100" dirty="0">
                      <a:solidFill>
                        <a:schemeClr val="bg1"/>
                      </a:solidFill>
                    </a:rPr>
                    <a:t>……</a:t>
                  </a:r>
                </a:p>
              </p:txBody>
            </p:sp>
            <p:sp>
              <p:nvSpPr>
                <p:cNvPr id="35" name="íṣḻíďé">
                  <a:extLst>
                    <a:ext uri="{FF2B5EF4-FFF2-40B4-BE49-F238E27FC236}">
                      <a16:creationId xmlns:a16="http://schemas.microsoft.com/office/drawing/2014/main" xmlns="" id="{E0CCD4C8-61C6-452E-B609-3C9518AC5676}"/>
                    </a:ext>
                  </a:extLst>
                </p:cNvPr>
                <p:cNvSpPr txBox="1"/>
                <p:nvPr/>
              </p:nvSpPr>
              <p:spPr bwMode="auto">
                <a:xfrm>
                  <a:off x="1837056" y="3738481"/>
                  <a:ext cx="4056382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>
                      <a:solidFill>
                        <a:schemeClr val="bg1"/>
                      </a:solidFill>
                    </a:rPr>
                    <a:t>Text here</a:t>
                  </a:r>
                </a:p>
              </p:txBody>
            </p:sp>
          </p:grpSp>
        </p:grpSp>
        <p:grpSp>
          <p:nvGrpSpPr>
            <p:cNvPr id="12" name="iş1íḍê">
              <a:extLst>
                <a:ext uri="{FF2B5EF4-FFF2-40B4-BE49-F238E27FC236}">
                  <a16:creationId xmlns:a16="http://schemas.microsoft.com/office/drawing/2014/main" xmlns="" id="{F750DBB5-8A77-4ED3-B1F1-1EDE880EE701}"/>
                </a:ext>
              </a:extLst>
            </p:cNvPr>
            <p:cNvGrpSpPr/>
            <p:nvPr/>
          </p:nvGrpSpPr>
          <p:grpSpPr>
            <a:xfrm>
              <a:off x="1837056" y="4925464"/>
              <a:ext cx="4056382" cy="1153949"/>
              <a:chOff x="1837056" y="5001834"/>
              <a:chExt cx="4056382" cy="1153949"/>
            </a:xfrm>
          </p:grpSpPr>
          <p:sp>
            <p:nvSpPr>
              <p:cNvPr id="30" name="íṩḷíḋê">
                <a:extLst>
                  <a:ext uri="{FF2B5EF4-FFF2-40B4-BE49-F238E27FC236}">
                    <a16:creationId xmlns:a16="http://schemas.microsoft.com/office/drawing/2014/main" xmlns="" id="{2337132C-A7C1-49EA-BDFD-90D23AABDFE2}"/>
                  </a:ext>
                </a:extLst>
              </p:cNvPr>
              <p:cNvSpPr/>
              <p:nvPr/>
            </p:nvSpPr>
            <p:spPr bwMode="auto">
              <a:xfrm>
                <a:off x="1837057" y="5443639"/>
                <a:ext cx="4056380" cy="7121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1" name="íṧļïdè">
                <a:extLst>
                  <a:ext uri="{FF2B5EF4-FFF2-40B4-BE49-F238E27FC236}">
                    <a16:creationId xmlns:a16="http://schemas.microsoft.com/office/drawing/2014/main" xmlns="" id="{17F4F4FD-65C3-4E93-9527-BA5021B2BEB6}"/>
                  </a:ext>
                </a:extLst>
              </p:cNvPr>
              <p:cNvSpPr txBox="1"/>
              <p:nvPr/>
            </p:nvSpPr>
            <p:spPr bwMode="auto">
              <a:xfrm>
                <a:off x="1837056" y="5001834"/>
                <a:ext cx="4056382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3" name="ïṣļíďè">
              <a:extLst>
                <a:ext uri="{FF2B5EF4-FFF2-40B4-BE49-F238E27FC236}">
                  <a16:creationId xmlns:a16="http://schemas.microsoft.com/office/drawing/2014/main" xmlns="" id="{2776A886-C052-4343-9A4D-5B50193D65D6}"/>
                </a:ext>
              </a:extLst>
            </p:cNvPr>
            <p:cNvGrpSpPr/>
            <p:nvPr/>
          </p:nvGrpSpPr>
          <p:grpSpPr>
            <a:xfrm>
              <a:off x="751205" y="5140488"/>
              <a:ext cx="723900" cy="723900"/>
              <a:chOff x="751205" y="5140488"/>
              <a:chExt cx="723900" cy="723900"/>
            </a:xfrm>
          </p:grpSpPr>
          <p:sp>
            <p:nvSpPr>
              <p:cNvPr id="28" name="íSlïďé">
                <a:extLst>
                  <a:ext uri="{FF2B5EF4-FFF2-40B4-BE49-F238E27FC236}">
                    <a16:creationId xmlns:a16="http://schemas.microsoft.com/office/drawing/2014/main" xmlns="" id="{3277E112-1FFA-4B78-8C5E-878061184E81}"/>
                  </a:ext>
                </a:extLst>
              </p:cNvPr>
              <p:cNvSpPr/>
              <p:nvPr/>
            </p:nvSpPr>
            <p:spPr>
              <a:xfrm>
                <a:off x="751205" y="5140488"/>
                <a:ext cx="723900" cy="723900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í$lîḍè">
                <a:extLst>
                  <a:ext uri="{FF2B5EF4-FFF2-40B4-BE49-F238E27FC236}">
                    <a16:creationId xmlns:a16="http://schemas.microsoft.com/office/drawing/2014/main" xmlns="" id="{B60E742B-4FB7-4398-A984-8E41FBAA678A}"/>
                  </a:ext>
                </a:extLst>
              </p:cNvPr>
              <p:cNvSpPr/>
              <p:nvPr/>
            </p:nvSpPr>
            <p:spPr bwMode="auto">
              <a:xfrm>
                <a:off x="903928" y="5301157"/>
                <a:ext cx="418454" cy="402562"/>
              </a:xfrm>
              <a:custGeom>
                <a:avLst/>
                <a:gdLst>
                  <a:gd name="connsiteX0" fmla="*/ 195114 w 608814"/>
                  <a:gd name="connsiteY0" fmla="*/ 351627 h 585693"/>
                  <a:gd name="connsiteX1" fmla="*/ 258290 w 608814"/>
                  <a:gd name="connsiteY1" fmla="*/ 351627 h 585693"/>
                  <a:gd name="connsiteX2" fmla="*/ 282731 w 608814"/>
                  <a:gd name="connsiteY2" fmla="*/ 376018 h 585693"/>
                  <a:gd name="connsiteX3" fmla="*/ 282731 w 608814"/>
                  <a:gd name="connsiteY3" fmla="*/ 561210 h 585693"/>
                  <a:gd name="connsiteX4" fmla="*/ 258290 w 608814"/>
                  <a:gd name="connsiteY4" fmla="*/ 585693 h 585693"/>
                  <a:gd name="connsiteX5" fmla="*/ 195114 w 608814"/>
                  <a:gd name="connsiteY5" fmla="*/ 585693 h 585693"/>
                  <a:gd name="connsiteX6" fmla="*/ 170673 w 608814"/>
                  <a:gd name="connsiteY6" fmla="*/ 561210 h 585693"/>
                  <a:gd name="connsiteX7" fmla="*/ 170673 w 608814"/>
                  <a:gd name="connsiteY7" fmla="*/ 376018 h 585693"/>
                  <a:gd name="connsiteX8" fmla="*/ 195114 w 608814"/>
                  <a:gd name="connsiteY8" fmla="*/ 351627 h 585693"/>
                  <a:gd name="connsiteX9" fmla="*/ 358100 w 608814"/>
                  <a:gd name="connsiteY9" fmla="*/ 249872 h 585693"/>
                  <a:gd name="connsiteX10" fmla="*/ 421316 w 608814"/>
                  <a:gd name="connsiteY10" fmla="*/ 249872 h 585693"/>
                  <a:gd name="connsiteX11" fmla="*/ 445737 w 608814"/>
                  <a:gd name="connsiteY11" fmla="*/ 274267 h 585693"/>
                  <a:gd name="connsiteX12" fmla="*/ 445737 w 608814"/>
                  <a:gd name="connsiteY12" fmla="*/ 561206 h 585693"/>
                  <a:gd name="connsiteX13" fmla="*/ 421316 w 608814"/>
                  <a:gd name="connsiteY13" fmla="*/ 585693 h 585693"/>
                  <a:gd name="connsiteX14" fmla="*/ 358100 w 608814"/>
                  <a:gd name="connsiteY14" fmla="*/ 585693 h 585693"/>
                  <a:gd name="connsiteX15" fmla="*/ 333679 w 608814"/>
                  <a:gd name="connsiteY15" fmla="*/ 561206 h 585693"/>
                  <a:gd name="connsiteX16" fmla="*/ 333679 w 608814"/>
                  <a:gd name="connsiteY16" fmla="*/ 274267 h 585693"/>
                  <a:gd name="connsiteX17" fmla="*/ 358100 w 608814"/>
                  <a:gd name="connsiteY17" fmla="*/ 249872 h 585693"/>
                  <a:gd name="connsiteX18" fmla="*/ 140260 w 608814"/>
                  <a:gd name="connsiteY18" fmla="*/ 224680 h 585693"/>
                  <a:gd name="connsiteX19" fmla="*/ 191844 w 608814"/>
                  <a:gd name="connsiteY19" fmla="*/ 276122 h 585693"/>
                  <a:gd name="connsiteX20" fmla="*/ 140260 w 608814"/>
                  <a:gd name="connsiteY20" fmla="*/ 327564 h 585693"/>
                  <a:gd name="connsiteX21" fmla="*/ 88676 w 608814"/>
                  <a:gd name="connsiteY21" fmla="*/ 276122 h 585693"/>
                  <a:gd name="connsiteX22" fmla="*/ 140260 w 608814"/>
                  <a:gd name="connsiteY22" fmla="*/ 224680 h 585693"/>
                  <a:gd name="connsiteX23" fmla="*/ 521177 w 608814"/>
                  <a:gd name="connsiteY23" fmla="*/ 148117 h 585693"/>
                  <a:gd name="connsiteX24" fmla="*/ 584301 w 608814"/>
                  <a:gd name="connsiteY24" fmla="*/ 148117 h 585693"/>
                  <a:gd name="connsiteX25" fmla="*/ 608814 w 608814"/>
                  <a:gd name="connsiteY25" fmla="*/ 172601 h 585693"/>
                  <a:gd name="connsiteX26" fmla="*/ 608814 w 608814"/>
                  <a:gd name="connsiteY26" fmla="*/ 561209 h 585693"/>
                  <a:gd name="connsiteX27" fmla="*/ 584301 w 608814"/>
                  <a:gd name="connsiteY27" fmla="*/ 585693 h 585693"/>
                  <a:gd name="connsiteX28" fmla="*/ 521177 w 608814"/>
                  <a:gd name="connsiteY28" fmla="*/ 585693 h 585693"/>
                  <a:gd name="connsiteX29" fmla="*/ 496756 w 608814"/>
                  <a:gd name="connsiteY29" fmla="*/ 561209 h 585693"/>
                  <a:gd name="connsiteX30" fmla="*/ 496756 w 608814"/>
                  <a:gd name="connsiteY30" fmla="*/ 172601 h 585693"/>
                  <a:gd name="connsiteX31" fmla="*/ 521177 w 608814"/>
                  <a:gd name="connsiteY31" fmla="*/ 148117 h 585693"/>
                  <a:gd name="connsiteX32" fmla="*/ 116229 w 608814"/>
                  <a:gd name="connsiteY32" fmla="*/ 131322 h 585693"/>
                  <a:gd name="connsiteX33" fmla="*/ 164246 w 608814"/>
                  <a:gd name="connsiteY33" fmla="*/ 131322 h 585693"/>
                  <a:gd name="connsiteX34" fmla="*/ 184061 w 608814"/>
                  <a:gd name="connsiteY34" fmla="*/ 151113 h 585693"/>
                  <a:gd name="connsiteX35" fmla="*/ 184061 w 608814"/>
                  <a:gd name="connsiteY35" fmla="*/ 171457 h 585693"/>
                  <a:gd name="connsiteX36" fmla="*/ 208669 w 608814"/>
                  <a:gd name="connsiteY36" fmla="*/ 186094 h 585693"/>
                  <a:gd name="connsiteX37" fmla="*/ 226641 w 608814"/>
                  <a:gd name="connsiteY37" fmla="*/ 175692 h 585693"/>
                  <a:gd name="connsiteX38" fmla="*/ 253737 w 608814"/>
                  <a:gd name="connsiteY38" fmla="*/ 182964 h 585693"/>
                  <a:gd name="connsiteX39" fmla="*/ 277792 w 608814"/>
                  <a:gd name="connsiteY39" fmla="*/ 224572 h 585693"/>
                  <a:gd name="connsiteX40" fmla="*/ 279727 w 608814"/>
                  <a:gd name="connsiteY40" fmla="*/ 239577 h 585693"/>
                  <a:gd name="connsiteX41" fmla="*/ 270511 w 608814"/>
                  <a:gd name="connsiteY41" fmla="*/ 251544 h 585693"/>
                  <a:gd name="connsiteX42" fmla="*/ 252355 w 608814"/>
                  <a:gd name="connsiteY42" fmla="*/ 262038 h 585693"/>
                  <a:gd name="connsiteX43" fmla="*/ 253829 w 608814"/>
                  <a:gd name="connsiteY43" fmla="*/ 276122 h 585693"/>
                  <a:gd name="connsiteX44" fmla="*/ 252355 w 608814"/>
                  <a:gd name="connsiteY44" fmla="*/ 290206 h 585693"/>
                  <a:gd name="connsiteX45" fmla="*/ 270511 w 608814"/>
                  <a:gd name="connsiteY45" fmla="*/ 300700 h 585693"/>
                  <a:gd name="connsiteX46" fmla="*/ 278714 w 608814"/>
                  <a:gd name="connsiteY46" fmla="*/ 325094 h 585693"/>
                  <a:gd name="connsiteX47" fmla="*/ 258253 w 608814"/>
                  <a:gd name="connsiteY47" fmla="*/ 321136 h 585693"/>
                  <a:gd name="connsiteX48" fmla="*/ 195858 w 608814"/>
                  <a:gd name="connsiteY48" fmla="*/ 321136 h 585693"/>
                  <a:gd name="connsiteX49" fmla="*/ 212171 w 608814"/>
                  <a:gd name="connsiteY49" fmla="*/ 276122 h 585693"/>
                  <a:gd name="connsiteX50" fmla="*/ 140191 w 608814"/>
                  <a:gd name="connsiteY50" fmla="*/ 204320 h 585693"/>
                  <a:gd name="connsiteX51" fmla="*/ 68304 w 608814"/>
                  <a:gd name="connsiteY51" fmla="*/ 276122 h 585693"/>
                  <a:gd name="connsiteX52" fmla="*/ 140191 w 608814"/>
                  <a:gd name="connsiteY52" fmla="*/ 348016 h 585693"/>
                  <a:gd name="connsiteX53" fmla="*/ 148486 w 608814"/>
                  <a:gd name="connsiteY53" fmla="*/ 347095 h 585693"/>
                  <a:gd name="connsiteX54" fmla="*/ 140099 w 608814"/>
                  <a:gd name="connsiteY54" fmla="*/ 376000 h 585693"/>
                  <a:gd name="connsiteX55" fmla="*/ 140099 w 608814"/>
                  <a:gd name="connsiteY55" fmla="*/ 420922 h 585693"/>
                  <a:gd name="connsiteX56" fmla="*/ 116229 w 608814"/>
                  <a:gd name="connsiteY56" fmla="*/ 420922 h 585693"/>
                  <a:gd name="connsiteX57" fmla="*/ 96413 w 608814"/>
                  <a:gd name="connsiteY57" fmla="*/ 401131 h 585693"/>
                  <a:gd name="connsiteX58" fmla="*/ 96413 w 608814"/>
                  <a:gd name="connsiteY58" fmla="*/ 380787 h 585693"/>
                  <a:gd name="connsiteX59" fmla="*/ 71806 w 608814"/>
                  <a:gd name="connsiteY59" fmla="*/ 366150 h 585693"/>
                  <a:gd name="connsiteX60" fmla="*/ 53742 w 608814"/>
                  <a:gd name="connsiteY60" fmla="*/ 376552 h 585693"/>
                  <a:gd name="connsiteX61" fmla="*/ 38719 w 608814"/>
                  <a:gd name="connsiteY61" fmla="*/ 378577 h 585693"/>
                  <a:gd name="connsiteX62" fmla="*/ 26738 w 608814"/>
                  <a:gd name="connsiteY62" fmla="*/ 369372 h 585693"/>
                  <a:gd name="connsiteX63" fmla="*/ 2683 w 608814"/>
                  <a:gd name="connsiteY63" fmla="*/ 327764 h 585693"/>
                  <a:gd name="connsiteX64" fmla="*/ 9872 w 608814"/>
                  <a:gd name="connsiteY64" fmla="*/ 300700 h 585693"/>
                  <a:gd name="connsiteX65" fmla="*/ 28120 w 608814"/>
                  <a:gd name="connsiteY65" fmla="*/ 290206 h 585693"/>
                  <a:gd name="connsiteX66" fmla="*/ 26645 w 608814"/>
                  <a:gd name="connsiteY66" fmla="*/ 276122 h 585693"/>
                  <a:gd name="connsiteX67" fmla="*/ 28120 w 608814"/>
                  <a:gd name="connsiteY67" fmla="*/ 262038 h 585693"/>
                  <a:gd name="connsiteX68" fmla="*/ 9872 w 608814"/>
                  <a:gd name="connsiteY68" fmla="*/ 251544 h 585693"/>
                  <a:gd name="connsiteX69" fmla="*/ 2683 w 608814"/>
                  <a:gd name="connsiteY69" fmla="*/ 224572 h 585693"/>
                  <a:gd name="connsiteX70" fmla="*/ 26738 w 608814"/>
                  <a:gd name="connsiteY70" fmla="*/ 182964 h 585693"/>
                  <a:gd name="connsiteX71" fmla="*/ 38719 w 608814"/>
                  <a:gd name="connsiteY71" fmla="*/ 173759 h 585693"/>
                  <a:gd name="connsiteX72" fmla="*/ 53742 w 608814"/>
                  <a:gd name="connsiteY72" fmla="*/ 175692 h 585693"/>
                  <a:gd name="connsiteX73" fmla="*/ 71806 w 608814"/>
                  <a:gd name="connsiteY73" fmla="*/ 186094 h 585693"/>
                  <a:gd name="connsiteX74" fmla="*/ 96413 w 608814"/>
                  <a:gd name="connsiteY74" fmla="*/ 171457 h 585693"/>
                  <a:gd name="connsiteX75" fmla="*/ 96413 w 608814"/>
                  <a:gd name="connsiteY75" fmla="*/ 151113 h 585693"/>
                  <a:gd name="connsiteX76" fmla="*/ 116229 w 608814"/>
                  <a:gd name="connsiteY76" fmla="*/ 131322 h 585693"/>
                  <a:gd name="connsiteX77" fmla="*/ 445756 w 608814"/>
                  <a:gd name="connsiteY77" fmla="*/ 83476 h 585693"/>
                  <a:gd name="connsiteX78" fmla="*/ 414140 w 608814"/>
                  <a:gd name="connsiteY78" fmla="*/ 115044 h 585693"/>
                  <a:gd name="connsiteX79" fmla="*/ 445756 w 608814"/>
                  <a:gd name="connsiteY79" fmla="*/ 146520 h 585693"/>
                  <a:gd name="connsiteX80" fmla="*/ 477371 w 608814"/>
                  <a:gd name="connsiteY80" fmla="*/ 115044 h 585693"/>
                  <a:gd name="connsiteX81" fmla="*/ 445756 w 608814"/>
                  <a:gd name="connsiteY81" fmla="*/ 83476 h 585693"/>
                  <a:gd name="connsiteX82" fmla="*/ 426676 w 608814"/>
                  <a:gd name="connsiteY82" fmla="*/ 0 h 585693"/>
                  <a:gd name="connsiteX83" fmla="*/ 464835 w 608814"/>
                  <a:gd name="connsiteY83" fmla="*/ 0 h 585693"/>
                  <a:gd name="connsiteX84" fmla="*/ 480597 w 608814"/>
                  <a:gd name="connsiteY84" fmla="*/ 15738 h 585693"/>
                  <a:gd name="connsiteX85" fmla="*/ 480597 w 608814"/>
                  <a:gd name="connsiteY85" fmla="*/ 31936 h 585693"/>
                  <a:gd name="connsiteX86" fmla="*/ 500138 w 608814"/>
                  <a:gd name="connsiteY86" fmla="*/ 43533 h 585693"/>
                  <a:gd name="connsiteX87" fmla="*/ 514425 w 608814"/>
                  <a:gd name="connsiteY87" fmla="*/ 35249 h 585693"/>
                  <a:gd name="connsiteX88" fmla="*/ 535901 w 608814"/>
                  <a:gd name="connsiteY88" fmla="*/ 40956 h 585693"/>
                  <a:gd name="connsiteX89" fmla="*/ 554981 w 608814"/>
                  <a:gd name="connsiteY89" fmla="*/ 73996 h 585693"/>
                  <a:gd name="connsiteX90" fmla="*/ 556640 w 608814"/>
                  <a:gd name="connsiteY90" fmla="*/ 85961 h 585693"/>
                  <a:gd name="connsiteX91" fmla="*/ 549266 w 608814"/>
                  <a:gd name="connsiteY91" fmla="*/ 95440 h 585693"/>
                  <a:gd name="connsiteX92" fmla="*/ 534887 w 608814"/>
                  <a:gd name="connsiteY92" fmla="*/ 103815 h 585693"/>
                  <a:gd name="connsiteX93" fmla="*/ 535993 w 608814"/>
                  <a:gd name="connsiteY93" fmla="*/ 115044 h 585693"/>
                  <a:gd name="connsiteX94" fmla="*/ 535717 w 608814"/>
                  <a:gd name="connsiteY94" fmla="*/ 117621 h 585693"/>
                  <a:gd name="connsiteX95" fmla="*/ 521153 w 608814"/>
                  <a:gd name="connsiteY95" fmla="*/ 117621 h 585693"/>
                  <a:gd name="connsiteX96" fmla="*/ 466126 w 608814"/>
                  <a:gd name="connsiteY96" fmla="*/ 172565 h 585693"/>
                  <a:gd name="connsiteX97" fmla="*/ 466126 w 608814"/>
                  <a:gd name="connsiteY97" fmla="*/ 229719 h 585693"/>
                  <a:gd name="connsiteX98" fmla="*/ 466126 w 608814"/>
                  <a:gd name="connsiteY98" fmla="*/ 242604 h 585693"/>
                  <a:gd name="connsiteX99" fmla="*/ 453590 w 608814"/>
                  <a:gd name="connsiteY99" fmla="*/ 229995 h 585693"/>
                  <a:gd name="connsiteX100" fmla="*/ 421330 w 608814"/>
                  <a:gd name="connsiteY100" fmla="*/ 219319 h 585693"/>
                  <a:gd name="connsiteX101" fmla="*/ 411928 w 608814"/>
                  <a:gd name="connsiteY101" fmla="*/ 219319 h 585693"/>
                  <a:gd name="connsiteX102" fmla="*/ 410914 w 608814"/>
                  <a:gd name="connsiteY102" fmla="*/ 214257 h 585693"/>
                  <a:gd name="connsiteX103" fmla="*/ 410914 w 608814"/>
                  <a:gd name="connsiteY103" fmla="*/ 198059 h 585693"/>
                  <a:gd name="connsiteX104" fmla="*/ 391373 w 608814"/>
                  <a:gd name="connsiteY104" fmla="*/ 186463 h 585693"/>
                  <a:gd name="connsiteX105" fmla="*/ 377086 w 608814"/>
                  <a:gd name="connsiteY105" fmla="*/ 194746 h 585693"/>
                  <a:gd name="connsiteX106" fmla="*/ 365104 w 608814"/>
                  <a:gd name="connsiteY106" fmla="*/ 196310 h 585693"/>
                  <a:gd name="connsiteX107" fmla="*/ 355610 w 608814"/>
                  <a:gd name="connsiteY107" fmla="*/ 189040 h 585693"/>
                  <a:gd name="connsiteX108" fmla="*/ 336530 w 608814"/>
                  <a:gd name="connsiteY108" fmla="*/ 155999 h 585693"/>
                  <a:gd name="connsiteX109" fmla="*/ 342245 w 608814"/>
                  <a:gd name="connsiteY109" fmla="*/ 134463 h 585693"/>
                  <a:gd name="connsiteX110" fmla="*/ 356716 w 608814"/>
                  <a:gd name="connsiteY110" fmla="*/ 126180 h 585693"/>
                  <a:gd name="connsiteX111" fmla="*/ 355518 w 608814"/>
                  <a:gd name="connsiteY111" fmla="*/ 115044 h 585693"/>
                  <a:gd name="connsiteX112" fmla="*/ 356716 w 608814"/>
                  <a:gd name="connsiteY112" fmla="*/ 103815 h 585693"/>
                  <a:gd name="connsiteX113" fmla="*/ 342245 w 608814"/>
                  <a:gd name="connsiteY113" fmla="*/ 95440 h 585693"/>
                  <a:gd name="connsiteX114" fmla="*/ 336530 w 608814"/>
                  <a:gd name="connsiteY114" fmla="*/ 73996 h 585693"/>
                  <a:gd name="connsiteX115" fmla="*/ 355610 w 608814"/>
                  <a:gd name="connsiteY115" fmla="*/ 40956 h 585693"/>
                  <a:gd name="connsiteX116" fmla="*/ 365104 w 608814"/>
                  <a:gd name="connsiteY116" fmla="*/ 33685 h 585693"/>
                  <a:gd name="connsiteX117" fmla="*/ 377086 w 608814"/>
                  <a:gd name="connsiteY117" fmla="*/ 35249 h 585693"/>
                  <a:gd name="connsiteX118" fmla="*/ 391373 w 608814"/>
                  <a:gd name="connsiteY118" fmla="*/ 43533 h 585693"/>
                  <a:gd name="connsiteX119" fmla="*/ 410914 w 608814"/>
                  <a:gd name="connsiteY119" fmla="*/ 31936 h 585693"/>
                  <a:gd name="connsiteX120" fmla="*/ 410914 w 608814"/>
                  <a:gd name="connsiteY120" fmla="*/ 15738 h 585693"/>
                  <a:gd name="connsiteX121" fmla="*/ 426676 w 608814"/>
                  <a:gd name="connsiteY121" fmla="*/ 0 h 585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</a:cxnLst>
                <a:rect l="l" t="t" r="r" b="b"/>
                <a:pathLst>
                  <a:path w="608814" h="585693">
                    <a:moveTo>
                      <a:pt x="195114" y="351627"/>
                    </a:moveTo>
                    <a:lnTo>
                      <a:pt x="258290" y="351627"/>
                    </a:lnTo>
                    <a:cubicBezTo>
                      <a:pt x="271848" y="351627"/>
                      <a:pt x="282731" y="362580"/>
                      <a:pt x="282731" y="376018"/>
                    </a:cubicBezTo>
                    <a:lnTo>
                      <a:pt x="282731" y="561210"/>
                    </a:lnTo>
                    <a:cubicBezTo>
                      <a:pt x="282731" y="574740"/>
                      <a:pt x="271848" y="585693"/>
                      <a:pt x="258290" y="585693"/>
                    </a:cubicBezTo>
                    <a:lnTo>
                      <a:pt x="195114" y="585693"/>
                    </a:lnTo>
                    <a:cubicBezTo>
                      <a:pt x="181556" y="585693"/>
                      <a:pt x="170673" y="574740"/>
                      <a:pt x="170673" y="561210"/>
                    </a:cubicBezTo>
                    <a:lnTo>
                      <a:pt x="170673" y="376018"/>
                    </a:lnTo>
                    <a:cubicBezTo>
                      <a:pt x="170673" y="362580"/>
                      <a:pt x="181556" y="351627"/>
                      <a:pt x="195114" y="351627"/>
                    </a:cubicBezTo>
                    <a:close/>
                    <a:moveTo>
                      <a:pt x="358100" y="249872"/>
                    </a:moveTo>
                    <a:lnTo>
                      <a:pt x="421316" y="249872"/>
                    </a:lnTo>
                    <a:cubicBezTo>
                      <a:pt x="434771" y="249872"/>
                      <a:pt x="445737" y="260735"/>
                      <a:pt x="445737" y="274267"/>
                    </a:cubicBezTo>
                    <a:lnTo>
                      <a:pt x="445737" y="561206"/>
                    </a:lnTo>
                    <a:cubicBezTo>
                      <a:pt x="445737" y="574738"/>
                      <a:pt x="434771" y="585693"/>
                      <a:pt x="421316" y="585693"/>
                    </a:cubicBezTo>
                    <a:lnTo>
                      <a:pt x="358100" y="585693"/>
                    </a:lnTo>
                    <a:cubicBezTo>
                      <a:pt x="344645" y="585693"/>
                      <a:pt x="333679" y="574738"/>
                      <a:pt x="333679" y="561206"/>
                    </a:cubicBezTo>
                    <a:lnTo>
                      <a:pt x="333679" y="274267"/>
                    </a:lnTo>
                    <a:cubicBezTo>
                      <a:pt x="333679" y="260735"/>
                      <a:pt x="344645" y="249872"/>
                      <a:pt x="358100" y="249872"/>
                    </a:cubicBezTo>
                    <a:close/>
                    <a:moveTo>
                      <a:pt x="140260" y="224680"/>
                    </a:moveTo>
                    <a:cubicBezTo>
                      <a:pt x="168749" y="224680"/>
                      <a:pt x="191844" y="247711"/>
                      <a:pt x="191844" y="276122"/>
                    </a:cubicBezTo>
                    <a:cubicBezTo>
                      <a:pt x="191844" y="304533"/>
                      <a:pt x="168749" y="327564"/>
                      <a:pt x="140260" y="327564"/>
                    </a:cubicBezTo>
                    <a:cubicBezTo>
                      <a:pt x="111771" y="327564"/>
                      <a:pt x="88676" y="304533"/>
                      <a:pt x="88676" y="276122"/>
                    </a:cubicBezTo>
                    <a:cubicBezTo>
                      <a:pt x="88676" y="247711"/>
                      <a:pt x="111771" y="224680"/>
                      <a:pt x="140260" y="224680"/>
                    </a:cubicBezTo>
                    <a:close/>
                    <a:moveTo>
                      <a:pt x="521177" y="148117"/>
                    </a:moveTo>
                    <a:lnTo>
                      <a:pt x="584301" y="148117"/>
                    </a:lnTo>
                    <a:cubicBezTo>
                      <a:pt x="597848" y="148117"/>
                      <a:pt x="608814" y="159070"/>
                      <a:pt x="608814" y="172601"/>
                    </a:cubicBezTo>
                    <a:lnTo>
                      <a:pt x="608814" y="561209"/>
                    </a:lnTo>
                    <a:cubicBezTo>
                      <a:pt x="608814" y="574740"/>
                      <a:pt x="597848" y="585693"/>
                      <a:pt x="584301" y="585693"/>
                    </a:cubicBezTo>
                    <a:lnTo>
                      <a:pt x="521177" y="585693"/>
                    </a:lnTo>
                    <a:cubicBezTo>
                      <a:pt x="507722" y="585693"/>
                      <a:pt x="496756" y="574740"/>
                      <a:pt x="496756" y="561209"/>
                    </a:cubicBezTo>
                    <a:lnTo>
                      <a:pt x="496756" y="172601"/>
                    </a:lnTo>
                    <a:cubicBezTo>
                      <a:pt x="496756" y="159070"/>
                      <a:pt x="507722" y="148117"/>
                      <a:pt x="521177" y="148117"/>
                    </a:cubicBezTo>
                    <a:close/>
                    <a:moveTo>
                      <a:pt x="116229" y="131322"/>
                    </a:moveTo>
                    <a:lnTo>
                      <a:pt x="164246" y="131322"/>
                    </a:lnTo>
                    <a:cubicBezTo>
                      <a:pt x="175214" y="131322"/>
                      <a:pt x="184061" y="140159"/>
                      <a:pt x="184061" y="151113"/>
                    </a:cubicBezTo>
                    <a:lnTo>
                      <a:pt x="184061" y="171457"/>
                    </a:lnTo>
                    <a:cubicBezTo>
                      <a:pt x="193001" y="175231"/>
                      <a:pt x="201019" y="180386"/>
                      <a:pt x="208669" y="186094"/>
                    </a:cubicBezTo>
                    <a:lnTo>
                      <a:pt x="226641" y="175692"/>
                    </a:lnTo>
                    <a:cubicBezTo>
                      <a:pt x="236134" y="170261"/>
                      <a:pt x="248300" y="173482"/>
                      <a:pt x="253737" y="182964"/>
                    </a:cubicBezTo>
                    <a:lnTo>
                      <a:pt x="277792" y="224572"/>
                    </a:lnTo>
                    <a:cubicBezTo>
                      <a:pt x="280465" y="229083"/>
                      <a:pt x="281110" y="234514"/>
                      <a:pt x="279727" y="239577"/>
                    </a:cubicBezTo>
                    <a:cubicBezTo>
                      <a:pt x="278437" y="244640"/>
                      <a:pt x="275119" y="248966"/>
                      <a:pt x="270511" y="251544"/>
                    </a:cubicBezTo>
                    <a:lnTo>
                      <a:pt x="252355" y="262038"/>
                    </a:lnTo>
                    <a:cubicBezTo>
                      <a:pt x="253000" y="266733"/>
                      <a:pt x="253829" y="271335"/>
                      <a:pt x="253829" y="276122"/>
                    </a:cubicBezTo>
                    <a:cubicBezTo>
                      <a:pt x="253829" y="281001"/>
                      <a:pt x="253000" y="285604"/>
                      <a:pt x="252355" y="290206"/>
                    </a:cubicBezTo>
                    <a:lnTo>
                      <a:pt x="270511" y="300700"/>
                    </a:lnTo>
                    <a:cubicBezTo>
                      <a:pt x="279174" y="305671"/>
                      <a:pt x="282308" y="316165"/>
                      <a:pt x="278714" y="325094"/>
                    </a:cubicBezTo>
                    <a:cubicBezTo>
                      <a:pt x="272354" y="322609"/>
                      <a:pt x="265442" y="321136"/>
                      <a:pt x="258253" y="321136"/>
                    </a:cubicBezTo>
                    <a:lnTo>
                      <a:pt x="195858" y="321136"/>
                    </a:lnTo>
                    <a:cubicBezTo>
                      <a:pt x="205904" y="308709"/>
                      <a:pt x="212171" y="293244"/>
                      <a:pt x="212171" y="276122"/>
                    </a:cubicBezTo>
                    <a:cubicBezTo>
                      <a:pt x="212171" y="236539"/>
                      <a:pt x="179914" y="204320"/>
                      <a:pt x="140191" y="204320"/>
                    </a:cubicBezTo>
                    <a:cubicBezTo>
                      <a:pt x="100561" y="204320"/>
                      <a:pt x="68304" y="236539"/>
                      <a:pt x="68304" y="276122"/>
                    </a:cubicBezTo>
                    <a:cubicBezTo>
                      <a:pt x="68304" y="315797"/>
                      <a:pt x="100561" y="348016"/>
                      <a:pt x="140191" y="348016"/>
                    </a:cubicBezTo>
                    <a:cubicBezTo>
                      <a:pt x="143048" y="348016"/>
                      <a:pt x="145721" y="347463"/>
                      <a:pt x="148486" y="347095"/>
                    </a:cubicBezTo>
                    <a:cubicBezTo>
                      <a:pt x="143233" y="355564"/>
                      <a:pt x="140099" y="365414"/>
                      <a:pt x="140099" y="376000"/>
                    </a:cubicBezTo>
                    <a:lnTo>
                      <a:pt x="140099" y="420922"/>
                    </a:lnTo>
                    <a:lnTo>
                      <a:pt x="116229" y="420922"/>
                    </a:lnTo>
                    <a:cubicBezTo>
                      <a:pt x="105261" y="420922"/>
                      <a:pt x="96413" y="412085"/>
                      <a:pt x="96413" y="401131"/>
                    </a:cubicBezTo>
                    <a:lnTo>
                      <a:pt x="96413" y="380787"/>
                    </a:lnTo>
                    <a:cubicBezTo>
                      <a:pt x="87474" y="377013"/>
                      <a:pt x="79455" y="371950"/>
                      <a:pt x="71806" y="366150"/>
                    </a:cubicBezTo>
                    <a:lnTo>
                      <a:pt x="53742" y="376552"/>
                    </a:lnTo>
                    <a:cubicBezTo>
                      <a:pt x="49226" y="379222"/>
                      <a:pt x="43788" y="379866"/>
                      <a:pt x="38719" y="378577"/>
                    </a:cubicBezTo>
                    <a:cubicBezTo>
                      <a:pt x="33650" y="377197"/>
                      <a:pt x="29318" y="373883"/>
                      <a:pt x="26738" y="369372"/>
                    </a:cubicBezTo>
                    <a:lnTo>
                      <a:pt x="2683" y="327764"/>
                    </a:lnTo>
                    <a:cubicBezTo>
                      <a:pt x="-2847" y="318282"/>
                      <a:pt x="471" y="306131"/>
                      <a:pt x="9872" y="300700"/>
                    </a:cubicBezTo>
                    <a:lnTo>
                      <a:pt x="28120" y="290206"/>
                    </a:lnTo>
                    <a:cubicBezTo>
                      <a:pt x="27475" y="285604"/>
                      <a:pt x="26645" y="281001"/>
                      <a:pt x="26645" y="276122"/>
                    </a:cubicBezTo>
                    <a:cubicBezTo>
                      <a:pt x="26645" y="271335"/>
                      <a:pt x="27475" y="266733"/>
                      <a:pt x="28120" y="262038"/>
                    </a:cubicBezTo>
                    <a:lnTo>
                      <a:pt x="9872" y="251544"/>
                    </a:lnTo>
                    <a:cubicBezTo>
                      <a:pt x="471" y="246113"/>
                      <a:pt x="-2847" y="233962"/>
                      <a:pt x="2683" y="224572"/>
                    </a:cubicBezTo>
                    <a:lnTo>
                      <a:pt x="26738" y="182964"/>
                    </a:lnTo>
                    <a:cubicBezTo>
                      <a:pt x="29318" y="178361"/>
                      <a:pt x="33650" y="175139"/>
                      <a:pt x="38719" y="173759"/>
                    </a:cubicBezTo>
                    <a:cubicBezTo>
                      <a:pt x="43788" y="172378"/>
                      <a:pt x="49226" y="173114"/>
                      <a:pt x="53742" y="175692"/>
                    </a:cubicBezTo>
                    <a:lnTo>
                      <a:pt x="71806" y="186094"/>
                    </a:lnTo>
                    <a:cubicBezTo>
                      <a:pt x="79455" y="180386"/>
                      <a:pt x="87474" y="175231"/>
                      <a:pt x="96413" y="171457"/>
                    </a:cubicBezTo>
                    <a:lnTo>
                      <a:pt x="96413" y="151113"/>
                    </a:lnTo>
                    <a:cubicBezTo>
                      <a:pt x="96413" y="140159"/>
                      <a:pt x="105261" y="131322"/>
                      <a:pt x="116229" y="131322"/>
                    </a:cubicBezTo>
                    <a:close/>
                    <a:moveTo>
                      <a:pt x="445756" y="83476"/>
                    </a:moveTo>
                    <a:cubicBezTo>
                      <a:pt x="428335" y="83476"/>
                      <a:pt x="414140" y="97557"/>
                      <a:pt x="414140" y="115044"/>
                    </a:cubicBezTo>
                    <a:cubicBezTo>
                      <a:pt x="414140" y="132438"/>
                      <a:pt x="428335" y="146520"/>
                      <a:pt x="445756" y="146520"/>
                    </a:cubicBezTo>
                    <a:cubicBezTo>
                      <a:pt x="463176" y="146520"/>
                      <a:pt x="477371" y="132438"/>
                      <a:pt x="477371" y="115044"/>
                    </a:cubicBezTo>
                    <a:cubicBezTo>
                      <a:pt x="477371" y="97557"/>
                      <a:pt x="463176" y="83476"/>
                      <a:pt x="445756" y="83476"/>
                    </a:cubicBezTo>
                    <a:close/>
                    <a:moveTo>
                      <a:pt x="426676" y="0"/>
                    </a:moveTo>
                    <a:lnTo>
                      <a:pt x="464835" y="0"/>
                    </a:lnTo>
                    <a:cubicBezTo>
                      <a:pt x="473500" y="0"/>
                      <a:pt x="480597" y="7087"/>
                      <a:pt x="480597" y="15738"/>
                    </a:cubicBezTo>
                    <a:lnTo>
                      <a:pt x="480597" y="31936"/>
                    </a:lnTo>
                    <a:cubicBezTo>
                      <a:pt x="487694" y="34881"/>
                      <a:pt x="494054" y="38931"/>
                      <a:pt x="500138" y="43533"/>
                    </a:cubicBezTo>
                    <a:lnTo>
                      <a:pt x="514425" y="35249"/>
                    </a:lnTo>
                    <a:cubicBezTo>
                      <a:pt x="521983" y="30924"/>
                      <a:pt x="531569" y="33501"/>
                      <a:pt x="535901" y="40956"/>
                    </a:cubicBezTo>
                    <a:lnTo>
                      <a:pt x="554981" y="73996"/>
                    </a:lnTo>
                    <a:cubicBezTo>
                      <a:pt x="557101" y="77585"/>
                      <a:pt x="557654" y="81911"/>
                      <a:pt x="556640" y="85961"/>
                    </a:cubicBezTo>
                    <a:cubicBezTo>
                      <a:pt x="555534" y="89918"/>
                      <a:pt x="552861" y="93415"/>
                      <a:pt x="549266" y="95440"/>
                    </a:cubicBezTo>
                    <a:lnTo>
                      <a:pt x="534887" y="103815"/>
                    </a:lnTo>
                    <a:cubicBezTo>
                      <a:pt x="535348" y="107497"/>
                      <a:pt x="535993" y="111178"/>
                      <a:pt x="535993" y="115044"/>
                    </a:cubicBezTo>
                    <a:cubicBezTo>
                      <a:pt x="535993" y="115872"/>
                      <a:pt x="535809" y="116700"/>
                      <a:pt x="535717" y="117621"/>
                    </a:cubicBezTo>
                    <a:lnTo>
                      <a:pt x="521153" y="117621"/>
                    </a:lnTo>
                    <a:cubicBezTo>
                      <a:pt x="490828" y="117621"/>
                      <a:pt x="466126" y="142286"/>
                      <a:pt x="466126" y="172565"/>
                    </a:cubicBezTo>
                    <a:lnTo>
                      <a:pt x="466126" y="229719"/>
                    </a:lnTo>
                    <a:lnTo>
                      <a:pt x="466126" y="242604"/>
                    </a:lnTo>
                    <a:cubicBezTo>
                      <a:pt x="462715" y="237726"/>
                      <a:pt x="458383" y="233493"/>
                      <a:pt x="453590" y="229995"/>
                    </a:cubicBezTo>
                    <a:cubicBezTo>
                      <a:pt x="444465" y="223369"/>
                      <a:pt x="433404" y="219319"/>
                      <a:pt x="421330" y="219319"/>
                    </a:cubicBezTo>
                    <a:lnTo>
                      <a:pt x="411928" y="219319"/>
                    </a:lnTo>
                    <a:cubicBezTo>
                      <a:pt x="411375" y="217755"/>
                      <a:pt x="410914" y="216098"/>
                      <a:pt x="410914" y="214257"/>
                    </a:cubicBezTo>
                    <a:lnTo>
                      <a:pt x="410914" y="198059"/>
                    </a:lnTo>
                    <a:cubicBezTo>
                      <a:pt x="403817" y="195114"/>
                      <a:pt x="397457" y="191064"/>
                      <a:pt x="391373" y="186463"/>
                    </a:cubicBezTo>
                    <a:lnTo>
                      <a:pt x="377086" y="194746"/>
                    </a:lnTo>
                    <a:cubicBezTo>
                      <a:pt x="373492" y="196863"/>
                      <a:pt x="369160" y="197415"/>
                      <a:pt x="365104" y="196310"/>
                    </a:cubicBezTo>
                    <a:cubicBezTo>
                      <a:pt x="361140" y="195206"/>
                      <a:pt x="357638" y="192629"/>
                      <a:pt x="355610" y="189040"/>
                    </a:cubicBezTo>
                    <a:lnTo>
                      <a:pt x="336530" y="155999"/>
                    </a:lnTo>
                    <a:cubicBezTo>
                      <a:pt x="332198" y="148452"/>
                      <a:pt x="334687" y="138881"/>
                      <a:pt x="342245" y="134463"/>
                    </a:cubicBezTo>
                    <a:lnTo>
                      <a:pt x="356716" y="126180"/>
                    </a:lnTo>
                    <a:cubicBezTo>
                      <a:pt x="356163" y="122498"/>
                      <a:pt x="355518" y="118817"/>
                      <a:pt x="355518" y="115044"/>
                    </a:cubicBezTo>
                    <a:cubicBezTo>
                      <a:pt x="355518" y="111178"/>
                      <a:pt x="356163" y="107497"/>
                      <a:pt x="356716" y="103815"/>
                    </a:cubicBezTo>
                    <a:lnTo>
                      <a:pt x="342245" y="95440"/>
                    </a:lnTo>
                    <a:cubicBezTo>
                      <a:pt x="334687" y="91115"/>
                      <a:pt x="332198" y="81543"/>
                      <a:pt x="336530" y="73996"/>
                    </a:cubicBezTo>
                    <a:lnTo>
                      <a:pt x="355610" y="40956"/>
                    </a:lnTo>
                    <a:cubicBezTo>
                      <a:pt x="357638" y="37366"/>
                      <a:pt x="361140" y="34789"/>
                      <a:pt x="365104" y="33685"/>
                    </a:cubicBezTo>
                    <a:cubicBezTo>
                      <a:pt x="369160" y="32580"/>
                      <a:pt x="373492" y="33133"/>
                      <a:pt x="377086" y="35249"/>
                    </a:cubicBezTo>
                    <a:lnTo>
                      <a:pt x="391373" y="43533"/>
                    </a:lnTo>
                    <a:cubicBezTo>
                      <a:pt x="397457" y="38931"/>
                      <a:pt x="403817" y="34881"/>
                      <a:pt x="410914" y="31936"/>
                    </a:cubicBezTo>
                    <a:lnTo>
                      <a:pt x="410914" y="15738"/>
                    </a:lnTo>
                    <a:cubicBezTo>
                      <a:pt x="410914" y="7087"/>
                      <a:pt x="418011" y="0"/>
                      <a:pt x="42667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C439720A-A7E8-40DB-8DB8-F4641B71F70D}"/>
                </a:ext>
              </a:extLst>
            </p:cNvPr>
            <p:cNvCxnSpPr/>
            <p:nvPr/>
          </p:nvCxnSpPr>
          <p:spPr>
            <a:xfrm>
              <a:off x="1943012" y="4868020"/>
              <a:ext cx="3563708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" name="íṥlïḍé">
              <a:extLst>
                <a:ext uri="{FF2B5EF4-FFF2-40B4-BE49-F238E27FC236}">
                  <a16:creationId xmlns:a16="http://schemas.microsoft.com/office/drawing/2014/main" xmlns="" id="{FBEAF27D-59E4-4B32-AF94-6E533FE737A3}"/>
                </a:ext>
              </a:extLst>
            </p:cNvPr>
            <p:cNvGrpSpPr/>
            <p:nvPr/>
          </p:nvGrpSpPr>
          <p:grpSpPr>
            <a:xfrm>
              <a:off x="8829041" y="3697266"/>
              <a:ext cx="2691447" cy="1118794"/>
              <a:chOff x="8829041" y="3738481"/>
              <a:chExt cx="2691447" cy="1118794"/>
            </a:xfrm>
          </p:grpSpPr>
          <p:sp>
            <p:nvSpPr>
              <p:cNvPr id="26" name="îšľîḑè">
                <a:extLst>
                  <a:ext uri="{FF2B5EF4-FFF2-40B4-BE49-F238E27FC236}">
                    <a16:creationId xmlns:a16="http://schemas.microsoft.com/office/drawing/2014/main" xmlns="" id="{DE22B2AC-9B73-4C31-A355-93E8E4AA56F4}"/>
                  </a:ext>
                </a:extLst>
              </p:cNvPr>
              <p:cNvSpPr txBox="1"/>
              <p:nvPr/>
            </p:nvSpPr>
            <p:spPr>
              <a:xfrm>
                <a:off x="8829042" y="4131870"/>
                <a:ext cx="2691446" cy="72540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7" name="î$ľíďe">
                <a:extLst>
                  <a:ext uri="{FF2B5EF4-FFF2-40B4-BE49-F238E27FC236}">
                    <a16:creationId xmlns:a16="http://schemas.microsoft.com/office/drawing/2014/main" xmlns="" id="{7D337032-9C10-4C08-84A7-EF8D091BA1C6}"/>
                  </a:ext>
                </a:extLst>
              </p:cNvPr>
              <p:cNvSpPr txBox="1"/>
              <p:nvPr/>
            </p:nvSpPr>
            <p:spPr>
              <a:xfrm>
                <a:off x="8829041" y="3738481"/>
                <a:ext cx="2691447" cy="39338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r>
                  <a:rPr lang="en-US" altLang="zh-CN" b="1" dirty="0"/>
                  <a:t>02.Text Here</a:t>
                </a:r>
                <a:endParaRPr lang="zh-CN" altLang="en-US" b="1" dirty="0"/>
              </a:p>
            </p:txBody>
          </p:sp>
        </p:grpSp>
        <p:grpSp>
          <p:nvGrpSpPr>
            <p:cNvPr id="16" name="ísḷíḋe">
              <a:extLst>
                <a:ext uri="{FF2B5EF4-FFF2-40B4-BE49-F238E27FC236}">
                  <a16:creationId xmlns:a16="http://schemas.microsoft.com/office/drawing/2014/main" xmlns="" id="{00B3FE3E-1FBF-4584-B56A-1C0E46018938}"/>
                </a:ext>
              </a:extLst>
            </p:cNvPr>
            <p:cNvGrpSpPr/>
            <p:nvPr/>
          </p:nvGrpSpPr>
          <p:grpSpPr>
            <a:xfrm>
              <a:off x="8829041" y="4960619"/>
              <a:ext cx="2691447" cy="1118794"/>
              <a:chOff x="8829041" y="4821964"/>
              <a:chExt cx="2691447" cy="1118794"/>
            </a:xfrm>
          </p:grpSpPr>
          <p:sp>
            <p:nvSpPr>
              <p:cNvPr id="24" name="îṣľîďè">
                <a:extLst>
                  <a:ext uri="{FF2B5EF4-FFF2-40B4-BE49-F238E27FC236}">
                    <a16:creationId xmlns:a16="http://schemas.microsoft.com/office/drawing/2014/main" xmlns="" id="{DE22B2AC-9B73-4C31-A355-93E8E4AA56F4}"/>
                  </a:ext>
                </a:extLst>
              </p:cNvPr>
              <p:cNvSpPr txBox="1"/>
              <p:nvPr/>
            </p:nvSpPr>
            <p:spPr>
              <a:xfrm>
                <a:off x="8829042" y="5215353"/>
                <a:ext cx="2691446" cy="72540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5" name="iṥľíďê">
                <a:extLst>
                  <a:ext uri="{FF2B5EF4-FFF2-40B4-BE49-F238E27FC236}">
                    <a16:creationId xmlns:a16="http://schemas.microsoft.com/office/drawing/2014/main" xmlns="" id="{7D337032-9C10-4C08-84A7-EF8D091BA1C6}"/>
                  </a:ext>
                </a:extLst>
              </p:cNvPr>
              <p:cNvSpPr txBox="1"/>
              <p:nvPr/>
            </p:nvSpPr>
            <p:spPr>
              <a:xfrm>
                <a:off x="8829041" y="4821964"/>
                <a:ext cx="2691447" cy="39338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r>
                  <a:rPr lang="en-US" altLang="zh-CN" b="1" dirty="0"/>
                  <a:t>03.Text Here</a:t>
                </a:r>
                <a:endParaRPr lang="zh-CN" altLang="en-US" b="1" dirty="0"/>
              </a:p>
            </p:txBody>
          </p:sp>
        </p:grp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6226DF23-7F2C-45D4-BEE6-CAA865262924}"/>
                </a:ext>
              </a:extLst>
            </p:cNvPr>
            <p:cNvCxnSpPr/>
            <p:nvPr/>
          </p:nvCxnSpPr>
          <p:spPr>
            <a:xfrm>
              <a:off x="8920480" y="4868020"/>
              <a:ext cx="2600008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8" name="ï$ḻïďê">
              <a:extLst>
                <a:ext uri="{FF2B5EF4-FFF2-40B4-BE49-F238E27FC236}">
                  <a16:creationId xmlns:a16="http://schemas.microsoft.com/office/drawing/2014/main" xmlns="" id="{55A2CE3F-C10B-4C90-BE2B-D8BC67489126}"/>
                </a:ext>
              </a:extLst>
            </p:cNvPr>
            <p:cNvGrpSpPr/>
            <p:nvPr/>
          </p:nvGrpSpPr>
          <p:grpSpPr>
            <a:xfrm>
              <a:off x="1837056" y="3662111"/>
              <a:ext cx="4056382" cy="1153949"/>
              <a:chOff x="1837056" y="3662111"/>
              <a:chExt cx="4056382" cy="1153949"/>
            </a:xfrm>
          </p:grpSpPr>
          <p:sp>
            <p:nvSpPr>
              <p:cNvPr id="22" name="îŝļidé">
                <a:extLst>
                  <a:ext uri="{FF2B5EF4-FFF2-40B4-BE49-F238E27FC236}">
                    <a16:creationId xmlns:a16="http://schemas.microsoft.com/office/drawing/2014/main" xmlns="" id="{1DE945FE-7881-4D9C-A44F-04D902C254F7}"/>
                  </a:ext>
                </a:extLst>
              </p:cNvPr>
              <p:cNvSpPr/>
              <p:nvPr/>
            </p:nvSpPr>
            <p:spPr bwMode="auto">
              <a:xfrm>
                <a:off x="1837057" y="4103916"/>
                <a:ext cx="4056380" cy="7121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3" name="íŝḻíḓè">
                <a:extLst>
                  <a:ext uri="{FF2B5EF4-FFF2-40B4-BE49-F238E27FC236}">
                    <a16:creationId xmlns:a16="http://schemas.microsoft.com/office/drawing/2014/main" xmlns="" id="{B0AD4B34-5B7C-45B9-AA27-D7E540036941}"/>
                  </a:ext>
                </a:extLst>
              </p:cNvPr>
              <p:cNvSpPr txBox="1"/>
              <p:nvPr/>
            </p:nvSpPr>
            <p:spPr bwMode="auto">
              <a:xfrm>
                <a:off x="1837056" y="3662111"/>
                <a:ext cx="4056382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9" name="ísļiḓé">
              <a:extLst>
                <a:ext uri="{FF2B5EF4-FFF2-40B4-BE49-F238E27FC236}">
                  <a16:creationId xmlns:a16="http://schemas.microsoft.com/office/drawing/2014/main" xmlns="" id="{28D7C286-9725-46F4-8209-F85E14ACEA5E}"/>
                </a:ext>
              </a:extLst>
            </p:cNvPr>
            <p:cNvGrpSpPr/>
            <p:nvPr/>
          </p:nvGrpSpPr>
          <p:grpSpPr>
            <a:xfrm>
              <a:off x="751205" y="3877135"/>
              <a:ext cx="723900" cy="723900"/>
              <a:chOff x="751205" y="3877135"/>
              <a:chExt cx="723900" cy="723900"/>
            </a:xfrm>
          </p:grpSpPr>
          <p:sp>
            <p:nvSpPr>
              <p:cNvPr id="20" name="îŝliḍê">
                <a:extLst>
                  <a:ext uri="{FF2B5EF4-FFF2-40B4-BE49-F238E27FC236}">
                    <a16:creationId xmlns:a16="http://schemas.microsoft.com/office/drawing/2014/main" xmlns="" id="{7977B910-E895-4717-BE72-F2A16542F39F}"/>
                  </a:ext>
                </a:extLst>
              </p:cNvPr>
              <p:cNvSpPr/>
              <p:nvPr/>
            </p:nvSpPr>
            <p:spPr>
              <a:xfrm>
                <a:off x="751205" y="3877135"/>
                <a:ext cx="723900" cy="723900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ïS1idè">
                <a:extLst>
                  <a:ext uri="{FF2B5EF4-FFF2-40B4-BE49-F238E27FC236}">
                    <a16:creationId xmlns:a16="http://schemas.microsoft.com/office/drawing/2014/main" xmlns="" id="{E9618119-BAC2-4831-BAB0-8C1312086154}"/>
                  </a:ext>
                </a:extLst>
              </p:cNvPr>
              <p:cNvSpPr/>
              <p:nvPr/>
            </p:nvSpPr>
            <p:spPr bwMode="auto">
              <a:xfrm>
                <a:off x="912878" y="4046473"/>
                <a:ext cx="400554" cy="385224"/>
              </a:xfrm>
              <a:custGeom>
                <a:avLst/>
                <a:gdLst>
                  <a:gd name="connsiteX0" fmla="*/ 61288 w 609549"/>
                  <a:gd name="connsiteY0" fmla="*/ 383285 h 586216"/>
                  <a:gd name="connsiteX1" fmla="*/ 71162 w 609549"/>
                  <a:gd name="connsiteY1" fmla="*/ 387101 h 586216"/>
                  <a:gd name="connsiteX2" fmla="*/ 120018 w 609549"/>
                  <a:gd name="connsiteY2" fmla="*/ 435892 h 586216"/>
                  <a:gd name="connsiteX3" fmla="*/ 120018 w 609549"/>
                  <a:gd name="connsiteY3" fmla="*/ 454200 h 586216"/>
                  <a:gd name="connsiteX4" fmla="*/ 56639 w 609549"/>
                  <a:gd name="connsiteY4" fmla="*/ 517543 h 586216"/>
                  <a:gd name="connsiteX5" fmla="*/ 35592 w 609549"/>
                  <a:gd name="connsiteY5" fmla="*/ 513644 h 586216"/>
                  <a:gd name="connsiteX6" fmla="*/ 51877 w 609549"/>
                  <a:gd name="connsiteY6" fmla="*/ 388099 h 586216"/>
                  <a:gd name="connsiteX7" fmla="*/ 61288 w 609549"/>
                  <a:gd name="connsiteY7" fmla="*/ 383285 h 586216"/>
                  <a:gd name="connsiteX8" fmla="*/ 235245 w 609549"/>
                  <a:gd name="connsiteY8" fmla="*/ 302810 h 586216"/>
                  <a:gd name="connsiteX9" fmla="*/ 306042 w 609549"/>
                  <a:gd name="connsiteY9" fmla="*/ 373466 h 586216"/>
                  <a:gd name="connsiteX10" fmla="*/ 258717 w 609549"/>
                  <a:gd name="connsiteY10" fmla="*/ 420680 h 586216"/>
                  <a:gd name="connsiteX11" fmla="*/ 230246 w 609549"/>
                  <a:gd name="connsiteY11" fmla="*/ 550152 h 586216"/>
                  <a:gd name="connsiteX12" fmla="*/ 92223 w 609549"/>
                  <a:gd name="connsiteY12" fmla="*/ 575305 h 586216"/>
                  <a:gd name="connsiteX13" fmla="*/ 88748 w 609549"/>
                  <a:gd name="connsiteY13" fmla="*/ 556143 h 586216"/>
                  <a:gd name="connsiteX14" fmla="*/ 165115 w 609549"/>
                  <a:gd name="connsiteY14" fmla="*/ 479877 h 586216"/>
                  <a:gd name="connsiteX15" fmla="*/ 165115 w 609549"/>
                  <a:gd name="connsiteY15" fmla="*/ 446308 h 586216"/>
                  <a:gd name="connsiteX16" fmla="*/ 88700 w 609549"/>
                  <a:gd name="connsiteY16" fmla="*/ 369995 h 586216"/>
                  <a:gd name="connsiteX17" fmla="*/ 92128 w 609549"/>
                  <a:gd name="connsiteY17" fmla="*/ 350976 h 586216"/>
                  <a:gd name="connsiteX18" fmla="*/ 189111 w 609549"/>
                  <a:gd name="connsiteY18" fmla="*/ 348884 h 586216"/>
                  <a:gd name="connsiteX19" fmla="*/ 257958 w 609549"/>
                  <a:gd name="connsiteY19" fmla="*/ 161679 h 586216"/>
                  <a:gd name="connsiteX20" fmla="*/ 317251 w 609549"/>
                  <a:gd name="connsiteY20" fmla="*/ 220879 h 586216"/>
                  <a:gd name="connsiteX21" fmla="*/ 388070 w 609549"/>
                  <a:gd name="connsiteY21" fmla="*/ 291586 h 586216"/>
                  <a:gd name="connsiteX22" fmla="*/ 604906 w 609549"/>
                  <a:gd name="connsiteY22" fmla="*/ 508130 h 586216"/>
                  <a:gd name="connsiteX23" fmla="*/ 604906 w 609549"/>
                  <a:gd name="connsiteY23" fmla="*/ 530526 h 586216"/>
                  <a:gd name="connsiteX24" fmla="*/ 556567 w 609549"/>
                  <a:gd name="connsiteY24" fmla="*/ 578789 h 586216"/>
                  <a:gd name="connsiteX25" fmla="*/ 545327 w 609549"/>
                  <a:gd name="connsiteY25" fmla="*/ 583449 h 586216"/>
                  <a:gd name="connsiteX26" fmla="*/ 534135 w 609549"/>
                  <a:gd name="connsiteY26" fmla="*/ 578789 h 586216"/>
                  <a:gd name="connsiteX27" fmla="*/ 317251 w 609549"/>
                  <a:gd name="connsiteY27" fmla="*/ 362293 h 586216"/>
                  <a:gd name="connsiteX28" fmla="*/ 246481 w 609549"/>
                  <a:gd name="connsiteY28" fmla="*/ 291586 h 586216"/>
                  <a:gd name="connsiteX29" fmla="*/ 187140 w 609549"/>
                  <a:gd name="connsiteY29" fmla="*/ 232339 h 586216"/>
                  <a:gd name="connsiteX30" fmla="*/ 58606 w 609549"/>
                  <a:gd name="connsiteY30" fmla="*/ 160814 h 586216"/>
                  <a:gd name="connsiteX31" fmla="*/ 126401 w 609549"/>
                  <a:gd name="connsiteY31" fmla="*/ 228498 h 586216"/>
                  <a:gd name="connsiteX32" fmla="*/ 111975 w 609549"/>
                  <a:gd name="connsiteY32" fmla="*/ 242899 h 586216"/>
                  <a:gd name="connsiteX33" fmla="*/ 119307 w 609549"/>
                  <a:gd name="connsiteY33" fmla="*/ 250219 h 586216"/>
                  <a:gd name="connsiteX34" fmla="*/ 119307 w 609549"/>
                  <a:gd name="connsiteY34" fmla="*/ 277692 h 586216"/>
                  <a:gd name="connsiteX35" fmla="*/ 115641 w 609549"/>
                  <a:gd name="connsiteY35" fmla="*/ 281352 h 586216"/>
                  <a:gd name="connsiteX36" fmla="*/ 88123 w 609549"/>
                  <a:gd name="connsiteY36" fmla="*/ 281352 h 586216"/>
                  <a:gd name="connsiteX37" fmla="*/ 5712 w 609549"/>
                  <a:gd name="connsiteY37" fmla="*/ 199029 h 586216"/>
                  <a:gd name="connsiteX38" fmla="*/ 5712 w 609549"/>
                  <a:gd name="connsiteY38" fmla="*/ 171604 h 586216"/>
                  <a:gd name="connsiteX39" fmla="*/ 9378 w 609549"/>
                  <a:gd name="connsiteY39" fmla="*/ 167944 h 586216"/>
                  <a:gd name="connsiteX40" fmla="*/ 36849 w 609549"/>
                  <a:gd name="connsiteY40" fmla="*/ 167944 h 586216"/>
                  <a:gd name="connsiteX41" fmla="*/ 44180 w 609549"/>
                  <a:gd name="connsiteY41" fmla="*/ 175264 h 586216"/>
                  <a:gd name="connsiteX42" fmla="*/ 585775 w 609549"/>
                  <a:gd name="connsiteY42" fmla="*/ 66370 h 586216"/>
                  <a:gd name="connsiteX43" fmla="*/ 595263 w 609549"/>
                  <a:gd name="connsiteY43" fmla="*/ 73839 h 586216"/>
                  <a:gd name="connsiteX44" fmla="*/ 578978 w 609549"/>
                  <a:gd name="connsiteY44" fmla="*/ 199341 h 586216"/>
                  <a:gd name="connsiteX45" fmla="*/ 559693 w 609549"/>
                  <a:gd name="connsiteY45" fmla="*/ 200387 h 586216"/>
                  <a:gd name="connsiteX46" fmla="*/ 510789 w 609549"/>
                  <a:gd name="connsiteY46" fmla="*/ 151612 h 586216"/>
                  <a:gd name="connsiteX47" fmla="*/ 510789 w 609549"/>
                  <a:gd name="connsiteY47" fmla="*/ 133262 h 586216"/>
                  <a:gd name="connsiteX48" fmla="*/ 574216 w 609549"/>
                  <a:gd name="connsiteY48" fmla="*/ 69988 h 586216"/>
                  <a:gd name="connsiteX49" fmla="*/ 585775 w 609549"/>
                  <a:gd name="connsiteY49" fmla="*/ 66370 h 586216"/>
                  <a:gd name="connsiteX50" fmla="*/ 158702 w 609549"/>
                  <a:gd name="connsiteY50" fmla="*/ 26758 h 586216"/>
                  <a:gd name="connsiteX51" fmla="*/ 172463 w 609549"/>
                  <a:gd name="connsiteY51" fmla="*/ 32464 h 586216"/>
                  <a:gd name="connsiteX52" fmla="*/ 179701 w 609549"/>
                  <a:gd name="connsiteY52" fmla="*/ 39691 h 586216"/>
                  <a:gd name="connsiteX53" fmla="*/ 246935 w 609549"/>
                  <a:gd name="connsiteY53" fmla="*/ 106831 h 586216"/>
                  <a:gd name="connsiteX54" fmla="*/ 254886 w 609549"/>
                  <a:gd name="connsiteY54" fmla="*/ 114819 h 586216"/>
                  <a:gd name="connsiteX55" fmla="*/ 257600 w 609549"/>
                  <a:gd name="connsiteY55" fmla="*/ 138879 h 586216"/>
                  <a:gd name="connsiteX56" fmla="*/ 254886 w 609549"/>
                  <a:gd name="connsiteY56" fmla="*/ 142255 h 586216"/>
                  <a:gd name="connsiteX57" fmla="*/ 252315 w 609549"/>
                  <a:gd name="connsiteY57" fmla="*/ 144823 h 586216"/>
                  <a:gd name="connsiteX58" fmla="*/ 246696 w 609549"/>
                  <a:gd name="connsiteY58" fmla="*/ 150434 h 586216"/>
                  <a:gd name="connsiteX59" fmla="*/ 175892 w 609549"/>
                  <a:gd name="connsiteY59" fmla="*/ 221140 h 586216"/>
                  <a:gd name="connsiteX60" fmla="*/ 172463 w 609549"/>
                  <a:gd name="connsiteY60" fmla="*/ 224611 h 586216"/>
                  <a:gd name="connsiteX61" fmla="*/ 170130 w 609549"/>
                  <a:gd name="connsiteY61" fmla="*/ 226560 h 586216"/>
                  <a:gd name="connsiteX62" fmla="*/ 162274 w 609549"/>
                  <a:gd name="connsiteY62" fmla="*/ 229936 h 586216"/>
                  <a:gd name="connsiteX63" fmla="*/ 158702 w 609549"/>
                  <a:gd name="connsiteY63" fmla="*/ 230269 h 586216"/>
                  <a:gd name="connsiteX64" fmla="*/ 144942 w 609549"/>
                  <a:gd name="connsiteY64" fmla="*/ 224611 h 586216"/>
                  <a:gd name="connsiteX65" fmla="*/ 137609 w 609549"/>
                  <a:gd name="connsiteY65" fmla="*/ 217288 h 586216"/>
                  <a:gd name="connsiteX66" fmla="*/ 69804 w 609549"/>
                  <a:gd name="connsiteY66" fmla="*/ 149578 h 586216"/>
                  <a:gd name="connsiteX67" fmla="*/ 62519 w 609549"/>
                  <a:gd name="connsiteY67" fmla="*/ 142255 h 586216"/>
                  <a:gd name="connsiteX68" fmla="*/ 62519 w 609549"/>
                  <a:gd name="connsiteY68" fmla="*/ 114819 h 586216"/>
                  <a:gd name="connsiteX69" fmla="*/ 144942 w 609549"/>
                  <a:gd name="connsiteY69" fmla="*/ 32464 h 586216"/>
                  <a:gd name="connsiteX70" fmla="*/ 158702 w 609549"/>
                  <a:gd name="connsiteY70" fmla="*/ 26758 h 586216"/>
                  <a:gd name="connsiteX71" fmla="*/ 254809 w 609549"/>
                  <a:gd name="connsiteY71" fmla="*/ 6542 h 586216"/>
                  <a:gd name="connsiteX72" fmla="*/ 321015 w 609549"/>
                  <a:gd name="connsiteY72" fmla="*/ 29913 h 586216"/>
                  <a:gd name="connsiteX73" fmla="*/ 260017 w 609549"/>
                  <a:gd name="connsiteY73" fmla="*/ 97465 h 586216"/>
                  <a:gd name="connsiteX74" fmla="*/ 193067 w 609549"/>
                  <a:gd name="connsiteY74" fmla="*/ 30626 h 586216"/>
                  <a:gd name="connsiteX75" fmla="*/ 254809 w 609549"/>
                  <a:gd name="connsiteY75" fmla="*/ 6542 h 586216"/>
                  <a:gd name="connsiteX76" fmla="*/ 503105 w 609549"/>
                  <a:gd name="connsiteY76" fmla="*/ 953 h 586216"/>
                  <a:gd name="connsiteX77" fmla="*/ 538560 w 609549"/>
                  <a:gd name="connsiteY77" fmla="*/ 10911 h 586216"/>
                  <a:gd name="connsiteX78" fmla="*/ 542083 w 609549"/>
                  <a:gd name="connsiteY78" fmla="*/ 30073 h 586216"/>
                  <a:gd name="connsiteX79" fmla="*/ 465709 w 609549"/>
                  <a:gd name="connsiteY79" fmla="*/ 106341 h 586216"/>
                  <a:gd name="connsiteX80" fmla="*/ 465709 w 609549"/>
                  <a:gd name="connsiteY80" fmla="*/ 139911 h 586216"/>
                  <a:gd name="connsiteX81" fmla="*/ 542131 w 609549"/>
                  <a:gd name="connsiteY81" fmla="*/ 216227 h 586216"/>
                  <a:gd name="connsiteX82" fmla="*/ 538655 w 609549"/>
                  <a:gd name="connsiteY82" fmla="*/ 235246 h 586216"/>
                  <a:gd name="connsiteX83" fmla="*/ 442187 w 609549"/>
                  <a:gd name="connsiteY83" fmla="*/ 237528 h 586216"/>
                  <a:gd name="connsiteX84" fmla="*/ 399238 w 609549"/>
                  <a:gd name="connsiteY84" fmla="*/ 280370 h 586216"/>
                  <a:gd name="connsiteX85" fmla="*/ 328482 w 609549"/>
                  <a:gd name="connsiteY85" fmla="*/ 209712 h 586216"/>
                  <a:gd name="connsiteX86" fmla="*/ 372240 w 609549"/>
                  <a:gd name="connsiteY86" fmla="*/ 166015 h 586216"/>
                  <a:gd name="connsiteX87" fmla="*/ 400571 w 609549"/>
                  <a:gd name="connsiteY87" fmla="*/ 36064 h 586216"/>
                  <a:gd name="connsiteX88" fmla="*/ 503105 w 609549"/>
                  <a:gd name="connsiteY88" fmla="*/ 953 h 586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609549" h="586216">
                    <a:moveTo>
                      <a:pt x="61288" y="383285"/>
                    </a:moveTo>
                    <a:cubicBezTo>
                      <a:pt x="64829" y="383106"/>
                      <a:pt x="68448" y="384367"/>
                      <a:pt x="71162" y="387101"/>
                    </a:cubicBezTo>
                    <a:lnTo>
                      <a:pt x="120018" y="435892"/>
                    </a:lnTo>
                    <a:cubicBezTo>
                      <a:pt x="125113" y="440933"/>
                      <a:pt x="125113" y="449160"/>
                      <a:pt x="120018" y="454200"/>
                    </a:cubicBezTo>
                    <a:lnTo>
                      <a:pt x="56639" y="517543"/>
                    </a:lnTo>
                    <a:cubicBezTo>
                      <a:pt x="50211" y="523963"/>
                      <a:pt x="39211" y="522013"/>
                      <a:pt x="35592" y="513644"/>
                    </a:cubicBezTo>
                    <a:cubicBezTo>
                      <a:pt x="17783" y="472794"/>
                      <a:pt x="23211" y="424288"/>
                      <a:pt x="51877" y="388099"/>
                    </a:cubicBezTo>
                    <a:cubicBezTo>
                      <a:pt x="54282" y="385079"/>
                      <a:pt x="57746" y="383463"/>
                      <a:pt x="61288" y="383285"/>
                    </a:cubicBezTo>
                    <a:close/>
                    <a:moveTo>
                      <a:pt x="235245" y="302810"/>
                    </a:moveTo>
                    <a:lnTo>
                      <a:pt x="306042" y="373466"/>
                    </a:lnTo>
                    <a:lnTo>
                      <a:pt x="258717" y="420680"/>
                    </a:lnTo>
                    <a:cubicBezTo>
                      <a:pt x="274667" y="464329"/>
                      <a:pt x="265192" y="515300"/>
                      <a:pt x="230246" y="550152"/>
                    </a:cubicBezTo>
                    <a:cubicBezTo>
                      <a:pt x="192919" y="587430"/>
                      <a:pt x="137644" y="595798"/>
                      <a:pt x="92223" y="575305"/>
                    </a:cubicBezTo>
                    <a:cubicBezTo>
                      <a:pt x="84701" y="571882"/>
                      <a:pt x="82892" y="561992"/>
                      <a:pt x="88748" y="556143"/>
                    </a:cubicBezTo>
                    <a:lnTo>
                      <a:pt x="165115" y="479877"/>
                    </a:lnTo>
                    <a:cubicBezTo>
                      <a:pt x="174399" y="470605"/>
                      <a:pt x="174399" y="455580"/>
                      <a:pt x="165115" y="446308"/>
                    </a:cubicBezTo>
                    <a:lnTo>
                      <a:pt x="88700" y="369995"/>
                    </a:lnTo>
                    <a:cubicBezTo>
                      <a:pt x="82844" y="364194"/>
                      <a:pt x="84653" y="354399"/>
                      <a:pt x="92128" y="350976"/>
                    </a:cubicBezTo>
                    <a:cubicBezTo>
                      <a:pt x="122789" y="337092"/>
                      <a:pt x="157973" y="336379"/>
                      <a:pt x="189111" y="348884"/>
                    </a:cubicBezTo>
                    <a:close/>
                    <a:moveTo>
                      <a:pt x="257958" y="161679"/>
                    </a:moveTo>
                    <a:lnTo>
                      <a:pt x="317251" y="220879"/>
                    </a:lnTo>
                    <a:lnTo>
                      <a:pt x="388070" y="291586"/>
                    </a:lnTo>
                    <a:lnTo>
                      <a:pt x="604906" y="508130"/>
                    </a:lnTo>
                    <a:cubicBezTo>
                      <a:pt x="611097" y="514311"/>
                      <a:pt x="611097" y="524344"/>
                      <a:pt x="604906" y="530526"/>
                    </a:cubicBezTo>
                    <a:lnTo>
                      <a:pt x="556567" y="578789"/>
                    </a:lnTo>
                    <a:cubicBezTo>
                      <a:pt x="553471" y="581880"/>
                      <a:pt x="549423" y="583449"/>
                      <a:pt x="545327" y="583449"/>
                    </a:cubicBezTo>
                    <a:cubicBezTo>
                      <a:pt x="541279" y="583449"/>
                      <a:pt x="537231" y="581880"/>
                      <a:pt x="534135" y="578789"/>
                    </a:cubicBezTo>
                    <a:lnTo>
                      <a:pt x="317251" y="362293"/>
                    </a:lnTo>
                    <a:lnTo>
                      <a:pt x="246481" y="291586"/>
                    </a:lnTo>
                    <a:lnTo>
                      <a:pt x="187140" y="232339"/>
                    </a:lnTo>
                    <a:close/>
                    <a:moveTo>
                      <a:pt x="58606" y="160814"/>
                    </a:moveTo>
                    <a:lnTo>
                      <a:pt x="126401" y="228498"/>
                    </a:lnTo>
                    <a:lnTo>
                      <a:pt x="111975" y="242899"/>
                    </a:lnTo>
                    <a:lnTo>
                      <a:pt x="119307" y="250219"/>
                    </a:lnTo>
                    <a:cubicBezTo>
                      <a:pt x="126877" y="257824"/>
                      <a:pt x="126877" y="270087"/>
                      <a:pt x="119307" y="277692"/>
                    </a:cubicBezTo>
                    <a:lnTo>
                      <a:pt x="115641" y="281352"/>
                    </a:lnTo>
                    <a:cubicBezTo>
                      <a:pt x="108024" y="288909"/>
                      <a:pt x="95741" y="288909"/>
                      <a:pt x="88123" y="281352"/>
                    </a:cubicBezTo>
                    <a:lnTo>
                      <a:pt x="5712" y="199029"/>
                    </a:lnTo>
                    <a:cubicBezTo>
                      <a:pt x="-1905" y="191424"/>
                      <a:pt x="-1905" y="179161"/>
                      <a:pt x="5712" y="171604"/>
                    </a:cubicBezTo>
                    <a:lnTo>
                      <a:pt x="9378" y="167944"/>
                    </a:lnTo>
                    <a:cubicBezTo>
                      <a:pt x="16948" y="160339"/>
                      <a:pt x="29231" y="160339"/>
                      <a:pt x="36849" y="167944"/>
                    </a:cubicBezTo>
                    <a:lnTo>
                      <a:pt x="44180" y="175264"/>
                    </a:lnTo>
                    <a:close/>
                    <a:moveTo>
                      <a:pt x="585775" y="66370"/>
                    </a:moveTo>
                    <a:cubicBezTo>
                      <a:pt x="589775" y="67101"/>
                      <a:pt x="593430" y="69680"/>
                      <a:pt x="595263" y="73839"/>
                    </a:cubicBezTo>
                    <a:cubicBezTo>
                      <a:pt x="613072" y="114675"/>
                      <a:pt x="607644" y="163212"/>
                      <a:pt x="578978" y="199341"/>
                    </a:cubicBezTo>
                    <a:cubicBezTo>
                      <a:pt x="574168" y="205379"/>
                      <a:pt x="565121" y="205854"/>
                      <a:pt x="559693" y="200387"/>
                    </a:cubicBezTo>
                    <a:lnTo>
                      <a:pt x="510789" y="151612"/>
                    </a:lnTo>
                    <a:cubicBezTo>
                      <a:pt x="505742" y="146526"/>
                      <a:pt x="505742" y="138349"/>
                      <a:pt x="510789" y="133262"/>
                    </a:cubicBezTo>
                    <a:lnTo>
                      <a:pt x="574216" y="69988"/>
                    </a:lnTo>
                    <a:cubicBezTo>
                      <a:pt x="577430" y="66756"/>
                      <a:pt x="581775" y="65639"/>
                      <a:pt x="585775" y="66370"/>
                    </a:cubicBezTo>
                    <a:close/>
                    <a:moveTo>
                      <a:pt x="158702" y="26758"/>
                    </a:moveTo>
                    <a:cubicBezTo>
                      <a:pt x="163655" y="26758"/>
                      <a:pt x="168654" y="28660"/>
                      <a:pt x="172463" y="32464"/>
                    </a:cubicBezTo>
                    <a:lnTo>
                      <a:pt x="179701" y="39691"/>
                    </a:lnTo>
                    <a:lnTo>
                      <a:pt x="246935" y="106831"/>
                    </a:lnTo>
                    <a:lnTo>
                      <a:pt x="254886" y="114819"/>
                    </a:lnTo>
                    <a:cubicBezTo>
                      <a:pt x="261457" y="121334"/>
                      <a:pt x="262362" y="131414"/>
                      <a:pt x="257600" y="138879"/>
                    </a:cubicBezTo>
                    <a:cubicBezTo>
                      <a:pt x="256839" y="140068"/>
                      <a:pt x="255934" y="141209"/>
                      <a:pt x="254886" y="142255"/>
                    </a:cubicBezTo>
                    <a:lnTo>
                      <a:pt x="252315" y="144823"/>
                    </a:lnTo>
                    <a:lnTo>
                      <a:pt x="246696" y="150434"/>
                    </a:lnTo>
                    <a:lnTo>
                      <a:pt x="175892" y="221140"/>
                    </a:lnTo>
                    <a:lnTo>
                      <a:pt x="172463" y="224611"/>
                    </a:lnTo>
                    <a:cubicBezTo>
                      <a:pt x="171702" y="225324"/>
                      <a:pt x="170940" y="225990"/>
                      <a:pt x="170130" y="226560"/>
                    </a:cubicBezTo>
                    <a:cubicBezTo>
                      <a:pt x="167749" y="228319"/>
                      <a:pt x="165083" y="229413"/>
                      <a:pt x="162274" y="229936"/>
                    </a:cubicBezTo>
                    <a:cubicBezTo>
                      <a:pt x="161083" y="230174"/>
                      <a:pt x="159893" y="230269"/>
                      <a:pt x="158702" y="230269"/>
                    </a:cubicBezTo>
                    <a:cubicBezTo>
                      <a:pt x="153703" y="230269"/>
                      <a:pt x="148751" y="228367"/>
                      <a:pt x="144942" y="224611"/>
                    </a:cubicBezTo>
                    <a:lnTo>
                      <a:pt x="137609" y="217288"/>
                    </a:lnTo>
                    <a:lnTo>
                      <a:pt x="69804" y="149578"/>
                    </a:lnTo>
                    <a:lnTo>
                      <a:pt x="62519" y="142255"/>
                    </a:lnTo>
                    <a:cubicBezTo>
                      <a:pt x="54900" y="134647"/>
                      <a:pt x="54900" y="122380"/>
                      <a:pt x="62519" y="114819"/>
                    </a:cubicBezTo>
                    <a:lnTo>
                      <a:pt x="144942" y="32464"/>
                    </a:lnTo>
                    <a:cubicBezTo>
                      <a:pt x="148751" y="28660"/>
                      <a:pt x="153750" y="26758"/>
                      <a:pt x="158702" y="26758"/>
                    </a:cubicBezTo>
                    <a:close/>
                    <a:moveTo>
                      <a:pt x="254809" y="6542"/>
                    </a:moveTo>
                    <a:cubicBezTo>
                      <a:pt x="277279" y="4029"/>
                      <a:pt x="300492" y="9424"/>
                      <a:pt x="321015" y="29913"/>
                    </a:cubicBezTo>
                    <a:cubicBezTo>
                      <a:pt x="380347" y="89193"/>
                      <a:pt x="337205" y="46124"/>
                      <a:pt x="260017" y="97465"/>
                    </a:cubicBezTo>
                    <a:lnTo>
                      <a:pt x="193067" y="30626"/>
                    </a:lnTo>
                    <a:cubicBezTo>
                      <a:pt x="210614" y="19479"/>
                      <a:pt x="232340" y="9056"/>
                      <a:pt x="254809" y="6542"/>
                    </a:cubicBezTo>
                    <a:close/>
                    <a:moveTo>
                      <a:pt x="503105" y="953"/>
                    </a:moveTo>
                    <a:cubicBezTo>
                      <a:pt x="515252" y="2468"/>
                      <a:pt x="527216" y="5788"/>
                      <a:pt x="538560" y="10911"/>
                    </a:cubicBezTo>
                    <a:cubicBezTo>
                      <a:pt x="546131" y="14334"/>
                      <a:pt x="547940" y="24224"/>
                      <a:pt x="542083" y="30073"/>
                    </a:cubicBezTo>
                    <a:lnTo>
                      <a:pt x="465709" y="106341"/>
                    </a:lnTo>
                    <a:cubicBezTo>
                      <a:pt x="456424" y="115613"/>
                      <a:pt x="456424" y="130639"/>
                      <a:pt x="465709" y="139911"/>
                    </a:cubicBezTo>
                    <a:lnTo>
                      <a:pt x="542131" y="216227"/>
                    </a:lnTo>
                    <a:cubicBezTo>
                      <a:pt x="547940" y="222028"/>
                      <a:pt x="546178" y="231823"/>
                      <a:pt x="538655" y="235246"/>
                    </a:cubicBezTo>
                    <a:cubicBezTo>
                      <a:pt x="508181" y="249035"/>
                      <a:pt x="473184" y="249844"/>
                      <a:pt x="442187" y="237528"/>
                    </a:cubicBezTo>
                    <a:lnTo>
                      <a:pt x="399238" y="280370"/>
                    </a:lnTo>
                    <a:lnTo>
                      <a:pt x="328482" y="209712"/>
                    </a:lnTo>
                    <a:lnTo>
                      <a:pt x="372240" y="166015"/>
                    </a:lnTo>
                    <a:cubicBezTo>
                      <a:pt x="356051" y="122270"/>
                      <a:pt x="365527" y="71060"/>
                      <a:pt x="400571" y="36064"/>
                    </a:cubicBezTo>
                    <a:cubicBezTo>
                      <a:pt x="428569" y="8106"/>
                      <a:pt x="466664" y="-3592"/>
                      <a:pt x="503105" y="95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78706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1463D05-0EAD-45C0-8641-4BF3BFBE42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325" y="1"/>
            <a:ext cx="10801350" cy="1015999"/>
          </a:xfrm>
        </p:spPr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5DDAF01-3DAF-4F74-B3A7-3E364E15A3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95325" y="6515100"/>
            <a:ext cx="4114800" cy="206381"/>
          </a:xfrm>
        </p:spPr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4790D7EE-98F0-470B-A827-938511EE8B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599" y="6515100"/>
            <a:ext cx="2886075" cy="206381"/>
          </a:xfrm>
        </p:spPr>
        <p:txBody>
          <a:bodyPr/>
          <a:lstStyle/>
          <a:p>
            <a:fld id="{5DD3DB80-B894-403A-B48E-6FDC1A72010E}" type="slidenum">
              <a:rPr lang="zh-CN" altLang="en-US" smtClean="0"/>
              <a:pPr/>
              <a:t>25</a:t>
            </a:fld>
            <a:endParaRPr lang="zh-CN" altLang="en-US"/>
          </a:p>
        </p:txBody>
      </p:sp>
      <p:grpSp>
        <p:nvGrpSpPr>
          <p:cNvPr id="5" name="4b736548-9893-44c3-b714-eb4547449cc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8FD36FB9-77BA-4D40-BB94-6D9EC279372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897439" y="1130299"/>
            <a:ext cx="8397123" cy="5012834"/>
            <a:chOff x="1897439" y="1130299"/>
            <a:chExt cx="8397123" cy="5012834"/>
          </a:xfrm>
        </p:grpSpPr>
        <p:grpSp>
          <p:nvGrpSpPr>
            <p:cNvPr id="6" name="i$ḻídè">
              <a:extLst>
                <a:ext uri="{FF2B5EF4-FFF2-40B4-BE49-F238E27FC236}">
                  <a16:creationId xmlns:a16="http://schemas.microsoft.com/office/drawing/2014/main" xmlns="" id="{EE041B81-8FBC-41C1-9E8C-0D23AD0388A4}"/>
                </a:ext>
              </a:extLst>
            </p:cNvPr>
            <p:cNvGrpSpPr/>
            <p:nvPr/>
          </p:nvGrpSpPr>
          <p:grpSpPr>
            <a:xfrm>
              <a:off x="2230871" y="2343150"/>
              <a:ext cx="1994884" cy="2435386"/>
              <a:chOff x="884823" y="2680315"/>
              <a:chExt cx="1442523" cy="1761056"/>
            </a:xfrm>
          </p:grpSpPr>
          <p:sp>
            <p:nvSpPr>
              <p:cNvPr id="17" name="i$ḷîḋè">
                <a:extLst>
                  <a:ext uri="{FF2B5EF4-FFF2-40B4-BE49-F238E27FC236}">
                    <a16:creationId xmlns:a16="http://schemas.microsoft.com/office/drawing/2014/main" xmlns="" id="{B035632A-D2B6-4815-97C6-C2EB397BE986}"/>
                  </a:ext>
                </a:extLst>
              </p:cNvPr>
              <p:cNvSpPr/>
              <p:nvPr/>
            </p:nvSpPr>
            <p:spPr>
              <a:xfrm>
                <a:off x="884823" y="2680315"/>
                <a:ext cx="1442523" cy="1761056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8" name="ïṥļiďé">
                <a:extLst>
                  <a:ext uri="{FF2B5EF4-FFF2-40B4-BE49-F238E27FC236}">
                    <a16:creationId xmlns:a16="http://schemas.microsoft.com/office/drawing/2014/main" xmlns="" id="{C5B14E5C-1E10-40EF-A3AA-89423D0DD0F4}"/>
                  </a:ext>
                </a:extLst>
              </p:cNvPr>
              <p:cNvSpPr txBox="1"/>
              <p:nvPr/>
            </p:nvSpPr>
            <p:spPr>
              <a:xfrm>
                <a:off x="888182" y="4019700"/>
                <a:ext cx="1435805" cy="24750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1">
                <a:normAutofit fontScale="92500" lnSpcReduction="20000"/>
              </a:bodyPr>
              <a:lstStyle/>
              <a:p>
                <a:pPr lvl="0" algn="ctr" defTabSz="913765">
                  <a:buSzPct val="25000"/>
                  <a:defRPr/>
                </a:pPr>
                <a:r>
                  <a:rPr lang="de-DE" altLang="zh-CN" sz="2000" b="1" dirty="0">
                    <a:solidFill>
                      <a:schemeClr val="accent1"/>
                    </a:solidFill>
                  </a:rPr>
                  <a:t>... ￥ | 27 %</a:t>
                </a:r>
              </a:p>
            </p:txBody>
          </p:sp>
          <p:sp>
            <p:nvSpPr>
              <p:cNvPr id="19" name="îṧľíḋé">
                <a:extLst>
                  <a:ext uri="{FF2B5EF4-FFF2-40B4-BE49-F238E27FC236}">
                    <a16:creationId xmlns:a16="http://schemas.microsoft.com/office/drawing/2014/main" xmlns="" id="{F5616898-33C0-4C4A-A404-6AB3C5AA5A07}"/>
                  </a:ext>
                </a:extLst>
              </p:cNvPr>
              <p:cNvSpPr/>
              <p:nvPr/>
            </p:nvSpPr>
            <p:spPr bwMode="auto">
              <a:xfrm flipH="1">
                <a:off x="1363084" y="3221833"/>
                <a:ext cx="486000" cy="399016"/>
              </a:xfrm>
              <a:custGeom>
                <a:avLst/>
                <a:gdLst>
                  <a:gd name="T0" fmla="*/ 100 w 176"/>
                  <a:gd name="T1" fmla="*/ 120 h 144"/>
                  <a:gd name="T2" fmla="*/ 116 w 176"/>
                  <a:gd name="T3" fmla="*/ 120 h 144"/>
                  <a:gd name="T4" fmla="*/ 120 w 176"/>
                  <a:gd name="T5" fmla="*/ 116 h 144"/>
                  <a:gd name="T6" fmla="*/ 120 w 176"/>
                  <a:gd name="T7" fmla="*/ 100 h 144"/>
                  <a:gd name="T8" fmla="*/ 116 w 176"/>
                  <a:gd name="T9" fmla="*/ 96 h 144"/>
                  <a:gd name="T10" fmla="*/ 100 w 176"/>
                  <a:gd name="T11" fmla="*/ 96 h 144"/>
                  <a:gd name="T12" fmla="*/ 96 w 176"/>
                  <a:gd name="T13" fmla="*/ 100 h 144"/>
                  <a:gd name="T14" fmla="*/ 96 w 176"/>
                  <a:gd name="T15" fmla="*/ 116 h 144"/>
                  <a:gd name="T16" fmla="*/ 100 w 176"/>
                  <a:gd name="T17" fmla="*/ 120 h 144"/>
                  <a:gd name="T18" fmla="*/ 28 w 176"/>
                  <a:gd name="T19" fmla="*/ 104 h 144"/>
                  <a:gd name="T20" fmla="*/ 76 w 176"/>
                  <a:gd name="T21" fmla="*/ 104 h 144"/>
                  <a:gd name="T22" fmla="*/ 80 w 176"/>
                  <a:gd name="T23" fmla="*/ 100 h 144"/>
                  <a:gd name="T24" fmla="*/ 76 w 176"/>
                  <a:gd name="T25" fmla="*/ 96 h 144"/>
                  <a:gd name="T26" fmla="*/ 28 w 176"/>
                  <a:gd name="T27" fmla="*/ 96 h 144"/>
                  <a:gd name="T28" fmla="*/ 24 w 176"/>
                  <a:gd name="T29" fmla="*/ 100 h 144"/>
                  <a:gd name="T30" fmla="*/ 28 w 176"/>
                  <a:gd name="T31" fmla="*/ 104 h 144"/>
                  <a:gd name="T32" fmla="*/ 28 w 176"/>
                  <a:gd name="T33" fmla="*/ 120 h 144"/>
                  <a:gd name="T34" fmla="*/ 60 w 176"/>
                  <a:gd name="T35" fmla="*/ 120 h 144"/>
                  <a:gd name="T36" fmla="*/ 64 w 176"/>
                  <a:gd name="T37" fmla="*/ 116 h 144"/>
                  <a:gd name="T38" fmla="*/ 60 w 176"/>
                  <a:gd name="T39" fmla="*/ 112 h 144"/>
                  <a:gd name="T40" fmla="*/ 28 w 176"/>
                  <a:gd name="T41" fmla="*/ 112 h 144"/>
                  <a:gd name="T42" fmla="*/ 24 w 176"/>
                  <a:gd name="T43" fmla="*/ 116 h 144"/>
                  <a:gd name="T44" fmla="*/ 28 w 176"/>
                  <a:gd name="T45" fmla="*/ 120 h 144"/>
                  <a:gd name="T46" fmla="*/ 136 w 176"/>
                  <a:gd name="T47" fmla="*/ 32 h 144"/>
                  <a:gd name="T48" fmla="*/ 8 w 176"/>
                  <a:gd name="T49" fmla="*/ 32 h 144"/>
                  <a:gd name="T50" fmla="*/ 0 w 176"/>
                  <a:gd name="T51" fmla="*/ 40 h 144"/>
                  <a:gd name="T52" fmla="*/ 0 w 176"/>
                  <a:gd name="T53" fmla="*/ 136 h 144"/>
                  <a:gd name="T54" fmla="*/ 8 w 176"/>
                  <a:gd name="T55" fmla="*/ 144 h 144"/>
                  <a:gd name="T56" fmla="*/ 136 w 176"/>
                  <a:gd name="T57" fmla="*/ 144 h 144"/>
                  <a:gd name="T58" fmla="*/ 144 w 176"/>
                  <a:gd name="T59" fmla="*/ 136 h 144"/>
                  <a:gd name="T60" fmla="*/ 144 w 176"/>
                  <a:gd name="T61" fmla="*/ 40 h 144"/>
                  <a:gd name="T62" fmla="*/ 136 w 176"/>
                  <a:gd name="T63" fmla="*/ 32 h 144"/>
                  <a:gd name="T64" fmla="*/ 136 w 176"/>
                  <a:gd name="T65" fmla="*/ 136 h 144"/>
                  <a:gd name="T66" fmla="*/ 8 w 176"/>
                  <a:gd name="T67" fmla="*/ 136 h 144"/>
                  <a:gd name="T68" fmla="*/ 8 w 176"/>
                  <a:gd name="T69" fmla="*/ 80 h 144"/>
                  <a:gd name="T70" fmla="*/ 136 w 176"/>
                  <a:gd name="T71" fmla="*/ 80 h 144"/>
                  <a:gd name="T72" fmla="*/ 136 w 176"/>
                  <a:gd name="T73" fmla="*/ 136 h 144"/>
                  <a:gd name="T74" fmla="*/ 136 w 176"/>
                  <a:gd name="T75" fmla="*/ 56 h 144"/>
                  <a:gd name="T76" fmla="*/ 8 w 176"/>
                  <a:gd name="T77" fmla="*/ 56 h 144"/>
                  <a:gd name="T78" fmla="*/ 8 w 176"/>
                  <a:gd name="T79" fmla="*/ 40 h 144"/>
                  <a:gd name="T80" fmla="*/ 136 w 176"/>
                  <a:gd name="T81" fmla="*/ 40 h 144"/>
                  <a:gd name="T82" fmla="*/ 136 w 176"/>
                  <a:gd name="T83" fmla="*/ 56 h 144"/>
                  <a:gd name="T84" fmla="*/ 168 w 176"/>
                  <a:gd name="T85" fmla="*/ 0 h 144"/>
                  <a:gd name="T86" fmla="*/ 40 w 176"/>
                  <a:gd name="T87" fmla="*/ 0 h 144"/>
                  <a:gd name="T88" fmla="*/ 32 w 176"/>
                  <a:gd name="T89" fmla="*/ 8 h 144"/>
                  <a:gd name="T90" fmla="*/ 32 w 176"/>
                  <a:gd name="T91" fmla="*/ 20 h 144"/>
                  <a:gd name="T92" fmla="*/ 36 w 176"/>
                  <a:gd name="T93" fmla="*/ 24 h 144"/>
                  <a:gd name="T94" fmla="*/ 40 w 176"/>
                  <a:gd name="T95" fmla="*/ 20 h 144"/>
                  <a:gd name="T96" fmla="*/ 40 w 176"/>
                  <a:gd name="T97" fmla="*/ 8 h 144"/>
                  <a:gd name="T98" fmla="*/ 168 w 176"/>
                  <a:gd name="T99" fmla="*/ 8 h 144"/>
                  <a:gd name="T100" fmla="*/ 168 w 176"/>
                  <a:gd name="T101" fmla="*/ 104 h 144"/>
                  <a:gd name="T102" fmla="*/ 156 w 176"/>
                  <a:gd name="T103" fmla="*/ 104 h 144"/>
                  <a:gd name="T104" fmla="*/ 152 w 176"/>
                  <a:gd name="T105" fmla="*/ 108 h 144"/>
                  <a:gd name="T106" fmla="*/ 156 w 176"/>
                  <a:gd name="T107" fmla="*/ 112 h 144"/>
                  <a:gd name="T108" fmla="*/ 168 w 176"/>
                  <a:gd name="T109" fmla="*/ 112 h 144"/>
                  <a:gd name="T110" fmla="*/ 176 w 176"/>
                  <a:gd name="T111" fmla="*/ 104 h 144"/>
                  <a:gd name="T112" fmla="*/ 176 w 176"/>
                  <a:gd name="T113" fmla="*/ 8 h 144"/>
                  <a:gd name="T114" fmla="*/ 168 w 176"/>
                  <a:gd name="T115" fmla="*/ 0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76" h="144">
                    <a:moveTo>
                      <a:pt x="100" y="120"/>
                    </a:moveTo>
                    <a:cubicBezTo>
                      <a:pt x="116" y="120"/>
                      <a:pt x="116" y="120"/>
                      <a:pt x="116" y="120"/>
                    </a:cubicBezTo>
                    <a:cubicBezTo>
                      <a:pt x="118" y="120"/>
                      <a:pt x="120" y="118"/>
                      <a:pt x="120" y="116"/>
                    </a:cubicBezTo>
                    <a:cubicBezTo>
                      <a:pt x="120" y="100"/>
                      <a:pt x="120" y="100"/>
                      <a:pt x="120" y="100"/>
                    </a:cubicBezTo>
                    <a:cubicBezTo>
                      <a:pt x="120" y="98"/>
                      <a:pt x="118" y="96"/>
                      <a:pt x="116" y="96"/>
                    </a:cubicBezTo>
                    <a:cubicBezTo>
                      <a:pt x="100" y="96"/>
                      <a:pt x="100" y="96"/>
                      <a:pt x="100" y="96"/>
                    </a:cubicBezTo>
                    <a:cubicBezTo>
                      <a:pt x="98" y="96"/>
                      <a:pt x="96" y="98"/>
                      <a:pt x="96" y="100"/>
                    </a:cubicBezTo>
                    <a:cubicBezTo>
                      <a:pt x="96" y="116"/>
                      <a:pt x="96" y="116"/>
                      <a:pt x="96" y="116"/>
                    </a:cubicBezTo>
                    <a:cubicBezTo>
                      <a:pt x="96" y="118"/>
                      <a:pt x="98" y="120"/>
                      <a:pt x="100" y="120"/>
                    </a:cubicBezTo>
                    <a:moveTo>
                      <a:pt x="28" y="104"/>
                    </a:moveTo>
                    <a:cubicBezTo>
                      <a:pt x="76" y="104"/>
                      <a:pt x="76" y="104"/>
                      <a:pt x="76" y="104"/>
                    </a:cubicBezTo>
                    <a:cubicBezTo>
                      <a:pt x="78" y="104"/>
                      <a:pt x="80" y="102"/>
                      <a:pt x="80" y="100"/>
                    </a:cubicBezTo>
                    <a:cubicBezTo>
                      <a:pt x="80" y="98"/>
                      <a:pt x="78" y="96"/>
                      <a:pt x="76" y="96"/>
                    </a:cubicBezTo>
                    <a:cubicBezTo>
                      <a:pt x="28" y="96"/>
                      <a:pt x="28" y="96"/>
                      <a:pt x="28" y="96"/>
                    </a:cubicBezTo>
                    <a:cubicBezTo>
                      <a:pt x="26" y="96"/>
                      <a:pt x="24" y="98"/>
                      <a:pt x="24" y="100"/>
                    </a:cubicBezTo>
                    <a:cubicBezTo>
                      <a:pt x="24" y="102"/>
                      <a:pt x="26" y="104"/>
                      <a:pt x="28" y="104"/>
                    </a:cubicBezTo>
                    <a:moveTo>
                      <a:pt x="28" y="120"/>
                    </a:moveTo>
                    <a:cubicBezTo>
                      <a:pt x="60" y="120"/>
                      <a:pt x="60" y="120"/>
                      <a:pt x="60" y="120"/>
                    </a:cubicBezTo>
                    <a:cubicBezTo>
                      <a:pt x="62" y="120"/>
                      <a:pt x="64" y="118"/>
                      <a:pt x="64" y="116"/>
                    </a:cubicBezTo>
                    <a:cubicBezTo>
                      <a:pt x="64" y="114"/>
                      <a:pt x="62" y="112"/>
                      <a:pt x="60" y="112"/>
                    </a:cubicBezTo>
                    <a:cubicBezTo>
                      <a:pt x="28" y="112"/>
                      <a:pt x="28" y="112"/>
                      <a:pt x="28" y="112"/>
                    </a:cubicBezTo>
                    <a:cubicBezTo>
                      <a:pt x="26" y="112"/>
                      <a:pt x="24" y="114"/>
                      <a:pt x="24" y="116"/>
                    </a:cubicBezTo>
                    <a:cubicBezTo>
                      <a:pt x="24" y="118"/>
                      <a:pt x="26" y="120"/>
                      <a:pt x="28" y="120"/>
                    </a:cubicBezTo>
                    <a:moveTo>
                      <a:pt x="136" y="32"/>
                    </a:moveTo>
                    <a:cubicBezTo>
                      <a:pt x="8" y="32"/>
                      <a:pt x="8" y="32"/>
                      <a:pt x="8" y="32"/>
                    </a:cubicBezTo>
                    <a:cubicBezTo>
                      <a:pt x="4" y="32"/>
                      <a:pt x="0" y="36"/>
                      <a:pt x="0" y="40"/>
                    </a:cubicBezTo>
                    <a:cubicBezTo>
                      <a:pt x="0" y="136"/>
                      <a:pt x="0" y="136"/>
                      <a:pt x="0" y="136"/>
                    </a:cubicBezTo>
                    <a:cubicBezTo>
                      <a:pt x="0" y="140"/>
                      <a:pt x="4" y="144"/>
                      <a:pt x="8" y="144"/>
                    </a:cubicBezTo>
                    <a:cubicBezTo>
                      <a:pt x="136" y="144"/>
                      <a:pt x="136" y="144"/>
                      <a:pt x="136" y="144"/>
                    </a:cubicBezTo>
                    <a:cubicBezTo>
                      <a:pt x="140" y="144"/>
                      <a:pt x="144" y="140"/>
                      <a:pt x="144" y="136"/>
                    </a:cubicBezTo>
                    <a:cubicBezTo>
                      <a:pt x="144" y="40"/>
                      <a:pt x="144" y="40"/>
                      <a:pt x="144" y="40"/>
                    </a:cubicBezTo>
                    <a:cubicBezTo>
                      <a:pt x="144" y="36"/>
                      <a:pt x="140" y="32"/>
                      <a:pt x="136" y="32"/>
                    </a:cubicBezTo>
                    <a:moveTo>
                      <a:pt x="136" y="136"/>
                    </a:moveTo>
                    <a:cubicBezTo>
                      <a:pt x="8" y="136"/>
                      <a:pt x="8" y="136"/>
                      <a:pt x="8" y="136"/>
                    </a:cubicBezTo>
                    <a:cubicBezTo>
                      <a:pt x="8" y="80"/>
                      <a:pt x="8" y="80"/>
                      <a:pt x="8" y="80"/>
                    </a:cubicBezTo>
                    <a:cubicBezTo>
                      <a:pt x="136" y="80"/>
                      <a:pt x="136" y="80"/>
                      <a:pt x="136" y="80"/>
                    </a:cubicBezTo>
                    <a:lnTo>
                      <a:pt x="136" y="136"/>
                    </a:lnTo>
                    <a:close/>
                    <a:moveTo>
                      <a:pt x="136" y="56"/>
                    </a:moveTo>
                    <a:cubicBezTo>
                      <a:pt x="8" y="56"/>
                      <a:pt x="8" y="56"/>
                      <a:pt x="8" y="56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136" y="40"/>
                      <a:pt x="136" y="40"/>
                      <a:pt x="136" y="40"/>
                    </a:cubicBezTo>
                    <a:lnTo>
                      <a:pt x="136" y="56"/>
                    </a:lnTo>
                    <a:close/>
                    <a:moveTo>
                      <a:pt x="168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36" y="0"/>
                      <a:pt x="32" y="4"/>
                      <a:pt x="32" y="8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32" y="22"/>
                      <a:pt x="34" y="24"/>
                      <a:pt x="36" y="24"/>
                    </a:cubicBezTo>
                    <a:cubicBezTo>
                      <a:pt x="38" y="24"/>
                      <a:pt x="40" y="22"/>
                      <a:pt x="40" y="20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168" y="8"/>
                      <a:pt x="168" y="8"/>
                      <a:pt x="168" y="8"/>
                    </a:cubicBezTo>
                    <a:cubicBezTo>
                      <a:pt x="168" y="104"/>
                      <a:pt x="168" y="104"/>
                      <a:pt x="168" y="104"/>
                    </a:cubicBezTo>
                    <a:cubicBezTo>
                      <a:pt x="156" y="104"/>
                      <a:pt x="156" y="104"/>
                      <a:pt x="156" y="104"/>
                    </a:cubicBezTo>
                    <a:cubicBezTo>
                      <a:pt x="154" y="104"/>
                      <a:pt x="152" y="106"/>
                      <a:pt x="152" y="108"/>
                    </a:cubicBezTo>
                    <a:cubicBezTo>
                      <a:pt x="152" y="110"/>
                      <a:pt x="154" y="112"/>
                      <a:pt x="156" y="112"/>
                    </a:cubicBezTo>
                    <a:cubicBezTo>
                      <a:pt x="168" y="112"/>
                      <a:pt x="168" y="112"/>
                      <a:pt x="168" y="112"/>
                    </a:cubicBezTo>
                    <a:cubicBezTo>
                      <a:pt x="172" y="112"/>
                      <a:pt x="176" y="108"/>
                      <a:pt x="176" y="104"/>
                    </a:cubicBezTo>
                    <a:cubicBezTo>
                      <a:pt x="176" y="8"/>
                      <a:pt x="176" y="8"/>
                      <a:pt x="176" y="8"/>
                    </a:cubicBezTo>
                    <a:cubicBezTo>
                      <a:pt x="176" y="4"/>
                      <a:pt x="172" y="0"/>
                      <a:pt x="168" y="0"/>
                    </a:cubicBez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7" name="iś1ïdé">
              <a:extLst>
                <a:ext uri="{FF2B5EF4-FFF2-40B4-BE49-F238E27FC236}">
                  <a16:creationId xmlns:a16="http://schemas.microsoft.com/office/drawing/2014/main" xmlns="" id="{A811750B-64C4-46D7-B50E-00F1EF285F34}"/>
                </a:ext>
              </a:extLst>
            </p:cNvPr>
            <p:cNvGrpSpPr/>
            <p:nvPr/>
          </p:nvGrpSpPr>
          <p:grpSpPr>
            <a:xfrm>
              <a:off x="4863649" y="2056369"/>
              <a:ext cx="2464701" cy="3008948"/>
              <a:chOff x="3620403" y="2680315"/>
              <a:chExt cx="1442523" cy="1761056"/>
            </a:xfrm>
          </p:grpSpPr>
          <p:sp>
            <p:nvSpPr>
              <p:cNvPr id="14" name="íṥļiḍe">
                <a:extLst>
                  <a:ext uri="{FF2B5EF4-FFF2-40B4-BE49-F238E27FC236}">
                    <a16:creationId xmlns:a16="http://schemas.microsoft.com/office/drawing/2014/main" xmlns="" id="{EF36ED35-6160-4269-8A0B-4F1762B672EE}"/>
                  </a:ext>
                </a:extLst>
              </p:cNvPr>
              <p:cNvSpPr/>
              <p:nvPr/>
            </p:nvSpPr>
            <p:spPr>
              <a:xfrm>
                <a:off x="3620403" y="2680315"/>
                <a:ext cx="1442523" cy="1761056"/>
              </a:xfrm>
              <a:prstGeom prst="rect">
                <a:avLst/>
              </a:prstGeom>
              <a:solidFill>
                <a:schemeClr val="accent1"/>
              </a:solidFill>
              <a:ln w="381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5" name="îşlíďe">
                <a:extLst>
                  <a:ext uri="{FF2B5EF4-FFF2-40B4-BE49-F238E27FC236}">
                    <a16:creationId xmlns:a16="http://schemas.microsoft.com/office/drawing/2014/main" xmlns="" id="{0F8D2E65-88ED-4F7A-9593-4707DCA113AC}"/>
                  </a:ext>
                </a:extLst>
              </p:cNvPr>
              <p:cNvSpPr txBox="1"/>
              <p:nvPr/>
            </p:nvSpPr>
            <p:spPr>
              <a:xfrm>
                <a:off x="3636034" y="4019700"/>
                <a:ext cx="1411261" cy="24750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1">
                <a:normAutofit/>
              </a:bodyPr>
              <a:lstStyle/>
              <a:p>
                <a:pPr lvl="0" algn="ctr" defTabSz="913765">
                  <a:buSzPct val="25000"/>
                  <a:defRPr/>
                </a:pPr>
                <a:r>
                  <a:rPr lang="de-DE" altLang="zh-CN" sz="2000" b="1" dirty="0">
                    <a:solidFill>
                      <a:schemeClr val="bg1"/>
                    </a:solidFill>
                  </a:rPr>
                  <a:t>... ￥ | 46 %</a:t>
                </a:r>
              </a:p>
            </p:txBody>
          </p:sp>
          <p:sp>
            <p:nvSpPr>
              <p:cNvPr id="16" name="išļíḓe">
                <a:extLst>
                  <a:ext uri="{FF2B5EF4-FFF2-40B4-BE49-F238E27FC236}">
                    <a16:creationId xmlns:a16="http://schemas.microsoft.com/office/drawing/2014/main" xmlns="" id="{30F81AD8-96D5-4CAA-93D1-9F489FEB6931}"/>
                  </a:ext>
                </a:extLst>
              </p:cNvPr>
              <p:cNvSpPr/>
              <p:nvPr/>
            </p:nvSpPr>
            <p:spPr bwMode="auto">
              <a:xfrm flipH="1">
                <a:off x="4098664" y="3221833"/>
                <a:ext cx="486000" cy="354845"/>
              </a:xfrm>
              <a:custGeom>
                <a:avLst/>
                <a:gdLst>
                  <a:gd name="T0" fmla="*/ 156 w 176"/>
                  <a:gd name="T1" fmla="*/ 24 h 128"/>
                  <a:gd name="T2" fmla="*/ 156 w 176"/>
                  <a:gd name="T3" fmla="*/ 16 h 128"/>
                  <a:gd name="T4" fmla="*/ 16 w 176"/>
                  <a:gd name="T5" fmla="*/ 20 h 128"/>
                  <a:gd name="T6" fmla="*/ 36 w 176"/>
                  <a:gd name="T7" fmla="*/ 8 h 128"/>
                  <a:gd name="T8" fmla="*/ 144 w 176"/>
                  <a:gd name="T9" fmla="*/ 4 h 128"/>
                  <a:gd name="T10" fmla="*/ 36 w 176"/>
                  <a:gd name="T11" fmla="*/ 0 h 128"/>
                  <a:gd name="T12" fmla="*/ 36 w 176"/>
                  <a:gd name="T13" fmla="*/ 8 h 128"/>
                  <a:gd name="T14" fmla="*/ 132 w 176"/>
                  <a:gd name="T15" fmla="*/ 104 h 128"/>
                  <a:gd name="T16" fmla="*/ 132 w 176"/>
                  <a:gd name="T17" fmla="*/ 112 h 128"/>
                  <a:gd name="T18" fmla="*/ 144 w 176"/>
                  <a:gd name="T19" fmla="*/ 108 h 128"/>
                  <a:gd name="T20" fmla="*/ 168 w 176"/>
                  <a:gd name="T21" fmla="*/ 32 h 128"/>
                  <a:gd name="T22" fmla="*/ 0 w 176"/>
                  <a:gd name="T23" fmla="*/ 40 h 128"/>
                  <a:gd name="T24" fmla="*/ 8 w 176"/>
                  <a:gd name="T25" fmla="*/ 128 h 128"/>
                  <a:gd name="T26" fmla="*/ 176 w 176"/>
                  <a:gd name="T27" fmla="*/ 120 h 128"/>
                  <a:gd name="T28" fmla="*/ 168 w 176"/>
                  <a:gd name="T29" fmla="*/ 32 h 128"/>
                  <a:gd name="T30" fmla="*/ 16 w 176"/>
                  <a:gd name="T31" fmla="*/ 44 h 128"/>
                  <a:gd name="T32" fmla="*/ 8 w 176"/>
                  <a:gd name="T33" fmla="*/ 44 h 128"/>
                  <a:gd name="T34" fmla="*/ 12 w 176"/>
                  <a:gd name="T35" fmla="*/ 120 h 128"/>
                  <a:gd name="T36" fmla="*/ 12 w 176"/>
                  <a:gd name="T37" fmla="*/ 112 h 128"/>
                  <a:gd name="T38" fmla="*/ 12 w 176"/>
                  <a:gd name="T39" fmla="*/ 120 h 128"/>
                  <a:gd name="T40" fmla="*/ 160 w 176"/>
                  <a:gd name="T41" fmla="*/ 116 h 128"/>
                  <a:gd name="T42" fmla="*/ 168 w 176"/>
                  <a:gd name="T43" fmla="*/ 116 h 128"/>
                  <a:gd name="T44" fmla="*/ 168 w 176"/>
                  <a:gd name="T45" fmla="*/ 105 h 128"/>
                  <a:gd name="T46" fmla="*/ 152 w 176"/>
                  <a:gd name="T47" fmla="*/ 116 h 128"/>
                  <a:gd name="T48" fmla="*/ 23 w 176"/>
                  <a:gd name="T49" fmla="*/ 120 h 128"/>
                  <a:gd name="T50" fmla="*/ 12 w 176"/>
                  <a:gd name="T51" fmla="*/ 104 h 128"/>
                  <a:gd name="T52" fmla="*/ 8 w 176"/>
                  <a:gd name="T53" fmla="*/ 55 h 128"/>
                  <a:gd name="T54" fmla="*/ 24 w 176"/>
                  <a:gd name="T55" fmla="*/ 44 h 128"/>
                  <a:gd name="T56" fmla="*/ 153 w 176"/>
                  <a:gd name="T57" fmla="*/ 40 h 128"/>
                  <a:gd name="T58" fmla="*/ 164 w 176"/>
                  <a:gd name="T59" fmla="*/ 56 h 128"/>
                  <a:gd name="T60" fmla="*/ 168 w 176"/>
                  <a:gd name="T61" fmla="*/ 105 h 128"/>
                  <a:gd name="T62" fmla="*/ 160 w 176"/>
                  <a:gd name="T63" fmla="*/ 44 h 128"/>
                  <a:gd name="T64" fmla="*/ 168 w 176"/>
                  <a:gd name="T65" fmla="*/ 44 h 128"/>
                  <a:gd name="T66" fmla="*/ 88 w 176"/>
                  <a:gd name="T67" fmla="*/ 48 h 128"/>
                  <a:gd name="T68" fmla="*/ 88 w 176"/>
                  <a:gd name="T69" fmla="*/ 112 h 128"/>
                  <a:gd name="T70" fmla="*/ 88 w 176"/>
                  <a:gd name="T71" fmla="*/ 48 h 128"/>
                  <a:gd name="T72" fmla="*/ 95 w 176"/>
                  <a:gd name="T73" fmla="*/ 78 h 128"/>
                  <a:gd name="T74" fmla="*/ 81 w 176"/>
                  <a:gd name="T75" fmla="*/ 79 h 128"/>
                  <a:gd name="T76" fmla="*/ 81 w 176"/>
                  <a:gd name="T77" fmla="*/ 82 h 128"/>
                  <a:gd name="T78" fmla="*/ 93 w 176"/>
                  <a:gd name="T79" fmla="*/ 85 h 128"/>
                  <a:gd name="T80" fmla="*/ 84 w 176"/>
                  <a:gd name="T81" fmla="*/ 92 h 128"/>
                  <a:gd name="T82" fmla="*/ 96 w 176"/>
                  <a:gd name="T83" fmla="*/ 94 h 128"/>
                  <a:gd name="T84" fmla="*/ 100 w 176"/>
                  <a:gd name="T85" fmla="*/ 98 h 128"/>
                  <a:gd name="T86" fmla="*/ 79 w 176"/>
                  <a:gd name="T87" fmla="*/ 95 h 128"/>
                  <a:gd name="T88" fmla="*/ 70 w 176"/>
                  <a:gd name="T89" fmla="*/ 85 h 128"/>
                  <a:gd name="T90" fmla="*/ 74 w 176"/>
                  <a:gd name="T91" fmla="*/ 82 h 128"/>
                  <a:gd name="T92" fmla="*/ 74 w 176"/>
                  <a:gd name="T93" fmla="*/ 80 h 128"/>
                  <a:gd name="T94" fmla="*/ 74 w 176"/>
                  <a:gd name="T95" fmla="*/ 78 h 128"/>
                  <a:gd name="T96" fmla="*/ 71 w 176"/>
                  <a:gd name="T97" fmla="*/ 74 h 128"/>
                  <a:gd name="T98" fmla="*/ 80 w 176"/>
                  <a:gd name="T99" fmla="*/ 64 h 128"/>
                  <a:gd name="T100" fmla="*/ 102 w 176"/>
                  <a:gd name="T101" fmla="*/ 63 h 128"/>
                  <a:gd name="T102" fmla="*/ 91 w 176"/>
                  <a:gd name="T103" fmla="*/ 65 h 128"/>
                  <a:gd name="T104" fmla="*/ 81 w 176"/>
                  <a:gd name="T105" fmla="*/ 74 h 128"/>
                  <a:gd name="T106" fmla="*/ 44 w 176"/>
                  <a:gd name="T107" fmla="*/ 48 h 128"/>
                  <a:gd name="T108" fmla="*/ 32 w 176"/>
                  <a:gd name="T109" fmla="*/ 52 h 128"/>
                  <a:gd name="T110" fmla="*/ 44 w 176"/>
                  <a:gd name="T111" fmla="*/ 56 h 128"/>
                  <a:gd name="T112" fmla="*/ 44 w 176"/>
                  <a:gd name="T113" fmla="*/ 4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76" h="128">
                    <a:moveTo>
                      <a:pt x="20" y="24"/>
                    </a:moveTo>
                    <a:cubicBezTo>
                      <a:pt x="156" y="24"/>
                      <a:pt x="156" y="24"/>
                      <a:pt x="156" y="24"/>
                    </a:cubicBezTo>
                    <a:cubicBezTo>
                      <a:pt x="158" y="24"/>
                      <a:pt x="160" y="22"/>
                      <a:pt x="160" y="20"/>
                    </a:cubicBezTo>
                    <a:cubicBezTo>
                      <a:pt x="160" y="18"/>
                      <a:pt x="158" y="16"/>
                      <a:pt x="156" y="16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18" y="16"/>
                      <a:pt x="16" y="18"/>
                      <a:pt x="16" y="20"/>
                    </a:cubicBezTo>
                    <a:cubicBezTo>
                      <a:pt x="16" y="22"/>
                      <a:pt x="18" y="24"/>
                      <a:pt x="20" y="24"/>
                    </a:cubicBezTo>
                    <a:moveTo>
                      <a:pt x="36" y="8"/>
                    </a:moveTo>
                    <a:cubicBezTo>
                      <a:pt x="140" y="8"/>
                      <a:pt x="140" y="8"/>
                      <a:pt x="140" y="8"/>
                    </a:cubicBezTo>
                    <a:cubicBezTo>
                      <a:pt x="142" y="8"/>
                      <a:pt x="144" y="6"/>
                      <a:pt x="144" y="4"/>
                    </a:cubicBezTo>
                    <a:cubicBezTo>
                      <a:pt x="144" y="2"/>
                      <a:pt x="142" y="0"/>
                      <a:pt x="140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4" y="0"/>
                      <a:pt x="32" y="2"/>
                      <a:pt x="32" y="4"/>
                    </a:cubicBezTo>
                    <a:cubicBezTo>
                      <a:pt x="32" y="6"/>
                      <a:pt x="34" y="8"/>
                      <a:pt x="36" y="8"/>
                    </a:cubicBezTo>
                    <a:moveTo>
                      <a:pt x="140" y="104"/>
                    </a:moveTo>
                    <a:cubicBezTo>
                      <a:pt x="132" y="104"/>
                      <a:pt x="132" y="104"/>
                      <a:pt x="132" y="104"/>
                    </a:cubicBezTo>
                    <a:cubicBezTo>
                      <a:pt x="130" y="104"/>
                      <a:pt x="128" y="106"/>
                      <a:pt x="128" y="108"/>
                    </a:cubicBezTo>
                    <a:cubicBezTo>
                      <a:pt x="128" y="110"/>
                      <a:pt x="130" y="112"/>
                      <a:pt x="132" y="112"/>
                    </a:cubicBezTo>
                    <a:cubicBezTo>
                      <a:pt x="140" y="112"/>
                      <a:pt x="140" y="112"/>
                      <a:pt x="140" y="112"/>
                    </a:cubicBezTo>
                    <a:cubicBezTo>
                      <a:pt x="142" y="112"/>
                      <a:pt x="144" y="110"/>
                      <a:pt x="144" y="108"/>
                    </a:cubicBezTo>
                    <a:cubicBezTo>
                      <a:pt x="144" y="106"/>
                      <a:pt x="142" y="104"/>
                      <a:pt x="140" y="104"/>
                    </a:cubicBezTo>
                    <a:moveTo>
                      <a:pt x="168" y="32"/>
                    </a:moveTo>
                    <a:cubicBezTo>
                      <a:pt x="8" y="32"/>
                      <a:pt x="8" y="32"/>
                      <a:pt x="8" y="32"/>
                    </a:cubicBezTo>
                    <a:cubicBezTo>
                      <a:pt x="4" y="32"/>
                      <a:pt x="0" y="36"/>
                      <a:pt x="0" y="40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124"/>
                      <a:pt x="4" y="128"/>
                      <a:pt x="8" y="128"/>
                    </a:cubicBezTo>
                    <a:cubicBezTo>
                      <a:pt x="168" y="128"/>
                      <a:pt x="168" y="128"/>
                      <a:pt x="168" y="128"/>
                    </a:cubicBezTo>
                    <a:cubicBezTo>
                      <a:pt x="172" y="128"/>
                      <a:pt x="176" y="124"/>
                      <a:pt x="176" y="120"/>
                    </a:cubicBezTo>
                    <a:cubicBezTo>
                      <a:pt x="176" y="40"/>
                      <a:pt x="176" y="40"/>
                      <a:pt x="176" y="40"/>
                    </a:cubicBezTo>
                    <a:cubicBezTo>
                      <a:pt x="176" y="36"/>
                      <a:pt x="172" y="32"/>
                      <a:pt x="168" y="32"/>
                    </a:cubicBezTo>
                    <a:moveTo>
                      <a:pt x="12" y="40"/>
                    </a:moveTo>
                    <a:cubicBezTo>
                      <a:pt x="14" y="40"/>
                      <a:pt x="16" y="42"/>
                      <a:pt x="16" y="44"/>
                    </a:cubicBezTo>
                    <a:cubicBezTo>
                      <a:pt x="16" y="46"/>
                      <a:pt x="14" y="48"/>
                      <a:pt x="12" y="48"/>
                    </a:cubicBezTo>
                    <a:cubicBezTo>
                      <a:pt x="10" y="48"/>
                      <a:pt x="8" y="46"/>
                      <a:pt x="8" y="44"/>
                    </a:cubicBezTo>
                    <a:cubicBezTo>
                      <a:pt x="8" y="42"/>
                      <a:pt x="10" y="40"/>
                      <a:pt x="12" y="40"/>
                    </a:cubicBezTo>
                    <a:moveTo>
                      <a:pt x="12" y="120"/>
                    </a:moveTo>
                    <a:cubicBezTo>
                      <a:pt x="10" y="120"/>
                      <a:pt x="8" y="118"/>
                      <a:pt x="8" y="116"/>
                    </a:cubicBezTo>
                    <a:cubicBezTo>
                      <a:pt x="8" y="114"/>
                      <a:pt x="10" y="112"/>
                      <a:pt x="12" y="112"/>
                    </a:cubicBezTo>
                    <a:cubicBezTo>
                      <a:pt x="14" y="112"/>
                      <a:pt x="16" y="114"/>
                      <a:pt x="16" y="116"/>
                    </a:cubicBezTo>
                    <a:cubicBezTo>
                      <a:pt x="16" y="118"/>
                      <a:pt x="14" y="120"/>
                      <a:pt x="12" y="120"/>
                    </a:cubicBezTo>
                    <a:moveTo>
                      <a:pt x="164" y="120"/>
                    </a:moveTo>
                    <a:cubicBezTo>
                      <a:pt x="162" y="120"/>
                      <a:pt x="160" y="118"/>
                      <a:pt x="160" y="116"/>
                    </a:cubicBezTo>
                    <a:cubicBezTo>
                      <a:pt x="160" y="114"/>
                      <a:pt x="162" y="112"/>
                      <a:pt x="164" y="112"/>
                    </a:cubicBezTo>
                    <a:cubicBezTo>
                      <a:pt x="166" y="112"/>
                      <a:pt x="168" y="114"/>
                      <a:pt x="168" y="116"/>
                    </a:cubicBezTo>
                    <a:cubicBezTo>
                      <a:pt x="168" y="118"/>
                      <a:pt x="166" y="120"/>
                      <a:pt x="164" y="120"/>
                    </a:cubicBezTo>
                    <a:moveTo>
                      <a:pt x="168" y="105"/>
                    </a:moveTo>
                    <a:cubicBezTo>
                      <a:pt x="167" y="104"/>
                      <a:pt x="165" y="104"/>
                      <a:pt x="164" y="104"/>
                    </a:cubicBezTo>
                    <a:cubicBezTo>
                      <a:pt x="157" y="104"/>
                      <a:pt x="152" y="109"/>
                      <a:pt x="152" y="116"/>
                    </a:cubicBezTo>
                    <a:cubicBezTo>
                      <a:pt x="152" y="117"/>
                      <a:pt x="152" y="119"/>
                      <a:pt x="153" y="120"/>
                    </a:cubicBezTo>
                    <a:cubicBezTo>
                      <a:pt x="23" y="120"/>
                      <a:pt x="23" y="120"/>
                      <a:pt x="23" y="120"/>
                    </a:cubicBezTo>
                    <a:cubicBezTo>
                      <a:pt x="24" y="119"/>
                      <a:pt x="24" y="117"/>
                      <a:pt x="24" y="116"/>
                    </a:cubicBezTo>
                    <a:cubicBezTo>
                      <a:pt x="24" y="109"/>
                      <a:pt x="19" y="104"/>
                      <a:pt x="12" y="104"/>
                    </a:cubicBezTo>
                    <a:cubicBezTo>
                      <a:pt x="11" y="104"/>
                      <a:pt x="9" y="104"/>
                      <a:pt x="8" y="105"/>
                    </a:cubicBezTo>
                    <a:cubicBezTo>
                      <a:pt x="8" y="55"/>
                      <a:pt x="8" y="55"/>
                      <a:pt x="8" y="55"/>
                    </a:cubicBezTo>
                    <a:cubicBezTo>
                      <a:pt x="9" y="56"/>
                      <a:pt x="11" y="56"/>
                      <a:pt x="12" y="56"/>
                    </a:cubicBezTo>
                    <a:cubicBezTo>
                      <a:pt x="19" y="56"/>
                      <a:pt x="24" y="51"/>
                      <a:pt x="24" y="44"/>
                    </a:cubicBezTo>
                    <a:cubicBezTo>
                      <a:pt x="24" y="43"/>
                      <a:pt x="24" y="41"/>
                      <a:pt x="23" y="40"/>
                    </a:cubicBezTo>
                    <a:cubicBezTo>
                      <a:pt x="153" y="40"/>
                      <a:pt x="153" y="40"/>
                      <a:pt x="153" y="40"/>
                    </a:cubicBezTo>
                    <a:cubicBezTo>
                      <a:pt x="152" y="41"/>
                      <a:pt x="152" y="43"/>
                      <a:pt x="152" y="44"/>
                    </a:cubicBezTo>
                    <a:cubicBezTo>
                      <a:pt x="152" y="51"/>
                      <a:pt x="157" y="56"/>
                      <a:pt x="164" y="56"/>
                    </a:cubicBezTo>
                    <a:cubicBezTo>
                      <a:pt x="165" y="56"/>
                      <a:pt x="167" y="56"/>
                      <a:pt x="168" y="55"/>
                    </a:cubicBezTo>
                    <a:lnTo>
                      <a:pt x="168" y="105"/>
                    </a:lnTo>
                    <a:close/>
                    <a:moveTo>
                      <a:pt x="164" y="48"/>
                    </a:moveTo>
                    <a:cubicBezTo>
                      <a:pt x="162" y="48"/>
                      <a:pt x="160" y="46"/>
                      <a:pt x="160" y="44"/>
                    </a:cubicBezTo>
                    <a:cubicBezTo>
                      <a:pt x="160" y="42"/>
                      <a:pt x="162" y="40"/>
                      <a:pt x="164" y="40"/>
                    </a:cubicBezTo>
                    <a:cubicBezTo>
                      <a:pt x="166" y="40"/>
                      <a:pt x="168" y="42"/>
                      <a:pt x="168" y="44"/>
                    </a:cubicBezTo>
                    <a:cubicBezTo>
                      <a:pt x="168" y="46"/>
                      <a:pt x="166" y="48"/>
                      <a:pt x="164" y="48"/>
                    </a:cubicBezTo>
                    <a:moveTo>
                      <a:pt x="88" y="48"/>
                    </a:moveTo>
                    <a:cubicBezTo>
                      <a:pt x="70" y="48"/>
                      <a:pt x="56" y="62"/>
                      <a:pt x="56" y="80"/>
                    </a:cubicBezTo>
                    <a:cubicBezTo>
                      <a:pt x="56" y="98"/>
                      <a:pt x="70" y="112"/>
                      <a:pt x="88" y="112"/>
                    </a:cubicBezTo>
                    <a:cubicBezTo>
                      <a:pt x="106" y="112"/>
                      <a:pt x="120" y="98"/>
                      <a:pt x="120" y="80"/>
                    </a:cubicBezTo>
                    <a:cubicBezTo>
                      <a:pt x="120" y="62"/>
                      <a:pt x="106" y="48"/>
                      <a:pt x="88" y="48"/>
                    </a:cubicBezTo>
                    <a:moveTo>
                      <a:pt x="97" y="74"/>
                    </a:moveTo>
                    <a:cubicBezTo>
                      <a:pt x="95" y="78"/>
                      <a:pt x="95" y="78"/>
                      <a:pt x="95" y="78"/>
                    </a:cubicBezTo>
                    <a:cubicBezTo>
                      <a:pt x="81" y="78"/>
                      <a:pt x="81" y="78"/>
                      <a:pt x="81" y="78"/>
                    </a:cubicBezTo>
                    <a:cubicBezTo>
                      <a:pt x="81" y="78"/>
                      <a:pt x="81" y="78"/>
                      <a:pt x="81" y="79"/>
                    </a:cubicBezTo>
                    <a:cubicBezTo>
                      <a:pt x="81" y="80"/>
                      <a:pt x="81" y="80"/>
                      <a:pt x="81" y="80"/>
                    </a:cubicBezTo>
                    <a:cubicBezTo>
                      <a:pt x="81" y="81"/>
                      <a:pt x="81" y="81"/>
                      <a:pt x="81" y="82"/>
                    </a:cubicBezTo>
                    <a:cubicBezTo>
                      <a:pt x="94" y="82"/>
                      <a:pt x="94" y="82"/>
                      <a:pt x="94" y="82"/>
                    </a:cubicBezTo>
                    <a:cubicBezTo>
                      <a:pt x="93" y="85"/>
                      <a:pt x="93" y="85"/>
                      <a:pt x="93" y="85"/>
                    </a:cubicBezTo>
                    <a:cubicBezTo>
                      <a:pt x="81" y="85"/>
                      <a:pt x="81" y="85"/>
                      <a:pt x="81" y="85"/>
                    </a:cubicBezTo>
                    <a:cubicBezTo>
                      <a:pt x="81" y="88"/>
                      <a:pt x="82" y="90"/>
                      <a:pt x="84" y="92"/>
                    </a:cubicBezTo>
                    <a:cubicBezTo>
                      <a:pt x="86" y="94"/>
                      <a:pt x="88" y="95"/>
                      <a:pt x="91" y="95"/>
                    </a:cubicBezTo>
                    <a:cubicBezTo>
                      <a:pt x="93" y="95"/>
                      <a:pt x="95" y="95"/>
                      <a:pt x="96" y="94"/>
                    </a:cubicBezTo>
                    <a:cubicBezTo>
                      <a:pt x="97" y="94"/>
                      <a:pt x="99" y="93"/>
                      <a:pt x="100" y="91"/>
                    </a:cubicBezTo>
                    <a:cubicBezTo>
                      <a:pt x="100" y="98"/>
                      <a:pt x="100" y="98"/>
                      <a:pt x="100" y="98"/>
                    </a:cubicBezTo>
                    <a:cubicBezTo>
                      <a:pt x="97" y="99"/>
                      <a:pt x="94" y="100"/>
                      <a:pt x="91" y="100"/>
                    </a:cubicBezTo>
                    <a:cubicBezTo>
                      <a:pt x="86" y="100"/>
                      <a:pt x="82" y="99"/>
                      <a:pt x="79" y="95"/>
                    </a:cubicBezTo>
                    <a:cubicBezTo>
                      <a:pt x="76" y="93"/>
                      <a:pt x="75" y="89"/>
                      <a:pt x="74" y="85"/>
                    </a:cubicBezTo>
                    <a:cubicBezTo>
                      <a:pt x="70" y="85"/>
                      <a:pt x="70" y="85"/>
                      <a:pt x="70" y="85"/>
                    </a:cubicBezTo>
                    <a:cubicBezTo>
                      <a:pt x="71" y="82"/>
                      <a:pt x="71" y="82"/>
                      <a:pt x="71" y="82"/>
                    </a:cubicBezTo>
                    <a:cubicBezTo>
                      <a:pt x="74" y="82"/>
                      <a:pt x="74" y="82"/>
                      <a:pt x="74" y="82"/>
                    </a:cubicBezTo>
                    <a:cubicBezTo>
                      <a:pt x="74" y="81"/>
                      <a:pt x="74" y="81"/>
                      <a:pt x="74" y="81"/>
                    </a:cubicBezTo>
                    <a:cubicBezTo>
                      <a:pt x="74" y="80"/>
                      <a:pt x="74" y="80"/>
                      <a:pt x="74" y="80"/>
                    </a:cubicBezTo>
                    <a:cubicBezTo>
                      <a:pt x="74" y="79"/>
                      <a:pt x="74" y="79"/>
                      <a:pt x="74" y="79"/>
                    </a:cubicBezTo>
                    <a:cubicBezTo>
                      <a:pt x="74" y="79"/>
                      <a:pt x="74" y="78"/>
                      <a:pt x="74" y="78"/>
                    </a:cubicBezTo>
                    <a:cubicBezTo>
                      <a:pt x="70" y="78"/>
                      <a:pt x="70" y="78"/>
                      <a:pt x="70" y="78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74" y="74"/>
                      <a:pt x="74" y="74"/>
                      <a:pt x="74" y="74"/>
                    </a:cubicBezTo>
                    <a:cubicBezTo>
                      <a:pt x="75" y="70"/>
                      <a:pt x="77" y="67"/>
                      <a:pt x="80" y="64"/>
                    </a:cubicBezTo>
                    <a:cubicBezTo>
                      <a:pt x="83" y="61"/>
                      <a:pt x="86" y="60"/>
                      <a:pt x="91" y="60"/>
                    </a:cubicBezTo>
                    <a:cubicBezTo>
                      <a:pt x="95" y="60"/>
                      <a:pt x="98" y="61"/>
                      <a:pt x="102" y="63"/>
                    </a:cubicBezTo>
                    <a:cubicBezTo>
                      <a:pt x="99" y="68"/>
                      <a:pt x="99" y="68"/>
                      <a:pt x="99" y="68"/>
                    </a:cubicBezTo>
                    <a:cubicBezTo>
                      <a:pt x="96" y="66"/>
                      <a:pt x="94" y="65"/>
                      <a:pt x="91" y="65"/>
                    </a:cubicBezTo>
                    <a:cubicBezTo>
                      <a:pt x="88" y="65"/>
                      <a:pt x="86" y="66"/>
                      <a:pt x="84" y="68"/>
                    </a:cubicBezTo>
                    <a:cubicBezTo>
                      <a:pt x="83" y="70"/>
                      <a:pt x="82" y="72"/>
                      <a:pt x="81" y="74"/>
                    </a:cubicBezTo>
                    <a:lnTo>
                      <a:pt x="97" y="74"/>
                    </a:lnTo>
                    <a:close/>
                    <a:moveTo>
                      <a:pt x="44" y="48"/>
                    </a:moveTo>
                    <a:cubicBezTo>
                      <a:pt x="36" y="48"/>
                      <a:pt x="36" y="48"/>
                      <a:pt x="36" y="48"/>
                    </a:cubicBezTo>
                    <a:cubicBezTo>
                      <a:pt x="34" y="48"/>
                      <a:pt x="32" y="50"/>
                      <a:pt x="32" y="52"/>
                    </a:cubicBezTo>
                    <a:cubicBezTo>
                      <a:pt x="32" y="54"/>
                      <a:pt x="34" y="56"/>
                      <a:pt x="36" y="56"/>
                    </a:cubicBezTo>
                    <a:cubicBezTo>
                      <a:pt x="44" y="56"/>
                      <a:pt x="44" y="56"/>
                      <a:pt x="44" y="56"/>
                    </a:cubicBezTo>
                    <a:cubicBezTo>
                      <a:pt x="46" y="56"/>
                      <a:pt x="48" y="54"/>
                      <a:pt x="48" y="52"/>
                    </a:cubicBezTo>
                    <a:cubicBezTo>
                      <a:pt x="48" y="50"/>
                      <a:pt x="46" y="48"/>
                      <a:pt x="44" y="48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8" name="iŝľîde">
              <a:extLst>
                <a:ext uri="{FF2B5EF4-FFF2-40B4-BE49-F238E27FC236}">
                  <a16:creationId xmlns:a16="http://schemas.microsoft.com/office/drawing/2014/main" xmlns="" id="{40A3F6C5-877F-4FFC-A411-02C614FCB8BC}"/>
                </a:ext>
              </a:extLst>
            </p:cNvPr>
            <p:cNvGrpSpPr/>
            <p:nvPr/>
          </p:nvGrpSpPr>
          <p:grpSpPr>
            <a:xfrm>
              <a:off x="7966245" y="2343150"/>
              <a:ext cx="1994884" cy="2435386"/>
              <a:chOff x="6714123" y="2680315"/>
              <a:chExt cx="1442523" cy="1761056"/>
            </a:xfrm>
          </p:grpSpPr>
          <p:sp>
            <p:nvSpPr>
              <p:cNvPr id="11" name="íşľiḍé">
                <a:extLst>
                  <a:ext uri="{FF2B5EF4-FFF2-40B4-BE49-F238E27FC236}">
                    <a16:creationId xmlns:a16="http://schemas.microsoft.com/office/drawing/2014/main" xmlns="" id="{5110EB34-2D64-4A72-9AF9-C7007B9B39D1}"/>
                  </a:ext>
                </a:extLst>
              </p:cNvPr>
              <p:cNvSpPr/>
              <p:nvPr/>
            </p:nvSpPr>
            <p:spPr>
              <a:xfrm>
                <a:off x="6714123" y="2680315"/>
                <a:ext cx="1442523" cy="1761056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2" name="išḻïḍé">
                <a:extLst>
                  <a:ext uri="{FF2B5EF4-FFF2-40B4-BE49-F238E27FC236}">
                    <a16:creationId xmlns:a16="http://schemas.microsoft.com/office/drawing/2014/main" xmlns="" id="{A7B2054C-10EF-4B12-9FF3-EE139E14607E}"/>
                  </a:ext>
                </a:extLst>
              </p:cNvPr>
              <p:cNvSpPr txBox="1"/>
              <p:nvPr/>
            </p:nvSpPr>
            <p:spPr>
              <a:xfrm>
                <a:off x="6717482" y="4019700"/>
                <a:ext cx="1435805" cy="24750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1">
                <a:normAutofit fontScale="92500" lnSpcReduction="20000"/>
              </a:bodyPr>
              <a:lstStyle/>
              <a:p>
                <a:pPr lvl="0" algn="ctr" defTabSz="913765">
                  <a:buSzPct val="25000"/>
                  <a:defRPr/>
                </a:pPr>
                <a:r>
                  <a:rPr lang="de-DE" altLang="zh-CN" sz="2000" b="1" dirty="0">
                    <a:solidFill>
                      <a:schemeClr val="accent1"/>
                    </a:solidFill>
                  </a:rPr>
                  <a:t>... ￥ | 27 %</a:t>
                </a:r>
              </a:p>
            </p:txBody>
          </p:sp>
          <p:sp>
            <p:nvSpPr>
              <p:cNvPr id="13" name="işlíde">
                <a:extLst>
                  <a:ext uri="{FF2B5EF4-FFF2-40B4-BE49-F238E27FC236}">
                    <a16:creationId xmlns:a16="http://schemas.microsoft.com/office/drawing/2014/main" xmlns="" id="{EC8369DB-D1BC-4197-BE06-F1BBD1CD1C22}"/>
                  </a:ext>
                </a:extLst>
              </p:cNvPr>
              <p:cNvSpPr/>
              <p:nvPr/>
            </p:nvSpPr>
            <p:spPr bwMode="auto">
              <a:xfrm flipH="1">
                <a:off x="7192384" y="3221833"/>
                <a:ext cx="486000" cy="443188"/>
              </a:xfrm>
              <a:custGeom>
                <a:avLst/>
                <a:gdLst>
                  <a:gd name="T0" fmla="*/ 104 w 176"/>
                  <a:gd name="T1" fmla="*/ 28 h 160"/>
                  <a:gd name="T2" fmla="*/ 108 w 176"/>
                  <a:gd name="T3" fmla="*/ 48 h 160"/>
                  <a:gd name="T4" fmla="*/ 112 w 176"/>
                  <a:gd name="T5" fmla="*/ 28 h 160"/>
                  <a:gd name="T6" fmla="*/ 132 w 176"/>
                  <a:gd name="T7" fmla="*/ 24 h 160"/>
                  <a:gd name="T8" fmla="*/ 112 w 176"/>
                  <a:gd name="T9" fmla="*/ 20 h 160"/>
                  <a:gd name="T10" fmla="*/ 108 w 176"/>
                  <a:gd name="T11" fmla="*/ 0 h 160"/>
                  <a:gd name="T12" fmla="*/ 104 w 176"/>
                  <a:gd name="T13" fmla="*/ 20 h 160"/>
                  <a:gd name="T14" fmla="*/ 84 w 176"/>
                  <a:gd name="T15" fmla="*/ 24 h 160"/>
                  <a:gd name="T16" fmla="*/ 160 w 176"/>
                  <a:gd name="T17" fmla="*/ 133 h 160"/>
                  <a:gd name="T18" fmla="*/ 176 w 176"/>
                  <a:gd name="T19" fmla="*/ 61 h 160"/>
                  <a:gd name="T20" fmla="*/ 176 w 176"/>
                  <a:gd name="T21" fmla="*/ 60 h 160"/>
                  <a:gd name="T22" fmla="*/ 44 w 176"/>
                  <a:gd name="T23" fmla="*/ 56 h 160"/>
                  <a:gd name="T24" fmla="*/ 38 w 176"/>
                  <a:gd name="T25" fmla="*/ 35 h 160"/>
                  <a:gd name="T26" fmla="*/ 4 w 176"/>
                  <a:gd name="T27" fmla="*/ 32 h 160"/>
                  <a:gd name="T28" fmla="*/ 4 w 176"/>
                  <a:gd name="T29" fmla="*/ 40 h 160"/>
                  <a:gd name="T30" fmla="*/ 56 w 176"/>
                  <a:gd name="T31" fmla="*/ 133 h 160"/>
                  <a:gd name="T32" fmla="*/ 58 w 176"/>
                  <a:gd name="T33" fmla="*/ 136 h 160"/>
                  <a:gd name="T34" fmla="*/ 72 w 176"/>
                  <a:gd name="T35" fmla="*/ 160 h 160"/>
                  <a:gd name="T36" fmla="*/ 86 w 176"/>
                  <a:gd name="T37" fmla="*/ 136 h 160"/>
                  <a:gd name="T38" fmla="*/ 128 w 176"/>
                  <a:gd name="T39" fmla="*/ 144 h 160"/>
                  <a:gd name="T40" fmla="*/ 160 w 176"/>
                  <a:gd name="T41" fmla="*/ 144 h 160"/>
                  <a:gd name="T42" fmla="*/ 160 w 176"/>
                  <a:gd name="T43" fmla="*/ 133 h 160"/>
                  <a:gd name="T44" fmla="*/ 167 w 176"/>
                  <a:gd name="T45" fmla="*/ 64 h 160"/>
                  <a:gd name="T46" fmla="*/ 142 w 176"/>
                  <a:gd name="T47" fmla="*/ 80 h 160"/>
                  <a:gd name="T48" fmla="*/ 46 w 176"/>
                  <a:gd name="T49" fmla="*/ 64 h 160"/>
                  <a:gd name="T50" fmla="*/ 74 w 176"/>
                  <a:gd name="T51" fmla="*/ 80 h 160"/>
                  <a:gd name="T52" fmla="*/ 46 w 176"/>
                  <a:gd name="T53" fmla="*/ 64 h 160"/>
                  <a:gd name="T54" fmla="*/ 52 w 176"/>
                  <a:gd name="T55" fmla="*/ 88 h 160"/>
                  <a:gd name="T56" fmla="*/ 77 w 176"/>
                  <a:gd name="T57" fmla="*/ 104 h 160"/>
                  <a:gd name="T58" fmla="*/ 59 w 176"/>
                  <a:gd name="T59" fmla="*/ 112 h 160"/>
                  <a:gd name="T60" fmla="*/ 80 w 176"/>
                  <a:gd name="T61" fmla="*/ 128 h 160"/>
                  <a:gd name="T62" fmla="*/ 59 w 176"/>
                  <a:gd name="T63" fmla="*/ 112 h 160"/>
                  <a:gd name="T64" fmla="*/ 64 w 176"/>
                  <a:gd name="T65" fmla="*/ 144 h 160"/>
                  <a:gd name="T66" fmla="*/ 80 w 176"/>
                  <a:gd name="T67" fmla="*/ 144 h 160"/>
                  <a:gd name="T68" fmla="*/ 104 w 176"/>
                  <a:gd name="T69" fmla="*/ 128 h 160"/>
                  <a:gd name="T70" fmla="*/ 86 w 176"/>
                  <a:gd name="T71" fmla="*/ 112 h 160"/>
                  <a:gd name="T72" fmla="*/ 104 w 176"/>
                  <a:gd name="T73" fmla="*/ 128 h 160"/>
                  <a:gd name="T74" fmla="*/ 85 w 176"/>
                  <a:gd name="T75" fmla="*/ 104 h 160"/>
                  <a:gd name="T76" fmla="*/ 104 w 176"/>
                  <a:gd name="T77" fmla="*/ 88 h 160"/>
                  <a:gd name="T78" fmla="*/ 104 w 176"/>
                  <a:gd name="T79" fmla="*/ 80 h 160"/>
                  <a:gd name="T80" fmla="*/ 80 w 176"/>
                  <a:gd name="T81" fmla="*/ 64 h 160"/>
                  <a:gd name="T82" fmla="*/ 104 w 176"/>
                  <a:gd name="T83" fmla="*/ 80 h 160"/>
                  <a:gd name="T84" fmla="*/ 112 w 176"/>
                  <a:gd name="T85" fmla="*/ 128 h 160"/>
                  <a:gd name="T86" fmla="*/ 130 w 176"/>
                  <a:gd name="T87" fmla="*/ 112 h 160"/>
                  <a:gd name="T88" fmla="*/ 131 w 176"/>
                  <a:gd name="T89" fmla="*/ 104 h 160"/>
                  <a:gd name="T90" fmla="*/ 112 w 176"/>
                  <a:gd name="T91" fmla="*/ 88 h 160"/>
                  <a:gd name="T92" fmla="*/ 131 w 176"/>
                  <a:gd name="T93" fmla="*/ 104 h 160"/>
                  <a:gd name="T94" fmla="*/ 112 w 176"/>
                  <a:gd name="T95" fmla="*/ 80 h 160"/>
                  <a:gd name="T96" fmla="*/ 136 w 176"/>
                  <a:gd name="T97" fmla="*/ 64 h 160"/>
                  <a:gd name="T98" fmla="*/ 144 w 176"/>
                  <a:gd name="T99" fmla="*/ 152 h 160"/>
                  <a:gd name="T100" fmla="*/ 144 w 176"/>
                  <a:gd name="T101" fmla="*/ 136 h 160"/>
                  <a:gd name="T102" fmla="*/ 144 w 176"/>
                  <a:gd name="T103" fmla="*/ 152 h 160"/>
                  <a:gd name="T104" fmla="*/ 136 w 176"/>
                  <a:gd name="T105" fmla="*/ 128 h 160"/>
                  <a:gd name="T106" fmla="*/ 156 w 176"/>
                  <a:gd name="T107" fmla="*/ 112 h 160"/>
                  <a:gd name="T108" fmla="*/ 139 w 176"/>
                  <a:gd name="T109" fmla="*/ 104 h 160"/>
                  <a:gd name="T110" fmla="*/ 162 w 176"/>
                  <a:gd name="T111" fmla="*/ 88 h 160"/>
                  <a:gd name="T112" fmla="*/ 139 w 176"/>
                  <a:gd name="T113" fmla="*/ 104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76" h="160">
                    <a:moveTo>
                      <a:pt x="88" y="28"/>
                    </a:moveTo>
                    <a:cubicBezTo>
                      <a:pt x="104" y="28"/>
                      <a:pt x="104" y="28"/>
                      <a:pt x="104" y="28"/>
                    </a:cubicBezTo>
                    <a:cubicBezTo>
                      <a:pt x="104" y="44"/>
                      <a:pt x="104" y="44"/>
                      <a:pt x="104" y="44"/>
                    </a:cubicBezTo>
                    <a:cubicBezTo>
                      <a:pt x="104" y="46"/>
                      <a:pt x="106" y="48"/>
                      <a:pt x="108" y="48"/>
                    </a:cubicBezTo>
                    <a:cubicBezTo>
                      <a:pt x="110" y="48"/>
                      <a:pt x="112" y="46"/>
                      <a:pt x="112" y="44"/>
                    </a:cubicBezTo>
                    <a:cubicBezTo>
                      <a:pt x="112" y="28"/>
                      <a:pt x="112" y="28"/>
                      <a:pt x="112" y="28"/>
                    </a:cubicBezTo>
                    <a:cubicBezTo>
                      <a:pt x="128" y="28"/>
                      <a:pt x="128" y="28"/>
                      <a:pt x="128" y="28"/>
                    </a:cubicBezTo>
                    <a:cubicBezTo>
                      <a:pt x="130" y="28"/>
                      <a:pt x="132" y="26"/>
                      <a:pt x="132" y="24"/>
                    </a:cubicBezTo>
                    <a:cubicBezTo>
                      <a:pt x="132" y="22"/>
                      <a:pt x="130" y="20"/>
                      <a:pt x="128" y="20"/>
                    </a:cubicBezTo>
                    <a:cubicBezTo>
                      <a:pt x="112" y="20"/>
                      <a:pt x="112" y="20"/>
                      <a:pt x="112" y="20"/>
                    </a:cubicBezTo>
                    <a:cubicBezTo>
                      <a:pt x="112" y="4"/>
                      <a:pt x="112" y="4"/>
                      <a:pt x="112" y="4"/>
                    </a:cubicBezTo>
                    <a:cubicBezTo>
                      <a:pt x="112" y="2"/>
                      <a:pt x="110" y="0"/>
                      <a:pt x="108" y="0"/>
                    </a:cubicBezTo>
                    <a:cubicBezTo>
                      <a:pt x="106" y="0"/>
                      <a:pt x="104" y="2"/>
                      <a:pt x="104" y="4"/>
                    </a:cubicBezTo>
                    <a:cubicBezTo>
                      <a:pt x="104" y="20"/>
                      <a:pt x="104" y="20"/>
                      <a:pt x="104" y="20"/>
                    </a:cubicBezTo>
                    <a:cubicBezTo>
                      <a:pt x="88" y="20"/>
                      <a:pt x="88" y="20"/>
                      <a:pt x="88" y="20"/>
                    </a:cubicBezTo>
                    <a:cubicBezTo>
                      <a:pt x="86" y="20"/>
                      <a:pt x="84" y="22"/>
                      <a:pt x="84" y="24"/>
                    </a:cubicBezTo>
                    <a:cubicBezTo>
                      <a:pt x="84" y="26"/>
                      <a:pt x="86" y="28"/>
                      <a:pt x="88" y="28"/>
                    </a:cubicBezTo>
                    <a:moveTo>
                      <a:pt x="160" y="133"/>
                    </a:moveTo>
                    <a:cubicBezTo>
                      <a:pt x="160" y="133"/>
                      <a:pt x="160" y="133"/>
                      <a:pt x="160" y="133"/>
                    </a:cubicBezTo>
                    <a:cubicBezTo>
                      <a:pt x="176" y="61"/>
                      <a:pt x="176" y="61"/>
                      <a:pt x="176" y="61"/>
                    </a:cubicBezTo>
                    <a:cubicBezTo>
                      <a:pt x="176" y="61"/>
                      <a:pt x="176" y="61"/>
                      <a:pt x="176" y="61"/>
                    </a:cubicBezTo>
                    <a:cubicBezTo>
                      <a:pt x="176" y="61"/>
                      <a:pt x="176" y="60"/>
                      <a:pt x="176" y="60"/>
                    </a:cubicBezTo>
                    <a:cubicBezTo>
                      <a:pt x="176" y="58"/>
                      <a:pt x="174" y="56"/>
                      <a:pt x="172" y="56"/>
                    </a:cubicBezTo>
                    <a:cubicBezTo>
                      <a:pt x="44" y="56"/>
                      <a:pt x="44" y="56"/>
                      <a:pt x="44" y="56"/>
                    </a:cubicBezTo>
                    <a:cubicBezTo>
                      <a:pt x="38" y="35"/>
                      <a:pt x="38" y="35"/>
                      <a:pt x="38" y="35"/>
                    </a:cubicBezTo>
                    <a:cubicBezTo>
                      <a:pt x="38" y="35"/>
                      <a:pt x="38" y="35"/>
                      <a:pt x="38" y="35"/>
                    </a:cubicBezTo>
                    <a:cubicBezTo>
                      <a:pt x="38" y="33"/>
                      <a:pt x="36" y="32"/>
                      <a:pt x="34" y="32"/>
                    </a:cubicBezTo>
                    <a:cubicBezTo>
                      <a:pt x="4" y="32"/>
                      <a:pt x="4" y="32"/>
                      <a:pt x="4" y="32"/>
                    </a:cubicBezTo>
                    <a:cubicBezTo>
                      <a:pt x="2" y="32"/>
                      <a:pt x="0" y="34"/>
                      <a:pt x="0" y="36"/>
                    </a:cubicBezTo>
                    <a:cubicBezTo>
                      <a:pt x="0" y="38"/>
                      <a:pt x="2" y="40"/>
                      <a:pt x="4" y="40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56" y="133"/>
                      <a:pt x="56" y="133"/>
                      <a:pt x="56" y="133"/>
                    </a:cubicBezTo>
                    <a:cubicBezTo>
                      <a:pt x="56" y="133"/>
                      <a:pt x="56" y="133"/>
                      <a:pt x="56" y="133"/>
                    </a:cubicBezTo>
                    <a:cubicBezTo>
                      <a:pt x="57" y="134"/>
                      <a:pt x="57" y="135"/>
                      <a:pt x="58" y="136"/>
                    </a:cubicBezTo>
                    <a:cubicBezTo>
                      <a:pt x="57" y="138"/>
                      <a:pt x="56" y="141"/>
                      <a:pt x="56" y="144"/>
                    </a:cubicBezTo>
                    <a:cubicBezTo>
                      <a:pt x="56" y="153"/>
                      <a:pt x="63" y="160"/>
                      <a:pt x="72" y="160"/>
                    </a:cubicBezTo>
                    <a:cubicBezTo>
                      <a:pt x="81" y="160"/>
                      <a:pt x="88" y="153"/>
                      <a:pt x="88" y="144"/>
                    </a:cubicBezTo>
                    <a:cubicBezTo>
                      <a:pt x="88" y="141"/>
                      <a:pt x="87" y="138"/>
                      <a:pt x="86" y="136"/>
                    </a:cubicBezTo>
                    <a:cubicBezTo>
                      <a:pt x="130" y="136"/>
                      <a:pt x="130" y="136"/>
                      <a:pt x="130" y="136"/>
                    </a:cubicBezTo>
                    <a:cubicBezTo>
                      <a:pt x="129" y="138"/>
                      <a:pt x="128" y="141"/>
                      <a:pt x="128" y="144"/>
                    </a:cubicBezTo>
                    <a:cubicBezTo>
                      <a:pt x="128" y="153"/>
                      <a:pt x="135" y="160"/>
                      <a:pt x="144" y="160"/>
                    </a:cubicBezTo>
                    <a:cubicBezTo>
                      <a:pt x="153" y="160"/>
                      <a:pt x="160" y="153"/>
                      <a:pt x="160" y="144"/>
                    </a:cubicBezTo>
                    <a:cubicBezTo>
                      <a:pt x="160" y="141"/>
                      <a:pt x="159" y="138"/>
                      <a:pt x="158" y="136"/>
                    </a:cubicBezTo>
                    <a:cubicBezTo>
                      <a:pt x="159" y="135"/>
                      <a:pt x="160" y="134"/>
                      <a:pt x="160" y="133"/>
                    </a:cubicBezTo>
                    <a:moveTo>
                      <a:pt x="144" y="64"/>
                    </a:moveTo>
                    <a:cubicBezTo>
                      <a:pt x="167" y="64"/>
                      <a:pt x="167" y="64"/>
                      <a:pt x="167" y="64"/>
                    </a:cubicBezTo>
                    <a:cubicBezTo>
                      <a:pt x="163" y="80"/>
                      <a:pt x="163" y="80"/>
                      <a:pt x="163" y="80"/>
                    </a:cubicBezTo>
                    <a:cubicBezTo>
                      <a:pt x="142" y="80"/>
                      <a:pt x="142" y="80"/>
                      <a:pt x="142" y="80"/>
                    </a:cubicBezTo>
                    <a:lnTo>
                      <a:pt x="144" y="64"/>
                    </a:lnTo>
                    <a:close/>
                    <a:moveTo>
                      <a:pt x="46" y="64"/>
                    </a:moveTo>
                    <a:cubicBezTo>
                      <a:pt x="72" y="64"/>
                      <a:pt x="72" y="64"/>
                      <a:pt x="72" y="64"/>
                    </a:cubicBezTo>
                    <a:cubicBezTo>
                      <a:pt x="74" y="80"/>
                      <a:pt x="74" y="80"/>
                      <a:pt x="74" y="80"/>
                    </a:cubicBezTo>
                    <a:cubicBezTo>
                      <a:pt x="50" y="80"/>
                      <a:pt x="50" y="80"/>
                      <a:pt x="50" y="80"/>
                    </a:cubicBezTo>
                    <a:lnTo>
                      <a:pt x="46" y="64"/>
                    </a:lnTo>
                    <a:close/>
                    <a:moveTo>
                      <a:pt x="57" y="104"/>
                    </a:moveTo>
                    <a:cubicBezTo>
                      <a:pt x="52" y="88"/>
                      <a:pt x="52" y="88"/>
                      <a:pt x="52" y="88"/>
                    </a:cubicBezTo>
                    <a:cubicBezTo>
                      <a:pt x="75" y="88"/>
                      <a:pt x="75" y="88"/>
                      <a:pt x="75" y="88"/>
                    </a:cubicBezTo>
                    <a:cubicBezTo>
                      <a:pt x="77" y="104"/>
                      <a:pt x="77" y="104"/>
                      <a:pt x="77" y="104"/>
                    </a:cubicBezTo>
                    <a:lnTo>
                      <a:pt x="57" y="104"/>
                    </a:lnTo>
                    <a:close/>
                    <a:moveTo>
                      <a:pt x="59" y="112"/>
                    </a:moveTo>
                    <a:cubicBezTo>
                      <a:pt x="78" y="112"/>
                      <a:pt x="78" y="112"/>
                      <a:pt x="78" y="112"/>
                    </a:cubicBezTo>
                    <a:cubicBezTo>
                      <a:pt x="80" y="128"/>
                      <a:pt x="80" y="128"/>
                      <a:pt x="80" y="128"/>
                    </a:cubicBezTo>
                    <a:cubicBezTo>
                      <a:pt x="63" y="128"/>
                      <a:pt x="63" y="128"/>
                      <a:pt x="63" y="128"/>
                    </a:cubicBezTo>
                    <a:lnTo>
                      <a:pt x="59" y="112"/>
                    </a:lnTo>
                    <a:close/>
                    <a:moveTo>
                      <a:pt x="72" y="152"/>
                    </a:moveTo>
                    <a:cubicBezTo>
                      <a:pt x="68" y="152"/>
                      <a:pt x="64" y="148"/>
                      <a:pt x="64" y="144"/>
                    </a:cubicBezTo>
                    <a:cubicBezTo>
                      <a:pt x="64" y="140"/>
                      <a:pt x="68" y="136"/>
                      <a:pt x="72" y="136"/>
                    </a:cubicBezTo>
                    <a:cubicBezTo>
                      <a:pt x="76" y="136"/>
                      <a:pt x="80" y="140"/>
                      <a:pt x="80" y="144"/>
                    </a:cubicBezTo>
                    <a:cubicBezTo>
                      <a:pt x="80" y="148"/>
                      <a:pt x="76" y="152"/>
                      <a:pt x="72" y="152"/>
                    </a:cubicBezTo>
                    <a:moveTo>
                      <a:pt x="104" y="128"/>
                    </a:moveTo>
                    <a:cubicBezTo>
                      <a:pt x="88" y="128"/>
                      <a:pt x="88" y="128"/>
                      <a:pt x="88" y="128"/>
                    </a:cubicBezTo>
                    <a:cubicBezTo>
                      <a:pt x="86" y="112"/>
                      <a:pt x="86" y="112"/>
                      <a:pt x="86" y="112"/>
                    </a:cubicBezTo>
                    <a:cubicBezTo>
                      <a:pt x="104" y="112"/>
                      <a:pt x="104" y="112"/>
                      <a:pt x="104" y="112"/>
                    </a:cubicBezTo>
                    <a:lnTo>
                      <a:pt x="104" y="128"/>
                    </a:lnTo>
                    <a:close/>
                    <a:moveTo>
                      <a:pt x="104" y="104"/>
                    </a:moveTo>
                    <a:cubicBezTo>
                      <a:pt x="85" y="104"/>
                      <a:pt x="85" y="104"/>
                      <a:pt x="85" y="104"/>
                    </a:cubicBezTo>
                    <a:cubicBezTo>
                      <a:pt x="83" y="88"/>
                      <a:pt x="83" y="88"/>
                      <a:pt x="83" y="88"/>
                    </a:cubicBezTo>
                    <a:cubicBezTo>
                      <a:pt x="104" y="88"/>
                      <a:pt x="104" y="88"/>
                      <a:pt x="104" y="88"/>
                    </a:cubicBezTo>
                    <a:lnTo>
                      <a:pt x="104" y="104"/>
                    </a:lnTo>
                    <a:close/>
                    <a:moveTo>
                      <a:pt x="104" y="80"/>
                    </a:moveTo>
                    <a:cubicBezTo>
                      <a:pt x="82" y="80"/>
                      <a:pt x="82" y="80"/>
                      <a:pt x="82" y="80"/>
                    </a:cubicBezTo>
                    <a:cubicBezTo>
                      <a:pt x="80" y="64"/>
                      <a:pt x="80" y="64"/>
                      <a:pt x="80" y="64"/>
                    </a:cubicBezTo>
                    <a:cubicBezTo>
                      <a:pt x="104" y="64"/>
                      <a:pt x="104" y="64"/>
                      <a:pt x="104" y="64"/>
                    </a:cubicBezTo>
                    <a:lnTo>
                      <a:pt x="104" y="80"/>
                    </a:lnTo>
                    <a:close/>
                    <a:moveTo>
                      <a:pt x="128" y="128"/>
                    </a:moveTo>
                    <a:cubicBezTo>
                      <a:pt x="112" y="128"/>
                      <a:pt x="112" y="128"/>
                      <a:pt x="112" y="128"/>
                    </a:cubicBezTo>
                    <a:cubicBezTo>
                      <a:pt x="112" y="112"/>
                      <a:pt x="112" y="112"/>
                      <a:pt x="112" y="112"/>
                    </a:cubicBezTo>
                    <a:cubicBezTo>
                      <a:pt x="130" y="112"/>
                      <a:pt x="130" y="112"/>
                      <a:pt x="130" y="112"/>
                    </a:cubicBezTo>
                    <a:lnTo>
                      <a:pt x="128" y="128"/>
                    </a:lnTo>
                    <a:close/>
                    <a:moveTo>
                      <a:pt x="131" y="104"/>
                    </a:moveTo>
                    <a:cubicBezTo>
                      <a:pt x="112" y="104"/>
                      <a:pt x="112" y="104"/>
                      <a:pt x="112" y="104"/>
                    </a:cubicBezTo>
                    <a:cubicBezTo>
                      <a:pt x="112" y="88"/>
                      <a:pt x="112" y="88"/>
                      <a:pt x="112" y="88"/>
                    </a:cubicBezTo>
                    <a:cubicBezTo>
                      <a:pt x="133" y="88"/>
                      <a:pt x="133" y="88"/>
                      <a:pt x="133" y="88"/>
                    </a:cubicBezTo>
                    <a:lnTo>
                      <a:pt x="131" y="104"/>
                    </a:lnTo>
                    <a:close/>
                    <a:moveTo>
                      <a:pt x="134" y="80"/>
                    </a:moveTo>
                    <a:cubicBezTo>
                      <a:pt x="112" y="80"/>
                      <a:pt x="112" y="80"/>
                      <a:pt x="112" y="80"/>
                    </a:cubicBezTo>
                    <a:cubicBezTo>
                      <a:pt x="112" y="64"/>
                      <a:pt x="112" y="64"/>
                      <a:pt x="112" y="64"/>
                    </a:cubicBezTo>
                    <a:cubicBezTo>
                      <a:pt x="136" y="64"/>
                      <a:pt x="136" y="64"/>
                      <a:pt x="136" y="64"/>
                    </a:cubicBezTo>
                    <a:lnTo>
                      <a:pt x="134" y="80"/>
                    </a:lnTo>
                    <a:close/>
                    <a:moveTo>
                      <a:pt x="144" y="152"/>
                    </a:moveTo>
                    <a:cubicBezTo>
                      <a:pt x="140" y="152"/>
                      <a:pt x="136" y="148"/>
                      <a:pt x="136" y="144"/>
                    </a:cubicBezTo>
                    <a:cubicBezTo>
                      <a:pt x="136" y="140"/>
                      <a:pt x="140" y="136"/>
                      <a:pt x="144" y="136"/>
                    </a:cubicBezTo>
                    <a:cubicBezTo>
                      <a:pt x="148" y="136"/>
                      <a:pt x="152" y="140"/>
                      <a:pt x="152" y="144"/>
                    </a:cubicBezTo>
                    <a:cubicBezTo>
                      <a:pt x="152" y="148"/>
                      <a:pt x="148" y="152"/>
                      <a:pt x="144" y="152"/>
                    </a:cubicBezTo>
                    <a:moveTo>
                      <a:pt x="153" y="128"/>
                    </a:moveTo>
                    <a:cubicBezTo>
                      <a:pt x="136" y="128"/>
                      <a:pt x="136" y="128"/>
                      <a:pt x="136" y="128"/>
                    </a:cubicBezTo>
                    <a:cubicBezTo>
                      <a:pt x="138" y="112"/>
                      <a:pt x="138" y="112"/>
                      <a:pt x="138" y="112"/>
                    </a:cubicBezTo>
                    <a:cubicBezTo>
                      <a:pt x="156" y="112"/>
                      <a:pt x="156" y="112"/>
                      <a:pt x="156" y="112"/>
                    </a:cubicBezTo>
                    <a:lnTo>
                      <a:pt x="153" y="128"/>
                    </a:lnTo>
                    <a:close/>
                    <a:moveTo>
                      <a:pt x="139" y="104"/>
                    </a:moveTo>
                    <a:cubicBezTo>
                      <a:pt x="141" y="88"/>
                      <a:pt x="141" y="88"/>
                      <a:pt x="141" y="88"/>
                    </a:cubicBezTo>
                    <a:cubicBezTo>
                      <a:pt x="162" y="88"/>
                      <a:pt x="162" y="88"/>
                      <a:pt x="162" y="88"/>
                    </a:cubicBezTo>
                    <a:cubicBezTo>
                      <a:pt x="158" y="104"/>
                      <a:pt x="158" y="104"/>
                      <a:pt x="158" y="104"/>
                    </a:cubicBezTo>
                    <a:lnTo>
                      <a:pt x="139" y="104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sp>
          <p:nvSpPr>
            <p:cNvPr id="9" name="íşḷîdè">
              <a:extLst>
                <a:ext uri="{FF2B5EF4-FFF2-40B4-BE49-F238E27FC236}">
                  <a16:creationId xmlns:a16="http://schemas.microsoft.com/office/drawing/2014/main" xmlns="" id="{BDC7ED71-D4CD-4FE0-BFCE-6BF0258DBCB0}"/>
                </a:ext>
              </a:extLst>
            </p:cNvPr>
            <p:cNvSpPr/>
            <p:nvPr/>
          </p:nvSpPr>
          <p:spPr bwMode="auto">
            <a:xfrm>
              <a:off x="3407577" y="5450111"/>
              <a:ext cx="5376845" cy="6930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Supporting text here. </a:t>
              </a:r>
            </a:p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When you copy &amp; paste, choose "keep text only" option.</a:t>
              </a:r>
              <a:endParaRPr lang="zh-CN" altLang="en-US" sz="1100" dirty="0"/>
            </a:p>
          </p:txBody>
        </p:sp>
        <p:sp>
          <p:nvSpPr>
            <p:cNvPr id="10" name="iṩļíde">
              <a:extLst>
                <a:ext uri="{FF2B5EF4-FFF2-40B4-BE49-F238E27FC236}">
                  <a16:creationId xmlns:a16="http://schemas.microsoft.com/office/drawing/2014/main" xmlns="" id="{973F1E3A-CF2B-400D-AD9E-78423A66DD97}"/>
                </a:ext>
              </a:extLst>
            </p:cNvPr>
            <p:cNvSpPr txBox="1"/>
            <p:nvPr/>
          </p:nvSpPr>
          <p:spPr>
            <a:xfrm>
              <a:off x="1897439" y="1130299"/>
              <a:ext cx="8397123" cy="58192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tabLst/>
                <a:defRPr/>
              </a:pP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Unified fonts make reading more fluent.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3627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E4DFB691-3E95-4612-A5D9-5AA9655B27DC}"/>
              </a:ext>
            </a:extLst>
          </p:cNvPr>
          <p:cNvSpPr txBox="1"/>
          <p:nvPr/>
        </p:nvSpPr>
        <p:spPr>
          <a:xfrm>
            <a:off x="7972048" y="2427912"/>
            <a:ext cx="608806" cy="710968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dirty="0">
                <a:solidFill>
                  <a:srgbClr val="D93844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05</a:t>
            </a:r>
            <a:endParaRPr lang="zh-CN" altLang="en-US" dirty="0">
              <a:solidFill>
                <a:srgbClr val="D93844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5056414" y="3258503"/>
            <a:ext cx="3524440" cy="0"/>
          </a:xfrm>
          <a:prstGeom prst="line">
            <a:avLst/>
          </a:prstGeom>
          <a:ln>
            <a:solidFill>
              <a:srgbClr val="3636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24415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293C938-5E73-48CD-819B-78F2ECA67C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ECE7F8B3-8192-4890-B62C-595D19B62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31722C39-6618-4C23-942F-4209341175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27</a:t>
            </a:fld>
            <a:endParaRPr lang="zh-CN" altLang="en-US"/>
          </a:p>
        </p:txBody>
      </p:sp>
      <p:grpSp>
        <p:nvGrpSpPr>
          <p:cNvPr id="5" name="1fe1f664-17ef-4856-aa84-dc49753f0ef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4034AF58-F768-4E5D-8893-755760CB68E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405756" y="1738447"/>
            <a:ext cx="10120896" cy="3858875"/>
            <a:chOff x="1405756" y="1738447"/>
            <a:chExt cx="10120896" cy="3858875"/>
          </a:xfrm>
        </p:grpSpPr>
        <p:sp>
          <p:nvSpPr>
            <p:cNvPr id="6" name="íŝļíḓé">
              <a:extLst>
                <a:ext uri="{FF2B5EF4-FFF2-40B4-BE49-F238E27FC236}">
                  <a16:creationId xmlns:a16="http://schemas.microsoft.com/office/drawing/2014/main" xmlns="" id="{2F9606D9-8142-4ACD-B5FB-658AD41E1202}"/>
                </a:ext>
              </a:extLst>
            </p:cNvPr>
            <p:cNvSpPr/>
            <p:nvPr/>
          </p:nvSpPr>
          <p:spPr>
            <a:xfrm>
              <a:off x="7650301" y="2137074"/>
              <a:ext cx="3862422" cy="60199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12" tIns="45700" rIns="91412" bIns="45700" anchor="t" anchorCtr="0">
              <a:norm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</a:p>
          </p:txBody>
        </p:sp>
        <p:sp>
          <p:nvSpPr>
            <p:cNvPr id="7" name="iSļîḓe">
              <a:extLst>
                <a:ext uri="{FF2B5EF4-FFF2-40B4-BE49-F238E27FC236}">
                  <a16:creationId xmlns:a16="http://schemas.microsoft.com/office/drawing/2014/main" xmlns="" id="{CAF183CC-7BC3-487B-9B9F-F00B268A3C4C}"/>
                </a:ext>
              </a:extLst>
            </p:cNvPr>
            <p:cNvSpPr/>
            <p:nvPr/>
          </p:nvSpPr>
          <p:spPr>
            <a:xfrm>
              <a:off x="7660273" y="1738447"/>
              <a:ext cx="3860211" cy="39862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12" tIns="45700" rIns="91412" bIns="45700" anchor="b" anchorCtr="0">
              <a:normAutofit/>
            </a:bodyPr>
            <a:lstStyle/>
            <a:p>
              <a:pPr>
                <a:buSzPct val="25000"/>
              </a:pPr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8" name="îSliḑé">
              <a:extLst>
                <a:ext uri="{FF2B5EF4-FFF2-40B4-BE49-F238E27FC236}">
                  <a16:creationId xmlns:a16="http://schemas.microsoft.com/office/drawing/2014/main" xmlns="" id="{31F82A4A-35AC-4EE6-85BF-1A9F859C93E8}"/>
                </a:ext>
              </a:extLst>
            </p:cNvPr>
            <p:cNvSpPr/>
            <p:nvPr/>
          </p:nvSpPr>
          <p:spPr>
            <a:xfrm>
              <a:off x="7041000" y="1941837"/>
              <a:ext cx="515816" cy="515816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íŝļidé">
              <a:extLst>
                <a:ext uri="{FF2B5EF4-FFF2-40B4-BE49-F238E27FC236}">
                  <a16:creationId xmlns:a16="http://schemas.microsoft.com/office/drawing/2014/main" xmlns="" id="{75902257-F514-40D5-8160-3FA208AF67D2}"/>
                </a:ext>
              </a:extLst>
            </p:cNvPr>
            <p:cNvSpPr/>
            <p:nvPr/>
          </p:nvSpPr>
          <p:spPr>
            <a:xfrm>
              <a:off x="7191637" y="2097928"/>
              <a:ext cx="214542" cy="20363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9800" y="63664"/>
                  </a:moveTo>
                  <a:lnTo>
                    <a:pt x="119800" y="63664"/>
                  </a:lnTo>
                  <a:cubicBezTo>
                    <a:pt x="119800" y="66596"/>
                    <a:pt x="118405" y="69528"/>
                    <a:pt x="114219" y="69528"/>
                  </a:cubicBezTo>
                  <a:cubicBezTo>
                    <a:pt x="112823" y="69528"/>
                    <a:pt x="111428" y="68062"/>
                    <a:pt x="111428" y="68062"/>
                  </a:cubicBezTo>
                  <a:lnTo>
                    <a:pt x="111428" y="68062"/>
                  </a:lnTo>
                  <a:cubicBezTo>
                    <a:pt x="60598" y="14869"/>
                    <a:pt x="60598" y="14869"/>
                    <a:pt x="60598" y="14869"/>
                  </a:cubicBezTo>
                  <a:lnTo>
                    <a:pt x="60598" y="14869"/>
                  </a:lnTo>
                  <a:lnTo>
                    <a:pt x="60598" y="14869"/>
                  </a:lnTo>
                  <a:lnTo>
                    <a:pt x="60598" y="14869"/>
                  </a:lnTo>
                  <a:cubicBezTo>
                    <a:pt x="9966" y="68062"/>
                    <a:pt x="9966" y="68062"/>
                    <a:pt x="9966" y="68062"/>
                  </a:cubicBezTo>
                  <a:lnTo>
                    <a:pt x="9966" y="68062"/>
                  </a:lnTo>
                  <a:cubicBezTo>
                    <a:pt x="8571" y="68062"/>
                    <a:pt x="7176" y="69528"/>
                    <a:pt x="5780" y="69528"/>
                  </a:cubicBezTo>
                  <a:cubicBezTo>
                    <a:pt x="2990" y="69528"/>
                    <a:pt x="0" y="66596"/>
                    <a:pt x="0" y="63664"/>
                  </a:cubicBezTo>
                  <a:cubicBezTo>
                    <a:pt x="0" y="62198"/>
                    <a:pt x="0" y="60523"/>
                    <a:pt x="1395" y="59057"/>
                  </a:cubicBezTo>
                  <a:cubicBezTo>
                    <a:pt x="56411" y="1465"/>
                    <a:pt x="56411" y="1465"/>
                    <a:pt x="56411" y="1465"/>
                  </a:cubicBezTo>
                  <a:cubicBezTo>
                    <a:pt x="57807" y="0"/>
                    <a:pt x="59202" y="0"/>
                    <a:pt x="60598" y="0"/>
                  </a:cubicBez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cubicBezTo>
                    <a:pt x="61993" y="0"/>
                    <a:pt x="63388" y="1465"/>
                    <a:pt x="64784" y="1465"/>
                  </a:cubicBezTo>
                  <a:lnTo>
                    <a:pt x="64784" y="1465"/>
                  </a:lnTo>
                  <a:cubicBezTo>
                    <a:pt x="85913" y="25130"/>
                    <a:pt x="85913" y="25130"/>
                    <a:pt x="85913" y="25130"/>
                  </a:cubicBezTo>
                  <a:cubicBezTo>
                    <a:pt x="85913" y="19267"/>
                    <a:pt x="85913" y="19267"/>
                    <a:pt x="85913" y="19267"/>
                  </a:cubicBezTo>
                  <a:cubicBezTo>
                    <a:pt x="85913" y="16335"/>
                    <a:pt x="88903" y="13193"/>
                    <a:pt x="91694" y="13193"/>
                  </a:cubicBezTo>
                  <a:cubicBezTo>
                    <a:pt x="95880" y="13193"/>
                    <a:pt x="97275" y="16335"/>
                    <a:pt x="97275" y="19267"/>
                  </a:cubicBezTo>
                  <a:cubicBezTo>
                    <a:pt x="97275" y="36858"/>
                    <a:pt x="97275" y="36858"/>
                    <a:pt x="97275" y="36858"/>
                  </a:cubicBezTo>
                  <a:cubicBezTo>
                    <a:pt x="118405" y="59057"/>
                    <a:pt x="118405" y="59057"/>
                    <a:pt x="118405" y="59057"/>
                  </a:cubicBezTo>
                  <a:lnTo>
                    <a:pt x="118405" y="59057"/>
                  </a:lnTo>
                  <a:cubicBezTo>
                    <a:pt x="119800" y="60523"/>
                    <a:pt x="119800" y="62198"/>
                    <a:pt x="119800" y="63664"/>
                  </a:cubicBezTo>
                  <a:close/>
                  <a:moveTo>
                    <a:pt x="108438" y="72460"/>
                  </a:moveTo>
                  <a:lnTo>
                    <a:pt x="108438" y="72460"/>
                  </a:lnTo>
                  <a:cubicBezTo>
                    <a:pt x="108438" y="90261"/>
                    <a:pt x="108438" y="90261"/>
                    <a:pt x="108438" y="90261"/>
                  </a:cubicBezTo>
                  <a:cubicBezTo>
                    <a:pt x="108438" y="99057"/>
                    <a:pt x="108438" y="99057"/>
                    <a:pt x="108438" y="99057"/>
                  </a:cubicBezTo>
                  <a:cubicBezTo>
                    <a:pt x="108438" y="113926"/>
                    <a:pt x="108438" y="113926"/>
                    <a:pt x="108438" y="113926"/>
                  </a:cubicBezTo>
                  <a:cubicBezTo>
                    <a:pt x="108438" y="118324"/>
                    <a:pt x="107043" y="119790"/>
                    <a:pt x="102857" y="119790"/>
                  </a:cubicBezTo>
                  <a:cubicBezTo>
                    <a:pt x="91694" y="119790"/>
                    <a:pt x="91694" y="119790"/>
                    <a:pt x="91694" y="119790"/>
                  </a:cubicBezTo>
                  <a:cubicBezTo>
                    <a:pt x="91694" y="72460"/>
                    <a:pt x="91694" y="72460"/>
                    <a:pt x="91694" y="72460"/>
                  </a:cubicBezTo>
                  <a:cubicBezTo>
                    <a:pt x="69169" y="72460"/>
                    <a:pt x="69169" y="72460"/>
                    <a:pt x="69169" y="72460"/>
                  </a:cubicBezTo>
                  <a:cubicBezTo>
                    <a:pt x="69169" y="119790"/>
                    <a:pt x="69169" y="119790"/>
                    <a:pt x="69169" y="119790"/>
                  </a:cubicBezTo>
                  <a:cubicBezTo>
                    <a:pt x="16943" y="119790"/>
                    <a:pt x="16943" y="119790"/>
                    <a:pt x="16943" y="119790"/>
                  </a:cubicBezTo>
                  <a:cubicBezTo>
                    <a:pt x="14152" y="119790"/>
                    <a:pt x="11362" y="118324"/>
                    <a:pt x="11362" y="113926"/>
                  </a:cubicBezTo>
                  <a:cubicBezTo>
                    <a:pt x="11362" y="99057"/>
                    <a:pt x="11362" y="99057"/>
                    <a:pt x="11362" y="99057"/>
                  </a:cubicBezTo>
                  <a:cubicBezTo>
                    <a:pt x="11362" y="90261"/>
                    <a:pt x="11362" y="90261"/>
                    <a:pt x="11362" y="90261"/>
                  </a:cubicBezTo>
                  <a:cubicBezTo>
                    <a:pt x="11362" y="72460"/>
                    <a:pt x="11362" y="72460"/>
                    <a:pt x="11362" y="72460"/>
                  </a:cubicBezTo>
                  <a:cubicBezTo>
                    <a:pt x="60598" y="22198"/>
                    <a:pt x="60598" y="22198"/>
                    <a:pt x="60598" y="22198"/>
                  </a:cubicBezTo>
                  <a:lnTo>
                    <a:pt x="108438" y="72460"/>
                  </a:lnTo>
                  <a:close/>
                  <a:moveTo>
                    <a:pt x="50830" y="72460"/>
                  </a:moveTo>
                  <a:lnTo>
                    <a:pt x="50830" y="72460"/>
                  </a:lnTo>
                  <a:cubicBezTo>
                    <a:pt x="28305" y="72460"/>
                    <a:pt x="28305" y="72460"/>
                    <a:pt x="28305" y="72460"/>
                  </a:cubicBezTo>
                  <a:cubicBezTo>
                    <a:pt x="28305" y="96125"/>
                    <a:pt x="28305" y="96125"/>
                    <a:pt x="28305" y="96125"/>
                  </a:cubicBezTo>
                  <a:cubicBezTo>
                    <a:pt x="50830" y="96125"/>
                    <a:pt x="50830" y="96125"/>
                    <a:pt x="50830" y="96125"/>
                  </a:cubicBezTo>
                  <a:lnTo>
                    <a:pt x="50830" y="7246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ïśļíḋe">
              <a:extLst>
                <a:ext uri="{FF2B5EF4-FFF2-40B4-BE49-F238E27FC236}">
                  <a16:creationId xmlns:a16="http://schemas.microsoft.com/office/drawing/2014/main" xmlns="" id="{CABCA467-9658-48DB-9319-D543DDAEE619}"/>
                </a:ext>
              </a:extLst>
            </p:cNvPr>
            <p:cNvSpPr/>
            <p:nvPr/>
          </p:nvSpPr>
          <p:spPr>
            <a:xfrm>
              <a:off x="7650301" y="3566203"/>
              <a:ext cx="3862422" cy="60199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12" tIns="45700" rIns="91412" bIns="45700" anchor="t" anchorCtr="0">
              <a:norm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</a:p>
          </p:txBody>
        </p:sp>
        <p:sp>
          <p:nvSpPr>
            <p:cNvPr id="11" name="ïś1íďê">
              <a:extLst>
                <a:ext uri="{FF2B5EF4-FFF2-40B4-BE49-F238E27FC236}">
                  <a16:creationId xmlns:a16="http://schemas.microsoft.com/office/drawing/2014/main" xmlns="" id="{A7A77FBA-B9DD-4C77-9443-7E19144F522E}"/>
                </a:ext>
              </a:extLst>
            </p:cNvPr>
            <p:cNvSpPr/>
            <p:nvPr/>
          </p:nvSpPr>
          <p:spPr>
            <a:xfrm>
              <a:off x="7660273" y="3167576"/>
              <a:ext cx="3860211" cy="39862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12" tIns="45700" rIns="91412" bIns="45700" anchor="b" anchorCtr="0">
              <a:normAutofit/>
            </a:bodyPr>
            <a:lstStyle/>
            <a:p>
              <a:pPr>
                <a:buSzPct val="25000"/>
              </a:pPr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2" name="îş1íḋê">
              <a:extLst>
                <a:ext uri="{FF2B5EF4-FFF2-40B4-BE49-F238E27FC236}">
                  <a16:creationId xmlns:a16="http://schemas.microsoft.com/office/drawing/2014/main" xmlns="" id="{F843D5FE-CFC1-41F1-8FA7-2888CE79B0DB}"/>
                </a:ext>
              </a:extLst>
            </p:cNvPr>
            <p:cNvSpPr/>
            <p:nvPr/>
          </p:nvSpPr>
          <p:spPr>
            <a:xfrm>
              <a:off x="7041000" y="3370966"/>
              <a:ext cx="515816" cy="515816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íṣ1íďe">
              <a:extLst>
                <a:ext uri="{FF2B5EF4-FFF2-40B4-BE49-F238E27FC236}">
                  <a16:creationId xmlns:a16="http://schemas.microsoft.com/office/drawing/2014/main" xmlns="" id="{8D3B9961-4BBD-461B-B907-1D41BF1EE98E}"/>
                </a:ext>
              </a:extLst>
            </p:cNvPr>
            <p:cNvSpPr/>
            <p:nvPr/>
          </p:nvSpPr>
          <p:spPr>
            <a:xfrm>
              <a:off x="7191637" y="3534889"/>
              <a:ext cx="214542" cy="18797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7009" y="65310"/>
                  </a:moveTo>
                  <a:lnTo>
                    <a:pt x="117009" y="65310"/>
                  </a:lnTo>
                  <a:lnTo>
                    <a:pt x="117009" y="65310"/>
                  </a:lnTo>
                  <a:cubicBezTo>
                    <a:pt x="61993" y="91073"/>
                    <a:pt x="61993" y="91073"/>
                    <a:pt x="61993" y="91073"/>
                  </a:cubicBezTo>
                  <a:lnTo>
                    <a:pt x="61993" y="91073"/>
                  </a:lnTo>
                  <a:lnTo>
                    <a:pt x="61993" y="91073"/>
                  </a:lnTo>
                  <a:lnTo>
                    <a:pt x="61993" y="91073"/>
                  </a:lnTo>
                  <a:cubicBezTo>
                    <a:pt x="61993" y="92655"/>
                    <a:pt x="60598" y="92655"/>
                    <a:pt x="60598" y="92655"/>
                  </a:cubicBezTo>
                  <a:cubicBezTo>
                    <a:pt x="59202" y="92655"/>
                    <a:pt x="59202" y="92655"/>
                    <a:pt x="57807" y="91073"/>
                  </a:cubicBezTo>
                  <a:lnTo>
                    <a:pt x="57807" y="91073"/>
                  </a:lnTo>
                  <a:lnTo>
                    <a:pt x="57807" y="91073"/>
                  </a:lnTo>
                  <a:lnTo>
                    <a:pt x="57807" y="91073"/>
                  </a:lnTo>
                  <a:cubicBezTo>
                    <a:pt x="2990" y="65310"/>
                    <a:pt x="2990" y="65310"/>
                    <a:pt x="2990" y="65310"/>
                  </a:cubicBezTo>
                  <a:lnTo>
                    <a:pt x="2990" y="65310"/>
                  </a:lnTo>
                  <a:cubicBezTo>
                    <a:pt x="1395" y="65310"/>
                    <a:pt x="0" y="62146"/>
                    <a:pt x="0" y="60564"/>
                  </a:cubicBezTo>
                  <a:cubicBezTo>
                    <a:pt x="0" y="55819"/>
                    <a:pt x="2990" y="54237"/>
                    <a:pt x="5780" y="54237"/>
                  </a:cubicBezTo>
                  <a:cubicBezTo>
                    <a:pt x="7176" y="54237"/>
                    <a:pt x="7176" y="54237"/>
                    <a:pt x="8571" y="54237"/>
                  </a:cubicBezTo>
                  <a:lnTo>
                    <a:pt x="8571" y="54237"/>
                  </a:lnTo>
                  <a:lnTo>
                    <a:pt x="8571" y="54237"/>
                  </a:lnTo>
                  <a:lnTo>
                    <a:pt x="8571" y="54237"/>
                  </a:lnTo>
                  <a:cubicBezTo>
                    <a:pt x="60598" y="78192"/>
                    <a:pt x="60598" y="78192"/>
                    <a:pt x="60598" y="78192"/>
                  </a:cubicBezTo>
                  <a:cubicBezTo>
                    <a:pt x="112823" y="54237"/>
                    <a:pt x="112823" y="54237"/>
                    <a:pt x="112823" y="54237"/>
                  </a:cubicBezTo>
                  <a:lnTo>
                    <a:pt x="112823" y="54237"/>
                  </a:lnTo>
                  <a:lnTo>
                    <a:pt x="112823" y="54237"/>
                  </a:lnTo>
                  <a:lnTo>
                    <a:pt x="112823" y="54237"/>
                  </a:lnTo>
                  <a:lnTo>
                    <a:pt x="114219" y="54237"/>
                  </a:lnTo>
                  <a:cubicBezTo>
                    <a:pt x="118405" y="54237"/>
                    <a:pt x="119800" y="55819"/>
                    <a:pt x="119800" y="60564"/>
                  </a:cubicBezTo>
                  <a:cubicBezTo>
                    <a:pt x="119800" y="62146"/>
                    <a:pt x="118405" y="65310"/>
                    <a:pt x="117009" y="65310"/>
                  </a:cubicBezTo>
                  <a:close/>
                  <a:moveTo>
                    <a:pt x="117009" y="38192"/>
                  </a:moveTo>
                  <a:lnTo>
                    <a:pt x="117009" y="38192"/>
                  </a:lnTo>
                  <a:lnTo>
                    <a:pt x="117009" y="38192"/>
                  </a:lnTo>
                  <a:cubicBezTo>
                    <a:pt x="61993" y="63728"/>
                    <a:pt x="61993" y="63728"/>
                    <a:pt x="61993" y="63728"/>
                  </a:cubicBezTo>
                  <a:lnTo>
                    <a:pt x="61993" y="63728"/>
                  </a:lnTo>
                  <a:lnTo>
                    <a:pt x="61993" y="63728"/>
                  </a:lnTo>
                  <a:lnTo>
                    <a:pt x="61993" y="63728"/>
                  </a:lnTo>
                  <a:lnTo>
                    <a:pt x="60598" y="63728"/>
                  </a:lnTo>
                  <a:cubicBezTo>
                    <a:pt x="59202" y="63728"/>
                    <a:pt x="59202" y="63728"/>
                    <a:pt x="57807" y="63728"/>
                  </a:cubicBezTo>
                  <a:lnTo>
                    <a:pt x="57807" y="63728"/>
                  </a:lnTo>
                  <a:lnTo>
                    <a:pt x="57807" y="63728"/>
                  </a:lnTo>
                  <a:lnTo>
                    <a:pt x="57807" y="63728"/>
                  </a:lnTo>
                  <a:cubicBezTo>
                    <a:pt x="2990" y="38192"/>
                    <a:pt x="2990" y="38192"/>
                    <a:pt x="2990" y="38192"/>
                  </a:cubicBezTo>
                  <a:lnTo>
                    <a:pt x="2990" y="38192"/>
                  </a:lnTo>
                  <a:cubicBezTo>
                    <a:pt x="1395" y="36610"/>
                    <a:pt x="0" y="35028"/>
                    <a:pt x="0" y="31864"/>
                  </a:cubicBezTo>
                  <a:cubicBezTo>
                    <a:pt x="0" y="30282"/>
                    <a:pt x="1395" y="27118"/>
                    <a:pt x="2990" y="27118"/>
                  </a:cubicBezTo>
                  <a:lnTo>
                    <a:pt x="2990" y="27118"/>
                  </a:lnTo>
                  <a:cubicBezTo>
                    <a:pt x="57807" y="1581"/>
                    <a:pt x="57807" y="1581"/>
                    <a:pt x="57807" y="1581"/>
                  </a:cubicBezTo>
                  <a:lnTo>
                    <a:pt x="57807" y="1581"/>
                  </a:lnTo>
                  <a:lnTo>
                    <a:pt x="57807" y="1581"/>
                  </a:lnTo>
                  <a:lnTo>
                    <a:pt x="57807" y="1581"/>
                  </a:lnTo>
                  <a:cubicBezTo>
                    <a:pt x="59202" y="0"/>
                    <a:pt x="59202" y="0"/>
                    <a:pt x="60598" y="0"/>
                  </a:cubicBezTo>
                  <a:cubicBezTo>
                    <a:pt x="60598" y="0"/>
                    <a:pt x="61993" y="0"/>
                    <a:pt x="61993" y="1581"/>
                  </a:cubicBezTo>
                  <a:lnTo>
                    <a:pt x="61993" y="1581"/>
                  </a:lnTo>
                  <a:lnTo>
                    <a:pt x="61993" y="1581"/>
                  </a:lnTo>
                  <a:lnTo>
                    <a:pt x="61993" y="1581"/>
                  </a:lnTo>
                  <a:cubicBezTo>
                    <a:pt x="117009" y="27118"/>
                    <a:pt x="117009" y="27118"/>
                    <a:pt x="117009" y="27118"/>
                  </a:cubicBezTo>
                  <a:lnTo>
                    <a:pt x="117009" y="27118"/>
                  </a:lnTo>
                  <a:cubicBezTo>
                    <a:pt x="118405" y="27118"/>
                    <a:pt x="119800" y="30282"/>
                    <a:pt x="119800" y="31864"/>
                  </a:cubicBezTo>
                  <a:cubicBezTo>
                    <a:pt x="119800" y="35028"/>
                    <a:pt x="118405" y="36610"/>
                    <a:pt x="117009" y="38192"/>
                  </a:cubicBezTo>
                  <a:close/>
                  <a:moveTo>
                    <a:pt x="5780" y="81355"/>
                  </a:moveTo>
                  <a:lnTo>
                    <a:pt x="5780" y="81355"/>
                  </a:lnTo>
                  <a:cubicBezTo>
                    <a:pt x="7176" y="81355"/>
                    <a:pt x="7176" y="81355"/>
                    <a:pt x="8571" y="81355"/>
                  </a:cubicBezTo>
                  <a:lnTo>
                    <a:pt x="8571" y="81355"/>
                  </a:lnTo>
                  <a:lnTo>
                    <a:pt x="8571" y="81355"/>
                  </a:lnTo>
                  <a:lnTo>
                    <a:pt x="8571" y="81355"/>
                  </a:lnTo>
                  <a:cubicBezTo>
                    <a:pt x="60598" y="106892"/>
                    <a:pt x="60598" y="106892"/>
                    <a:pt x="60598" y="106892"/>
                  </a:cubicBezTo>
                  <a:cubicBezTo>
                    <a:pt x="112823" y="81355"/>
                    <a:pt x="112823" y="81355"/>
                    <a:pt x="112823" y="81355"/>
                  </a:cubicBezTo>
                  <a:lnTo>
                    <a:pt x="112823" y="81355"/>
                  </a:lnTo>
                  <a:lnTo>
                    <a:pt x="112823" y="81355"/>
                  </a:lnTo>
                  <a:lnTo>
                    <a:pt x="112823" y="81355"/>
                  </a:lnTo>
                  <a:lnTo>
                    <a:pt x="114219" y="81355"/>
                  </a:lnTo>
                  <a:cubicBezTo>
                    <a:pt x="118405" y="81355"/>
                    <a:pt x="119800" y="84519"/>
                    <a:pt x="119800" y="87683"/>
                  </a:cubicBezTo>
                  <a:cubicBezTo>
                    <a:pt x="119800" y="91073"/>
                    <a:pt x="118405" y="92655"/>
                    <a:pt x="117009" y="94237"/>
                  </a:cubicBezTo>
                  <a:lnTo>
                    <a:pt x="117009" y="94237"/>
                  </a:lnTo>
                  <a:cubicBezTo>
                    <a:pt x="61993" y="119774"/>
                    <a:pt x="61993" y="119774"/>
                    <a:pt x="61993" y="119774"/>
                  </a:cubicBezTo>
                  <a:lnTo>
                    <a:pt x="61993" y="119774"/>
                  </a:lnTo>
                  <a:lnTo>
                    <a:pt x="61993" y="119774"/>
                  </a:lnTo>
                  <a:lnTo>
                    <a:pt x="61993" y="119774"/>
                  </a:lnTo>
                  <a:lnTo>
                    <a:pt x="60598" y="119774"/>
                  </a:lnTo>
                  <a:cubicBezTo>
                    <a:pt x="59202" y="119774"/>
                    <a:pt x="59202" y="119774"/>
                    <a:pt x="57807" y="119774"/>
                  </a:cubicBezTo>
                  <a:lnTo>
                    <a:pt x="57807" y="119774"/>
                  </a:lnTo>
                  <a:lnTo>
                    <a:pt x="57807" y="119774"/>
                  </a:lnTo>
                  <a:lnTo>
                    <a:pt x="57807" y="119774"/>
                  </a:lnTo>
                  <a:cubicBezTo>
                    <a:pt x="2990" y="94237"/>
                    <a:pt x="2990" y="94237"/>
                    <a:pt x="2990" y="94237"/>
                  </a:cubicBezTo>
                  <a:lnTo>
                    <a:pt x="2990" y="94237"/>
                  </a:lnTo>
                  <a:cubicBezTo>
                    <a:pt x="1395" y="92655"/>
                    <a:pt x="0" y="91073"/>
                    <a:pt x="0" y="87683"/>
                  </a:cubicBezTo>
                  <a:cubicBezTo>
                    <a:pt x="0" y="84519"/>
                    <a:pt x="2990" y="81355"/>
                    <a:pt x="5780" y="8135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ïšļiḍê">
              <a:extLst>
                <a:ext uri="{FF2B5EF4-FFF2-40B4-BE49-F238E27FC236}">
                  <a16:creationId xmlns:a16="http://schemas.microsoft.com/office/drawing/2014/main" xmlns="" id="{16BB2326-52BA-4854-90A7-E0727DAE6095}"/>
                </a:ext>
              </a:extLst>
            </p:cNvPr>
            <p:cNvSpPr/>
            <p:nvPr/>
          </p:nvSpPr>
          <p:spPr>
            <a:xfrm>
              <a:off x="7664230" y="4995332"/>
              <a:ext cx="3862422" cy="60199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12" tIns="45700" rIns="91412" bIns="45700" anchor="t" anchorCtr="0">
              <a:norm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</a:p>
          </p:txBody>
        </p:sp>
        <p:sp>
          <p:nvSpPr>
            <p:cNvPr id="15" name="ï$ḷïḑè">
              <a:extLst>
                <a:ext uri="{FF2B5EF4-FFF2-40B4-BE49-F238E27FC236}">
                  <a16:creationId xmlns:a16="http://schemas.microsoft.com/office/drawing/2014/main" xmlns="" id="{F9268C0B-86F6-477A-82FC-7066F5A5D7C2}"/>
                </a:ext>
              </a:extLst>
            </p:cNvPr>
            <p:cNvSpPr/>
            <p:nvPr/>
          </p:nvSpPr>
          <p:spPr>
            <a:xfrm>
              <a:off x="7660276" y="4596705"/>
              <a:ext cx="3860211" cy="39862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12" tIns="45700" rIns="91412" bIns="45700" anchor="b" anchorCtr="0">
              <a:normAutofit/>
            </a:bodyPr>
            <a:lstStyle/>
            <a:p>
              <a:pPr>
                <a:buSzPct val="25000"/>
              </a:pPr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6" name="ïšḷíďé">
              <a:extLst>
                <a:ext uri="{FF2B5EF4-FFF2-40B4-BE49-F238E27FC236}">
                  <a16:creationId xmlns:a16="http://schemas.microsoft.com/office/drawing/2014/main" xmlns="" id="{E45142AA-3667-45C7-828A-8E3BED73D91F}"/>
                </a:ext>
              </a:extLst>
            </p:cNvPr>
            <p:cNvSpPr/>
            <p:nvPr/>
          </p:nvSpPr>
          <p:spPr>
            <a:xfrm>
              <a:off x="7050976" y="4800095"/>
              <a:ext cx="515816" cy="515816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iṡ1iḍé">
              <a:extLst>
                <a:ext uri="{FF2B5EF4-FFF2-40B4-BE49-F238E27FC236}">
                  <a16:creationId xmlns:a16="http://schemas.microsoft.com/office/drawing/2014/main" xmlns="" id="{289F349D-B0CB-4606-A366-52E892EEE8C8}"/>
                </a:ext>
              </a:extLst>
            </p:cNvPr>
            <p:cNvSpPr/>
            <p:nvPr/>
          </p:nvSpPr>
          <p:spPr>
            <a:xfrm>
              <a:off x="7221971" y="4951487"/>
              <a:ext cx="173826" cy="213032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2868" y="119800"/>
                  </a:moveTo>
                  <a:lnTo>
                    <a:pt x="112868" y="119800"/>
                  </a:lnTo>
                  <a:cubicBezTo>
                    <a:pt x="6885" y="119800"/>
                    <a:pt x="6885" y="119800"/>
                    <a:pt x="6885" y="119800"/>
                  </a:cubicBezTo>
                  <a:cubicBezTo>
                    <a:pt x="1721" y="119800"/>
                    <a:pt x="0" y="117004"/>
                    <a:pt x="0" y="114209"/>
                  </a:cubicBezTo>
                  <a:cubicBezTo>
                    <a:pt x="0" y="64891"/>
                    <a:pt x="0" y="64891"/>
                    <a:pt x="0" y="64891"/>
                  </a:cubicBezTo>
                  <a:cubicBezTo>
                    <a:pt x="0" y="62096"/>
                    <a:pt x="1721" y="59101"/>
                    <a:pt x="6885" y="59101"/>
                  </a:cubicBezTo>
                  <a:cubicBezTo>
                    <a:pt x="17213" y="59101"/>
                    <a:pt x="17213" y="59101"/>
                    <a:pt x="17213" y="59101"/>
                  </a:cubicBezTo>
                  <a:cubicBezTo>
                    <a:pt x="17213" y="33743"/>
                    <a:pt x="17213" y="33743"/>
                    <a:pt x="17213" y="33743"/>
                  </a:cubicBezTo>
                  <a:cubicBezTo>
                    <a:pt x="17213" y="13976"/>
                    <a:pt x="36393" y="0"/>
                    <a:pt x="59016" y="0"/>
                  </a:cubicBezTo>
                  <a:cubicBezTo>
                    <a:pt x="83360" y="0"/>
                    <a:pt x="100573" y="13976"/>
                    <a:pt x="100573" y="33743"/>
                  </a:cubicBezTo>
                  <a:cubicBezTo>
                    <a:pt x="100573" y="36539"/>
                    <a:pt x="98852" y="39534"/>
                    <a:pt x="93688" y="39534"/>
                  </a:cubicBezTo>
                  <a:cubicBezTo>
                    <a:pt x="90245" y="39534"/>
                    <a:pt x="86803" y="36539"/>
                    <a:pt x="86803" y="33743"/>
                  </a:cubicBezTo>
                  <a:cubicBezTo>
                    <a:pt x="86803" y="21164"/>
                    <a:pt x="74754" y="11181"/>
                    <a:pt x="59016" y="11181"/>
                  </a:cubicBezTo>
                  <a:cubicBezTo>
                    <a:pt x="43278" y="11181"/>
                    <a:pt x="31229" y="21164"/>
                    <a:pt x="31229" y="33743"/>
                  </a:cubicBezTo>
                  <a:cubicBezTo>
                    <a:pt x="31229" y="59101"/>
                    <a:pt x="31229" y="59101"/>
                    <a:pt x="31229" y="59101"/>
                  </a:cubicBezTo>
                  <a:cubicBezTo>
                    <a:pt x="86803" y="59101"/>
                    <a:pt x="86803" y="59101"/>
                    <a:pt x="86803" y="59101"/>
                  </a:cubicBezTo>
                  <a:cubicBezTo>
                    <a:pt x="100573" y="59101"/>
                    <a:pt x="100573" y="59101"/>
                    <a:pt x="100573" y="59101"/>
                  </a:cubicBezTo>
                  <a:cubicBezTo>
                    <a:pt x="112868" y="59101"/>
                    <a:pt x="112868" y="59101"/>
                    <a:pt x="112868" y="59101"/>
                  </a:cubicBezTo>
                  <a:cubicBezTo>
                    <a:pt x="116311" y="59101"/>
                    <a:pt x="119754" y="62096"/>
                    <a:pt x="119754" y="64891"/>
                  </a:cubicBezTo>
                  <a:cubicBezTo>
                    <a:pt x="119754" y="114209"/>
                    <a:pt x="119754" y="114209"/>
                    <a:pt x="119754" y="114209"/>
                  </a:cubicBezTo>
                  <a:cubicBezTo>
                    <a:pt x="119754" y="117004"/>
                    <a:pt x="116311" y="119800"/>
                    <a:pt x="112868" y="119800"/>
                  </a:cubicBezTo>
                  <a:close/>
                  <a:moveTo>
                    <a:pt x="59016" y="70482"/>
                  </a:moveTo>
                  <a:lnTo>
                    <a:pt x="59016" y="70482"/>
                  </a:lnTo>
                  <a:cubicBezTo>
                    <a:pt x="52131" y="70482"/>
                    <a:pt x="45000" y="76073"/>
                    <a:pt x="45000" y="81863"/>
                  </a:cubicBezTo>
                  <a:cubicBezTo>
                    <a:pt x="45000" y="86056"/>
                    <a:pt x="48688" y="90249"/>
                    <a:pt x="52131" y="91647"/>
                  </a:cubicBezTo>
                  <a:cubicBezTo>
                    <a:pt x="52131" y="103028"/>
                    <a:pt x="52131" y="103028"/>
                    <a:pt x="52131" y="103028"/>
                  </a:cubicBezTo>
                  <a:cubicBezTo>
                    <a:pt x="52131" y="105823"/>
                    <a:pt x="55573" y="108618"/>
                    <a:pt x="59016" y="108618"/>
                  </a:cubicBezTo>
                  <a:cubicBezTo>
                    <a:pt x="64180" y="108618"/>
                    <a:pt x="65901" y="105823"/>
                    <a:pt x="65901" y="103028"/>
                  </a:cubicBezTo>
                  <a:cubicBezTo>
                    <a:pt x="65901" y="91647"/>
                    <a:pt x="65901" y="91647"/>
                    <a:pt x="65901" y="91647"/>
                  </a:cubicBezTo>
                  <a:cubicBezTo>
                    <a:pt x="71065" y="90249"/>
                    <a:pt x="72786" y="86056"/>
                    <a:pt x="72786" y="81863"/>
                  </a:cubicBezTo>
                  <a:cubicBezTo>
                    <a:pt x="72786" y="76073"/>
                    <a:pt x="67622" y="70482"/>
                    <a:pt x="59016" y="7048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îsľîḓè">
              <a:extLst>
                <a:ext uri="{FF2B5EF4-FFF2-40B4-BE49-F238E27FC236}">
                  <a16:creationId xmlns:a16="http://schemas.microsoft.com/office/drawing/2014/main" xmlns="" id="{6FDE40C0-0263-4E12-B13E-B5C37749B52E}"/>
                </a:ext>
              </a:extLst>
            </p:cNvPr>
            <p:cNvSpPr/>
            <p:nvPr/>
          </p:nvSpPr>
          <p:spPr>
            <a:xfrm>
              <a:off x="1405756" y="2950470"/>
              <a:ext cx="4518794" cy="52547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91412" tIns="45700" rIns="91412" bIns="45700" anchor="b" anchorCtr="0">
              <a:normAutofit/>
            </a:bodyPr>
            <a:lstStyle/>
            <a:p>
              <a:pPr algn="ctr">
                <a:buSzPct val="25000"/>
              </a:pPr>
              <a:r>
                <a:rPr lang="en-US" altLang="zh-CN" sz="2800" b="1" dirty="0"/>
                <a:t>Text Here</a:t>
              </a:r>
              <a:endParaRPr lang="zh-CN" altLang="en-US" sz="2800" b="1" dirty="0"/>
            </a:p>
          </p:txBody>
        </p:sp>
        <p:sp>
          <p:nvSpPr>
            <p:cNvPr id="19" name="îśľîḍè">
              <a:extLst>
                <a:ext uri="{FF2B5EF4-FFF2-40B4-BE49-F238E27FC236}">
                  <a16:creationId xmlns:a16="http://schemas.microsoft.com/office/drawing/2014/main" xmlns="" id="{4D31136C-1FE1-40C1-8897-1D1C37F742B1}"/>
                </a:ext>
              </a:extLst>
            </p:cNvPr>
            <p:cNvSpPr txBox="1"/>
            <p:nvPr/>
          </p:nvSpPr>
          <p:spPr>
            <a:xfrm>
              <a:off x="1405756" y="3475949"/>
              <a:ext cx="4518794" cy="1851926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marL="171450" indent="-171450">
                <a:lnSpc>
                  <a:spcPct val="16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Unified fonts make reading more fluent.</a:t>
              </a:r>
            </a:p>
            <a:p>
              <a:pPr marL="171450" indent="-171450">
                <a:lnSpc>
                  <a:spcPct val="16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Theme color makes PPT more convenient to change.</a:t>
              </a:r>
            </a:p>
            <a:p>
              <a:pPr marL="171450" indent="-171450">
                <a:lnSpc>
                  <a:spcPct val="16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Adjust the spacing to adapt to Chinese typesetting, use the reference line in PPT.</a:t>
              </a:r>
            </a:p>
          </p:txBody>
        </p:sp>
        <p:sp>
          <p:nvSpPr>
            <p:cNvPr id="20" name="íṥḷíḍé">
              <a:extLst>
                <a:ext uri="{FF2B5EF4-FFF2-40B4-BE49-F238E27FC236}">
                  <a16:creationId xmlns:a16="http://schemas.microsoft.com/office/drawing/2014/main" xmlns="" id="{3643E146-DAF0-49D3-B3A3-2FBCAECC3595}"/>
                </a:ext>
              </a:extLst>
            </p:cNvPr>
            <p:cNvSpPr/>
            <p:nvPr/>
          </p:nvSpPr>
          <p:spPr bwMode="auto">
            <a:xfrm>
              <a:off x="3371380" y="2349000"/>
              <a:ext cx="587546" cy="601470"/>
            </a:xfrm>
            <a:custGeom>
              <a:avLst/>
              <a:gdLst>
                <a:gd name="T0" fmla="*/ 275 w 452"/>
                <a:gd name="T1" fmla="*/ 301 h 462"/>
                <a:gd name="T2" fmla="*/ 275 w 452"/>
                <a:gd name="T3" fmla="*/ 301 h 462"/>
                <a:gd name="T4" fmla="*/ 434 w 452"/>
                <a:gd name="T5" fmla="*/ 26 h 462"/>
                <a:gd name="T6" fmla="*/ 434 w 452"/>
                <a:gd name="T7" fmla="*/ 18 h 462"/>
                <a:gd name="T8" fmla="*/ 425 w 452"/>
                <a:gd name="T9" fmla="*/ 18 h 462"/>
                <a:gd name="T10" fmla="*/ 159 w 452"/>
                <a:gd name="T11" fmla="*/ 178 h 462"/>
                <a:gd name="T12" fmla="*/ 9 w 452"/>
                <a:gd name="T13" fmla="*/ 301 h 462"/>
                <a:gd name="T14" fmla="*/ 35 w 452"/>
                <a:gd name="T15" fmla="*/ 328 h 462"/>
                <a:gd name="T16" fmla="*/ 88 w 452"/>
                <a:gd name="T17" fmla="*/ 310 h 462"/>
                <a:gd name="T18" fmla="*/ 151 w 452"/>
                <a:gd name="T19" fmla="*/ 372 h 462"/>
                <a:gd name="T20" fmla="*/ 133 w 452"/>
                <a:gd name="T21" fmla="*/ 425 h 462"/>
                <a:gd name="T22" fmla="*/ 151 w 452"/>
                <a:gd name="T23" fmla="*/ 452 h 462"/>
                <a:gd name="T24" fmla="*/ 275 w 452"/>
                <a:gd name="T25" fmla="*/ 301 h 462"/>
                <a:gd name="T26" fmla="*/ 301 w 452"/>
                <a:gd name="T27" fmla="*/ 150 h 462"/>
                <a:gd name="T28" fmla="*/ 301 w 452"/>
                <a:gd name="T29" fmla="*/ 150 h 462"/>
                <a:gd name="T30" fmla="*/ 301 w 452"/>
                <a:gd name="T31" fmla="*/ 97 h 462"/>
                <a:gd name="T32" fmla="*/ 354 w 452"/>
                <a:gd name="T33" fmla="*/ 97 h 462"/>
                <a:gd name="T34" fmla="*/ 354 w 452"/>
                <a:gd name="T35" fmla="*/ 150 h 462"/>
                <a:gd name="T36" fmla="*/ 301 w 452"/>
                <a:gd name="T37" fmla="*/ 150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52" h="462">
                  <a:moveTo>
                    <a:pt x="275" y="301"/>
                  </a:moveTo>
                  <a:lnTo>
                    <a:pt x="275" y="301"/>
                  </a:lnTo>
                  <a:cubicBezTo>
                    <a:pt x="275" y="301"/>
                    <a:pt x="451" y="169"/>
                    <a:pt x="434" y="26"/>
                  </a:cubicBezTo>
                  <a:lnTo>
                    <a:pt x="434" y="18"/>
                  </a:lnTo>
                  <a:cubicBezTo>
                    <a:pt x="425" y="18"/>
                    <a:pt x="425" y="18"/>
                    <a:pt x="425" y="18"/>
                  </a:cubicBezTo>
                  <a:cubicBezTo>
                    <a:pt x="284" y="0"/>
                    <a:pt x="159" y="178"/>
                    <a:pt x="159" y="178"/>
                  </a:cubicBezTo>
                  <a:cubicBezTo>
                    <a:pt x="53" y="159"/>
                    <a:pt x="62" y="186"/>
                    <a:pt x="9" y="301"/>
                  </a:cubicBezTo>
                  <a:cubicBezTo>
                    <a:pt x="0" y="328"/>
                    <a:pt x="18" y="328"/>
                    <a:pt x="35" y="328"/>
                  </a:cubicBezTo>
                  <a:cubicBezTo>
                    <a:pt x="53" y="319"/>
                    <a:pt x="88" y="310"/>
                    <a:pt x="88" y="310"/>
                  </a:cubicBezTo>
                  <a:cubicBezTo>
                    <a:pt x="151" y="372"/>
                    <a:pt x="151" y="372"/>
                    <a:pt x="151" y="372"/>
                  </a:cubicBezTo>
                  <a:cubicBezTo>
                    <a:pt x="151" y="372"/>
                    <a:pt x="141" y="407"/>
                    <a:pt x="133" y="425"/>
                  </a:cubicBezTo>
                  <a:cubicBezTo>
                    <a:pt x="124" y="443"/>
                    <a:pt x="133" y="461"/>
                    <a:pt x="151" y="452"/>
                  </a:cubicBezTo>
                  <a:cubicBezTo>
                    <a:pt x="266" y="398"/>
                    <a:pt x="292" y="407"/>
                    <a:pt x="275" y="301"/>
                  </a:cubicBezTo>
                  <a:close/>
                  <a:moveTo>
                    <a:pt x="301" y="150"/>
                  </a:moveTo>
                  <a:lnTo>
                    <a:pt x="301" y="150"/>
                  </a:lnTo>
                  <a:cubicBezTo>
                    <a:pt x="284" y="133"/>
                    <a:pt x="284" y="115"/>
                    <a:pt x="301" y="97"/>
                  </a:cubicBezTo>
                  <a:cubicBezTo>
                    <a:pt x="319" y="80"/>
                    <a:pt x="345" y="80"/>
                    <a:pt x="354" y="97"/>
                  </a:cubicBezTo>
                  <a:cubicBezTo>
                    <a:pt x="372" y="115"/>
                    <a:pt x="372" y="133"/>
                    <a:pt x="354" y="150"/>
                  </a:cubicBezTo>
                  <a:cubicBezTo>
                    <a:pt x="345" y="169"/>
                    <a:pt x="319" y="169"/>
                    <a:pt x="301" y="15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250B70DC-266F-49BB-8D7A-7E43B1490472}"/>
                </a:ext>
              </a:extLst>
            </p:cNvPr>
            <p:cNvCxnSpPr/>
            <p:nvPr/>
          </p:nvCxnSpPr>
          <p:spPr>
            <a:xfrm>
              <a:off x="6672064" y="1982004"/>
              <a:ext cx="0" cy="339551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881B5070-9A42-44DF-B29F-F4FDF74DBA41}"/>
                </a:ext>
              </a:extLst>
            </p:cNvPr>
            <p:cNvCxnSpPr/>
            <p:nvPr/>
          </p:nvCxnSpPr>
          <p:spPr>
            <a:xfrm>
              <a:off x="7761000" y="2950470"/>
              <a:ext cx="3751723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xmlns="" id="{3F4FB5A3-6F10-40E0-A0E3-821F61F15807}"/>
                </a:ext>
              </a:extLst>
            </p:cNvPr>
            <p:cNvCxnSpPr/>
            <p:nvPr/>
          </p:nvCxnSpPr>
          <p:spPr>
            <a:xfrm>
              <a:off x="7761000" y="4426845"/>
              <a:ext cx="3751723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351161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CA5715C-D780-45A8-9F96-B8BFBBE684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DBAA59B-C366-4626-8E6A-83BFDBDED5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DBD750B8-4A85-4C89-AA2D-37A302799E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28</a:t>
            </a:fld>
            <a:endParaRPr lang="zh-CN" altLang="en-US"/>
          </a:p>
        </p:txBody>
      </p:sp>
      <p:grpSp>
        <p:nvGrpSpPr>
          <p:cNvPr id="5" name="50dec440-781f-4258-8461-b76cdda91cb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4F42805-F8F6-47D7-B3A3-DA1388ABD5D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1617" y="1176281"/>
            <a:ext cx="10848766" cy="4967344"/>
            <a:chOff x="671617" y="1176281"/>
            <a:chExt cx="10848766" cy="4967344"/>
          </a:xfrm>
        </p:grpSpPr>
        <p:sp>
          <p:nvSpPr>
            <p:cNvPr id="6" name="îṣļîḍé">
              <a:extLst>
                <a:ext uri="{FF2B5EF4-FFF2-40B4-BE49-F238E27FC236}">
                  <a16:creationId xmlns:a16="http://schemas.microsoft.com/office/drawing/2014/main" xmlns="" id="{E5B485D2-7601-489B-8F93-F0C9F4F5F733}"/>
                </a:ext>
              </a:extLst>
            </p:cNvPr>
            <p:cNvSpPr/>
            <p:nvPr/>
          </p:nvSpPr>
          <p:spPr bwMode="auto">
            <a:xfrm>
              <a:off x="671617" y="2664903"/>
              <a:ext cx="1990102" cy="1990102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gradFill>
                <a:gsLst>
                  <a:gs pos="89000">
                    <a:srgbClr val="D5D5D5"/>
                  </a:gs>
                  <a:gs pos="0">
                    <a:srgbClr val="F8F8F8"/>
                  </a:gs>
                </a:gsLst>
                <a:lin ang="7200000" scaled="0"/>
              </a:gradFill>
              <a:prstDash val="solid"/>
            </a:ln>
            <a:effectLst/>
          </p:spPr>
          <p:txBody>
            <a:bodyPr wrap="none" rtlCol="0" anchor="ctr">
              <a:normAutofit/>
            </a:bodyPr>
            <a:lstStyle/>
            <a:p>
              <a:pPr algn="ctr" defTabSz="1218804">
                <a:defRPr/>
              </a:pPr>
              <a:r>
                <a:rPr lang="en-US" altLang="zh-CN" sz="2399" b="1" kern="0" dirty="0">
                  <a:solidFill>
                    <a:prstClr val="white"/>
                  </a:solidFill>
                </a:rPr>
                <a:t>Text here</a:t>
              </a:r>
              <a:endParaRPr lang="zh-CN" altLang="en-US" sz="2399" b="1" kern="0" dirty="0">
                <a:solidFill>
                  <a:prstClr val="white"/>
                </a:solidFill>
              </a:endParaRPr>
            </a:p>
          </p:txBody>
        </p:sp>
        <p:sp>
          <p:nvSpPr>
            <p:cNvPr id="7" name="ï$líḍê">
              <a:extLst>
                <a:ext uri="{FF2B5EF4-FFF2-40B4-BE49-F238E27FC236}">
                  <a16:creationId xmlns:a16="http://schemas.microsoft.com/office/drawing/2014/main" xmlns="" id="{5B39DDA8-4948-4FBF-93C9-03F3F569F430}"/>
                </a:ext>
              </a:extLst>
            </p:cNvPr>
            <p:cNvSpPr/>
            <p:nvPr/>
          </p:nvSpPr>
          <p:spPr bwMode="auto">
            <a:xfrm>
              <a:off x="3021182" y="1176281"/>
              <a:ext cx="1542575" cy="1542575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 w="12700" cap="flat" cmpd="sng" algn="ctr">
              <a:gradFill>
                <a:gsLst>
                  <a:gs pos="89000">
                    <a:srgbClr val="D5D5D5"/>
                  </a:gs>
                  <a:gs pos="0">
                    <a:srgbClr val="F8F8F8"/>
                  </a:gs>
                </a:gsLst>
                <a:lin ang="7200000" scaled="0"/>
              </a:gradFill>
              <a:prstDash val="solid"/>
            </a:ln>
            <a:effectLst/>
          </p:spPr>
          <p:txBody>
            <a:bodyPr wrap="none" rtlCol="0" anchor="ctr">
              <a:normAutofit/>
            </a:bodyPr>
            <a:lstStyle/>
            <a:p>
              <a:pPr algn="ctr" defTabSz="1218804">
                <a:defRPr/>
              </a:pPr>
              <a:r>
                <a:rPr lang="en-US" altLang="zh-CN" sz="1600" b="1" kern="0" dirty="0"/>
                <a:t>Text</a:t>
              </a:r>
              <a:endParaRPr lang="zh-CN" altLang="en-US" sz="1600" b="1" kern="0" dirty="0"/>
            </a:p>
          </p:txBody>
        </p:sp>
        <p:sp>
          <p:nvSpPr>
            <p:cNvPr id="8" name="íŝlîḑè">
              <a:extLst>
                <a:ext uri="{FF2B5EF4-FFF2-40B4-BE49-F238E27FC236}">
                  <a16:creationId xmlns:a16="http://schemas.microsoft.com/office/drawing/2014/main" xmlns="" id="{758D88EB-7924-474C-88CB-54F830F16C1B}"/>
                </a:ext>
              </a:extLst>
            </p:cNvPr>
            <p:cNvSpPr/>
            <p:nvPr/>
          </p:nvSpPr>
          <p:spPr bwMode="auto">
            <a:xfrm>
              <a:off x="3305257" y="3172740"/>
              <a:ext cx="974425" cy="974425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gradFill>
                <a:gsLst>
                  <a:gs pos="89000">
                    <a:srgbClr val="D5D5D5"/>
                  </a:gs>
                  <a:gs pos="0">
                    <a:srgbClr val="F8F8F8"/>
                  </a:gs>
                </a:gsLst>
                <a:lin ang="7200000" scaled="0"/>
              </a:gradFill>
              <a:prstDash val="solid"/>
            </a:ln>
            <a:effectLst/>
          </p:spPr>
          <p:txBody>
            <a:bodyPr wrap="none" rtlCol="0" anchor="ctr">
              <a:normAutofit/>
            </a:bodyPr>
            <a:lstStyle/>
            <a:p>
              <a:pPr algn="ctr" defTabSz="1218804">
                <a:defRPr/>
              </a:pPr>
              <a:r>
                <a:rPr lang="en-US" altLang="zh-CN" sz="1600" b="1" kern="0">
                  <a:solidFill>
                    <a:schemeClr val="bg1"/>
                  </a:solidFill>
                </a:rPr>
                <a:t>Text</a:t>
              </a:r>
              <a:endParaRPr lang="zh-CN" altLang="en-US" sz="1600" b="1" kern="0" dirty="0">
                <a:solidFill>
                  <a:schemeClr val="bg1"/>
                </a:solidFill>
              </a:endParaRPr>
            </a:p>
          </p:txBody>
        </p:sp>
        <p:sp>
          <p:nvSpPr>
            <p:cNvPr id="9" name="îśḻíḍè">
              <a:extLst>
                <a:ext uri="{FF2B5EF4-FFF2-40B4-BE49-F238E27FC236}">
                  <a16:creationId xmlns:a16="http://schemas.microsoft.com/office/drawing/2014/main" xmlns="" id="{1934C2A3-4991-422C-9BCE-9DA19FD3AE4E}"/>
                </a:ext>
              </a:extLst>
            </p:cNvPr>
            <p:cNvSpPr/>
            <p:nvPr/>
          </p:nvSpPr>
          <p:spPr bwMode="auto">
            <a:xfrm>
              <a:off x="4800220" y="3172741"/>
              <a:ext cx="972838" cy="974425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gradFill>
                <a:gsLst>
                  <a:gs pos="89000">
                    <a:srgbClr val="D5D5D5"/>
                  </a:gs>
                  <a:gs pos="0">
                    <a:srgbClr val="F8F8F8"/>
                  </a:gs>
                </a:gsLst>
                <a:lin ang="7200000" scaled="0"/>
              </a:gradFill>
              <a:prstDash val="solid"/>
            </a:ln>
            <a:effectLst/>
          </p:spPr>
          <p:txBody>
            <a:bodyPr wrap="none" rtlCol="0" anchor="ctr">
              <a:normAutofit/>
            </a:bodyPr>
            <a:lstStyle/>
            <a:p>
              <a:pPr algn="ctr" defTabSz="1218804">
                <a:defRPr/>
              </a:pPr>
              <a:r>
                <a:rPr lang="en-US" altLang="zh-CN" sz="1600" b="1" kern="0">
                  <a:solidFill>
                    <a:schemeClr val="bg1"/>
                  </a:solidFill>
                </a:rPr>
                <a:t>Text</a:t>
              </a:r>
              <a:endParaRPr lang="zh-CN" altLang="en-US" sz="1600" b="1" kern="0" dirty="0">
                <a:solidFill>
                  <a:schemeClr val="bg1"/>
                </a:solidFill>
              </a:endParaRPr>
            </a:p>
          </p:txBody>
        </p:sp>
        <p:sp>
          <p:nvSpPr>
            <p:cNvPr id="10" name="ïśḷîďè">
              <a:extLst>
                <a:ext uri="{FF2B5EF4-FFF2-40B4-BE49-F238E27FC236}">
                  <a16:creationId xmlns:a16="http://schemas.microsoft.com/office/drawing/2014/main" xmlns="" id="{FF7206E3-05BA-46EB-80FE-A37BAF338D17}"/>
                </a:ext>
              </a:extLst>
            </p:cNvPr>
            <p:cNvSpPr/>
            <p:nvPr/>
          </p:nvSpPr>
          <p:spPr bwMode="auto">
            <a:xfrm>
              <a:off x="3021182" y="4601050"/>
              <a:ext cx="1542575" cy="1542575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 w="12700" cap="flat" cmpd="sng" algn="ctr">
              <a:gradFill>
                <a:gsLst>
                  <a:gs pos="89000">
                    <a:srgbClr val="D5D5D5"/>
                  </a:gs>
                  <a:gs pos="0">
                    <a:srgbClr val="F8F8F8"/>
                  </a:gs>
                </a:gsLst>
                <a:lin ang="7200000" scaled="0"/>
              </a:gradFill>
              <a:prstDash val="solid"/>
            </a:ln>
            <a:effectLst/>
          </p:spPr>
          <p:txBody>
            <a:bodyPr wrap="none" rtlCol="0" anchor="ctr">
              <a:normAutofit/>
            </a:bodyPr>
            <a:lstStyle/>
            <a:p>
              <a:pPr algn="ctr" defTabSz="1218804"/>
              <a:r>
                <a:rPr lang="en-US" altLang="zh-CN" sz="1600" b="1" kern="0"/>
                <a:t>Text</a:t>
              </a:r>
              <a:endParaRPr lang="zh-CN" altLang="en-US" sz="1600" b="1" kern="0" dirty="0"/>
            </a:p>
          </p:txBody>
        </p:sp>
        <p:cxnSp>
          <p:nvCxnSpPr>
            <p:cNvPr id="11" name="直接箭头连接符 10">
              <a:extLst>
                <a:ext uri="{FF2B5EF4-FFF2-40B4-BE49-F238E27FC236}">
                  <a16:creationId xmlns:a16="http://schemas.microsoft.com/office/drawing/2014/main" xmlns="" id="{4AE352A4-AE25-4E20-AC92-894A7360AC30}"/>
                </a:ext>
              </a:extLst>
            </p:cNvPr>
            <p:cNvCxnSpPr>
              <a:cxnSpLocks/>
              <a:stCxn id="6" idx="6"/>
              <a:endCxn id="8" idx="2"/>
            </p:cNvCxnSpPr>
            <p:nvPr/>
          </p:nvCxnSpPr>
          <p:spPr>
            <a:xfrm flipV="1">
              <a:off x="2661719" y="3659953"/>
              <a:ext cx="643538" cy="1"/>
            </a:xfrm>
            <a:prstGeom prst="straightConnector1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箭头连接符 11">
              <a:extLst>
                <a:ext uri="{FF2B5EF4-FFF2-40B4-BE49-F238E27FC236}">
                  <a16:creationId xmlns:a16="http://schemas.microsoft.com/office/drawing/2014/main" xmlns="" id="{FB29F3A2-BE73-46A6-965F-15AFB8BB63E3}"/>
                </a:ext>
              </a:extLst>
            </p:cNvPr>
            <p:cNvCxnSpPr>
              <a:stCxn id="8" idx="6"/>
              <a:endCxn id="9" idx="2"/>
            </p:cNvCxnSpPr>
            <p:nvPr/>
          </p:nvCxnSpPr>
          <p:spPr>
            <a:xfrm>
              <a:off x="4279682" y="3659953"/>
              <a:ext cx="520538" cy="1"/>
            </a:xfrm>
            <a:prstGeom prst="straightConnector1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箭头连接符 12">
              <a:extLst>
                <a:ext uri="{FF2B5EF4-FFF2-40B4-BE49-F238E27FC236}">
                  <a16:creationId xmlns:a16="http://schemas.microsoft.com/office/drawing/2014/main" xmlns="" id="{58F24E1F-CC66-4021-90C9-EC016057BB07}"/>
                </a:ext>
              </a:extLst>
            </p:cNvPr>
            <p:cNvCxnSpPr>
              <a:cxnSpLocks/>
              <a:stCxn id="6" idx="6"/>
              <a:endCxn id="7" idx="3"/>
            </p:cNvCxnSpPr>
            <p:nvPr/>
          </p:nvCxnSpPr>
          <p:spPr>
            <a:xfrm flipV="1">
              <a:off x="2661719" y="2492951"/>
              <a:ext cx="585368" cy="1167003"/>
            </a:xfrm>
            <a:prstGeom prst="straightConnector1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箭头连接符 13">
              <a:extLst>
                <a:ext uri="{FF2B5EF4-FFF2-40B4-BE49-F238E27FC236}">
                  <a16:creationId xmlns:a16="http://schemas.microsoft.com/office/drawing/2014/main" xmlns="" id="{1C4E9CD0-B88B-466F-8B44-8007DF296F27}"/>
                </a:ext>
              </a:extLst>
            </p:cNvPr>
            <p:cNvCxnSpPr>
              <a:cxnSpLocks/>
              <a:stCxn id="6" idx="6"/>
              <a:endCxn id="10" idx="1"/>
            </p:cNvCxnSpPr>
            <p:nvPr/>
          </p:nvCxnSpPr>
          <p:spPr>
            <a:xfrm>
              <a:off x="2661719" y="3659954"/>
              <a:ext cx="585368" cy="1167001"/>
            </a:xfrm>
            <a:prstGeom prst="straightConnector1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íşļîdè">
              <a:extLst>
                <a:ext uri="{FF2B5EF4-FFF2-40B4-BE49-F238E27FC236}">
                  <a16:creationId xmlns:a16="http://schemas.microsoft.com/office/drawing/2014/main" xmlns="" id="{166874BD-F092-44A4-92EB-18C9626DF96D}"/>
                </a:ext>
              </a:extLst>
            </p:cNvPr>
            <p:cNvSpPr/>
            <p:nvPr/>
          </p:nvSpPr>
          <p:spPr bwMode="auto">
            <a:xfrm>
              <a:off x="4790582" y="1404000"/>
              <a:ext cx="5376845" cy="6930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  <a:endParaRPr lang="zh-CN" altLang="en-US" sz="1100" dirty="0"/>
            </a:p>
          </p:txBody>
        </p:sp>
        <p:sp>
          <p:nvSpPr>
            <p:cNvPr id="16" name="ïṧ1íde">
              <a:extLst>
                <a:ext uri="{FF2B5EF4-FFF2-40B4-BE49-F238E27FC236}">
                  <a16:creationId xmlns:a16="http://schemas.microsoft.com/office/drawing/2014/main" xmlns="" id="{C84B662C-4B86-4207-B8D7-6EF622BE1C08}"/>
                </a:ext>
              </a:extLst>
            </p:cNvPr>
            <p:cNvSpPr/>
            <p:nvPr/>
          </p:nvSpPr>
          <p:spPr bwMode="auto">
            <a:xfrm>
              <a:off x="5961000" y="3313441"/>
              <a:ext cx="5559383" cy="6930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  <a:endParaRPr lang="zh-CN" altLang="en-US" sz="1100" dirty="0"/>
            </a:p>
          </p:txBody>
        </p:sp>
        <p:sp>
          <p:nvSpPr>
            <p:cNvPr id="17" name="iś1íďè">
              <a:extLst>
                <a:ext uri="{FF2B5EF4-FFF2-40B4-BE49-F238E27FC236}">
                  <a16:creationId xmlns:a16="http://schemas.microsoft.com/office/drawing/2014/main" xmlns="" id="{64CA09A0-EA83-45C4-B570-53193248CEB8}"/>
                </a:ext>
              </a:extLst>
            </p:cNvPr>
            <p:cNvSpPr/>
            <p:nvPr/>
          </p:nvSpPr>
          <p:spPr bwMode="auto">
            <a:xfrm>
              <a:off x="4790582" y="5025826"/>
              <a:ext cx="5376845" cy="6930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  <a:endParaRPr lang="zh-CN" altLang="en-US" sz="1100" dirty="0"/>
            </a:p>
          </p:txBody>
        </p:sp>
      </p:grpSp>
    </p:spTree>
    <p:extLst>
      <p:ext uri="{BB962C8B-B14F-4D97-AF65-F5344CB8AC3E}">
        <p14:creationId xmlns:p14="http://schemas.microsoft.com/office/powerpoint/2010/main" val="551809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D9D7216-1ABC-425D-B4D2-B7AB40ECB6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325" y="1"/>
            <a:ext cx="10801350" cy="1015999"/>
          </a:xfrm>
        </p:spPr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048B74D-3BDA-4288-8D17-4723429059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95325" y="6515100"/>
            <a:ext cx="4114800" cy="206381"/>
          </a:xfrm>
        </p:spPr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42E5FEEE-2E3D-4E14-99ED-EDD1B36C90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599" y="6515100"/>
            <a:ext cx="2886075" cy="206381"/>
          </a:xfrm>
        </p:spPr>
        <p:txBody>
          <a:bodyPr/>
          <a:lstStyle/>
          <a:p>
            <a:fld id="{5DD3DB80-B894-403A-B48E-6FDC1A72010E}" type="slidenum">
              <a:rPr lang="zh-CN" altLang="en-US" smtClean="0"/>
              <a:pPr/>
              <a:t>29</a:t>
            </a:fld>
            <a:endParaRPr lang="zh-CN" altLang="en-US"/>
          </a:p>
        </p:txBody>
      </p:sp>
      <p:grpSp>
        <p:nvGrpSpPr>
          <p:cNvPr id="5" name="6adab499-e560-49cf-a06e-bfc3e7fa7f0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04863275-573A-4D32-BBD2-1456984A02A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536811"/>
            <a:ext cx="10858500" cy="4305600"/>
            <a:chOff x="660400" y="1536811"/>
            <a:chExt cx="10858501" cy="4305600"/>
          </a:xfrm>
        </p:grpSpPr>
        <p:grpSp>
          <p:nvGrpSpPr>
            <p:cNvPr id="6" name="í$ḻiḋe">
              <a:extLst>
                <a:ext uri="{FF2B5EF4-FFF2-40B4-BE49-F238E27FC236}">
                  <a16:creationId xmlns:a16="http://schemas.microsoft.com/office/drawing/2014/main" xmlns="" id="{CA9EAC07-775C-44A0-B104-143564D01C63}"/>
                </a:ext>
              </a:extLst>
            </p:cNvPr>
            <p:cNvGrpSpPr/>
            <p:nvPr/>
          </p:nvGrpSpPr>
          <p:grpSpPr>
            <a:xfrm>
              <a:off x="660400" y="1537702"/>
              <a:ext cx="2629618" cy="4304709"/>
              <a:chOff x="670050" y="1537702"/>
              <a:chExt cx="2708740" cy="4304709"/>
            </a:xfrm>
          </p:grpSpPr>
          <p:sp>
            <p:nvSpPr>
              <p:cNvPr id="28" name="ïS1idé">
                <a:extLst>
                  <a:ext uri="{FF2B5EF4-FFF2-40B4-BE49-F238E27FC236}">
                    <a16:creationId xmlns:a16="http://schemas.microsoft.com/office/drawing/2014/main" xmlns="" id="{0B910931-74F2-4BEE-AFFA-C2D1D8DCEFAD}"/>
                  </a:ext>
                </a:extLst>
              </p:cNvPr>
              <p:cNvSpPr/>
              <p:nvPr/>
            </p:nvSpPr>
            <p:spPr bwMode="auto">
              <a:xfrm>
                <a:off x="670050" y="1537702"/>
                <a:ext cx="2701181" cy="4304709"/>
              </a:xfrm>
              <a:custGeom>
                <a:avLst/>
                <a:gdLst>
                  <a:gd name="T0" fmla="*/ 2271713 w 21600"/>
                  <a:gd name="T1" fmla="*/ 3620294 h 21600"/>
                  <a:gd name="T2" fmla="*/ 2271713 w 21600"/>
                  <a:gd name="T3" fmla="*/ 3620294 h 21600"/>
                  <a:gd name="T4" fmla="*/ 2271713 w 21600"/>
                  <a:gd name="T5" fmla="*/ 3620294 h 21600"/>
                  <a:gd name="T6" fmla="*/ 2271713 w 21600"/>
                  <a:gd name="T7" fmla="*/ 362029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599" y="0"/>
                    </a:lnTo>
                    <a:lnTo>
                      <a:pt x="21599" y="21599"/>
                    </a:lnTo>
                    <a:lnTo>
                      <a:pt x="0" y="21599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 cmpd="sng">
                <a:solidFill>
                  <a:schemeClr val="bg1">
                    <a:lumMod val="75000"/>
                  </a:schemeClr>
                </a:solidFill>
                <a:prstDash val="solid"/>
                <a:miter lim="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iṧ1ïďê">
                <a:extLst>
                  <a:ext uri="{FF2B5EF4-FFF2-40B4-BE49-F238E27FC236}">
                    <a16:creationId xmlns:a16="http://schemas.microsoft.com/office/drawing/2014/main" xmlns="" id="{8C659E7F-64A5-4F12-85B5-C31D4A2C07B3}"/>
                  </a:ext>
                </a:extLst>
              </p:cNvPr>
              <p:cNvSpPr/>
              <p:nvPr/>
            </p:nvSpPr>
            <p:spPr bwMode="auto">
              <a:xfrm>
                <a:off x="670050" y="4591865"/>
                <a:ext cx="1887617" cy="1245827"/>
              </a:xfrm>
              <a:custGeom>
                <a:avLst/>
                <a:gdLst>
                  <a:gd name="T0" fmla="*/ 1587500 w 21600"/>
                  <a:gd name="T1" fmla="*/ 1047750 h 21600"/>
                  <a:gd name="T2" fmla="*/ 1587500 w 21600"/>
                  <a:gd name="T3" fmla="*/ 1047750 h 21600"/>
                  <a:gd name="T4" fmla="*/ 1587500 w 21600"/>
                  <a:gd name="T5" fmla="*/ 1047750 h 21600"/>
                  <a:gd name="T6" fmla="*/ 1587500 w 21600"/>
                  <a:gd name="T7" fmla="*/ 104775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599" y="12216"/>
                    </a:lnTo>
                    <a:lnTo>
                      <a:pt x="21599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ïšḻïďè">
                <a:extLst>
                  <a:ext uri="{FF2B5EF4-FFF2-40B4-BE49-F238E27FC236}">
                    <a16:creationId xmlns:a16="http://schemas.microsoft.com/office/drawing/2014/main" xmlns="" id="{4BCAD30D-81CD-4C97-BBA3-4A1DC0D769BA}"/>
                  </a:ext>
                </a:extLst>
              </p:cNvPr>
              <p:cNvSpPr/>
              <p:nvPr/>
            </p:nvSpPr>
            <p:spPr bwMode="auto">
              <a:xfrm flipH="1">
                <a:off x="670050" y="4059557"/>
                <a:ext cx="2701181" cy="1782853"/>
              </a:xfrm>
              <a:custGeom>
                <a:avLst/>
                <a:gdLst>
                  <a:gd name="T0" fmla="*/ 2271713 w 21600"/>
                  <a:gd name="T1" fmla="*/ 1499394 h 21600"/>
                  <a:gd name="T2" fmla="*/ 2271713 w 21600"/>
                  <a:gd name="T3" fmla="*/ 1499394 h 21600"/>
                  <a:gd name="T4" fmla="*/ 2271713 w 21600"/>
                  <a:gd name="T5" fmla="*/ 1499394 h 21600"/>
                  <a:gd name="T6" fmla="*/ 2271713 w 21600"/>
                  <a:gd name="T7" fmla="*/ 149939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12216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iṣļïḑé">
                <a:extLst>
                  <a:ext uri="{FF2B5EF4-FFF2-40B4-BE49-F238E27FC236}">
                    <a16:creationId xmlns:a16="http://schemas.microsoft.com/office/drawing/2014/main" xmlns="" id="{2B01DE6D-40F5-4A56-A37B-56B74F22C107}"/>
                  </a:ext>
                </a:extLst>
              </p:cNvPr>
              <p:cNvSpPr/>
              <p:nvPr/>
            </p:nvSpPr>
            <p:spPr bwMode="auto">
              <a:xfrm>
                <a:off x="670050" y="5238147"/>
                <a:ext cx="2701181" cy="44215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/>
              <a:p>
                <a:pPr algn="ctr" defTabSz="584141">
                  <a:defRPr/>
                </a:pPr>
                <a:r>
                  <a:rPr lang="en-US" altLang="zh-CN" sz="2000" b="1" dirty="0"/>
                  <a:t>Text here</a:t>
                </a:r>
                <a:endParaRPr lang="zh-CN" altLang="en-US" sz="2000" b="1" dirty="0"/>
              </a:p>
            </p:txBody>
          </p:sp>
          <p:sp>
            <p:nvSpPr>
              <p:cNvPr id="32" name="îş1iḑè">
                <a:extLst>
                  <a:ext uri="{FF2B5EF4-FFF2-40B4-BE49-F238E27FC236}">
                    <a16:creationId xmlns:a16="http://schemas.microsoft.com/office/drawing/2014/main" xmlns="" id="{BD0C722A-E016-4A1C-81BF-71A0243B2D8D}"/>
                  </a:ext>
                </a:extLst>
              </p:cNvPr>
              <p:cNvSpPr/>
              <p:nvPr/>
            </p:nvSpPr>
            <p:spPr bwMode="auto">
              <a:xfrm>
                <a:off x="1032031" y="1836817"/>
                <a:ext cx="1977220" cy="69856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/>
              <a:p>
                <a:pPr algn="ctr" defTabSz="584141">
                  <a:defRPr/>
                </a:pPr>
                <a:r>
                  <a:rPr lang="en-US" sz="3200" b="1" dirty="0">
                    <a:solidFill>
                      <a:schemeClr val="tx2"/>
                    </a:solidFill>
                  </a:rPr>
                  <a:t>125,000K</a:t>
                </a:r>
              </a:p>
            </p:txBody>
          </p:sp>
          <p:sp>
            <p:nvSpPr>
              <p:cNvPr id="33" name="iSḷiḓê">
                <a:extLst>
                  <a:ext uri="{FF2B5EF4-FFF2-40B4-BE49-F238E27FC236}">
                    <a16:creationId xmlns:a16="http://schemas.microsoft.com/office/drawing/2014/main" xmlns="" id="{1A91E3BF-E0AD-4547-BC6A-D898E0422619}"/>
                  </a:ext>
                </a:extLst>
              </p:cNvPr>
              <p:cNvSpPr/>
              <p:nvPr/>
            </p:nvSpPr>
            <p:spPr bwMode="auto">
              <a:xfrm>
                <a:off x="670050" y="2619000"/>
                <a:ext cx="2708740" cy="11388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4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400" dirty="0"/>
                  <a:t>……</a:t>
                </a:r>
              </a:p>
            </p:txBody>
          </p:sp>
        </p:grpSp>
        <p:grpSp>
          <p:nvGrpSpPr>
            <p:cNvPr id="7" name="is1îde">
              <a:extLst>
                <a:ext uri="{FF2B5EF4-FFF2-40B4-BE49-F238E27FC236}">
                  <a16:creationId xmlns:a16="http://schemas.microsoft.com/office/drawing/2014/main" xmlns="" id="{017D10EE-B1EC-41AC-B3FC-3E3DD689A226}"/>
                </a:ext>
              </a:extLst>
            </p:cNvPr>
            <p:cNvGrpSpPr/>
            <p:nvPr/>
          </p:nvGrpSpPr>
          <p:grpSpPr>
            <a:xfrm>
              <a:off x="3399582" y="1537701"/>
              <a:ext cx="2633399" cy="4304710"/>
              <a:chOff x="3378790" y="1537701"/>
              <a:chExt cx="2712634" cy="4304710"/>
            </a:xfrm>
          </p:grpSpPr>
          <p:sp>
            <p:nvSpPr>
              <p:cNvPr id="22" name="ïśļïḋê">
                <a:extLst>
                  <a:ext uri="{FF2B5EF4-FFF2-40B4-BE49-F238E27FC236}">
                    <a16:creationId xmlns:a16="http://schemas.microsoft.com/office/drawing/2014/main" xmlns="" id="{F35BDB76-BBA8-423A-8C7A-886B99B83A47}"/>
                  </a:ext>
                </a:extLst>
              </p:cNvPr>
              <p:cNvSpPr/>
              <p:nvPr/>
            </p:nvSpPr>
            <p:spPr bwMode="auto">
              <a:xfrm>
                <a:off x="3384413" y="1537701"/>
                <a:ext cx="2701181" cy="4304710"/>
              </a:xfrm>
              <a:custGeom>
                <a:avLst/>
                <a:gdLst>
                  <a:gd name="T0" fmla="*/ 2271713 w 21600"/>
                  <a:gd name="T1" fmla="*/ 3620294 h 21600"/>
                  <a:gd name="T2" fmla="*/ 2271713 w 21600"/>
                  <a:gd name="T3" fmla="*/ 3620294 h 21600"/>
                  <a:gd name="T4" fmla="*/ 2271713 w 21600"/>
                  <a:gd name="T5" fmla="*/ 3620294 h 21600"/>
                  <a:gd name="T6" fmla="*/ 2271713 w 21600"/>
                  <a:gd name="T7" fmla="*/ 362029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599" y="0"/>
                    </a:lnTo>
                    <a:lnTo>
                      <a:pt x="21599" y="21599"/>
                    </a:lnTo>
                    <a:lnTo>
                      <a:pt x="0" y="21599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 cmpd="sng">
                <a:solidFill>
                  <a:schemeClr val="bg1">
                    <a:lumMod val="75000"/>
                  </a:schemeClr>
                </a:solidFill>
                <a:prstDash val="solid"/>
                <a:miter lim="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íṥľíďê">
                <a:extLst>
                  <a:ext uri="{FF2B5EF4-FFF2-40B4-BE49-F238E27FC236}">
                    <a16:creationId xmlns:a16="http://schemas.microsoft.com/office/drawing/2014/main" xmlns="" id="{48704C1E-FDED-4609-9BD1-0171D18B8BF8}"/>
                  </a:ext>
                </a:extLst>
              </p:cNvPr>
              <p:cNvSpPr/>
              <p:nvPr/>
            </p:nvSpPr>
            <p:spPr bwMode="auto">
              <a:xfrm>
                <a:off x="3384412" y="4591865"/>
                <a:ext cx="1887617" cy="1245827"/>
              </a:xfrm>
              <a:custGeom>
                <a:avLst/>
                <a:gdLst>
                  <a:gd name="T0" fmla="*/ 1587500 w 21600"/>
                  <a:gd name="T1" fmla="*/ 1047750 h 21600"/>
                  <a:gd name="T2" fmla="*/ 1587500 w 21600"/>
                  <a:gd name="T3" fmla="*/ 1047750 h 21600"/>
                  <a:gd name="T4" fmla="*/ 1587500 w 21600"/>
                  <a:gd name="T5" fmla="*/ 1047750 h 21600"/>
                  <a:gd name="T6" fmla="*/ 1587500 w 21600"/>
                  <a:gd name="T7" fmla="*/ 104775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599" y="12216"/>
                    </a:lnTo>
                    <a:lnTo>
                      <a:pt x="21599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ïšliďé">
                <a:extLst>
                  <a:ext uri="{FF2B5EF4-FFF2-40B4-BE49-F238E27FC236}">
                    <a16:creationId xmlns:a16="http://schemas.microsoft.com/office/drawing/2014/main" xmlns="" id="{F2D2D5F6-0B78-49AF-85B7-D01C1300A3AB}"/>
                  </a:ext>
                </a:extLst>
              </p:cNvPr>
              <p:cNvSpPr/>
              <p:nvPr/>
            </p:nvSpPr>
            <p:spPr bwMode="auto">
              <a:xfrm flipH="1">
                <a:off x="3384413" y="4059557"/>
                <a:ext cx="2701182" cy="1782853"/>
              </a:xfrm>
              <a:custGeom>
                <a:avLst/>
                <a:gdLst>
                  <a:gd name="T0" fmla="*/ 2271713 w 21600"/>
                  <a:gd name="T1" fmla="*/ 1499394 h 21600"/>
                  <a:gd name="T2" fmla="*/ 2271713 w 21600"/>
                  <a:gd name="T3" fmla="*/ 1499394 h 21600"/>
                  <a:gd name="T4" fmla="*/ 2271713 w 21600"/>
                  <a:gd name="T5" fmla="*/ 1499394 h 21600"/>
                  <a:gd name="T6" fmla="*/ 2271713 w 21600"/>
                  <a:gd name="T7" fmla="*/ 149939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12216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îşľîḓe">
                <a:extLst>
                  <a:ext uri="{FF2B5EF4-FFF2-40B4-BE49-F238E27FC236}">
                    <a16:creationId xmlns:a16="http://schemas.microsoft.com/office/drawing/2014/main" xmlns="" id="{38E4D506-8F31-4B35-8F3E-2227E67A0AED}"/>
                  </a:ext>
                </a:extLst>
              </p:cNvPr>
              <p:cNvSpPr/>
              <p:nvPr/>
            </p:nvSpPr>
            <p:spPr bwMode="auto">
              <a:xfrm>
                <a:off x="3384413" y="5238147"/>
                <a:ext cx="2701181" cy="44215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/>
              <a:p>
                <a:pPr algn="ctr" defTabSz="584141">
                  <a:defRPr/>
                </a:pPr>
                <a:r>
                  <a:rPr lang="en-US" altLang="zh-CN" sz="2000" b="1" dirty="0"/>
                  <a:t>Text here</a:t>
                </a:r>
                <a:endParaRPr lang="zh-CN" altLang="en-US" sz="2000" b="1" dirty="0"/>
              </a:p>
            </p:txBody>
          </p:sp>
          <p:sp>
            <p:nvSpPr>
              <p:cNvPr id="26" name="íslïďê">
                <a:extLst>
                  <a:ext uri="{FF2B5EF4-FFF2-40B4-BE49-F238E27FC236}">
                    <a16:creationId xmlns:a16="http://schemas.microsoft.com/office/drawing/2014/main" xmlns="" id="{109F3151-F6E2-468D-8D06-ECAFF3A7FC31}"/>
                  </a:ext>
                </a:extLst>
              </p:cNvPr>
              <p:cNvSpPr/>
              <p:nvPr/>
            </p:nvSpPr>
            <p:spPr bwMode="auto">
              <a:xfrm>
                <a:off x="3746395" y="1836817"/>
                <a:ext cx="1977220" cy="69856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/>
              <a:p>
                <a:pPr algn="ctr" defTabSz="584141">
                  <a:defRPr/>
                </a:pPr>
                <a:r>
                  <a:rPr lang="en-US" sz="3200" b="1" dirty="0">
                    <a:solidFill>
                      <a:schemeClr val="tx2"/>
                    </a:solidFill>
                  </a:rPr>
                  <a:t>150,000K</a:t>
                </a:r>
              </a:p>
            </p:txBody>
          </p:sp>
          <p:sp>
            <p:nvSpPr>
              <p:cNvPr id="27" name="iṣ1iďé">
                <a:extLst>
                  <a:ext uri="{FF2B5EF4-FFF2-40B4-BE49-F238E27FC236}">
                    <a16:creationId xmlns:a16="http://schemas.microsoft.com/office/drawing/2014/main" xmlns="" id="{1A91E3BF-E0AD-4547-BC6A-D898E0422619}"/>
                  </a:ext>
                </a:extLst>
              </p:cNvPr>
              <p:cNvSpPr/>
              <p:nvPr/>
            </p:nvSpPr>
            <p:spPr bwMode="auto">
              <a:xfrm>
                <a:off x="3378790" y="2619000"/>
                <a:ext cx="2712634" cy="11388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4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400" dirty="0"/>
                  <a:t>……</a:t>
                </a:r>
              </a:p>
            </p:txBody>
          </p:sp>
        </p:grpSp>
        <p:grpSp>
          <p:nvGrpSpPr>
            <p:cNvPr id="8" name="íŝ1íḍê">
              <a:extLst>
                <a:ext uri="{FF2B5EF4-FFF2-40B4-BE49-F238E27FC236}">
                  <a16:creationId xmlns:a16="http://schemas.microsoft.com/office/drawing/2014/main" xmlns="" id="{816A35FF-40BF-4A37-8D69-1128A76125FA}"/>
                </a:ext>
              </a:extLst>
            </p:cNvPr>
            <p:cNvGrpSpPr/>
            <p:nvPr/>
          </p:nvGrpSpPr>
          <p:grpSpPr>
            <a:xfrm>
              <a:off x="6142542" y="1536811"/>
              <a:ext cx="2633398" cy="4305600"/>
              <a:chOff x="6093049" y="1536811"/>
              <a:chExt cx="2712634" cy="4305600"/>
            </a:xfrm>
          </p:grpSpPr>
          <p:sp>
            <p:nvSpPr>
              <p:cNvPr id="16" name="ïṩľîḍe">
                <a:extLst>
                  <a:ext uri="{FF2B5EF4-FFF2-40B4-BE49-F238E27FC236}">
                    <a16:creationId xmlns:a16="http://schemas.microsoft.com/office/drawing/2014/main" xmlns="" id="{FF906114-65F5-46BD-BCE2-5AFA58D21FA0}"/>
                  </a:ext>
                </a:extLst>
              </p:cNvPr>
              <p:cNvSpPr/>
              <p:nvPr/>
            </p:nvSpPr>
            <p:spPr bwMode="auto">
              <a:xfrm>
                <a:off x="6098776" y="1536811"/>
                <a:ext cx="2701180" cy="4301828"/>
              </a:xfrm>
              <a:custGeom>
                <a:avLst/>
                <a:gdLst>
                  <a:gd name="T0" fmla="*/ 2271713 w 21600"/>
                  <a:gd name="T1" fmla="*/ 3620294 h 21600"/>
                  <a:gd name="T2" fmla="*/ 2271713 w 21600"/>
                  <a:gd name="T3" fmla="*/ 3620294 h 21600"/>
                  <a:gd name="T4" fmla="*/ 2271713 w 21600"/>
                  <a:gd name="T5" fmla="*/ 3620294 h 21600"/>
                  <a:gd name="T6" fmla="*/ 2271713 w 21600"/>
                  <a:gd name="T7" fmla="*/ 362029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599" y="0"/>
                    </a:lnTo>
                    <a:lnTo>
                      <a:pt x="21599" y="21599"/>
                    </a:lnTo>
                    <a:lnTo>
                      <a:pt x="0" y="21599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 cmpd="sng">
                <a:solidFill>
                  <a:schemeClr val="bg1">
                    <a:lumMod val="75000"/>
                  </a:schemeClr>
                </a:solidFill>
                <a:prstDash val="solid"/>
                <a:miter lim="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i$ḻíḋé">
                <a:extLst>
                  <a:ext uri="{FF2B5EF4-FFF2-40B4-BE49-F238E27FC236}">
                    <a16:creationId xmlns:a16="http://schemas.microsoft.com/office/drawing/2014/main" xmlns="" id="{533FD1F0-9AA3-419A-A562-4AAD4474F934}"/>
                  </a:ext>
                </a:extLst>
              </p:cNvPr>
              <p:cNvSpPr/>
              <p:nvPr/>
            </p:nvSpPr>
            <p:spPr bwMode="auto">
              <a:xfrm>
                <a:off x="6098776" y="4588930"/>
                <a:ext cx="1887617" cy="1244993"/>
              </a:xfrm>
              <a:custGeom>
                <a:avLst/>
                <a:gdLst>
                  <a:gd name="T0" fmla="*/ 1587500 w 21600"/>
                  <a:gd name="T1" fmla="*/ 1047750 h 21600"/>
                  <a:gd name="T2" fmla="*/ 1587500 w 21600"/>
                  <a:gd name="T3" fmla="*/ 1047750 h 21600"/>
                  <a:gd name="T4" fmla="*/ 1587500 w 21600"/>
                  <a:gd name="T5" fmla="*/ 1047750 h 21600"/>
                  <a:gd name="T6" fmla="*/ 1587500 w 21600"/>
                  <a:gd name="T7" fmla="*/ 104775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599" y="12216"/>
                    </a:lnTo>
                    <a:lnTo>
                      <a:pt x="21599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iš1iḓê">
                <a:extLst>
                  <a:ext uri="{FF2B5EF4-FFF2-40B4-BE49-F238E27FC236}">
                    <a16:creationId xmlns:a16="http://schemas.microsoft.com/office/drawing/2014/main" xmlns="" id="{B826E625-BDBC-4D3B-B997-DC1209B74860}"/>
                  </a:ext>
                </a:extLst>
              </p:cNvPr>
              <p:cNvSpPr/>
              <p:nvPr/>
            </p:nvSpPr>
            <p:spPr bwMode="auto">
              <a:xfrm flipH="1">
                <a:off x="6098776" y="4060751"/>
                <a:ext cx="2701180" cy="1781660"/>
              </a:xfrm>
              <a:custGeom>
                <a:avLst/>
                <a:gdLst>
                  <a:gd name="T0" fmla="*/ 2271713 w 21600"/>
                  <a:gd name="T1" fmla="*/ 1499394 h 21600"/>
                  <a:gd name="T2" fmla="*/ 2271713 w 21600"/>
                  <a:gd name="T3" fmla="*/ 1499394 h 21600"/>
                  <a:gd name="T4" fmla="*/ 2271713 w 21600"/>
                  <a:gd name="T5" fmla="*/ 1499394 h 21600"/>
                  <a:gd name="T6" fmla="*/ 2271713 w 21600"/>
                  <a:gd name="T7" fmla="*/ 149939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12216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íṡļíḍe">
                <a:extLst>
                  <a:ext uri="{FF2B5EF4-FFF2-40B4-BE49-F238E27FC236}">
                    <a16:creationId xmlns:a16="http://schemas.microsoft.com/office/drawing/2014/main" xmlns="" id="{C9B67650-3974-4D97-B179-D988C4B1CD33}"/>
                  </a:ext>
                </a:extLst>
              </p:cNvPr>
              <p:cNvSpPr/>
              <p:nvPr/>
            </p:nvSpPr>
            <p:spPr bwMode="auto">
              <a:xfrm>
                <a:off x="6098776" y="5234780"/>
                <a:ext cx="2701180" cy="44185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/>
              <a:p>
                <a:pPr algn="ctr" defTabSz="584141">
                  <a:defRPr/>
                </a:pPr>
                <a:r>
                  <a:rPr lang="en-US" altLang="zh-CN" sz="2000" b="1" dirty="0">
                    <a:solidFill>
                      <a:srgbClr val="FFFFFF"/>
                    </a:solidFill>
                  </a:rPr>
                  <a:t>Text here</a:t>
                </a:r>
                <a:endParaRPr lang="zh-CN" altLang="en-US" sz="2000" b="1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0" name="îŝḷîḋè">
                <a:extLst>
                  <a:ext uri="{FF2B5EF4-FFF2-40B4-BE49-F238E27FC236}">
                    <a16:creationId xmlns:a16="http://schemas.microsoft.com/office/drawing/2014/main" xmlns="" id="{6BEE5050-50FD-4488-8373-45DE3A79D85A}"/>
                  </a:ext>
                </a:extLst>
              </p:cNvPr>
              <p:cNvSpPr/>
              <p:nvPr/>
            </p:nvSpPr>
            <p:spPr bwMode="auto">
              <a:xfrm>
                <a:off x="6460756" y="1835726"/>
                <a:ext cx="1977220" cy="69809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/>
              <a:p>
                <a:pPr algn="ctr" defTabSz="584141">
                  <a:defRPr/>
                </a:pPr>
                <a:r>
                  <a:rPr lang="en-US" sz="3200" b="1" dirty="0">
                    <a:solidFill>
                      <a:schemeClr val="tx2"/>
                    </a:solidFill>
                  </a:rPr>
                  <a:t>190,000K</a:t>
                </a:r>
              </a:p>
            </p:txBody>
          </p:sp>
          <p:sp>
            <p:nvSpPr>
              <p:cNvPr id="21" name="ïŝḻîḋè">
                <a:extLst>
                  <a:ext uri="{FF2B5EF4-FFF2-40B4-BE49-F238E27FC236}">
                    <a16:creationId xmlns:a16="http://schemas.microsoft.com/office/drawing/2014/main" xmlns="" id="{1A91E3BF-E0AD-4547-BC6A-D898E0422619}"/>
                  </a:ext>
                </a:extLst>
              </p:cNvPr>
              <p:cNvSpPr/>
              <p:nvPr/>
            </p:nvSpPr>
            <p:spPr bwMode="auto">
              <a:xfrm>
                <a:off x="6093049" y="2619000"/>
                <a:ext cx="2712634" cy="11388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4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400" dirty="0"/>
                  <a:t>……</a:t>
                </a:r>
              </a:p>
            </p:txBody>
          </p:sp>
        </p:grpSp>
        <p:grpSp>
          <p:nvGrpSpPr>
            <p:cNvPr id="9" name="íṧḷîḓe">
              <a:extLst>
                <a:ext uri="{FF2B5EF4-FFF2-40B4-BE49-F238E27FC236}">
                  <a16:creationId xmlns:a16="http://schemas.microsoft.com/office/drawing/2014/main" xmlns="" id="{C2FC87CE-A8E8-41AE-9035-F88FA571BBA4}"/>
                </a:ext>
              </a:extLst>
            </p:cNvPr>
            <p:cNvGrpSpPr/>
            <p:nvPr/>
          </p:nvGrpSpPr>
          <p:grpSpPr>
            <a:xfrm>
              <a:off x="8885503" y="1536811"/>
              <a:ext cx="2633398" cy="4305600"/>
              <a:chOff x="8807784" y="1536811"/>
              <a:chExt cx="2712634" cy="4305600"/>
            </a:xfrm>
          </p:grpSpPr>
          <p:sp>
            <p:nvSpPr>
              <p:cNvPr id="10" name="iṧľiḑé">
                <a:extLst>
                  <a:ext uri="{FF2B5EF4-FFF2-40B4-BE49-F238E27FC236}">
                    <a16:creationId xmlns:a16="http://schemas.microsoft.com/office/drawing/2014/main" xmlns="" id="{6CB703C3-1787-4D92-B193-8B0CB13674EB}"/>
                  </a:ext>
                </a:extLst>
              </p:cNvPr>
              <p:cNvSpPr/>
              <p:nvPr/>
            </p:nvSpPr>
            <p:spPr bwMode="auto">
              <a:xfrm>
                <a:off x="8813137" y="4596475"/>
                <a:ext cx="1887617" cy="1245936"/>
              </a:xfrm>
              <a:custGeom>
                <a:avLst/>
                <a:gdLst>
                  <a:gd name="T0" fmla="*/ 1587500 w 21600"/>
                  <a:gd name="T1" fmla="*/ 1048544 h 21600"/>
                  <a:gd name="T2" fmla="*/ 1587500 w 21600"/>
                  <a:gd name="T3" fmla="*/ 1048544 h 21600"/>
                  <a:gd name="T4" fmla="*/ 1587500 w 21600"/>
                  <a:gd name="T5" fmla="*/ 1048544 h 21600"/>
                  <a:gd name="T6" fmla="*/ 1587500 w 21600"/>
                  <a:gd name="T7" fmla="*/ 104854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599" y="12216"/>
                    </a:lnTo>
                    <a:lnTo>
                      <a:pt x="21599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" name="isḻîḑê">
                <a:extLst>
                  <a:ext uri="{FF2B5EF4-FFF2-40B4-BE49-F238E27FC236}">
                    <a16:creationId xmlns:a16="http://schemas.microsoft.com/office/drawing/2014/main" xmlns="" id="{F030C665-8781-4D21-BE40-BA8F1F457E05}"/>
                  </a:ext>
                </a:extLst>
              </p:cNvPr>
              <p:cNvSpPr/>
              <p:nvPr/>
            </p:nvSpPr>
            <p:spPr bwMode="auto">
              <a:xfrm>
                <a:off x="8813137" y="1536811"/>
                <a:ext cx="2700236" cy="4300884"/>
              </a:xfrm>
              <a:custGeom>
                <a:avLst/>
                <a:gdLst>
                  <a:gd name="T0" fmla="*/ 2270919 w 21600"/>
                  <a:gd name="T1" fmla="*/ 3619500 h 21600"/>
                  <a:gd name="T2" fmla="*/ 2270919 w 21600"/>
                  <a:gd name="T3" fmla="*/ 3619500 h 21600"/>
                  <a:gd name="T4" fmla="*/ 2270919 w 21600"/>
                  <a:gd name="T5" fmla="*/ 3619500 h 21600"/>
                  <a:gd name="T6" fmla="*/ 2270919 w 21600"/>
                  <a:gd name="T7" fmla="*/ 361950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599" y="0"/>
                    </a:lnTo>
                    <a:lnTo>
                      <a:pt x="21599" y="21599"/>
                    </a:lnTo>
                    <a:lnTo>
                      <a:pt x="0" y="21599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 cmpd="sng">
                <a:solidFill>
                  <a:schemeClr val="bg1">
                    <a:lumMod val="75000"/>
                  </a:schemeClr>
                </a:solidFill>
                <a:prstDash val="solid"/>
                <a:miter lim="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" name="îsḻiḓé">
                <a:extLst>
                  <a:ext uri="{FF2B5EF4-FFF2-40B4-BE49-F238E27FC236}">
                    <a16:creationId xmlns:a16="http://schemas.microsoft.com/office/drawing/2014/main" xmlns="" id="{7031CD76-4EA7-476E-A634-6D3811182FAB}"/>
                  </a:ext>
                </a:extLst>
              </p:cNvPr>
              <p:cNvSpPr/>
              <p:nvPr/>
            </p:nvSpPr>
            <p:spPr bwMode="auto">
              <a:xfrm flipH="1">
                <a:off x="8813137" y="4060751"/>
                <a:ext cx="2701180" cy="1781659"/>
              </a:xfrm>
              <a:custGeom>
                <a:avLst/>
                <a:gdLst>
                  <a:gd name="T0" fmla="*/ 2271713 w 21600"/>
                  <a:gd name="T1" fmla="*/ 1499394 h 21600"/>
                  <a:gd name="T2" fmla="*/ 2271713 w 21600"/>
                  <a:gd name="T3" fmla="*/ 1499394 h 21600"/>
                  <a:gd name="T4" fmla="*/ 2271713 w 21600"/>
                  <a:gd name="T5" fmla="*/ 1499394 h 21600"/>
                  <a:gd name="T6" fmla="*/ 2271713 w 21600"/>
                  <a:gd name="T7" fmla="*/ 149939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12216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" name="iṡ1ídé">
                <a:extLst>
                  <a:ext uri="{FF2B5EF4-FFF2-40B4-BE49-F238E27FC236}">
                    <a16:creationId xmlns:a16="http://schemas.microsoft.com/office/drawing/2014/main" xmlns="" id="{92FB5ED5-BF8E-4FB7-A68E-2024233F7C96}"/>
                  </a:ext>
                </a:extLst>
              </p:cNvPr>
              <p:cNvSpPr/>
              <p:nvPr/>
            </p:nvSpPr>
            <p:spPr bwMode="auto">
              <a:xfrm>
                <a:off x="8813137" y="5238552"/>
                <a:ext cx="2700236" cy="44185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599" y="0"/>
                    </a:lnTo>
                    <a:lnTo>
                      <a:pt x="21599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/>
              <a:p>
                <a:pPr algn="ctr" defTabSz="584141">
                  <a:defRPr/>
                </a:pPr>
                <a:r>
                  <a:rPr lang="en-US" altLang="zh-CN" sz="2000" b="1" dirty="0"/>
                  <a:t>Text here</a:t>
                </a:r>
                <a:endParaRPr lang="zh-CN" altLang="en-US" sz="2000" b="1" dirty="0"/>
              </a:p>
            </p:txBody>
          </p:sp>
          <p:sp>
            <p:nvSpPr>
              <p:cNvPr id="14" name="íśḻîḑé">
                <a:extLst>
                  <a:ext uri="{FF2B5EF4-FFF2-40B4-BE49-F238E27FC236}">
                    <a16:creationId xmlns:a16="http://schemas.microsoft.com/office/drawing/2014/main" xmlns="" id="{DD9EFD74-172F-489F-91B4-5D8FC9ECD8A5}"/>
                  </a:ext>
                </a:extLst>
              </p:cNvPr>
              <p:cNvSpPr/>
              <p:nvPr/>
            </p:nvSpPr>
            <p:spPr bwMode="auto">
              <a:xfrm>
                <a:off x="9174645" y="1839499"/>
                <a:ext cx="1977220" cy="69809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/>
              <a:p>
                <a:pPr algn="ctr" defTabSz="584141">
                  <a:defRPr/>
                </a:pPr>
                <a:r>
                  <a:rPr lang="en-US" sz="3200" b="1" dirty="0">
                    <a:solidFill>
                      <a:schemeClr val="tx2"/>
                    </a:solidFill>
                  </a:rPr>
                  <a:t>160,000K</a:t>
                </a:r>
              </a:p>
            </p:txBody>
          </p:sp>
          <p:sp>
            <p:nvSpPr>
              <p:cNvPr id="15" name="ïṥļîďê">
                <a:extLst>
                  <a:ext uri="{FF2B5EF4-FFF2-40B4-BE49-F238E27FC236}">
                    <a16:creationId xmlns:a16="http://schemas.microsoft.com/office/drawing/2014/main" xmlns="" id="{1A91E3BF-E0AD-4547-BC6A-D898E0422619}"/>
                  </a:ext>
                </a:extLst>
              </p:cNvPr>
              <p:cNvSpPr/>
              <p:nvPr/>
            </p:nvSpPr>
            <p:spPr bwMode="auto">
              <a:xfrm>
                <a:off x="8807784" y="2619000"/>
                <a:ext cx="2712634" cy="11388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4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400" dirty="0"/>
                  <a:t>……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14115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E4DFB691-3E95-4612-A5D9-5AA9655B27DC}"/>
              </a:ext>
            </a:extLst>
          </p:cNvPr>
          <p:cNvSpPr txBox="1"/>
          <p:nvPr/>
        </p:nvSpPr>
        <p:spPr>
          <a:xfrm>
            <a:off x="7972048" y="2427912"/>
            <a:ext cx="608806" cy="710968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dirty="0">
                <a:solidFill>
                  <a:srgbClr val="D93844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endParaRPr lang="zh-CN" altLang="en-US" dirty="0">
              <a:solidFill>
                <a:srgbClr val="D93844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5056414" y="3258503"/>
            <a:ext cx="3524440" cy="0"/>
          </a:xfrm>
          <a:prstGeom prst="line">
            <a:avLst/>
          </a:prstGeom>
          <a:ln>
            <a:solidFill>
              <a:srgbClr val="3636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27597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2682F68-1B17-4434-90DC-0DFDD06E52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F71AA929-8965-4AED-BD6C-DA9B44A9FB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461BD78B-83CA-4FFF-AFB4-F6DC35C4E4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30</a:t>
            </a:fld>
            <a:endParaRPr lang="zh-CN" altLang="en-US"/>
          </a:p>
        </p:txBody>
      </p:sp>
      <p:grpSp>
        <p:nvGrpSpPr>
          <p:cNvPr id="5" name="3297948b-96f7-436e-a64e-f5ffe856239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09811AC3-C6DC-4810-8BC7-4E1C2B6C2F6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86000" y="1588411"/>
            <a:ext cx="10432255" cy="4249199"/>
            <a:chOff x="786000" y="1588411"/>
            <a:chExt cx="10432255" cy="4249199"/>
          </a:xfrm>
        </p:grpSpPr>
        <p:sp>
          <p:nvSpPr>
            <p:cNvPr id="6" name="ïSľïḍé">
              <a:extLst>
                <a:ext uri="{FF2B5EF4-FFF2-40B4-BE49-F238E27FC236}">
                  <a16:creationId xmlns:a16="http://schemas.microsoft.com/office/drawing/2014/main" xmlns="" id="{B774A630-D3EF-44AD-8310-0184DBBE2E71}"/>
                </a:ext>
              </a:extLst>
            </p:cNvPr>
            <p:cNvSpPr/>
            <p:nvPr/>
          </p:nvSpPr>
          <p:spPr>
            <a:xfrm>
              <a:off x="1550859" y="4896265"/>
              <a:ext cx="3834000" cy="372391"/>
            </a:xfrm>
            <a:prstGeom prst="rect">
              <a:avLst/>
            </a:prstGeom>
          </p:spPr>
          <p:txBody>
            <a:bodyPr wrap="none" lIns="90000" tIns="46800" rIns="90000" bIns="46800">
              <a:normAutofit/>
            </a:bodyPr>
            <a:lstStyle/>
            <a:p>
              <a:r>
                <a:rPr lang="en-US" altLang="zh-CN" sz="1700" b="1" dirty="0"/>
                <a:t>Text Here</a:t>
              </a:r>
              <a:endParaRPr lang="zh-CN" altLang="en-US" sz="1700" b="1" dirty="0"/>
            </a:p>
          </p:txBody>
        </p:sp>
        <p:sp>
          <p:nvSpPr>
            <p:cNvPr id="7" name="iṥlidê">
              <a:extLst>
                <a:ext uri="{FF2B5EF4-FFF2-40B4-BE49-F238E27FC236}">
                  <a16:creationId xmlns:a16="http://schemas.microsoft.com/office/drawing/2014/main" xmlns="" id="{A2302365-4D6B-4859-A52E-5191696022FA}"/>
                </a:ext>
              </a:extLst>
            </p:cNvPr>
            <p:cNvSpPr txBox="1"/>
            <p:nvPr/>
          </p:nvSpPr>
          <p:spPr>
            <a:xfrm>
              <a:off x="1550860" y="5268656"/>
              <a:ext cx="3833915" cy="364697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8" name="iṧļíďé">
              <a:extLst>
                <a:ext uri="{FF2B5EF4-FFF2-40B4-BE49-F238E27FC236}">
                  <a16:creationId xmlns:a16="http://schemas.microsoft.com/office/drawing/2014/main" xmlns="" id="{368D2F08-206F-43B6-8385-4B2CD22F0B13}"/>
                </a:ext>
              </a:extLst>
            </p:cNvPr>
            <p:cNvSpPr/>
            <p:nvPr/>
          </p:nvSpPr>
          <p:spPr>
            <a:xfrm>
              <a:off x="1550859" y="3807379"/>
              <a:ext cx="3834000" cy="372391"/>
            </a:xfrm>
            <a:prstGeom prst="rect">
              <a:avLst/>
            </a:prstGeom>
          </p:spPr>
          <p:txBody>
            <a:bodyPr wrap="none" lIns="90000" tIns="46800" rIns="90000" bIns="46800">
              <a:normAutofit/>
            </a:bodyPr>
            <a:lstStyle/>
            <a:p>
              <a:r>
                <a:rPr lang="en-US" altLang="zh-CN" sz="1700" b="1" dirty="0"/>
                <a:t>Text Here</a:t>
              </a:r>
              <a:endParaRPr lang="zh-CN" altLang="en-US" sz="1700" b="1" dirty="0"/>
            </a:p>
          </p:txBody>
        </p:sp>
        <p:sp>
          <p:nvSpPr>
            <p:cNvPr id="9" name="išľíḋé">
              <a:extLst>
                <a:ext uri="{FF2B5EF4-FFF2-40B4-BE49-F238E27FC236}">
                  <a16:creationId xmlns:a16="http://schemas.microsoft.com/office/drawing/2014/main" xmlns="" id="{5FC15BFA-037F-4BDE-AE4D-CC34BD54BCB0}"/>
                </a:ext>
              </a:extLst>
            </p:cNvPr>
            <p:cNvSpPr txBox="1"/>
            <p:nvPr/>
          </p:nvSpPr>
          <p:spPr>
            <a:xfrm>
              <a:off x="1550860" y="4179770"/>
              <a:ext cx="3833915" cy="364697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0" name="ïşľîdé">
              <a:extLst>
                <a:ext uri="{FF2B5EF4-FFF2-40B4-BE49-F238E27FC236}">
                  <a16:creationId xmlns:a16="http://schemas.microsoft.com/office/drawing/2014/main" xmlns="" id="{F71D2A41-E25F-4119-B1CE-AB129CCA90D7}"/>
                </a:ext>
              </a:extLst>
            </p:cNvPr>
            <p:cNvSpPr/>
            <p:nvPr/>
          </p:nvSpPr>
          <p:spPr>
            <a:xfrm>
              <a:off x="1550859" y="1653784"/>
              <a:ext cx="3834000" cy="372391"/>
            </a:xfrm>
            <a:prstGeom prst="rect">
              <a:avLst/>
            </a:prstGeom>
          </p:spPr>
          <p:txBody>
            <a:bodyPr wrap="none" lIns="90000" tIns="46800" rIns="90000" bIns="46800">
              <a:normAutofit/>
            </a:bodyPr>
            <a:lstStyle/>
            <a:p>
              <a:r>
                <a:rPr lang="en-US" altLang="zh-CN" sz="1700" b="1" dirty="0"/>
                <a:t>Text Here</a:t>
              </a:r>
              <a:endParaRPr lang="zh-CN" altLang="en-US" sz="1700" b="1" dirty="0"/>
            </a:p>
          </p:txBody>
        </p:sp>
        <p:sp>
          <p:nvSpPr>
            <p:cNvPr id="11" name="ïś1îḑè">
              <a:extLst>
                <a:ext uri="{FF2B5EF4-FFF2-40B4-BE49-F238E27FC236}">
                  <a16:creationId xmlns:a16="http://schemas.microsoft.com/office/drawing/2014/main" xmlns="" id="{0BB8C026-015C-4670-BE89-519A1BD21F95}"/>
                </a:ext>
              </a:extLst>
            </p:cNvPr>
            <p:cNvSpPr txBox="1"/>
            <p:nvPr/>
          </p:nvSpPr>
          <p:spPr>
            <a:xfrm>
              <a:off x="1550860" y="2026175"/>
              <a:ext cx="3833915" cy="364697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2" name="iṡ1îḑê">
              <a:extLst>
                <a:ext uri="{FF2B5EF4-FFF2-40B4-BE49-F238E27FC236}">
                  <a16:creationId xmlns:a16="http://schemas.microsoft.com/office/drawing/2014/main" xmlns="" id="{E84F59C4-89EB-4493-B95D-4DDF16DDA0B3}"/>
                </a:ext>
              </a:extLst>
            </p:cNvPr>
            <p:cNvSpPr/>
            <p:nvPr/>
          </p:nvSpPr>
          <p:spPr>
            <a:xfrm>
              <a:off x="1550859" y="2726552"/>
              <a:ext cx="3834000" cy="372391"/>
            </a:xfrm>
            <a:prstGeom prst="rect">
              <a:avLst/>
            </a:prstGeom>
          </p:spPr>
          <p:txBody>
            <a:bodyPr wrap="none" lIns="90000" tIns="46800" rIns="90000" bIns="46800">
              <a:normAutofit/>
            </a:bodyPr>
            <a:lstStyle/>
            <a:p>
              <a:r>
                <a:rPr lang="en-US" altLang="zh-CN" sz="1700" b="1" dirty="0"/>
                <a:t>Text Here</a:t>
              </a:r>
              <a:endParaRPr lang="zh-CN" altLang="en-US" sz="1700" b="1" dirty="0"/>
            </a:p>
          </p:txBody>
        </p:sp>
        <p:sp>
          <p:nvSpPr>
            <p:cNvPr id="13" name="íṥlîḋe">
              <a:extLst>
                <a:ext uri="{FF2B5EF4-FFF2-40B4-BE49-F238E27FC236}">
                  <a16:creationId xmlns:a16="http://schemas.microsoft.com/office/drawing/2014/main" xmlns="" id="{942F095A-BCE0-4170-935C-17C1B7171E38}"/>
                </a:ext>
              </a:extLst>
            </p:cNvPr>
            <p:cNvSpPr txBox="1"/>
            <p:nvPr/>
          </p:nvSpPr>
          <p:spPr>
            <a:xfrm>
              <a:off x="1550860" y="3098943"/>
              <a:ext cx="3833915" cy="364697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grpSp>
          <p:nvGrpSpPr>
            <p:cNvPr id="14" name="íṡ1iḓè">
              <a:extLst>
                <a:ext uri="{FF2B5EF4-FFF2-40B4-BE49-F238E27FC236}">
                  <a16:creationId xmlns:a16="http://schemas.microsoft.com/office/drawing/2014/main" xmlns="" id="{245486DA-29CD-44C6-99E3-FE1F57883E60}"/>
                </a:ext>
              </a:extLst>
            </p:cNvPr>
            <p:cNvGrpSpPr/>
            <p:nvPr/>
          </p:nvGrpSpPr>
          <p:grpSpPr>
            <a:xfrm>
              <a:off x="786000" y="4841144"/>
              <a:ext cx="764860" cy="765060"/>
              <a:chOff x="6356794" y="4841144"/>
              <a:chExt cx="764860" cy="765060"/>
            </a:xfrm>
          </p:grpSpPr>
          <p:sp>
            <p:nvSpPr>
              <p:cNvPr id="50" name="îsḻiḍê">
                <a:extLst>
                  <a:ext uri="{FF2B5EF4-FFF2-40B4-BE49-F238E27FC236}">
                    <a16:creationId xmlns:a16="http://schemas.microsoft.com/office/drawing/2014/main" xmlns="" id="{3A18CC7C-85A9-40C7-8110-30417202A184}"/>
                  </a:ext>
                </a:extLst>
              </p:cNvPr>
              <p:cNvSpPr/>
              <p:nvPr/>
            </p:nvSpPr>
            <p:spPr bwMode="auto">
              <a:xfrm>
                <a:off x="6356794" y="4841144"/>
                <a:ext cx="764860" cy="765060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íŝḻïďé">
                <a:extLst>
                  <a:ext uri="{FF2B5EF4-FFF2-40B4-BE49-F238E27FC236}">
                    <a16:creationId xmlns:a16="http://schemas.microsoft.com/office/drawing/2014/main" xmlns="" id="{4C199B52-12CC-44A7-BDFD-464875ACDC06}"/>
                  </a:ext>
                </a:extLst>
              </p:cNvPr>
              <p:cNvSpPr/>
              <p:nvPr/>
            </p:nvSpPr>
            <p:spPr bwMode="auto">
              <a:xfrm>
                <a:off x="6602877" y="5046238"/>
                <a:ext cx="272695" cy="354873"/>
              </a:xfrm>
              <a:custGeom>
                <a:avLst/>
                <a:gdLst>
                  <a:gd name="T0" fmla="*/ 115 w 320"/>
                  <a:gd name="T1" fmla="*/ 62 h 417"/>
                  <a:gd name="T2" fmla="*/ 115 w 320"/>
                  <a:gd name="T3" fmla="*/ 62 h 417"/>
                  <a:gd name="T4" fmla="*/ 62 w 320"/>
                  <a:gd name="T5" fmla="*/ 0 h 417"/>
                  <a:gd name="T6" fmla="*/ 0 w 320"/>
                  <a:gd name="T7" fmla="*/ 62 h 417"/>
                  <a:gd name="T8" fmla="*/ 36 w 320"/>
                  <a:gd name="T9" fmla="*/ 115 h 417"/>
                  <a:gd name="T10" fmla="*/ 36 w 320"/>
                  <a:gd name="T11" fmla="*/ 301 h 417"/>
                  <a:gd name="T12" fmla="*/ 0 w 320"/>
                  <a:gd name="T13" fmla="*/ 354 h 417"/>
                  <a:gd name="T14" fmla="*/ 62 w 320"/>
                  <a:gd name="T15" fmla="*/ 416 h 417"/>
                  <a:gd name="T16" fmla="*/ 115 w 320"/>
                  <a:gd name="T17" fmla="*/ 354 h 417"/>
                  <a:gd name="T18" fmla="*/ 80 w 320"/>
                  <a:gd name="T19" fmla="*/ 301 h 417"/>
                  <a:gd name="T20" fmla="*/ 80 w 320"/>
                  <a:gd name="T21" fmla="*/ 115 h 417"/>
                  <a:gd name="T22" fmla="*/ 115 w 320"/>
                  <a:gd name="T23" fmla="*/ 62 h 417"/>
                  <a:gd name="T24" fmla="*/ 98 w 320"/>
                  <a:gd name="T25" fmla="*/ 354 h 417"/>
                  <a:gd name="T26" fmla="*/ 98 w 320"/>
                  <a:gd name="T27" fmla="*/ 354 h 417"/>
                  <a:gd name="T28" fmla="*/ 62 w 320"/>
                  <a:gd name="T29" fmla="*/ 390 h 417"/>
                  <a:gd name="T30" fmla="*/ 27 w 320"/>
                  <a:gd name="T31" fmla="*/ 354 h 417"/>
                  <a:gd name="T32" fmla="*/ 62 w 320"/>
                  <a:gd name="T33" fmla="*/ 319 h 417"/>
                  <a:gd name="T34" fmla="*/ 98 w 320"/>
                  <a:gd name="T35" fmla="*/ 354 h 417"/>
                  <a:gd name="T36" fmla="*/ 62 w 320"/>
                  <a:gd name="T37" fmla="*/ 88 h 417"/>
                  <a:gd name="T38" fmla="*/ 62 w 320"/>
                  <a:gd name="T39" fmla="*/ 88 h 417"/>
                  <a:gd name="T40" fmla="*/ 27 w 320"/>
                  <a:gd name="T41" fmla="*/ 62 h 417"/>
                  <a:gd name="T42" fmla="*/ 62 w 320"/>
                  <a:gd name="T43" fmla="*/ 27 h 417"/>
                  <a:gd name="T44" fmla="*/ 98 w 320"/>
                  <a:gd name="T45" fmla="*/ 62 h 417"/>
                  <a:gd name="T46" fmla="*/ 62 w 320"/>
                  <a:gd name="T47" fmla="*/ 88 h 417"/>
                  <a:gd name="T48" fmla="*/ 284 w 320"/>
                  <a:gd name="T49" fmla="*/ 301 h 417"/>
                  <a:gd name="T50" fmla="*/ 284 w 320"/>
                  <a:gd name="T51" fmla="*/ 301 h 417"/>
                  <a:gd name="T52" fmla="*/ 284 w 320"/>
                  <a:gd name="T53" fmla="*/ 115 h 417"/>
                  <a:gd name="T54" fmla="*/ 319 w 320"/>
                  <a:gd name="T55" fmla="*/ 62 h 417"/>
                  <a:gd name="T56" fmla="*/ 257 w 320"/>
                  <a:gd name="T57" fmla="*/ 0 h 417"/>
                  <a:gd name="T58" fmla="*/ 195 w 320"/>
                  <a:gd name="T59" fmla="*/ 62 h 417"/>
                  <a:gd name="T60" fmla="*/ 239 w 320"/>
                  <a:gd name="T61" fmla="*/ 115 h 417"/>
                  <a:gd name="T62" fmla="*/ 239 w 320"/>
                  <a:gd name="T63" fmla="*/ 301 h 417"/>
                  <a:gd name="T64" fmla="*/ 195 w 320"/>
                  <a:gd name="T65" fmla="*/ 354 h 417"/>
                  <a:gd name="T66" fmla="*/ 257 w 320"/>
                  <a:gd name="T67" fmla="*/ 416 h 417"/>
                  <a:gd name="T68" fmla="*/ 319 w 320"/>
                  <a:gd name="T69" fmla="*/ 354 h 417"/>
                  <a:gd name="T70" fmla="*/ 284 w 320"/>
                  <a:gd name="T71" fmla="*/ 301 h 417"/>
                  <a:gd name="T72" fmla="*/ 221 w 320"/>
                  <a:gd name="T73" fmla="*/ 62 h 417"/>
                  <a:gd name="T74" fmla="*/ 221 w 320"/>
                  <a:gd name="T75" fmla="*/ 62 h 417"/>
                  <a:gd name="T76" fmla="*/ 257 w 320"/>
                  <a:gd name="T77" fmla="*/ 27 h 417"/>
                  <a:gd name="T78" fmla="*/ 292 w 320"/>
                  <a:gd name="T79" fmla="*/ 62 h 417"/>
                  <a:gd name="T80" fmla="*/ 257 w 320"/>
                  <a:gd name="T81" fmla="*/ 88 h 417"/>
                  <a:gd name="T82" fmla="*/ 221 w 320"/>
                  <a:gd name="T83" fmla="*/ 62 h 417"/>
                  <a:gd name="T84" fmla="*/ 257 w 320"/>
                  <a:gd name="T85" fmla="*/ 390 h 417"/>
                  <a:gd name="T86" fmla="*/ 257 w 320"/>
                  <a:gd name="T87" fmla="*/ 390 h 417"/>
                  <a:gd name="T88" fmla="*/ 221 w 320"/>
                  <a:gd name="T89" fmla="*/ 354 h 417"/>
                  <a:gd name="T90" fmla="*/ 257 w 320"/>
                  <a:gd name="T91" fmla="*/ 319 h 417"/>
                  <a:gd name="T92" fmla="*/ 292 w 320"/>
                  <a:gd name="T93" fmla="*/ 354 h 417"/>
                  <a:gd name="T94" fmla="*/ 257 w 320"/>
                  <a:gd name="T95" fmla="*/ 390 h 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20" h="417">
                    <a:moveTo>
                      <a:pt x="115" y="62"/>
                    </a:moveTo>
                    <a:lnTo>
                      <a:pt x="115" y="62"/>
                    </a:lnTo>
                    <a:cubicBezTo>
                      <a:pt x="115" y="27"/>
                      <a:pt x="89" y="0"/>
                      <a:pt x="62" y="0"/>
                    </a:cubicBezTo>
                    <a:cubicBezTo>
                      <a:pt x="27" y="0"/>
                      <a:pt x="0" y="27"/>
                      <a:pt x="0" y="62"/>
                    </a:cubicBezTo>
                    <a:cubicBezTo>
                      <a:pt x="0" y="80"/>
                      <a:pt x="18" y="106"/>
                      <a:pt x="36" y="115"/>
                    </a:cubicBezTo>
                    <a:cubicBezTo>
                      <a:pt x="36" y="301"/>
                      <a:pt x="36" y="301"/>
                      <a:pt x="36" y="301"/>
                    </a:cubicBezTo>
                    <a:cubicBezTo>
                      <a:pt x="18" y="310"/>
                      <a:pt x="0" y="328"/>
                      <a:pt x="0" y="354"/>
                    </a:cubicBezTo>
                    <a:cubicBezTo>
                      <a:pt x="0" y="390"/>
                      <a:pt x="27" y="416"/>
                      <a:pt x="62" y="416"/>
                    </a:cubicBezTo>
                    <a:cubicBezTo>
                      <a:pt x="89" y="416"/>
                      <a:pt x="115" y="390"/>
                      <a:pt x="115" y="354"/>
                    </a:cubicBezTo>
                    <a:cubicBezTo>
                      <a:pt x="115" y="328"/>
                      <a:pt x="106" y="310"/>
                      <a:pt x="80" y="301"/>
                    </a:cubicBezTo>
                    <a:cubicBezTo>
                      <a:pt x="80" y="115"/>
                      <a:pt x="80" y="115"/>
                      <a:pt x="80" y="115"/>
                    </a:cubicBezTo>
                    <a:cubicBezTo>
                      <a:pt x="106" y="106"/>
                      <a:pt x="115" y="80"/>
                      <a:pt x="115" y="62"/>
                    </a:cubicBezTo>
                    <a:close/>
                    <a:moveTo>
                      <a:pt x="98" y="354"/>
                    </a:moveTo>
                    <a:lnTo>
                      <a:pt x="98" y="354"/>
                    </a:lnTo>
                    <a:cubicBezTo>
                      <a:pt x="98" y="372"/>
                      <a:pt x="80" y="390"/>
                      <a:pt x="62" y="390"/>
                    </a:cubicBezTo>
                    <a:cubicBezTo>
                      <a:pt x="44" y="390"/>
                      <a:pt x="27" y="372"/>
                      <a:pt x="27" y="354"/>
                    </a:cubicBezTo>
                    <a:cubicBezTo>
                      <a:pt x="27" y="337"/>
                      <a:pt x="44" y="319"/>
                      <a:pt x="62" y="319"/>
                    </a:cubicBezTo>
                    <a:cubicBezTo>
                      <a:pt x="80" y="319"/>
                      <a:pt x="98" y="337"/>
                      <a:pt x="98" y="354"/>
                    </a:cubicBezTo>
                    <a:close/>
                    <a:moveTo>
                      <a:pt x="62" y="88"/>
                    </a:moveTo>
                    <a:lnTo>
                      <a:pt x="62" y="88"/>
                    </a:lnTo>
                    <a:cubicBezTo>
                      <a:pt x="44" y="88"/>
                      <a:pt x="27" y="80"/>
                      <a:pt x="27" y="62"/>
                    </a:cubicBezTo>
                    <a:cubicBezTo>
                      <a:pt x="27" y="35"/>
                      <a:pt x="44" y="27"/>
                      <a:pt x="62" y="27"/>
                    </a:cubicBezTo>
                    <a:cubicBezTo>
                      <a:pt x="80" y="27"/>
                      <a:pt x="98" y="35"/>
                      <a:pt x="98" y="62"/>
                    </a:cubicBezTo>
                    <a:cubicBezTo>
                      <a:pt x="98" y="80"/>
                      <a:pt x="80" y="88"/>
                      <a:pt x="62" y="88"/>
                    </a:cubicBezTo>
                    <a:close/>
                    <a:moveTo>
                      <a:pt x="284" y="301"/>
                    </a:moveTo>
                    <a:lnTo>
                      <a:pt x="284" y="301"/>
                    </a:lnTo>
                    <a:cubicBezTo>
                      <a:pt x="284" y="115"/>
                      <a:pt x="284" y="115"/>
                      <a:pt x="284" y="115"/>
                    </a:cubicBezTo>
                    <a:cubicBezTo>
                      <a:pt x="302" y="106"/>
                      <a:pt x="319" y="80"/>
                      <a:pt x="319" y="62"/>
                    </a:cubicBezTo>
                    <a:cubicBezTo>
                      <a:pt x="319" y="27"/>
                      <a:pt x="292" y="0"/>
                      <a:pt x="257" y="0"/>
                    </a:cubicBezTo>
                    <a:cubicBezTo>
                      <a:pt x="221" y="0"/>
                      <a:pt x="195" y="27"/>
                      <a:pt x="195" y="62"/>
                    </a:cubicBezTo>
                    <a:cubicBezTo>
                      <a:pt x="195" y="80"/>
                      <a:pt x="212" y="106"/>
                      <a:pt x="239" y="115"/>
                    </a:cubicBezTo>
                    <a:cubicBezTo>
                      <a:pt x="239" y="301"/>
                      <a:pt x="239" y="301"/>
                      <a:pt x="239" y="301"/>
                    </a:cubicBezTo>
                    <a:cubicBezTo>
                      <a:pt x="212" y="310"/>
                      <a:pt x="195" y="328"/>
                      <a:pt x="195" y="354"/>
                    </a:cubicBezTo>
                    <a:cubicBezTo>
                      <a:pt x="195" y="390"/>
                      <a:pt x="221" y="416"/>
                      <a:pt x="257" y="416"/>
                    </a:cubicBezTo>
                    <a:cubicBezTo>
                      <a:pt x="292" y="416"/>
                      <a:pt x="319" y="390"/>
                      <a:pt x="319" y="354"/>
                    </a:cubicBezTo>
                    <a:cubicBezTo>
                      <a:pt x="319" y="328"/>
                      <a:pt x="302" y="310"/>
                      <a:pt x="284" y="301"/>
                    </a:cubicBezTo>
                    <a:close/>
                    <a:moveTo>
                      <a:pt x="221" y="62"/>
                    </a:moveTo>
                    <a:lnTo>
                      <a:pt x="221" y="62"/>
                    </a:lnTo>
                    <a:cubicBezTo>
                      <a:pt x="221" y="35"/>
                      <a:pt x="239" y="27"/>
                      <a:pt x="257" y="27"/>
                    </a:cubicBezTo>
                    <a:cubicBezTo>
                      <a:pt x="275" y="27"/>
                      <a:pt x="292" y="35"/>
                      <a:pt x="292" y="62"/>
                    </a:cubicBezTo>
                    <a:cubicBezTo>
                      <a:pt x="292" y="80"/>
                      <a:pt x="275" y="88"/>
                      <a:pt x="257" y="88"/>
                    </a:cubicBezTo>
                    <a:cubicBezTo>
                      <a:pt x="239" y="88"/>
                      <a:pt x="221" y="80"/>
                      <a:pt x="221" y="62"/>
                    </a:cubicBezTo>
                    <a:close/>
                    <a:moveTo>
                      <a:pt x="257" y="390"/>
                    </a:moveTo>
                    <a:lnTo>
                      <a:pt x="257" y="390"/>
                    </a:lnTo>
                    <a:cubicBezTo>
                      <a:pt x="239" y="390"/>
                      <a:pt x="221" y="372"/>
                      <a:pt x="221" y="354"/>
                    </a:cubicBezTo>
                    <a:cubicBezTo>
                      <a:pt x="221" y="337"/>
                      <a:pt x="239" y="319"/>
                      <a:pt x="257" y="319"/>
                    </a:cubicBezTo>
                    <a:cubicBezTo>
                      <a:pt x="275" y="319"/>
                      <a:pt x="292" y="337"/>
                      <a:pt x="292" y="354"/>
                    </a:cubicBezTo>
                    <a:cubicBezTo>
                      <a:pt x="292" y="372"/>
                      <a:pt x="275" y="390"/>
                      <a:pt x="257" y="39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  <a:extLst>
                <a:ext uri="{91240B29-F687-4f45-9708-019B960494DF}">
  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5" name="iṧlïďê">
              <a:extLst>
                <a:ext uri="{FF2B5EF4-FFF2-40B4-BE49-F238E27FC236}">
                  <a16:creationId xmlns:a16="http://schemas.microsoft.com/office/drawing/2014/main" xmlns="" id="{447B5B72-6758-4677-BEB8-671C286A20C6}"/>
                </a:ext>
              </a:extLst>
            </p:cNvPr>
            <p:cNvGrpSpPr/>
            <p:nvPr/>
          </p:nvGrpSpPr>
          <p:grpSpPr>
            <a:xfrm>
              <a:off x="786000" y="3760317"/>
              <a:ext cx="764860" cy="765060"/>
              <a:chOff x="6377202" y="3940454"/>
              <a:chExt cx="764860" cy="765060"/>
            </a:xfrm>
          </p:grpSpPr>
          <p:sp>
            <p:nvSpPr>
              <p:cNvPr id="48" name="íṥľîḍê">
                <a:extLst>
                  <a:ext uri="{FF2B5EF4-FFF2-40B4-BE49-F238E27FC236}">
                    <a16:creationId xmlns:a16="http://schemas.microsoft.com/office/drawing/2014/main" xmlns="" id="{9ECC97DD-8612-4902-B938-9BEFE8A0BE79}"/>
                  </a:ext>
                </a:extLst>
              </p:cNvPr>
              <p:cNvSpPr/>
              <p:nvPr/>
            </p:nvSpPr>
            <p:spPr bwMode="auto">
              <a:xfrm>
                <a:off x="6377202" y="3940454"/>
                <a:ext cx="764860" cy="76506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îṣlidé">
                <a:extLst>
                  <a:ext uri="{FF2B5EF4-FFF2-40B4-BE49-F238E27FC236}">
                    <a16:creationId xmlns:a16="http://schemas.microsoft.com/office/drawing/2014/main" xmlns="" id="{666D0C8E-D8EA-4FF3-9898-4C882E3A02CC}"/>
                  </a:ext>
                </a:extLst>
              </p:cNvPr>
              <p:cNvSpPr/>
              <p:nvPr/>
            </p:nvSpPr>
            <p:spPr bwMode="auto">
              <a:xfrm>
                <a:off x="6580378" y="4152265"/>
                <a:ext cx="358509" cy="341439"/>
              </a:xfrm>
              <a:custGeom>
                <a:avLst/>
                <a:gdLst>
                  <a:gd name="T0" fmla="*/ 363 w 461"/>
                  <a:gd name="T1" fmla="*/ 336 h 443"/>
                  <a:gd name="T2" fmla="*/ 363 w 461"/>
                  <a:gd name="T3" fmla="*/ 336 h 443"/>
                  <a:gd name="T4" fmla="*/ 284 w 461"/>
                  <a:gd name="T5" fmla="*/ 248 h 443"/>
                  <a:gd name="T6" fmla="*/ 310 w 461"/>
                  <a:gd name="T7" fmla="*/ 195 h 443"/>
                  <a:gd name="T8" fmla="*/ 328 w 461"/>
                  <a:gd name="T9" fmla="*/ 151 h 443"/>
                  <a:gd name="T10" fmla="*/ 319 w 461"/>
                  <a:gd name="T11" fmla="*/ 132 h 443"/>
                  <a:gd name="T12" fmla="*/ 328 w 461"/>
                  <a:gd name="T13" fmla="*/ 88 h 443"/>
                  <a:gd name="T14" fmla="*/ 230 w 461"/>
                  <a:gd name="T15" fmla="*/ 0 h 443"/>
                  <a:gd name="T16" fmla="*/ 132 w 461"/>
                  <a:gd name="T17" fmla="*/ 88 h 443"/>
                  <a:gd name="T18" fmla="*/ 141 w 461"/>
                  <a:gd name="T19" fmla="*/ 132 h 443"/>
                  <a:gd name="T20" fmla="*/ 132 w 461"/>
                  <a:gd name="T21" fmla="*/ 151 h 443"/>
                  <a:gd name="T22" fmla="*/ 150 w 461"/>
                  <a:gd name="T23" fmla="*/ 195 h 443"/>
                  <a:gd name="T24" fmla="*/ 177 w 461"/>
                  <a:gd name="T25" fmla="*/ 248 h 443"/>
                  <a:gd name="T26" fmla="*/ 97 w 461"/>
                  <a:gd name="T27" fmla="*/ 336 h 443"/>
                  <a:gd name="T28" fmla="*/ 0 w 461"/>
                  <a:gd name="T29" fmla="*/ 398 h 443"/>
                  <a:gd name="T30" fmla="*/ 0 w 461"/>
                  <a:gd name="T31" fmla="*/ 442 h 443"/>
                  <a:gd name="T32" fmla="*/ 230 w 461"/>
                  <a:gd name="T33" fmla="*/ 442 h 443"/>
                  <a:gd name="T34" fmla="*/ 460 w 461"/>
                  <a:gd name="T35" fmla="*/ 442 h 443"/>
                  <a:gd name="T36" fmla="*/ 460 w 461"/>
                  <a:gd name="T37" fmla="*/ 398 h 443"/>
                  <a:gd name="T38" fmla="*/ 363 w 461"/>
                  <a:gd name="T39" fmla="*/ 336 h 4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61" h="443">
                    <a:moveTo>
                      <a:pt x="363" y="336"/>
                    </a:moveTo>
                    <a:lnTo>
                      <a:pt x="363" y="336"/>
                    </a:lnTo>
                    <a:cubicBezTo>
                      <a:pt x="301" y="310"/>
                      <a:pt x="284" y="292"/>
                      <a:pt x="284" y="248"/>
                    </a:cubicBezTo>
                    <a:cubicBezTo>
                      <a:pt x="284" y="230"/>
                      <a:pt x="301" y="239"/>
                      <a:pt x="310" y="195"/>
                    </a:cubicBezTo>
                    <a:cubicBezTo>
                      <a:pt x="310" y="176"/>
                      <a:pt x="328" y="195"/>
                      <a:pt x="328" y="151"/>
                    </a:cubicBezTo>
                    <a:cubicBezTo>
                      <a:pt x="328" y="132"/>
                      <a:pt x="319" y="132"/>
                      <a:pt x="319" y="132"/>
                    </a:cubicBezTo>
                    <a:cubicBezTo>
                      <a:pt x="319" y="132"/>
                      <a:pt x="328" y="106"/>
                      <a:pt x="328" y="88"/>
                    </a:cubicBezTo>
                    <a:cubicBezTo>
                      <a:pt x="328" y="61"/>
                      <a:pt x="319" y="0"/>
                      <a:pt x="230" y="0"/>
                    </a:cubicBezTo>
                    <a:cubicBezTo>
                      <a:pt x="141" y="0"/>
                      <a:pt x="132" y="61"/>
                      <a:pt x="132" y="88"/>
                    </a:cubicBezTo>
                    <a:cubicBezTo>
                      <a:pt x="132" y="106"/>
                      <a:pt x="141" y="132"/>
                      <a:pt x="141" y="132"/>
                    </a:cubicBezTo>
                    <a:cubicBezTo>
                      <a:pt x="141" y="132"/>
                      <a:pt x="132" y="132"/>
                      <a:pt x="132" y="151"/>
                    </a:cubicBezTo>
                    <a:cubicBezTo>
                      <a:pt x="132" y="195"/>
                      <a:pt x="150" y="176"/>
                      <a:pt x="150" y="195"/>
                    </a:cubicBezTo>
                    <a:cubicBezTo>
                      <a:pt x="159" y="239"/>
                      <a:pt x="177" y="230"/>
                      <a:pt x="177" y="248"/>
                    </a:cubicBezTo>
                    <a:cubicBezTo>
                      <a:pt x="177" y="292"/>
                      <a:pt x="159" y="310"/>
                      <a:pt x="97" y="336"/>
                    </a:cubicBezTo>
                    <a:cubicBezTo>
                      <a:pt x="35" y="354"/>
                      <a:pt x="0" y="380"/>
                      <a:pt x="0" y="398"/>
                    </a:cubicBezTo>
                    <a:cubicBezTo>
                      <a:pt x="0" y="407"/>
                      <a:pt x="0" y="442"/>
                      <a:pt x="0" y="442"/>
                    </a:cubicBezTo>
                    <a:cubicBezTo>
                      <a:pt x="230" y="442"/>
                      <a:pt x="230" y="442"/>
                      <a:pt x="230" y="442"/>
                    </a:cubicBezTo>
                    <a:cubicBezTo>
                      <a:pt x="460" y="442"/>
                      <a:pt x="460" y="442"/>
                      <a:pt x="460" y="442"/>
                    </a:cubicBezTo>
                    <a:cubicBezTo>
                      <a:pt x="460" y="442"/>
                      <a:pt x="460" y="407"/>
                      <a:pt x="460" y="398"/>
                    </a:cubicBezTo>
                    <a:cubicBezTo>
                      <a:pt x="460" y="380"/>
                      <a:pt x="425" y="354"/>
                      <a:pt x="363" y="336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6" name="îsḷïḓè">
              <a:extLst>
                <a:ext uri="{FF2B5EF4-FFF2-40B4-BE49-F238E27FC236}">
                  <a16:creationId xmlns:a16="http://schemas.microsoft.com/office/drawing/2014/main" xmlns="" id="{AA83BA4F-39FE-452D-9836-E0A2A05E393C}"/>
                </a:ext>
              </a:extLst>
            </p:cNvPr>
            <p:cNvGrpSpPr/>
            <p:nvPr/>
          </p:nvGrpSpPr>
          <p:grpSpPr>
            <a:xfrm>
              <a:off x="786000" y="1622840"/>
              <a:ext cx="764860" cy="765060"/>
              <a:chOff x="6373382" y="2169288"/>
              <a:chExt cx="764860" cy="765060"/>
            </a:xfrm>
          </p:grpSpPr>
          <p:sp>
            <p:nvSpPr>
              <p:cNvPr id="46" name="îṥlîďé">
                <a:extLst>
                  <a:ext uri="{FF2B5EF4-FFF2-40B4-BE49-F238E27FC236}">
                    <a16:creationId xmlns:a16="http://schemas.microsoft.com/office/drawing/2014/main" xmlns="" id="{8B482A14-69B2-4245-BE0D-43E13D27EE09}"/>
                  </a:ext>
                </a:extLst>
              </p:cNvPr>
              <p:cNvSpPr/>
              <p:nvPr/>
            </p:nvSpPr>
            <p:spPr bwMode="auto">
              <a:xfrm>
                <a:off x="6373382" y="2169288"/>
                <a:ext cx="764860" cy="765060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ísḷide">
                <a:extLst>
                  <a:ext uri="{FF2B5EF4-FFF2-40B4-BE49-F238E27FC236}">
                    <a16:creationId xmlns:a16="http://schemas.microsoft.com/office/drawing/2014/main" xmlns="" id="{B33E886C-C940-43FC-8190-C2E50FE5C4DC}"/>
                  </a:ext>
                </a:extLst>
              </p:cNvPr>
              <p:cNvSpPr/>
              <p:nvPr/>
            </p:nvSpPr>
            <p:spPr bwMode="auto">
              <a:xfrm>
                <a:off x="6548708" y="2385035"/>
                <a:ext cx="414209" cy="333566"/>
              </a:xfrm>
              <a:custGeom>
                <a:avLst/>
                <a:gdLst>
                  <a:gd name="T0" fmla="*/ 169 w 497"/>
                  <a:gd name="T1" fmla="*/ 196 h 400"/>
                  <a:gd name="T2" fmla="*/ 169 w 497"/>
                  <a:gd name="T3" fmla="*/ 196 h 400"/>
                  <a:gd name="T4" fmla="*/ 248 w 497"/>
                  <a:gd name="T5" fmla="*/ 275 h 400"/>
                  <a:gd name="T6" fmla="*/ 328 w 497"/>
                  <a:gd name="T7" fmla="*/ 196 h 400"/>
                  <a:gd name="T8" fmla="*/ 248 w 497"/>
                  <a:gd name="T9" fmla="*/ 116 h 400"/>
                  <a:gd name="T10" fmla="*/ 169 w 497"/>
                  <a:gd name="T11" fmla="*/ 196 h 400"/>
                  <a:gd name="T12" fmla="*/ 116 w 497"/>
                  <a:gd name="T13" fmla="*/ 169 h 400"/>
                  <a:gd name="T14" fmla="*/ 116 w 497"/>
                  <a:gd name="T15" fmla="*/ 169 h 400"/>
                  <a:gd name="T16" fmla="*/ 248 w 497"/>
                  <a:gd name="T17" fmla="*/ 63 h 400"/>
                  <a:gd name="T18" fmla="*/ 345 w 497"/>
                  <a:gd name="T19" fmla="*/ 98 h 400"/>
                  <a:gd name="T20" fmla="*/ 390 w 497"/>
                  <a:gd name="T21" fmla="*/ 98 h 400"/>
                  <a:gd name="T22" fmla="*/ 390 w 497"/>
                  <a:gd name="T23" fmla="*/ 54 h 400"/>
                  <a:gd name="T24" fmla="*/ 248 w 497"/>
                  <a:gd name="T25" fmla="*/ 0 h 400"/>
                  <a:gd name="T26" fmla="*/ 62 w 497"/>
                  <a:gd name="T27" fmla="*/ 143 h 400"/>
                  <a:gd name="T28" fmla="*/ 0 w 497"/>
                  <a:gd name="T29" fmla="*/ 143 h 400"/>
                  <a:gd name="T30" fmla="*/ 0 w 497"/>
                  <a:gd name="T31" fmla="*/ 196 h 400"/>
                  <a:gd name="T32" fmla="*/ 80 w 497"/>
                  <a:gd name="T33" fmla="*/ 196 h 400"/>
                  <a:gd name="T34" fmla="*/ 116 w 497"/>
                  <a:gd name="T35" fmla="*/ 169 h 400"/>
                  <a:gd name="T36" fmla="*/ 416 w 497"/>
                  <a:gd name="T37" fmla="*/ 196 h 400"/>
                  <a:gd name="T38" fmla="*/ 416 w 497"/>
                  <a:gd name="T39" fmla="*/ 196 h 400"/>
                  <a:gd name="T40" fmla="*/ 381 w 497"/>
                  <a:gd name="T41" fmla="*/ 231 h 400"/>
                  <a:gd name="T42" fmla="*/ 248 w 497"/>
                  <a:gd name="T43" fmla="*/ 337 h 400"/>
                  <a:gd name="T44" fmla="*/ 151 w 497"/>
                  <a:gd name="T45" fmla="*/ 293 h 400"/>
                  <a:gd name="T46" fmla="*/ 107 w 497"/>
                  <a:gd name="T47" fmla="*/ 293 h 400"/>
                  <a:gd name="T48" fmla="*/ 107 w 497"/>
                  <a:gd name="T49" fmla="*/ 337 h 400"/>
                  <a:gd name="T50" fmla="*/ 248 w 497"/>
                  <a:gd name="T51" fmla="*/ 399 h 400"/>
                  <a:gd name="T52" fmla="*/ 435 w 497"/>
                  <a:gd name="T53" fmla="*/ 257 h 400"/>
                  <a:gd name="T54" fmla="*/ 496 w 497"/>
                  <a:gd name="T55" fmla="*/ 257 h 400"/>
                  <a:gd name="T56" fmla="*/ 496 w 497"/>
                  <a:gd name="T57" fmla="*/ 196 h 400"/>
                  <a:gd name="T58" fmla="*/ 416 w 497"/>
                  <a:gd name="T59" fmla="*/ 196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97" h="400">
                    <a:moveTo>
                      <a:pt x="169" y="196"/>
                    </a:moveTo>
                    <a:lnTo>
                      <a:pt x="169" y="196"/>
                    </a:lnTo>
                    <a:cubicBezTo>
                      <a:pt x="169" y="240"/>
                      <a:pt x="204" y="275"/>
                      <a:pt x="248" y="275"/>
                    </a:cubicBezTo>
                    <a:cubicBezTo>
                      <a:pt x="292" y="275"/>
                      <a:pt x="328" y="240"/>
                      <a:pt x="328" y="196"/>
                    </a:cubicBezTo>
                    <a:cubicBezTo>
                      <a:pt x="328" y="151"/>
                      <a:pt x="292" y="116"/>
                      <a:pt x="248" y="116"/>
                    </a:cubicBezTo>
                    <a:cubicBezTo>
                      <a:pt x="204" y="116"/>
                      <a:pt x="169" y="151"/>
                      <a:pt x="169" y="196"/>
                    </a:cubicBezTo>
                    <a:close/>
                    <a:moveTo>
                      <a:pt x="116" y="169"/>
                    </a:moveTo>
                    <a:lnTo>
                      <a:pt x="116" y="169"/>
                    </a:lnTo>
                    <a:cubicBezTo>
                      <a:pt x="124" y="107"/>
                      <a:pt x="186" y="63"/>
                      <a:pt x="248" y="63"/>
                    </a:cubicBezTo>
                    <a:cubicBezTo>
                      <a:pt x="284" y="63"/>
                      <a:pt x="319" y="71"/>
                      <a:pt x="345" y="98"/>
                    </a:cubicBezTo>
                    <a:cubicBezTo>
                      <a:pt x="354" y="107"/>
                      <a:pt x="381" y="107"/>
                      <a:pt x="390" y="98"/>
                    </a:cubicBezTo>
                    <a:cubicBezTo>
                      <a:pt x="399" y="89"/>
                      <a:pt x="399" y="71"/>
                      <a:pt x="390" y="54"/>
                    </a:cubicBezTo>
                    <a:cubicBezTo>
                      <a:pt x="354" y="18"/>
                      <a:pt x="301" y="0"/>
                      <a:pt x="248" y="0"/>
                    </a:cubicBezTo>
                    <a:cubicBezTo>
                      <a:pt x="160" y="0"/>
                      <a:pt x="80" y="54"/>
                      <a:pt x="62" y="143"/>
                    </a:cubicBezTo>
                    <a:cubicBezTo>
                      <a:pt x="0" y="143"/>
                      <a:pt x="0" y="143"/>
                      <a:pt x="0" y="143"/>
                    </a:cubicBezTo>
                    <a:cubicBezTo>
                      <a:pt x="0" y="196"/>
                      <a:pt x="0" y="196"/>
                      <a:pt x="0" y="196"/>
                    </a:cubicBezTo>
                    <a:cubicBezTo>
                      <a:pt x="80" y="196"/>
                      <a:pt x="80" y="196"/>
                      <a:pt x="80" y="196"/>
                    </a:cubicBezTo>
                    <a:cubicBezTo>
                      <a:pt x="107" y="196"/>
                      <a:pt x="107" y="178"/>
                      <a:pt x="116" y="169"/>
                    </a:cubicBezTo>
                    <a:close/>
                    <a:moveTo>
                      <a:pt x="416" y="196"/>
                    </a:moveTo>
                    <a:lnTo>
                      <a:pt x="416" y="196"/>
                    </a:lnTo>
                    <a:cubicBezTo>
                      <a:pt x="390" y="196"/>
                      <a:pt x="390" y="222"/>
                      <a:pt x="381" y="231"/>
                    </a:cubicBezTo>
                    <a:cubicBezTo>
                      <a:pt x="372" y="293"/>
                      <a:pt x="319" y="337"/>
                      <a:pt x="248" y="337"/>
                    </a:cubicBezTo>
                    <a:cubicBezTo>
                      <a:pt x="213" y="337"/>
                      <a:pt x="177" y="319"/>
                      <a:pt x="151" y="293"/>
                    </a:cubicBezTo>
                    <a:cubicBezTo>
                      <a:pt x="142" y="284"/>
                      <a:pt x="116" y="284"/>
                      <a:pt x="107" y="293"/>
                    </a:cubicBezTo>
                    <a:cubicBezTo>
                      <a:pt x="97" y="310"/>
                      <a:pt x="97" y="328"/>
                      <a:pt x="107" y="337"/>
                    </a:cubicBezTo>
                    <a:cubicBezTo>
                      <a:pt x="142" y="373"/>
                      <a:pt x="195" y="399"/>
                      <a:pt x="248" y="399"/>
                    </a:cubicBezTo>
                    <a:cubicBezTo>
                      <a:pt x="337" y="399"/>
                      <a:pt x="416" y="337"/>
                      <a:pt x="435" y="257"/>
                    </a:cubicBezTo>
                    <a:cubicBezTo>
                      <a:pt x="496" y="257"/>
                      <a:pt x="496" y="257"/>
                      <a:pt x="496" y="257"/>
                    </a:cubicBezTo>
                    <a:cubicBezTo>
                      <a:pt x="496" y="196"/>
                      <a:pt x="496" y="196"/>
                      <a:pt x="496" y="196"/>
                    </a:cubicBezTo>
                    <a:lnTo>
                      <a:pt x="416" y="19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  <a:extLst>
                <a:ext uri="{91240B29-F687-4f45-9708-019B960494DF}">
  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7" name="išḷíḑè">
              <a:extLst>
                <a:ext uri="{FF2B5EF4-FFF2-40B4-BE49-F238E27FC236}">
                  <a16:creationId xmlns:a16="http://schemas.microsoft.com/office/drawing/2014/main" xmlns="" id="{83D27736-00B4-4F2F-A880-A67D8182C337}"/>
                </a:ext>
              </a:extLst>
            </p:cNvPr>
            <p:cNvGrpSpPr/>
            <p:nvPr/>
          </p:nvGrpSpPr>
          <p:grpSpPr>
            <a:xfrm>
              <a:off x="786000" y="2687549"/>
              <a:ext cx="764860" cy="765060"/>
              <a:chOff x="6377202" y="3049115"/>
              <a:chExt cx="764860" cy="765060"/>
            </a:xfrm>
          </p:grpSpPr>
          <p:sp>
            <p:nvSpPr>
              <p:cNvPr id="44" name="ïṧḻíḋê">
                <a:extLst>
                  <a:ext uri="{FF2B5EF4-FFF2-40B4-BE49-F238E27FC236}">
                    <a16:creationId xmlns:a16="http://schemas.microsoft.com/office/drawing/2014/main" xmlns="" id="{17F95B29-EE6E-471E-959F-B241ACD3A9D9}"/>
                  </a:ext>
                </a:extLst>
              </p:cNvPr>
              <p:cNvSpPr/>
              <p:nvPr/>
            </p:nvSpPr>
            <p:spPr bwMode="auto">
              <a:xfrm>
                <a:off x="6377202" y="3049115"/>
                <a:ext cx="764860" cy="765060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îśľíḋe">
                <a:extLst>
                  <a:ext uri="{FF2B5EF4-FFF2-40B4-BE49-F238E27FC236}">
                    <a16:creationId xmlns:a16="http://schemas.microsoft.com/office/drawing/2014/main" xmlns="" id="{13CB6C5D-6002-4523-B5EF-798893A94CE9}"/>
                  </a:ext>
                </a:extLst>
              </p:cNvPr>
              <p:cNvSpPr/>
              <p:nvPr/>
            </p:nvSpPr>
            <p:spPr bwMode="auto">
              <a:xfrm>
                <a:off x="6593915" y="3298192"/>
                <a:ext cx="331434" cy="266907"/>
              </a:xfrm>
              <a:custGeom>
                <a:avLst/>
                <a:gdLst>
                  <a:gd name="T0" fmla="*/ 443 w 497"/>
                  <a:gd name="T1" fmla="*/ 0 h 400"/>
                  <a:gd name="T2" fmla="*/ 443 w 497"/>
                  <a:gd name="T3" fmla="*/ 0 h 400"/>
                  <a:gd name="T4" fmla="*/ 53 w 497"/>
                  <a:gd name="T5" fmla="*/ 0 h 400"/>
                  <a:gd name="T6" fmla="*/ 0 w 497"/>
                  <a:gd name="T7" fmla="*/ 44 h 400"/>
                  <a:gd name="T8" fmla="*/ 0 w 497"/>
                  <a:gd name="T9" fmla="*/ 346 h 400"/>
                  <a:gd name="T10" fmla="*/ 53 w 497"/>
                  <a:gd name="T11" fmla="*/ 399 h 400"/>
                  <a:gd name="T12" fmla="*/ 443 w 497"/>
                  <a:gd name="T13" fmla="*/ 399 h 400"/>
                  <a:gd name="T14" fmla="*/ 496 w 497"/>
                  <a:gd name="T15" fmla="*/ 346 h 400"/>
                  <a:gd name="T16" fmla="*/ 496 w 497"/>
                  <a:gd name="T17" fmla="*/ 44 h 400"/>
                  <a:gd name="T18" fmla="*/ 443 w 497"/>
                  <a:gd name="T19" fmla="*/ 0 h 400"/>
                  <a:gd name="T20" fmla="*/ 443 w 497"/>
                  <a:gd name="T21" fmla="*/ 346 h 400"/>
                  <a:gd name="T22" fmla="*/ 443 w 497"/>
                  <a:gd name="T23" fmla="*/ 346 h 400"/>
                  <a:gd name="T24" fmla="*/ 53 w 497"/>
                  <a:gd name="T25" fmla="*/ 346 h 400"/>
                  <a:gd name="T26" fmla="*/ 53 w 497"/>
                  <a:gd name="T27" fmla="*/ 44 h 400"/>
                  <a:gd name="T28" fmla="*/ 443 w 497"/>
                  <a:gd name="T29" fmla="*/ 44 h 400"/>
                  <a:gd name="T30" fmla="*/ 443 w 497"/>
                  <a:gd name="T31" fmla="*/ 346 h 400"/>
                  <a:gd name="T32" fmla="*/ 222 w 497"/>
                  <a:gd name="T33" fmla="*/ 249 h 400"/>
                  <a:gd name="T34" fmla="*/ 222 w 497"/>
                  <a:gd name="T35" fmla="*/ 249 h 400"/>
                  <a:gd name="T36" fmla="*/ 97 w 497"/>
                  <a:gd name="T37" fmla="*/ 249 h 400"/>
                  <a:gd name="T38" fmla="*/ 97 w 497"/>
                  <a:gd name="T39" fmla="*/ 293 h 400"/>
                  <a:gd name="T40" fmla="*/ 222 w 497"/>
                  <a:gd name="T41" fmla="*/ 293 h 400"/>
                  <a:gd name="T42" fmla="*/ 222 w 497"/>
                  <a:gd name="T43" fmla="*/ 249 h 400"/>
                  <a:gd name="T44" fmla="*/ 222 w 497"/>
                  <a:gd name="T45" fmla="*/ 178 h 400"/>
                  <a:gd name="T46" fmla="*/ 222 w 497"/>
                  <a:gd name="T47" fmla="*/ 178 h 400"/>
                  <a:gd name="T48" fmla="*/ 97 w 497"/>
                  <a:gd name="T49" fmla="*/ 178 h 400"/>
                  <a:gd name="T50" fmla="*/ 97 w 497"/>
                  <a:gd name="T51" fmla="*/ 222 h 400"/>
                  <a:gd name="T52" fmla="*/ 222 w 497"/>
                  <a:gd name="T53" fmla="*/ 222 h 400"/>
                  <a:gd name="T54" fmla="*/ 222 w 497"/>
                  <a:gd name="T55" fmla="*/ 178 h 400"/>
                  <a:gd name="T56" fmla="*/ 222 w 497"/>
                  <a:gd name="T57" fmla="*/ 98 h 400"/>
                  <a:gd name="T58" fmla="*/ 222 w 497"/>
                  <a:gd name="T59" fmla="*/ 98 h 400"/>
                  <a:gd name="T60" fmla="*/ 97 w 497"/>
                  <a:gd name="T61" fmla="*/ 98 h 400"/>
                  <a:gd name="T62" fmla="*/ 97 w 497"/>
                  <a:gd name="T63" fmla="*/ 143 h 400"/>
                  <a:gd name="T64" fmla="*/ 222 w 497"/>
                  <a:gd name="T65" fmla="*/ 143 h 400"/>
                  <a:gd name="T66" fmla="*/ 222 w 497"/>
                  <a:gd name="T67" fmla="*/ 98 h 400"/>
                  <a:gd name="T68" fmla="*/ 389 w 497"/>
                  <a:gd name="T69" fmla="*/ 257 h 400"/>
                  <a:gd name="T70" fmla="*/ 389 w 497"/>
                  <a:gd name="T71" fmla="*/ 257 h 400"/>
                  <a:gd name="T72" fmla="*/ 354 w 497"/>
                  <a:gd name="T73" fmla="*/ 231 h 400"/>
                  <a:gd name="T74" fmla="*/ 381 w 497"/>
                  <a:gd name="T75" fmla="*/ 151 h 400"/>
                  <a:gd name="T76" fmla="*/ 336 w 497"/>
                  <a:gd name="T77" fmla="*/ 98 h 400"/>
                  <a:gd name="T78" fmla="*/ 292 w 497"/>
                  <a:gd name="T79" fmla="*/ 151 h 400"/>
                  <a:gd name="T80" fmla="*/ 319 w 497"/>
                  <a:gd name="T81" fmla="*/ 231 h 400"/>
                  <a:gd name="T82" fmla="*/ 275 w 497"/>
                  <a:gd name="T83" fmla="*/ 257 h 400"/>
                  <a:gd name="T84" fmla="*/ 275 w 497"/>
                  <a:gd name="T85" fmla="*/ 293 h 400"/>
                  <a:gd name="T86" fmla="*/ 398 w 497"/>
                  <a:gd name="T87" fmla="*/ 293 h 400"/>
                  <a:gd name="T88" fmla="*/ 389 w 497"/>
                  <a:gd name="T89" fmla="*/ 257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497" h="400">
                    <a:moveTo>
                      <a:pt x="443" y="0"/>
                    </a:moveTo>
                    <a:lnTo>
                      <a:pt x="443" y="0"/>
                    </a:lnTo>
                    <a:cubicBezTo>
                      <a:pt x="53" y="0"/>
                      <a:pt x="53" y="0"/>
                      <a:pt x="53" y="0"/>
                    </a:cubicBezTo>
                    <a:cubicBezTo>
                      <a:pt x="17" y="0"/>
                      <a:pt x="0" y="18"/>
                      <a:pt x="0" y="44"/>
                    </a:cubicBezTo>
                    <a:cubicBezTo>
                      <a:pt x="0" y="346"/>
                      <a:pt x="0" y="346"/>
                      <a:pt x="0" y="346"/>
                    </a:cubicBezTo>
                    <a:cubicBezTo>
                      <a:pt x="0" y="373"/>
                      <a:pt x="17" y="399"/>
                      <a:pt x="53" y="399"/>
                    </a:cubicBezTo>
                    <a:cubicBezTo>
                      <a:pt x="443" y="399"/>
                      <a:pt x="443" y="399"/>
                      <a:pt x="443" y="399"/>
                    </a:cubicBezTo>
                    <a:cubicBezTo>
                      <a:pt x="470" y="399"/>
                      <a:pt x="496" y="373"/>
                      <a:pt x="496" y="346"/>
                    </a:cubicBezTo>
                    <a:cubicBezTo>
                      <a:pt x="496" y="44"/>
                      <a:pt x="496" y="44"/>
                      <a:pt x="496" y="44"/>
                    </a:cubicBezTo>
                    <a:cubicBezTo>
                      <a:pt x="496" y="18"/>
                      <a:pt x="470" y="0"/>
                      <a:pt x="443" y="0"/>
                    </a:cubicBezTo>
                    <a:close/>
                    <a:moveTo>
                      <a:pt x="443" y="346"/>
                    </a:moveTo>
                    <a:lnTo>
                      <a:pt x="443" y="346"/>
                    </a:lnTo>
                    <a:cubicBezTo>
                      <a:pt x="53" y="346"/>
                      <a:pt x="53" y="346"/>
                      <a:pt x="53" y="346"/>
                    </a:cubicBezTo>
                    <a:cubicBezTo>
                      <a:pt x="53" y="44"/>
                      <a:pt x="53" y="44"/>
                      <a:pt x="53" y="44"/>
                    </a:cubicBezTo>
                    <a:cubicBezTo>
                      <a:pt x="443" y="44"/>
                      <a:pt x="443" y="44"/>
                      <a:pt x="443" y="44"/>
                    </a:cubicBezTo>
                    <a:lnTo>
                      <a:pt x="443" y="346"/>
                    </a:lnTo>
                    <a:close/>
                    <a:moveTo>
                      <a:pt x="222" y="249"/>
                    </a:moveTo>
                    <a:lnTo>
                      <a:pt x="222" y="249"/>
                    </a:lnTo>
                    <a:cubicBezTo>
                      <a:pt x="97" y="249"/>
                      <a:pt x="97" y="249"/>
                      <a:pt x="97" y="249"/>
                    </a:cubicBezTo>
                    <a:cubicBezTo>
                      <a:pt x="97" y="293"/>
                      <a:pt x="97" y="293"/>
                      <a:pt x="97" y="293"/>
                    </a:cubicBezTo>
                    <a:cubicBezTo>
                      <a:pt x="222" y="293"/>
                      <a:pt x="222" y="293"/>
                      <a:pt x="222" y="293"/>
                    </a:cubicBezTo>
                    <a:lnTo>
                      <a:pt x="222" y="249"/>
                    </a:lnTo>
                    <a:close/>
                    <a:moveTo>
                      <a:pt x="222" y="178"/>
                    </a:moveTo>
                    <a:lnTo>
                      <a:pt x="222" y="178"/>
                    </a:lnTo>
                    <a:cubicBezTo>
                      <a:pt x="97" y="178"/>
                      <a:pt x="97" y="178"/>
                      <a:pt x="97" y="178"/>
                    </a:cubicBezTo>
                    <a:cubicBezTo>
                      <a:pt x="97" y="222"/>
                      <a:pt x="97" y="222"/>
                      <a:pt x="97" y="222"/>
                    </a:cubicBezTo>
                    <a:cubicBezTo>
                      <a:pt x="222" y="222"/>
                      <a:pt x="222" y="222"/>
                      <a:pt x="222" y="222"/>
                    </a:cubicBezTo>
                    <a:lnTo>
                      <a:pt x="222" y="178"/>
                    </a:lnTo>
                    <a:close/>
                    <a:moveTo>
                      <a:pt x="222" y="98"/>
                    </a:moveTo>
                    <a:lnTo>
                      <a:pt x="222" y="98"/>
                    </a:lnTo>
                    <a:cubicBezTo>
                      <a:pt x="97" y="98"/>
                      <a:pt x="97" y="98"/>
                      <a:pt x="97" y="98"/>
                    </a:cubicBezTo>
                    <a:cubicBezTo>
                      <a:pt x="97" y="143"/>
                      <a:pt x="97" y="143"/>
                      <a:pt x="97" y="143"/>
                    </a:cubicBezTo>
                    <a:cubicBezTo>
                      <a:pt x="222" y="143"/>
                      <a:pt x="222" y="143"/>
                      <a:pt x="222" y="143"/>
                    </a:cubicBezTo>
                    <a:lnTo>
                      <a:pt x="222" y="98"/>
                    </a:lnTo>
                    <a:close/>
                    <a:moveTo>
                      <a:pt x="389" y="257"/>
                    </a:moveTo>
                    <a:lnTo>
                      <a:pt x="389" y="257"/>
                    </a:lnTo>
                    <a:cubicBezTo>
                      <a:pt x="389" y="257"/>
                      <a:pt x="354" y="249"/>
                      <a:pt x="354" y="231"/>
                    </a:cubicBezTo>
                    <a:cubicBezTo>
                      <a:pt x="354" y="204"/>
                      <a:pt x="381" y="196"/>
                      <a:pt x="381" y="151"/>
                    </a:cubicBezTo>
                    <a:cubicBezTo>
                      <a:pt x="381" y="125"/>
                      <a:pt x="372" y="98"/>
                      <a:pt x="336" y="98"/>
                    </a:cubicBezTo>
                    <a:cubicBezTo>
                      <a:pt x="301" y="98"/>
                      <a:pt x="292" y="125"/>
                      <a:pt x="292" y="151"/>
                    </a:cubicBezTo>
                    <a:cubicBezTo>
                      <a:pt x="292" y="196"/>
                      <a:pt x="319" y="204"/>
                      <a:pt x="319" y="231"/>
                    </a:cubicBezTo>
                    <a:cubicBezTo>
                      <a:pt x="319" y="249"/>
                      <a:pt x="275" y="257"/>
                      <a:pt x="275" y="257"/>
                    </a:cubicBezTo>
                    <a:lnTo>
                      <a:pt x="275" y="293"/>
                    </a:lnTo>
                    <a:cubicBezTo>
                      <a:pt x="398" y="293"/>
                      <a:pt x="398" y="293"/>
                      <a:pt x="398" y="293"/>
                    </a:cubicBezTo>
                    <a:cubicBezTo>
                      <a:pt x="398" y="293"/>
                      <a:pt x="398" y="257"/>
                      <a:pt x="389" y="25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  <a:extLst>
                <a:ext uri="{91240B29-F687-4f45-9708-019B960494DF}">
  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8" name="ïṩḻîdè">
              <a:extLst>
                <a:ext uri="{FF2B5EF4-FFF2-40B4-BE49-F238E27FC236}">
                  <a16:creationId xmlns:a16="http://schemas.microsoft.com/office/drawing/2014/main" xmlns="" id="{FA1A8274-5AD6-4931-9E4B-12D76D8EBB78}"/>
                </a:ext>
              </a:extLst>
            </p:cNvPr>
            <p:cNvGrpSpPr/>
            <p:nvPr/>
          </p:nvGrpSpPr>
          <p:grpSpPr>
            <a:xfrm>
              <a:off x="1685002" y="2526304"/>
              <a:ext cx="3510998" cy="2190750"/>
              <a:chOff x="1685002" y="2526304"/>
              <a:chExt cx="4254488" cy="2190750"/>
            </a:xfrm>
          </p:grpSpPr>
          <p:cxnSp>
            <p:nvCxnSpPr>
              <p:cNvPr id="41" name="直接连接符 40">
                <a:extLst>
                  <a:ext uri="{FF2B5EF4-FFF2-40B4-BE49-F238E27FC236}">
                    <a16:creationId xmlns:a16="http://schemas.microsoft.com/office/drawing/2014/main" xmlns="" id="{1E61F960-FE1A-402E-BDD7-B14FDCC51DBE}"/>
                  </a:ext>
                </a:extLst>
              </p:cNvPr>
              <p:cNvCxnSpPr/>
              <p:nvPr/>
            </p:nvCxnSpPr>
            <p:spPr>
              <a:xfrm>
                <a:off x="1685002" y="2526304"/>
                <a:ext cx="4254488" cy="0"/>
              </a:xfrm>
              <a:prstGeom prst="line">
                <a:avLst/>
              </a:prstGeom>
              <a:ln w="3175" cap="rnd">
                <a:solidFill>
                  <a:schemeClr val="bg1">
                    <a:lumMod val="8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>
                <a:extLst>
                  <a:ext uri="{FF2B5EF4-FFF2-40B4-BE49-F238E27FC236}">
                    <a16:creationId xmlns:a16="http://schemas.microsoft.com/office/drawing/2014/main" xmlns="" id="{646AF17A-C52C-4765-A115-0ED70B6F3637}"/>
                  </a:ext>
                </a:extLst>
              </p:cNvPr>
              <p:cNvCxnSpPr/>
              <p:nvPr/>
            </p:nvCxnSpPr>
            <p:spPr>
              <a:xfrm>
                <a:off x="1685002" y="3621679"/>
                <a:ext cx="4254488" cy="0"/>
              </a:xfrm>
              <a:prstGeom prst="line">
                <a:avLst/>
              </a:prstGeom>
              <a:ln w="3175" cap="rnd">
                <a:solidFill>
                  <a:schemeClr val="bg1">
                    <a:lumMod val="8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>
                <a:extLst>
                  <a:ext uri="{FF2B5EF4-FFF2-40B4-BE49-F238E27FC236}">
                    <a16:creationId xmlns:a16="http://schemas.microsoft.com/office/drawing/2014/main" xmlns="" id="{80A68383-EDEE-4FDE-9A99-D6472D4464DD}"/>
                  </a:ext>
                </a:extLst>
              </p:cNvPr>
              <p:cNvCxnSpPr/>
              <p:nvPr/>
            </p:nvCxnSpPr>
            <p:spPr>
              <a:xfrm>
                <a:off x="1685002" y="4717054"/>
                <a:ext cx="4254488" cy="0"/>
              </a:xfrm>
              <a:prstGeom prst="line">
                <a:avLst/>
              </a:prstGeom>
              <a:ln w="3175" cap="rnd">
                <a:solidFill>
                  <a:schemeClr val="bg1">
                    <a:lumMod val="8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" name="ïślïḑè">
              <a:extLst>
                <a:ext uri="{FF2B5EF4-FFF2-40B4-BE49-F238E27FC236}">
                  <a16:creationId xmlns:a16="http://schemas.microsoft.com/office/drawing/2014/main" xmlns="" id="{260CEFE4-F1A7-40AC-8CE4-CBF0AB62CDBC}"/>
                </a:ext>
              </a:extLst>
            </p:cNvPr>
            <p:cNvGrpSpPr/>
            <p:nvPr/>
          </p:nvGrpSpPr>
          <p:grpSpPr>
            <a:xfrm>
              <a:off x="6525232" y="1588411"/>
              <a:ext cx="4693023" cy="4249199"/>
              <a:chOff x="6829425" y="1588411"/>
              <a:chExt cx="4693023" cy="4249199"/>
            </a:xfrm>
          </p:grpSpPr>
          <p:sp>
            <p:nvSpPr>
              <p:cNvPr id="20" name="íŝ1ídé">
                <a:extLst>
                  <a:ext uri="{FF2B5EF4-FFF2-40B4-BE49-F238E27FC236}">
                    <a16:creationId xmlns:a16="http://schemas.microsoft.com/office/drawing/2014/main" xmlns="" id="{73A082C8-1398-4AFB-BBC9-53C0DF553D34}"/>
                  </a:ext>
                </a:extLst>
              </p:cNvPr>
              <p:cNvSpPr/>
              <p:nvPr/>
            </p:nvSpPr>
            <p:spPr>
              <a:xfrm>
                <a:off x="7438449" y="1588411"/>
                <a:ext cx="3164298" cy="4249199"/>
              </a:xfrm>
              <a:custGeom>
                <a:avLst/>
                <a:gdLst>
                  <a:gd name="connsiteX0" fmla="*/ 5879 w 3018034"/>
                  <a:gd name="connsiteY0" fmla="*/ 349230 h 4052789"/>
                  <a:gd name="connsiteX1" fmla="*/ 5879 w 3018034"/>
                  <a:gd name="connsiteY1" fmla="*/ 349230 h 4052789"/>
                  <a:gd name="connsiteX2" fmla="*/ 5879 w 3018034"/>
                  <a:gd name="connsiteY2" fmla="*/ 4052397 h 4052789"/>
                  <a:gd name="connsiteX3" fmla="*/ 2427362 w 3018034"/>
                  <a:gd name="connsiteY3" fmla="*/ 4052397 h 4052789"/>
                  <a:gd name="connsiteX4" fmla="*/ 2700161 w 3018034"/>
                  <a:gd name="connsiteY4" fmla="*/ 3779598 h 4052789"/>
                  <a:gd name="connsiteX5" fmla="*/ 2700161 w 3018034"/>
                  <a:gd name="connsiteY5" fmla="*/ 349230 h 4052789"/>
                  <a:gd name="connsiteX6" fmla="*/ 2700161 w 3018034"/>
                  <a:gd name="connsiteY6" fmla="*/ 320225 h 4052789"/>
                  <a:gd name="connsiteX7" fmla="*/ 3015291 w 3018034"/>
                  <a:gd name="connsiteY7" fmla="*/ 5879 h 4052789"/>
                  <a:gd name="connsiteX8" fmla="*/ 350014 w 3018034"/>
                  <a:gd name="connsiteY8" fmla="*/ 5879 h 4052789"/>
                  <a:gd name="connsiteX9" fmla="*/ 5879 w 3018034"/>
                  <a:gd name="connsiteY9" fmla="*/ 349230 h 40527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018034" h="4052789">
                    <a:moveTo>
                      <a:pt x="5879" y="349230"/>
                    </a:moveTo>
                    <a:lnTo>
                      <a:pt x="5879" y="349230"/>
                    </a:lnTo>
                    <a:lnTo>
                      <a:pt x="5879" y="4052397"/>
                    </a:lnTo>
                    <a:lnTo>
                      <a:pt x="2427362" y="4052397"/>
                    </a:lnTo>
                    <a:cubicBezTo>
                      <a:pt x="2577872" y="4052397"/>
                      <a:pt x="2700161" y="3930108"/>
                      <a:pt x="2700161" y="3779598"/>
                    </a:cubicBezTo>
                    <a:lnTo>
                      <a:pt x="2700161" y="349230"/>
                    </a:lnTo>
                    <a:lnTo>
                      <a:pt x="2700161" y="320225"/>
                    </a:lnTo>
                    <a:cubicBezTo>
                      <a:pt x="2700161" y="146982"/>
                      <a:pt x="2841264" y="5879"/>
                      <a:pt x="3015291" y="5879"/>
                    </a:cubicBezTo>
                    <a:lnTo>
                      <a:pt x="350014" y="5879"/>
                    </a:lnTo>
                    <a:cubicBezTo>
                      <a:pt x="160309" y="5879"/>
                      <a:pt x="5879" y="159525"/>
                      <a:pt x="5879" y="349230"/>
                    </a:cubicBezTo>
                    <a:close/>
                  </a:path>
                </a:pathLst>
              </a:custGeom>
              <a:solidFill>
                <a:schemeClr val="bg2">
                  <a:alpha val="5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ïṡḻíḋê">
                <a:extLst>
                  <a:ext uri="{FF2B5EF4-FFF2-40B4-BE49-F238E27FC236}">
                    <a16:creationId xmlns:a16="http://schemas.microsoft.com/office/drawing/2014/main" xmlns="" id="{AD76A2E8-DF9E-4FA9-ACE5-81E52A220457}"/>
                  </a:ext>
                </a:extLst>
              </p:cNvPr>
              <p:cNvSpPr/>
              <p:nvPr/>
            </p:nvSpPr>
            <p:spPr>
              <a:xfrm>
                <a:off x="10889588" y="2541810"/>
                <a:ext cx="632860" cy="2391716"/>
              </a:xfrm>
              <a:custGeom>
                <a:avLst/>
                <a:gdLst>
                  <a:gd name="connsiteX0" fmla="*/ 602431 w 603606"/>
                  <a:gd name="connsiteY0" fmla="*/ 1979752 h 2281163"/>
                  <a:gd name="connsiteX1" fmla="*/ 602431 w 603606"/>
                  <a:gd name="connsiteY1" fmla="*/ 5879 h 2281163"/>
                  <a:gd name="connsiteX2" fmla="*/ 5879 w 603606"/>
                  <a:gd name="connsiteY2" fmla="*/ 5879 h 2281163"/>
                  <a:gd name="connsiteX3" fmla="*/ 5879 w 603606"/>
                  <a:gd name="connsiteY3" fmla="*/ 1995430 h 2281163"/>
                  <a:gd name="connsiteX4" fmla="*/ 288085 w 603606"/>
                  <a:gd name="connsiteY4" fmla="*/ 2277636 h 2281163"/>
                  <a:gd name="connsiteX5" fmla="*/ 288085 w 603606"/>
                  <a:gd name="connsiteY5" fmla="*/ 2277636 h 2281163"/>
                  <a:gd name="connsiteX6" fmla="*/ 288869 w 603606"/>
                  <a:gd name="connsiteY6" fmla="*/ 2277636 h 2281163"/>
                  <a:gd name="connsiteX7" fmla="*/ 602431 w 603606"/>
                  <a:gd name="connsiteY7" fmla="*/ 1979752 h 22811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03606" h="2281163">
                    <a:moveTo>
                      <a:pt x="602431" y="1979752"/>
                    </a:moveTo>
                    <a:lnTo>
                      <a:pt x="602431" y="5879"/>
                    </a:lnTo>
                    <a:lnTo>
                      <a:pt x="5879" y="5879"/>
                    </a:lnTo>
                    <a:lnTo>
                      <a:pt x="5879" y="1995430"/>
                    </a:lnTo>
                    <a:cubicBezTo>
                      <a:pt x="5879" y="2151428"/>
                      <a:pt x="132088" y="2277636"/>
                      <a:pt x="288085" y="2277636"/>
                    </a:cubicBezTo>
                    <a:lnTo>
                      <a:pt x="288085" y="2277636"/>
                    </a:lnTo>
                    <a:lnTo>
                      <a:pt x="288869" y="2277636"/>
                    </a:lnTo>
                    <a:cubicBezTo>
                      <a:pt x="456625" y="2277636"/>
                      <a:pt x="593808" y="2145940"/>
                      <a:pt x="602431" y="1979752"/>
                    </a:cubicBezTo>
                    <a:close/>
                  </a:path>
                </a:pathLst>
              </a:custGeom>
              <a:solidFill>
                <a:srgbClr val="C4C4C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îŝḷiḑê">
                <a:extLst>
                  <a:ext uri="{FF2B5EF4-FFF2-40B4-BE49-F238E27FC236}">
                    <a16:creationId xmlns:a16="http://schemas.microsoft.com/office/drawing/2014/main" xmlns="" id="{30A70E24-4749-47BA-AB4C-9BC2CB882F7C}"/>
                  </a:ext>
                </a:extLst>
              </p:cNvPr>
              <p:cNvSpPr/>
              <p:nvPr/>
            </p:nvSpPr>
            <p:spPr>
              <a:xfrm>
                <a:off x="10263304" y="1588411"/>
                <a:ext cx="928742" cy="3345115"/>
              </a:xfrm>
              <a:custGeom>
                <a:avLst/>
                <a:gdLst>
                  <a:gd name="connsiteX0" fmla="*/ 603215 w 885812"/>
                  <a:gd name="connsiteY0" fmla="*/ 2904760 h 3190493"/>
                  <a:gd name="connsiteX1" fmla="*/ 603215 w 885812"/>
                  <a:gd name="connsiteY1" fmla="*/ 2788742 h 3190493"/>
                  <a:gd name="connsiteX2" fmla="*/ 603215 w 885812"/>
                  <a:gd name="connsiteY2" fmla="*/ 915209 h 3190493"/>
                  <a:gd name="connsiteX3" fmla="*/ 603215 w 885812"/>
                  <a:gd name="connsiteY3" fmla="*/ 288085 h 3190493"/>
                  <a:gd name="connsiteX4" fmla="*/ 321009 w 885812"/>
                  <a:gd name="connsiteY4" fmla="*/ 5879 h 3190493"/>
                  <a:gd name="connsiteX5" fmla="*/ 321009 w 885812"/>
                  <a:gd name="connsiteY5" fmla="*/ 5879 h 3190493"/>
                  <a:gd name="connsiteX6" fmla="*/ 321009 w 885812"/>
                  <a:gd name="connsiteY6" fmla="*/ 5879 h 3190493"/>
                  <a:gd name="connsiteX7" fmla="*/ 5879 w 885812"/>
                  <a:gd name="connsiteY7" fmla="*/ 321009 h 3190493"/>
                  <a:gd name="connsiteX8" fmla="*/ 5879 w 885812"/>
                  <a:gd name="connsiteY8" fmla="*/ 350014 h 3190493"/>
                  <a:gd name="connsiteX9" fmla="*/ 5879 w 885812"/>
                  <a:gd name="connsiteY9" fmla="*/ 2788742 h 3190493"/>
                  <a:gd name="connsiteX10" fmla="*/ 5879 w 885812"/>
                  <a:gd name="connsiteY10" fmla="*/ 2843616 h 3190493"/>
                  <a:gd name="connsiteX11" fmla="*/ 5879 w 885812"/>
                  <a:gd name="connsiteY11" fmla="*/ 3186966 h 3190493"/>
                  <a:gd name="connsiteX12" fmla="*/ 885421 w 885812"/>
                  <a:gd name="connsiteY12" fmla="*/ 3186966 h 3190493"/>
                  <a:gd name="connsiteX13" fmla="*/ 603215 w 885812"/>
                  <a:gd name="connsiteY13" fmla="*/ 2904760 h 3190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85812" h="3190493">
                    <a:moveTo>
                      <a:pt x="603215" y="2904760"/>
                    </a:moveTo>
                    <a:lnTo>
                      <a:pt x="603215" y="2788742"/>
                    </a:lnTo>
                    <a:lnTo>
                      <a:pt x="603215" y="915209"/>
                    </a:lnTo>
                    <a:lnTo>
                      <a:pt x="603215" y="288085"/>
                    </a:lnTo>
                    <a:cubicBezTo>
                      <a:pt x="603215" y="132088"/>
                      <a:pt x="477006" y="5879"/>
                      <a:pt x="321009" y="5879"/>
                    </a:cubicBezTo>
                    <a:lnTo>
                      <a:pt x="321009" y="5879"/>
                    </a:lnTo>
                    <a:lnTo>
                      <a:pt x="321009" y="5879"/>
                    </a:lnTo>
                    <a:cubicBezTo>
                      <a:pt x="146982" y="5879"/>
                      <a:pt x="5879" y="146982"/>
                      <a:pt x="5879" y="321009"/>
                    </a:cubicBezTo>
                    <a:lnTo>
                      <a:pt x="5879" y="350014"/>
                    </a:lnTo>
                    <a:lnTo>
                      <a:pt x="5879" y="2788742"/>
                    </a:lnTo>
                    <a:lnTo>
                      <a:pt x="5879" y="2843616"/>
                    </a:lnTo>
                    <a:lnTo>
                      <a:pt x="5879" y="3186966"/>
                    </a:lnTo>
                    <a:lnTo>
                      <a:pt x="885421" y="3186966"/>
                    </a:lnTo>
                    <a:cubicBezTo>
                      <a:pt x="729424" y="3186966"/>
                      <a:pt x="603215" y="3060757"/>
                      <a:pt x="603215" y="2904760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ïsľíďé">
                <a:extLst>
                  <a:ext uri="{FF2B5EF4-FFF2-40B4-BE49-F238E27FC236}">
                    <a16:creationId xmlns:a16="http://schemas.microsoft.com/office/drawing/2014/main" xmlns="" id="{CA37FA00-CB1D-4ABE-B322-0F1CB57D16AB}"/>
                  </a:ext>
                </a:extLst>
              </p:cNvPr>
              <p:cNvSpPr/>
              <p:nvPr/>
            </p:nvSpPr>
            <p:spPr>
              <a:xfrm>
                <a:off x="6829425" y="4982839"/>
                <a:ext cx="3114983" cy="854771"/>
              </a:xfrm>
              <a:custGeom>
                <a:avLst/>
                <a:gdLst>
                  <a:gd name="connsiteX0" fmla="*/ 2684483 w 2971000"/>
                  <a:gd name="connsiteY0" fmla="*/ 532664 h 815261"/>
                  <a:gd name="connsiteX1" fmla="*/ 2684483 w 2971000"/>
                  <a:gd name="connsiteY1" fmla="*/ 5879 h 815261"/>
                  <a:gd name="connsiteX2" fmla="*/ 5879 w 2971000"/>
                  <a:gd name="connsiteY2" fmla="*/ 5879 h 815261"/>
                  <a:gd name="connsiteX3" fmla="*/ 5879 w 2971000"/>
                  <a:gd name="connsiteY3" fmla="*/ 532664 h 815261"/>
                  <a:gd name="connsiteX4" fmla="*/ 288085 w 2971000"/>
                  <a:gd name="connsiteY4" fmla="*/ 814869 h 815261"/>
                  <a:gd name="connsiteX5" fmla="*/ 288085 w 2971000"/>
                  <a:gd name="connsiteY5" fmla="*/ 814869 h 815261"/>
                  <a:gd name="connsiteX6" fmla="*/ 288869 w 2971000"/>
                  <a:gd name="connsiteY6" fmla="*/ 814869 h 815261"/>
                  <a:gd name="connsiteX7" fmla="*/ 2966689 w 2971000"/>
                  <a:gd name="connsiteY7" fmla="*/ 814869 h 815261"/>
                  <a:gd name="connsiteX8" fmla="*/ 2684483 w 2971000"/>
                  <a:gd name="connsiteY8" fmla="*/ 532664 h 8152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71000" h="815261">
                    <a:moveTo>
                      <a:pt x="2684483" y="532664"/>
                    </a:moveTo>
                    <a:lnTo>
                      <a:pt x="2684483" y="5879"/>
                    </a:lnTo>
                    <a:lnTo>
                      <a:pt x="5879" y="5879"/>
                    </a:lnTo>
                    <a:lnTo>
                      <a:pt x="5879" y="532664"/>
                    </a:lnTo>
                    <a:cubicBezTo>
                      <a:pt x="5879" y="688661"/>
                      <a:pt x="132088" y="814869"/>
                      <a:pt x="288085" y="814869"/>
                    </a:cubicBezTo>
                    <a:lnTo>
                      <a:pt x="288085" y="814869"/>
                    </a:lnTo>
                    <a:lnTo>
                      <a:pt x="288869" y="814869"/>
                    </a:lnTo>
                    <a:lnTo>
                      <a:pt x="2966689" y="814869"/>
                    </a:lnTo>
                    <a:cubicBezTo>
                      <a:pt x="2810692" y="814869"/>
                      <a:pt x="2684483" y="688661"/>
                      <a:pt x="2684483" y="532664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ïṩľíḑê">
                <a:extLst>
                  <a:ext uri="{FF2B5EF4-FFF2-40B4-BE49-F238E27FC236}">
                    <a16:creationId xmlns:a16="http://schemas.microsoft.com/office/drawing/2014/main" xmlns="" id="{2CFC6351-8D49-4961-AAAF-0552C5A41170}"/>
                  </a:ext>
                </a:extLst>
              </p:cNvPr>
              <p:cNvSpPr/>
              <p:nvPr/>
            </p:nvSpPr>
            <p:spPr>
              <a:xfrm>
                <a:off x="7771317" y="2134972"/>
                <a:ext cx="419167" cy="419167"/>
              </a:xfrm>
              <a:custGeom>
                <a:avLst/>
                <a:gdLst>
                  <a:gd name="connsiteX0" fmla="*/ 327280 w 399791"/>
                  <a:gd name="connsiteY0" fmla="*/ 394696 h 399791"/>
                  <a:gd name="connsiteX1" fmla="*/ 73295 w 399791"/>
                  <a:gd name="connsiteY1" fmla="*/ 394696 h 399791"/>
                  <a:gd name="connsiteX2" fmla="*/ 5879 w 399791"/>
                  <a:gd name="connsiteY2" fmla="*/ 327280 h 399791"/>
                  <a:gd name="connsiteX3" fmla="*/ 5879 w 399791"/>
                  <a:gd name="connsiteY3" fmla="*/ 73295 h 399791"/>
                  <a:gd name="connsiteX4" fmla="*/ 73295 w 399791"/>
                  <a:gd name="connsiteY4" fmla="*/ 5879 h 399791"/>
                  <a:gd name="connsiteX5" fmla="*/ 327280 w 399791"/>
                  <a:gd name="connsiteY5" fmla="*/ 5879 h 399791"/>
                  <a:gd name="connsiteX6" fmla="*/ 394696 w 399791"/>
                  <a:gd name="connsiteY6" fmla="*/ 73295 h 399791"/>
                  <a:gd name="connsiteX7" fmla="*/ 394696 w 399791"/>
                  <a:gd name="connsiteY7" fmla="*/ 327280 h 399791"/>
                  <a:gd name="connsiteX8" fmla="*/ 327280 w 399791"/>
                  <a:gd name="connsiteY8" fmla="*/ 394696 h 399791"/>
                  <a:gd name="connsiteX9" fmla="*/ 73295 w 399791"/>
                  <a:gd name="connsiteY9" fmla="*/ 45075 h 399791"/>
                  <a:gd name="connsiteX10" fmla="*/ 45075 w 399791"/>
                  <a:gd name="connsiteY10" fmla="*/ 73295 h 399791"/>
                  <a:gd name="connsiteX11" fmla="*/ 45075 w 399791"/>
                  <a:gd name="connsiteY11" fmla="*/ 327280 h 399791"/>
                  <a:gd name="connsiteX12" fmla="*/ 73295 w 399791"/>
                  <a:gd name="connsiteY12" fmla="*/ 355501 h 399791"/>
                  <a:gd name="connsiteX13" fmla="*/ 327280 w 399791"/>
                  <a:gd name="connsiteY13" fmla="*/ 355501 h 399791"/>
                  <a:gd name="connsiteX14" fmla="*/ 355501 w 399791"/>
                  <a:gd name="connsiteY14" fmla="*/ 327280 h 399791"/>
                  <a:gd name="connsiteX15" fmla="*/ 355501 w 399791"/>
                  <a:gd name="connsiteY15" fmla="*/ 73295 h 399791"/>
                  <a:gd name="connsiteX16" fmla="*/ 327280 w 399791"/>
                  <a:gd name="connsiteY16" fmla="*/ 45075 h 399791"/>
                  <a:gd name="connsiteX17" fmla="*/ 73295 w 399791"/>
                  <a:gd name="connsiteY17" fmla="*/ 45075 h 3997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99791" h="399791">
                    <a:moveTo>
                      <a:pt x="327280" y="394696"/>
                    </a:moveTo>
                    <a:lnTo>
                      <a:pt x="73295" y="394696"/>
                    </a:lnTo>
                    <a:cubicBezTo>
                      <a:pt x="36452" y="394696"/>
                      <a:pt x="5879" y="364908"/>
                      <a:pt x="5879" y="327280"/>
                    </a:cubicBezTo>
                    <a:lnTo>
                      <a:pt x="5879" y="73295"/>
                    </a:lnTo>
                    <a:cubicBezTo>
                      <a:pt x="5879" y="36452"/>
                      <a:pt x="35668" y="5879"/>
                      <a:pt x="73295" y="5879"/>
                    </a:cubicBezTo>
                    <a:lnTo>
                      <a:pt x="327280" y="5879"/>
                    </a:lnTo>
                    <a:cubicBezTo>
                      <a:pt x="364124" y="5879"/>
                      <a:pt x="394696" y="35668"/>
                      <a:pt x="394696" y="73295"/>
                    </a:cubicBezTo>
                    <a:lnTo>
                      <a:pt x="394696" y="327280"/>
                    </a:lnTo>
                    <a:cubicBezTo>
                      <a:pt x="394696" y="364908"/>
                      <a:pt x="364124" y="394696"/>
                      <a:pt x="327280" y="394696"/>
                    </a:cubicBezTo>
                    <a:close/>
                    <a:moveTo>
                      <a:pt x="73295" y="45075"/>
                    </a:moveTo>
                    <a:cubicBezTo>
                      <a:pt x="57617" y="45075"/>
                      <a:pt x="45075" y="57617"/>
                      <a:pt x="45075" y="73295"/>
                    </a:cubicBezTo>
                    <a:lnTo>
                      <a:pt x="45075" y="327280"/>
                    </a:lnTo>
                    <a:cubicBezTo>
                      <a:pt x="45075" y="342958"/>
                      <a:pt x="57617" y="355501"/>
                      <a:pt x="73295" y="355501"/>
                    </a:cubicBezTo>
                    <a:lnTo>
                      <a:pt x="327280" y="355501"/>
                    </a:lnTo>
                    <a:cubicBezTo>
                      <a:pt x="342959" y="355501"/>
                      <a:pt x="355501" y="342958"/>
                      <a:pt x="355501" y="327280"/>
                    </a:cubicBezTo>
                    <a:lnTo>
                      <a:pt x="355501" y="73295"/>
                    </a:lnTo>
                    <a:cubicBezTo>
                      <a:pt x="355501" y="57617"/>
                      <a:pt x="342959" y="45075"/>
                      <a:pt x="327280" y="45075"/>
                    </a:cubicBezTo>
                    <a:lnTo>
                      <a:pt x="73295" y="45075"/>
                    </a:lnTo>
                    <a:close/>
                  </a:path>
                </a:pathLst>
              </a:custGeom>
              <a:solidFill>
                <a:schemeClr val="tx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i$lide">
                <a:extLst>
                  <a:ext uri="{FF2B5EF4-FFF2-40B4-BE49-F238E27FC236}">
                    <a16:creationId xmlns:a16="http://schemas.microsoft.com/office/drawing/2014/main" xmlns="" id="{BC11E3DC-5A02-4EAE-ACD8-CCAA1FD0FBD8}"/>
                  </a:ext>
                </a:extLst>
              </p:cNvPr>
              <p:cNvSpPr/>
              <p:nvPr/>
            </p:nvSpPr>
            <p:spPr>
              <a:xfrm>
                <a:off x="7837890" y="1988673"/>
                <a:ext cx="361634" cy="501356"/>
              </a:xfrm>
              <a:custGeom>
                <a:avLst/>
                <a:gdLst>
                  <a:gd name="connsiteX0" fmla="*/ 142279 w 344918"/>
                  <a:gd name="connsiteY0" fmla="*/ 475438 h 478182"/>
                  <a:gd name="connsiteX1" fmla="*/ 5879 w 344918"/>
                  <a:gd name="connsiteY1" fmla="*/ 271623 h 478182"/>
                  <a:gd name="connsiteX2" fmla="*/ 57617 w 344918"/>
                  <a:gd name="connsiteY2" fmla="*/ 236347 h 478182"/>
                  <a:gd name="connsiteX3" fmla="*/ 131304 w 344918"/>
                  <a:gd name="connsiteY3" fmla="*/ 346094 h 478182"/>
                  <a:gd name="connsiteX4" fmla="*/ 282598 w 344918"/>
                  <a:gd name="connsiteY4" fmla="*/ 5879 h 478182"/>
                  <a:gd name="connsiteX5" fmla="*/ 339823 w 344918"/>
                  <a:gd name="connsiteY5" fmla="*/ 30964 h 4781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4918" h="478182">
                    <a:moveTo>
                      <a:pt x="142279" y="475438"/>
                    </a:moveTo>
                    <a:lnTo>
                      <a:pt x="5879" y="271623"/>
                    </a:lnTo>
                    <a:lnTo>
                      <a:pt x="57617" y="236347"/>
                    </a:lnTo>
                    <a:lnTo>
                      <a:pt x="131304" y="346094"/>
                    </a:lnTo>
                    <a:lnTo>
                      <a:pt x="282598" y="5879"/>
                    </a:lnTo>
                    <a:lnTo>
                      <a:pt x="339823" y="30964"/>
                    </a:lnTo>
                    <a:close/>
                  </a:path>
                </a:pathLst>
              </a:custGeom>
              <a:solidFill>
                <a:srgbClr val="C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îṧ1iḋé">
                <a:extLst>
                  <a:ext uri="{FF2B5EF4-FFF2-40B4-BE49-F238E27FC236}">
                    <a16:creationId xmlns:a16="http://schemas.microsoft.com/office/drawing/2014/main" xmlns="" id="{DA7817F9-1BFB-482A-92DB-2BEF935254AA}"/>
                  </a:ext>
                </a:extLst>
              </p:cNvPr>
              <p:cNvSpPr/>
              <p:nvPr/>
            </p:nvSpPr>
            <p:spPr>
              <a:xfrm>
                <a:off x="7771317" y="2855773"/>
                <a:ext cx="419167" cy="419167"/>
              </a:xfrm>
              <a:custGeom>
                <a:avLst/>
                <a:gdLst>
                  <a:gd name="connsiteX0" fmla="*/ 327280 w 399791"/>
                  <a:gd name="connsiteY0" fmla="*/ 394696 h 399791"/>
                  <a:gd name="connsiteX1" fmla="*/ 73295 w 399791"/>
                  <a:gd name="connsiteY1" fmla="*/ 394696 h 399791"/>
                  <a:gd name="connsiteX2" fmla="*/ 5879 w 399791"/>
                  <a:gd name="connsiteY2" fmla="*/ 327280 h 399791"/>
                  <a:gd name="connsiteX3" fmla="*/ 5879 w 399791"/>
                  <a:gd name="connsiteY3" fmla="*/ 73295 h 399791"/>
                  <a:gd name="connsiteX4" fmla="*/ 73295 w 399791"/>
                  <a:gd name="connsiteY4" fmla="*/ 5879 h 399791"/>
                  <a:gd name="connsiteX5" fmla="*/ 327280 w 399791"/>
                  <a:gd name="connsiteY5" fmla="*/ 5879 h 399791"/>
                  <a:gd name="connsiteX6" fmla="*/ 394696 w 399791"/>
                  <a:gd name="connsiteY6" fmla="*/ 73295 h 399791"/>
                  <a:gd name="connsiteX7" fmla="*/ 394696 w 399791"/>
                  <a:gd name="connsiteY7" fmla="*/ 327280 h 399791"/>
                  <a:gd name="connsiteX8" fmla="*/ 327280 w 399791"/>
                  <a:gd name="connsiteY8" fmla="*/ 394696 h 399791"/>
                  <a:gd name="connsiteX9" fmla="*/ 73295 w 399791"/>
                  <a:gd name="connsiteY9" fmla="*/ 45858 h 399791"/>
                  <a:gd name="connsiteX10" fmla="*/ 45075 w 399791"/>
                  <a:gd name="connsiteY10" fmla="*/ 74079 h 399791"/>
                  <a:gd name="connsiteX11" fmla="*/ 45075 w 399791"/>
                  <a:gd name="connsiteY11" fmla="*/ 328064 h 399791"/>
                  <a:gd name="connsiteX12" fmla="*/ 73295 w 399791"/>
                  <a:gd name="connsiteY12" fmla="*/ 356285 h 399791"/>
                  <a:gd name="connsiteX13" fmla="*/ 327280 w 399791"/>
                  <a:gd name="connsiteY13" fmla="*/ 356285 h 399791"/>
                  <a:gd name="connsiteX14" fmla="*/ 355501 w 399791"/>
                  <a:gd name="connsiteY14" fmla="*/ 328064 h 399791"/>
                  <a:gd name="connsiteX15" fmla="*/ 355501 w 399791"/>
                  <a:gd name="connsiteY15" fmla="*/ 74079 h 399791"/>
                  <a:gd name="connsiteX16" fmla="*/ 327280 w 399791"/>
                  <a:gd name="connsiteY16" fmla="*/ 45858 h 399791"/>
                  <a:gd name="connsiteX17" fmla="*/ 73295 w 399791"/>
                  <a:gd name="connsiteY17" fmla="*/ 45858 h 3997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99791" h="399791">
                    <a:moveTo>
                      <a:pt x="327280" y="394696"/>
                    </a:moveTo>
                    <a:lnTo>
                      <a:pt x="73295" y="394696"/>
                    </a:lnTo>
                    <a:cubicBezTo>
                      <a:pt x="36452" y="394696"/>
                      <a:pt x="5879" y="364908"/>
                      <a:pt x="5879" y="327280"/>
                    </a:cubicBezTo>
                    <a:lnTo>
                      <a:pt x="5879" y="73295"/>
                    </a:lnTo>
                    <a:cubicBezTo>
                      <a:pt x="5879" y="36452"/>
                      <a:pt x="35668" y="5879"/>
                      <a:pt x="73295" y="5879"/>
                    </a:cubicBezTo>
                    <a:lnTo>
                      <a:pt x="327280" y="5879"/>
                    </a:lnTo>
                    <a:cubicBezTo>
                      <a:pt x="364124" y="5879"/>
                      <a:pt x="394696" y="35668"/>
                      <a:pt x="394696" y="73295"/>
                    </a:cubicBezTo>
                    <a:lnTo>
                      <a:pt x="394696" y="327280"/>
                    </a:lnTo>
                    <a:cubicBezTo>
                      <a:pt x="394696" y="364908"/>
                      <a:pt x="364124" y="394696"/>
                      <a:pt x="327280" y="394696"/>
                    </a:cubicBezTo>
                    <a:close/>
                    <a:moveTo>
                      <a:pt x="73295" y="45858"/>
                    </a:moveTo>
                    <a:cubicBezTo>
                      <a:pt x="57617" y="45858"/>
                      <a:pt x="45075" y="58401"/>
                      <a:pt x="45075" y="74079"/>
                    </a:cubicBezTo>
                    <a:lnTo>
                      <a:pt x="45075" y="328064"/>
                    </a:lnTo>
                    <a:cubicBezTo>
                      <a:pt x="45075" y="343742"/>
                      <a:pt x="57617" y="356285"/>
                      <a:pt x="73295" y="356285"/>
                    </a:cubicBezTo>
                    <a:lnTo>
                      <a:pt x="327280" y="356285"/>
                    </a:lnTo>
                    <a:cubicBezTo>
                      <a:pt x="342959" y="356285"/>
                      <a:pt x="355501" y="343742"/>
                      <a:pt x="355501" y="328064"/>
                    </a:cubicBezTo>
                    <a:lnTo>
                      <a:pt x="355501" y="74079"/>
                    </a:lnTo>
                    <a:cubicBezTo>
                      <a:pt x="355501" y="58401"/>
                      <a:pt x="342959" y="45858"/>
                      <a:pt x="327280" y="45858"/>
                    </a:cubicBezTo>
                    <a:lnTo>
                      <a:pt x="73295" y="45858"/>
                    </a:lnTo>
                    <a:close/>
                  </a:path>
                </a:pathLst>
              </a:custGeom>
              <a:solidFill>
                <a:schemeClr val="tx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iṩľiḑé">
                <a:extLst>
                  <a:ext uri="{FF2B5EF4-FFF2-40B4-BE49-F238E27FC236}">
                    <a16:creationId xmlns:a16="http://schemas.microsoft.com/office/drawing/2014/main" xmlns="" id="{3D4C977A-1120-4DC8-8DD6-9879A2654E72}"/>
                  </a:ext>
                </a:extLst>
              </p:cNvPr>
              <p:cNvSpPr/>
              <p:nvPr/>
            </p:nvSpPr>
            <p:spPr>
              <a:xfrm>
                <a:off x="7837890" y="2709476"/>
                <a:ext cx="361634" cy="501356"/>
              </a:xfrm>
              <a:custGeom>
                <a:avLst/>
                <a:gdLst>
                  <a:gd name="connsiteX0" fmla="*/ 142279 w 344918"/>
                  <a:gd name="connsiteY0" fmla="*/ 475438 h 478182"/>
                  <a:gd name="connsiteX1" fmla="*/ 5879 w 344918"/>
                  <a:gd name="connsiteY1" fmla="*/ 271623 h 478182"/>
                  <a:gd name="connsiteX2" fmla="*/ 57617 w 344918"/>
                  <a:gd name="connsiteY2" fmla="*/ 237131 h 478182"/>
                  <a:gd name="connsiteX3" fmla="*/ 131304 w 344918"/>
                  <a:gd name="connsiteY3" fmla="*/ 346094 h 478182"/>
                  <a:gd name="connsiteX4" fmla="*/ 282598 w 344918"/>
                  <a:gd name="connsiteY4" fmla="*/ 5879 h 478182"/>
                  <a:gd name="connsiteX5" fmla="*/ 339823 w 344918"/>
                  <a:gd name="connsiteY5" fmla="*/ 31748 h 4781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4918" h="478182">
                    <a:moveTo>
                      <a:pt x="142279" y="475438"/>
                    </a:moveTo>
                    <a:lnTo>
                      <a:pt x="5879" y="271623"/>
                    </a:lnTo>
                    <a:lnTo>
                      <a:pt x="57617" y="237131"/>
                    </a:lnTo>
                    <a:lnTo>
                      <a:pt x="131304" y="346094"/>
                    </a:lnTo>
                    <a:lnTo>
                      <a:pt x="282598" y="5879"/>
                    </a:lnTo>
                    <a:lnTo>
                      <a:pt x="339823" y="31748"/>
                    </a:lnTo>
                    <a:close/>
                  </a:path>
                </a:pathLst>
              </a:custGeom>
              <a:solidFill>
                <a:srgbClr val="C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iṡḷîḑe">
                <a:extLst>
                  <a:ext uri="{FF2B5EF4-FFF2-40B4-BE49-F238E27FC236}">
                    <a16:creationId xmlns:a16="http://schemas.microsoft.com/office/drawing/2014/main" xmlns="" id="{83EE2C79-A720-431E-8090-5FF8A4115F18}"/>
                  </a:ext>
                </a:extLst>
              </p:cNvPr>
              <p:cNvSpPr/>
              <p:nvPr/>
            </p:nvSpPr>
            <p:spPr>
              <a:xfrm>
                <a:off x="7771317" y="3577398"/>
                <a:ext cx="419167" cy="419167"/>
              </a:xfrm>
              <a:custGeom>
                <a:avLst/>
                <a:gdLst>
                  <a:gd name="connsiteX0" fmla="*/ 327280 w 399791"/>
                  <a:gd name="connsiteY0" fmla="*/ 394696 h 399791"/>
                  <a:gd name="connsiteX1" fmla="*/ 73295 w 399791"/>
                  <a:gd name="connsiteY1" fmla="*/ 394696 h 399791"/>
                  <a:gd name="connsiteX2" fmla="*/ 5879 w 399791"/>
                  <a:gd name="connsiteY2" fmla="*/ 327280 h 399791"/>
                  <a:gd name="connsiteX3" fmla="*/ 5879 w 399791"/>
                  <a:gd name="connsiteY3" fmla="*/ 73295 h 399791"/>
                  <a:gd name="connsiteX4" fmla="*/ 73295 w 399791"/>
                  <a:gd name="connsiteY4" fmla="*/ 5879 h 399791"/>
                  <a:gd name="connsiteX5" fmla="*/ 327280 w 399791"/>
                  <a:gd name="connsiteY5" fmla="*/ 5879 h 399791"/>
                  <a:gd name="connsiteX6" fmla="*/ 394696 w 399791"/>
                  <a:gd name="connsiteY6" fmla="*/ 73295 h 399791"/>
                  <a:gd name="connsiteX7" fmla="*/ 394696 w 399791"/>
                  <a:gd name="connsiteY7" fmla="*/ 327280 h 399791"/>
                  <a:gd name="connsiteX8" fmla="*/ 327280 w 399791"/>
                  <a:gd name="connsiteY8" fmla="*/ 394696 h 399791"/>
                  <a:gd name="connsiteX9" fmla="*/ 73295 w 399791"/>
                  <a:gd name="connsiteY9" fmla="*/ 45075 h 399791"/>
                  <a:gd name="connsiteX10" fmla="*/ 45075 w 399791"/>
                  <a:gd name="connsiteY10" fmla="*/ 73295 h 399791"/>
                  <a:gd name="connsiteX11" fmla="*/ 45075 w 399791"/>
                  <a:gd name="connsiteY11" fmla="*/ 327280 h 399791"/>
                  <a:gd name="connsiteX12" fmla="*/ 73295 w 399791"/>
                  <a:gd name="connsiteY12" fmla="*/ 355501 h 399791"/>
                  <a:gd name="connsiteX13" fmla="*/ 327280 w 399791"/>
                  <a:gd name="connsiteY13" fmla="*/ 355501 h 399791"/>
                  <a:gd name="connsiteX14" fmla="*/ 355501 w 399791"/>
                  <a:gd name="connsiteY14" fmla="*/ 327280 h 399791"/>
                  <a:gd name="connsiteX15" fmla="*/ 355501 w 399791"/>
                  <a:gd name="connsiteY15" fmla="*/ 73295 h 399791"/>
                  <a:gd name="connsiteX16" fmla="*/ 327280 w 399791"/>
                  <a:gd name="connsiteY16" fmla="*/ 45075 h 399791"/>
                  <a:gd name="connsiteX17" fmla="*/ 73295 w 399791"/>
                  <a:gd name="connsiteY17" fmla="*/ 45075 h 3997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99791" h="399791">
                    <a:moveTo>
                      <a:pt x="327280" y="394696"/>
                    </a:moveTo>
                    <a:lnTo>
                      <a:pt x="73295" y="394696"/>
                    </a:lnTo>
                    <a:cubicBezTo>
                      <a:pt x="36452" y="394696"/>
                      <a:pt x="5879" y="364908"/>
                      <a:pt x="5879" y="327280"/>
                    </a:cubicBezTo>
                    <a:lnTo>
                      <a:pt x="5879" y="73295"/>
                    </a:lnTo>
                    <a:cubicBezTo>
                      <a:pt x="5879" y="36452"/>
                      <a:pt x="35668" y="5879"/>
                      <a:pt x="73295" y="5879"/>
                    </a:cubicBezTo>
                    <a:lnTo>
                      <a:pt x="327280" y="5879"/>
                    </a:lnTo>
                    <a:cubicBezTo>
                      <a:pt x="364124" y="5879"/>
                      <a:pt x="394696" y="35668"/>
                      <a:pt x="394696" y="73295"/>
                    </a:cubicBezTo>
                    <a:lnTo>
                      <a:pt x="394696" y="327280"/>
                    </a:lnTo>
                    <a:cubicBezTo>
                      <a:pt x="394696" y="364124"/>
                      <a:pt x="364124" y="394696"/>
                      <a:pt x="327280" y="394696"/>
                    </a:cubicBezTo>
                    <a:close/>
                    <a:moveTo>
                      <a:pt x="73295" y="45075"/>
                    </a:moveTo>
                    <a:cubicBezTo>
                      <a:pt x="57617" y="45075"/>
                      <a:pt x="45075" y="57617"/>
                      <a:pt x="45075" y="73295"/>
                    </a:cubicBezTo>
                    <a:lnTo>
                      <a:pt x="45075" y="327280"/>
                    </a:lnTo>
                    <a:cubicBezTo>
                      <a:pt x="45075" y="342958"/>
                      <a:pt x="57617" y="355501"/>
                      <a:pt x="73295" y="355501"/>
                    </a:cubicBezTo>
                    <a:lnTo>
                      <a:pt x="327280" y="355501"/>
                    </a:lnTo>
                    <a:cubicBezTo>
                      <a:pt x="342959" y="355501"/>
                      <a:pt x="355501" y="342958"/>
                      <a:pt x="355501" y="327280"/>
                    </a:cubicBezTo>
                    <a:lnTo>
                      <a:pt x="355501" y="73295"/>
                    </a:lnTo>
                    <a:cubicBezTo>
                      <a:pt x="355501" y="57617"/>
                      <a:pt x="342959" y="45075"/>
                      <a:pt x="327280" y="45075"/>
                    </a:cubicBezTo>
                    <a:lnTo>
                      <a:pt x="73295" y="45075"/>
                    </a:lnTo>
                    <a:close/>
                  </a:path>
                </a:pathLst>
              </a:custGeom>
              <a:solidFill>
                <a:schemeClr val="tx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" name="îsḻíḑé">
                <a:extLst>
                  <a:ext uri="{FF2B5EF4-FFF2-40B4-BE49-F238E27FC236}">
                    <a16:creationId xmlns:a16="http://schemas.microsoft.com/office/drawing/2014/main" xmlns="" id="{A316BA61-7BB6-4A86-95BD-27D840E0C968}"/>
                  </a:ext>
                </a:extLst>
              </p:cNvPr>
              <p:cNvSpPr/>
              <p:nvPr/>
            </p:nvSpPr>
            <p:spPr>
              <a:xfrm>
                <a:off x="7837890" y="3431100"/>
                <a:ext cx="361634" cy="501356"/>
              </a:xfrm>
              <a:custGeom>
                <a:avLst/>
                <a:gdLst>
                  <a:gd name="connsiteX0" fmla="*/ 142279 w 344918"/>
                  <a:gd name="connsiteY0" fmla="*/ 475438 h 478182"/>
                  <a:gd name="connsiteX1" fmla="*/ 5879 w 344918"/>
                  <a:gd name="connsiteY1" fmla="*/ 270839 h 478182"/>
                  <a:gd name="connsiteX2" fmla="*/ 57617 w 344918"/>
                  <a:gd name="connsiteY2" fmla="*/ 236347 h 478182"/>
                  <a:gd name="connsiteX3" fmla="*/ 131304 w 344918"/>
                  <a:gd name="connsiteY3" fmla="*/ 346094 h 478182"/>
                  <a:gd name="connsiteX4" fmla="*/ 282598 w 344918"/>
                  <a:gd name="connsiteY4" fmla="*/ 5879 h 478182"/>
                  <a:gd name="connsiteX5" fmla="*/ 339823 w 344918"/>
                  <a:gd name="connsiteY5" fmla="*/ 30964 h 4781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4918" h="478182">
                    <a:moveTo>
                      <a:pt x="142279" y="475438"/>
                    </a:moveTo>
                    <a:lnTo>
                      <a:pt x="5879" y="270839"/>
                    </a:lnTo>
                    <a:lnTo>
                      <a:pt x="57617" y="236347"/>
                    </a:lnTo>
                    <a:lnTo>
                      <a:pt x="131304" y="346094"/>
                    </a:lnTo>
                    <a:lnTo>
                      <a:pt x="282598" y="5879"/>
                    </a:lnTo>
                    <a:lnTo>
                      <a:pt x="339823" y="30964"/>
                    </a:lnTo>
                    <a:close/>
                  </a:path>
                </a:pathLst>
              </a:custGeom>
              <a:solidFill>
                <a:srgbClr val="C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" name="iṩḷiḋe">
                <a:extLst>
                  <a:ext uri="{FF2B5EF4-FFF2-40B4-BE49-F238E27FC236}">
                    <a16:creationId xmlns:a16="http://schemas.microsoft.com/office/drawing/2014/main" xmlns="" id="{9C1D1020-83EA-4DCB-8C9C-1A7AB2502685}"/>
                  </a:ext>
                </a:extLst>
              </p:cNvPr>
              <p:cNvSpPr/>
              <p:nvPr/>
            </p:nvSpPr>
            <p:spPr>
              <a:xfrm>
                <a:off x="7771317" y="4298200"/>
                <a:ext cx="419167" cy="419167"/>
              </a:xfrm>
              <a:custGeom>
                <a:avLst/>
                <a:gdLst>
                  <a:gd name="connsiteX0" fmla="*/ 327280 w 399791"/>
                  <a:gd name="connsiteY0" fmla="*/ 394696 h 399791"/>
                  <a:gd name="connsiteX1" fmla="*/ 73295 w 399791"/>
                  <a:gd name="connsiteY1" fmla="*/ 394696 h 399791"/>
                  <a:gd name="connsiteX2" fmla="*/ 5879 w 399791"/>
                  <a:gd name="connsiteY2" fmla="*/ 327280 h 399791"/>
                  <a:gd name="connsiteX3" fmla="*/ 5879 w 399791"/>
                  <a:gd name="connsiteY3" fmla="*/ 73295 h 399791"/>
                  <a:gd name="connsiteX4" fmla="*/ 73295 w 399791"/>
                  <a:gd name="connsiteY4" fmla="*/ 5879 h 399791"/>
                  <a:gd name="connsiteX5" fmla="*/ 327280 w 399791"/>
                  <a:gd name="connsiteY5" fmla="*/ 5879 h 399791"/>
                  <a:gd name="connsiteX6" fmla="*/ 394696 w 399791"/>
                  <a:gd name="connsiteY6" fmla="*/ 73295 h 399791"/>
                  <a:gd name="connsiteX7" fmla="*/ 394696 w 399791"/>
                  <a:gd name="connsiteY7" fmla="*/ 327280 h 399791"/>
                  <a:gd name="connsiteX8" fmla="*/ 327280 w 399791"/>
                  <a:gd name="connsiteY8" fmla="*/ 394696 h 399791"/>
                  <a:gd name="connsiteX9" fmla="*/ 73295 w 399791"/>
                  <a:gd name="connsiteY9" fmla="*/ 45075 h 399791"/>
                  <a:gd name="connsiteX10" fmla="*/ 45075 w 399791"/>
                  <a:gd name="connsiteY10" fmla="*/ 73295 h 399791"/>
                  <a:gd name="connsiteX11" fmla="*/ 45075 w 399791"/>
                  <a:gd name="connsiteY11" fmla="*/ 327280 h 399791"/>
                  <a:gd name="connsiteX12" fmla="*/ 73295 w 399791"/>
                  <a:gd name="connsiteY12" fmla="*/ 355501 h 399791"/>
                  <a:gd name="connsiteX13" fmla="*/ 327280 w 399791"/>
                  <a:gd name="connsiteY13" fmla="*/ 355501 h 399791"/>
                  <a:gd name="connsiteX14" fmla="*/ 355501 w 399791"/>
                  <a:gd name="connsiteY14" fmla="*/ 327280 h 399791"/>
                  <a:gd name="connsiteX15" fmla="*/ 355501 w 399791"/>
                  <a:gd name="connsiteY15" fmla="*/ 73295 h 399791"/>
                  <a:gd name="connsiteX16" fmla="*/ 327280 w 399791"/>
                  <a:gd name="connsiteY16" fmla="*/ 45075 h 399791"/>
                  <a:gd name="connsiteX17" fmla="*/ 73295 w 399791"/>
                  <a:gd name="connsiteY17" fmla="*/ 45075 h 3997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99791" h="399791">
                    <a:moveTo>
                      <a:pt x="327280" y="394696"/>
                    </a:moveTo>
                    <a:lnTo>
                      <a:pt x="73295" y="394696"/>
                    </a:lnTo>
                    <a:cubicBezTo>
                      <a:pt x="36452" y="394696"/>
                      <a:pt x="5879" y="364908"/>
                      <a:pt x="5879" y="327280"/>
                    </a:cubicBezTo>
                    <a:lnTo>
                      <a:pt x="5879" y="73295"/>
                    </a:lnTo>
                    <a:cubicBezTo>
                      <a:pt x="5879" y="36452"/>
                      <a:pt x="35668" y="5879"/>
                      <a:pt x="73295" y="5879"/>
                    </a:cubicBezTo>
                    <a:lnTo>
                      <a:pt x="327280" y="5879"/>
                    </a:lnTo>
                    <a:cubicBezTo>
                      <a:pt x="364124" y="5879"/>
                      <a:pt x="394696" y="35668"/>
                      <a:pt x="394696" y="73295"/>
                    </a:cubicBezTo>
                    <a:lnTo>
                      <a:pt x="394696" y="327280"/>
                    </a:lnTo>
                    <a:cubicBezTo>
                      <a:pt x="394696" y="364908"/>
                      <a:pt x="364124" y="394696"/>
                      <a:pt x="327280" y="394696"/>
                    </a:cubicBezTo>
                    <a:close/>
                    <a:moveTo>
                      <a:pt x="73295" y="45075"/>
                    </a:moveTo>
                    <a:cubicBezTo>
                      <a:pt x="57617" y="45075"/>
                      <a:pt x="45075" y="57617"/>
                      <a:pt x="45075" y="73295"/>
                    </a:cubicBezTo>
                    <a:lnTo>
                      <a:pt x="45075" y="327280"/>
                    </a:lnTo>
                    <a:cubicBezTo>
                      <a:pt x="45075" y="342958"/>
                      <a:pt x="57617" y="355501"/>
                      <a:pt x="73295" y="355501"/>
                    </a:cubicBezTo>
                    <a:lnTo>
                      <a:pt x="327280" y="355501"/>
                    </a:lnTo>
                    <a:cubicBezTo>
                      <a:pt x="342959" y="355501"/>
                      <a:pt x="355501" y="342958"/>
                      <a:pt x="355501" y="327280"/>
                    </a:cubicBezTo>
                    <a:lnTo>
                      <a:pt x="355501" y="73295"/>
                    </a:lnTo>
                    <a:cubicBezTo>
                      <a:pt x="355501" y="57617"/>
                      <a:pt x="342959" y="45075"/>
                      <a:pt x="327280" y="45075"/>
                    </a:cubicBezTo>
                    <a:lnTo>
                      <a:pt x="73295" y="45075"/>
                    </a:lnTo>
                    <a:close/>
                  </a:path>
                </a:pathLst>
              </a:custGeom>
              <a:solidFill>
                <a:schemeClr val="tx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îṣļîḓé">
                <a:extLst>
                  <a:ext uri="{FF2B5EF4-FFF2-40B4-BE49-F238E27FC236}">
                    <a16:creationId xmlns:a16="http://schemas.microsoft.com/office/drawing/2014/main" xmlns="" id="{160FE401-88AA-461F-8B1F-7F9B5FCB8678}"/>
                  </a:ext>
                </a:extLst>
              </p:cNvPr>
              <p:cNvSpPr/>
              <p:nvPr/>
            </p:nvSpPr>
            <p:spPr>
              <a:xfrm>
                <a:off x="8381164" y="4539015"/>
                <a:ext cx="1561602" cy="115066"/>
              </a:xfrm>
              <a:custGeom>
                <a:avLst/>
                <a:gdLst>
                  <a:gd name="connsiteX0" fmla="*/ 5879 w 1489419"/>
                  <a:gd name="connsiteY0" fmla="*/ 5879 h 109746"/>
                  <a:gd name="connsiteX1" fmla="*/ 1485892 w 1489419"/>
                  <a:gd name="connsiteY1" fmla="*/ 5879 h 109746"/>
                  <a:gd name="connsiteX2" fmla="*/ 1485892 w 1489419"/>
                  <a:gd name="connsiteY2" fmla="*/ 110139 h 109746"/>
                  <a:gd name="connsiteX3" fmla="*/ 5879 w 1489419"/>
                  <a:gd name="connsiteY3" fmla="*/ 110139 h 109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89419" h="109746">
                    <a:moveTo>
                      <a:pt x="5879" y="5879"/>
                    </a:moveTo>
                    <a:lnTo>
                      <a:pt x="1485892" y="5879"/>
                    </a:lnTo>
                    <a:lnTo>
                      <a:pt x="1485892" y="110139"/>
                    </a:lnTo>
                    <a:lnTo>
                      <a:pt x="5879" y="110139"/>
                    </a:lnTo>
                    <a:close/>
                  </a:path>
                </a:pathLst>
              </a:custGeom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" name="ïšḷîḋè">
                <a:extLst>
                  <a:ext uri="{FF2B5EF4-FFF2-40B4-BE49-F238E27FC236}">
                    <a16:creationId xmlns:a16="http://schemas.microsoft.com/office/drawing/2014/main" xmlns="" id="{A5258761-626B-4124-94DF-096A7E0B87AF}"/>
                  </a:ext>
                </a:extLst>
              </p:cNvPr>
              <p:cNvSpPr/>
              <p:nvPr/>
            </p:nvSpPr>
            <p:spPr>
              <a:xfrm>
                <a:off x="8381164" y="4356554"/>
                <a:ext cx="854771" cy="115066"/>
              </a:xfrm>
              <a:custGeom>
                <a:avLst/>
                <a:gdLst>
                  <a:gd name="connsiteX0" fmla="*/ 5879 w 815261"/>
                  <a:gd name="connsiteY0" fmla="*/ 5879 h 109746"/>
                  <a:gd name="connsiteX1" fmla="*/ 814085 w 815261"/>
                  <a:gd name="connsiteY1" fmla="*/ 5879 h 109746"/>
                  <a:gd name="connsiteX2" fmla="*/ 814085 w 815261"/>
                  <a:gd name="connsiteY2" fmla="*/ 110138 h 109746"/>
                  <a:gd name="connsiteX3" fmla="*/ 5879 w 815261"/>
                  <a:gd name="connsiteY3" fmla="*/ 110138 h 109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5261" h="109746">
                    <a:moveTo>
                      <a:pt x="5879" y="5879"/>
                    </a:moveTo>
                    <a:lnTo>
                      <a:pt x="814085" y="5879"/>
                    </a:lnTo>
                    <a:lnTo>
                      <a:pt x="814085" y="110138"/>
                    </a:lnTo>
                    <a:lnTo>
                      <a:pt x="5879" y="110138"/>
                    </a:lnTo>
                    <a:close/>
                  </a:path>
                </a:pathLst>
              </a:custGeom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" name="iṧḻïḍè">
                <a:extLst>
                  <a:ext uri="{FF2B5EF4-FFF2-40B4-BE49-F238E27FC236}">
                    <a16:creationId xmlns:a16="http://schemas.microsoft.com/office/drawing/2014/main" xmlns="" id="{6A387DD5-E0D1-49CD-BCF1-9D3E6609DCE8}"/>
                  </a:ext>
                </a:extLst>
              </p:cNvPr>
              <p:cNvSpPr/>
              <p:nvPr/>
            </p:nvSpPr>
            <p:spPr>
              <a:xfrm>
                <a:off x="8381164" y="3818213"/>
                <a:ext cx="1561602" cy="115066"/>
              </a:xfrm>
              <a:custGeom>
                <a:avLst/>
                <a:gdLst>
                  <a:gd name="connsiteX0" fmla="*/ 5879 w 1489419"/>
                  <a:gd name="connsiteY0" fmla="*/ 5879 h 109746"/>
                  <a:gd name="connsiteX1" fmla="*/ 1485892 w 1489419"/>
                  <a:gd name="connsiteY1" fmla="*/ 5879 h 109746"/>
                  <a:gd name="connsiteX2" fmla="*/ 1485892 w 1489419"/>
                  <a:gd name="connsiteY2" fmla="*/ 110138 h 109746"/>
                  <a:gd name="connsiteX3" fmla="*/ 5879 w 1489419"/>
                  <a:gd name="connsiteY3" fmla="*/ 110138 h 109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89419" h="109746">
                    <a:moveTo>
                      <a:pt x="5879" y="5879"/>
                    </a:moveTo>
                    <a:lnTo>
                      <a:pt x="1485892" y="5879"/>
                    </a:lnTo>
                    <a:lnTo>
                      <a:pt x="1485892" y="110138"/>
                    </a:lnTo>
                    <a:lnTo>
                      <a:pt x="5879" y="110138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iṥļiḍe">
                <a:extLst>
                  <a:ext uri="{FF2B5EF4-FFF2-40B4-BE49-F238E27FC236}">
                    <a16:creationId xmlns:a16="http://schemas.microsoft.com/office/drawing/2014/main" xmlns="" id="{A240BEDE-093D-418F-AF3C-B8E5604240DA}"/>
                  </a:ext>
                </a:extLst>
              </p:cNvPr>
              <p:cNvSpPr/>
              <p:nvPr/>
            </p:nvSpPr>
            <p:spPr>
              <a:xfrm>
                <a:off x="8381164" y="3634930"/>
                <a:ext cx="854771" cy="115066"/>
              </a:xfrm>
              <a:custGeom>
                <a:avLst/>
                <a:gdLst>
                  <a:gd name="connsiteX0" fmla="*/ 5879 w 815261"/>
                  <a:gd name="connsiteY0" fmla="*/ 5879 h 109746"/>
                  <a:gd name="connsiteX1" fmla="*/ 814085 w 815261"/>
                  <a:gd name="connsiteY1" fmla="*/ 5879 h 109746"/>
                  <a:gd name="connsiteX2" fmla="*/ 814085 w 815261"/>
                  <a:gd name="connsiteY2" fmla="*/ 110139 h 109746"/>
                  <a:gd name="connsiteX3" fmla="*/ 5879 w 815261"/>
                  <a:gd name="connsiteY3" fmla="*/ 110139 h 109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5261" h="109746">
                    <a:moveTo>
                      <a:pt x="5879" y="5879"/>
                    </a:moveTo>
                    <a:lnTo>
                      <a:pt x="814085" y="5879"/>
                    </a:lnTo>
                    <a:lnTo>
                      <a:pt x="814085" y="110139"/>
                    </a:lnTo>
                    <a:lnTo>
                      <a:pt x="5879" y="110139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íSlíḓê">
                <a:extLst>
                  <a:ext uri="{FF2B5EF4-FFF2-40B4-BE49-F238E27FC236}">
                    <a16:creationId xmlns:a16="http://schemas.microsoft.com/office/drawing/2014/main" xmlns="" id="{38780FCF-9E79-48FD-9E6D-916234448399}"/>
                  </a:ext>
                </a:extLst>
              </p:cNvPr>
              <p:cNvSpPr/>
              <p:nvPr/>
            </p:nvSpPr>
            <p:spPr>
              <a:xfrm>
                <a:off x="8381164" y="3097410"/>
                <a:ext cx="1561602" cy="115066"/>
              </a:xfrm>
              <a:custGeom>
                <a:avLst/>
                <a:gdLst>
                  <a:gd name="connsiteX0" fmla="*/ 5879 w 1489419"/>
                  <a:gd name="connsiteY0" fmla="*/ 5879 h 109746"/>
                  <a:gd name="connsiteX1" fmla="*/ 1485892 w 1489419"/>
                  <a:gd name="connsiteY1" fmla="*/ 5879 h 109746"/>
                  <a:gd name="connsiteX2" fmla="*/ 1485892 w 1489419"/>
                  <a:gd name="connsiteY2" fmla="*/ 110139 h 109746"/>
                  <a:gd name="connsiteX3" fmla="*/ 5879 w 1489419"/>
                  <a:gd name="connsiteY3" fmla="*/ 110139 h 109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89419" h="109746">
                    <a:moveTo>
                      <a:pt x="5879" y="5879"/>
                    </a:moveTo>
                    <a:lnTo>
                      <a:pt x="1485892" y="5879"/>
                    </a:lnTo>
                    <a:lnTo>
                      <a:pt x="1485892" y="110139"/>
                    </a:lnTo>
                    <a:lnTo>
                      <a:pt x="5879" y="110139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ïşlíḑê">
                <a:extLst>
                  <a:ext uri="{FF2B5EF4-FFF2-40B4-BE49-F238E27FC236}">
                    <a16:creationId xmlns:a16="http://schemas.microsoft.com/office/drawing/2014/main" xmlns="" id="{88501B11-E19C-419F-A454-FA1FE3D902D4}"/>
                  </a:ext>
                </a:extLst>
              </p:cNvPr>
              <p:cNvSpPr/>
              <p:nvPr/>
            </p:nvSpPr>
            <p:spPr>
              <a:xfrm>
                <a:off x="8381164" y="2914128"/>
                <a:ext cx="854771" cy="115066"/>
              </a:xfrm>
              <a:custGeom>
                <a:avLst/>
                <a:gdLst>
                  <a:gd name="connsiteX0" fmla="*/ 5879 w 815261"/>
                  <a:gd name="connsiteY0" fmla="*/ 5879 h 109746"/>
                  <a:gd name="connsiteX1" fmla="*/ 814085 w 815261"/>
                  <a:gd name="connsiteY1" fmla="*/ 5879 h 109746"/>
                  <a:gd name="connsiteX2" fmla="*/ 814085 w 815261"/>
                  <a:gd name="connsiteY2" fmla="*/ 110139 h 109746"/>
                  <a:gd name="connsiteX3" fmla="*/ 5879 w 815261"/>
                  <a:gd name="connsiteY3" fmla="*/ 110139 h 109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5261" h="109746">
                    <a:moveTo>
                      <a:pt x="5879" y="5879"/>
                    </a:moveTo>
                    <a:lnTo>
                      <a:pt x="814085" y="5879"/>
                    </a:lnTo>
                    <a:lnTo>
                      <a:pt x="814085" y="110139"/>
                    </a:lnTo>
                    <a:lnTo>
                      <a:pt x="5879" y="110139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ïṩļiḓê">
                <a:extLst>
                  <a:ext uri="{FF2B5EF4-FFF2-40B4-BE49-F238E27FC236}">
                    <a16:creationId xmlns:a16="http://schemas.microsoft.com/office/drawing/2014/main" xmlns="" id="{B27EB957-26D6-4B4E-9287-B61027C6EAC0}"/>
                  </a:ext>
                </a:extLst>
              </p:cNvPr>
              <p:cNvSpPr/>
              <p:nvPr/>
            </p:nvSpPr>
            <p:spPr>
              <a:xfrm>
                <a:off x="8381164" y="2375787"/>
                <a:ext cx="1561602" cy="115066"/>
              </a:xfrm>
              <a:custGeom>
                <a:avLst/>
                <a:gdLst>
                  <a:gd name="connsiteX0" fmla="*/ 5879 w 1489419"/>
                  <a:gd name="connsiteY0" fmla="*/ 5879 h 109746"/>
                  <a:gd name="connsiteX1" fmla="*/ 1485892 w 1489419"/>
                  <a:gd name="connsiteY1" fmla="*/ 5879 h 109746"/>
                  <a:gd name="connsiteX2" fmla="*/ 1485892 w 1489419"/>
                  <a:gd name="connsiteY2" fmla="*/ 110139 h 109746"/>
                  <a:gd name="connsiteX3" fmla="*/ 5879 w 1489419"/>
                  <a:gd name="connsiteY3" fmla="*/ 110139 h 109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89419" h="109746">
                    <a:moveTo>
                      <a:pt x="5879" y="5879"/>
                    </a:moveTo>
                    <a:lnTo>
                      <a:pt x="1485892" y="5879"/>
                    </a:lnTo>
                    <a:lnTo>
                      <a:pt x="1485892" y="110139"/>
                    </a:lnTo>
                    <a:lnTo>
                      <a:pt x="5879" y="110139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íşḷíḋê">
                <a:extLst>
                  <a:ext uri="{FF2B5EF4-FFF2-40B4-BE49-F238E27FC236}">
                    <a16:creationId xmlns:a16="http://schemas.microsoft.com/office/drawing/2014/main" xmlns="" id="{02E18FB5-52B0-40F3-A216-9D62612F496C}"/>
                  </a:ext>
                </a:extLst>
              </p:cNvPr>
              <p:cNvSpPr/>
              <p:nvPr/>
            </p:nvSpPr>
            <p:spPr>
              <a:xfrm>
                <a:off x="8381164" y="2192504"/>
                <a:ext cx="854771" cy="115066"/>
              </a:xfrm>
              <a:custGeom>
                <a:avLst/>
                <a:gdLst>
                  <a:gd name="connsiteX0" fmla="*/ 5879 w 815261"/>
                  <a:gd name="connsiteY0" fmla="*/ 5879 h 109746"/>
                  <a:gd name="connsiteX1" fmla="*/ 814085 w 815261"/>
                  <a:gd name="connsiteY1" fmla="*/ 5879 h 109746"/>
                  <a:gd name="connsiteX2" fmla="*/ 814085 w 815261"/>
                  <a:gd name="connsiteY2" fmla="*/ 110139 h 109746"/>
                  <a:gd name="connsiteX3" fmla="*/ 5879 w 815261"/>
                  <a:gd name="connsiteY3" fmla="*/ 110139 h 109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5261" h="109746">
                    <a:moveTo>
                      <a:pt x="5879" y="5879"/>
                    </a:moveTo>
                    <a:lnTo>
                      <a:pt x="814085" y="5879"/>
                    </a:lnTo>
                    <a:lnTo>
                      <a:pt x="814085" y="110139"/>
                    </a:lnTo>
                    <a:lnTo>
                      <a:pt x="5879" y="110139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ïṡ1íďé">
                <a:extLst>
                  <a:ext uri="{FF2B5EF4-FFF2-40B4-BE49-F238E27FC236}">
                    <a16:creationId xmlns:a16="http://schemas.microsoft.com/office/drawing/2014/main" xmlns="" id="{D3AA56FD-8731-468C-99D8-677F7BE8A6C3}"/>
                  </a:ext>
                </a:extLst>
              </p:cNvPr>
              <p:cNvSpPr/>
              <p:nvPr/>
            </p:nvSpPr>
            <p:spPr>
              <a:xfrm>
                <a:off x="8381164" y="4520522"/>
                <a:ext cx="1561602" cy="115066"/>
              </a:xfrm>
              <a:custGeom>
                <a:avLst/>
                <a:gdLst>
                  <a:gd name="connsiteX0" fmla="*/ 5879 w 1489419"/>
                  <a:gd name="connsiteY0" fmla="*/ 5879 h 109746"/>
                  <a:gd name="connsiteX1" fmla="*/ 1485892 w 1489419"/>
                  <a:gd name="connsiteY1" fmla="*/ 5879 h 109746"/>
                  <a:gd name="connsiteX2" fmla="*/ 1485892 w 1489419"/>
                  <a:gd name="connsiteY2" fmla="*/ 110138 h 109746"/>
                  <a:gd name="connsiteX3" fmla="*/ 5879 w 1489419"/>
                  <a:gd name="connsiteY3" fmla="*/ 110138 h 109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89419" h="109746">
                    <a:moveTo>
                      <a:pt x="5879" y="5879"/>
                    </a:moveTo>
                    <a:lnTo>
                      <a:pt x="1485892" y="5879"/>
                    </a:lnTo>
                    <a:lnTo>
                      <a:pt x="1485892" y="110138"/>
                    </a:lnTo>
                    <a:lnTo>
                      <a:pt x="5879" y="110138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íṡlîḋé">
                <a:extLst>
                  <a:ext uri="{FF2B5EF4-FFF2-40B4-BE49-F238E27FC236}">
                    <a16:creationId xmlns:a16="http://schemas.microsoft.com/office/drawing/2014/main" xmlns="" id="{403A039D-F137-4AEB-B1A5-05B2A7D5146F}"/>
                  </a:ext>
                </a:extLst>
              </p:cNvPr>
              <p:cNvSpPr/>
              <p:nvPr/>
            </p:nvSpPr>
            <p:spPr>
              <a:xfrm>
                <a:off x="8381164" y="4337239"/>
                <a:ext cx="854771" cy="115066"/>
              </a:xfrm>
              <a:custGeom>
                <a:avLst/>
                <a:gdLst>
                  <a:gd name="connsiteX0" fmla="*/ 5879 w 815261"/>
                  <a:gd name="connsiteY0" fmla="*/ 5879 h 109746"/>
                  <a:gd name="connsiteX1" fmla="*/ 814085 w 815261"/>
                  <a:gd name="connsiteY1" fmla="*/ 5879 h 109746"/>
                  <a:gd name="connsiteX2" fmla="*/ 814085 w 815261"/>
                  <a:gd name="connsiteY2" fmla="*/ 110139 h 109746"/>
                  <a:gd name="connsiteX3" fmla="*/ 5879 w 815261"/>
                  <a:gd name="connsiteY3" fmla="*/ 110139 h 109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5261" h="109746">
                    <a:moveTo>
                      <a:pt x="5879" y="5879"/>
                    </a:moveTo>
                    <a:lnTo>
                      <a:pt x="814085" y="5879"/>
                    </a:lnTo>
                    <a:lnTo>
                      <a:pt x="814085" y="110139"/>
                    </a:lnTo>
                    <a:lnTo>
                      <a:pt x="5879" y="110139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57280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6F99774-1906-4B05-BBD9-88BB6A2B74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97448A5-AE12-4DBA-B26A-7D9D701FBD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AA91EC9-B4E6-4F2F-B9CD-690A16874B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31</a:t>
            </a:fld>
            <a:endParaRPr lang="zh-CN" altLang="en-US"/>
          </a:p>
        </p:txBody>
      </p:sp>
      <p:grpSp>
        <p:nvGrpSpPr>
          <p:cNvPr id="5" name="1dc454a8-13c3-4d20-be3a-b92f52a2e27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9F6F7549-86E6-4D51-9BDB-A697BA1AB94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5680" y="1314000"/>
            <a:ext cx="10845000" cy="4678174"/>
            <a:chOff x="675680" y="1314000"/>
            <a:chExt cx="10845000" cy="4678174"/>
          </a:xfrm>
        </p:grpSpPr>
        <p:grpSp>
          <p:nvGrpSpPr>
            <p:cNvPr id="6" name="ïšliḋé">
              <a:extLst>
                <a:ext uri="{FF2B5EF4-FFF2-40B4-BE49-F238E27FC236}">
                  <a16:creationId xmlns:a16="http://schemas.microsoft.com/office/drawing/2014/main" xmlns="" id="{41721C00-C0DC-434B-8659-86A11E1B3478}"/>
                </a:ext>
              </a:extLst>
            </p:cNvPr>
            <p:cNvGrpSpPr/>
            <p:nvPr/>
          </p:nvGrpSpPr>
          <p:grpSpPr>
            <a:xfrm>
              <a:off x="8244680" y="4042673"/>
              <a:ext cx="3276000" cy="1180873"/>
              <a:chOff x="8244680" y="4093126"/>
              <a:chExt cx="3276000" cy="1180873"/>
            </a:xfrm>
          </p:grpSpPr>
          <p:sp>
            <p:nvSpPr>
              <p:cNvPr id="22" name="iŝľïḑê">
                <a:extLst>
                  <a:ext uri="{FF2B5EF4-FFF2-40B4-BE49-F238E27FC236}">
                    <a16:creationId xmlns:a16="http://schemas.microsoft.com/office/drawing/2014/main" xmlns="" id="{2E33F176-65D6-4214-BF49-87FC023ABFB1}"/>
                  </a:ext>
                </a:extLst>
              </p:cNvPr>
              <p:cNvSpPr txBox="1"/>
              <p:nvPr/>
            </p:nvSpPr>
            <p:spPr>
              <a:xfrm>
                <a:off x="8244680" y="4492799"/>
                <a:ext cx="3276000" cy="781200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0">
                <a:noAutofit/>
              </a:bodyPr>
              <a:lstStyle/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  <p:sp>
            <p:nvSpPr>
              <p:cNvPr id="23" name="iṥ1ïdè">
                <a:extLst>
                  <a:ext uri="{FF2B5EF4-FFF2-40B4-BE49-F238E27FC236}">
                    <a16:creationId xmlns:a16="http://schemas.microsoft.com/office/drawing/2014/main" xmlns="" id="{2B93AD54-B4AA-4141-81EE-FE17B5FBA85E}"/>
                  </a:ext>
                </a:extLst>
              </p:cNvPr>
              <p:cNvSpPr/>
              <p:nvPr/>
            </p:nvSpPr>
            <p:spPr>
              <a:xfrm>
                <a:off x="8244680" y="4093126"/>
                <a:ext cx="3276000" cy="399673"/>
              </a:xfrm>
              <a:prstGeom prst="rect">
                <a:avLst/>
              </a:prstGeom>
            </p:spPr>
            <p:txBody>
              <a:bodyPr wrap="none" lIns="90000" tIns="46800" rIns="90000" bIns="46800" anchor="b" anchorCtr="0">
                <a:normAutofit/>
              </a:bodyPr>
              <a:lstStyle/>
              <a:p>
                <a:pPr lvl="0" defTabSz="914378">
                  <a:defRPr/>
                </a:pPr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grpSp>
          <p:nvGrpSpPr>
            <p:cNvPr id="7" name="iṣḷíḓe">
              <a:extLst>
                <a:ext uri="{FF2B5EF4-FFF2-40B4-BE49-F238E27FC236}">
                  <a16:creationId xmlns:a16="http://schemas.microsoft.com/office/drawing/2014/main" xmlns="" id="{13FBDFB5-B5B6-4AB2-8AD9-0F01F9F386A0}"/>
                </a:ext>
              </a:extLst>
            </p:cNvPr>
            <p:cNvGrpSpPr/>
            <p:nvPr/>
          </p:nvGrpSpPr>
          <p:grpSpPr>
            <a:xfrm>
              <a:off x="675680" y="4042319"/>
              <a:ext cx="3276302" cy="1181227"/>
              <a:chOff x="675680" y="4092772"/>
              <a:chExt cx="3276302" cy="1181227"/>
            </a:xfrm>
          </p:grpSpPr>
          <p:sp>
            <p:nvSpPr>
              <p:cNvPr id="20" name="îṥ1îḍê">
                <a:extLst>
                  <a:ext uri="{FF2B5EF4-FFF2-40B4-BE49-F238E27FC236}">
                    <a16:creationId xmlns:a16="http://schemas.microsoft.com/office/drawing/2014/main" xmlns="" id="{A11135B1-74A4-493F-9020-58980B3F3A9C}"/>
                  </a:ext>
                </a:extLst>
              </p:cNvPr>
              <p:cNvSpPr txBox="1"/>
              <p:nvPr/>
            </p:nvSpPr>
            <p:spPr>
              <a:xfrm>
                <a:off x="675680" y="4492444"/>
                <a:ext cx="3276302" cy="781555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0">
                <a:noAutofit/>
              </a:bodyPr>
              <a:lstStyle/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  <p:sp>
            <p:nvSpPr>
              <p:cNvPr id="21" name="îSliďê">
                <a:extLst>
                  <a:ext uri="{FF2B5EF4-FFF2-40B4-BE49-F238E27FC236}">
                    <a16:creationId xmlns:a16="http://schemas.microsoft.com/office/drawing/2014/main" xmlns="" id="{70A867C6-6BFC-4E46-83B9-24B4A0AE9CB3}"/>
                  </a:ext>
                </a:extLst>
              </p:cNvPr>
              <p:cNvSpPr/>
              <p:nvPr/>
            </p:nvSpPr>
            <p:spPr>
              <a:xfrm>
                <a:off x="675680" y="4092772"/>
                <a:ext cx="3276302" cy="399673"/>
              </a:xfrm>
              <a:prstGeom prst="rect">
                <a:avLst/>
              </a:prstGeom>
            </p:spPr>
            <p:txBody>
              <a:bodyPr wrap="none" lIns="90000" tIns="46800" rIns="90000" bIns="46800" anchor="b" anchorCtr="0">
                <a:normAutofit/>
              </a:bodyPr>
              <a:lstStyle/>
              <a:p>
                <a:pPr lvl="0" algn="r" defTabSz="914378">
                  <a:defRPr/>
                </a:pPr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grpSp>
          <p:nvGrpSpPr>
            <p:cNvPr id="8" name="íŝḻíďê">
              <a:extLst>
                <a:ext uri="{FF2B5EF4-FFF2-40B4-BE49-F238E27FC236}">
                  <a16:creationId xmlns:a16="http://schemas.microsoft.com/office/drawing/2014/main" xmlns="" id="{5F287DBD-EA2A-4487-BFD0-E6623CB70237}"/>
                </a:ext>
              </a:extLst>
            </p:cNvPr>
            <p:cNvGrpSpPr/>
            <p:nvPr/>
          </p:nvGrpSpPr>
          <p:grpSpPr>
            <a:xfrm>
              <a:off x="8244680" y="2047817"/>
              <a:ext cx="3276000" cy="1180873"/>
              <a:chOff x="8244680" y="1622547"/>
              <a:chExt cx="3276000" cy="1180873"/>
            </a:xfrm>
          </p:grpSpPr>
          <p:sp>
            <p:nvSpPr>
              <p:cNvPr id="18" name="í$ļíde">
                <a:extLst>
                  <a:ext uri="{FF2B5EF4-FFF2-40B4-BE49-F238E27FC236}">
                    <a16:creationId xmlns:a16="http://schemas.microsoft.com/office/drawing/2014/main" xmlns="" id="{6C433990-C524-4A10-B5F0-1E84405D4C14}"/>
                  </a:ext>
                </a:extLst>
              </p:cNvPr>
              <p:cNvSpPr txBox="1"/>
              <p:nvPr/>
            </p:nvSpPr>
            <p:spPr>
              <a:xfrm>
                <a:off x="8244680" y="2022220"/>
                <a:ext cx="3276000" cy="781200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0">
                <a:noAutofit/>
              </a:bodyPr>
              <a:lstStyle/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  <p:sp>
            <p:nvSpPr>
              <p:cNvPr id="19" name="iṣ1ïḋe">
                <a:extLst>
                  <a:ext uri="{FF2B5EF4-FFF2-40B4-BE49-F238E27FC236}">
                    <a16:creationId xmlns:a16="http://schemas.microsoft.com/office/drawing/2014/main" xmlns="" id="{8417DC24-BD83-466D-B638-971B03E0113C}"/>
                  </a:ext>
                </a:extLst>
              </p:cNvPr>
              <p:cNvSpPr/>
              <p:nvPr/>
            </p:nvSpPr>
            <p:spPr>
              <a:xfrm>
                <a:off x="8244680" y="1622547"/>
                <a:ext cx="3276000" cy="399673"/>
              </a:xfrm>
              <a:prstGeom prst="rect">
                <a:avLst/>
              </a:prstGeom>
            </p:spPr>
            <p:txBody>
              <a:bodyPr wrap="none" lIns="90000" tIns="46800" rIns="90000" bIns="46800" anchor="b" anchorCtr="0">
                <a:normAutofit/>
              </a:bodyPr>
              <a:lstStyle/>
              <a:p>
                <a:pPr lvl="0" defTabSz="914378">
                  <a:defRPr/>
                </a:pPr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grpSp>
          <p:nvGrpSpPr>
            <p:cNvPr id="9" name="íšļîḋe">
              <a:extLst>
                <a:ext uri="{FF2B5EF4-FFF2-40B4-BE49-F238E27FC236}">
                  <a16:creationId xmlns:a16="http://schemas.microsoft.com/office/drawing/2014/main" xmlns="" id="{FBB0324A-B594-4451-A17A-05649D2D4ECB}"/>
                </a:ext>
              </a:extLst>
            </p:cNvPr>
            <p:cNvGrpSpPr/>
            <p:nvPr/>
          </p:nvGrpSpPr>
          <p:grpSpPr>
            <a:xfrm>
              <a:off x="675680" y="2047463"/>
              <a:ext cx="3276302" cy="1181227"/>
              <a:chOff x="675680" y="1622547"/>
              <a:chExt cx="3276302" cy="1181227"/>
            </a:xfrm>
          </p:grpSpPr>
          <p:sp>
            <p:nvSpPr>
              <p:cNvPr id="16" name="íśḷiḓê">
                <a:extLst>
                  <a:ext uri="{FF2B5EF4-FFF2-40B4-BE49-F238E27FC236}">
                    <a16:creationId xmlns:a16="http://schemas.microsoft.com/office/drawing/2014/main" xmlns="" id="{13B7944E-9321-4A76-8E3D-29B604615679}"/>
                  </a:ext>
                </a:extLst>
              </p:cNvPr>
              <p:cNvSpPr txBox="1"/>
              <p:nvPr/>
            </p:nvSpPr>
            <p:spPr>
              <a:xfrm>
                <a:off x="675680" y="2022219"/>
                <a:ext cx="3276302" cy="781555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0">
                <a:noAutofit/>
              </a:bodyPr>
              <a:lstStyle/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  <p:sp>
            <p:nvSpPr>
              <p:cNvPr id="17" name="ïṩ1îďè">
                <a:extLst>
                  <a:ext uri="{FF2B5EF4-FFF2-40B4-BE49-F238E27FC236}">
                    <a16:creationId xmlns:a16="http://schemas.microsoft.com/office/drawing/2014/main" xmlns="" id="{3D9DA88E-0CBC-4326-B930-018F3E7B8D7B}"/>
                  </a:ext>
                </a:extLst>
              </p:cNvPr>
              <p:cNvSpPr/>
              <p:nvPr/>
            </p:nvSpPr>
            <p:spPr>
              <a:xfrm>
                <a:off x="675680" y="1622547"/>
                <a:ext cx="3276302" cy="399673"/>
              </a:xfrm>
              <a:prstGeom prst="rect">
                <a:avLst/>
              </a:prstGeom>
            </p:spPr>
            <p:txBody>
              <a:bodyPr wrap="none" lIns="90000" tIns="46800" rIns="90000" bIns="46800" anchor="b" anchorCtr="0">
                <a:normAutofit/>
              </a:bodyPr>
              <a:lstStyle/>
              <a:p>
                <a:pPr lvl="0" algn="r" defTabSz="914378">
                  <a:defRPr/>
                </a:pPr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grpSp>
          <p:nvGrpSpPr>
            <p:cNvPr id="10" name="isḻïḍè">
              <a:extLst>
                <a:ext uri="{FF2B5EF4-FFF2-40B4-BE49-F238E27FC236}">
                  <a16:creationId xmlns:a16="http://schemas.microsoft.com/office/drawing/2014/main" xmlns="" id="{17BDA108-0673-4C15-9608-6A13117AC811}"/>
                </a:ext>
              </a:extLst>
            </p:cNvPr>
            <p:cNvGrpSpPr/>
            <p:nvPr/>
          </p:nvGrpSpPr>
          <p:grpSpPr>
            <a:xfrm>
              <a:off x="4152302" y="1314000"/>
              <a:ext cx="3887396" cy="4678174"/>
              <a:chOff x="4152302" y="823213"/>
              <a:chExt cx="3887396" cy="4678174"/>
            </a:xfrm>
          </p:grpSpPr>
          <p:sp>
            <p:nvSpPr>
              <p:cNvPr id="11" name="iṡ1îďé">
                <a:extLst>
                  <a:ext uri="{FF2B5EF4-FFF2-40B4-BE49-F238E27FC236}">
                    <a16:creationId xmlns:a16="http://schemas.microsoft.com/office/drawing/2014/main" xmlns="" id="{3E31102B-373C-4033-B2FB-2CC768857433}"/>
                  </a:ext>
                </a:extLst>
              </p:cNvPr>
              <p:cNvSpPr/>
              <p:nvPr/>
            </p:nvSpPr>
            <p:spPr bwMode="auto">
              <a:xfrm>
                <a:off x="6745066" y="1021948"/>
                <a:ext cx="1294632" cy="3408031"/>
              </a:xfrm>
              <a:custGeom>
                <a:avLst/>
                <a:gdLst>
                  <a:gd name="T0" fmla="*/ 64 w 177"/>
                  <a:gd name="T1" fmla="*/ 433 h 468"/>
                  <a:gd name="T2" fmla="*/ 155 w 177"/>
                  <a:gd name="T3" fmla="*/ 98 h 468"/>
                  <a:gd name="T4" fmla="*/ 168 w 177"/>
                  <a:gd name="T5" fmla="*/ 50 h 468"/>
                  <a:gd name="T6" fmla="*/ 114 w 177"/>
                  <a:gd name="T7" fmla="*/ 35 h 468"/>
                  <a:gd name="T8" fmla="*/ 23 w 177"/>
                  <a:gd name="T9" fmla="*/ 370 h 468"/>
                  <a:gd name="T10" fmla="*/ 10 w 177"/>
                  <a:gd name="T11" fmla="*/ 418 h 468"/>
                  <a:gd name="T12" fmla="*/ 64 w 177"/>
                  <a:gd name="T13" fmla="*/ 433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7" h="468">
                    <a:moveTo>
                      <a:pt x="64" y="433"/>
                    </a:moveTo>
                    <a:cubicBezTo>
                      <a:pt x="94" y="321"/>
                      <a:pt x="124" y="210"/>
                      <a:pt x="155" y="98"/>
                    </a:cubicBezTo>
                    <a:cubicBezTo>
                      <a:pt x="159" y="82"/>
                      <a:pt x="163" y="66"/>
                      <a:pt x="168" y="50"/>
                    </a:cubicBezTo>
                    <a:cubicBezTo>
                      <a:pt x="177" y="15"/>
                      <a:pt x="123" y="0"/>
                      <a:pt x="114" y="35"/>
                    </a:cubicBezTo>
                    <a:cubicBezTo>
                      <a:pt x="83" y="147"/>
                      <a:pt x="53" y="259"/>
                      <a:pt x="23" y="370"/>
                    </a:cubicBezTo>
                    <a:cubicBezTo>
                      <a:pt x="18" y="386"/>
                      <a:pt x="14" y="402"/>
                      <a:pt x="10" y="418"/>
                    </a:cubicBezTo>
                    <a:cubicBezTo>
                      <a:pt x="0" y="453"/>
                      <a:pt x="54" y="468"/>
                      <a:pt x="64" y="433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" name="işḷîḍè">
                <a:extLst>
                  <a:ext uri="{FF2B5EF4-FFF2-40B4-BE49-F238E27FC236}">
                    <a16:creationId xmlns:a16="http://schemas.microsoft.com/office/drawing/2014/main" xmlns="" id="{BC9580AC-7FC9-44CB-88C9-0F1E7C5A8305}"/>
                  </a:ext>
                </a:extLst>
              </p:cNvPr>
              <p:cNvSpPr/>
              <p:nvPr/>
            </p:nvSpPr>
            <p:spPr bwMode="auto">
              <a:xfrm>
                <a:off x="6839540" y="823213"/>
                <a:ext cx="409384" cy="3418529"/>
              </a:xfrm>
              <a:custGeom>
                <a:avLst/>
                <a:gdLst>
                  <a:gd name="T0" fmla="*/ 56 w 56"/>
                  <a:gd name="T1" fmla="*/ 432 h 469"/>
                  <a:gd name="T2" fmla="*/ 56 w 56"/>
                  <a:gd name="T3" fmla="*/ 85 h 469"/>
                  <a:gd name="T4" fmla="*/ 56 w 56"/>
                  <a:gd name="T5" fmla="*/ 36 h 469"/>
                  <a:gd name="T6" fmla="*/ 0 w 56"/>
                  <a:gd name="T7" fmla="*/ 36 h 469"/>
                  <a:gd name="T8" fmla="*/ 0 w 56"/>
                  <a:gd name="T9" fmla="*/ 383 h 469"/>
                  <a:gd name="T10" fmla="*/ 0 w 56"/>
                  <a:gd name="T11" fmla="*/ 432 h 469"/>
                  <a:gd name="T12" fmla="*/ 56 w 56"/>
                  <a:gd name="T13" fmla="*/ 432 h 4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" h="469">
                    <a:moveTo>
                      <a:pt x="56" y="432"/>
                    </a:moveTo>
                    <a:cubicBezTo>
                      <a:pt x="56" y="317"/>
                      <a:pt x="56" y="201"/>
                      <a:pt x="56" y="85"/>
                    </a:cubicBezTo>
                    <a:cubicBezTo>
                      <a:pt x="56" y="69"/>
                      <a:pt x="56" y="52"/>
                      <a:pt x="56" y="36"/>
                    </a:cubicBezTo>
                    <a:cubicBezTo>
                      <a:pt x="56" y="0"/>
                      <a:pt x="0" y="0"/>
                      <a:pt x="0" y="36"/>
                    </a:cubicBezTo>
                    <a:cubicBezTo>
                      <a:pt x="0" y="151"/>
                      <a:pt x="0" y="267"/>
                      <a:pt x="0" y="383"/>
                    </a:cubicBezTo>
                    <a:cubicBezTo>
                      <a:pt x="0" y="399"/>
                      <a:pt x="0" y="416"/>
                      <a:pt x="0" y="432"/>
                    </a:cubicBezTo>
                    <a:cubicBezTo>
                      <a:pt x="0" y="469"/>
                      <a:pt x="56" y="469"/>
                      <a:pt x="56" y="432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" name="iṧľïḓè">
                <a:extLst>
                  <a:ext uri="{FF2B5EF4-FFF2-40B4-BE49-F238E27FC236}">
                    <a16:creationId xmlns:a16="http://schemas.microsoft.com/office/drawing/2014/main" xmlns="" id="{2AFC4B65-6419-423B-BE6C-EC4FC0B11BFB}"/>
                  </a:ext>
                </a:extLst>
              </p:cNvPr>
              <p:cNvSpPr/>
              <p:nvPr/>
            </p:nvSpPr>
            <p:spPr>
              <a:xfrm>
                <a:off x="6075585" y="1131760"/>
                <a:ext cx="943367" cy="2127593"/>
              </a:xfrm>
              <a:custGeom>
                <a:avLst/>
                <a:gdLst>
                  <a:gd name="connsiteX0" fmla="*/ 173278 w 709175"/>
                  <a:gd name="connsiteY0" fmla="*/ 314 h 1599415"/>
                  <a:gd name="connsiteX1" fmla="*/ 301695 w 709175"/>
                  <a:gd name="connsiteY1" fmla="*/ 109055 h 1599415"/>
                  <a:gd name="connsiteX2" fmla="*/ 680133 w 709175"/>
                  <a:gd name="connsiteY2" fmla="*/ 1499569 h 1599415"/>
                  <a:gd name="connsiteX3" fmla="*/ 704814 w 709175"/>
                  <a:gd name="connsiteY3" fmla="*/ 1584423 h 1599415"/>
                  <a:gd name="connsiteX4" fmla="*/ 709175 w 709175"/>
                  <a:gd name="connsiteY4" fmla="*/ 1599415 h 1599415"/>
                  <a:gd name="connsiteX5" fmla="*/ 391067 w 709175"/>
                  <a:gd name="connsiteY5" fmla="*/ 1599415 h 1599415"/>
                  <a:gd name="connsiteX6" fmla="*/ 386706 w 709175"/>
                  <a:gd name="connsiteY6" fmla="*/ 1584423 h 1599415"/>
                  <a:gd name="connsiteX7" fmla="*/ 362026 w 709175"/>
                  <a:gd name="connsiteY7" fmla="*/ 1499569 h 1599415"/>
                  <a:gd name="connsiteX8" fmla="*/ 76827 w 709175"/>
                  <a:gd name="connsiteY8" fmla="*/ 453946 h 1599415"/>
                  <a:gd name="connsiteX9" fmla="*/ 5527 w 709175"/>
                  <a:gd name="connsiteY9" fmla="*/ 191172 h 1599415"/>
                  <a:gd name="connsiteX10" fmla="*/ 173278 w 709175"/>
                  <a:gd name="connsiteY10" fmla="*/ 314 h 15994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09175" h="1599415">
                    <a:moveTo>
                      <a:pt x="173278" y="314"/>
                    </a:moveTo>
                    <a:cubicBezTo>
                      <a:pt x="229967" y="3843"/>
                      <a:pt x="283184" y="37203"/>
                      <a:pt x="301695" y="109055"/>
                    </a:cubicBezTo>
                    <a:cubicBezTo>
                      <a:pt x="427841" y="574385"/>
                      <a:pt x="553987" y="1034240"/>
                      <a:pt x="680133" y="1499569"/>
                    </a:cubicBezTo>
                    <a:cubicBezTo>
                      <a:pt x="688360" y="1526941"/>
                      <a:pt x="696587" y="1555682"/>
                      <a:pt x="704814" y="1584423"/>
                    </a:cubicBezTo>
                    <a:lnTo>
                      <a:pt x="709175" y="1599415"/>
                    </a:lnTo>
                    <a:lnTo>
                      <a:pt x="391067" y="1599415"/>
                    </a:lnTo>
                    <a:lnTo>
                      <a:pt x="386706" y="1584423"/>
                    </a:lnTo>
                    <a:cubicBezTo>
                      <a:pt x="378480" y="1555682"/>
                      <a:pt x="370253" y="1526941"/>
                      <a:pt x="362026" y="1499569"/>
                    </a:cubicBezTo>
                    <a:cubicBezTo>
                      <a:pt x="268788" y="1149203"/>
                      <a:pt x="175549" y="804312"/>
                      <a:pt x="76827" y="453946"/>
                    </a:cubicBezTo>
                    <a:cubicBezTo>
                      <a:pt x="54888" y="366355"/>
                      <a:pt x="32950" y="278764"/>
                      <a:pt x="5527" y="191172"/>
                    </a:cubicBezTo>
                    <a:cubicBezTo>
                      <a:pt x="-25324" y="71418"/>
                      <a:pt x="78797" y="-5566"/>
                      <a:pt x="173278" y="314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" name="íšlïḍe">
                <a:extLst>
                  <a:ext uri="{FF2B5EF4-FFF2-40B4-BE49-F238E27FC236}">
                    <a16:creationId xmlns:a16="http://schemas.microsoft.com/office/drawing/2014/main" xmlns="" id="{2A77FB84-5793-4C47-BCAE-281BB24ECB9D}"/>
                  </a:ext>
                </a:extLst>
              </p:cNvPr>
              <p:cNvSpPr/>
              <p:nvPr/>
            </p:nvSpPr>
            <p:spPr bwMode="auto">
              <a:xfrm>
                <a:off x="4152302" y="2243812"/>
                <a:ext cx="3128110" cy="3257575"/>
              </a:xfrm>
              <a:custGeom>
                <a:avLst/>
                <a:gdLst>
                  <a:gd name="T0" fmla="*/ 116 w 428"/>
                  <a:gd name="T1" fmla="*/ 116 h 447"/>
                  <a:gd name="T2" fmla="*/ 286 w 428"/>
                  <a:gd name="T3" fmla="*/ 97 h 447"/>
                  <a:gd name="T4" fmla="*/ 363 w 428"/>
                  <a:gd name="T5" fmla="*/ 221 h 447"/>
                  <a:gd name="T6" fmla="*/ 143 w 428"/>
                  <a:gd name="T7" fmla="*/ 358 h 447"/>
                  <a:gd name="T8" fmla="*/ 67 w 428"/>
                  <a:gd name="T9" fmla="*/ 208 h 447"/>
                  <a:gd name="T10" fmla="*/ 7 w 428"/>
                  <a:gd name="T11" fmla="*/ 208 h 447"/>
                  <a:gd name="T12" fmla="*/ 95 w 428"/>
                  <a:gd name="T13" fmla="*/ 398 h 447"/>
                  <a:gd name="T14" fmla="*/ 307 w 428"/>
                  <a:gd name="T15" fmla="*/ 415 h 447"/>
                  <a:gd name="T16" fmla="*/ 423 w 428"/>
                  <a:gd name="T17" fmla="*/ 240 h 447"/>
                  <a:gd name="T18" fmla="*/ 330 w 428"/>
                  <a:gd name="T19" fmla="*/ 53 h 447"/>
                  <a:gd name="T20" fmla="*/ 74 w 428"/>
                  <a:gd name="T21" fmla="*/ 74 h 447"/>
                  <a:gd name="T22" fmla="*/ 116 w 428"/>
                  <a:gd name="T23" fmla="*/ 116 h 4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28" h="447">
                    <a:moveTo>
                      <a:pt x="116" y="116"/>
                    </a:moveTo>
                    <a:cubicBezTo>
                      <a:pt x="163" y="75"/>
                      <a:pt x="231" y="67"/>
                      <a:pt x="286" y="97"/>
                    </a:cubicBezTo>
                    <a:cubicBezTo>
                      <a:pt x="331" y="122"/>
                      <a:pt x="361" y="169"/>
                      <a:pt x="363" y="221"/>
                    </a:cubicBezTo>
                    <a:cubicBezTo>
                      <a:pt x="368" y="334"/>
                      <a:pt x="244" y="414"/>
                      <a:pt x="143" y="358"/>
                    </a:cubicBezTo>
                    <a:cubicBezTo>
                      <a:pt x="89" y="328"/>
                      <a:pt x="61" y="269"/>
                      <a:pt x="67" y="208"/>
                    </a:cubicBezTo>
                    <a:cubicBezTo>
                      <a:pt x="71" y="169"/>
                      <a:pt x="11" y="170"/>
                      <a:pt x="7" y="208"/>
                    </a:cubicBezTo>
                    <a:cubicBezTo>
                      <a:pt x="0" y="282"/>
                      <a:pt x="34" y="355"/>
                      <a:pt x="95" y="398"/>
                    </a:cubicBezTo>
                    <a:cubicBezTo>
                      <a:pt x="156" y="442"/>
                      <a:pt x="239" y="447"/>
                      <a:pt x="307" y="415"/>
                    </a:cubicBezTo>
                    <a:cubicBezTo>
                      <a:pt x="374" y="383"/>
                      <a:pt x="418" y="314"/>
                      <a:pt x="423" y="240"/>
                    </a:cubicBezTo>
                    <a:cubicBezTo>
                      <a:pt x="428" y="166"/>
                      <a:pt x="391" y="94"/>
                      <a:pt x="330" y="53"/>
                    </a:cubicBezTo>
                    <a:cubicBezTo>
                      <a:pt x="250" y="0"/>
                      <a:pt x="145" y="12"/>
                      <a:pt x="74" y="74"/>
                    </a:cubicBezTo>
                    <a:cubicBezTo>
                      <a:pt x="44" y="99"/>
                      <a:pt x="87" y="142"/>
                      <a:pt x="116" y="11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" name="iṩlíḍè">
                <a:extLst>
                  <a:ext uri="{FF2B5EF4-FFF2-40B4-BE49-F238E27FC236}">
                    <a16:creationId xmlns:a16="http://schemas.microsoft.com/office/drawing/2014/main" xmlns="" id="{C5E10B27-A24C-495C-A9F2-8723EF8C4F4A}"/>
                  </a:ext>
                </a:extLst>
              </p:cNvPr>
              <p:cNvSpPr/>
              <p:nvPr/>
            </p:nvSpPr>
            <p:spPr bwMode="auto">
              <a:xfrm>
                <a:off x="5167211" y="3427884"/>
                <a:ext cx="1029534" cy="952486"/>
              </a:xfrm>
              <a:custGeom>
                <a:avLst/>
                <a:gdLst/>
                <a:ahLst/>
                <a:cxnLst>
                  <a:cxn ang="0">
                    <a:pos x="39" y="36"/>
                  </a:cxn>
                  <a:cxn ang="0">
                    <a:pos x="41" y="44"/>
                  </a:cxn>
                  <a:cxn ang="0">
                    <a:pos x="35" y="50"/>
                  </a:cxn>
                  <a:cxn ang="0">
                    <a:pos x="27" y="53"/>
                  </a:cxn>
                  <a:cxn ang="0">
                    <a:pos x="18" y="53"/>
                  </a:cxn>
                  <a:cxn ang="0">
                    <a:pos x="11" y="50"/>
                  </a:cxn>
                  <a:cxn ang="0">
                    <a:pos x="4" y="44"/>
                  </a:cxn>
                  <a:cxn ang="0">
                    <a:pos x="6" y="36"/>
                  </a:cxn>
                  <a:cxn ang="0">
                    <a:pos x="0" y="28"/>
                  </a:cxn>
                  <a:cxn ang="0">
                    <a:pos x="7" y="23"/>
                  </a:cxn>
                  <a:cxn ang="0">
                    <a:pos x="4" y="18"/>
                  </a:cxn>
                  <a:cxn ang="0">
                    <a:pos x="15" y="16"/>
                  </a:cxn>
                  <a:cxn ang="0">
                    <a:pos x="19" y="8"/>
                  </a:cxn>
                  <a:cxn ang="0">
                    <a:pos x="28" y="15"/>
                  </a:cxn>
                  <a:cxn ang="0">
                    <a:pos x="35" y="12"/>
                  </a:cxn>
                  <a:cxn ang="0">
                    <a:pos x="41" y="19"/>
                  </a:cxn>
                  <a:cxn ang="0">
                    <a:pos x="45" y="27"/>
                  </a:cxn>
                  <a:cxn ang="0">
                    <a:pos x="23" y="22"/>
                  </a:cxn>
                  <a:cxn ang="0">
                    <a:pos x="32" y="31"/>
                  </a:cxn>
                  <a:cxn ang="0">
                    <a:pos x="63" y="16"/>
                  </a:cxn>
                  <a:cxn ang="0">
                    <a:pos x="64" y="24"/>
                  </a:cxn>
                  <a:cxn ang="0">
                    <a:pos x="55" y="22"/>
                  </a:cxn>
                  <a:cxn ang="0">
                    <a:pos x="46" y="24"/>
                  </a:cxn>
                  <a:cxn ang="0">
                    <a:pos x="46" y="16"/>
                  </a:cxn>
                  <a:cxn ang="0">
                    <a:pos x="46" y="9"/>
                  </a:cxn>
                  <a:cxn ang="0">
                    <a:pos x="46" y="2"/>
                  </a:cxn>
                  <a:cxn ang="0">
                    <a:pos x="55" y="4"/>
                  </a:cxn>
                  <a:cxn ang="0">
                    <a:pos x="59" y="0"/>
                  </a:cxn>
                  <a:cxn ang="0">
                    <a:pos x="62" y="7"/>
                  </a:cxn>
                  <a:cxn ang="0">
                    <a:pos x="68" y="15"/>
                  </a:cxn>
                  <a:cxn ang="0">
                    <a:pos x="62" y="55"/>
                  </a:cxn>
                  <a:cxn ang="0">
                    <a:pos x="59" y="63"/>
                  </a:cxn>
                  <a:cxn ang="0">
                    <a:pos x="54" y="59"/>
                  </a:cxn>
                  <a:cxn ang="0">
                    <a:pos x="45" y="60"/>
                  </a:cxn>
                  <a:cxn ang="0">
                    <a:pos x="41" y="52"/>
                  </a:cxn>
                  <a:cxn ang="0">
                    <a:pos x="47" y="44"/>
                  </a:cxn>
                  <a:cxn ang="0">
                    <a:pos x="50" y="36"/>
                  </a:cxn>
                  <a:cxn ang="0">
                    <a:pos x="56" y="40"/>
                  </a:cxn>
                  <a:cxn ang="0">
                    <a:pos x="64" y="39"/>
                  </a:cxn>
                  <a:cxn ang="0">
                    <a:pos x="63" y="46"/>
                  </a:cxn>
                  <a:cxn ang="0">
                    <a:pos x="55" y="8"/>
                  </a:cxn>
                  <a:cxn ang="0">
                    <a:pos x="59" y="13"/>
                  </a:cxn>
                  <a:cxn ang="0">
                    <a:pos x="50" y="49"/>
                  </a:cxn>
                  <a:cxn ang="0">
                    <a:pos x="55" y="45"/>
                  </a:cxn>
                </a:cxnLst>
                <a:rect l="0" t="0" r="r" b="b"/>
                <a:pathLst>
                  <a:path w="68" h="63">
                    <a:moveTo>
                      <a:pt x="45" y="35"/>
                    </a:moveTo>
                    <a:cubicBezTo>
                      <a:pt x="45" y="35"/>
                      <a:pt x="45" y="36"/>
                      <a:pt x="45" y="36"/>
                    </a:cubicBezTo>
                    <a:cubicBezTo>
                      <a:pt x="39" y="36"/>
                      <a:pt x="39" y="36"/>
                      <a:pt x="39" y="36"/>
                    </a:cubicBezTo>
                    <a:cubicBezTo>
                      <a:pt x="39" y="37"/>
                      <a:pt x="38" y="38"/>
                      <a:pt x="38" y="39"/>
                    </a:cubicBezTo>
                    <a:cubicBezTo>
                      <a:pt x="39" y="41"/>
                      <a:pt x="40" y="42"/>
                      <a:pt x="41" y="43"/>
                    </a:cubicBezTo>
                    <a:cubicBezTo>
                      <a:pt x="41" y="43"/>
                      <a:pt x="41" y="44"/>
                      <a:pt x="41" y="44"/>
                    </a:cubicBezTo>
                    <a:cubicBezTo>
                      <a:pt x="41" y="44"/>
                      <a:pt x="41" y="44"/>
                      <a:pt x="41" y="45"/>
                    </a:cubicBezTo>
                    <a:cubicBezTo>
                      <a:pt x="40" y="46"/>
                      <a:pt x="36" y="50"/>
                      <a:pt x="35" y="50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31" y="47"/>
                      <a:pt x="31" y="47"/>
                      <a:pt x="31" y="47"/>
                    </a:cubicBezTo>
                    <a:cubicBezTo>
                      <a:pt x="30" y="47"/>
                      <a:pt x="29" y="47"/>
                      <a:pt x="28" y="48"/>
                    </a:cubicBezTo>
                    <a:cubicBezTo>
                      <a:pt x="28" y="49"/>
                      <a:pt x="27" y="51"/>
                      <a:pt x="27" y="53"/>
                    </a:cubicBezTo>
                    <a:cubicBezTo>
                      <a:pt x="27" y="54"/>
                      <a:pt x="26" y="54"/>
                      <a:pt x="26" y="54"/>
                    </a:cubicBezTo>
                    <a:cubicBezTo>
                      <a:pt x="19" y="54"/>
                      <a:pt x="19" y="54"/>
                      <a:pt x="19" y="54"/>
                    </a:cubicBezTo>
                    <a:cubicBezTo>
                      <a:pt x="19" y="54"/>
                      <a:pt x="18" y="54"/>
                      <a:pt x="18" y="53"/>
                    </a:cubicBezTo>
                    <a:cubicBezTo>
                      <a:pt x="17" y="48"/>
                      <a:pt x="17" y="48"/>
                      <a:pt x="17" y="48"/>
                    </a:cubicBezTo>
                    <a:cubicBezTo>
                      <a:pt x="16" y="47"/>
                      <a:pt x="16" y="47"/>
                      <a:pt x="15" y="47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0" y="50"/>
                      <a:pt x="10" y="50"/>
                      <a:pt x="10" y="50"/>
                    </a:cubicBezTo>
                    <a:cubicBezTo>
                      <a:pt x="10" y="50"/>
                      <a:pt x="9" y="50"/>
                      <a:pt x="9" y="50"/>
                    </a:cubicBezTo>
                    <a:cubicBezTo>
                      <a:pt x="8" y="49"/>
                      <a:pt x="4" y="45"/>
                      <a:pt x="4" y="44"/>
                    </a:cubicBezTo>
                    <a:cubicBezTo>
                      <a:pt x="4" y="44"/>
                      <a:pt x="4" y="44"/>
                      <a:pt x="4" y="43"/>
                    </a:cubicBezTo>
                    <a:cubicBezTo>
                      <a:pt x="5" y="42"/>
                      <a:pt x="6" y="41"/>
                      <a:pt x="7" y="39"/>
                    </a:cubicBezTo>
                    <a:cubicBezTo>
                      <a:pt x="7" y="38"/>
                      <a:pt x="6" y="37"/>
                      <a:pt x="6" y="36"/>
                    </a:cubicBezTo>
                    <a:cubicBezTo>
                      <a:pt x="1" y="35"/>
                      <a:pt x="1" y="35"/>
                      <a:pt x="1" y="35"/>
                    </a:cubicBezTo>
                    <a:cubicBezTo>
                      <a:pt x="0" y="35"/>
                      <a:pt x="0" y="35"/>
                      <a:pt x="0" y="34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7"/>
                      <a:pt x="0" y="27"/>
                      <a:pt x="1" y="27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6" y="25"/>
                      <a:pt x="7" y="24"/>
                      <a:pt x="7" y="23"/>
                    </a:cubicBezTo>
                    <a:cubicBezTo>
                      <a:pt x="6" y="22"/>
                      <a:pt x="5" y="20"/>
                      <a:pt x="4" y="19"/>
                    </a:cubicBezTo>
                    <a:cubicBezTo>
                      <a:pt x="4" y="19"/>
                      <a:pt x="4" y="19"/>
                      <a:pt x="4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5" y="17"/>
                      <a:pt x="9" y="12"/>
                      <a:pt x="10" y="12"/>
                    </a:cubicBezTo>
                    <a:cubicBezTo>
                      <a:pt x="10" y="12"/>
                      <a:pt x="10" y="12"/>
                      <a:pt x="11" y="13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16" y="15"/>
                      <a:pt x="16" y="15"/>
                      <a:pt x="17" y="15"/>
                    </a:cubicBezTo>
                    <a:cubicBezTo>
                      <a:pt x="18" y="13"/>
                      <a:pt x="18" y="11"/>
                      <a:pt x="18" y="9"/>
                    </a:cubicBezTo>
                    <a:cubicBezTo>
                      <a:pt x="18" y="9"/>
                      <a:pt x="19" y="8"/>
                      <a:pt x="19" y="8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6" y="8"/>
                      <a:pt x="27" y="9"/>
                      <a:pt x="27" y="9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9" y="15"/>
                      <a:pt x="30" y="15"/>
                      <a:pt x="31" y="16"/>
                    </a:cubicBezTo>
                    <a:cubicBezTo>
                      <a:pt x="35" y="13"/>
                      <a:pt x="35" y="13"/>
                      <a:pt x="35" y="13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6" y="12"/>
                      <a:pt x="36" y="12"/>
                      <a:pt x="36" y="13"/>
                    </a:cubicBezTo>
                    <a:cubicBezTo>
                      <a:pt x="37" y="13"/>
                      <a:pt x="41" y="17"/>
                      <a:pt x="41" y="18"/>
                    </a:cubicBezTo>
                    <a:cubicBezTo>
                      <a:pt x="41" y="19"/>
                      <a:pt x="41" y="19"/>
                      <a:pt x="41" y="19"/>
                    </a:cubicBezTo>
                    <a:cubicBezTo>
                      <a:pt x="40" y="20"/>
                      <a:pt x="39" y="22"/>
                      <a:pt x="38" y="23"/>
                    </a:cubicBezTo>
                    <a:cubicBezTo>
                      <a:pt x="38" y="24"/>
                      <a:pt x="39" y="25"/>
                      <a:pt x="39" y="26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45" y="27"/>
                      <a:pt x="45" y="27"/>
                      <a:pt x="45" y="28"/>
                    </a:cubicBezTo>
                    <a:lnTo>
                      <a:pt x="45" y="35"/>
                    </a:lnTo>
                    <a:close/>
                    <a:moveTo>
                      <a:pt x="23" y="22"/>
                    </a:moveTo>
                    <a:cubicBezTo>
                      <a:pt x="18" y="22"/>
                      <a:pt x="13" y="26"/>
                      <a:pt x="13" y="31"/>
                    </a:cubicBezTo>
                    <a:cubicBezTo>
                      <a:pt x="13" y="36"/>
                      <a:pt x="18" y="40"/>
                      <a:pt x="23" y="40"/>
                    </a:cubicBezTo>
                    <a:cubicBezTo>
                      <a:pt x="28" y="40"/>
                      <a:pt x="32" y="36"/>
                      <a:pt x="32" y="31"/>
                    </a:cubicBezTo>
                    <a:cubicBezTo>
                      <a:pt x="32" y="26"/>
                      <a:pt x="28" y="22"/>
                      <a:pt x="23" y="22"/>
                    </a:cubicBezTo>
                    <a:close/>
                    <a:moveTo>
                      <a:pt x="68" y="15"/>
                    </a:moveTo>
                    <a:cubicBezTo>
                      <a:pt x="68" y="16"/>
                      <a:pt x="64" y="16"/>
                      <a:pt x="63" y="16"/>
                    </a:cubicBezTo>
                    <a:cubicBezTo>
                      <a:pt x="63" y="17"/>
                      <a:pt x="62" y="18"/>
                      <a:pt x="62" y="18"/>
                    </a:cubicBezTo>
                    <a:cubicBezTo>
                      <a:pt x="62" y="19"/>
                      <a:pt x="64" y="23"/>
                      <a:pt x="64" y="23"/>
                    </a:cubicBezTo>
                    <a:cubicBezTo>
                      <a:pt x="64" y="23"/>
                      <a:pt x="64" y="23"/>
                      <a:pt x="64" y="24"/>
                    </a:cubicBezTo>
                    <a:cubicBezTo>
                      <a:pt x="63" y="24"/>
                      <a:pt x="59" y="26"/>
                      <a:pt x="59" y="26"/>
                    </a:cubicBezTo>
                    <a:cubicBezTo>
                      <a:pt x="59" y="26"/>
                      <a:pt x="56" y="22"/>
                      <a:pt x="56" y="22"/>
                    </a:cubicBezTo>
                    <a:cubicBezTo>
                      <a:pt x="55" y="22"/>
                      <a:pt x="55" y="22"/>
                      <a:pt x="55" y="22"/>
                    </a:cubicBezTo>
                    <a:cubicBezTo>
                      <a:pt x="54" y="22"/>
                      <a:pt x="54" y="22"/>
                      <a:pt x="54" y="22"/>
                    </a:cubicBezTo>
                    <a:cubicBezTo>
                      <a:pt x="53" y="22"/>
                      <a:pt x="50" y="26"/>
                      <a:pt x="50" y="26"/>
                    </a:cubicBezTo>
                    <a:cubicBezTo>
                      <a:pt x="50" y="26"/>
                      <a:pt x="46" y="24"/>
                      <a:pt x="46" y="24"/>
                    </a:cubicBezTo>
                    <a:cubicBezTo>
                      <a:pt x="45" y="23"/>
                      <a:pt x="45" y="23"/>
                      <a:pt x="45" y="23"/>
                    </a:cubicBezTo>
                    <a:cubicBezTo>
                      <a:pt x="45" y="23"/>
                      <a:pt x="47" y="19"/>
                      <a:pt x="47" y="18"/>
                    </a:cubicBezTo>
                    <a:cubicBezTo>
                      <a:pt x="47" y="18"/>
                      <a:pt x="46" y="17"/>
                      <a:pt x="46" y="16"/>
                    </a:cubicBezTo>
                    <a:cubicBezTo>
                      <a:pt x="45" y="16"/>
                      <a:pt x="41" y="16"/>
                      <a:pt x="41" y="15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1" y="10"/>
                      <a:pt x="45" y="9"/>
                      <a:pt x="46" y="9"/>
                    </a:cubicBezTo>
                    <a:cubicBezTo>
                      <a:pt x="46" y="9"/>
                      <a:pt x="47" y="8"/>
                      <a:pt x="47" y="7"/>
                    </a:cubicBezTo>
                    <a:cubicBezTo>
                      <a:pt x="47" y="7"/>
                      <a:pt x="45" y="3"/>
                      <a:pt x="45" y="2"/>
                    </a:cubicBezTo>
                    <a:cubicBezTo>
                      <a:pt x="45" y="2"/>
                      <a:pt x="45" y="2"/>
                      <a:pt x="46" y="2"/>
                    </a:cubicBezTo>
                    <a:cubicBezTo>
                      <a:pt x="46" y="2"/>
                      <a:pt x="50" y="0"/>
                      <a:pt x="50" y="0"/>
                    </a:cubicBezTo>
                    <a:cubicBezTo>
                      <a:pt x="50" y="0"/>
                      <a:pt x="53" y="3"/>
                      <a:pt x="54" y="4"/>
                    </a:cubicBezTo>
                    <a:cubicBezTo>
                      <a:pt x="54" y="4"/>
                      <a:pt x="54" y="4"/>
                      <a:pt x="55" y="4"/>
                    </a:cubicBezTo>
                    <a:cubicBezTo>
                      <a:pt x="55" y="4"/>
                      <a:pt x="55" y="4"/>
                      <a:pt x="56" y="4"/>
                    </a:cubicBezTo>
                    <a:cubicBezTo>
                      <a:pt x="57" y="2"/>
                      <a:pt x="58" y="1"/>
                      <a:pt x="59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9" y="0"/>
                      <a:pt x="63" y="2"/>
                      <a:pt x="64" y="2"/>
                    </a:cubicBezTo>
                    <a:cubicBezTo>
                      <a:pt x="64" y="2"/>
                      <a:pt x="64" y="2"/>
                      <a:pt x="64" y="2"/>
                    </a:cubicBezTo>
                    <a:cubicBezTo>
                      <a:pt x="64" y="3"/>
                      <a:pt x="62" y="7"/>
                      <a:pt x="62" y="7"/>
                    </a:cubicBezTo>
                    <a:cubicBezTo>
                      <a:pt x="62" y="8"/>
                      <a:pt x="63" y="9"/>
                      <a:pt x="63" y="9"/>
                    </a:cubicBezTo>
                    <a:cubicBezTo>
                      <a:pt x="64" y="9"/>
                      <a:pt x="68" y="10"/>
                      <a:pt x="68" y="10"/>
                    </a:cubicBezTo>
                    <a:lnTo>
                      <a:pt x="68" y="15"/>
                    </a:lnTo>
                    <a:close/>
                    <a:moveTo>
                      <a:pt x="68" y="52"/>
                    </a:moveTo>
                    <a:cubicBezTo>
                      <a:pt x="68" y="52"/>
                      <a:pt x="64" y="53"/>
                      <a:pt x="63" y="53"/>
                    </a:cubicBezTo>
                    <a:cubicBezTo>
                      <a:pt x="63" y="54"/>
                      <a:pt x="62" y="54"/>
                      <a:pt x="62" y="55"/>
                    </a:cubicBezTo>
                    <a:cubicBezTo>
                      <a:pt x="62" y="56"/>
                      <a:pt x="64" y="59"/>
                      <a:pt x="64" y="60"/>
                    </a:cubicBezTo>
                    <a:cubicBezTo>
                      <a:pt x="64" y="60"/>
                      <a:pt x="64" y="60"/>
                      <a:pt x="64" y="60"/>
                    </a:cubicBezTo>
                    <a:cubicBezTo>
                      <a:pt x="63" y="60"/>
                      <a:pt x="59" y="63"/>
                      <a:pt x="59" y="63"/>
                    </a:cubicBezTo>
                    <a:cubicBezTo>
                      <a:pt x="59" y="63"/>
                      <a:pt x="56" y="59"/>
                      <a:pt x="56" y="59"/>
                    </a:cubicBezTo>
                    <a:cubicBezTo>
                      <a:pt x="55" y="59"/>
                      <a:pt x="55" y="59"/>
                      <a:pt x="55" y="59"/>
                    </a:cubicBezTo>
                    <a:cubicBezTo>
                      <a:pt x="54" y="59"/>
                      <a:pt x="54" y="59"/>
                      <a:pt x="54" y="59"/>
                    </a:cubicBezTo>
                    <a:cubicBezTo>
                      <a:pt x="53" y="59"/>
                      <a:pt x="50" y="63"/>
                      <a:pt x="50" y="63"/>
                    </a:cubicBezTo>
                    <a:cubicBezTo>
                      <a:pt x="50" y="63"/>
                      <a:pt x="46" y="60"/>
                      <a:pt x="46" y="60"/>
                    </a:cubicBezTo>
                    <a:cubicBezTo>
                      <a:pt x="45" y="60"/>
                      <a:pt x="45" y="60"/>
                      <a:pt x="45" y="60"/>
                    </a:cubicBezTo>
                    <a:cubicBezTo>
                      <a:pt x="45" y="59"/>
                      <a:pt x="47" y="56"/>
                      <a:pt x="47" y="55"/>
                    </a:cubicBezTo>
                    <a:cubicBezTo>
                      <a:pt x="47" y="54"/>
                      <a:pt x="46" y="54"/>
                      <a:pt x="46" y="53"/>
                    </a:cubicBezTo>
                    <a:cubicBezTo>
                      <a:pt x="45" y="53"/>
                      <a:pt x="41" y="52"/>
                      <a:pt x="41" y="52"/>
                    </a:cubicBezTo>
                    <a:cubicBezTo>
                      <a:pt x="41" y="47"/>
                      <a:pt x="41" y="47"/>
                      <a:pt x="41" y="47"/>
                    </a:cubicBezTo>
                    <a:cubicBezTo>
                      <a:pt x="41" y="46"/>
                      <a:pt x="45" y="46"/>
                      <a:pt x="46" y="46"/>
                    </a:cubicBezTo>
                    <a:cubicBezTo>
                      <a:pt x="46" y="45"/>
                      <a:pt x="47" y="45"/>
                      <a:pt x="47" y="44"/>
                    </a:cubicBezTo>
                    <a:cubicBezTo>
                      <a:pt x="47" y="43"/>
                      <a:pt x="45" y="40"/>
                      <a:pt x="45" y="39"/>
                    </a:cubicBezTo>
                    <a:cubicBezTo>
                      <a:pt x="45" y="39"/>
                      <a:pt x="45" y="39"/>
                      <a:pt x="46" y="39"/>
                    </a:cubicBezTo>
                    <a:cubicBezTo>
                      <a:pt x="46" y="39"/>
                      <a:pt x="50" y="36"/>
                      <a:pt x="50" y="36"/>
                    </a:cubicBezTo>
                    <a:cubicBezTo>
                      <a:pt x="50" y="36"/>
                      <a:pt x="53" y="40"/>
                      <a:pt x="54" y="40"/>
                    </a:cubicBezTo>
                    <a:cubicBezTo>
                      <a:pt x="54" y="40"/>
                      <a:pt x="54" y="40"/>
                      <a:pt x="55" y="40"/>
                    </a:cubicBezTo>
                    <a:cubicBezTo>
                      <a:pt x="55" y="40"/>
                      <a:pt x="55" y="40"/>
                      <a:pt x="56" y="40"/>
                    </a:cubicBezTo>
                    <a:cubicBezTo>
                      <a:pt x="57" y="39"/>
                      <a:pt x="58" y="38"/>
                      <a:pt x="59" y="36"/>
                    </a:cubicBezTo>
                    <a:cubicBezTo>
                      <a:pt x="59" y="36"/>
                      <a:pt x="59" y="36"/>
                      <a:pt x="59" y="36"/>
                    </a:cubicBezTo>
                    <a:cubicBezTo>
                      <a:pt x="59" y="36"/>
                      <a:pt x="63" y="39"/>
                      <a:pt x="64" y="39"/>
                    </a:cubicBezTo>
                    <a:cubicBezTo>
                      <a:pt x="64" y="39"/>
                      <a:pt x="64" y="39"/>
                      <a:pt x="64" y="39"/>
                    </a:cubicBezTo>
                    <a:cubicBezTo>
                      <a:pt x="64" y="40"/>
                      <a:pt x="62" y="43"/>
                      <a:pt x="62" y="44"/>
                    </a:cubicBezTo>
                    <a:cubicBezTo>
                      <a:pt x="62" y="45"/>
                      <a:pt x="63" y="45"/>
                      <a:pt x="63" y="46"/>
                    </a:cubicBezTo>
                    <a:cubicBezTo>
                      <a:pt x="64" y="46"/>
                      <a:pt x="68" y="46"/>
                      <a:pt x="68" y="47"/>
                    </a:cubicBezTo>
                    <a:lnTo>
                      <a:pt x="68" y="52"/>
                    </a:lnTo>
                    <a:close/>
                    <a:moveTo>
                      <a:pt x="55" y="8"/>
                    </a:moveTo>
                    <a:cubicBezTo>
                      <a:pt x="52" y="8"/>
                      <a:pt x="50" y="10"/>
                      <a:pt x="50" y="13"/>
                    </a:cubicBezTo>
                    <a:cubicBezTo>
                      <a:pt x="50" y="15"/>
                      <a:pt x="52" y="17"/>
                      <a:pt x="55" y="17"/>
                    </a:cubicBezTo>
                    <a:cubicBezTo>
                      <a:pt x="57" y="17"/>
                      <a:pt x="59" y="15"/>
                      <a:pt x="59" y="13"/>
                    </a:cubicBezTo>
                    <a:cubicBezTo>
                      <a:pt x="59" y="10"/>
                      <a:pt x="57" y="8"/>
                      <a:pt x="55" y="8"/>
                    </a:cubicBezTo>
                    <a:close/>
                    <a:moveTo>
                      <a:pt x="55" y="45"/>
                    </a:moveTo>
                    <a:cubicBezTo>
                      <a:pt x="52" y="45"/>
                      <a:pt x="50" y="47"/>
                      <a:pt x="50" y="49"/>
                    </a:cubicBezTo>
                    <a:cubicBezTo>
                      <a:pt x="50" y="52"/>
                      <a:pt x="52" y="54"/>
                      <a:pt x="55" y="54"/>
                    </a:cubicBezTo>
                    <a:cubicBezTo>
                      <a:pt x="57" y="54"/>
                      <a:pt x="59" y="52"/>
                      <a:pt x="59" y="49"/>
                    </a:cubicBezTo>
                    <a:cubicBezTo>
                      <a:pt x="59" y="47"/>
                      <a:pt x="57" y="45"/>
                      <a:pt x="55" y="45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95485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3446463" y="3037059"/>
            <a:ext cx="5426076" cy="1621509"/>
          </a:xfrm>
        </p:spPr>
        <p:txBody>
          <a:bodyPr/>
          <a:lstStyle/>
          <a:p>
            <a:r>
              <a:rPr lang="en-US" altLang="zh-CN" dirty="0"/>
              <a:t>Thanks</a:t>
            </a:r>
            <a:br>
              <a:rPr lang="en-US" altLang="zh-CN" dirty="0"/>
            </a:br>
            <a:r>
              <a:rPr lang="en-US" altLang="zh-CN" dirty="0"/>
              <a:t>And Your Slogan Here</a:t>
            </a:r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en-US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Speaker name and title</a:t>
            </a:r>
            <a:endParaRPr lang="en-US" altLang="zh-CN" dirty="0"/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xmlns="" id="{F43C362F-F804-497F-A88C-4DFEDDD28839}"/>
              </a:ext>
            </a:extLst>
          </p:cNvPr>
          <p:cNvCxnSpPr>
            <a:cxnSpLocks/>
          </p:cNvCxnSpPr>
          <p:nvPr/>
        </p:nvCxnSpPr>
        <p:spPr>
          <a:xfrm>
            <a:off x="3965683" y="4842807"/>
            <a:ext cx="438763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58019E78-A12E-4BA3-9E2F-71D2A05D79F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C4B4A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F58EAC10-0104-492E-8E43-178CE94D3EFA}"/>
              </a:ext>
            </a:extLst>
          </p:cNvPr>
          <p:cNvGrpSpPr/>
          <p:nvPr/>
        </p:nvGrpSpPr>
        <p:grpSpPr>
          <a:xfrm>
            <a:off x="5757434" y="4158912"/>
            <a:ext cx="1067686" cy="955554"/>
            <a:chOff x="5465642" y="1881487"/>
            <a:chExt cx="1687482" cy="1510256"/>
          </a:xfrm>
        </p:grpSpPr>
        <p:sp>
          <p:nvSpPr>
            <p:cNvPr id="15" name="矩形 2">
              <a:extLst>
                <a:ext uri="{FF2B5EF4-FFF2-40B4-BE49-F238E27FC236}">
                  <a16:creationId xmlns:a16="http://schemas.microsoft.com/office/drawing/2014/main" xmlns="" id="{A82DF509-02BC-41DD-A9BC-5327653F09FA}"/>
                </a:ext>
              </a:extLst>
            </p:cNvPr>
            <p:cNvSpPr/>
            <p:nvPr/>
          </p:nvSpPr>
          <p:spPr>
            <a:xfrm rot="18000000">
              <a:off x="5971193" y="2209811"/>
              <a:ext cx="1216578" cy="1147285"/>
            </a:xfrm>
            <a:prstGeom prst="rect">
              <a:avLst/>
            </a:prstGeom>
            <a:gradFill>
              <a:gsLst>
                <a:gs pos="23000">
                  <a:srgbClr val="A42E2E"/>
                </a:gs>
                <a:gs pos="100000">
                  <a:srgbClr val="CC4B4A">
                    <a:alpha val="0"/>
                    <a:lumMod val="0"/>
                    <a:lumOff val="100000"/>
                  </a:srgbClr>
                </a:gs>
                <a:gs pos="74000">
                  <a:srgbClr val="CC4B4A">
                    <a:alpha val="0"/>
                  </a:srgbClr>
                </a:gs>
              </a:gsLst>
              <a:lin ang="66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C0C6B732-DA4C-4838-9271-7A4CE0A2E36A}"/>
                </a:ext>
              </a:extLst>
            </p:cNvPr>
            <p:cNvGrpSpPr/>
            <p:nvPr userDrawn="1"/>
          </p:nvGrpSpPr>
          <p:grpSpPr>
            <a:xfrm>
              <a:off x="5465642" y="1881487"/>
              <a:ext cx="1217540" cy="1217544"/>
              <a:chOff x="5465642" y="1894187"/>
              <a:chExt cx="1217540" cy="1217544"/>
            </a:xfrm>
            <a:effectLst/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xmlns="" id="{638027B4-30B6-41D9-8DB4-8BA9D4DC2C04}"/>
                  </a:ext>
                </a:extLst>
              </p:cNvPr>
              <p:cNvSpPr/>
              <p:nvPr/>
            </p:nvSpPr>
            <p:spPr>
              <a:xfrm>
                <a:off x="5466012" y="1894559"/>
                <a:ext cx="1216800" cy="1216800"/>
              </a:xfrm>
              <a:prstGeom prst="ellipse">
                <a:avLst/>
              </a:prstGeom>
              <a:solidFill>
                <a:srgbClr val="D74B4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" name="Freeform 18">
                <a:extLst>
                  <a:ext uri="{FF2B5EF4-FFF2-40B4-BE49-F238E27FC236}">
                    <a16:creationId xmlns:a16="http://schemas.microsoft.com/office/drawing/2014/main" xmlns="" id="{7D12D279-4DF4-4632-AA06-0FE63552B943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465642" y="1894187"/>
                <a:ext cx="1217540" cy="1217544"/>
              </a:xfrm>
              <a:custGeom>
                <a:avLst/>
                <a:gdLst>
                  <a:gd name="T0" fmla="*/ 344 w 687"/>
                  <a:gd name="T1" fmla="*/ 0 h 685"/>
                  <a:gd name="T2" fmla="*/ 344 w 687"/>
                  <a:gd name="T3" fmla="*/ 0 h 685"/>
                  <a:gd name="T4" fmla="*/ 0 w 687"/>
                  <a:gd name="T5" fmla="*/ 344 h 685"/>
                  <a:gd name="T6" fmla="*/ 209 w 687"/>
                  <a:gd name="T7" fmla="*/ 659 h 685"/>
                  <a:gd name="T8" fmla="*/ 210 w 687"/>
                  <a:gd name="T9" fmla="*/ 648 h 685"/>
                  <a:gd name="T10" fmla="*/ 260 w 687"/>
                  <a:gd name="T11" fmla="*/ 402 h 685"/>
                  <a:gd name="T12" fmla="*/ 362 w 687"/>
                  <a:gd name="T13" fmla="*/ 334 h 685"/>
                  <a:gd name="T14" fmla="*/ 430 w 687"/>
                  <a:gd name="T15" fmla="*/ 436 h 685"/>
                  <a:gd name="T16" fmla="*/ 380 w 687"/>
                  <a:gd name="T17" fmla="*/ 682 h 685"/>
                  <a:gd name="T18" fmla="*/ 379 w 687"/>
                  <a:gd name="T19" fmla="*/ 685 h 685"/>
                  <a:gd name="T20" fmla="*/ 687 w 687"/>
                  <a:gd name="T21" fmla="*/ 344 h 685"/>
                  <a:gd name="T22" fmla="*/ 344 w 687"/>
                  <a:gd name="T23" fmla="*/ 0 h 685"/>
                  <a:gd name="T24" fmla="*/ 388 w 687"/>
                  <a:gd name="T25" fmla="*/ 293 h 685"/>
                  <a:gd name="T26" fmla="*/ 299 w 687"/>
                  <a:gd name="T27" fmla="*/ 204 h 685"/>
                  <a:gd name="T28" fmla="*/ 388 w 687"/>
                  <a:gd name="T29" fmla="*/ 115 h 685"/>
                  <a:gd name="T30" fmla="*/ 477 w 687"/>
                  <a:gd name="T31" fmla="*/ 204 h 685"/>
                  <a:gd name="T32" fmla="*/ 388 w 687"/>
                  <a:gd name="T33" fmla="*/ 29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7" h="685">
                    <a:moveTo>
                      <a:pt x="344" y="0"/>
                    </a:moveTo>
                    <a:cubicBezTo>
                      <a:pt x="344" y="0"/>
                      <a:pt x="344" y="0"/>
                      <a:pt x="344" y="0"/>
                    </a:cubicBezTo>
                    <a:cubicBezTo>
                      <a:pt x="155" y="0"/>
                      <a:pt x="0" y="155"/>
                      <a:pt x="0" y="344"/>
                    </a:cubicBezTo>
                    <a:cubicBezTo>
                      <a:pt x="0" y="485"/>
                      <a:pt x="86" y="607"/>
                      <a:pt x="209" y="659"/>
                    </a:cubicBezTo>
                    <a:cubicBezTo>
                      <a:pt x="209" y="656"/>
                      <a:pt x="209" y="652"/>
                      <a:pt x="210" y="648"/>
                    </a:cubicBezTo>
                    <a:cubicBezTo>
                      <a:pt x="260" y="402"/>
                      <a:pt x="260" y="402"/>
                      <a:pt x="260" y="402"/>
                    </a:cubicBezTo>
                    <a:cubicBezTo>
                      <a:pt x="269" y="355"/>
                      <a:pt x="315" y="325"/>
                      <a:pt x="362" y="334"/>
                    </a:cubicBezTo>
                    <a:cubicBezTo>
                      <a:pt x="409" y="344"/>
                      <a:pt x="439" y="390"/>
                      <a:pt x="430" y="436"/>
                    </a:cubicBezTo>
                    <a:cubicBezTo>
                      <a:pt x="380" y="682"/>
                      <a:pt x="380" y="682"/>
                      <a:pt x="380" y="682"/>
                    </a:cubicBezTo>
                    <a:cubicBezTo>
                      <a:pt x="379" y="684"/>
                      <a:pt x="379" y="684"/>
                      <a:pt x="379" y="685"/>
                    </a:cubicBezTo>
                    <a:cubicBezTo>
                      <a:pt x="551" y="668"/>
                      <a:pt x="687" y="521"/>
                      <a:pt x="687" y="344"/>
                    </a:cubicBezTo>
                    <a:cubicBezTo>
                      <a:pt x="687" y="155"/>
                      <a:pt x="533" y="0"/>
                      <a:pt x="344" y="0"/>
                    </a:cubicBezTo>
                    <a:close/>
                    <a:moveTo>
                      <a:pt x="388" y="293"/>
                    </a:moveTo>
                    <a:cubicBezTo>
                      <a:pt x="339" y="293"/>
                      <a:pt x="299" y="253"/>
                      <a:pt x="299" y="204"/>
                    </a:cubicBezTo>
                    <a:cubicBezTo>
                      <a:pt x="299" y="155"/>
                      <a:pt x="339" y="115"/>
                      <a:pt x="388" y="115"/>
                    </a:cubicBezTo>
                    <a:cubicBezTo>
                      <a:pt x="437" y="115"/>
                      <a:pt x="477" y="155"/>
                      <a:pt x="477" y="204"/>
                    </a:cubicBezTo>
                    <a:cubicBezTo>
                      <a:pt x="477" y="253"/>
                      <a:pt x="437" y="293"/>
                      <a:pt x="388" y="29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</p:grpSp>
      <p:sp>
        <p:nvSpPr>
          <p:cNvPr id="21" name="标题 8">
            <a:extLst>
              <a:ext uri="{FF2B5EF4-FFF2-40B4-BE49-F238E27FC236}">
                <a16:creationId xmlns:a16="http://schemas.microsoft.com/office/drawing/2014/main" xmlns="" id="{733732A8-00EB-4977-8CDD-434D9AE5CC92}"/>
              </a:ext>
            </a:extLst>
          </p:cNvPr>
          <p:cNvSpPr txBox="1">
            <a:spLocks/>
          </p:cNvSpPr>
          <p:nvPr/>
        </p:nvSpPr>
        <p:spPr>
          <a:xfrm>
            <a:off x="3256230" y="2028830"/>
            <a:ext cx="5679540" cy="1178106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none" lIns="91440" tIns="45720" rIns="91440" bIns="45720" rtlCol="0" anchor="ctr">
            <a:noAutofit/>
          </a:bodyPr>
          <a:lstStyle>
            <a:lvl1pPr algn="ctr" defTabSz="914354" rtl="0" eaLnBrk="1" latinLnBrk="0" hangingPunct="1">
              <a:lnSpc>
                <a:spcPct val="120000"/>
              </a:lnSpc>
              <a:spcBef>
                <a:spcPct val="0"/>
              </a:spcBef>
              <a:buNone/>
              <a:defRPr lang="zh-CN" altLang="en-US" sz="2000" b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marL="0" marR="0" lvl="0" indent="0" algn="ctr" defTabSz="914354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使用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iSlide 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插件</a:t>
            </a:r>
            <a:b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为您节省</a:t>
            </a:r>
            <a:r>
              <a:rPr lang="en-US" altLang="zh-CN" b="1" dirty="0">
                <a:solidFill>
                  <a:srgbClr val="FFFFFF"/>
                </a:solidFill>
                <a:latin typeface="微软雅黑" panose="020B0503020204020204" pitchFamily="34" charset="-122"/>
              </a:rPr>
              <a:t>9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0%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PPT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设计时间</a:t>
            </a:r>
            <a:b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iSlide add-in saves you 90% time in making PowerPoint slides.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副标题 9">
            <a:extLst>
              <a:ext uri="{FF2B5EF4-FFF2-40B4-BE49-F238E27FC236}">
                <a16:creationId xmlns:a16="http://schemas.microsoft.com/office/drawing/2014/main" xmlns="" id="{3B488FCE-2B18-46FF-9521-112BCCFC4FDA}"/>
              </a:ext>
            </a:extLst>
          </p:cNvPr>
          <p:cNvSpPr txBox="1">
            <a:spLocks/>
          </p:cNvSpPr>
          <p:nvPr/>
        </p:nvSpPr>
        <p:spPr>
          <a:xfrm>
            <a:off x="2669382" y="5352752"/>
            <a:ext cx="6853237" cy="62894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914354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17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4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www.islide.cc</a:t>
            </a:r>
          </a:p>
        </p:txBody>
      </p:sp>
    </p:spTree>
    <p:extLst>
      <p:ext uri="{BB962C8B-B14F-4D97-AF65-F5344CB8AC3E}">
        <p14:creationId xmlns:p14="http://schemas.microsoft.com/office/powerpoint/2010/main" val="2036426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22809" y="2128458"/>
            <a:ext cx="4460537" cy="691252"/>
            <a:chOff x="1101012" y="2911151"/>
            <a:chExt cx="9573211" cy="1483567"/>
          </a:xfrm>
        </p:grpSpPr>
        <p:sp>
          <p:nvSpPr>
            <p:cNvPr id="2" name="椭圆 1"/>
            <p:cNvSpPr/>
            <p:nvPr/>
          </p:nvSpPr>
          <p:spPr>
            <a:xfrm>
              <a:off x="5551715" y="3069771"/>
              <a:ext cx="643813" cy="6438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7" name="椭圆 6"/>
            <p:cNvSpPr/>
            <p:nvPr/>
          </p:nvSpPr>
          <p:spPr>
            <a:xfrm>
              <a:off x="6447454" y="3069771"/>
              <a:ext cx="643813" cy="643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8" name="椭圆 7"/>
            <p:cNvSpPr/>
            <p:nvPr/>
          </p:nvSpPr>
          <p:spPr>
            <a:xfrm>
              <a:off x="7343193" y="3069771"/>
              <a:ext cx="643813" cy="6438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9" name="椭圆 8"/>
            <p:cNvSpPr/>
            <p:nvPr/>
          </p:nvSpPr>
          <p:spPr>
            <a:xfrm>
              <a:off x="8238932" y="3069771"/>
              <a:ext cx="643813" cy="6438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0" name="椭圆 9"/>
            <p:cNvSpPr/>
            <p:nvPr/>
          </p:nvSpPr>
          <p:spPr>
            <a:xfrm>
              <a:off x="9134671" y="3069771"/>
              <a:ext cx="643813" cy="643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030410" y="3069771"/>
              <a:ext cx="643813" cy="6438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01012" y="3069771"/>
              <a:ext cx="643813" cy="64381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96751" y="3069771"/>
              <a:ext cx="643813" cy="6438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92490" y="3069771"/>
              <a:ext cx="643813" cy="6438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5" name="椭圆 14"/>
            <p:cNvSpPr/>
            <p:nvPr/>
          </p:nvSpPr>
          <p:spPr>
            <a:xfrm>
              <a:off x="3788229" y="3069771"/>
              <a:ext cx="643813" cy="6438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82546" y="2911151"/>
              <a:ext cx="0" cy="1483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69927" y="1512847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主题色彩 </a:t>
            </a:r>
            <a:r>
              <a:rPr lang="en-US" altLang="zh-CN" sz="1200" dirty="0"/>
              <a:t>THEME COLORS</a:t>
            </a:r>
            <a:endParaRPr lang="zh-CN" altLang="en-US" sz="12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800"/>
            </a:lvl1pPr>
          </a:lstStyle>
          <a:p>
            <a:r>
              <a:rPr lang="zh-CN" altLang="en-US" dirty="0"/>
              <a:t>文字</a:t>
            </a:r>
            <a:r>
              <a:rPr lang="en-US" altLang="zh-CN" dirty="0"/>
              <a:t>/</a:t>
            </a:r>
            <a:r>
              <a:rPr lang="zh-CN" altLang="en-US" dirty="0"/>
              <a:t>背景 </a:t>
            </a:r>
            <a:r>
              <a:rPr lang="en-US" altLang="zh-CN" dirty="0"/>
              <a:t>Text/Background</a:t>
            </a:r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/>
              <a:t>填充色 </a:t>
            </a:r>
            <a:r>
              <a:rPr lang="en-US" altLang="zh-CN" sz="800" dirty="0"/>
              <a:t>Fill Colors</a:t>
            </a:r>
            <a:endParaRPr lang="zh-CN" altLang="en-US" sz="800" dirty="0"/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主题字体 </a:t>
            </a:r>
            <a:r>
              <a:rPr lang="en-US" altLang="zh-CN" sz="1200" dirty="0"/>
              <a:t>THEME FONTS</a:t>
            </a:r>
            <a:endParaRPr lang="zh-CN" altLang="en-US" sz="12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chemeClr val="tx1"/>
                </a:solidFill>
              </a:rPr>
              <a:t>中文字体：微软雅黑  </a:t>
            </a:r>
            <a:r>
              <a:rPr lang="en-US" altLang="zh-CN" sz="800" dirty="0">
                <a:solidFill>
                  <a:schemeClr val="tx1"/>
                </a:solidFill>
              </a:rPr>
              <a:t>Asian Font: Microsoft </a:t>
            </a:r>
            <a:r>
              <a:rPr lang="en-US" altLang="zh-CN" sz="800" dirty="0" err="1">
                <a:solidFill>
                  <a:schemeClr val="tx1"/>
                </a:solidFill>
              </a:rPr>
              <a:t>Yahei</a:t>
            </a:r>
            <a:endParaRPr lang="en-US" altLang="zh-CN" sz="800" dirty="0">
              <a:solidFill>
                <a:schemeClr val="tx1"/>
              </a:solidFill>
            </a:endParaRPr>
          </a:p>
          <a:p>
            <a:endParaRPr lang="en-US" altLang="zh-CN" sz="800" dirty="0">
              <a:solidFill>
                <a:schemeClr val="tx1"/>
              </a:solidFill>
            </a:endParaRPr>
          </a:p>
          <a:p>
            <a:r>
              <a:rPr lang="zh-CN" altLang="en-US" sz="800" dirty="0">
                <a:solidFill>
                  <a:schemeClr val="tx1"/>
                </a:solidFill>
              </a:rPr>
              <a:t>英文字体：</a:t>
            </a:r>
            <a:r>
              <a:rPr lang="en-US" altLang="zh-CN" sz="800" dirty="0">
                <a:solidFill>
                  <a:schemeClr val="tx1"/>
                </a:solidFill>
              </a:rPr>
              <a:t>Arial  Latin Font: Arial</a:t>
            </a:r>
            <a:endParaRPr lang="zh-CN" altLang="en-US" sz="800" dirty="0">
              <a:solidFill>
                <a:schemeClr val="tx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6155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预设参考线（</a:t>
            </a:r>
            <a:r>
              <a:rPr lang="en-US" altLang="zh-CN" sz="1200" dirty="0"/>
              <a:t>2013</a:t>
            </a:r>
            <a:r>
              <a:rPr lang="zh-CN" altLang="en-US" sz="1200" dirty="0"/>
              <a:t>版本及以上）</a:t>
            </a:r>
            <a:r>
              <a:rPr lang="en-US" altLang="zh-CN" sz="1200" dirty="0"/>
              <a:t> GUIDES (Office 2013 and later)</a:t>
            </a:r>
            <a:endParaRPr lang="zh-CN" altLang="en-US" sz="12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979298" y="2204128"/>
            <a:ext cx="4541191" cy="3084493"/>
            <a:chOff x="6979298" y="2204127"/>
            <a:chExt cx="4541190" cy="3084493"/>
          </a:xfrm>
        </p:grpSpPr>
        <p:sp>
          <p:nvSpPr>
            <p:cNvPr id="35" name="矩形 34"/>
            <p:cNvSpPr/>
            <p:nvPr/>
          </p:nvSpPr>
          <p:spPr>
            <a:xfrm>
              <a:off x="7070725" y="2240059"/>
              <a:ext cx="4449762" cy="250299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333861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280709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979298" y="2667246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979298" y="2746562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979298" y="4443008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979298" y="4517653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333860" y="2741891"/>
              <a:ext cx="3946848" cy="170111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7070725" y="4822365"/>
              <a:ext cx="4449763" cy="4662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chemeClr val="tx1"/>
                  </a:solidFill>
                </a:rPr>
                <a:t>ALT+F9 </a:t>
              </a:r>
              <a:r>
                <a:rPr lang="zh-CN" altLang="en-US" sz="800" dirty="0">
                  <a:solidFill>
                    <a:schemeClr val="tx1"/>
                  </a:solidFill>
                </a:rPr>
                <a:t>开启和查看本主题预设的参考线</a:t>
              </a:r>
              <a:endParaRPr lang="en-US" altLang="zh-CN" sz="800" dirty="0">
                <a:solidFill>
                  <a:schemeClr val="tx1"/>
                </a:solidFill>
              </a:endParaRPr>
            </a:p>
            <a:p>
              <a:r>
                <a:rPr lang="en-US" altLang="zh-CN" sz="800" dirty="0"/>
                <a:t>Press</a:t>
              </a:r>
              <a:r>
                <a:rPr lang="en-US" altLang="zh-CN" sz="800" dirty="0">
                  <a:solidFill>
                    <a:schemeClr val="tx1"/>
                  </a:solidFill>
                </a:rPr>
                <a:t> Alt + F9 to</a:t>
              </a:r>
              <a:r>
                <a:rPr lang="zh-CN" altLang="en-US" sz="800" dirty="0">
                  <a:solidFill>
                    <a:schemeClr val="tx1"/>
                  </a:solidFill>
                </a:rPr>
                <a:t> </a:t>
              </a:r>
              <a:r>
                <a:rPr lang="en-US" altLang="zh-CN" sz="800" dirty="0"/>
                <a:t>show</a:t>
              </a:r>
              <a:r>
                <a:rPr lang="en-US" altLang="zh-CN" sz="800" dirty="0">
                  <a:solidFill>
                    <a:schemeClr val="tx1"/>
                  </a:solidFill>
                </a:rPr>
                <a:t>/hide guides.</a:t>
              </a:r>
            </a:p>
            <a:p>
              <a:endParaRPr lang="zh-CN" altLang="en-US" sz="800" dirty="0">
                <a:solidFill>
                  <a:schemeClr val="tx1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色彩库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功能，快速应用更多色彩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More color schemes are optional in iSlide Color Library. Just click to apply.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*可以在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设计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菜单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800" dirty="0">
                <a:solidFill>
                  <a:srgbClr val="CC4A4A"/>
                </a:solidFill>
              </a:rPr>
              <a:t>iSlide【</a:t>
            </a:r>
            <a:r>
              <a:rPr lang="zh-CN" altLang="en-US" sz="800" dirty="0">
                <a:solidFill>
                  <a:srgbClr val="CC4A4A"/>
                </a:solidFill>
              </a:rPr>
              <a:t>统一字体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功能改变设置。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To change theme fonts, you can click Design &gt; Variants &gt; Fonts, or use “Uniform Fonts” feature of iSlide.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一键优化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Use iSlide “Uniform Guides” feature to edit and apply more preset guides.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:a16="http://schemas.microsoft.com/office/drawing/2014/main" xmlns="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 dirty="0"/>
              <a:t>主题模板的标准 </a:t>
            </a:r>
            <a:r>
              <a:rPr lang="en-US" altLang="zh-CN" sz="2800" b="1" dirty="0"/>
              <a:t>How to Use This Template</a:t>
            </a:r>
            <a:endParaRPr lang="zh-CN" altLang="en-US" sz="2800" b="1" dirty="0"/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DB6B50C1-7119-4649-A59E-12A0D311364C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45778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组合 344"/>
          <p:cNvGrpSpPr/>
          <p:nvPr/>
        </p:nvGrpSpPr>
        <p:grpSpPr>
          <a:xfrm>
            <a:off x="4493792" y="1784983"/>
            <a:ext cx="6642649" cy="4206632"/>
            <a:chOff x="1223445" y="1639500"/>
            <a:chExt cx="6714551" cy="4252167"/>
          </a:xfrm>
        </p:grpSpPr>
        <p:grpSp>
          <p:nvGrpSpPr>
            <p:cNvPr id="306" name="Group 4"/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308" name="Freeform 5"/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6"/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7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8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9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10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11"/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2"/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13"/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14"/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15"/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16"/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"/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8"/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19"/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0"/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1"/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2"/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3"/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2" name="组合 331"/>
            <p:cNvGrpSpPr/>
            <p:nvPr/>
          </p:nvGrpSpPr>
          <p:grpSpPr>
            <a:xfrm>
              <a:off x="3151345" y="3390904"/>
              <a:ext cx="3824874" cy="1851656"/>
              <a:chOff x="7824351" y="3116333"/>
              <a:chExt cx="1714503" cy="830006"/>
            </a:xfrm>
          </p:grpSpPr>
          <p:grpSp>
            <p:nvGrpSpPr>
              <p:cNvPr id="333" name="组合 332"/>
              <p:cNvGrpSpPr/>
              <p:nvPr/>
            </p:nvGrpSpPr>
            <p:grpSpPr>
              <a:xfrm>
                <a:off x="7824351" y="3116333"/>
                <a:ext cx="1659023" cy="685771"/>
                <a:chOff x="7824355" y="3116331"/>
                <a:chExt cx="2155352" cy="890932"/>
              </a:xfrm>
            </p:grpSpPr>
            <p:sp>
              <p:nvSpPr>
                <p:cNvPr id="339" name="六边形 338"/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0" name="六边形 339"/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1" name="六边形 340"/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2" name="六边形 341"/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3" name="六边形 342"/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4" name="六边形 343"/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334" name="组合 333"/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335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6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8" name="圆角矩形 13"/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快速设计页面  </a:t>
            </a:r>
            <a:r>
              <a:rPr lang="en-US" altLang="zh-CN" sz="2800" b="1" dirty="0"/>
              <a:t>Quick Slides Design</a:t>
            </a:r>
            <a:endParaRPr lang="zh-CN" altLang="en-US" sz="2800" b="1" dirty="0"/>
          </a:p>
        </p:txBody>
      </p:sp>
      <p:grpSp>
        <p:nvGrpSpPr>
          <p:cNvPr id="347" name="组合 346"/>
          <p:cNvGrpSpPr/>
          <p:nvPr/>
        </p:nvGrpSpPr>
        <p:grpSpPr>
          <a:xfrm>
            <a:off x="1030616" y="1784762"/>
            <a:ext cx="2700136" cy="4206855"/>
            <a:chOff x="7048982" y="1370076"/>
            <a:chExt cx="3522380" cy="5487924"/>
          </a:xfrm>
        </p:grpSpPr>
        <p:sp>
          <p:nvSpPr>
            <p:cNvPr id="92" name="矩形 91"/>
            <p:cNvSpPr/>
            <p:nvPr/>
          </p:nvSpPr>
          <p:spPr>
            <a:xfrm>
              <a:off x="7048982" y="1370076"/>
              <a:ext cx="3522380" cy="5487924"/>
            </a:xfrm>
            <a:prstGeom prst="rect">
              <a:avLst/>
            </a:prstGeom>
            <a:gradFill>
              <a:gsLst>
                <a:gs pos="69900">
                  <a:srgbClr val="FFFFFF"/>
                </a:gs>
                <a:gs pos="97297">
                  <a:srgbClr val="FFFFFF"/>
                </a:gs>
                <a:gs pos="0">
                  <a:srgbClr val="FFFFFF"/>
                </a:gs>
              </a:gsLst>
              <a:lin ang="5400000" scaled="1"/>
            </a:gra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048982" y="1370076"/>
              <a:ext cx="3522380" cy="26435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图示库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Diagram Library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131365" y="1765273"/>
              <a:ext cx="217418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74" name="乘号 173"/>
            <p:cNvSpPr/>
            <p:nvPr/>
          </p:nvSpPr>
          <p:spPr>
            <a:xfrm>
              <a:off x="10349229" y="1412945"/>
              <a:ext cx="178618" cy="178618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5" name="push-pin-pointing-down_8930"/>
            <p:cNvSpPr>
              <a:spLocks noChangeAspect="1"/>
            </p:cNvSpPr>
            <p:nvPr/>
          </p:nvSpPr>
          <p:spPr bwMode="auto">
            <a:xfrm>
              <a:off x="10083016" y="1432660"/>
              <a:ext cx="138120" cy="13747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176" name="直接连接符 175"/>
            <p:cNvCxnSpPr>
              <a:cxnSpLocks/>
            </p:cNvCxnSpPr>
            <p:nvPr/>
          </p:nvCxnSpPr>
          <p:spPr>
            <a:xfrm>
              <a:off x="10292097" y="1439552"/>
              <a:ext cx="0" cy="130579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96" name="矩形 95"/>
            <p:cNvSpPr/>
            <p:nvPr/>
          </p:nvSpPr>
          <p:spPr>
            <a:xfrm>
              <a:off x="712948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9523961" y="1768180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7129482" y="3589063"/>
              <a:ext cx="1624839" cy="1005453"/>
              <a:chOff x="7528661" y="1052292"/>
              <a:chExt cx="2227549" cy="1378411"/>
            </a:xfrm>
          </p:grpSpPr>
          <p:sp>
            <p:nvSpPr>
              <p:cNvPr id="163" name="矩形: 圆角 3"/>
              <p:cNvSpPr/>
              <p:nvPr/>
            </p:nvSpPr>
            <p:spPr>
              <a:xfrm>
                <a:off x="7528661" y="1052292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cxnSp>
            <p:nvCxnSpPr>
              <p:cNvPr id="164" name="连接符: 肘形 32"/>
              <p:cNvCxnSpPr>
                <a:stCxn id="169" idx="1"/>
                <a:endCxn id="170" idx="0"/>
              </p:cNvCxnSpPr>
              <p:nvPr/>
            </p:nvCxnSpPr>
            <p:spPr>
              <a:xfrm rot="10800000" flipV="1">
                <a:off x="7949108" y="1465564"/>
                <a:ext cx="285975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5" name="连接符: 肘形 34"/>
              <p:cNvCxnSpPr>
                <a:stCxn id="169" idx="3"/>
                <a:endCxn id="173" idx="0"/>
              </p:cNvCxnSpPr>
              <p:nvPr/>
            </p:nvCxnSpPr>
            <p:spPr>
              <a:xfrm>
                <a:off x="9135072" y="1465564"/>
                <a:ext cx="225522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66" name="组合 165"/>
              <p:cNvGrpSpPr/>
              <p:nvPr/>
            </p:nvGrpSpPr>
            <p:grpSpPr>
              <a:xfrm>
                <a:off x="7744084" y="1288932"/>
                <a:ext cx="1821532" cy="913228"/>
                <a:chOff x="7824355" y="1531238"/>
                <a:chExt cx="1714500" cy="859568"/>
              </a:xfrm>
            </p:grpSpPr>
            <p:grpSp>
              <p:nvGrpSpPr>
                <p:cNvPr id="167" name="组合 166"/>
                <p:cNvGrpSpPr/>
                <p:nvPr/>
              </p:nvGrpSpPr>
              <p:grpSpPr>
                <a:xfrm>
                  <a:off x="7824355" y="2004856"/>
                  <a:ext cx="1714500" cy="385950"/>
                  <a:chOff x="7824355" y="1863749"/>
                  <a:chExt cx="1568912" cy="353177"/>
                </a:xfrm>
              </p:grpSpPr>
              <p:sp>
                <p:nvSpPr>
                  <p:cNvPr id="170" name="椭圆 23"/>
                  <p:cNvSpPr/>
                  <p:nvPr/>
                </p:nvSpPr>
                <p:spPr>
                  <a:xfrm>
                    <a:off x="782435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1" name="椭圆 24"/>
                  <p:cNvSpPr/>
                  <p:nvPr/>
                </p:nvSpPr>
                <p:spPr>
                  <a:xfrm>
                    <a:off x="822960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2" name="椭圆 25"/>
                  <p:cNvSpPr/>
                  <p:nvPr/>
                </p:nvSpPr>
                <p:spPr>
                  <a:xfrm>
                    <a:off x="863484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3" name="椭圆 26"/>
                  <p:cNvSpPr/>
                  <p:nvPr/>
                </p:nvSpPr>
                <p:spPr>
                  <a:xfrm>
                    <a:off x="904009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cxnSp>
              <p:nvCxnSpPr>
                <p:cNvPr id="168" name="连接符: 肘形 36"/>
                <p:cNvCxnSpPr>
                  <a:stCxn id="172" idx="0"/>
                  <a:endCxn id="171" idx="0"/>
                </p:cNvCxnSpPr>
                <p:nvPr/>
              </p:nvCxnSpPr>
              <p:spPr>
                <a:xfrm rot="16200000" flipV="1">
                  <a:off x="8681605" y="1783431"/>
                  <a:ext cx="12700" cy="442850"/>
                </a:xfrm>
                <a:prstGeom prst="bentConnector3">
                  <a:avLst>
                    <a:gd name="adj1" fmla="val 1554551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solidFill>
                    <a:srgbClr val="867D98">
                      <a:lumMod val="40000"/>
                      <a:lumOff val="60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69" name="圆角矩形 13"/>
                <p:cNvSpPr/>
                <p:nvPr/>
              </p:nvSpPr>
              <p:spPr>
                <a:xfrm flipV="1">
                  <a:off x="8286501" y="1531238"/>
                  <a:ext cx="847108" cy="33250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8813093" y="2497554"/>
              <a:ext cx="1624839" cy="1005453"/>
              <a:chOff x="10080565" y="1070123"/>
              <a:chExt cx="2227549" cy="1378411"/>
            </a:xfrm>
          </p:grpSpPr>
          <p:sp>
            <p:nvSpPr>
              <p:cNvPr id="141" name="矩形: 圆角 214"/>
              <p:cNvSpPr/>
              <p:nvPr/>
            </p:nvSpPr>
            <p:spPr>
              <a:xfrm>
                <a:off x="10080565" y="1070123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10260890" y="1313367"/>
                <a:ext cx="1856770" cy="854413"/>
                <a:chOff x="5398496" y="1554238"/>
                <a:chExt cx="1747668" cy="804209"/>
              </a:xfrm>
              <a:solidFill>
                <a:srgbClr val="867D98">
                  <a:lumMod val="20000"/>
                  <a:lumOff val="80000"/>
                </a:srgbClr>
              </a:solidFill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5398652" y="1568615"/>
                  <a:ext cx="893792" cy="789832"/>
                  <a:chOff x="5398652" y="1568615"/>
                  <a:chExt cx="1147620" cy="789832"/>
                </a:xfrm>
                <a:grpFill/>
              </p:grpSpPr>
              <p:sp>
                <p:nvSpPr>
                  <p:cNvPr id="158" name="圆角矩形 13"/>
                  <p:cNvSpPr/>
                  <p:nvPr/>
                </p:nvSpPr>
                <p:spPr>
                  <a:xfrm>
                    <a:off x="5398652" y="2030991"/>
                    <a:ext cx="1146276" cy="327456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9" name="圆角矩形 13"/>
                  <p:cNvSpPr/>
                  <p:nvPr/>
                </p:nvSpPr>
                <p:spPr>
                  <a:xfrm>
                    <a:off x="5398652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0" name="圆角矩形 13"/>
                  <p:cNvSpPr/>
                  <p:nvPr/>
                </p:nvSpPr>
                <p:spPr>
                  <a:xfrm>
                    <a:off x="5699988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1" name="圆角矩形 13"/>
                  <p:cNvSpPr/>
                  <p:nvPr/>
                </p:nvSpPr>
                <p:spPr>
                  <a:xfrm>
                    <a:off x="6001324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2" name="圆角矩形 13"/>
                  <p:cNvSpPr/>
                  <p:nvPr/>
                </p:nvSpPr>
                <p:spPr>
                  <a:xfrm>
                    <a:off x="6302660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4" name="组合 143"/>
                <p:cNvGrpSpPr/>
                <p:nvPr/>
              </p:nvGrpSpPr>
              <p:grpSpPr>
                <a:xfrm>
                  <a:off x="6381318" y="2055683"/>
                  <a:ext cx="764844" cy="302764"/>
                  <a:chOff x="5391220" y="3636866"/>
                  <a:chExt cx="603957" cy="302764"/>
                </a:xfrm>
                <a:grpFill/>
              </p:grpSpPr>
              <p:sp>
                <p:nvSpPr>
                  <p:cNvPr id="154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5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6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7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>
                  <a:off x="5398496" y="1554238"/>
                  <a:ext cx="1747668" cy="306061"/>
                  <a:chOff x="4615136" y="3636866"/>
                  <a:chExt cx="1380041" cy="306061"/>
                </a:xfrm>
                <a:grpFill/>
              </p:grpSpPr>
              <p:sp>
                <p:nvSpPr>
                  <p:cNvPr id="146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7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8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9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0" name="圆角矩形 13"/>
                  <p:cNvSpPr/>
                  <p:nvPr/>
                </p:nvSpPr>
                <p:spPr>
                  <a:xfrm flipV="1">
                    <a:off x="461513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1" name="圆角矩形 13"/>
                  <p:cNvSpPr/>
                  <p:nvPr/>
                </p:nvSpPr>
                <p:spPr>
                  <a:xfrm flipV="1">
                    <a:off x="4800193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2" name="圆角矩形 13"/>
                  <p:cNvSpPr/>
                  <p:nvPr/>
                </p:nvSpPr>
                <p:spPr>
                  <a:xfrm flipV="1">
                    <a:off x="4985250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3" name="圆角矩形 13"/>
                  <p:cNvSpPr/>
                  <p:nvPr/>
                </p:nvSpPr>
                <p:spPr>
                  <a:xfrm flipV="1">
                    <a:off x="517030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2" name="组合 101"/>
            <p:cNvGrpSpPr/>
            <p:nvPr/>
          </p:nvGrpSpPr>
          <p:grpSpPr>
            <a:xfrm>
              <a:off x="8813093" y="3591398"/>
              <a:ext cx="1624839" cy="1005453"/>
              <a:chOff x="10080565" y="-604150"/>
              <a:chExt cx="2227549" cy="1378411"/>
            </a:xfrm>
          </p:grpSpPr>
          <p:sp>
            <p:nvSpPr>
              <p:cNvPr id="127" name="矩形: 圆角 222"/>
              <p:cNvSpPr/>
              <p:nvPr/>
            </p:nvSpPr>
            <p:spPr>
              <a:xfrm>
                <a:off x="10080565" y="-60415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28575" cap="flat" cmpd="sng" algn="ctr">
                <a:solidFill>
                  <a:srgbClr val="CC4A4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10269164" y="-345778"/>
                <a:ext cx="1821535" cy="881821"/>
                <a:chOff x="7824351" y="3116333"/>
                <a:chExt cx="1714503" cy="830006"/>
              </a:xfrm>
            </p:grpSpPr>
            <p:grpSp>
              <p:nvGrpSpPr>
                <p:cNvPr id="129" name="组合 128"/>
                <p:cNvGrpSpPr/>
                <p:nvPr/>
              </p:nvGrpSpPr>
              <p:grpSpPr>
                <a:xfrm>
                  <a:off x="7824351" y="3116333"/>
                  <a:ext cx="1659023" cy="685771"/>
                  <a:chOff x="7824355" y="3116331"/>
                  <a:chExt cx="2155352" cy="890932"/>
                </a:xfrm>
              </p:grpSpPr>
              <p:sp>
                <p:nvSpPr>
                  <p:cNvPr id="135" name="六边形 134"/>
                  <p:cNvSpPr/>
                  <p:nvPr/>
                </p:nvSpPr>
                <p:spPr>
                  <a:xfrm>
                    <a:off x="7824355" y="3116332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6" name="六边形 135"/>
                  <p:cNvSpPr/>
                  <p:nvPr/>
                </p:nvSpPr>
                <p:spPr>
                  <a:xfrm>
                    <a:off x="8242600" y="3350708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7" name="六边形 136"/>
                  <p:cNvSpPr/>
                  <p:nvPr/>
                </p:nvSpPr>
                <p:spPr>
                  <a:xfrm>
                    <a:off x="8652142" y="3116331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8" name="六边形 137"/>
                  <p:cNvSpPr/>
                  <p:nvPr/>
                </p:nvSpPr>
                <p:spPr>
                  <a:xfrm>
                    <a:off x="7833058" y="3593491"/>
                    <a:ext cx="479976" cy="413772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9" name="六边形 138"/>
                  <p:cNvSpPr/>
                  <p:nvPr/>
                </p:nvSpPr>
                <p:spPr>
                  <a:xfrm>
                    <a:off x="9075532" y="3325133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0" name="六边形 139"/>
                  <p:cNvSpPr/>
                  <p:nvPr/>
                </p:nvSpPr>
                <p:spPr>
                  <a:xfrm>
                    <a:off x="9499730" y="3117986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30" name="组合 129"/>
                <p:cNvGrpSpPr/>
                <p:nvPr/>
              </p:nvGrpSpPr>
              <p:grpSpPr>
                <a:xfrm>
                  <a:off x="7831052" y="3636868"/>
                  <a:ext cx="1707802" cy="309471"/>
                  <a:chOff x="4831017" y="3636868"/>
                  <a:chExt cx="1208170" cy="309471"/>
                </a:xfrm>
              </p:grpSpPr>
              <p:sp>
                <p:nvSpPr>
                  <p:cNvPr id="131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2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3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4" name="圆角矩形 13"/>
                  <p:cNvSpPr/>
                  <p:nvPr/>
                </p:nvSpPr>
                <p:spPr>
                  <a:xfrm flipV="1">
                    <a:off x="4831017" y="3878980"/>
                    <a:ext cx="1208170" cy="6735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3" name="组合 102"/>
            <p:cNvGrpSpPr/>
            <p:nvPr/>
          </p:nvGrpSpPr>
          <p:grpSpPr>
            <a:xfrm>
              <a:off x="7129482" y="2500590"/>
              <a:ext cx="1624839" cy="1005453"/>
              <a:chOff x="7528661" y="-621980"/>
              <a:chExt cx="2227549" cy="1378411"/>
            </a:xfrm>
          </p:grpSpPr>
          <p:sp>
            <p:nvSpPr>
              <p:cNvPr id="104" name="矩形: 圆角 220"/>
              <p:cNvSpPr/>
              <p:nvPr/>
            </p:nvSpPr>
            <p:spPr>
              <a:xfrm>
                <a:off x="7528661" y="-62198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7559212" y="-568070"/>
                <a:ext cx="2165599" cy="1169924"/>
                <a:chOff x="2857500" y="4505325"/>
                <a:chExt cx="2038350" cy="1101180"/>
              </a:xfrm>
            </p:grpSpPr>
            <p:sp>
              <p:nvSpPr>
                <p:cNvPr id="106" name="圆角矩形 13"/>
                <p:cNvSpPr/>
                <p:nvPr/>
              </p:nvSpPr>
              <p:spPr>
                <a:xfrm>
                  <a:off x="2857500" y="4505325"/>
                  <a:ext cx="2038350" cy="683215"/>
                </a:xfrm>
                <a:prstGeom prst="roundRect">
                  <a:avLst>
                    <a:gd name="adj" fmla="val 0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107" name="圆角矩形 13"/>
                <p:cNvSpPr/>
                <p:nvPr/>
              </p:nvSpPr>
              <p:spPr>
                <a:xfrm>
                  <a:off x="3438526" y="4690020"/>
                  <a:ext cx="872738" cy="167730"/>
                </a:xfrm>
                <a:prstGeom prst="roundRect">
                  <a:avLst>
                    <a:gd name="adj" fmla="val 22611"/>
                  </a:avLst>
                </a:prstGeom>
                <a:solidFill>
                  <a:srgbClr val="FFFFFF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grpSp>
              <p:nvGrpSpPr>
                <p:cNvPr id="108" name="组合 107"/>
                <p:cNvGrpSpPr/>
                <p:nvPr/>
              </p:nvGrpSpPr>
              <p:grpSpPr>
                <a:xfrm>
                  <a:off x="3222240" y="4899570"/>
                  <a:ext cx="1305310" cy="161380"/>
                  <a:chOff x="3438526" y="4899570"/>
                  <a:chExt cx="872738" cy="161380"/>
                </a:xfrm>
              </p:grpSpPr>
              <p:sp>
                <p:nvSpPr>
                  <p:cNvPr id="125" name="圆角矩形 13"/>
                  <p:cNvSpPr/>
                  <p:nvPr/>
                </p:nvSpPr>
                <p:spPr>
                  <a:xfrm>
                    <a:off x="3438526" y="48995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26" name="圆角矩形 13"/>
                  <p:cNvSpPr/>
                  <p:nvPr/>
                </p:nvSpPr>
                <p:spPr>
                  <a:xfrm>
                    <a:off x="3438526" y="50011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3076645" y="5303743"/>
                  <a:ext cx="1672005" cy="302762"/>
                  <a:chOff x="3076645" y="5303743"/>
                  <a:chExt cx="1803010" cy="302762"/>
                </a:xfrm>
              </p:grpSpPr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307664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21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2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3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4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3733870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7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8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9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0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439109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3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4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5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6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40" name="组合 239"/>
            <p:cNvGrpSpPr/>
            <p:nvPr/>
          </p:nvGrpSpPr>
          <p:grpSpPr>
            <a:xfrm>
              <a:off x="7132217" y="4676913"/>
              <a:ext cx="1623476" cy="1004546"/>
              <a:chOff x="4981478" y="4416941"/>
              <a:chExt cx="2227549" cy="1378411"/>
            </a:xfrm>
          </p:grpSpPr>
          <p:sp>
            <p:nvSpPr>
              <p:cNvPr id="241" name="矩形: 圆角 8"/>
              <p:cNvSpPr/>
              <p:nvPr/>
            </p:nvSpPr>
            <p:spPr>
              <a:xfrm>
                <a:off x="4981478" y="441694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42" name="组合 241"/>
              <p:cNvGrpSpPr/>
              <p:nvPr/>
            </p:nvGrpSpPr>
            <p:grpSpPr>
              <a:xfrm>
                <a:off x="5168481" y="4640406"/>
                <a:ext cx="1856603" cy="905125"/>
                <a:chOff x="5400091" y="4685784"/>
                <a:chExt cx="1747511" cy="851941"/>
              </a:xfrm>
            </p:grpSpPr>
            <p:sp>
              <p:nvSpPr>
                <p:cNvPr id="243" name="圆角矩形 13"/>
                <p:cNvSpPr/>
                <p:nvPr/>
              </p:nvSpPr>
              <p:spPr>
                <a:xfrm>
                  <a:off x="540009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4" name="圆角矩形 13"/>
                <p:cNvSpPr/>
                <p:nvPr/>
              </p:nvSpPr>
              <p:spPr>
                <a:xfrm>
                  <a:off x="6002766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5" name="圆角矩形 13"/>
                <p:cNvSpPr/>
                <p:nvPr/>
              </p:nvSpPr>
              <p:spPr>
                <a:xfrm>
                  <a:off x="660544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6" name="圆角矩形 245"/>
                <p:cNvSpPr/>
                <p:nvPr/>
              </p:nvSpPr>
              <p:spPr>
                <a:xfrm>
                  <a:off x="5400091" y="4685784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7" name="圆角矩形 13"/>
                <p:cNvSpPr/>
                <p:nvPr/>
              </p:nvSpPr>
              <p:spPr>
                <a:xfrm>
                  <a:off x="5400091" y="5385638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248" name="组合 247"/>
            <p:cNvGrpSpPr/>
            <p:nvPr/>
          </p:nvGrpSpPr>
          <p:grpSpPr>
            <a:xfrm>
              <a:off x="8815062" y="5750806"/>
              <a:ext cx="1623476" cy="1004546"/>
              <a:chOff x="7528661" y="6101571"/>
              <a:chExt cx="2227549" cy="1378411"/>
            </a:xfrm>
          </p:grpSpPr>
          <p:sp>
            <p:nvSpPr>
              <p:cNvPr id="249" name="矩形: 圆角 225"/>
              <p:cNvSpPr/>
              <p:nvPr/>
            </p:nvSpPr>
            <p:spPr>
              <a:xfrm>
                <a:off x="7528661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50" name="组合 249"/>
              <p:cNvGrpSpPr/>
              <p:nvPr/>
            </p:nvGrpSpPr>
            <p:grpSpPr>
              <a:xfrm>
                <a:off x="7792039" y="6315774"/>
                <a:ext cx="1684789" cy="966521"/>
                <a:chOff x="5447603" y="4660900"/>
                <a:chExt cx="1585793" cy="909730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5447603" y="4660900"/>
                  <a:ext cx="1585793" cy="909730"/>
                  <a:chOff x="2974312" y="3143456"/>
                  <a:chExt cx="8280835" cy="5557881"/>
                </a:xfrm>
                <a:solidFill>
                  <a:srgbClr val="FFFFFF"/>
                </a:solidFill>
              </p:grpSpPr>
              <p:sp>
                <p:nvSpPr>
                  <p:cNvPr id="269" name="自由: 形状 487"/>
                  <p:cNvSpPr/>
                  <p:nvPr/>
                </p:nvSpPr>
                <p:spPr>
                  <a:xfrm>
                    <a:off x="7388104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0" name="自由: 形状 488"/>
                  <p:cNvSpPr/>
                  <p:nvPr/>
                </p:nvSpPr>
                <p:spPr>
                  <a:xfrm>
                    <a:off x="3020657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1" name="矩形: 圆角 489"/>
                  <p:cNvSpPr/>
                  <p:nvPr/>
                </p:nvSpPr>
                <p:spPr>
                  <a:xfrm>
                    <a:off x="2974312" y="3143456"/>
                    <a:ext cx="8280835" cy="2504969"/>
                  </a:xfrm>
                  <a:prstGeom prst="roundRect">
                    <a:avLst/>
                  </a:pr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5873171" y="4752393"/>
                  <a:ext cx="743530" cy="743528"/>
                  <a:chOff x="5785244" y="4664463"/>
                  <a:chExt cx="919391" cy="919388"/>
                </a:xfrm>
              </p:grpSpPr>
              <p:sp>
                <p:nvSpPr>
                  <p:cNvPr id="265" name="自由: 形状 483"/>
                  <p:cNvSpPr/>
                  <p:nvPr/>
                </p:nvSpPr>
                <p:spPr>
                  <a:xfrm>
                    <a:off x="5785245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2346282"/>
                        </a:moveTo>
                        <a:cubicBezTo>
                          <a:pt x="0" y="1050466"/>
                          <a:pt x="1050466" y="0"/>
                          <a:pt x="2346282" y="0"/>
                        </a:cubicBezTo>
                        <a:lnTo>
                          <a:pt x="2346282" y="2346282"/>
                        </a:lnTo>
                        <a:lnTo>
                          <a:pt x="0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6" name="自由: 形状 484"/>
                  <p:cNvSpPr/>
                  <p:nvPr/>
                </p:nvSpPr>
                <p:spPr>
                  <a:xfrm>
                    <a:off x="6255317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0"/>
                        </a:moveTo>
                        <a:cubicBezTo>
                          <a:pt x="1295816" y="0"/>
                          <a:pt x="2346282" y="1050466"/>
                          <a:pt x="2346282" y="2346282"/>
                        </a:cubicBezTo>
                        <a:lnTo>
                          <a:pt x="0" y="23462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7" name="自由: 形状 485"/>
                  <p:cNvSpPr/>
                  <p:nvPr/>
                </p:nvSpPr>
                <p:spPr>
                  <a:xfrm>
                    <a:off x="6255316" y="5134534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0"/>
                        </a:moveTo>
                        <a:cubicBezTo>
                          <a:pt x="2346282" y="1295816"/>
                          <a:pt x="1295816" y="2346282"/>
                          <a:pt x="0" y="2346282"/>
                        </a:cubicBezTo>
                        <a:lnTo>
                          <a:pt x="0" y="0"/>
                        </a:lnTo>
                        <a:lnTo>
                          <a:pt x="2346282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8" name="自由: 形状 486"/>
                  <p:cNvSpPr/>
                  <p:nvPr/>
                </p:nvSpPr>
                <p:spPr>
                  <a:xfrm>
                    <a:off x="5785244" y="5134534"/>
                    <a:ext cx="449317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2346282"/>
                        </a:moveTo>
                        <a:cubicBezTo>
                          <a:pt x="1050466" y="2346282"/>
                          <a:pt x="0" y="1295816"/>
                          <a:pt x="0" y="0"/>
                        </a:cubicBezTo>
                        <a:lnTo>
                          <a:pt x="2346282" y="0"/>
                        </a:lnTo>
                        <a:lnTo>
                          <a:pt x="2346282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5527790" y="4762606"/>
                  <a:ext cx="424498" cy="700374"/>
                  <a:chOff x="5527790" y="4241842"/>
                  <a:chExt cx="424498" cy="700374"/>
                </a:xfrm>
              </p:grpSpPr>
              <p:sp>
                <p:nvSpPr>
                  <p:cNvPr id="262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3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4" name="圆角矩形 13"/>
                  <p:cNvSpPr/>
                  <p:nvPr/>
                </p:nvSpPr>
                <p:spPr>
                  <a:xfrm flipV="1">
                    <a:off x="5527790" y="4896497"/>
                    <a:ext cx="424498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7" name="圆角矩形 13"/>
                  <p:cNvSpPr/>
                  <p:nvPr/>
                </p:nvSpPr>
                <p:spPr>
                  <a:xfrm flipV="1">
                    <a:off x="5527790" y="4241842"/>
                    <a:ext cx="41843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8" name="圆角矩形 13"/>
                  <p:cNvSpPr/>
                  <p:nvPr/>
                </p:nvSpPr>
                <p:spPr>
                  <a:xfrm flipV="1">
                    <a:off x="5527791" y="4321982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9" name="圆角矩形 13"/>
                  <p:cNvSpPr/>
                  <p:nvPr/>
                </p:nvSpPr>
                <p:spPr>
                  <a:xfrm flipV="1">
                    <a:off x="5527790" y="4402730"/>
                    <a:ext cx="232464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4" name="组合 253"/>
                <p:cNvGrpSpPr/>
                <p:nvPr/>
              </p:nvGrpSpPr>
              <p:grpSpPr>
                <a:xfrm flipH="1">
                  <a:off x="6581925" y="4762606"/>
                  <a:ext cx="364391" cy="206608"/>
                  <a:chOff x="5527790" y="4735609"/>
                  <a:chExt cx="364391" cy="206608"/>
                </a:xfrm>
              </p:grpSpPr>
              <p:sp>
                <p:nvSpPr>
                  <p:cNvPr id="259" name="圆角矩形 13"/>
                  <p:cNvSpPr/>
                  <p:nvPr/>
                </p:nvSpPr>
                <p:spPr>
                  <a:xfrm flipV="1">
                    <a:off x="5527791" y="4735609"/>
                    <a:ext cx="364390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0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1" name="圆角矩形 13"/>
                  <p:cNvSpPr/>
                  <p:nvPr/>
                </p:nvSpPr>
                <p:spPr>
                  <a:xfrm flipV="1">
                    <a:off x="5527790" y="4896498"/>
                    <a:ext cx="305859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5" name="组合 254"/>
                <p:cNvGrpSpPr/>
                <p:nvPr/>
              </p:nvGrpSpPr>
              <p:grpSpPr>
                <a:xfrm flipH="1">
                  <a:off x="6633484" y="5256372"/>
                  <a:ext cx="312832" cy="206607"/>
                  <a:chOff x="5527790" y="4735608"/>
                  <a:chExt cx="312832" cy="206607"/>
                </a:xfrm>
              </p:grpSpPr>
              <p:sp>
                <p:nvSpPr>
                  <p:cNvPr id="256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7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8" name="圆角矩形 13"/>
                  <p:cNvSpPr/>
                  <p:nvPr/>
                </p:nvSpPr>
                <p:spPr>
                  <a:xfrm flipV="1">
                    <a:off x="5527790" y="4896496"/>
                    <a:ext cx="31283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72" name="组合 271"/>
            <p:cNvGrpSpPr/>
            <p:nvPr/>
          </p:nvGrpSpPr>
          <p:grpSpPr>
            <a:xfrm>
              <a:off x="8815062" y="4676913"/>
              <a:ext cx="1623476" cy="1004546"/>
              <a:chOff x="10080565" y="4390379"/>
              <a:chExt cx="2227549" cy="1378411"/>
            </a:xfrm>
          </p:grpSpPr>
          <p:sp>
            <p:nvSpPr>
              <p:cNvPr id="273" name="矩形: 圆角 216"/>
              <p:cNvSpPr/>
              <p:nvPr/>
            </p:nvSpPr>
            <p:spPr>
              <a:xfrm>
                <a:off x="10080565" y="4390379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74" name="组合 273"/>
              <p:cNvGrpSpPr/>
              <p:nvPr/>
            </p:nvGrpSpPr>
            <p:grpSpPr>
              <a:xfrm>
                <a:off x="10288768" y="4640405"/>
                <a:ext cx="1856603" cy="911561"/>
                <a:chOff x="10338974" y="4654911"/>
                <a:chExt cx="1878835" cy="922477"/>
              </a:xfrm>
            </p:grpSpPr>
            <p:grpSp>
              <p:nvGrpSpPr>
                <p:cNvPr id="275" name="组合 274"/>
                <p:cNvGrpSpPr/>
                <p:nvPr/>
              </p:nvGrpSpPr>
              <p:grpSpPr>
                <a:xfrm>
                  <a:off x="10338974" y="4654911"/>
                  <a:ext cx="1878835" cy="922477"/>
                  <a:chOff x="5400091" y="4685784"/>
                  <a:chExt cx="1747511" cy="857999"/>
                </a:xfrm>
              </p:grpSpPr>
              <p:sp>
                <p:nvSpPr>
                  <p:cNvPr id="286" name="圆角矩形 13"/>
                  <p:cNvSpPr/>
                  <p:nvPr/>
                </p:nvSpPr>
                <p:spPr>
                  <a:xfrm>
                    <a:off x="6002766" y="4935166"/>
                    <a:ext cx="542161" cy="35317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7" name="圆角矩形 13"/>
                  <p:cNvSpPr/>
                  <p:nvPr/>
                </p:nvSpPr>
                <p:spPr>
                  <a:xfrm>
                    <a:off x="5400091" y="4685784"/>
                    <a:ext cx="1747511" cy="15208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8" name="圆角矩形 13"/>
                  <p:cNvSpPr/>
                  <p:nvPr/>
                </p:nvSpPr>
                <p:spPr>
                  <a:xfrm>
                    <a:off x="5400091" y="5385638"/>
                    <a:ext cx="1747511" cy="15814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6" name="组合 275"/>
                <p:cNvGrpSpPr/>
                <p:nvPr/>
              </p:nvGrpSpPr>
              <p:grpSpPr>
                <a:xfrm>
                  <a:off x="10350972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82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3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4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5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7" name="组合 276"/>
                <p:cNvGrpSpPr/>
                <p:nvPr/>
              </p:nvGrpSpPr>
              <p:grpSpPr>
                <a:xfrm>
                  <a:off x="11731410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78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9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0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1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89" name="组合 288"/>
            <p:cNvGrpSpPr/>
            <p:nvPr/>
          </p:nvGrpSpPr>
          <p:grpSpPr>
            <a:xfrm>
              <a:off x="7135385" y="5750806"/>
              <a:ext cx="1623476" cy="1004546"/>
              <a:chOff x="2434296" y="6101571"/>
              <a:chExt cx="2227549" cy="1378411"/>
            </a:xfrm>
          </p:grpSpPr>
          <p:sp>
            <p:nvSpPr>
              <p:cNvPr id="290" name="矩形: 圆角 223"/>
              <p:cNvSpPr/>
              <p:nvPr/>
            </p:nvSpPr>
            <p:spPr>
              <a:xfrm>
                <a:off x="2434296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91" name="组合 290"/>
              <p:cNvGrpSpPr/>
              <p:nvPr/>
            </p:nvGrpSpPr>
            <p:grpSpPr>
              <a:xfrm>
                <a:off x="2633146" y="6349643"/>
                <a:ext cx="1831647" cy="972123"/>
                <a:chOff x="2591680" y="6282546"/>
                <a:chExt cx="1853580" cy="983764"/>
              </a:xfrm>
            </p:grpSpPr>
            <p:sp>
              <p:nvSpPr>
                <p:cNvPr id="292" name="矩形: 圆角 37"/>
                <p:cNvSpPr/>
                <p:nvPr/>
              </p:nvSpPr>
              <p:spPr>
                <a:xfrm>
                  <a:off x="2591680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3" name="矩形: 圆角 569"/>
                <p:cNvSpPr/>
                <p:nvPr/>
              </p:nvSpPr>
              <p:spPr>
                <a:xfrm>
                  <a:off x="3093911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4" name="矩形: 圆角 570"/>
                <p:cNvSpPr/>
                <p:nvPr/>
              </p:nvSpPr>
              <p:spPr>
                <a:xfrm>
                  <a:off x="3596142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5" name="矩形: 圆角 571"/>
                <p:cNvSpPr/>
                <p:nvPr/>
              </p:nvSpPr>
              <p:spPr>
                <a:xfrm>
                  <a:off x="4098373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6" name="箭头: 燕尾形 38"/>
                <p:cNvSpPr/>
                <p:nvPr/>
              </p:nvSpPr>
              <p:spPr>
                <a:xfrm flipV="1">
                  <a:off x="29698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7" name="箭头: 燕尾形 573"/>
                <p:cNvSpPr/>
                <p:nvPr/>
              </p:nvSpPr>
              <p:spPr>
                <a:xfrm flipV="1">
                  <a:off x="347146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8" name="箭头: 燕尾形 574"/>
                <p:cNvSpPr/>
                <p:nvPr/>
              </p:nvSpPr>
              <p:spPr>
                <a:xfrm flipV="1">
                  <a:off x="39731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9" name="矩形: 圆角 575"/>
                <p:cNvSpPr/>
                <p:nvPr/>
              </p:nvSpPr>
              <p:spPr>
                <a:xfrm>
                  <a:off x="2978150" y="6682597"/>
                  <a:ext cx="1072074" cy="60174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0" name="矩形: 圆角 576"/>
                <p:cNvSpPr/>
                <p:nvPr/>
              </p:nvSpPr>
              <p:spPr>
                <a:xfrm>
                  <a:off x="2771775" y="6789618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1" name="矩形: 圆角 577"/>
                <p:cNvSpPr/>
                <p:nvPr/>
              </p:nvSpPr>
              <p:spPr>
                <a:xfrm>
                  <a:off x="2771775" y="6900743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2" name="矩形: 圆角 578"/>
                <p:cNvSpPr/>
                <p:nvPr/>
              </p:nvSpPr>
              <p:spPr>
                <a:xfrm>
                  <a:off x="2603972" y="7011867"/>
                  <a:ext cx="1841288" cy="254443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348" name="矩形 347"/>
            <p:cNvSpPr/>
            <p:nvPr/>
          </p:nvSpPr>
          <p:spPr>
            <a:xfrm>
              <a:off x="832672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349" name="矩形 348"/>
            <p:cNvSpPr/>
            <p:nvPr/>
          </p:nvSpPr>
          <p:spPr>
            <a:xfrm>
              <a:off x="9523962" y="2063597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51" name="文本框 350"/>
          <p:cNvSpPr txBox="1"/>
          <p:nvPr/>
        </p:nvSpPr>
        <p:spPr>
          <a:xfrm>
            <a:off x="1396157" y="1304732"/>
            <a:ext cx="252857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使用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图示库</a:t>
            </a:r>
            <a:r>
              <a:rPr lang="en-US" altLang="zh-CN" sz="1000" dirty="0"/>
              <a:t>】</a:t>
            </a:r>
            <a:r>
              <a:rPr lang="zh-CN" altLang="en-US" sz="1000" dirty="0"/>
              <a:t>筛选图示</a:t>
            </a:r>
            <a:endParaRPr lang="en-US" altLang="zh-CN" sz="1000" dirty="0"/>
          </a:p>
          <a:p>
            <a:r>
              <a:rPr lang="en-US" altLang="zh-CN" sz="1000" dirty="0"/>
              <a:t>Search diagram in iSlide Diagram Library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304732"/>
            <a:ext cx="635590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选择图示插入当前</a:t>
            </a:r>
            <a:r>
              <a:rPr lang="en-US" altLang="zh-CN" sz="1000" dirty="0"/>
              <a:t>PPT</a:t>
            </a:r>
            <a:r>
              <a:rPr lang="zh-CN" altLang="en-US" sz="1000" dirty="0"/>
              <a:t>主题，编辑修改文字，替换图标或填充图片</a:t>
            </a:r>
            <a:endParaRPr lang="en-US" altLang="zh-CN" sz="1000" dirty="0"/>
          </a:p>
          <a:p>
            <a:r>
              <a:rPr lang="en-US" altLang="zh-CN" sz="1000" dirty="0"/>
              <a:t>Click to insert diagram into current slide. You can edit text, replace icons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16771" y="2415904"/>
            <a:ext cx="1056131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900" dirty="0"/>
              <a:t>获取更多帮助</a:t>
            </a:r>
            <a:endParaRPr lang="en-US" altLang="zh-CN" sz="900" dirty="0"/>
          </a:p>
          <a:p>
            <a:pPr algn="ctr"/>
            <a:r>
              <a:rPr lang="en-US" altLang="zh-CN" sz="900" dirty="0"/>
              <a:t>Get help</a:t>
            </a:r>
            <a:endParaRPr lang="zh-CN" altLang="en-US" sz="900" dirty="0"/>
          </a:p>
        </p:txBody>
      </p:sp>
      <p:grpSp>
        <p:nvGrpSpPr>
          <p:cNvPr id="195" name="图形 16">
            <a:extLst>
              <a:ext uri="{FF2B5EF4-FFF2-40B4-BE49-F238E27FC236}">
                <a16:creationId xmlns:a16="http://schemas.microsoft.com/office/drawing/2014/main" xmlns="" id="{B01F4E16-0C10-4EC4-8A41-53B393FD2E7B}"/>
              </a:ext>
            </a:extLst>
          </p:cNvPr>
          <p:cNvGrpSpPr/>
          <p:nvPr/>
        </p:nvGrpSpPr>
        <p:grpSpPr>
          <a:xfrm flipH="1">
            <a:off x="3225513" y="2025825"/>
            <a:ext cx="181555" cy="389705"/>
            <a:chOff x="9957013" y="1703908"/>
            <a:chExt cx="215194" cy="491360"/>
          </a:xfrm>
        </p:grpSpPr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xmlns="" id="{5D4E8461-AFC3-4BD3-9434-5D62260C034A}"/>
                </a:ext>
              </a:extLst>
            </p:cNvPr>
            <p:cNvSpPr/>
            <p:nvPr/>
          </p:nvSpPr>
          <p:spPr>
            <a:xfrm>
              <a:off x="9957013" y="1705589"/>
              <a:ext cx="41246" cy="270786"/>
            </a:xfrm>
            <a:custGeom>
              <a:avLst/>
              <a:gdLst/>
              <a:ahLst/>
              <a:cxnLst/>
              <a:rect l="0" t="0" r="0" b="0"/>
              <a:pathLst>
                <a:path w="41245" h="270785">
                  <a:moveTo>
                    <a:pt x="33714" y="829"/>
                  </a:moveTo>
                  <a:cubicBezTo>
                    <a:pt x="11477" y="88342"/>
                    <a:pt x="359" y="178544"/>
                    <a:pt x="0" y="268925"/>
                  </a:cubicBezTo>
                  <a:cubicBezTo>
                    <a:pt x="0" y="271257"/>
                    <a:pt x="8428" y="274126"/>
                    <a:pt x="8428" y="271257"/>
                  </a:cubicBezTo>
                  <a:cubicBezTo>
                    <a:pt x="8608" y="181234"/>
                    <a:pt x="19905" y="91390"/>
                    <a:pt x="41963" y="4237"/>
                  </a:cubicBezTo>
                  <a:cubicBezTo>
                    <a:pt x="42680" y="1547"/>
                    <a:pt x="34252" y="-1502"/>
                    <a:pt x="33714" y="829"/>
                  </a:cubicBezTo>
                  <a:lnTo>
                    <a:pt x="33714" y="829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xmlns="" id="{62F93730-82B7-4006-9BD8-4D2DCA55CBD7}"/>
                </a:ext>
              </a:extLst>
            </p:cNvPr>
            <p:cNvSpPr/>
            <p:nvPr/>
          </p:nvSpPr>
          <p:spPr>
            <a:xfrm>
              <a:off x="9990868" y="1703841"/>
              <a:ext cx="172155" cy="129116"/>
            </a:xfrm>
            <a:custGeom>
              <a:avLst/>
              <a:gdLst/>
              <a:ahLst/>
              <a:cxnLst/>
              <a:rect l="0" t="0" r="0" b="0"/>
              <a:pathLst>
                <a:path w="172155" h="129116">
                  <a:moveTo>
                    <a:pt x="2011" y="7420"/>
                  </a:moveTo>
                  <a:cubicBezTo>
                    <a:pt x="57065" y="48128"/>
                    <a:pt x="112298" y="88835"/>
                    <a:pt x="167352" y="129543"/>
                  </a:cubicBezTo>
                  <a:cubicBezTo>
                    <a:pt x="171835" y="132950"/>
                    <a:pt x="175780" y="126494"/>
                    <a:pt x="171297" y="123087"/>
                  </a:cubicBezTo>
                  <a:cubicBezTo>
                    <a:pt x="116064" y="82379"/>
                    <a:pt x="61010" y="41672"/>
                    <a:pt x="5956" y="964"/>
                  </a:cubicBezTo>
                  <a:cubicBezTo>
                    <a:pt x="1294" y="-2443"/>
                    <a:pt x="-2472" y="4013"/>
                    <a:pt x="2011" y="7420"/>
                  </a:cubicBezTo>
                  <a:lnTo>
                    <a:pt x="2011" y="742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xmlns="" id="{E9BF702A-0680-40BC-BBBC-CE956AA0699E}"/>
                </a:ext>
              </a:extLst>
            </p:cNvPr>
            <p:cNvSpPr/>
            <p:nvPr/>
          </p:nvSpPr>
          <p:spPr>
            <a:xfrm>
              <a:off x="9990365" y="1706888"/>
              <a:ext cx="181122" cy="487773"/>
            </a:xfrm>
            <a:custGeom>
              <a:avLst/>
              <a:gdLst/>
              <a:ahLst/>
              <a:cxnLst/>
              <a:rect l="0" t="0" r="0" b="0"/>
              <a:pathLst>
                <a:path w="181121" h="487773">
                  <a:moveTo>
                    <a:pt x="3" y="965"/>
                  </a:moveTo>
                  <a:cubicBezTo>
                    <a:pt x="5203" y="33782"/>
                    <a:pt x="24391" y="63909"/>
                    <a:pt x="38738" y="93319"/>
                  </a:cubicBezTo>
                  <a:cubicBezTo>
                    <a:pt x="53443" y="123626"/>
                    <a:pt x="67968" y="153932"/>
                    <a:pt x="81597" y="184597"/>
                  </a:cubicBezTo>
                  <a:cubicBezTo>
                    <a:pt x="109214" y="246107"/>
                    <a:pt x="133961" y="309231"/>
                    <a:pt x="151535" y="374327"/>
                  </a:cubicBezTo>
                  <a:cubicBezTo>
                    <a:pt x="161578" y="411268"/>
                    <a:pt x="169109" y="448748"/>
                    <a:pt x="173593" y="486766"/>
                  </a:cubicBezTo>
                  <a:cubicBezTo>
                    <a:pt x="173772" y="488738"/>
                    <a:pt x="182738" y="488200"/>
                    <a:pt x="182559" y="487124"/>
                  </a:cubicBezTo>
                  <a:cubicBezTo>
                    <a:pt x="166240" y="352449"/>
                    <a:pt x="111904" y="226560"/>
                    <a:pt x="53443" y="105513"/>
                  </a:cubicBezTo>
                  <a:cubicBezTo>
                    <a:pt x="45373" y="88656"/>
                    <a:pt x="37124" y="71979"/>
                    <a:pt x="28875" y="55122"/>
                  </a:cubicBezTo>
                  <a:cubicBezTo>
                    <a:pt x="20446" y="37907"/>
                    <a:pt x="12197" y="20512"/>
                    <a:pt x="9148" y="1324"/>
                  </a:cubicBezTo>
                  <a:cubicBezTo>
                    <a:pt x="8610" y="-649"/>
                    <a:pt x="-177" y="-111"/>
                    <a:pt x="3" y="965"/>
                  </a:cubicBezTo>
                  <a:lnTo>
                    <a:pt x="3" y="965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3" name="矩形 202">
            <a:extLst>
              <a:ext uri="{FF2B5EF4-FFF2-40B4-BE49-F238E27FC236}">
                <a16:creationId xmlns:a16="http://schemas.microsoft.com/office/drawing/2014/main" xmlns="" id="{7EA07A40-2BD4-499B-BBA8-F8481F201E09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3302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" name="组合 200">
            <a:extLst>
              <a:ext uri="{FF2B5EF4-FFF2-40B4-BE49-F238E27FC236}">
                <a16:creationId xmlns:a16="http://schemas.microsoft.com/office/drawing/2014/main" xmlns="" id="{E1F5A541-47DE-434F-9720-FBBED078824D}"/>
              </a:ext>
            </a:extLst>
          </p:cNvPr>
          <p:cNvGrpSpPr/>
          <p:nvPr/>
        </p:nvGrpSpPr>
        <p:grpSpPr>
          <a:xfrm>
            <a:off x="673100" y="2009760"/>
            <a:ext cx="3385944" cy="2144238"/>
            <a:chOff x="1223445" y="1639500"/>
            <a:chExt cx="6714551" cy="4252167"/>
          </a:xfrm>
        </p:grpSpPr>
        <p:grpSp>
          <p:nvGrpSpPr>
            <p:cNvPr id="202" name="Group 4">
              <a:extLst>
                <a:ext uri="{FF2B5EF4-FFF2-40B4-BE49-F238E27FC236}">
                  <a16:creationId xmlns:a16="http://schemas.microsoft.com/office/drawing/2014/main" xmlns="" id="{7BAB53CA-2CE6-4B21-AEC7-0A596E6B54A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217" name="Freeform 5">
                <a:extLst>
                  <a:ext uri="{FF2B5EF4-FFF2-40B4-BE49-F238E27FC236}">
                    <a16:creationId xmlns:a16="http://schemas.microsoft.com/office/drawing/2014/main" xmlns="" id="{663AB67E-B93F-4A9B-92EE-58D0E2D2BE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8" name="Freeform 6">
                <a:extLst>
                  <a:ext uri="{FF2B5EF4-FFF2-40B4-BE49-F238E27FC236}">
                    <a16:creationId xmlns:a16="http://schemas.microsoft.com/office/drawing/2014/main" xmlns="" id="{C64C7F5E-AB12-44B8-A2CA-2038D58AD4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9" name="Rectangle 7">
                <a:extLst>
                  <a:ext uri="{FF2B5EF4-FFF2-40B4-BE49-F238E27FC236}">
                    <a16:creationId xmlns:a16="http://schemas.microsoft.com/office/drawing/2014/main" xmlns="" id="{220BD6B8-8427-4C26-A2B9-440CE442B1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0" name="Rectangle 8">
                <a:extLst>
                  <a:ext uri="{FF2B5EF4-FFF2-40B4-BE49-F238E27FC236}">
                    <a16:creationId xmlns:a16="http://schemas.microsoft.com/office/drawing/2014/main" xmlns="" id="{8FA2B56D-8274-4816-B514-A733962325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1" name="Rectangle 9">
                <a:extLst>
                  <a:ext uri="{FF2B5EF4-FFF2-40B4-BE49-F238E27FC236}">
                    <a16:creationId xmlns:a16="http://schemas.microsoft.com/office/drawing/2014/main" xmlns="" id="{1487F237-5DF3-4A3C-8B5A-8ABDD7816A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2" name="Rectangle 10">
                <a:extLst>
                  <a:ext uri="{FF2B5EF4-FFF2-40B4-BE49-F238E27FC236}">
                    <a16:creationId xmlns:a16="http://schemas.microsoft.com/office/drawing/2014/main" xmlns="" id="{2310BB76-95C6-4249-AED3-AE6203897E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3" name="Rectangle 11">
                <a:extLst>
                  <a:ext uri="{FF2B5EF4-FFF2-40B4-BE49-F238E27FC236}">
                    <a16:creationId xmlns:a16="http://schemas.microsoft.com/office/drawing/2014/main" xmlns="" id="{66FF99B7-8257-4C10-BB2B-14C796787D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4" name="Rectangle 12">
                <a:extLst>
                  <a:ext uri="{FF2B5EF4-FFF2-40B4-BE49-F238E27FC236}">
                    <a16:creationId xmlns:a16="http://schemas.microsoft.com/office/drawing/2014/main" xmlns="" id="{FE044FBD-1A1E-43DA-ADDB-A32A1701BD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5" name="Rectangle 13">
                <a:extLst>
                  <a:ext uri="{FF2B5EF4-FFF2-40B4-BE49-F238E27FC236}">
                    <a16:creationId xmlns:a16="http://schemas.microsoft.com/office/drawing/2014/main" xmlns="" id="{59B8E2D7-56D0-4CDC-8012-FBCDEA8BDF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6" name="Oval 14">
                <a:extLst>
                  <a:ext uri="{FF2B5EF4-FFF2-40B4-BE49-F238E27FC236}">
                    <a16:creationId xmlns:a16="http://schemas.microsoft.com/office/drawing/2014/main" xmlns="" id="{194625DD-9908-4950-B5FE-F7742FCDE7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7" name="Oval 15">
                <a:extLst>
                  <a:ext uri="{FF2B5EF4-FFF2-40B4-BE49-F238E27FC236}">
                    <a16:creationId xmlns:a16="http://schemas.microsoft.com/office/drawing/2014/main" xmlns="" id="{6D5D9AA3-4FFA-4288-9335-5DCA5945E1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8" name="Oval 16">
                <a:extLst>
                  <a:ext uri="{FF2B5EF4-FFF2-40B4-BE49-F238E27FC236}">
                    <a16:creationId xmlns:a16="http://schemas.microsoft.com/office/drawing/2014/main" xmlns="" id="{E990C791-CEC5-49C1-B87F-9D5BCE7AB1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9" name="Freeform 17">
                <a:extLst>
                  <a:ext uri="{FF2B5EF4-FFF2-40B4-BE49-F238E27FC236}">
                    <a16:creationId xmlns:a16="http://schemas.microsoft.com/office/drawing/2014/main" xmlns="" id="{6B976D12-057F-4F8B-BE8A-C2BDD8F755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0" name="Freeform 18">
                <a:extLst>
                  <a:ext uri="{FF2B5EF4-FFF2-40B4-BE49-F238E27FC236}">
                    <a16:creationId xmlns:a16="http://schemas.microsoft.com/office/drawing/2014/main" xmlns="" id="{02B68954-1C30-4237-AFAE-42A4B34396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1" name="Rectangle 19">
                <a:extLst>
                  <a:ext uri="{FF2B5EF4-FFF2-40B4-BE49-F238E27FC236}">
                    <a16:creationId xmlns:a16="http://schemas.microsoft.com/office/drawing/2014/main" xmlns="" id="{9AEF6CA1-B76C-4E7D-97B1-E64E95E3F7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2" name="Freeform 20">
                <a:extLst>
                  <a:ext uri="{FF2B5EF4-FFF2-40B4-BE49-F238E27FC236}">
                    <a16:creationId xmlns:a16="http://schemas.microsoft.com/office/drawing/2014/main" xmlns="" id="{FEB04C3B-E090-4F8E-9FD8-C09BE82F79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3" name="Freeform 21">
                <a:extLst>
                  <a:ext uri="{FF2B5EF4-FFF2-40B4-BE49-F238E27FC236}">
                    <a16:creationId xmlns:a16="http://schemas.microsoft.com/office/drawing/2014/main" xmlns="" id="{F7505594-0B5C-4570-B61E-5423971C87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4" name="Freeform 22">
                <a:extLst>
                  <a:ext uri="{FF2B5EF4-FFF2-40B4-BE49-F238E27FC236}">
                    <a16:creationId xmlns:a16="http://schemas.microsoft.com/office/drawing/2014/main" xmlns="" id="{5DC06A08-16DA-4970-B1B7-EC867C0103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5" name="Freeform 23">
                <a:extLst>
                  <a:ext uri="{FF2B5EF4-FFF2-40B4-BE49-F238E27FC236}">
                    <a16:creationId xmlns:a16="http://schemas.microsoft.com/office/drawing/2014/main" xmlns="" id="{456779F5-4CE4-414F-B037-BDEA5A3157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03" name="组合 202">
              <a:extLst>
                <a:ext uri="{FF2B5EF4-FFF2-40B4-BE49-F238E27FC236}">
                  <a16:creationId xmlns:a16="http://schemas.microsoft.com/office/drawing/2014/main" xmlns="" id="{9DBE5668-6AE3-48D2-AED2-9B21279876E7}"/>
                </a:ext>
              </a:extLst>
            </p:cNvPr>
            <p:cNvGrpSpPr/>
            <p:nvPr/>
          </p:nvGrpSpPr>
          <p:grpSpPr>
            <a:xfrm>
              <a:off x="3151349" y="3390910"/>
              <a:ext cx="3824867" cy="1851649"/>
              <a:chOff x="7824354" y="3116336"/>
              <a:chExt cx="1714500" cy="830003"/>
            </a:xfrm>
          </p:grpSpPr>
          <p:grpSp>
            <p:nvGrpSpPr>
              <p:cNvPr id="204" name="组合 203">
                <a:extLst>
                  <a:ext uri="{FF2B5EF4-FFF2-40B4-BE49-F238E27FC236}">
                    <a16:creationId xmlns:a16="http://schemas.microsoft.com/office/drawing/2014/main" xmlns="" id="{EE6AF299-E97B-4D9B-8AA3-24EB64A61A64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210" name="六边形 209">
                  <a:extLst>
                    <a:ext uri="{FF2B5EF4-FFF2-40B4-BE49-F238E27FC236}">
                      <a16:creationId xmlns:a16="http://schemas.microsoft.com/office/drawing/2014/main" xmlns="" id="{BD3ADDE7-04EB-4AE7-B265-F3DE424BDF4F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1" name="六边形 210">
                  <a:extLst>
                    <a:ext uri="{FF2B5EF4-FFF2-40B4-BE49-F238E27FC236}">
                      <a16:creationId xmlns:a16="http://schemas.microsoft.com/office/drawing/2014/main" xmlns="" id="{7C94E273-3364-4405-A8C0-9500A3D7BAE0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2" name="六边形 211">
                  <a:extLst>
                    <a:ext uri="{FF2B5EF4-FFF2-40B4-BE49-F238E27FC236}">
                      <a16:creationId xmlns:a16="http://schemas.microsoft.com/office/drawing/2014/main" xmlns="" id="{186D64A5-5915-4337-9343-435F6E0A6A8A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3" name="六边形 212">
                  <a:extLst>
                    <a:ext uri="{FF2B5EF4-FFF2-40B4-BE49-F238E27FC236}">
                      <a16:creationId xmlns:a16="http://schemas.microsoft.com/office/drawing/2014/main" xmlns="" id="{16B7288D-9323-4058-AD0A-7296AE202A01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4" name="六边形 213">
                  <a:extLst>
                    <a:ext uri="{FF2B5EF4-FFF2-40B4-BE49-F238E27FC236}">
                      <a16:creationId xmlns:a16="http://schemas.microsoft.com/office/drawing/2014/main" xmlns="" id="{7FFCCED3-B58C-41DC-B187-27E363A1B60E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5" name="六边形 214">
                  <a:extLst>
                    <a:ext uri="{FF2B5EF4-FFF2-40B4-BE49-F238E27FC236}">
                      <a16:creationId xmlns:a16="http://schemas.microsoft.com/office/drawing/2014/main" xmlns="" id="{61961471-FB63-4087-9BE9-41BD3901A408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6" name="矩形 198">
                  <a:extLst>
                    <a:ext uri="{FF2B5EF4-FFF2-40B4-BE49-F238E27FC236}">
                      <a16:creationId xmlns:a16="http://schemas.microsoft.com/office/drawing/2014/main" xmlns="" id="{CA1104D7-39B2-4E59-8C50-1454B56CD925}"/>
                    </a:ext>
                  </a:extLst>
                </p:cNvPr>
                <p:cNvSpPr/>
                <p:nvPr/>
              </p:nvSpPr>
              <p:spPr>
                <a:xfrm>
                  <a:off x="8754925" y="3193543"/>
                  <a:ext cx="266628" cy="256774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205" name="组合 204">
                <a:extLst>
                  <a:ext uri="{FF2B5EF4-FFF2-40B4-BE49-F238E27FC236}">
                    <a16:creationId xmlns:a16="http://schemas.microsoft.com/office/drawing/2014/main" xmlns="" id="{51A2959E-C47A-4FC6-A56F-F41D34B2FC43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206" name="圆角矩形 13">
                  <a:extLst>
                    <a:ext uri="{FF2B5EF4-FFF2-40B4-BE49-F238E27FC236}">
                      <a16:creationId xmlns:a16="http://schemas.microsoft.com/office/drawing/2014/main" xmlns="" id="{191DDBA0-1A44-4DBE-991C-AEB3A57E765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7" name="圆角矩形 13">
                  <a:extLst>
                    <a:ext uri="{FF2B5EF4-FFF2-40B4-BE49-F238E27FC236}">
                      <a16:creationId xmlns:a16="http://schemas.microsoft.com/office/drawing/2014/main" xmlns="" id="{EE3CBC0E-1160-4F37-93AD-C2418A86C7D6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8" name="圆角矩形 13">
                  <a:extLst>
                    <a:ext uri="{FF2B5EF4-FFF2-40B4-BE49-F238E27FC236}">
                      <a16:creationId xmlns:a16="http://schemas.microsoft.com/office/drawing/2014/main" xmlns="" id="{70B5D0D9-5626-4F34-B165-2E2AC9134EBE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9" name="圆角矩形 13">
                  <a:extLst>
                    <a:ext uri="{FF2B5EF4-FFF2-40B4-BE49-F238E27FC236}">
                      <a16:creationId xmlns:a16="http://schemas.microsoft.com/office/drawing/2014/main" xmlns="" id="{E4A7D5CE-0799-42EA-9107-18FF34C4B4A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更改页面中的图标  </a:t>
            </a:r>
            <a:r>
              <a:rPr lang="en-US" altLang="zh-CN" sz="2800" b="1" dirty="0"/>
              <a:t>Replace Icons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选中图示中的图标</a:t>
            </a:r>
            <a:endParaRPr lang="en-US" altLang="zh-CN" sz="1000" dirty="0"/>
          </a:p>
          <a:p>
            <a:r>
              <a:rPr lang="en-US" altLang="zh-CN" sz="1000" dirty="0"/>
              <a:t>Select the icon need to be changed in the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Icon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7FA11131-463E-4EC4-AA61-B2B73FCF6051}"/>
              </a:ext>
            </a:extLst>
          </p:cNvPr>
          <p:cNvGrpSpPr/>
          <p:nvPr/>
        </p:nvGrpSpPr>
        <p:grpSpPr>
          <a:xfrm>
            <a:off x="4845591" y="2864630"/>
            <a:ext cx="2514620" cy="1607638"/>
            <a:chOff x="4807641" y="2840368"/>
            <a:chExt cx="2552569" cy="1631899"/>
          </a:xfrm>
        </p:grpSpPr>
        <p:sp>
          <p:nvSpPr>
            <p:cNvPr id="540" name="矩形: 圆角 539">
              <a:extLst>
                <a:ext uri="{FF2B5EF4-FFF2-40B4-BE49-F238E27FC236}">
                  <a16:creationId xmlns:a16="http://schemas.microsoft.com/office/drawing/2014/main" xmlns="" id="{631B67DF-72DF-4477-8E07-5EA7D4B3E597}"/>
                </a:ext>
              </a:extLst>
            </p:cNvPr>
            <p:cNvSpPr/>
            <p:nvPr/>
          </p:nvSpPr>
          <p:spPr>
            <a:xfrm>
              <a:off x="5692212" y="3270624"/>
              <a:ext cx="341131" cy="341131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28575" cap="flat" cmpd="sng" algn="ctr">
              <a:solidFill>
                <a:srgbClr val="CC4A4A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grpSp>
          <p:nvGrpSpPr>
            <p:cNvPr id="541" name="组合 540">
              <a:extLst>
                <a:ext uri="{FF2B5EF4-FFF2-40B4-BE49-F238E27FC236}">
                  <a16:creationId xmlns:a16="http://schemas.microsoft.com/office/drawing/2014/main" xmlns="" id="{A9EEA562-FB59-459B-B2DF-EFD205959221}"/>
                </a:ext>
              </a:extLst>
            </p:cNvPr>
            <p:cNvGrpSpPr/>
            <p:nvPr/>
          </p:nvGrpSpPr>
          <p:grpSpPr>
            <a:xfrm>
              <a:off x="4807641" y="2840368"/>
              <a:ext cx="2552569" cy="1631899"/>
              <a:chOff x="4756589" y="3339876"/>
              <a:chExt cx="2552569" cy="1631899"/>
            </a:xfrm>
            <a:gradFill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7000">
                  <a:schemeClr val="bg1">
                    <a:lumMod val="85000"/>
                  </a:schemeClr>
                </a:gs>
              </a:gsLst>
              <a:lin ang="16200000" scaled="1"/>
            </a:gradFill>
          </p:grpSpPr>
          <p:grpSp>
            <p:nvGrpSpPr>
              <p:cNvPr id="543" name="组合 542">
                <a:extLst>
                  <a:ext uri="{FF2B5EF4-FFF2-40B4-BE49-F238E27FC236}">
                    <a16:creationId xmlns:a16="http://schemas.microsoft.com/office/drawing/2014/main" xmlns="" id="{1BE68FA3-7EA6-48F0-81F2-AC528F54A95A}"/>
                  </a:ext>
                </a:extLst>
              </p:cNvPr>
              <p:cNvGrpSpPr/>
              <p:nvPr/>
            </p:nvGrpSpPr>
            <p:grpSpPr>
              <a:xfrm>
                <a:off x="4756597" y="3339876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63" name="矩形: 圆角 562">
                  <a:extLst>
                    <a:ext uri="{FF2B5EF4-FFF2-40B4-BE49-F238E27FC236}">
                      <a16:creationId xmlns:a16="http://schemas.microsoft.com/office/drawing/2014/main" xmlns="" id="{C984C854-65D6-4519-B390-F3D04F0D8F06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4" name="矩形: 圆角 563">
                  <a:extLst>
                    <a:ext uri="{FF2B5EF4-FFF2-40B4-BE49-F238E27FC236}">
                      <a16:creationId xmlns:a16="http://schemas.microsoft.com/office/drawing/2014/main" xmlns="" id="{E40F278A-0D51-46FA-A43F-25A34C6B98F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5" name="矩形: 圆角 564">
                  <a:extLst>
                    <a:ext uri="{FF2B5EF4-FFF2-40B4-BE49-F238E27FC236}">
                      <a16:creationId xmlns:a16="http://schemas.microsoft.com/office/drawing/2014/main" xmlns="" id="{50312EA2-AC7B-4788-AC6C-0F4062AF6C60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6" name="矩形: 圆角 565">
                  <a:extLst>
                    <a:ext uri="{FF2B5EF4-FFF2-40B4-BE49-F238E27FC236}">
                      <a16:creationId xmlns:a16="http://schemas.microsoft.com/office/drawing/2014/main" xmlns="" id="{1D873D88-DD5E-4E44-965B-E1C33537624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7" name="矩形: 圆角 566">
                  <a:extLst>
                    <a:ext uri="{FF2B5EF4-FFF2-40B4-BE49-F238E27FC236}">
                      <a16:creationId xmlns:a16="http://schemas.microsoft.com/office/drawing/2014/main" xmlns="" id="{EC5A80BD-3B06-414B-8121-AD1661EA57F1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8" name="矩形: 圆角 567">
                  <a:extLst>
                    <a:ext uri="{FF2B5EF4-FFF2-40B4-BE49-F238E27FC236}">
                      <a16:creationId xmlns:a16="http://schemas.microsoft.com/office/drawing/2014/main" xmlns="" id="{C5E48AD5-F6A8-43C2-AF18-544DB3C44017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sp>
            <p:nvSpPr>
              <p:cNvPr id="544" name="矩形: 圆角 543">
                <a:extLst>
                  <a:ext uri="{FF2B5EF4-FFF2-40B4-BE49-F238E27FC236}">
                    <a16:creationId xmlns:a16="http://schemas.microsoft.com/office/drawing/2014/main" xmlns="" id="{4AA08BEE-8B48-43B6-BF85-54082D2AB0D9}"/>
                  </a:ext>
                </a:extLst>
              </p:cNvPr>
              <p:cNvSpPr/>
              <p:nvPr/>
            </p:nvSpPr>
            <p:spPr>
              <a:xfrm>
                <a:off x="4756589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5" name="矩形: 圆角 544">
                <a:extLst>
                  <a:ext uri="{FF2B5EF4-FFF2-40B4-BE49-F238E27FC236}">
                    <a16:creationId xmlns:a16="http://schemas.microsoft.com/office/drawing/2014/main" xmlns="" id="{CEABC96B-35B1-4686-A234-576293E20115}"/>
                  </a:ext>
                </a:extLst>
              </p:cNvPr>
              <p:cNvSpPr/>
              <p:nvPr/>
            </p:nvSpPr>
            <p:spPr>
              <a:xfrm>
                <a:off x="5198874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6" name="矩形: 圆角 545">
                <a:extLst>
                  <a:ext uri="{FF2B5EF4-FFF2-40B4-BE49-F238E27FC236}">
                    <a16:creationId xmlns:a16="http://schemas.microsoft.com/office/drawing/2014/main" xmlns="" id="{947F9D85-AE90-4F51-AA6B-BA29CAB1363B}"/>
                  </a:ext>
                </a:extLst>
              </p:cNvPr>
              <p:cNvSpPr/>
              <p:nvPr/>
            </p:nvSpPr>
            <p:spPr>
              <a:xfrm>
                <a:off x="608344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7" name="矩形: 圆角 546">
                <a:extLst>
                  <a:ext uri="{FF2B5EF4-FFF2-40B4-BE49-F238E27FC236}">
                    <a16:creationId xmlns:a16="http://schemas.microsoft.com/office/drawing/2014/main" xmlns="" id="{C29F77DE-FAB9-49E5-9180-FF7805F53258}"/>
                  </a:ext>
                </a:extLst>
              </p:cNvPr>
              <p:cNvSpPr/>
              <p:nvPr/>
            </p:nvSpPr>
            <p:spPr>
              <a:xfrm>
                <a:off x="6525730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8" name="矩形: 圆角 547">
                <a:extLst>
                  <a:ext uri="{FF2B5EF4-FFF2-40B4-BE49-F238E27FC236}">
                    <a16:creationId xmlns:a16="http://schemas.microsoft.com/office/drawing/2014/main" xmlns="" id="{3C8EB9A4-5D18-4500-BFD1-8382D5FBF61D}"/>
                  </a:ext>
                </a:extLst>
              </p:cNvPr>
              <p:cNvSpPr/>
              <p:nvPr/>
            </p:nvSpPr>
            <p:spPr>
              <a:xfrm>
                <a:off x="696801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549" name="组合 548">
                <a:extLst>
                  <a:ext uri="{FF2B5EF4-FFF2-40B4-BE49-F238E27FC236}">
                    <a16:creationId xmlns:a16="http://schemas.microsoft.com/office/drawing/2014/main" xmlns="" id="{77C58978-8311-422E-8A39-FBD2C6466F2B}"/>
                  </a:ext>
                </a:extLst>
              </p:cNvPr>
              <p:cNvGrpSpPr/>
              <p:nvPr/>
            </p:nvGrpSpPr>
            <p:grpSpPr>
              <a:xfrm>
                <a:off x="4756597" y="4200388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7" name="矩形: 圆角 556">
                  <a:extLst>
                    <a:ext uri="{FF2B5EF4-FFF2-40B4-BE49-F238E27FC236}">
                      <a16:creationId xmlns:a16="http://schemas.microsoft.com/office/drawing/2014/main" xmlns="" id="{83EA3B9D-D39D-498B-A6D7-3293422F45F0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8" name="矩形: 圆角 557">
                  <a:extLst>
                    <a:ext uri="{FF2B5EF4-FFF2-40B4-BE49-F238E27FC236}">
                      <a16:creationId xmlns:a16="http://schemas.microsoft.com/office/drawing/2014/main" xmlns="" id="{CC29DE8D-EB02-48E7-A69D-CBFF7F34DDA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9" name="矩形: 圆角 558">
                  <a:extLst>
                    <a:ext uri="{FF2B5EF4-FFF2-40B4-BE49-F238E27FC236}">
                      <a16:creationId xmlns:a16="http://schemas.microsoft.com/office/drawing/2014/main" xmlns="" id="{EC65A771-569B-4B8E-AFAF-E0C0BFE69E6F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0" name="矩形: 圆角 559">
                  <a:extLst>
                    <a:ext uri="{FF2B5EF4-FFF2-40B4-BE49-F238E27FC236}">
                      <a16:creationId xmlns:a16="http://schemas.microsoft.com/office/drawing/2014/main" xmlns="" id="{FDC5EBC2-DB98-43CA-B95F-C4A406E081E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1" name="矩形: 圆角 560">
                  <a:extLst>
                    <a:ext uri="{FF2B5EF4-FFF2-40B4-BE49-F238E27FC236}">
                      <a16:creationId xmlns:a16="http://schemas.microsoft.com/office/drawing/2014/main" xmlns="" id="{CC6E7D00-B546-423B-8450-AD59E08E3B70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2" name="矩形: 圆角 561">
                  <a:extLst>
                    <a:ext uri="{FF2B5EF4-FFF2-40B4-BE49-F238E27FC236}">
                      <a16:creationId xmlns:a16="http://schemas.microsoft.com/office/drawing/2014/main" xmlns="" id="{E054B39E-5B9D-40F9-8647-CDE11FB0A341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50" name="组合 549">
                <a:extLst>
                  <a:ext uri="{FF2B5EF4-FFF2-40B4-BE49-F238E27FC236}">
                    <a16:creationId xmlns:a16="http://schemas.microsoft.com/office/drawing/2014/main" xmlns="" id="{FDBF7950-E4A8-4130-93E7-4534418E96FA}"/>
                  </a:ext>
                </a:extLst>
              </p:cNvPr>
              <p:cNvGrpSpPr/>
              <p:nvPr/>
            </p:nvGrpSpPr>
            <p:grpSpPr>
              <a:xfrm>
                <a:off x="4756597" y="4630644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1" name="矩形: 圆角 550">
                  <a:extLst>
                    <a:ext uri="{FF2B5EF4-FFF2-40B4-BE49-F238E27FC236}">
                      <a16:creationId xmlns:a16="http://schemas.microsoft.com/office/drawing/2014/main" xmlns="" id="{BF992E95-15E0-44CF-B3E4-1225382320C2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2" name="矩形: 圆角 551">
                  <a:extLst>
                    <a:ext uri="{FF2B5EF4-FFF2-40B4-BE49-F238E27FC236}">
                      <a16:creationId xmlns:a16="http://schemas.microsoft.com/office/drawing/2014/main" xmlns="" id="{D1B6AF55-6389-4AA3-B95A-89277A6DD083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3" name="矩形: 圆角 552">
                  <a:extLst>
                    <a:ext uri="{FF2B5EF4-FFF2-40B4-BE49-F238E27FC236}">
                      <a16:creationId xmlns:a16="http://schemas.microsoft.com/office/drawing/2014/main" xmlns="" id="{7D128BFC-954A-47F1-8C9F-33C79D8A342A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4" name="矩形: 圆角 553">
                  <a:extLst>
                    <a:ext uri="{FF2B5EF4-FFF2-40B4-BE49-F238E27FC236}">
                      <a16:creationId xmlns:a16="http://schemas.microsoft.com/office/drawing/2014/main" xmlns="" id="{25E180C2-4171-4DF0-94B7-E6E7F117F8A9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5" name="矩形: 圆角 554">
                  <a:extLst>
                    <a:ext uri="{FF2B5EF4-FFF2-40B4-BE49-F238E27FC236}">
                      <a16:creationId xmlns:a16="http://schemas.microsoft.com/office/drawing/2014/main" xmlns="" id="{FBB01AEF-AAFE-4FC8-93D3-8014FCF3CB27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6" name="矩形: 圆角 555">
                  <a:extLst>
                    <a:ext uri="{FF2B5EF4-FFF2-40B4-BE49-F238E27FC236}">
                      <a16:creationId xmlns:a16="http://schemas.microsoft.com/office/drawing/2014/main" xmlns="" id="{67C7BB7D-A95B-441D-85E7-DB9C0413611B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sp>
          <p:nvSpPr>
            <p:cNvPr id="542" name="矩形 198">
              <a:extLst>
                <a:ext uri="{FF2B5EF4-FFF2-40B4-BE49-F238E27FC236}">
                  <a16:creationId xmlns:a16="http://schemas.microsoft.com/office/drawing/2014/main" xmlns="" id="{27E4792B-2059-4E01-B8AA-87C1130D8B06}"/>
                </a:ext>
              </a:extLst>
            </p:cNvPr>
            <p:cNvSpPr/>
            <p:nvPr/>
          </p:nvSpPr>
          <p:spPr>
            <a:xfrm>
              <a:off x="5747389" y="3324223"/>
              <a:ext cx="230775" cy="251880"/>
            </a:xfrm>
            <a:custGeom>
              <a:avLst/>
              <a:gdLst>
                <a:gd name="connsiteX0" fmla="*/ 243589 w 557114"/>
                <a:gd name="connsiteY0" fmla="*/ 355438 h 608062"/>
                <a:gd name="connsiteX1" fmla="*/ 277656 w 557114"/>
                <a:gd name="connsiteY1" fmla="*/ 355438 h 608062"/>
                <a:gd name="connsiteX2" fmla="*/ 277940 w 557114"/>
                <a:gd name="connsiteY2" fmla="*/ 355438 h 608062"/>
                <a:gd name="connsiteX3" fmla="*/ 278604 w 557114"/>
                <a:gd name="connsiteY3" fmla="*/ 355438 h 608062"/>
                <a:gd name="connsiteX4" fmla="*/ 279174 w 557114"/>
                <a:gd name="connsiteY4" fmla="*/ 355438 h 608062"/>
                <a:gd name="connsiteX5" fmla="*/ 279458 w 557114"/>
                <a:gd name="connsiteY5" fmla="*/ 355438 h 608062"/>
                <a:gd name="connsiteX6" fmla="*/ 279553 w 557114"/>
                <a:gd name="connsiteY6" fmla="*/ 355438 h 608062"/>
                <a:gd name="connsiteX7" fmla="*/ 313620 w 557114"/>
                <a:gd name="connsiteY7" fmla="*/ 355438 h 608062"/>
                <a:gd name="connsiteX8" fmla="*/ 324438 w 557114"/>
                <a:gd name="connsiteY8" fmla="*/ 375432 h 608062"/>
                <a:gd name="connsiteX9" fmla="*/ 298152 w 557114"/>
                <a:gd name="connsiteY9" fmla="*/ 430202 h 608062"/>
                <a:gd name="connsiteX10" fmla="*/ 301948 w 557114"/>
                <a:gd name="connsiteY10" fmla="*/ 510272 h 608062"/>
                <a:gd name="connsiteX11" fmla="*/ 356891 w 557114"/>
                <a:gd name="connsiteY11" fmla="*/ 389172 h 608062"/>
                <a:gd name="connsiteX12" fmla="*/ 356986 w 557114"/>
                <a:gd name="connsiteY12" fmla="*/ 389172 h 608062"/>
                <a:gd name="connsiteX13" fmla="*/ 376628 w 557114"/>
                <a:gd name="connsiteY13" fmla="*/ 375337 h 608062"/>
                <a:gd name="connsiteX14" fmla="*/ 383556 w 557114"/>
                <a:gd name="connsiteY14" fmla="*/ 376474 h 608062"/>
                <a:gd name="connsiteX15" fmla="*/ 383745 w 557114"/>
                <a:gd name="connsiteY15" fmla="*/ 376569 h 608062"/>
                <a:gd name="connsiteX16" fmla="*/ 518588 w 557114"/>
                <a:gd name="connsiteY16" fmla="*/ 438920 h 608062"/>
                <a:gd name="connsiteX17" fmla="*/ 557114 w 557114"/>
                <a:gd name="connsiteY17" fmla="*/ 482224 h 608062"/>
                <a:gd name="connsiteX18" fmla="*/ 557114 w 557114"/>
                <a:gd name="connsiteY18" fmla="*/ 608062 h 608062"/>
                <a:gd name="connsiteX19" fmla="*/ 279743 w 557114"/>
                <a:gd name="connsiteY19" fmla="*/ 608062 h 608062"/>
                <a:gd name="connsiteX20" fmla="*/ 279458 w 557114"/>
                <a:gd name="connsiteY20" fmla="*/ 608062 h 608062"/>
                <a:gd name="connsiteX21" fmla="*/ 279364 w 557114"/>
                <a:gd name="connsiteY21" fmla="*/ 608062 h 608062"/>
                <a:gd name="connsiteX22" fmla="*/ 279174 w 557114"/>
                <a:gd name="connsiteY22" fmla="*/ 608062 h 608062"/>
                <a:gd name="connsiteX23" fmla="*/ 278984 w 557114"/>
                <a:gd name="connsiteY23" fmla="*/ 608062 h 608062"/>
                <a:gd name="connsiteX24" fmla="*/ 278604 w 557114"/>
                <a:gd name="connsiteY24" fmla="*/ 608062 h 608062"/>
                <a:gd name="connsiteX25" fmla="*/ 278130 w 557114"/>
                <a:gd name="connsiteY25" fmla="*/ 608062 h 608062"/>
                <a:gd name="connsiteX26" fmla="*/ 277940 w 557114"/>
                <a:gd name="connsiteY26" fmla="*/ 608062 h 608062"/>
                <a:gd name="connsiteX27" fmla="*/ 277845 w 557114"/>
                <a:gd name="connsiteY27" fmla="*/ 608062 h 608062"/>
                <a:gd name="connsiteX28" fmla="*/ 277750 w 557114"/>
                <a:gd name="connsiteY28" fmla="*/ 608062 h 608062"/>
                <a:gd name="connsiteX29" fmla="*/ 277656 w 557114"/>
                <a:gd name="connsiteY29" fmla="*/ 608062 h 608062"/>
                <a:gd name="connsiteX30" fmla="*/ 277371 w 557114"/>
                <a:gd name="connsiteY30" fmla="*/ 608062 h 608062"/>
                <a:gd name="connsiteX31" fmla="*/ 0 w 557114"/>
                <a:gd name="connsiteY31" fmla="*/ 608062 h 608062"/>
                <a:gd name="connsiteX32" fmla="*/ 0 w 557114"/>
                <a:gd name="connsiteY32" fmla="*/ 482224 h 608062"/>
                <a:gd name="connsiteX33" fmla="*/ 38621 w 557114"/>
                <a:gd name="connsiteY33" fmla="*/ 438920 h 608062"/>
                <a:gd name="connsiteX34" fmla="*/ 173464 w 557114"/>
                <a:gd name="connsiteY34" fmla="*/ 376569 h 608062"/>
                <a:gd name="connsiteX35" fmla="*/ 173558 w 557114"/>
                <a:gd name="connsiteY35" fmla="*/ 376474 h 608062"/>
                <a:gd name="connsiteX36" fmla="*/ 180486 w 557114"/>
                <a:gd name="connsiteY36" fmla="*/ 375337 h 608062"/>
                <a:gd name="connsiteX37" fmla="*/ 200223 w 557114"/>
                <a:gd name="connsiteY37" fmla="*/ 389172 h 608062"/>
                <a:gd name="connsiteX38" fmla="*/ 255166 w 557114"/>
                <a:gd name="connsiteY38" fmla="*/ 510272 h 608062"/>
                <a:gd name="connsiteX39" fmla="*/ 258962 w 557114"/>
                <a:gd name="connsiteY39" fmla="*/ 430202 h 608062"/>
                <a:gd name="connsiteX40" fmla="*/ 232676 w 557114"/>
                <a:gd name="connsiteY40" fmla="*/ 375432 h 608062"/>
                <a:gd name="connsiteX41" fmla="*/ 243589 w 557114"/>
                <a:gd name="connsiteY41" fmla="*/ 355438 h 608062"/>
                <a:gd name="connsiteX42" fmla="*/ 276250 w 557114"/>
                <a:gd name="connsiteY42" fmla="*/ 0 h 608062"/>
                <a:gd name="connsiteX43" fmla="*/ 277674 w 557114"/>
                <a:gd name="connsiteY43" fmla="*/ 0 h 608062"/>
                <a:gd name="connsiteX44" fmla="*/ 277863 w 557114"/>
                <a:gd name="connsiteY44" fmla="*/ 0 h 608062"/>
                <a:gd name="connsiteX45" fmla="*/ 277958 w 557114"/>
                <a:gd name="connsiteY45" fmla="*/ 0 h 608062"/>
                <a:gd name="connsiteX46" fmla="*/ 279382 w 557114"/>
                <a:gd name="connsiteY46" fmla="*/ 0 h 608062"/>
                <a:gd name="connsiteX47" fmla="*/ 402570 w 557114"/>
                <a:gd name="connsiteY47" fmla="*/ 104895 h 608062"/>
                <a:gd name="connsiteX48" fmla="*/ 394693 w 557114"/>
                <a:gd name="connsiteY48" fmla="*/ 159001 h 608062"/>
                <a:gd name="connsiteX49" fmla="*/ 405892 w 557114"/>
                <a:gd name="connsiteY49" fmla="*/ 184774 h 608062"/>
                <a:gd name="connsiteX50" fmla="*/ 377040 w 557114"/>
                <a:gd name="connsiteY50" fmla="*/ 236890 h 608062"/>
                <a:gd name="connsiteX51" fmla="*/ 315731 w 557114"/>
                <a:gd name="connsiteY51" fmla="*/ 311274 h 608062"/>
                <a:gd name="connsiteX52" fmla="*/ 277958 w 557114"/>
                <a:gd name="connsiteY52" fmla="*/ 319707 h 608062"/>
                <a:gd name="connsiteX53" fmla="*/ 277958 w 557114"/>
                <a:gd name="connsiteY53" fmla="*/ 319802 h 608062"/>
                <a:gd name="connsiteX54" fmla="*/ 277863 w 557114"/>
                <a:gd name="connsiteY54" fmla="*/ 319802 h 608062"/>
                <a:gd name="connsiteX55" fmla="*/ 277674 w 557114"/>
                <a:gd name="connsiteY55" fmla="*/ 319802 h 608062"/>
                <a:gd name="connsiteX56" fmla="*/ 277674 w 557114"/>
                <a:gd name="connsiteY56" fmla="*/ 319707 h 608062"/>
                <a:gd name="connsiteX57" fmla="*/ 239901 w 557114"/>
                <a:gd name="connsiteY57" fmla="*/ 311274 h 608062"/>
                <a:gd name="connsiteX58" fmla="*/ 178592 w 557114"/>
                <a:gd name="connsiteY58" fmla="*/ 236890 h 608062"/>
                <a:gd name="connsiteX59" fmla="*/ 149740 w 557114"/>
                <a:gd name="connsiteY59" fmla="*/ 184774 h 608062"/>
                <a:gd name="connsiteX60" fmla="*/ 161034 w 557114"/>
                <a:gd name="connsiteY60" fmla="*/ 159001 h 608062"/>
                <a:gd name="connsiteX61" fmla="*/ 153062 w 557114"/>
                <a:gd name="connsiteY61" fmla="*/ 104895 h 608062"/>
                <a:gd name="connsiteX62" fmla="*/ 276250 w 557114"/>
                <a:gd name="connsiteY62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557114" h="608062">
                  <a:moveTo>
                    <a:pt x="243589" y="355438"/>
                  </a:moveTo>
                  <a:lnTo>
                    <a:pt x="277656" y="355438"/>
                  </a:lnTo>
                  <a:lnTo>
                    <a:pt x="277940" y="355438"/>
                  </a:lnTo>
                  <a:lnTo>
                    <a:pt x="278604" y="355438"/>
                  </a:lnTo>
                  <a:lnTo>
                    <a:pt x="279174" y="355438"/>
                  </a:lnTo>
                  <a:lnTo>
                    <a:pt x="279458" y="355438"/>
                  </a:lnTo>
                  <a:lnTo>
                    <a:pt x="279553" y="355438"/>
                  </a:lnTo>
                  <a:lnTo>
                    <a:pt x="313620" y="355438"/>
                  </a:lnTo>
                  <a:cubicBezTo>
                    <a:pt x="325007" y="355438"/>
                    <a:pt x="330511" y="364630"/>
                    <a:pt x="324438" y="375432"/>
                  </a:cubicBezTo>
                  <a:cubicBezTo>
                    <a:pt x="321781" y="379980"/>
                    <a:pt x="298152" y="430202"/>
                    <a:pt x="298152" y="430202"/>
                  </a:cubicBezTo>
                  <a:lnTo>
                    <a:pt x="301948" y="510272"/>
                  </a:lnTo>
                  <a:cubicBezTo>
                    <a:pt x="317700" y="481655"/>
                    <a:pt x="343131" y="422432"/>
                    <a:pt x="356891" y="389172"/>
                  </a:cubicBezTo>
                  <a:cubicBezTo>
                    <a:pt x="356891" y="389172"/>
                    <a:pt x="356891" y="389172"/>
                    <a:pt x="356986" y="389172"/>
                  </a:cubicBezTo>
                  <a:cubicBezTo>
                    <a:pt x="359832" y="381117"/>
                    <a:pt x="367519" y="375337"/>
                    <a:pt x="376628" y="375337"/>
                  </a:cubicBezTo>
                  <a:cubicBezTo>
                    <a:pt x="379096" y="375337"/>
                    <a:pt x="381373" y="375716"/>
                    <a:pt x="383556" y="376474"/>
                  </a:cubicBezTo>
                  <a:cubicBezTo>
                    <a:pt x="383650" y="376474"/>
                    <a:pt x="383650" y="376474"/>
                    <a:pt x="383745" y="376569"/>
                  </a:cubicBezTo>
                  <a:cubicBezTo>
                    <a:pt x="387446" y="377706"/>
                    <a:pt x="464973" y="411724"/>
                    <a:pt x="518588" y="438920"/>
                  </a:cubicBezTo>
                  <a:cubicBezTo>
                    <a:pt x="542595" y="451049"/>
                    <a:pt x="557114" y="466305"/>
                    <a:pt x="557114" y="482224"/>
                  </a:cubicBezTo>
                  <a:lnTo>
                    <a:pt x="557114" y="608062"/>
                  </a:lnTo>
                  <a:lnTo>
                    <a:pt x="279743" y="608062"/>
                  </a:lnTo>
                  <a:lnTo>
                    <a:pt x="279458" y="608062"/>
                  </a:lnTo>
                  <a:lnTo>
                    <a:pt x="279364" y="608062"/>
                  </a:lnTo>
                  <a:lnTo>
                    <a:pt x="279174" y="608062"/>
                  </a:lnTo>
                  <a:lnTo>
                    <a:pt x="278984" y="608062"/>
                  </a:lnTo>
                  <a:lnTo>
                    <a:pt x="278604" y="608062"/>
                  </a:lnTo>
                  <a:lnTo>
                    <a:pt x="278130" y="608062"/>
                  </a:lnTo>
                  <a:lnTo>
                    <a:pt x="277940" y="608062"/>
                  </a:lnTo>
                  <a:lnTo>
                    <a:pt x="277845" y="608062"/>
                  </a:lnTo>
                  <a:lnTo>
                    <a:pt x="277750" y="608062"/>
                  </a:lnTo>
                  <a:lnTo>
                    <a:pt x="277656" y="608062"/>
                  </a:lnTo>
                  <a:lnTo>
                    <a:pt x="277371" y="608062"/>
                  </a:lnTo>
                  <a:lnTo>
                    <a:pt x="0" y="608062"/>
                  </a:lnTo>
                  <a:lnTo>
                    <a:pt x="0" y="482224"/>
                  </a:lnTo>
                  <a:cubicBezTo>
                    <a:pt x="0" y="466305"/>
                    <a:pt x="14519" y="451049"/>
                    <a:pt x="38621" y="438920"/>
                  </a:cubicBezTo>
                  <a:cubicBezTo>
                    <a:pt x="92141" y="411724"/>
                    <a:pt x="169668" y="377706"/>
                    <a:pt x="173464" y="376569"/>
                  </a:cubicBezTo>
                  <a:cubicBezTo>
                    <a:pt x="173464" y="376474"/>
                    <a:pt x="173464" y="376474"/>
                    <a:pt x="173558" y="376474"/>
                  </a:cubicBezTo>
                  <a:cubicBezTo>
                    <a:pt x="175741" y="375716"/>
                    <a:pt x="178018" y="375337"/>
                    <a:pt x="180486" y="375337"/>
                  </a:cubicBezTo>
                  <a:cubicBezTo>
                    <a:pt x="189595" y="375337"/>
                    <a:pt x="197282" y="381117"/>
                    <a:pt x="200223" y="389172"/>
                  </a:cubicBezTo>
                  <a:cubicBezTo>
                    <a:pt x="214078" y="422432"/>
                    <a:pt x="239414" y="481655"/>
                    <a:pt x="255166" y="510272"/>
                  </a:cubicBezTo>
                  <a:lnTo>
                    <a:pt x="258962" y="430202"/>
                  </a:lnTo>
                  <a:cubicBezTo>
                    <a:pt x="258962" y="430202"/>
                    <a:pt x="235333" y="379980"/>
                    <a:pt x="232676" y="375432"/>
                  </a:cubicBezTo>
                  <a:cubicBezTo>
                    <a:pt x="226603" y="364630"/>
                    <a:pt x="232107" y="355438"/>
                    <a:pt x="243589" y="355438"/>
                  </a:cubicBezTo>
                  <a:close/>
                  <a:moveTo>
                    <a:pt x="276250" y="0"/>
                  </a:moveTo>
                  <a:cubicBezTo>
                    <a:pt x="276725" y="0"/>
                    <a:pt x="277199" y="0"/>
                    <a:pt x="277674" y="0"/>
                  </a:cubicBezTo>
                  <a:cubicBezTo>
                    <a:pt x="277769" y="0"/>
                    <a:pt x="277769" y="0"/>
                    <a:pt x="277863" y="0"/>
                  </a:cubicBezTo>
                  <a:cubicBezTo>
                    <a:pt x="277863" y="0"/>
                    <a:pt x="277863" y="0"/>
                    <a:pt x="277958" y="0"/>
                  </a:cubicBezTo>
                  <a:cubicBezTo>
                    <a:pt x="278433" y="0"/>
                    <a:pt x="278907" y="0"/>
                    <a:pt x="279382" y="0"/>
                  </a:cubicBezTo>
                  <a:cubicBezTo>
                    <a:pt x="385487" y="0"/>
                    <a:pt x="405417" y="75615"/>
                    <a:pt x="402570" y="104895"/>
                  </a:cubicBezTo>
                  <a:cubicBezTo>
                    <a:pt x="400387" y="128395"/>
                    <a:pt x="394693" y="159001"/>
                    <a:pt x="394693" y="159001"/>
                  </a:cubicBezTo>
                  <a:cubicBezTo>
                    <a:pt x="394693" y="159001"/>
                    <a:pt x="405892" y="164118"/>
                    <a:pt x="405892" y="184774"/>
                  </a:cubicBezTo>
                  <a:cubicBezTo>
                    <a:pt x="402001" y="236511"/>
                    <a:pt x="381311" y="214149"/>
                    <a:pt x="377040" y="236890"/>
                  </a:cubicBezTo>
                  <a:cubicBezTo>
                    <a:pt x="370017" y="274603"/>
                    <a:pt x="336610" y="301893"/>
                    <a:pt x="315731" y="311274"/>
                  </a:cubicBezTo>
                  <a:cubicBezTo>
                    <a:pt x="303583" y="316770"/>
                    <a:pt x="291055" y="319518"/>
                    <a:pt x="277958" y="319707"/>
                  </a:cubicBezTo>
                  <a:lnTo>
                    <a:pt x="277958" y="319802"/>
                  </a:lnTo>
                  <a:cubicBezTo>
                    <a:pt x="277863" y="319802"/>
                    <a:pt x="277863" y="319802"/>
                    <a:pt x="277863" y="319802"/>
                  </a:cubicBezTo>
                  <a:cubicBezTo>
                    <a:pt x="277769" y="319802"/>
                    <a:pt x="277769" y="319802"/>
                    <a:pt x="277674" y="319802"/>
                  </a:cubicBezTo>
                  <a:lnTo>
                    <a:pt x="277674" y="319707"/>
                  </a:lnTo>
                  <a:cubicBezTo>
                    <a:pt x="264577" y="319518"/>
                    <a:pt x="252049" y="316770"/>
                    <a:pt x="239901" y="311274"/>
                  </a:cubicBezTo>
                  <a:cubicBezTo>
                    <a:pt x="219022" y="301893"/>
                    <a:pt x="185615" y="274603"/>
                    <a:pt x="178592" y="236890"/>
                  </a:cubicBezTo>
                  <a:cubicBezTo>
                    <a:pt x="174321" y="214149"/>
                    <a:pt x="153631" y="236511"/>
                    <a:pt x="149740" y="184774"/>
                  </a:cubicBezTo>
                  <a:cubicBezTo>
                    <a:pt x="149740" y="164118"/>
                    <a:pt x="161034" y="159001"/>
                    <a:pt x="161034" y="159001"/>
                  </a:cubicBezTo>
                  <a:cubicBezTo>
                    <a:pt x="161034" y="159001"/>
                    <a:pt x="155245" y="128395"/>
                    <a:pt x="153062" y="104895"/>
                  </a:cubicBezTo>
                  <a:cubicBezTo>
                    <a:pt x="150215" y="75615"/>
                    <a:pt x="170145" y="0"/>
                    <a:pt x="276250" y="0"/>
                  </a:cubicBezTo>
                  <a:close/>
                </a:path>
              </a:pathLst>
            </a:custGeom>
            <a:solidFill>
              <a:srgbClr val="000000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569" name="组合 568">
            <a:extLst>
              <a:ext uri="{FF2B5EF4-FFF2-40B4-BE49-F238E27FC236}">
                <a16:creationId xmlns:a16="http://schemas.microsoft.com/office/drawing/2014/main" xmlns="" id="{8F944836-D768-4ED0-AA8A-F716E4A6474E}"/>
              </a:ext>
            </a:extLst>
          </p:cNvPr>
          <p:cNvGrpSpPr/>
          <p:nvPr/>
        </p:nvGrpSpPr>
        <p:grpSpPr>
          <a:xfrm>
            <a:off x="8132956" y="2009760"/>
            <a:ext cx="3385944" cy="2144238"/>
            <a:chOff x="1223445" y="1639500"/>
            <a:chExt cx="6714551" cy="4252167"/>
          </a:xfrm>
        </p:grpSpPr>
        <p:grpSp>
          <p:nvGrpSpPr>
            <p:cNvPr id="570" name="Group 4">
              <a:extLst>
                <a:ext uri="{FF2B5EF4-FFF2-40B4-BE49-F238E27FC236}">
                  <a16:creationId xmlns:a16="http://schemas.microsoft.com/office/drawing/2014/main" xmlns="" id="{50CE8C8A-EC9F-41F6-B30C-802CF1FAB22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585" name="Freeform 5">
                <a:extLst>
                  <a:ext uri="{FF2B5EF4-FFF2-40B4-BE49-F238E27FC236}">
                    <a16:creationId xmlns:a16="http://schemas.microsoft.com/office/drawing/2014/main" xmlns="" id="{B4596DAB-EC56-4536-979B-A7A11D9520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6" name="Freeform 6">
                <a:extLst>
                  <a:ext uri="{FF2B5EF4-FFF2-40B4-BE49-F238E27FC236}">
                    <a16:creationId xmlns:a16="http://schemas.microsoft.com/office/drawing/2014/main" xmlns="" id="{EDDF644E-A9C6-4574-9DA9-436F8B91D6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7" name="Rectangle 7">
                <a:extLst>
                  <a:ext uri="{FF2B5EF4-FFF2-40B4-BE49-F238E27FC236}">
                    <a16:creationId xmlns:a16="http://schemas.microsoft.com/office/drawing/2014/main" xmlns="" id="{BED25DE6-8870-459B-969A-4E5CAF69E0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8" name="Rectangle 8">
                <a:extLst>
                  <a:ext uri="{FF2B5EF4-FFF2-40B4-BE49-F238E27FC236}">
                    <a16:creationId xmlns:a16="http://schemas.microsoft.com/office/drawing/2014/main" xmlns="" id="{33E99F86-1DF0-4949-B1D7-ECCB185522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9" name="Rectangle 9">
                <a:extLst>
                  <a:ext uri="{FF2B5EF4-FFF2-40B4-BE49-F238E27FC236}">
                    <a16:creationId xmlns:a16="http://schemas.microsoft.com/office/drawing/2014/main" xmlns="" id="{B50FA1B1-0DC5-46F6-AABD-5F2E5CA832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0" name="Rectangle 10">
                <a:extLst>
                  <a:ext uri="{FF2B5EF4-FFF2-40B4-BE49-F238E27FC236}">
                    <a16:creationId xmlns:a16="http://schemas.microsoft.com/office/drawing/2014/main" xmlns="" id="{D5E96031-B15B-465C-BC63-AD36D48FAA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1" name="Rectangle 11">
                <a:extLst>
                  <a:ext uri="{FF2B5EF4-FFF2-40B4-BE49-F238E27FC236}">
                    <a16:creationId xmlns:a16="http://schemas.microsoft.com/office/drawing/2014/main" xmlns="" id="{C2A0B42C-5EC2-4DA7-A920-29DF1BA4E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2" name="Rectangle 12">
                <a:extLst>
                  <a:ext uri="{FF2B5EF4-FFF2-40B4-BE49-F238E27FC236}">
                    <a16:creationId xmlns:a16="http://schemas.microsoft.com/office/drawing/2014/main" xmlns="" id="{DF679C4D-EB47-4AA3-BAC4-2E653D42B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3" name="Rectangle 13">
                <a:extLst>
                  <a:ext uri="{FF2B5EF4-FFF2-40B4-BE49-F238E27FC236}">
                    <a16:creationId xmlns:a16="http://schemas.microsoft.com/office/drawing/2014/main" xmlns="" id="{6B4275B3-CF9C-4847-947E-6776BC2C7B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4" name="Oval 14">
                <a:extLst>
                  <a:ext uri="{FF2B5EF4-FFF2-40B4-BE49-F238E27FC236}">
                    <a16:creationId xmlns:a16="http://schemas.microsoft.com/office/drawing/2014/main" xmlns="" id="{47C12A7A-2A3A-4361-836D-1E71DC7080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5" name="Oval 15">
                <a:extLst>
                  <a:ext uri="{FF2B5EF4-FFF2-40B4-BE49-F238E27FC236}">
                    <a16:creationId xmlns:a16="http://schemas.microsoft.com/office/drawing/2014/main" xmlns="" id="{5EFED599-5FF1-4CFD-BD7D-BFDAD03329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6" name="Oval 16">
                <a:extLst>
                  <a:ext uri="{FF2B5EF4-FFF2-40B4-BE49-F238E27FC236}">
                    <a16:creationId xmlns:a16="http://schemas.microsoft.com/office/drawing/2014/main" xmlns="" id="{A36CF736-DD11-4F05-B438-338F914219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7" name="Freeform 17">
                <a:extLst>
                  <a:ext uri="{FF2B5EF4-FFF2-40B4-BE49-F238E27FC236}">
                    <a16:creationId xmlns:a16="http://schemas.microsoft.com/office/drawing/2014/main" xmlns="" id="{8E7945E6-1CED-40DD-8296-D47EE2687A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8" name="Freeform 18">
                <a:extLst>
                  <a:ext uri="{FF2B5EF4-FFF2-40B4-BE49-F238E27FC236}">
                    <a16:creationId xmlns:a16="http://schemas.microsoft.com/office/drawing/2014/main" xmlns="" id="{3160544B-ACA1-439F-B5ED-73D07542FF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9" name="Rectangle 19">
                <a:extLst>
                  <a:ext uri="{FF2B5EF4-FFF2-40B4-BE49-F238E27FC236}">
                    <a16:creationId xmlns:a16="http://schemas.microsoft.com/office/drawing/2014/main" xmlns="" id="{106CB808-4E4B-4B78-BBF1-5A2DEF569E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0" name="Freeform 20">
                <a:extLst>
                  <a:ext uri="{FF2B5EF4-FFF2-40B4-BE49-F238E27FC236}">
                    <a16:creationId xmlns:a16="http://schemas.microsoft.com/office/drawing/2014/main" xmlns="" id="{EDB51B77-C292-4B41-9031-229A1D46EE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1" name="Freeform 21">
                <a:extLst>
                  <a:ext uri="{FF2B5EF4-FFF2-40B4-BE49-F238E27FC236}">
                    <a16:creationId xmlns:a16="http://schemas.microsoft.com/office/drawing/2014/main" xmlns="" id="{4F16D132-ACE7-42AA-BBC8-A2836A0429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2" name="Freeform 22">
                <a:extLst>
                  <a:ext uri="{FF2B5EF4-FFF2-40B4-BE49-F238E27FC236}">
                    <a16:creationId xmlns:a16="http://schemas.microsoft.com/office/drawing/2014/main" xmlns="" id="{8C70D664-3A2C-4726-B905-9F70F69AA6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3" name="Freeform 23">
                <a:extLst>
                  <a:ext uri="{FF2B5EF4-FFF2-40B4-BE49-F238E27FC236}">
                    <a16:creationId xmlns:a16="http://schemas.microsoft.com/office/drawing/2014/main" xmlns="" id="{037412D7-FE0C-40D5-ABEB-5D8C5E38A6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571" name="组合 570">
              <a:extLst>
                <a:ext uri="{FF2B5EF4-FFF2-40B4-BE49-F238E27FC236}">
                  <a16:creationId xmlns:a16="http://schemas.microsoft.com/office/drawing/2014/main" xmlns="" id="{32C0EA2B-E935-4E60-844F-250376718CD2}"/>
                </a:ext>
              </a:extLst>
            </p:cNvPr>
            <p:cNvGrpSpPr/>
            <p:nvPr/>
          </p:nvGrpSpPr>
          <p:grpSpPr>
            <a:xfrm>
              <a:off x="3151349" y="3390912"/>
              <a:ext cx="3824867" cy="1851649"/>
              <a:chOff x="7824354" y="3116336"/>
              <a:chExt cx="1714500" cy="830003"/>
            </a:xfrm>
          </p:grpSpPr>
          <p:grpSp>
            <p:nvGrpSpPr>
              <p:cNvPr id="572" name="组合 571">
                <a:extLst>
                  <a:ext uri="{FF2B5EF4-FFF2-40B4-BE49-F238E27FC236}">
                    <a16:creationId xmlns:a16="http://schemas.microsoft.com/office/drawing/2014/main" xmlns="" id="{15B71FBD-81C7-48F4-ACDD-BB9A22F499DB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578" name="六边形 577">
                  <a:extLst>
                    <a:ext uri="{FF2B5EF4-FFF2-40B4-BE49-F238E27FC236}">
                      <a16:creationId xmlns:a16="http://schemas.microsoft.com/office/drawing/2014/main" xmlns="" id="{45705068-15B7-4F2D-9A53-9B2F98DB1452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9" name="六边形 578">
                  <a:extLst>
                    <a:ext uri="{FF2B5EF4-FFF2-40B4-BE49-F238E27FC236}">
                      <a16:creationId xmlns:a16="http://schemas.microsoft.com/office/drawing/2014/main" xmlns="" id="{D625931C-EE95-45F3-8D58-2ABBAA3E9589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0" name="六边形 579">
                  <a:extLst>
                    <a:ext uri="{FF2B5EF4-FFF2-40B4-BE49-F238E27FC236}">
                      <a16:creationId xmlns:a16="http://schemas.microsoft.com/office/drawing/2014/main" xmlns="" id="{7E8322E2-0B64-43EB-A24A-DB2A1C25D5D0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1" name="六边形 580">
                  <a:extLst>
                    <a:ext uri="{FF2B5EF4-FFF2-40B4-BE49-F238E27FC236}">
                      <a16:creationId xmlns:a16="http://schemas.microsoft.com/office/drawing/2014/main" xmlns="" id="{96EB29EC-A372-43A0-AA19-907E25B230FF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2" name="六边形 581">
                  <a:extLst>
                    <a:ext uri="{FF2B5EF4-FFF2-40B4-BE49-F238E27FC236}">
                      <a16:creationId xmlns:a16="http://schemas.microsoft.com/office/drawing/2014/main" xmlns="" id="{20C1BB69-308B-4A58-8872-6B6FEAC3BEB1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3" name="六边形 582">
                  <a:extLst>
                    <a:ext uri="{FF2B5EF4-FFF2-40B4-BE49-F238E27FC236}">
                      <a16:creationId xmlns:a16="http://schemas.microsoft.com/office/drawing/2014/main" xmlns="" id="{4F596E90-F582-4D64-B556-B77E9C52A080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4" name="矩形 198">
                  <a:extLst>
                    <a:ext uri="{FF2B5EF4-FFF2-40B4-BE49-F238E27FC236}">
                      <a16:creationId xmlns:a16="http://schemas.microsoft.com/office/drawing/2014/main" xmlns="" id="{0A5A30BC-8085-4A2F-96EC-058A4C88D129}"/>
                    </a:ext>
                  </a:extLst>
                </p:cNvPr>
                <p:cNvSpPr/>
                <p:nvPr/>
              </p:nvSpPr>
              <p:spPr>
                <a:xfrm>
                  <a:off x="8766095" y="3188615"/>
                  <a:ext cx="244287" cy="266628"/>
                </a:xfrm>
                <a:custGeom>
                  <a:avLst/>
                  <a:gdLst>
                    <a:gd name="connsiteX0" fmla="*/ 243589 w 557114"/>
                    <a:gd name="connsiteY0" fmla="*/ 355438 h 608062"/>
                    <a:gd name="connsiteX1" fmla="*/ 277656 w 557114"/>
                    <a:gd name="connsiteY1" fmla="*/ 355438 h 608062"/>
                    <a:gd name="connsiteX2" fmla="*/ 277940 w 557114"/>
                    <a:gd name="connsiteY2" fmla="*/ 355438 h 608062"/>
                    <a:gd name="connsiteX3" fmla="*/ 278604 w 557114"/>
                    <a:gd name="connsiteY3" fmla="*/ 355438 h 608062"/>
                    <a:gd name="connsiteX4" fmla="*/ 279174 w 557114"/>
                    <a:gd name="connsiteY4" fmla="*/ 355438 h 608062"/>
                    <a:gd name="connsiteX5" fmla="*/ 279458 w 557114"/>
                    <a:gd name="connsiteY5" fmla="*/ 355438 h 608062"/>
                    <a:gd name="connsiteX6" fmla="*/ 279553 w 557114"/>
                    <a:gd name="connsiteY6" fmla="*/ 355438 h 608062"/>
                    <a:gd name="connsiteX7" fmla="*/ 313620 w 557114"/>
                    <a:gd name="connsiteY7" fmla="*/ 355438 h 608062"/>
                    <a:gd name="connsiteX8" fmla="*/ 324438 w 557114"/>
                    <a:gd name="connsiteY8" fmla="*/ 375432 h 608062"/>
                    <a:gd name="connsiteX9" fmla="*/ 298152 w 557114"/>
                    <a:gd name="connsiteY9" fmla="*/ 430202 h 608062"/>
                    <a:gd name="connsiteX10" fmla="*/ 301948 w 557114"/>
                    <a:gd name="connsiteY10" fmla="*/ 510272 h 608062"/>
                    <a:gd name="connsiteX11" fmla="*/ 356891 w 557114"/>
                    <a:gd name="connsiteY11" fmla="*/ 389172 h 608062"/>
                    <a:gd name="connsiteX12" fmla="*/ 356986 w 557114"/>
                    <a:gd name="connsiteY12" fmla="*/ 389172 h 608062"/>
                    <a:gd name="connsiteX13" fmla="*/ 376628 w 557114"/>
                    <a:gd name="connsiteY13" fmla="*/ 375337 h 608062"/>
                    <a:gd name="connsiteX14" fmla="*/ 383556 w 557114"/>
                    <a:gd name="connsiteY14" fmla="*/ 376474 h 608062"/>
                    <a:gd name="connsiteX15" fmla="*/ 383745 w 557114"/>
                    <a:gd name="connsiteY15" fmla="*/ 376569 h 608062"/>
                    <a:gd name="connsiteX16" fmla="*/ 518588 w 557114"/>
                    <a:gd name="connsiteY16" fmla="*/ 438920 h 608062"/>
                    <a:gd name="connsiteX17" fmla="*/ 557114 w 557114"/>
                    <a:gd name="connsiteY17" fmla="*/ 482224 h 608062"/>
                    <a:gd name="connsiteX18" fmla="*/ 557114 w 557114"/>
                    <a:gd name="connsiteY18" fmla="*/ 608062 h 608062"/>
                    <a:gd name="connsiteX19" fmla="*/ 279743 w 557114"/>
                    <a:gd name="connsiteY19" fmla="*/ 608062 h 608062"/>
                    <a:gd name="connsiteX20" fmla="*/ 279458 w 557114"/>
                    <a:gd name="connsiteY20" fmla="*/ 608062 h 608062"/>
                    <a:gd name="connsiteX21" fmla="*/ 279364 w 557114"/>
                    <a:gd name="connsiteY21" fmla="*/ 608062 h 608062"/>
                    <a:gd name="connsiteX22" fmla="*/ 279174 w 557114"/>
                    <a:gd name="connsiteY22" fmla="*/ 608062 h 608062"/>
                    <a:gd name="connsiteX23" fmla="*/ 278984 w 557114"/>
                    <a:gd name="connsiteY23" fmla="*/ 608062 h 608062"/>
                    <a:gd name="connsiteX24" fmla="*/ 278604 w 557114"/>
                    <a:gd name="connsiteY24" fmla="*/ 608062 h 608062"/>
                    <a:gd name="connsiteX25" fmla="*/ 278130 w 557114"/>
                    <a:gd name="connsiteY25" fmla="*/ 608062 h 608062"/>
                    <a:gd name="connsiteX26" fmla="*/ 277940 w 557114"/>
                    <a:gd name="connsiteY26" fmla="*/ 608062 h 608062"/>
                    <a:gd name="connsiteX27" fmla="*/ 277845 w 557114"/>
                    <a:gd name="connsiteY27" fmla="*/ 608062 h 608062"/>
                    <a:gd name="connsiteX28" fmla="*/ 277750 w 557114"/>
                    <a:gd name="connsiteY28" fmla="*/ 608062 h 608062"/>
                    <a:gd name="connsiteX29" fmla="*/ 277656 w 557114"/>
                    <a:gd name="connsiteY29" fmla="*/ 608062 h 608062"/>
                    <a:gd name="connsiteX30" fmla="*/ 277371 w 557114"/>
                    <a:gd name="connsiteY30" fmla="*/ 608062 h 608062"/>
                    <a:gd name="connsiteX31" fmla="*/ 0 w 557114"/>
                    <a:gd name="connsiteY31" fmla="*/ 608062 h 608062"/>
                    <a:gd name="connsiteX32" fmla="*/ 0 w 557114"/>
                    <a:gd name="connsiteY32" fmla="*/ 482224 h 608062"/>
                    <a:gd name="connsiteX33" fmla="*/ 38621 w 557114"/>
                    <a:gd name="connsiteY33" fmla="*/ 438920 h 608062"/>
                    <a:gd name="connsiteX34" fmla="*/ 173464 w 557114"/>
                    <a:gd name="connsiteY34" fmla="*/ 376569 h 608062"/>
                    <a:gd name="connsiteX35" fmla="*/ 173558 w 557114"/>
                    <a:gd name="connsiteY35" fmla="*/ 376474 h 608062"/>
                    <a:gd name="connsiteX36" fmla="*/ 180486 w 557114"/>
                    <a:gd name="connsiteY36" fmla="*/ 375337 h 608062"/>
                    <a:gd name="connsiteX37" fmla="*/ 200223 w 557114"/>
                    <a:gd name="connsiteY37" fmla="*/ 389172 h 608062"/>
                    <a:gd name="connsiteX38" fmla="*/ 255166 w 557114"/>
                    <a:gd name="connsiteY38" fmla="*/ 510272 h 608062"/>
                    <a:gd name="connsiteX39" fmla="*/ 258962 w 557114"/>
                    <a:gd name="connsiteY39" fmla="*/ 430202 h 608062"/>
                    <a:gd name="connsiteX40" fmla="*/ 232676 w 557114"/>
                    <a:gd name="connsiteY40" fmla="*/ 375432 h 608062"/>
                    <a:gd name="connsiteX41" fmla="*/ 243589 w 557114"/>
                    <a:gd name="connsiteY41" fmla="*/ 355438 h 608062"/>
                    <a:gd name="connsiteX42" fmla="*/ 276250 w 557114"/>
                    <a:gd name="connsiteY42" fmla="*/ 0 h 608062"/>
                    <a:gd name="connsiteX43" fmla="*/ 277674 w 557114"/>
                    <a:gd name="connsiteY43" fmla="*/ 0 h 608062"/>
                    <a:gd name="connsiteX44" fmla="*/ 277863 w 557114"/>
                    <a:gd name="connsiteY44" fmla="*/ 0 h 608062"/>
                    <a:gd name="connsiteX45" fmla="*/ 277958 w 557114"/>
                    <a:gd name="connsiteY45" fmla="*/ 0 h 608062"/>
                    <a:gd name="connsiteX46" fmla="*/ 279382 w 557114"/>
                    <a:gd name="connsiteY46" fmla="*/ 0 h 608062"/>
                    <a:gd name="connsiteX47" fmla="*/ 402570 w 557114"/>
                    <a:gd name="connsiteY47" fmla="*/ 104895 h 608062"/>
                    <a:gd name="connsiteX48" fmla="*/ 394693 w 557114"/>
                    <a:gd name="connsiteY48" fmla="*/ 159001 h 608062"/>
                    <a:gd name="connsiteX49" fmla="*/ 405892 w 557114"/>
                    <a:gd name="connsiteY49" fmla="*/ 184774 h 608062"/>
                    <a:gd name="connsiteX50" fmla="*/ 377040 w 557114"/>
                    <a:gd name="connsiteY50" fmla="*/ 236890 h 608062"/>
                    <a:gd name="connsiteX51" fmla="*/ 315731 w 557114"/>
                    <a:gd name="connsiteY51" fmla="*/ 311274 h 608062"/>
                    <a:gd name="connsiteX52" fmla="*/ 277958 w 557114"/>
                    <a:gd name="connsiteY52" fmla="*/ 319707 h 608062"/>
                    <a:gd name="connsiteX53" fmla="*/ 277958 w 557114"/>
                    <a:gd name="connsiteY53" fmla="*/ 319802 h 608062"/>
                    <a:gd name="connsiteX54" fmla="*/ 277863 w 557114"/>
                    <a:gd name="connsiteY54" fmla="*/ 319802 h 608062"/>
                    <a:gd name="connsiteX55" fmla="*/ 277674 w 557114"/>
                    <a:gd name="connsiteY55" fmla="*/ 319802 h 608062"/>
                    <a:gd name="connsiteX56" fmla="*/ 277674 w 557114"/>
                    <a:gd name="connsiteY56" fmla="*/ 319707 h 608062"/>
                    <a:gd name="connsiteX57" fmla="*/ 239901 w 557114"/>
                    <a:gd name="connsiteY57" fmla="*/ 311274 h 608062"/>
                    <a:gd name="connsiteX58" fmla="*/ 178592 w 557114"/>
                    <a:gd name="connsiteY58" fmla="*/ 236890 h 608062"/>
                    <a:gd name="connsiteX59" fmla="*/ 149740 w 557114"/>
                    <a:gd name="connsiteY59" fmla="*/ 184774 h 608062"/>
                    <a:gd name="connsiteX60" fmla="*/ 161034 w 557114"/>
                    <a:gd name="connsiteY60" fmla="*/ 159001 h 608062"/>
                    <a:gd name="connsiteX61" fmla="*/ 153062 w 557114"/>
                    <a:gd name="connsiteY61" fmla="*/ 104895 h 608062"/>
                    <a:gd name="connsiteX62" fmla="*/ 276250 w 557114"/>
                    <a:gd name="connsiteY62" fmla="*/ 0 h 6080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</a:cxnLst>
                  <a:rect l="l" t="t" r="r" b="b"/>
                  <a:pathLst>
                    <a:path w="557114" h="608062">
                      <a:moveTo>
                        <a:pt x="243589" y="355438"/>
                      </a:moveTo>
                      <a:lnTo>
                        <a:pt x="277656" y="355438"/>
                      </a:lnTo>
                      <a:lnTo>
                        <a:pt x="277940" y="355438"/>
                      </a:lnTo>
                      <a:lnTo>
                        <a:pt x="278604" y="355438"/>
                      </a:lnTo>
                      <a:lnTo>
                        <a:pt x="279174" y="355438"/>
                      </a:lnTo>
                      <a:lnTo>
                        <a:pt x="279458" y="355438"/>
                      </a:lnTo>
                      <a:lnTo>
                        <a:pt x="279553" y="355438"/>
                      </a:lnTo>
                      <a:lnTo>
                        <a:pt x="313620" y="355438"/>
                      </a:lnTo>
                      <a:cubicBezTo>
                        <a:pt x="325007" y="355438"/>
                        <a:pt x="330511" y="364630"/>
                        <a:pt x="324438" y="375432"/>
                      </a:cubicBezTo>
                      <a:cubicBezTo>
                        <a:pt x="321781" y="379980"/>
                        <a:pt x="298152" y="430202"/>
                        <a:pt x="298152" y="430202"/>
                      </a:cubicBezTo>
                      <a:lnTo>
                        <a:pt x="301948" y="510272"/>
                      </a:lnTo>
                      <a:cubicBezTo>
                        <a:pt x="317700" y="481655"/>
                        <a:pt x="343131" y="422432"/>
                        <a:pt x="356891" y="389172"/>
                      </a:cubicBezTo>
                      <a:cubicBezTo>
                        <a:pt x="356891" y="389172"/>
                        <a:pt x="356891" y="389172"/>
                        <a:pt x="356986" y="389172"/>
                      </a:cubicBezTo>
                      <a:cubicBezTo>
                        <a:pt x="359832" y="381117"/>
                        <a:pt x="367519" y="375337"/>
                        <a:pt x="376628" y="375337"/>
                      </a:cubicBezTo>
                      <a:cubicBezTo>
                        <a:pt x="379096" y="375337"/>
                        <a:pt x="381373" y="375716"/>
                        <a:pt x="383556" y="376474"/>
                      </a:cubicBezTo>
                      <a:cubicBezTo>
                        <a:pt x="383650" y="376474"/>
                        <a:pt x="383650" y="376474"/>
                        <a:pt x="383745" y="376569"/>
                      </a:cubicBezTo>
                      <a:cubicBezTo>
                        <a:pt x="387446" y="377706"/>
                        <a:pt x="464973" y="411724"/>
                        <a:pt x="518588" y="438920"/>
                      </a:cubicBezTo>
                      <a:cubicBezTo>
                        <a:pt x="542595" y="451049"/>
                        <a:pt x="557114" y="466305"/>
                        <a:pt x="557114" y="482224"/>
                      </a:cubicBezTo>
                      <a:lnTo>
                        <a:pt x="557114" y="608062"/>
                      </a:lnTo>
                      <a:lnTo>
                        <a:pt x="279743" y="608062"/>
                      </a:lnTo>
                      <a:lnTo>
                        <a:pt x="279458" y="608062"/>
                      </a:lnTo>
                      <a:lnTo>
                        <a:pt x="279364" y="608062"/>
                      </a:lnTo>
                      <a:lnTo>
                        <a:pt x="279174" y="608062"/>
                      </a:lnTo>
                      <a:lnTo>
                        <a:pt x="278984" y="608062"/>
                      </a:lnTo>
                      <a:lnTo>
                        <a:pt x="278604" y="608062"/>
                      </a:lnTo>
                      <a:lnTo>
                        <a:pt x="278130" y="608062"/>
                      </a:lnTo>
                      <a:lnTo>
                        <a:pt x="277940" y="608062"/>
                      </a:lnTo>
                      <a:lnTo>
                        <a:pt x="277845" y="608062"/>
                      </a:lnTo>
                      <a:lnTo>
                        <a:pt x="277750" y="608062"/>
                      </a:lnTo>
                      <a:lnTo>
                        <a:pt x="277656" y="608062"/>
                      </a:lnTo>
                      <a:lnTo>
                        <a:pt x="277371" y="608062"/>
                      </a:lnTo>
                      <a:lnTo>
                        <a:pt x="0" y="608062"/>
                      </a:lnTo>
                      <a:lnTo>
                        <a:pt x="0" y="482224"/>
                      </a:lnTo>
                      <a:cubicBezTo>
                        <a:pt x="0" y="466305"/>
                        <a:pt x="14519" y="451049"/>
                        <a:pt x="38621" y="438920"/>
                      </a:cubicBezTo>
                      <a:cubicBezTo>
                        <a:pt x="92141" y="411724"/>
                        <a:pt x="169668" y="377706"/>
                        <a:pt x="173464" y="376569"/>
                      </a:cubicBezTo>
                      <a:cubicBezTo>
                        <a:pt x="173464" y="376474"/>
                        <a:pt x="173464" y="376474"/>
                        <a:pt x="173558" y="376474"/>
                      </a:cubicBezTo>
                      <a:cubicBezTo>
                        <a:pt x="175741" y="375716"/>
                        <a:pt x="178018" y="375337"/>
                        <a:pt x="180486" y="375337"/>
                      </a:cubicBezTo>
                      <a:cubicBezTo>
                        <a:pt x="189595" y="375337"/>
                        <a:pt x="197282" y="381117"/>
                        <a:pt x="200223" y="389172"/>
                      </a:cubicBezTo>
                      <a:cubicBezTo>
                        <a:pt x="214078" y="422432"/>
                        <a:pt x="239414" y="481655"/>
                        <a:pt x="255166" y="510272"/>
                      </a:cubicBezTo>
                      <a:lnTo>
                        <a:pt x="258962" y="430202"/>
                      </a:lnTo>
                      <a:cubicBezTo>
                        <a:pt x="258962" y="430202"/>
                        <a:pt x="235333" y="379980"/>
                        <a:pt x="232676" y="375432"/>
                      </a:cubicBezTo>
                      <a:cubicBezTo>
                        <a:pt x="226603" y="364630"/>
                        <a:pt x="232107" y="355438"/>
                        <a:pt x="243589" y="355438"/>
                      </a:cubicBezTo>
                      <a:close/>
                      <a:moveTo>
                        <a:pt x="276250" y="0"/>
                      </a:moveTo>
                      <a:cubicBezTo>
                        <a:pt x="276725" y="0"/>
                        <a:pt x="277199" y="0"/>
                        <a:pt x="277674" y="0"/>
                      </a:cubicBezTo>
                      <a:cubicBezTo>
                        <a:pt x="277769" y="0"/>
                        <a:pt x="277769" y="0"/>
                        <a:pt x="277863" y="0"/>
                      </a:cubicBezTo>
                      <a:cubicBezTo>
                        <a:pt x="277863" y="0"/>
                        <a:pt x="277863" y="0"/>
                        <a:pt x="277958" y="0"/>
                      </a:cubicBezTo>
                      <a:cubicBezTo>
                        <a:pt x="278433" y="0"/>
                        <a:pt x="278907" y="0"/>
                        <a:pt x="279382" y="0"/>
                      </a:cubicBezTo>
                      <a:cubicBezTo>
                        <a:pt x="385487" y="0"/>
                        <a:pt x="405417" y="75615"/>
                        <a:pt x="402570" y="104895"/>
                      </a:cubicBezTo>
                      <a:cubicBezTo>
                        <a:pt x="400387" y="128395"/>
                        <a:pt x="394693" y="159001"/>
                        <a:pt x="394693" y="159001"/>
                      </a:cubicBezTo>
                      <a:cubicBezTo>
                        <a:pt x="394693" y="159001"/>
                        <a:pt x="405892" y="164118"/>
                        <a:pt x="405892" y="184774"/>
                      </a:cubicBezTo>
                      <a:cubicBezTo>
                        <a:pt x="402001" y="236511"/>
                        <a:pt x="381311" y="214149"/>
                        <a:pt x="377040" y="236890"/>
                      </a:cubicBezTo>
                      <a:cubicBezTo>
                        <a:pt x="370017" y="274603"/>
                        <a:pt x="336610" y="301893"/>
                        <a:pt x="315731" y="311274"/>
                      </a:cubicBezTo>
                      <a:cubicBezTo>
                        <a:pt x="303583" y="316770"/>
                        <a:pt x="291055" y="319518"/>
                        <a:pt x="277958" y="319707"/>
                      </a:cubicBezTo>
                      <a:lnTo>
                        <a:pt x="277958" y="319802"/>
                      </a:lnTo>
                      <a:cubicBezTo>
                        <a:pt x="277863" y="319802"/>
                        <a:pt x="277863" y="319802"/>
                        <a:pt x="277863" y="319802"/>
                      </a:cubicBezTo>
                      <a:cubicBezTo>
                        <a:pt x="277769" y="319802"/>
                        <a:pt x="277769" y="319802"/>
                        <a:pt x="277674" y="319802"/>
                      </a:cubicBezTo>
                      <a:lnTo>
                        <a:pt x="277674" y="319707"/>
                      </a:lnTo>
                      <a:cubicBezTo>
                        <a:pt x="264577" y="319518"/>
                        <a:pt x="252049" y="316770"/>
                        <a:pt x="239901" y="311274"/>
                      </a:cubicBezTo>
                      <a:cubicBezTo>
                        <a:pt x="219022" y="301893"/>
                        <a:pt x="185615" y="274603"/>
                        <a:pt x="178592" y="236890"/>
                      </a:cubicBezTo>
                      <a:cubicBezTo>
                        <a:pt x="174321" y="214149"/>
                        <a:pt x="153631" y="236511"/>
                        <a:pt x="149740" y="184774"/>
                      </a:cubicBezTo>
                      <a:cubicBezTo>
                        <a:pt x="149740" y="164118"/>
                        <a:pt x="161034" y="159001"/>
                        <a:pt x="161034" y="159001"/>
                      </a:cubicBezTo>
                      <a:cubicBezTo>
                        <a:pt x="161034" y="159001"/>
                        <a:pt x="155245" y="128395"/>
                        <a:pt x="153062" y="104895"/>
                      </a:cubicBezTo>
                      <a:cubicBezTo>
                        <a:pt x="150215" y="75615"/>
                        <a:pt x="170145" y="0"/>
                        <a:pt x="276250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73" name="组合 572">
                <a:extLst>
                  <a:ext uri="{FF2B5EF4-FFF2-40B4-BE49-F238E27FC236}">
                    <a16:creationId xmlns:a16="http://schemas.microsoft.com/office/drawing/2014/main" xmlns="" id="{649D452A-4E94-48B1-A629-1F9DD853B86D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574" name="圆角矩形 13">
                  <a:extLst>
                    <a:ext uri="{FF2B5EF4-FFF2-40B4-BE49-F238E27FC236}">
                      <a16:creationId xmlns:a16="http://schemas.microsoft.com/office/drawing/2014/main" xmlns="" id="{6780001D-6431-4C2E-9B2C-3FB9B3C7FE7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5" name="圆角矩形 13">
                  <a:extLst>
                    <a:ext uri="{FF2B5EF4-FFF2-40B4-BE49-F238E27FC236}">
                      <a16:creationId xmlns:a16="http://schemas.microsoft.com/office/drawing/2014/main" xmlns="" id="{B81884B4-8E0D-414F-97F0-1F907ACA7BEF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6" name="圆角矩形 13">
                  <a:extLst>
                    <a:ext uri="{FF2B5EF4-FFF2-40B4-BE49-F238E27FC236}">
                      <a16:creationId xmlns:a16="http://schemas.microsoft.com/office/drawing/2014/main" xmlns="" id="{9BE01B0D-452C-44BC-A780-5E20B995EF22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7" name="圆角矩形 13">
                  <a:extLst>
                    <a:ext uri="{FF2B5EF4-FFF2-40B4-BE49-F238E27FC236}">
                      <a16:creationId xmlns:a16="http://schemas.microsoft.com/office/drawing/2014/main" xmlns="" id="{464AE177-ED07-42A6-8240-F6ABF1E9B62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6FA0FD1C-0A3B-41B2-8BD0-567EE9D840AC}"/>
              </a:ext>
            </a:extLst>
          </p:cNvPr>
          <p:cNvGrpSpPr/>
          <p:nvPr/>
        </p:nvGrpSpPr>
        <p:grpSpPr>
          <a:xfrm>
            <a:off x="2373354" y="2871146"/>
            <a:ext cx="380194" cy="380158"/>
            <a:chOff x="4979129" y="5045363"/>
            <a:chExt cx="209362" cy="209343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EBF91A39-460A-467B-895E-3BE4B2FEE191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227A2234-9F27-472B-986C-B60F12A58C59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4" name="椭圆 603">
              <a:extLst>
                <a:ext uri="{FF2B5EF4-FFF2-40B4-BE49-F238E27FC236}">
                  <a16:creationId xmlns:a16="http://schemas.microsoft.com/office/drawing/2014/main" xmlns="" id="{43C5F93F-48D0-4552-885C-FB28B752209F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5" name="椭圆 604">
              <a:extLst>
                <a:ext uri="{FF2B5EF4-FFF2-40B4-BE49-F238E27FC236}">
                  <a16:creationId xmlns:a16="http://schemas.microsoft.com/office/drawing/2014/main" xmlns="" id="{3B76688A-0EF6-4A6B-9D2B-107FB5B5469D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7" name="椭圆 606">
              <a:extLst>
                <a:ext uri="{FF2B5EF4-FFF2-40B4-BE49-F238E27FC236}">
                  <a16:creationId xmlns:a16="http://schemas.microsoft.com/office/drawing/2014/main" xmlns="" id="{7F2546E1-D9F2-4894-AF24-7C02DE7D34DD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8" name="椭圆 607">
              <a:extLst>
                <a:ext uri="{FF2B5EF4-FFF2-40B4-BE49-F238E27FC236}">
                  <a16:creationId xmlns:a16="http://schemas.microsoft.com/office/drawing/2014/main" xmlns="" id="{C829A8E7-A024-4A56-A524-82980AB4353F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9" name="椭圆 608">
              <a:extLst>
                <a:ext uri="{FF2B5EF4-FFF2-40B4-BE49-F238E27FC236}">
                  <a16:creationId xmlns:a16="http://schemas.microsoft.com/office/drawing/2014/main" xmlns="" id="{CEC1F2C5-6024-4E97-88B6-E76FF6AF6BCB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0" name="椭圆 609">
              <a:extLst>
                <a:ext uri="{FF2B5EF4-FFF2-40B4-BE49-F238E27FC236}">
                  <a16:creationId xmlns:a16="http://schemas.microsoft.com/office/drawing/2014/main" xmlns="" id="{49B5EAD6-7741-442A-8156-EDCA36C85559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1" name="椭圆 610">
              <a:extLst>
                <a:ext uri="{FF2B5EF4-FFF2-40B4-BE49-F238E27FC236}">
                  <a16:creationId xmlns:a16="http://schemas.microsoft.com/office/drawing/2014/main" xmlns="" id="{5A05864F-87FC-40CD-8CA5-B8C5FB49A91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iSlide【</a:t>
            </a:r>
            <a:r>
              <a:rPr lang="zh-CN" altLang="en-US" sz="1000" dirty="0"/>
              <a:t>图标库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中的图标替换</a:t>
            </a:r>
            <a:endParaRPr lang="en-US" altLang="zh-CN" sz="1000" dirty="0"/>
          </a:p>
          <a:p>
            <a:r>
              <a:rPr lang="en-US" altLang="zh-CN" sz="1000" dirty="0"/>
              <a:t>Click the target icon in iSlide “Icon Library” to replace it.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619" name="组合 618">
            <a:extLst>
              <a:ext uri="{FF2B5EF4-FFF2-40B4-BE49-F238E27FC236}">
                <a16:creationId xmlns:a16="http://schemas.microsoft.com/office/drawing/2014/main" xmlns="" id="{90DB983C-4F86-4676-B2C2-10649C11F628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620" name="矩形 619">
              <a:extLst>
                <a:ext uri="{FF2B5EF4-FFF2-40B4-BE49-F238E27FC236}">
                  <a16:creationId xmlns:a16="http://schemas.microsoft.com/office/drawing/2014/main" xmlns="" id="{ADA48A54-EA9C-439F-B377-6257AF619BA5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1" name="矩形 620">
              <a:extLst>
                <a:ext uri="{FF2B5EF4-FFF2-40B4-BE49-F238E27FC236}">
                  <a16:creationId xmlns:a16="http://schemas.microsoft.com/office/drawing/2014/main" xmlns="" id="{49F09561-484E-43EA-9F8B-7A8B6E2E87B1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2" name="矩形 621">
              <a:extLst>
                <a:ext uri="{FF2B5EF4-FFF2-40B4-BE49-F238E27FC236}">
                  <a16:creationId xmlns:a16="http://schemas.microsoft.com/office/drawing/2014/main" xmlns="" id="{6D8A46BB-FA8A-46B8-AD01-FA9B85501F3E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3" name="矩形 622">
              <a:extLst>
                <a:ext uri="{FF2B5EF4-FFF2-40B4-BE49-F238E27FC236}">
                  <a16:creationId xmlns:a16="http://schemas.microsoft.com/office/drawing/2014/main" xmlns="" id="{A3C4E4BF-B370-4619-B624-1A71E0831E9C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4" name="矩形 623">
              <a:extLst>
                <a:ext uri="{FF2B5EF4-FFF2-40B4-BE49-F238E27FC236}">
                  <a16:creationId xmlns:a16="http://schemas.microsoft.com/office/drawing/2014/main" xmlns="" id="{FAB3FECF-1FE5-4D97-BB54-79C9EC430CB4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562601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填充图示中的图片  </a:t>
            </a:r>
            <a:r>
              <a:rPr lang="en-US" altLang="zh-CN" sz="2800" b="1" dirty="0"/>
              <a:t>Picture Fill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选中图示中的占位形状</a:t>
            </a:r>
            <a:endParaRPr lang="en-US" altLang="zh-CN" sz="1000" dirty="0"/>
          </a:p>
          <a:p>
            <a:r>
              <a:rPr lang="en-US" altLang="zh-CN" sz="1000" dirty="0"/>
              <a:t>Select the shape that</a:t>
            </a:r>
            <a:r>
              <a:rPr lang="zh-CN" altLang="en-US" sz="1000" dirty="0"/>
              <a:t> </a:t>
            </a:r>
            <a:r>
              <a:rPr lang="en-US" altLang="zh-CN" sz="1000" dirty="0"/>
              <a:t>need</a:t>
            </a:r>
            <a:r>
              <a:rPr lang="zh-CN" altLang="en-US" sz="1000" dirty="0"/>
              <a:t> </a:t>
            </a:r>
            <a:r>
              <a:rPr lang="en-US" altLang="zh-CN" sz="1000" dirty="0"/>
              <a:t>to</a:t>
            </a:r>
            <a:r>
              <a:rPr lang="zh-CN" altLang="en-US" sz="1000" dirty="0"/>
              <a:t> </a:t>
            </a:r>
            <a:r>
              <a:rPr lang="en-US" altLang="zh-CN" sz="1000" dirty="0"/>
              <a:t>be</a:t>
            </a:r>
            <a:r>
              <a:rPr lang="zh-CN" altLang="en-US" sz="1000" dirty="0"/>
              <a:t> </a:t>
            </a:r>
            <a:r>
              <a:rPr lang="en-US" altLang="zh-CN" sz="1000" dirty="0"/>
              <a:t>filled</a:t>
            </a:r>
            <a:r>
              <a:rPr lang="zh-CN" altLang="en-US" sz="1000" dirty="0"/>
              <a:t> </a:t>
            </a:r>
            <a:r>
              <a:rPr lang="en-US" altLang="zh-CN" sz="1000" dirty="0"/>
              <a:t>with</a:t>
            </a:r>
            <a:r>
              <a:rPr lang="zh-CN" altLang="en-US" sz="1000" dirty="0"/>
              <a:t> </a:t>
            </a:r>
            <a:r>
              <a:rPr lang="en-US" altLang="zh-CN" sz="1000" dirty="0"/>
              <a:t>picture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Picture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中的图片替换</a:t>
            </a:r>
            <a:endParaRPr lang="en-US" altLang="zh-CN" sz="1000" dirty="0"/>
          </a:p>
          <a:p>
            <a:r>
              <a:rPr lang="en-US" altLang="zh-CN" sz="1000" dirty="0"/>
              <a:t>Click the target picture in iSlide “Picture Library” to insert it into the shape.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自动填充，图片保持比例不变</a:t>
            </a:r>
            <a:endParaRPr lang="en-US" altLang="zh-CN" sz="1000" dirty="0"/>
          </a:p>
          <a:p>
            <a:r>
              <a:rPr lang="en-US" altLang="zh-CN" sz="1000" dirty="0"/>
              <a:t>The picture will be filled in the shape automatically while keeping height-to-width ratio the same.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100" y="2009760"/>
            <a:ext cx="3385944" cy="2144238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44" name="组合 143">
            <a:extLst>
              <a:ext uri="{FF2B5EF4-FFF2-40B4-BE49-F238E27FC236}">
                <a16:creationId xmlns:a16="http://schemas.microsoft.com/office/drawing/2014/main" xmlns="" id="{223F8D8A-0968-4229-B2FE-9B61900506EF}"/>
              </a:ext>
            </a:extLst>
          </p:cNvPr>
          <p:cNvGrpSpPr/>
          <p:nvPr/>
        </p:nvGrpSpPr>
        <p:grpSpPr>
          <a:xfrm>
            <a:off x="1657082" y="2901309"/>
            <a:ext cx="1925728" cy="945441"/>
            <a:chOff x="2500753" y="4459347"/>
            <a:chExt cx="1037259" cy="509245"/>
          </a:xfrm>
        </p:grpSpPr>
        <p:sp>
          <p:nvSpPr>
            <p:cNvPr id="145" name="圆角矩形 13">
              <a:extLst>
                <a:ext uri="{FF2B5EF4-FFF2-40B4-BE49-F238E27FC236}">
                  <a16:creationId xmlns:a16="http://schemas.microsoft.com/office/drawing/2014/main" xmlns="" id="{849436BE-537E-4068-A524-D88A61BAF430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lnSpcReduction="10000"/>
            </a:bodyPr>
            <a:lstStyle/>
            <a:p>
              <a:pPr algn="ctr" defTabSz="913765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46" name="圆角矩形 13">
              <a:extLst>
                <a:ext uri="{FF2B5EF4-FFF2-40B4-BE49-F238E27FC236}">
                  <a16:creationId xmlns:a16="http://schemas.microsoft.com/office/drawing/2014/main" xmlns="" id="{81513953-70B2-48A8-A3EE-F35E79F3EA1A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7" name="圆角矩形 13">
              <a:extLst>
                <a:ext uri="{FF2B5EF4-FFF2-40B4-BE49-F238E27FC236}">
                  <a16:creationId xmlns:a16="http://schemas.microsoft.com/office/drawing/2014/main" xmlns="" id="{B2F0769A-074B-4509-8A83-A3B68F1DDF8C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8" name="圆角矩形 13">
              <a:extLst>
                <a:ext uri="{FF2B5EF4-FFF2-40B4-BE49-F238E27FC236}">
                  <a16:creationId xmlns:a16="http://schemas.microsoft.com/office/drawing/2014/main" xmlns="" id="{39E0EA4B-DC96-437B-B781-3E87770D033B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9" name="圆角矩形 13">
              <a:extLst>
                <a:ext uri="{FF2B5EF4-FFF2-40B4-BE49-F238E27FC236}">
                  <a16:creationId xmlns:a16="http://schemas.microsoft.com/office/drawing/2014/main" xmlns="" id="{B1EC389E-AF74-4DD3-B73A-D61B60C4A20A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0" name="圆角矩形 13">
              <a:extLst>
                <a:ext uri="{FF2B5EF4-FFF2-40B4-BE49-F238E27FC236}">
                  <a16:creationId xmlns:a16="http://schemas.microsoft.com/office/drawing/2014/main" xmlns="" id="{E27FE8F4-4B6A-43B0-951C-14B0F45CEAC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1" name="圆角矩形 13">
              <a:extLst>
                <a:ext uri="{FF2B5EF4-FFF2-40B4-BE49-F238E27FC236}">
                  <a16:creationId xmlns:a16="http://schemas.microsoft.com/office/drawing/2014/main" xmlns="" id="{4122DC90-CE9D-4F97-9410-2720031E9F0B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2" name="圆角矩形 13">
              <a:extLst>
                <a:ext uri="{FF2B5EF4-FFF2-40B4-BE49-F238E27FC236}">
                  <a16:creationId xmlns:a16="http://schemas.microsoft.com/office/drawing/2014/main" xmlns="" id="{4E83F853-49C9-4D20-BAC9-54711F2DDCB7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3" name="圆角矩形 13">
              <a:extLst>
                <a:ext uri="{FF2B5EF4-FFF2-40B4-BE49-F238E27FC236}">
                  <a16:creationId xmlns:a16="http://schemas.microsoft.com/office/drawing/2014/main" xmlns="" id="{B213D3D0-2CB6-4F44-ADA8-79C62AD27DA5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4" name="圆角矩形 13">
              <a:extLst>
                <a:ext uri="{FF2B5EF4-FFF2-40B4-BE49-F238E27FC236}">
                  <a16:creationId xmlns:a16="http://schemas.microsoft.com/office/drawing/2014/main" xmlns="" id="{3388A7F4-9A03-458D-B81F-D0A66AD00DEC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5" name="圆角矩形 13">
              <a:extLst>
                <a:ext uri="{FF2B5EF4-FFF2-40B4-BE49-F238E27FC236}">
                  <a16:creationId xmlns:a16="http://schemas.microsoft.com/office/drawing/2014/main" xmlns="" id="{B9675173-E392-4F0C-8ECB-FCB0F920DFCD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156" name="组合 155">
            <a:extLst>
              <a:ext uri="{FF2B5EF4-FFF2-40B4-BE49-F238E27FC236}">
                <a16:creationId xmlns:a16="http://schemas.microsoft.com/office/drawing/2014/main" xmlns="" id="{57F58FAB-4EC3-4D03-BB1E-26F48BCF25B1}"/>
              </a:ext>
            </a:extLst>
          </p:cNvPr>
          <p:cNvGrpSpPr/>
          <p:nvPr/>
        </p:nvGrpSpPr>
        <p:grpSpPr>
          <a:xfrm>
            <a:off x="2274141" y="3128866"/>
            <a:ext cx="688712" cy="469610"/>
            <a:chOff x="4979129" y="5045363"/>
            <a:chExt cx="379254" cy="258602"/>
          </a:xfrm>
        </p:grpSpPr>
        <p:sp>
          <p:nvSpPr>
            <p:cNvPr id="157" name="矩形 156">
              <a:extLst>
                <a:ext uri="{FF2B5EF4-FFF2-40B4-BE49-F238E27FC236}">
                  <a16:creationId xmlns:a16="http://schemas.microsoft.com/office/drawing/2014/main" xmlns="" id="{4E5B590F-4B27-4288-870D-AFD66FEEB46A}"/>
                </a:ext>
              </a:extLst>
            </p:cNvPr>
            <p:cNvSpPr/>
            <p:nvPr/>
          </p:nvSpPr>
          <p:spPr>
            <a:xfrm>
              <a:off x="5001992" y="5068224"/>
              <a:ext cx="332066" cy="217458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8" name="椭圆 157">
              <a:extLst>
                <a:ext uri="{FF2B5EF4-FFF2-40B4-BE49-F238E27FC236}">
                  <a16:creationId xmlns:a16="http://schemas.microsoft.com/office/drawing/2014/main" xmlns="" id="{73A248AC-0B9D-4A03-905A-776C394C05DC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xmlns="" id="{0F68D553-A7A0-42DD-9240-4ABD3A1FE07E}"/>
                </a:ext>
              </a:extLst>
            </p:cNvPr>
            <p:cNvSpPr/>
            <p:nvPr/>
          </p:nvSpPr>
          <p:spPr>
            <a:xfrm flipH="1">
              <a:off x="5145895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xmlns="" id="{814098C8-F8F6-4EAA-8A17-3B73CA6F0561}"/>
                </a:ext>
              </a:extLst>
            </p:cNvPr>
            <p:cNvSpPr/>
            <p:nvPr/>
          </p:nvSpPr>
          <p:spPr>
            <a:xfrm flipH="1">
              <a:off x="531266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xmlns="" id="{3F63D9D2-FE32-49EA-8C27-D6E705B09FBA}"/>
                </a:ext>
              </a:extLst>
            </p:cNvPr>
            <p:cNvSpPr/>
            <p:nvPr/>
          </p:nvSpPr>
          <p:spPr>
            <a:xfrm flipH="1">
              <a:off x="4979129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xmlns="" id="{8B8140ED-A386-46BD-A31F-471F6B5921C9}"/>
                </a:ext>
              </a:extLst>
            </p:cNvPr>
            <p:cNvSpPr/>
            <p:nvPr/>
          </p:nvSpPr>
          <p:spPr>
            <a:xfrm flipH="1">
              <a:off x="5145896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椭圆 162">
              <a:extLst>
                <a:ext uri="{FF2B5EF4-FFF2-40B4-BE49-F238E27FC236}">
                  <a16:creationId xmlns:a16="http://schemas.microsoft.com/office/drawing/2014/main" xmlns="" id="{9650B780-9006-46AA-9E15-C82EB5841BB8}"/>
                </a:ext>
              </a:extLst>
            </p:cNvPr>
            <p:cNvSpPr/>
            <p:nvPr/>
          </p:nvSpPr>
          <p:spPr>
            <a:xfrm flipH="1">
              <a:off x="5312663" y="52582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椭圆 163">
              <a:extLst>
                <a:ext uri="{FF2B5EF4-FFF2-40B4-BE49-F238E27FC236}">
                  <a16:creationId xmlns:a16="http://schemas.microsoft.com/office/drawing/2014/main" xmlns="" id="{5B99B48D-E574-4C4D-9014-1F26F5FFE484}"/>
                </a:ext>
              </a:extLst>
            </p:cNvPr>
            <p:cNvSpPr/>
            <p:nvPr/>
          </p:nvSpPr>
          <p:spPr>
            <a:xfrm flipH="1">
              <a:off x="4979129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xmlns="" id="{99C2F54E-D148-4571-BB0D-95399358500D}"/>
                </a:ext>
              </a:extLst>
            </p:cNvPr>
            <p:cNvSpPr/>
            <p:nvPr/>
          </p:nvSpPr>
          <p:spPr>
            <a:xfrm flipH="1">
              <a:off x="5310430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1" name="组合 170">
            <a:extLst>
              <a:ext uri="{FF2B5EF4-FFF2-40B4-BE49-F238E27FC236}">
                <a16:creationId xmlns:a16="http://schemas.microsoft.com/office/drawing/2014/main" xmlns="" id="{BAD2A8F7-3EBB-47F2-8B71-06B632BC8A12}"/>
              </a:ext>
            </a:extLst>
          </p:cNvPr>
          <p:cNvGrpSpPr/>
          <p:nvPr/>
        </p:nvGrpSpPr>
        <p:grpSpPr>
          <a:xfrm>
            <a:off x="4838054" y="2829288"/>
            <a:ext cx="2514806" cy="1641495"/>
            <a:chOff x="4809084" y="2830013"/>
            <a:chExt cx="2536144" cy="1641495"/>
          </a:xfr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</p:grpSpPr>
        <p:sp>
          <p:nvSpPr>
            <p:cNvPr id="172" name="矩形: 圆角 214">
              <a:extLst>
                <a:ext uri="{FF2B5EF4-FFF2-40B4-BE49-F238E27FC236}">
                  <a16:creationId xmlns:a16="http://schemas.microsoft.com/office/drawing/2014/main" xmlns="" id="{7C14E4EA-C569-4C80-9A98-14145BA8DE1E}"/>
                </a:ext>
              </a:extLst>
            </p:cNvPr>
            <p:cNvSpPr/>
            <p:nvPr/>
          </p:nvSpPr>
          <p:spPr>
            <a:xfrm>
              <a:off x="6099682" y="2830013"/>
              <a:ext cx="1245546" cy="769187"/>
            </a:xfrm>
            <a:prstGeom prst="roundRect">
              <a:avLst>
                <a:gd name="adj" fmla="val 0"/>
              </a:avLst>
            </a:pr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3" name="矩形: 圆角 220">
              <a:extLst>
                <a:ext uri="{FF2B5EF4-FFF2-40B4-BE49-F238E27FC236}">
                  <a16:creationId xmlns:a16="http://schemas.microsoft.com/office/drawing/2014/main" xmlns="" id="{DA8C2CCC-4E6B-48A2-B973-98D9D84F3256}"/>
                </a:ext>
              </a:extLst>
            </p:cNvPr>
            <p:cNvSpPr/>
            <p:nvPr/>
          </p:nvSpPr>
          <p:spPr>
            <a:xfrm>
              <a:off x="4809084" y="2832340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4" name="矩形: 圆角 214">
              <a:extLst>
                <a:ext uri="{FF2B5EF4-FFF2-40B4-BE49-F238E27FC236}">
                  <a16:creationId xmlns:a16="http://schemas.microsoft.com/office/drawing/2014/main" xmlns="" id="{334ED5A5-423C-4986-A5FB-D430CE3EBA00}"/>
                </a:ext>
              </a:extLst>
            </p:cNvPr>
            <p:cNvSpPr/>
            <p:nvPr/>
          </p:nvSpPr>
          <p:spPr>
            <a:xfrm>
              <a:off x="6099682" y="3698435"/>
              <a:ext cx="1245546" cy="769187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5" name="矩形: 圆角 220">
              <a:extLst>
                <a:ext uri="{FF2B5EF4-FFF2-40B4-BE49-F238E27FC236}">
                  <a16:creationId xmlns:a16="http://schemas.microsoft.com/office/drawing/2014/main" xmlns="" id="{1FBDB71B-CEF6-4BF0-B060-3BDF0766C9EA}"/>
                </a:ext>
              </a:extLst>
            </p:cNvPr>
            <p:cNvSpPr/>
            <p:nvPr/>
          </p:nvSpPr>
          <p:spPr>
            <a:xfrm>
              <a:off x="4809084" y="3700762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58" name="组合 257">
            <a:extLst>
              <a:ext uri="{FF2B5EF4-FFF2-40B4-BE49-F238E27FC236}">
                <a16:creationId xmlns:a16="http://schemas.microsoft.com/office/drawing/2014/main" xmlns="" id="{12F3709B-7144-4A35-8495-F9DC9A56CCA9}"/>
              </a:ext>
            </a:extLst>
          </p:cNvPr>
          <p:cNvGrpSpPr/>
          <p:nvPr/>
        </p:nvGrpSpPr>
        <p:grpSpPr>
          <a:xfrm>
            <a:off x="9116938" y="2901309"/>
            <a:ext cx="1925728" cy="945441"/>
            <a:chOff x="2500753" y="4459347"/>
            <a:chExt cx="1037259" cy="509245"/>
          </a:xfrm>
        </p:grpSpPr>
        <p:sp>
          <p:nvSpPr>
            <p:cNvPr id="269" name="圆角矩形 13">
              <a:extLst>
                <a:ext uri="{FF2B5EF4-FFF2-40B4-BE49-F238E27FC236}">
                  <a16:creationId xmlns:a16="http://schemas.microsoft.com/office/drawing/2014/main" xmlns="" id="{DFC50B86-7A86-40E2-89B7-607E5C30BCE1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rtlCol="0" anchor="ctr"/>
            <a:lstStyle/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270" name="圆角矩形 13">
              <a:extLst>
                <a:ext uri="{FF2B5EF4-FFF2-40B4-BE49-F238E27FC236}">
                  <a16:creationId xmlns:a16="http://schemas.microsoft.com/office/drawing/2014/main" xmlns="" id="{EFE5C7B6-B4C5-40D3-AF95-621D61C9E20C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1" name="圆角矩形 13">
              <a:extLst>
                <a:ext uri="{FF2B5EF4-FFF2-40B4-BE49-F238E27FC236}">
                  <a16:creationId xmlns:a16="http://schemas.microsoft.com/office/drawing/2014/main" xmlns="" id="{9BED3B69-FFEE-4099-AD37-7E491CABCF9A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2" name="圆角矩形 13">
              <a:extLst>
                <a:ext uri="{FF2B5EF4-FFF2-40B4-BE49-F238E27FC236}">
                  <a16:creationId xmlns:a16="http://schemas.microsoft.com/office/drawing/2014/main" xmlns="" id="{20628E42-2348-4C5A-8F7F-2916329DD59D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3" name="圆角矩形 13">
              <a:extLst>
                <a:ext uri="{FF2B5EF4-FFF2-40B4-BE49-F238E27FC236}">
                  <a16:creationId xmlns:a16="http://schemas.microsoft.com/office/drawing/2014/main" xmlns="" id="{AB519081-8A1A-46F4-AC11-1210196C787F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4" name="圆角矩形 13">
              <a:extLst>
                <a:ext uri="{FF2B5EF4-FFF2-40B4-BE49-F238E27FC236}">
                  <a16:creationId xmlns:a16="http://schemas.microsoft.com/office/drawing/2014/main" xmlns="" id="{DF1F84DA-2293-4CD3-872B-5672F6A8B96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5" name="圆角矩形 13">
              <a:extLst>
                <a:ext uri="{FF2B5EF4-FFF2-40B4-BE49-F238E27FC236}">
                  <a16:creationId xmlns:a16="http://schemas.microsoft.com/office/drawing/2014/main" xmlns="" id="{653894EC-0520-4549-928F-FCB3D7C85927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6" name="圆角矩形 13">
              <a:extLst>
                <a:ext uri="{FF2B5EF4-FFF2-40B4-BE49-F238E27FC236}">
                  <a16:creationId xmlns:a16="http://schemas.microsoft.com/office/drawing/2014/main" xmlns="" id="{9272F1A9-D4FD-4426-AD24-92E4FAF0AFC5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7" name="圆角矩形 13">
              <a:extLst>
                <a:ext uri="{FF2B5EF4-FFF2-40B4-BE49-F238E27FC236}">
                  <a16:creationId xmlns:a16="http://schemas.microsoft.com/office/drawing/2014/main" xmlns="" id="{1FAEA06F-DE0C-4186-974C-3C476B64E534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8" name="圆角矩形 13">
              <a:extLst>
                <a:ext uri="{FF2B5EF4-FFF2-40B4-BE49-F238E27FC236}">
                  <a16:creationId xmlns:a16="http://schemas.microsoft.com/office/drawing/2014/main" xmlns="" id="{3616EAA9-E3A1-4402-9609-0D6DB16CD471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9" name="圆角矩形 13">
              <a:extLst>
                <a:ext uri="{FF2B5EF4-FFF2-40B4-BE49-F238E27FC236}">
                  <a16:creationId xmlns:a16="http://schemas.microsoft.com/office/drawing/2014/main" xmlns="" id="{52CDB398-4ACB-42F4-962C-1AA5DD4A91A7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299" name="矩形: 圆角 222">
            <a:extLst>
              <a:ext uri="{FF2B5EF4-FFF2-40B4-BE49-F238E27FC236}">
                <a16:creationId xmlns:a16="http://schemas.microsoft.com/office/drawing/2014/main" xmlns="" id="{0A12A380-0BE1-43C8-A4C8-77A088F1AFCB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04618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更改图示中的插图  </a:t>
            </a:r>
            <a:r>
              <a:rPr lang="en-US" altLang="zh-CN" sz="2800" b="1" dirty="0"/>
              <a:t>Replace Vectors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解除组合，选中图示中的插图</a:t>
            </a:r>
            <a:endParaRPr lang="en-US" altLang="zh-CN" sz="1000" dirty="0"/>
          </a:p>
          <a:p>
            <a:r>
              <a:rPr lang="en-US" altLang="zh-CN" sz="1000" dirty="0"/>
              <a:t>Ungroup the elements in the diagram and select the vector that need to be replaced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插图库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Vector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插图库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中的插图替换</a:t>
            </a:r>
            <a:endParaRPr lang="en-US" altLang="zh-CN" sz="1000" dirty="0"/>
          </a:p>
          <a:p>
            <a:r>
              <a:rPr lang="en-US" altLang="zh-CN" sz="1000" dirty="0"/>
              <a:t>Click the target vector in iSlide “Vector Library” to insert it into the diagram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099" y="2009754"/>
            <a:ext cx="3385938" cy="2144224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19" name="组合 11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5AC498F-B9CE-4D82-9841-93E965A1D51D}"/>
              </a:ext>
            </a:extLst>
          </p:cNvPr>
          <p:cNvGrpSpPr/>
          <p:nvPr/>
        </p:nvGrpSpPr>
        <p:grpSpPr>
          <a:xfrm>
            <a:off x="2390718" y="3167761"/>
            <a:ext cx="439014" cy="405868"/>
            <a:chOff x="3614738" y="1136650"/>
            <a:chExt cx="4983163" cy="4606926"/>
          </a:xfrm>
        </p:grpSpPr>
        <p:sp>
          <p:nvSpPr>
            <p:cNvPr id="120" name="is1íḍe">
              <a:extLst>
                <a:ext uri="{FF2B5EF4-FFF2-40B4-BE49-F238E27FC236}">
                  <a16:creationId xmlns:a16="http://schemas.microsoft.com/office/drawing/2014/main" xmlns="" id="{E746F0D0-FA5D-408B-8511-0E42D1A5B609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36369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í$1idè">
              <a:extLst>
                <a:ext uri="{FF2B5EF4-FFF2-40B4-BE49-F238E27FC236}">
                  <a16:creationId xmlns:a16="http://schemas.microsoft.com/office/drawing/2014/main" xmlns="" id="{F00AB4E4-BA3E-4CDD-9ACA-12BA5E61DCE3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1123950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ïšļíḋe">
              <a:extLst>
                <a:ext uri="{FF2B5EF4-FFF2-40B4-BE49-F238E27FC236}">
                  <a16:creationId xmlns:a16="http://schemas.microsoft.com/office/drawing/2014/main" xmlns="" id="{8708DA73-E4AC-4DD9-B843-CDB0DFA39650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328453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îŝ1iḑé">
              <a:extLst>
                <a:ext uri="{FF2B5EF4-FFF2-40B4-BE49-F238E27FC236}">
                  <a16:creationId xmlns:a16="http://schemas.microsoft.com/office/drawing/2014/main" xmlns="" id="{1802FD17-16BD-4864-A285-38C9A90334C6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5730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iṥľiďè">
              <a:extLst>
                <a:ext uri="{FF2B5EF4-FFF2-40B4-BE49-F238E27FC236}">
                  <a16:creationId xmlns:a16="http://schemas.microsoft.com/office/drawing/2014/main" xmlns="" id="{A949737D-C8B3-48DA-AA04-DB7F6311C1C8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290988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ïšļiḓè">
              <a:extLst>
                <a:ext uri="{FF2B5EF4-FFF2-40B4-BE49-F238E27FC236}">
                  <a16:creationId xmlns:a16="http://schemas.microsoft.com/office/drawing/2014/main" xmlns="" id="{92024690-AFB4-4847-9F3E-A0401F3EDBD4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6619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î$ḷîdê">
              <a:extLst>
                <a:ext uri="{FF2B5EF4-FFF2-40B4-BE49-F238E27FC236}">
                  <a16:creationId xmlns:a16="http://schemas.microsoft.com/office/drawing/2014/main" xmlns="" id="{15BF9794-1FDA-4552-A8FB-CFB42FBA178A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21383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ïṡḻïdê">
              <a:extLst>
                <a:ext uri="{FF2B5EF4-FFF2-40B4-BE49-F238E27FC236}">
                  <a16:creationId xmlns:a16="http://schemas.microsoft.com/office/drawing/2014/main" xmlns="" id="{83DCA01B-9CCC-4D73-9860-EC8FAA2519FF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396875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ïšľïḑè">
              <a:extLst>
                <a:ext uri="{FF2B5EF4-FFF2-40B4-BE49-F238E27FC236}">
                  <a16:creationId xmlns:a16="http://schemas.microsoft.com/office/drawing/2014/main" xmlns="" id="{442C0180-70FE-4AB6-9CEA-E20EB97855AE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1279525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ïSľíḍê">
              <a:extLst>
                <a:ext uri="{FF2B5EF4-FFF2-40B4-BE49-F238E27FC236}">
                  <a16:creationId xmlns:a16="http://schemas.microsoft.com/office/drawing/2014/main" xmlns="" id="{CB3C8AE9-9B38-4A66-9FCC-E6259D9343E8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3317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îṡlïḋe">
              <a:extLst>
                <a:ext uri="{FF2B5EF4-FFF2-40B4-BE49-F238E27FC236}">
                  <a16:creationId xmlns:a16="http://schemas.microsoft.com/office/drawing/2014/main" xmlns="" id="{8E2D6C5E-7508-4A46-A221-5DEB09E1A43D}"/>
                </a:ext>
              </a:extLst>
            </p:cNvPr>
            <p:cNvSpPr/>
            <p:nvPr/>
          </p:nvSpPr>
          <p:spPr bwMode="auto">
            <a:xfrm>
              <a:off x="3657601" y="1136650"/>
              <a:ext cx="4940300" cy="2865438"/>
            </a:xfrm>
            <a:custGeom>
              <a:avLst/>
              <a:gdLst>
                <a:gd name="T0" fmla="*/ 3112 w 3112"/>
                <a:gd name="T1" fmla="*/ 1305 h 1805"/>
                <a:gd name="T2" fmla="*/ 3112 w 3112"/>
                <a:gd name="T3" fmla="*/ 1805 h 1805"/>
                <a:gd name="T4" fmla="*/ 2612 w 3112"/>
                <a:gd name="T5" fmla="*/ 1624 h 1805"/>
                <a:gd name="T6" fmla="*/ 2765 w 3112"/>
                <a:gd name="T7" fmla="*/ 1527 h 1805"/>
                <a:gd name="T8" fmla="*/ 2515 w 3112"/>
                <a:gd name="T9" fmla="*/ 1166 h 1805"/>
                <a:gd name="T10" fmla="*/ 2195 w 3112"/>
                <a:gd name="T11" fmla="*/ 1222 h 1805"/>
                <a:gd name="T12" fmla="*/ 1890 w 3112"/>
                <a:gd name="T13" fmla="*/ 764 h 1805"/>
                <a:gd name="T14" fmla="*/ 1570 w 3112"/>
                <a:gd name="T15" fmla="*/ 875 h 1805"/>
                <a:gd name="T16" fmla="*/ 1084 w 3112"/>
                <a:gd name="T17" fmla="*/ 417 h 1805"/>
                <a:gd name="T18" fmla="*/ 848 w 3112"/>
                <a:gd name="T19" fmla="*/ 556 h 1805"/>
                <a:gd name="T20" fmla="*/ 0 w 3112"/>
                <a:gd name="T21" fmla="*/ 236 h 1805"/>
                <a:gd name="T22" fmla="*/ 84 w 3112"/>
                <a:gd name="T23" fmla="*/ 0 h 1805"/>
                <a:gd name="T24" fmla="*/ 820 w 3112"/>
                <a:gd name="T25" fmla="*/ 278 h 1805"/>
                <a:gd name="T26" fmla="*/ 1112 w 3112"/>
                <a:gd name="T27" fmla="*/ 111 h 1805"/>
                <a:gd name="T28" fmla="*/ 1626 w 3112"/>
                <a:gd name="T29" fmla="*/ 583 h 1805"/>
                <a:gd name="T30" fmla="*/ 1987 w 3112"/>
                <a:gd name="T31" fmla="*/ 458 h 1805"/>
                <a:gd name="T32" fmla="*/ 2320 w 3112"/>
                <a:gd name="T33" fmla="*/ 944 h 1805"/>
                <a:gd name="T34" fmla="*/ 2626 w 3112"/>
                <a:gd name="T35" fmla="*/ 875 h 1805"/>
                <a:gd name="T36" fmla="*/ 2973 w 3112"/>
                <a:gd name="T37" fmla="*/ 1388 h 1805"/>
                <a:gd name="T38" fmla="*/ 3112 w 3112"/>
                <a:gd name="T39" fmla="*/ 1305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12" h="1805">
                  <a:moveTo>
                    <a:pt x="3112" y="1305"/>
                  </a:moveTo>
                  <a:lnTo>
                    <a:pt x="3112" y="1805"/>
                  </a:lnTo>
                  <a:lnTo>
                    <a:pt x="2612" y="1624"/>
                  </a:lnTo>
                  <a:lnTo>
                    <a:pt x="2765" y="1527"/>
                  </a:lnTo>
                  <a:lnTo>
                    <a:pt x="2515" y="1166"/>
                  </a:lnTo>
                  <a:lnTo>
                    <a:pt x="2195" y="1222"/>
                  </a:lnTo>
                  <a:lnTo>
                    <a:pt x="1890" y="764"/>
                  </a:lnTo>
                  <a:lnTo>
                    <a:pt x="1570" y="875"/>
                  </a:lnTo>
                  <a:lnTo>
                    <a:pt x="1084" y="417"/>
                  </a:lnTo>
                  <a:lnTo>
                    <a:pt x="848" y="556"/>
                  </a:lnTo>
                  <a:lnTo>
                    <a:pt x="0" y="236"/>
                  </a:lnTo>
                  <a:lnTo>
                    <a:pt x="84" y="0"/>
                  </a:lnTo>
                  <a:lnTo>
                    <a:pt x="820" y="278"/>
                  </a:lnTo>
                  <a:lnTo>
                    <a:pt x="1112" y="111"/>
                  </a:lnTo>
                  <a:lnTo>
                    <a:pt x="1626" y="583"/>
                  </a:lnTo>
                  <a:lnTo>
                    <a:pt x="1987" y="458"/>
                  </a:lnTo>
                  <a:lnTo>
                    <a:pt x="2320" y="944"/>
                  </a:lnTo>
                  <a:lnTo>
                    <a:pt x="2626" y="875"/>
                  </a:lnTo>
                  <a:lnTo>
                    <a:pt x="2973" y="1388"/>
                  </a:lnTo>
                  <a:lnTo>
                    <a:pt x="3112" y="1305"/>
                  </a:lnTo>
                  <a:close/>
                </a:path>
              </a:pathLst>
            </a:custGeom>
            <a:solidFill>
              <a:srgbClr val="FD5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46" name="圆角矩形 13">
            <a:extLst>
              <a:ext uri="{FF2B5EF4-FFF2-40B4-BE49-F238E27FC236}">
                <a16:creationId xmlns:a16="http://schemas.microsoft.com/office/drawing/2014/main" xmlns="" id="{81513953-70B2-48A8-A3EE-F35E79F3EA1A}"/>
              </a:ext>
            </a:extLst>
          </p:cNvPr>
          <p:cNvSpPr/>
          <p:nvPr/>
        </p:nvSpPr>
        <p:spPr>
          <a:xfrm>
            <a:off x="1657082" y="2901312"/>
            <a:ext cx="1925727" cy="16758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7" name="圆角矩形 13">
            <a:extLst>
              <a:ext uri="{FF2B5EF4-FFF2-40B4-BE49-F238E27FC236}">
                <a16:creationId xmlns:a16="http://schemas.microsoft.com/office/drawing/2014/main" xmlns="" id="{B2F0769A-074B-4509-8A83-A3B68F1DDF8C}"/>
              </a:ext>
            </a:extLst>
          </p:cNvPr>
          <p:cNvSpPr/>
          <p:nvPr/>
        </p:nvSpPr>
        <p:spPr>
          <a:xfrm>
            <a:off x="1657082" y="3672495"/>
            <a:ext cx="1925729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8" name="圆角矩形 13">
            <a:extLst>
              <a:ext uri="{FF2B5EF4-FFF2-40B4-BE49-F238E27FC236}">
                <a16:creationId xmlns:a16="http://schemas.microsoft.com/office/drawing/2014/main" xmlns="" id="{39E0EA4B-DC96-437B-B781-3E87770D033B}"/>
              </a:ext>
            </a:extLst>
          </p:cNvPr>
          <p:cNvSpPr/>
          <p:nvPr/>
        </p:nvSpPr>
        <p:spPr>
          <a:xfrm flipV="1">
            <a:off x="1675161" y="3216278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9" name="圆角矩形 13">
            <a:extLst>
              <a:ext uri="{FF2B5EF4-FFF2-40B4-BE49-F238E27FC236}">
                <a16:creationId xmlns:a16="http://schemas.microsoft.com/office/drawing/2014/main" xmlns="" id="{B1EC389E-AF74-4DD3-B73A-D61B60C4A20A}"/>
              </a:ext>
            </a:extLst>
          </p:cNvPr>
          <p:cNvSpPr/>
          <p:nvPr/>
        </p:nvSpPr>
        <p:spPr>
          <a:xfrm flipV="1">
            <a:off x="1675159" y="3306520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0" name="圆角矩形 13">
            <a:extLst>
              <a:ext uri="{FF2B5EF4-FFF2-40B4-BE49-F238E27FC236}">
                <a16:creationId xmlns:a16="http://schemas.microsoft.com/office/drawing/2014/main" xmlns="" id="{E27FE8F4-4B6A-43B0-951C-14B0F45CEACE}"/>
              </a:ext>
            </a:extLst>
          </p:cNvPr>
          <p:cNvSpPr/>
          <p:nvPr/>
        </p:nvSpPr>
        <p:spPr>
          <a:xfrm flipV="1">
            <a:off x="1675161" y="3402435"/>
            <a:ext cx="3905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1" name="圆角矩形 13">
            <a:extLst>
              <a:ext uri="{FF2B5EF4-FFF2-40B4-BE49-F238E27FC236}">
                <a16:creationId xmlns:a16="http://schemas.microsoft.com/office/drawing/2014/main" xmlns="" id="{4122DC90-CE9D-4F97-9410-2720031E9F0B}"/>
              </a:ext>
            </a:extLst>
          </p:cNvPr>
          <p:cNvSpPr/>
          <p:nvPr/>
        </p:nvSpPr>
        <p:spPr>
          <a:xfrm flipV="1">
            <a:off x="1669382" y="3499532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2" name="圆角矩形 13">
            <a:extLst>
              <a:ext uri="{FF2B5EF4-FFF2-40B4-BE49-F238E27FC236}">
                <a16:creationId xmlns:a16="http://schemas.microsoft.com/office/drawing/2014/main" xmlns="" id="{4E83F853-49C9-4D20-BAC9-54711F2DDCB7}"/>
              </a:ext>
            </a:extLst>
          </p:cNvPr>
          <p:cNvSpPr/>
          <p:nvPr/>
        </p:nvSpPr>
        <p:spPr>
          <a:xfrm flipV="1">
            <a:off x="3090054" y="3216294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3" name="圆角矩形 13">
            <a:extLst>
              <a:ext uri="{FF2B5EF4-FFF2-40B4-BE49-F238E27FC236}">
                <a16:creationId xmlns:a16="http://schemas.microsoft.com/office/drawing/2014/main" xmlns="" id="{B213D3D0-2CB6-4F44-ADA8-79C62AD27DA5}"/>
              </a:ext>
            </a:extLst>
          </p:cNvPr>
          <p:cNvSpPr/>
          <p:nvPr/>
        </p:nvSpPr>
        <p:spPr>
          <a:xfrm flipV="1">
            <a:off x="3090052" y="3306532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4" name="圆角矩形 13">
            <a:extLst>
              <a:ext uri="{FF2B5EF4-FFF2-40B4-BE49-F238E27FC236}">
                <a16:creationId xmlns:a16="http://schemas.microsoft.com/office/drawing/2014/main" xmlns="" id="{3388A7F4-9A03-458D-B81F-D0A66AD00DEC}"/>
              </a:ext>
            </a:extLst>
          </p:cNvPr>
          <p:cNvSpPr/>
          <p:nvPr/>
        </p:nvSpPr>
        <p:spPr>
          <a:xfrm flipV="1">
            <a:off x="3090060" y="3402433"/>
            <a:ext cx="390553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5" name="圆角矩形 13">
            <a:extLst>
              <a:ext uri="{FF2B5EF4-FFF2-40B4-BE49-F238E27FC236}">
                <a16:creationId xmlns:a16="http://schemas.microsoft.com/office/drawing/2014/main" xmlns="" id="{B9675173-E392-4F0C-8ECB-FCB0F920DFCD}"/>
              </a:ext>
            </a:extLst>
          </p:cNvPr>
          <p:cNvSpPr/>
          <p:nvPr/>
        </p:nvSpPr>
        <p:spPr>
          <a:xfrm flipV="1">
            <a:off x="3084286" y="3499435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73" name="矩形: 圆角 220">
            <a:extLst>
              <a:ext uri="{FF2B5EF4-FFF2-40B4-BE49-F238E27FC236}">
                <a16:creationId xmlns:a16="http://schemas.microsoft.com/office/drawing/2014/main" xmlns="" id="{DA8C2CCC-4E6B-48A2-B973-98D9D84F3256}"/>
              </a:ext>
            </a:extLst>
          </p:cNvPr>
          <p:cNvSpPr/>
          <p:nvPr/>
        </p:nvSpPr>
        <p:spPr>
          <a:xfrm>
            <a:off x="4838054" y="2831615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4" name="矩形: 圆角 214">
            <a:extLst>
              <a:ext uri="{FF2B5EF4-FFF2-40B4-BE49-F238E27FC236}">
                <a16:creationId xmlns:a16="http://schemas.microsoft.com/office/drawing/2014/main" xmlns="" id="{334ED5A5-423C-4986-A5FB-D430CE3EBA00}"/>
              </a:ext>
            </a:extLst>
          </p:cNvPr>
          <p:cNvSpPr/>
          <p:nvPr/>
        </p:nvSpPr>
        <p:spPr>
          <a:xfrm>
            <a:off x="6117793" y="3697710"/>
            <a:ext cx="1235067" cy="769187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5" name="矩形: 圆角 220">
            <a:extLst>
              <a:ext uri="{FF2B5EF4-FFF2-40B4-BE49-F238E27FC236}">
                <a16:creationId xmlns:a16="http://schemas.microsoft.com/office/drawing/2014/main" xmlns="" id="{1FBDB71B-CEF6-4BF0-B060-3BDF0766C9EA}"/>
              </a:ext>
            </a:extLst>
          </p:cNvPr>
          <p:cNvSpPr/>
          <p:nvPr/>
        </p:nvSpPr>
        <p:spPr>
          <a:xfrm>
            <a:off x="4838054" y="3700037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70" name="圆角矩形 13">
            <a:extLst>
              <a:ext uri="{FF2B5EF4-FFF2-40B4-BE49-F238E27FC236}">
                <a16:creationId xmlns:a16="http://schemas.microsoft.com/office/drawing/2014/main" xmlns="" id="{EFE5C7B6-B4C5-40D3-AF95-621D61C9E20C}"/>
              </a:ext>
            </a:extLst>
          </p:cNvPr>
          <p:cNvSpPr/>
          <p:nvPr/>
        </p:nvSpPr>
        <p:spPr>
          <a:xfrm>
            <a:off x="9116938" y="2901309"/>
            <a:ext cx="1925728" cy="167587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1" name="圆角矩形 13">
            <a:extLst>
              <a:ext uri="{FF2B5EF4-FFF2-40B4-BE49-F238E27FC236}">
                <a16:creationId xmlns:a16="http://schemas.microsoft.com/office/drawing/2014/main" xmlns="" id="{9BED3B69-FFEE-4099-AD37-7E491CABCF9A}"/>
              </a:ext>
            </a:extLst>
          </p:cNvPr>
          <p:cNvSpPr/>
          <p:nvPr/>
        </p:nvSpPr>
        <p:spPr>
          <a:xfrm>
            <a:off x="9116938" y="3672488"/>
            <a:ext cx="1925728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2" name="圆角矩形 13">
            <a:extLst>
              <a:ext uri="{FF2B5EF4-FFF2-40B4-BE49-F238E27FC236}">
                <a16:creationId xmlns:a16="http://schemas.microsoft.com/office/drawing/2014/main" xmlns="" id="{20628E42-2348-4C5A-8F7F-2916329DD59D}"/>
              </a:ext>
            </a:extLst>
          </p:cNvPr>
          <p:cNvSpPr/>
          <p:nvPr/>
        </p:nvSpPr>
        <p:spPr>
          <a:xfrm flipV="1">
            <a:off x="9135017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3" name="圆角矩形 13">
            <a:extLst>
              <a:ext uri="{FF2B5EF4-FFF2-40B4-BE49-F238E27FC236}">
                <a16:creationId xmlns:a16="http://schemas.microsoft.com/office/drawing/2014/main" xmlns="" id="{AB519081-8A1A-46F4-AC11-1210196C787F}"/>
              </a:ext>
            </a:extLst>
          </p:cNvPr>
          <p:cNvSpPr/>
          <p:nvPr/>
        </p:nvSpPr>
        <p:spPr>
          <a:xfrm flipV="1">
            <a:off x="9135015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4" name="圆角矩形 13">
            <a:extLst>
              <a:ext uri="{FF2B5EF4-FFF2-40B4-BE49-F238E27FC236}">
                <a16:creationId xmlns:a16="http://schemas.microsoft.com/office/drawing/2014/main" xmlns="" id="{DF1F84DA-2293-4CD3-872B-5672F6A8B96E}"/>
              </a:ext>
            </a:extLst>
          </p:cNvPr>
          <p:cNvSpPr/>
          <p:nvPr/>
        </p:nvSpPr>
        <p:spPr>
          <a:xfrm flipV="1">
            <a:off x="9135017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5" name="圆角矩形 13">
            <a:extLst>
              <a:ext uri="{FF2B5EF4-FFF2-40B4-BE49-F238E27FC236}">
                <a16:creationId xmlns:a16="http://schemas.microsoft.com/office/drawing/2014/main" xmlns="" id="{653894EC-0520-4549-928F-FCB3D7C85927}"/>
              </a:ext>
            </a:extLst>
          </p:cNvPr>
          <p:cNvSpPr/>
          <p:nvPr/>
        </p:nvSpPr>
        <p:spPr>
          <a:xfrm flipV="1">
            <a:off x="9129236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6" name="圆角矩形 13">
            <a:extLst>
              <a:ext uri="{FF2B5EF4-FFF2-40B4-BE49-F238E27FC236}">
                <a16:creationId xmlns:a16="http://schemas.microsoft.com/office/drawing/2014/main" xmlns="" id="{9272F1A9-D4FD-4426-AD24-92E4FAF0AFC5}"/>
              </a:ext>
            </a:extLst>
          </p:cNvPr>
          <p:cNvSpPr/>
          <p:nvPr/>
        </p:nvSpPr>
        <p:spPr>
          <a:xfrm flipV="1">
            <a:off x="10549909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7" name="圆角矩形 13">
            <a:extLst>
              <a:ext uri="{FF2B5EF4-FFF2-40B4-BE49-F238E27FC236}">
                <a16:creationId xmlns:a16="http://schemas.microsoft.com/office/drawing/2014/main" xmlns="" id="{1FAEA06F-DE0C-4186-974C-3C476B64E534}"/>
              </a:ext>
            </a:extLst>
          </p:cNvPr>
          <p:cNvSpPr/>
          <p:nvPr/>
        </p:nvSpPr>
        <p:spPr>
          <a:xfrm flipV="1">
            <a:off x="10549907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8" name="圆角矩形 13">
            <a:extLst>
              <a:ext uri="{FF2B5EF4-FFF2-40B4-BE49-F238E27FC236}">
                <a16:creationId xmlns:a16="http://schemas.microsoft.com/office/drawing/2014/main" xmlns="" id="{3616EAA9-E3A1-4402-9609-0D6DB16CD471}"/>
              </a:ext>
            </a:extLst>
          </p:cNvPr>
          <p:cNvSpPr/>
          <p:nvPr/>
        </p:nvSpPr>
        <p:spPr>
          <a:xfrm flipV="1">
            <a:off x="10549909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9" name="圆角矩形 13">
            <a:extLst>
              <a:ext uri="{FF2B5EF4-FFF2-40B4-BE49-F238E27FC236}">
                <a16:creationId xmlns:a16="http://schemas.microsoft.com/office/drawing/2014/main" xmlns="" id="{52CDB398-4ACB-42F4-962C-1AA5DD4A91A7}"/>
              </a:ext>
            </a:extLst>
          </p:cNvPr>
          <p:cNvSpPr/>
          <p:nvPr/>
        </p:nvSpPr>
        <p:spPr>
          <a:xfrm flipV="1">
            <a:off x="10544127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grpSp>
        <p:nvGrpSpPr>
          <p:cNvPr id="131" name="组合 130">
            <a:extLst>
              <a:ext uri="{FF2B5EF4-FFF2-40B4-BE49-F238E27FC236}">
                <a16:creationId xmlns:a16="http://schemas.microsoft.com/office/drawing/2014/main" xmlns="" id="{25379345-913D-466D-82C5-CA951F781224}"/>
              </a:ext>
            </a:extLst>
          </p:cNvPr>
          <p:cNvGrpSpPr/>
          <p:nvPr/>
        </p:nvGrpSpPr>
        <p:grpSpPr>
          <a:xfrm>
            <a:off x="2313599" y="3091768"/>
            <a:ext cx="551992" cy="551940"/>
            <a:chOff x="4979129" y="5045363"/>
            <a:chExt cx="209362" cy="209343"/>
          </a:xfrm>
        </p:grpSpPr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xmlns="" id="{C047AC8F-2B14-4112-8666-7E8202E8D8AE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xmlns="" id="{00A6EB33-9B4F-4C99-927E-0FBD0C41D2CE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xmlns="" id="{23DCFEA5-4ACF-412F-977A-B26480A3F685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xmlns="" id="{1F796639-EB6D-4861-A7B7-304B1D12EB80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xmlns="" id="{773D1385-F0E0-43B6-8601-495C042222B8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xmlns="" id="{86E3186A-5165-45B6-A06B-B96339B5EB30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xmlns="" id="{EFE51572-3A6F-485D-B283-0C3278860EC6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椭圆 138">
              <a:extLst>
                <a:ext uri="{FF2B5EF4-FFF2-40B4-BE49-F238E27FC236}">
                  <a16:creationId xmlns:a16="http://schemas.microsoft.com/office/drawing/2014/main" xmlns="" id="{39513497-104D-4483-9ABD-E5C9F61DCA74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xmlns="" id="{060A4325-84EB-41DB-8DFF-CFA581DDFD2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8" name="矩形: 圆角 222">
            <a:extLst>
              <a:ext uri="{FF2B5EF4-FFF2-40B4-BE49-F238E27FC236}">
                <a16:creationId xmlns:a16="http://schemas.microsoft.com/office/drawing/2014/main" xmlns="" id="{8038B63F-B795-4CE5-9A90-CFC3DCA9C0A7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59C16FC-7786-4655-90AD-CC6D98EF9F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5318" y="2902713"/>
            <a:ext cx="816935" cy="58526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DCB6568-CE07-4D73-ACF6-91C4A57491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09823" y="3134391"/>
            <a:ext cx="597460" cy="43285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14653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编辑智能图表 </a:t>
            </a:r>
            <a:r>
              <a:rPr lang="en-US" altLang="zh-CN" sz="2800" b="1" dirty="0"/>
              <a:t>Edit Smart Diagram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右键单击智能图表组合，选择编辑智能图表</a:t>
            </a:r>
            <a:endParaRPr lang="en-US" altLang="zh-CN" sz="1000" dirty="0"/>
          </a:p>
          <a:p>
            <a:r>
              <a:rPr lang="en-US" altLang="zh-CN" sz="1000" dirty="0"/>
              <a:t>Right click the smart diagram and choose “Edit Smart Diagram”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70699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935328" y="4737112"/>
            <a:ext cx="2413387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在打开的编辑器中编辑智能图表</a:t>
            </a:r>
            <a:endParaRPr lang="en-US" altLang="zh-CN" sz="1000" dirty="0"/>
          </a:p>
          <a:p>
            <a:r>
              <a:rPr lang="en-US" altLang="zh-CN" sz="1000" dirty="0"/>
              <a:t>Edit the smart diagram in the “Editor”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5648579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217" name="Freeform 5">
            <a:extLst>
              <a:ext uri="{FF2B5EF4-FFF2-40B4-BE49-F238E27FC236}">
                <a16:creationId xmlns:a16="http://schemas.microsoft.com/office/drawing/2014/main" xmlns="" id="{663AB67E-B93F-4A9B-92EE-58D0E2D2BE37}"/>
              </a:ext>
            </a:extLst>
          </p:cNvPr>
          <p:cNvSpPr>
            <a:spLocks/>
          </p:cNvSpPr>
          <p:nvPr/>
        </p:nvSpPr>
        <p:spPr bwMode="auto">
          <a:xfrm>
            <a:off x="682954" y="2018787"/>
            <a:ext cx="3366228" cy="212615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8" name="Freeform 6">
            <a:extLst>
              <a:ext uri="{FF2B5EF4-FFF2-40B4-BE49-F238E27FC236}">
                <a16:creationId xmlns:a16="http://schemas.microsoft.com/office/drawing/2014/main" xmlns="" id="{C64C7F5E-AB12-44B8-A2CA-2038D58AD4B3}"/>
              </a:ext>
            </a:extLst>
          </p:cNvPr>
          <p:cNvSpPr>
            <a:spLocks/>
          </p:cNvSpPr>
          <p:nvPr/>
        </p:nvSpPr>
        <p:spPr bwMode="auto">
          <a:xfrm>
            <a:off x="673099" y="2009754"/>
            <a:ext cx="3385938" cy="2144224"/>
          </a:xfrm>
          <a:prstGeom prst="rect">
            <a:avLst/>
          </a:prstGeom>
          <a:solidFill>
            <a:schemeClr val="bg1"/>
          </a:solidFill>
          <a:ln w="9525">
            <a:solidFill>
              <a:srgbClr val="EAECE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9" name="Rectangle 7">
            <a:extLst>
              <a:ext uri="{FF2B5EF4-FFF2-40B4-BE49-F238E27FC236}">
                <a16:creationId xmlns:a16="http://schemas.microsoft.com/office/drawing/2014/main" xmlns="" id="{220BD6B8-8427-4C26-A2B9-440CE442B1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0" name="Rectangle 8">
            <a:extLst>
              <a:ext uri="{FF2B5EF4-FFF2-40B4-BE49-F238E27FC236}">
                <a16:creationId xmlns:a16="http://schemas.microsoft.com/office/drawing/2014/main" xmlns="" id="{8FA2B56D-8274-4816-B514-A733962325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1" name="Rectangle 9">
            <a:extLst>
              <a:ext uri="{FF2B5EF4-FFF2-40B4-BE49-F238E27FC236}">
                <a16:creationId xmlns:a16="http://schemas.microsoft.com/office/drawing/2014/main" xmlns="" id="{1487F237-5DF3-4A3C-8B5A-8ABDD7816A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solidFill>
            <a:srgbClr val="CC4A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2" name="Rectangle 10">
            <a:extLst>
              <a:ext uri="{FF2B5EF4-FFF2-40B4-BE49-F238E27FC236}">
                <a16:creationId xmlns:a16="http://schemas.microsoft.com/office/drawing/2014/main" xmlns="" id="{2310BB76-95C6-4249-AED3-AE6203897E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3" name="Rectangle 11">
            <a:extLst>
              <a:ext uri="{FF2B5EF4-FFF2-40B4-BE49-F238E27FC236}">
                <a16:creationId xmlns:a16="http://schemas.microsoft.com/office/drawing/2014/main" xmlns="" id="{66FF99B7-8257-4C10-BB2B-14C796787D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647847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4" name="Rectangle 12">
            <a:extLst>
              <a:ext uri="{FF2B5EF4-FFF2-40B4-BE49-F238E27FC236}">
                <a16:creationId xmlns:a16="http://schemas.microsoft.com/office/drawing/2014/main" xmlns="" id="{FE044FBD-1A1E-43DA-ADDB-A32A1701BD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144690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5" name="Rectangle 13">
            <a:extLst>
              <a:ext uri="{FF2B5EF4-FFF2-40B4-BE49-F238E27FC236}">
                <a16:creationId xmlns:a16="http://schemas.microsoft.com/office/drawing/2014/main" xmlns="" id="{59B8E2D7-56D0-4CDC-8012-FBCDEA8BDF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640711"/>
            <a:ext cx="546940" cy="413077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6" name="Oval 14">
            <a:extLst>
              <a:ext uri="{FF2B5EF4-FFF2-40B4-BE49-F238E27FC236}">
                <a16:creationId xmlns:a16="http://schemas.microsoft.com/office/drawing/2014/main" xmlns="" id="{194625DD-9908-4950-B5FE-F7742FCDE7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9318" y="2123083"/>
            <a:ext cx="50916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7" name="Oval 15">
            <a:extLst>
              <a:ext uri="{FF2B5EF4-FFF2-40B4-BE49-F238E27FC236}">
                <a16:creationId xmlns:a16="http://schemas.microsoft.com/office/drawing/2014/main" xmlns="" id="{6D5D9AA3-4FFA-4288-9335-5DCA5945E1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8832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8" name="Oval 16">
            <a:extLst>
              <a:ext uri="{FF2B5EF4-FFF2-40B4-BE49-F238E27FC236}">
                <a16:creationId xmlns:a16="http://schemas.microsoft.com/office/drawing/2014/main" xmlns="" id="{E990C791-CEC5-49C1-B87F-9D5BCE7AB1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8347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9" name="Freeform 17">
            <a:extLst>
              <a:ext uri="{FF2B5EF4-FFF2-40B4-BE49-F238E27FC236}">
                <a16:creationId xmlns:a16="http://schemas.microsoft.com/office/drawing/2014/main" xmlns="" id="{6B976D12-057F-4F8B-BE8A-C2BDD8F755D4}"/>
              </a:ext>
            </a:extLst>
          </p:cNvPr>
          <p:cNvSpPr>
            <a:spLocks noEditPoints="1"/>
          </p:cNvSpPr>
          <p:nvPr/>
        </p:nvSpPr>
        <p:spPr bwMode="auto">
          <a:xfrm>
            <a:off x="1482833" y="2649490"/>
            <a:ext cx="2464516" cy="1413332"/>
          </a:xfrm>
          <a:custGeom>
            <a:avLst/>
            <a:gdLst>
              <a:gd name="T0" fmla="*/ 81 w 3119"/>
              <a:gd name="T1" fmla="*/ 1764 h 1788"/>
              <a:gd name="T2" fmla="*/ 41 w 3119"/>
              <a:gd name="T3" fmla="*/ 1747 h 1788"/>
              <a:gd name="T4" fmla="*/ 24 w 3119"/>
              <a:gd name="T5" fmla="*/ 1706 h 1788"/>
              <a:gd name="T6" fmla="*/ 24 w 3119"/>
              <a:gd name="T7" fmla="*/ 81 h 1788"/>
              <a:gd name="T8" fmla="*/ 41 w 3119"/>
              <a:gd name="T9" fmla="*/ 41 h 1788"/>
              <a:gd name="T10" fmla="*/ 81 w 3119"/>
              <a:gd name="T11" fmla="*/ 24 h 1788"/>
              <a:gd name="T12" fmla="*/ 3037 w 3119"/>
              <a:gd name="T13" fmla="*/ 24 h 1788"/>
              <a:gd name="T14" fmla="*/ 3078 w 3119"/>
              <a:gd name="T15" fmla="*/ 41 h 1788"/>
              <a:gd name="T16" fmla="*/ 3095 w 3119"/>
              <a:gd name="T17" fmla="*/ 81 h 1788"/>
              <a:gd name="T18" fmla="*/ 3095 w 3119"/>
              <a:gd name="T19" fmla="*/ 1706 h 1788"/>
              <a:gd name="T20" fmla="*/ 3078 w 3119"/>
              <a:gd name="T21" fmla="*/ 1747 h 1788"/>
              <a:gd name="T22" fmla="*/ 3037 w 3119"/>
              <a:gd name="T23" fmla="*/ 1764 h 1788"/>
              <a:gd name="T24" fmla="*/ 3037 w 3119"/>
              <a:gd name="T25" fmla="*/ 1764 h 1788"/>
              <a:gd name="T26" fmla="*/ 81 w 3119"/>
              <a:gd name="T27" fmla="*/ 1764 h 1788"/>
              <a:gd name="T28" fmla="*/ 3037 w 3119"/>
              <a:gd name="T29" fmla="*/ 0 h 1788"/>
              <a:gd name="T30" fmla="*/ 3037 w 3119"/>
              <a:gd name="T31" fmla="*/ 0 h 1788"/>
              <a:gd name="T32" fmla="*/ 81 w 3119"/>
              <a:gd name="T33" fmla="*/ 0 h 1788"/>
              <a:gd name="T34" fmla="*/ 24 w 3119"/>
              <a:gd name="T35" fmla="*/ 24 h 1788"/>
              <a:gd name="T36" fmla="*/ 0 w 3119"/>
              <a:gd name="T37" fmla="*/ 81 h 1788"/>
              <a:gd name="T38" fmla="*/ 0 w 3119"/>
              <a:gd name="T39" fmla="*/ 1706 h 1788"/>
              <a:gd name="T40" fmla="*/ 24 w 3119"/>
              <a:gd name="T41" fmla="*/ 1764 h 1788"/>
              <a:gd name="T42" fmla="*/ 81 w 3119"/>
              <a:gd name="T43" fmla="*/ 1788 h 1788"/>
              <a:gd name="T44" fmla="*/ 81 w 3119"/>
              <a:gd name="T45" fmla="*/ 1788 h 1788"/>
              <a:gd name="T46" fmla="*/ 3037 w 3119"/>
              <a:gd name="T47" fmla="*/ 1788 h 1788"/>
              <a:gd name="T48" fmla="*/ 3095 w 3119"/>
              <a:gd name="T49" fmla="*/ 1764 h 1788"/>
              <a:gd name="T50" fmla="*/ 3119 w 3119"/>
              <a:gd name="T51" fmla="*/ 1706 h 1788"/>
              <a:gd name="T52" fmla="*/ 3119 w 3119"/>
              <a:gd name="T53" fmla="*/ 81 h 1788"/>
              <a:gd name="T54" fmla="*/ 3095 w 3119"/>
              <a:gd name="T55" fmla="*/ 24 h 1788"/>
              <a:gd name="T56" fmla="*/ 3037 w 3119"/>
              <a:gd name="T57" fmla="*/ 0 h 1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119" h="1788">
                <a:moveTo>
                  <a:pt x="81" y="1764"/>
                </a:moveTo>
                <a:cubicBezTo>
                  <a:pt x="65" y="1764"/>
                  <a:pt x="51" y="1757"/>
                  <a:pt x="41" y="1747"/>
                </a:cubicBezTo>
                <a:cubicBezTo>
                  <a:pt x="30" y="1737"/>
                  <a:pt x="24" y="1722"/>
                  <a:pt x="24" y="1706"/>
                </a:cubicBezTo>
                <a:cubicBezTo>
                  <a:pt x="24" y="81"/>
                  <a:pt x="24" y="81"/>
                  <a:pt x="24" y="81"/>
                </a:cubicBezTo>
                <a:cubicBezTo>
                  <a:pt x="24" y="66"/>
                  <a:pt x="30" y="51"/>
                  <a:pt x="41" y="41"/>
                </a:cubicBezTo>
                <a:cubicBezTo>
                  <a:pt x="51" y="30"/>
                  <a:pt x="65" y="24"/>
                  <a:pt x="81" y="24"/>
                </a:cubicBezTo>
                <a:cubicBezTo>
                  <a:pt x="3037" y="24"/>
                  <a:pt x="3037" y="24"/>
                  <a:pt x="3037" y="24"/>
                </a:cubicBezTo>
                <a:cubicBezTo>
                  <a:pt x="3053" y="24"/>
                  <a:pt x="3068" y="30"/>
                  <a:pt x="3078" y="41"/>
                </a:cubicBezTo>
                <a:cubicBezTo>
                  <a:pt x="3089" y="51"/>
                  <a:pt x="3095" y="66"/>
                  <a:pt x="3095" y="81"/>
                </a:cubicBezTo>
                <a:cubicBezTo>
                  <a:pt x="3095" y="1706"/>
                  <a:pt x="3095" y="1706"/>
                  <a:pt x="3095" y="1706"/>
                </a:cubicBezTo>
                <a:cubicBezTo>
                  <a:pt x="3095" y="1722"/>
                  <a:pt x="3089" y="1737"/>
                  <a:pt x="3078" y="1747"/>
                </a:cubicBezTo>
                <a:cubicBezTo>
                  <a:pt x="3068" y="1757"/>
                  <a:pt x="3053" y="1764"/>
                  <a:pt x="3037" y="1764"/>
                </a:cubicBezTo>
                <a:cubicBezTo>
                  <a:pt x="3037" y="1764"/>
                  <a:pt x="3037" y="1764"/>
                  <a:pt x="3037" y="1764"/>
                </a:cubicBezTo>
                <a:cubicBezTo>
                  <a:pt x="81" y="1764"/>
                  <a:pt x="81" y="1764"/>
                  <a:pt x="81" y="1764"/>
                </a:cubicBezTo>
                <a:moveTo>
                  <a:pt x="3037" y="0"/>
                </a:moveTo>
                <a:cubicBezTo>
                  <a:pt x="3037" y="0"/>
                  <a:pt x="3037" y="0"/>
                  <a:pt x="3037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59" y="0"/>
                  <a:pt x="38" y="9"/>
                  <a:pt x="24" y="24"/>
                </a:cubicBezTo>
                <a:cubicBezTo>
                  <a:pt x="9" y="39"/>
                  <a:pt x="0" y="59"/>
                  <a:pt x="0" y="81"/>
                </a:cubicBezTo>
                <a:cubicBezTo>
                  <a:pt x="0" y="1706"/>
                  <a:pt x="0" y="1706"/>
                  <a:pt x="0" y="1706"/>
                </a:cubicBezTo>
                <a:cubicBezTo>
                  <a:pt x="0" y="1729"/>
                  <a:pt x="9" y="1749"/>
                  <a:pt x="24" y="1764"/>
                </a:cubicBezTo>
                <a:cubicBezTo>
                  <a:pt x="38" y="1779"/>
                  <a:pt x="59" y="1788"/>
                  <a:pt x="81" y="1788"/>
                </a:cubicBezTo>
                <a:cubicBezTo>
                  <a:pt x="81" y="1788"/>
                  <a:pt x="81" y="1788"/>
                  <a:pt x="81" y="1788"/>
                </a:cubicBezTo>
                <a:cubicBezTo>
                  <a:pt x="3037" y="1788"/>
                  <a:pt x="3037" y="1788"/>
                  <a:pt x="3037" y="1788"/>
                </a:cubicBezTo>
                <a:cubicBezTo>
                  <a:pt x="3060" y="1788"/>
                  <a:pt x="3080" y="1779"/>
                  <a:pt x="3095" y="1764"/>
                </a:cubicBezTo>
                <a:cubicBezTo>
                  <a:pt x="3110" y="1749"/>
                  <a:pt x="3119" y="1729"/>
                  <a:pt x="3119" y="1706"/>
                </a:cubicBezTo>
                <a:cubicBezTo>
                  <a:pt x="3119" y="81"/>
                  <a:pt x="3119" y="81"/>
                  <a:pt x="3119" y="81"/>
                </a:cubicBezTo>
                <a:cubicBezTo>
                  <a:pt x="3119" y="59"/>
                  <a:pt x="3110" y="39"/>
                  <a:pt x="3095" y="24"/>
                </a:cubicBezTo>
                <a:cubicBezTo>
                  <a:pt x="3080" y="9"/>
                  <a:pt x="3060" y="0"/>
                  <a:pt x="3037" y="0"/>
                </a:cubicBezTo>
              </a:path>
            </a:pathLst>
          </a:custGeom>
          <a:solidFill>
            <a:srgbClr val="F6F7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0" name="Freeform 18">
            <a:extLst>
              <a:ext uri="{FF2B5EF4-FFF2-40B4-BE49-F238E27FC236}">
                <a16:creationId xmlns:a16="http://schemas.microsoft.com/office/drawing/2014/main" xmlns="" id="{02B68954-1C30-4237-AFAE-42A4B34396B7}"/>
              </a:ext>
            </a:extLst>
          </p:cNvPr>
          <p:cNvSpPr>
            <a:spLocks/>
          </p:cNvSpPr>
          <p:nvPr/>
        </p:nvSpPr>
        <p:spPr bwMode="auto">
          <a:xfrm>
            <a:off x="1478727" y="2256943"/>
            <a:ext cx="431968" cy="133860"/>
          </a:xfrm>
          <a:custGeom>
            <a:avLst/>
            <a:gdLst>
              <a:gd name="T0" fmla="*/ 520 w 547"/>
              <a:gd name="T1" fmla="*/ 170 h 170"/>
              <a:gd name="T2" fmla="*/ 27 w 547"/>
              <a:gd name="T3" fmla="*/ 170 h 170"/>
              <a:gd name="T4" fmla="*/ 0 w 547"/>
              <a:gd name="T5" fmla="*/ 143 h 170"/>
              <a:gd name="T6" fmla="*/ 0 w 547"/>
              <a:gd name="T7" fmla="*/ 27 h 170"/>
              <a:gd name="T8" fmla="*/ 27 w 547"/>
              <a:gd name="T9" fmla="*/ 0 h 170"/>
              <a:gd name="T10" fmla="*/ 520 w 547"/>
              <a:gd name="T11" fmla="*/ 0 h 170"/>
              <a:gd name="T12" fmla="*/ 547 w 547"/>
              <a:gd name="T13" fmla="*/ 27 h 170"/>
              <a:gd name="T14" fmla="*/ 547 w 547"/>
              <a:gd name="T15" fmla="*/ 143 h 170"/>
              <a:gd name="T16" fmla="*/ 520 w 547"/>
              <a:gd name="T17" fmla="*/ 17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47" h="170">
                <a:moveTo>
                  <a:pt x="520" y="170"/>
                </a:moveTo>
                <a:cubicBezTo>
                  <a:pt x="27" y="170"/>
                  <a:pt x="27" y="170"/>
                  <a:pt x="27" y="170"/>
                </a:cubicBezTo>
                <a:cubicBezTo>
                  <a:pt x="12" y="170"/>
                  <a:pt x="0" y="158"/>
                  <a:pt x="0" y="143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520" y="0"/>
                  <a:pt x="520" y="0"/>
                  <a:pt x="520" y="0"/>
                </a:cubicBezTo>
                <a:cubicBezTo>
                  <a:pt x="535" y="0"/>
                  <a:pt x="547" y="12"/>
                  <a:pt x="547" y="27"/>
                </a:cubicBezTo>
                <a:cubicBezTo>
                  <a:pt x="547" y="143"/>
                  <a:pt x="547" y="143"/>
                  <a:pt x="547" y="143"/>
                </a:cubicBezTo>
                <a:cubicBezTo>
                  <a:pt x="547" y="158"/>
                  <a:pt x="535" y="170"/>
                  <a:pt x="520" y="170"/>
                </a:cubicBezTo>
                <a:close/>
              </a:path>
            </a:pathLst>
          </a:cu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1" name="Rectangle 19">
            <a:extLst>
              <a:ext uri="{FF2B5EF4-FFF2-40B4-BE49-F238E27FC236}">
                <a16:creationId xmlns:a16="http://schemas.microsoft.com/office/drawing/2014/main" xmlns="" id="{9AEF6CA1-B76C-4E7D-97B1-E64E95E3F7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3024" y="2305396"/>
            <a:ext cx="208593" cy="20531"/>
          </a:xfrm>
          <a:prstGeom prst="rect">
            <a:avLst/>
          </a:prstGeom>
          <a:solidFill>
            <a:srgbClr val="C4C4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2" name="Freeform 20">
            <a:extLst>
              <a:ext uri="{FF2B5EF4-FFF2-40B4-BE49-F238E27FC236}">
                <a16:creationId xmlns:a16="http://schemas.microsoft.com/office/drawing/2014/main" xmlns="" id="{FEB04C3B-E090-4F8E-9FD8-C09BE82F796D}"/>
              </a:ext>
            </a:extLst>
          </p:cNvPr>
          <p:cNvSpPr>
            <a:spLocks/>
          </p:cNvSpPr>
          <p:nvPr/>
        </p:nvSpPr>
        <p:spPr bwMode="auto">
          <a:xfrm>
            <a:off x="1072218" y="2292256"/>
            <a:ext cx="198738" cy="40240"/>
          </a:xfrm>
          <a:custGeom>
            <a:avLst/>
            <a:gdLst>
              <a:gd name="T0" fmla="*/ 227 w 251"/>
              <a:gd name="T1" fmla="*/ 0 h 51"/>
              <a:gd name="T2" fmla="*/ 24 w 251"/>
              <a:gd name="T3" fmla="*/ 0 h 51"/>
              <a:gd name="T4" fmla="*/ 0 w 251"/>
              <a:gd name="T5" fmla="*/ 24 h 51"/>
              <a:gd name="T6" fmla="*/ 0 w 251"/>
              <a:gd name="T7" fmla="*/ 27 h 51"/>
              <a:gd name="T8" fmla="*/ 24 w 251"/>
              <a:gd name="T9" fmla="*/ 51 h 51"/>
              <a:gd name="T10" fmla="*/ 227 w 251"/>
              <a:gd name="T11" fmla="*/ 51 h 51"/>
              <a:gd name="T12" fmla="*/ 251 w 251"/>
              <a:gd name="T13" fmla="*/ 27 h 51"/>
              <a:gd name="T14" fmla="*/ 251 w 251"/>
              <a:gd name="T15" fmla="*/ 24 h 51"/>
              <a:gd name="T16" fmla="*/ 227 w 251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1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1" y="41"/>
                  <a:pt x="251" y="27"/>
                </a:cubicBezTo>
                <a:cubicBezTo>
                  <a:pt x="251" y="24"/>
                  <a:pt x="251" y="24"/>
                  <a:pt x="251" y="24"/>
                </a:cubicBezTo>
                <a:cubicBezTo>
                  <a:pt x="251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3" name="Freeform 21">
            <a:extLst>
              <a:ext uri="{FF2B5EF4-FFF2-40B4-BE49-F238E27FC236}">
                <a16:creationId xmlns:a16="http://schemas.microsoft.com/office/drawing/2014/main" xmlns="" id="{F7505594-0B5C-4570-B61E-5423971C8739}"/>
              </a:ext>
            </a:extLst>
          </p:cNvPr>
          <p:cNvSpPr>
            <a:spLocks/>
          </p:cNvSpPr>
          <p:nvPr/>
        </p:nvSpPr>
        <p:spPr bwMode="auto">
          <a:xfrm>
            <a:off x="2079048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0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0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39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39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4" name="Freeform 22">
            <a:extLst>
              <a:ext uri="{FF2B5EF4-FFF2-40B4-BE49-F238E27FC236}">
                <a16:creationId xmlns:a16="http://schemas.microsoft.com/office/drawing/2014/main" xmlns="" id="{5DC06A08-16DA-4970-B1B7-EC867C0103FC}"/>
              </a:ext>
            </a:extLst>
          </p:cNvPr>
          <p:cNvSpPr>
            <a:spLocks/>
          </p:cNvSpPr>
          <p:nvPr/>
        </p:nvSpPr>
        <p:spPr bwMode="auto">
          <a:xfrm>
            <a:off x="2455172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5" name="Freeform 23">
            <a:extLst>
              <a:ext uri="{FF2B5EF4-FFF2-40B4-BE49-F238E27FC236}">
                <a16:creationId xmlns:a16="http://schemas.microsoft.com/office/drawing/2014/main" xmlns="" id="{456779F5-4CE4-414F-B037-BDEA5A31579A}"/>
              </a:ext>
            </a:extLst>
          </p:cNvPr>
          <p:cNvSpPr>
            <a:spLocks/>
          </p:cNvSpPr>
          <p:nvPr/>
        </p:nvSpPr>
        <p:spPr bwMode="auto">
          <a:xfrm>
            <a:off x="2831296" y="2292256"/>
            <a:ext cx="197917" cy="40240"/>
          </a:xfrm>
          <a:custGeom>
            <a:avLst/>
            <a:gdLst>
              <a:gd name="T0" fmla="*/ 227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7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7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482" name="4ce2bbc8-f473-4d45-83c3-5134e7b75b8b" descr="+gYAAB+LCAAAAAAABAC9VEtvozAQ/i/e7o1WBKVNl1u2XSoOfUiJuodVDi6eBldgImOqVBH/vWPHvArZhEvFBYZvZr5vXjtypj42QHyySKlUt5yuJU1DBSlxSMiIL4okcchvLhgX6zuZFZuc+P92tVv7z1+u4pssyeQzTQrQAQRXnCb7T7/n1ME+SY4MPoztEBZhvViPr688gmUMKVSYJRdqLtgipgwR7oWLAiRfx0pAnlvD48sbRKrl5l9qVJHHGPNHEEynM+9mqoOZNG5ZOmQBUSbYd5G8Pk7yNvgzCy67JA8Vu6rzPRc8LVILM3nv6bZlmrh7I2csgTYsFArke93OibaZ94WSmCDIZEoVJty55c+mCNOrC8MrFAy2GKkiSzrdtyT14A3Ol/5Rj5cZtsbpieLIAnIbUN33a9AOmYt1UqmrSliHxc5s4AGxmpAVqk0TsupqqOhgZBCqr650DtKas7ciVym6jZPT+LXl2BJ7X5t8/mugzd4MjcfVei21HbYdtUeFLmE7UqL2aIsbGrL/0jcpG/KWwTja1bKOnbQ2cdz9HNQ8ijCv3eL9BTL23mE6eQ69r3M4OIKkXA3oq891iBft+KE2qKEdtu6nbm8Xfko1tUeDG7ecNlunJnslK3w+AXmNuwj6BgAA">
            <a:extLst>
              <a:ext uri="{FF2B5EF4-FFF2-40B4-BE49-F238E27FC236}">
                <a16:creationId xmlns:a16="http://schemas.microsoft.com/office/drawing/2014/main" xmlns="" id="{983DC5FE-7EFC-4C18-8C8C-5C2580422A25}"/>
              </a:ext>
            </a:extLst>
          </p:cNvPr>
          <p:cNvGrpSpPr>
            <a:grpSpLocks noChangeAspect="1"/>
          </p:cNvGrpSpPr>
          <p:nvPr/>
        </p:nvGrpSpPr>
        <p:grpSpPr>
          <a:xfrm>
            <a:off x="1803159" y="2926718"/>
            <a:ext cx="1706126" cy="846640"/>
            <a:chOff x="-5339368" y="-309856"/>
            <a:chExt cx="7633777" cy="3788147"/>
          </a:xfrm>
        </p:grpSpPr>
        <p:sp>
          <p:nvSpPr>
            <p:cNvPr id="483" name="CustomText1">
              <a:extLst>
                <a:ext uri="{FF2B5EF4-FFF2-40B4-BE49-F238E27FC236}">
                  <a16:creationId xmlns:a16="http://schemas.microsoft.com/office/drawing/2014/main" xmlns="" id="{B1393D9A-2327-4B16-9B2E-24082CBC6B7E}"/>
                </a:ext>
              </a:extLst>
            </p:cNvPr>
            <p:cNvSpPr/>
            <p:nvPr/>
          </p:nvSpPr>
          <p:spPr>
            <a:xfrm>
              <a:off x="-5339368" y="2461819"/>
              <a:ext cx="401961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normAutofit fontScale="25000" lnSpcReduction="20000"/>
            </a:bodyPr>
            <a:lstStyle/>
            <a:p>
              <a:r>
                <a:rPr lang="en-US" altLang="zh-CN" dirty="0"/>
                <a:t>Supporting text here</a:t>
              </a:r>
            </a:p>
          </p:txBody>
        </p:sp>
        <p:sp>
          <p:nvSpPr>
            <p:cNvPr id="484" name="BackShape">
              <a:extLst>
                <a:ext uri="{FF2B5EF4-FFF2-40B4-BE49-F238E27FC236}">
                  <a16:creationId xmlns:a16="http://schemas.microsoft.com/office/drawing/2014/main" xmlns="" id="{13567628-D649-4EAA-89BF-9EF57D6E4274}"/>
                </a:ext>
              </a:extLst>
            </p:cNvPr>
            <p:cNvSpPr/>
            <p:nvPr/>
          </p:nvSpPr>
          <p:spPr>
            <a:xfrm>
              <a:off x="-430364" y="619557"/>
              <a:ext cx="2214064" cy="2214067"/>
            </a:xfrm>
            <a:prstGeom prst="ellipse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5" name="ValueShape2">
              <a:extLst>
                <a:ext uri="{FF2B5EF4-FFF2-40B4-BE49-F238E27FC236}">
                  <a16:creationId xmlns:a16="http://schemas.microsoft.com/office/drawing/2014/main" xmlns="" id="{BCD07642-08B7-4AEA-9292-BAF97DA12517}"/>
                </a:ext>
              </a:extLst>
            </p:cNvPr>
            <p:cNvSpPr/>
            <p:nvPr/>
          </p:nvSpPr>
          <p:spPr>
            <a:xfrm>
              <a:off x="-657480" y="392440"/>
              <a:ext cx="2668300" cy="2668302"/>
            </a:xfrm>
            <a:prstGeom prst="pie">
              <a:avLst>
                <a:gd name="adj1" fmla="val 16200000"/>
                <a:gd name="adj2" fmla="val 4536000"/>
              </a:avLst>
            </a:prstGeom>
            <a:solidFill>
              <a:schemeClr val="accent1">
                <a:lumMod val="100000"/>
              </a:schemeClr>
            </a:solidFill>
            <a:ln w="222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6" name="ValueText">
              <a:extLst>
                <a:ext uri="{FF2B5EF4-FFF2-40B4-BE49-F238E27FC236}">
                  <a16:creationId xmlns:a16="http://schemas.microsoft.com/office/drawing/2014/main" xmlns="" id="{99B4787C-9D38-4F51-A680-28AA3A7A54C6}"/>
                </a:ext>
              </a:extLst>
            </p:cNvPr>
            <p:cNvSpPr txBox="1"/>
            <p:nvPr/>
          </p:nvSpPr>
          <p:spPr>
            <a:xfrm>
              <a:off x="1532559" y="-309856"/>
              <a:ext cx="704951" cy="52871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>
              <a:prstTxWarp prst="textPlain">
                <a:avLst/>
              </a:prstTxWarp>
              <a:normAutofit fontScale="47500" lnSpcReduction="20000"/>
            </a:bodyPr>
            <a:lstStyle/>
            <a:p>
              <a:r>
                <a:rPr lang="en-US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46%</a:t>
              </a:r>
            </a:p>
          </p:txBody>
        </p:sp>
        <p:sp>
          <p:nvSpPr>
            <p:cNvPr id="487" name="CustomText2">
              <a:extLst>
                <a:ext uri="{FF2B5EF4-FFF2-40B4-BE49-F238E27FC236}">
                  <a16:creationId xmlns:a16="http://schemas.microsoft.com/office/drawing/2014/main" xmlns="" id="{FFCD4060-DE48-4443-8373-F52A5E94BBA4}"/>
                </a:ext>
              </a:extLst>
            </p:cNvPr>
            <p:cNvSpPr/>
            <p:nvPr/>
          </p:nvSpPr>
          <p:spPr>
            <a:xfrm>
              <a:off x="-549529" y="3136659"/>
              <a:ext cx="2452394" cy="341632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en-US" altLang="zh-CN" sz="400" dirty="0"/>
                <a:t>Supporting text here</a:t>
              </a:r>
            </a:p>
          </p:txBody>
        </p:sp>
        <p:cxnSp>
          <p:nvCxnSpPr>
            <p:cNvPr id="488" name="ExtraShape">
              <a:extLst>
                <a:ext uri="{FF2B5EF4-FFF2-40B4-BE49-F238E27FC236}">
                  <a16:creationId xmlns:a16="http://schemas.microsoft.com/office/drawing/2014/main" xmlns="" id="{EBB53FF8-AD56-41FB-9087-EFBF6CEE8F06}"/>
                </a:ext>
              </a:extLst>
            </p:cNvPr>
            <p:cNvCxnSpPr/>
            <p:nvPr/>
          </p:nvCxnSpPr>
          <p:spPr>
            <a:xfrm>
              <a:off x="-5195781" y="2456107"/>
              <a:ext cx="4510046" cy="0"/>
            </a:xfrm>
            <a:prstGeom prst="lin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89" name="CustomText3">
              <a:extLst>
                <a:ext uri="{FF2B5EF4-FFF2-40B4-BE49-F238E27FC236}">
                  <a16:creationId xmlns:a16="http://schemas.microsoft.com/office/drawing/2014/main" xmlns="" id="{93F4ED90-80F3-46CA-9824-0C342BB2EE04}"/>
                </a:ext>
              </a:extLst>
            </p:cNvPr>
            <p:cNvSpPr txBox="1"/>
            <p:nvPr/>
          </p:nvSpPr>
          <p:spPr>
            <a:xfrm flipH="1">
              <a:off x="1475658" y="241240"/>
              <a:ext cx="818751" cy="302400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fontScale="25000" lnSpcReduction="20000"/>
            </a:bodyPr>
            <a:lstStyle/>
            <a:p>
              <a:pPr algn="r"/>
              <a:r>
                <a:rPr lang="en-US" altLang="zh-CN" dirty="0">
                  <a:solidFill>
                    <a:schemeClr val="accent1">
                      <a:lumMod val="100000"/>
                    </a:schemeClr>
                  </a:solidFill>
                </a:rPr>
                <a:t>Text here</a:t>
              </a:r>
            </a:p>
          </p:txBody>
        </p:sp>
        <p:sp>
          <p:nvSpPr>
            <p:cNvPr id="490" name="ValueShape1">
              <a:extLst>
                <a:ext uri="{FF2B5EF4-FFF2-40B4-BE49-F238E27FC236}">
                  <a16:creationId xmlns:a16="http://schemas.microsoft.com/office/drawing/2014/main" xmlns="" id="{4D3ACBE6-BE43-454D-81B0-7AE4BA09E5E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5195781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1" name="ValueShape1">
              <a:extLst>
                <a:ext uri="{FF2B5EF4-FFF2-40B4-BE49-F238E27FC236}">
                  <a16:creationId xmlns:a16="http://schemas.microsoft.com/office/drawing/2014/main" xmlns="" id="{2C1CCD9F-0EFF-435F-A528-362948310C5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4433274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2" name="ValueShape1">
              <a:extLst>
                <a:ext uri="{FF2B5EF4-FFF2-40B4-BE49-F238E27FC236}">
                  <a16:creationId xmlns:a16="http://schemas.microsoft.com/office/drawing/2014/main" xmlns="" id="{B998D676-A34D-4D58-90D5-AE4CD331EDC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3670767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  <a:gs pos="76000">
                  <a:schemeClr val="accent1">
                    <a:lumMod val="100000"/>
                  </a:schemeClr>
                </a:gs>
                <a:gs pos="76100">
                  <a:schemeClr val="accent1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>
              <a:noFill/>
            </a:ln>
          </p:spPr>
        </p:sp>
        <p:sp>
          <p:nvSpPr>
            <p:cNvPr id="493" name="ValueShape1">
              <a:extLst>
                <a:ext uri="{FF2B5EF4-FFF2-40B4-BE49-F238E27FC236}">
                  <a16:creationId xmlns:a16="http://schemas.microsoft.com/office/drawing/2014/main" xmlns="" id="{1A3AA9AE-2DE5-4983-A830-8113360858A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908260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4" name="ValueShape1">
              <a:extLst>
                <a:ext uri="{FF2B5EF4-FFF2-40B4-BE49-F238E27FC236}">
                  <a16:creationId xmlns:a16="http://schemas.microsoft.com/office/drawing/2014/main" xmlns="" id="{7082410B-24A5-4993-937F-24320F8F59B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145752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5" name="ValueShape1">
              <a:extLst>
                <a:ext uri="{FF2B5EF4-FFF2-40B4-BE49-F238E27FC236}">
                  <a16:creationId xmlns:a16="http://schemas.microsoft.com/office/drawing/2014/main" xmlns="" id="{E52CD02D-EBD7-433F-AA4E-23A756278A1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1383245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D375B73B-2473-4698-A312-34E6BCCFD285}"/>
              </a:ext>
            </a:extLst>
          </p:cNvPr>
          <p:cNvGrpSpPr/>
          <p:nvPr/>
        </p:nvGrpSpPr>
        <p:grpSpPr>
          <a:xfrm>
            <a:off x="1735678" y="2662661"/>
            <a:ext cx="2015029" cy="1320574"/>
            <a:chOff x="1735678" y="2662661"/>
            <a:chExt cx="2015029" cy="1320574"/>
          </a:xfrm>
        </p:grpSpPr>
        <p:sp>
          <p:nvSpPr>
            <p:cNvPr id="497" name="矩形 496">
              <a:extLst>
                <a:ext uri="{FF2B5EF4-FFF2-40B4-BE49-F238E27FC236}">
                  <a16:creationId xmlns:a16="http://schemas.microsoft.com/office/drawing/2014/main" xmlns="" id="{A08449B0-BCFE-4542-9CFC-AD69807DEC1D}"/>
                </a:ext>
              </a:extLst>
            </p:cNvPr>
            <p:cNvSpPr/>
            <p:nvPr/>
          </p:nvSpPr>
          <p:spPr>
            <a:xfrm>
              <a:off x="1783333" y="2710304"/>
              <a:ext cx="1911305" cy="1251639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98" name="椭圆 497">
              <a:extLst>
                <a:ext uri="{FF2B5EF4-FFF2-40B4-BE49-F238E27FC236}">
                  <a16:creationId xmlns:a16="http://schemas.microsoft.com/office/drawing/2014/main" xmlns="" id="{C58C3997-0486-4168-AB97-831EBBA103EE}"/>
                </a:ext>
              </a:extLst>
            </p:cNvPr>
            <p:cNvSpPr/>
            <p:nvPr/>
          </p:nvSpPr>
          <p:spPr>
            <a:xfrm flipH="1">
              <a:off x="1735678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9" name="椭圆 498">
              <a:extLst>
                <a:ext uri="{FF2B5EF4-FFF2-40B4-BE49-F238E27FC236}">
                  <a16:creationId xmlns:a16="http://schemas.microsoft.com/office/drawing/2014/main" xmlns="" id="{92AABE16-E364-41C0-A42E-9E79510E784F}"/>
                </a:ext>
              </a:extLst>
            </p:cNvPr>
            <p:cNvSpPr/>
            <p:nvPr/>
          </p:nvSpPr>
          <p:spPr>
            <a:xfrm flipH="1">
              <a:off x="2695550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0" name="椭圆 499">
              <a:extLst>
                <a:ext uri="{FF2B5EF4-FFF2-40B4-BE49-F238E27FC236}">
                  <a16:creationId xmlns:a16="http://schemas.microsoft.com/office/drawing/2014/main" xmlns="" id="{04207A7D-CE86-417C-9C7E-62490874C2EB}"/>
                </a:ext>
              </a:extLst>
            </p:cNvPr>
            <p:cNvSpPr/>
            <p:nvPr/>
          </p:nvSpPr>
          <p:spPr>
            <a:xfrm flipH="1">
              <a:off x="3655421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1" name="椭圆 500">
              <a:extLst>
                <a:ext uri="{FF2B5EF4-FFF2-40B4-BE49-F238E27FC236}">
                  <a16:creationId xmlns:a16="http://schemas.microsoft.com/office/drawing/2014/main" xmlns="" id="{F450C75D-7EFC-4590-A358-77F6740707BC}"/>
                </a:ext>
              </a:extLst>
            </p:cNvPr>
            <p:cNvSpPr/>
            <p:nvPr/>
          </p:nvSpPr>
          <p:spPr>
            <a:xfrm flipH="1">
              <a:off x="1735678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2" name="椭圆 501">
              <a:extLst>
                <a:ext uri="{FF2B5EF4-FFF2-40B4-BE49-F238E27FC236}">
                  <a16:creationId xmlns:a16="http://schemas.microsoft.com/office/drawing/2014/main" xmlns="" id="{A8C536A9-D1CC-4EF4-9189-57314B8FEBE0}"/>
                </a:ext>
              </a:extLst>
            </p:cNvPr>
            <p:cNvSpPr/>
            <p:nvPr/>
          </p:nvSpPr>
          <p:spPr>
            <a:xfrm flipH="1">
              <a:off x="2695555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3" name="椭圆 502">
              <a:extLst>
                <a:ext uri="{FF2B5EF4-FFF2-40B4-BE49-F238E27FC236}">
                  <a16:creationId xmlns:a16="http://schemas.microsoft.com/office/drawing/2014/main" xmlns="" id="{01B1AFE8-BBEA-41FD-95B2-ACD2AF07AC5B}"/>
                </a:ext>
              </a:extLst>
            </p:cNvPr>
            <p:cNvSpPr/>
            <p:nvPr/>
          </p:nvSpPr>
          <p:spPr>
            <a:xfrm flipH="1">
              <a:off x="3655433" y="38879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4" name="椭圆 503">
              <a:extLst>
                <a:ext uri="{FF2B5EF4-FFF2-40B4-BE49-F238E27FC236}">
                  <a16:creationId xmlns:a16="http://schemas.microsoft.com/office/drawing/2014/main" xmlns="" id="{74E9E24A-1FF1-4D68-A0EE-285CD3E7D687}"/>
                </a:ext>
              </a:extLst>
            </p:cNvPr>
            <p:cNvSpPr/>
            <p:nvPr/>
          </p:nvSpPr>
          <p:spPr>
            <a:xfrm flipH="1">
              <a:off x="1735678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5" name="椭圆 504">
              <a:extLst>
                <a:ext uri="{FF2B5EF4-FFF2-40B4-BE49-F238E27FC236}">
                  <a16:creationId xmlns:a16="http://schemas.microsoft.com/office/drawing/2014/main" xmlns="" id="{0B564A3E-8BA3-4B7A-82B5-9B62DA678FEE}"/>
                </a:ext>
              </a:extLst>
            </p:cNvPr>
            <p:cNvSpPr/>
            <p:nvPr/>
          </p:nvSpPr>
          <p:spPr>
            <a:xfrm flipH="1">
              <a:off x="3642580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CDF19ADC-4BFE-4B14-9F80-4226065210AC}"/>
              </a:ext>
            </a:extLst>
          </p:cNvPr>
          <p:cNvGrpSpPr/>
          <p:nvPr/>
        </p:nvGrpSpPr>
        <p:grpSpPr>
          <a:xfrm>
            <a:off x="5648579" y="2018794"/>
            <a:ext cx="2700136" cy="2783090"/>
            <a:chOff x="4745932" y="2018794"/>
            <a:chExt cx="2700136" cy="2783090"/>
          </a:xfrm>
        </p:grpSpPr>
        <p:sp>
          <p:nvSpPr>
            <p:cNvPr id="530" name="矩形 529">
              <a:extLst>
                <a:ext uri="{FF2B5EF4-FFF2-40B4-BE49-F238E27FC236}">
                  <a16:creationId xmlns:a16="http://schemas.microsoft.com/office/drawing/2014/main" xmlns="" id="{D544CC29-B618-4FEC-9019-507758A2C346}"/>
                </a:ext>
              </a:extLst>
            </p:cNvPr>
            <p:cNvSpPr/>
            <p:nvPr/>
          </p:nvSpPr>
          <p:spPr>
            <a:xfrm>
              <a:off x="4745932" y="2018794"/>
              <a:ext cx="2700136" cy="278309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gradFill flip="none" rotWithShape="1">
                <a:gsLst>
                  <a:gs pos="0">
                    <a:schemeClr val="accent1">
                      <a:lumMod val="0"/>
                      <a:lumOff val="100000"/>
                      <a:alpha val="0"/>
                    </a:schemeClr>
                  </a:gs>
                  <a:gs pos="51000">
                    <a:srgbClr val="CC4B4A"/>
                  </a:gs>
                </a:gsLst>
                <a:lin ang="162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1" name="矩形 530">
              <a:extLst>
                <a:ext uri="{FF2B5EF4-FFF2-40B4-BE49-F238E27FC236}">
                  <a16:creationId xmlns:a16="http://schemas.microsoft.com/office/drawing/2014/main" xmlns="" id="{6981A32D-467A-4673-AE41-0197613DA6E5}"/>
                </a:ext>
              </a:extLst>
            </p:cNvPr>
            <p:cNvSpPr/>
            <p:nvPr/>
          </p:nvSpPr>
          <p:spPr>
            <a:xfrm>
              <a:off x="4745932" y="2018794"/>
              <a:ext cx="2700136" cy="20264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编辑器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Editor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3" name="乘号 532">
              <a:extLst>
                <a:ext uri="{FF2B5EF4-FFF2-40B4-BE49-F238E27FC236}">
                  <a16:creationId xmlns:a16="http://schemas.microsoft.com/office/drawing/2014/main" xmlns="" id="{2DAEDA58-EF2A-40FF-A29F-F6B53347C5CF}"/>
                </a:ext>
              </a:extLst>
            </p:cNvPr>
            <p:cNvSpPr/>
            <p:nvPr/>
          </p:nvSpPr>
          <p:spPr>
            <a:xfrm>
              <a:off x="7275789" y="2051656"/>
              <a:ext cx="136922" cy="136922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4" name="push-pin-pointing-down_8930">
              <a:extLst>
                <a:ext uri="{FF2B5EF4-FFF2-40B4-BE49-F238E27FC236}">
                  <a16:creationId xmlns:a16="http://schemas.microsoft.com/office/drawing/2014/main" xmlns="" id="{613F05E8-ABBF-4CDF-9AF2-BC93E58A0FF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71719" y="2066769"/>
              <a:ext cx="105878" cy="10538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535" name="直接连接符 534">
              <a:extLst>
                <a:ext uri="{FF2B5EF4-FFF2-40B4-BE49-F238E27FC236}">
                  <a16:creationId xmlns:a16="http://schemas.microsoft.com/office/drawing/2014/main" xmlns="" id="{B965E895-3A05-439E-920E-0D00464467EB}"/>
                </a:ext>
              </a:extLst>
            </p:cNvPr>
            <p:cNvCxnSpPr>
              <a:cxnSpLocks/>
            </p:cNvCxnSpPr>
            <p:nvPr/>
          </p:nvCxnSpPr>
          <p:spPr>
            <a:xfrm>
              <a:off x="7231993" y="2072052"/>
              <a:ext cx="0" cy="100097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1D8168CC-49D7-4A4F-96ED-7DCE970742F6}"/>
                </a:ext>
              </a:extLst>
            </p:cNvPr>
            <p:cNvGrpSpPr/>
            <p:nvPr/>
          </p:nvGrpSpPr>
          <p:grpSpPr>
            <a:xfrm>
              <a:off x="4838700" y="2669729"/>
              <a:ext cx="2508993" cy="215031"/>
              <a:chOff x="4838700" y="2929659"/>
              <a:chExt cx="2508993" cy="215031"/>
            </a:xfrm>
          </p:grpSpPr>
          <p:sp>
            <p:nvSpPr>
              <p:cNvPr id="511" name="矩形 510">
                <a:extLst>
                  <a:ext uri="{FF2B5EF4-FFF2-40B4-BE49-F238E27FC236}">
                    <a16:creationId xmlns:a16="http://schemas.microsoft.com/office/drawing/2014/main" xmlns="" id="{1626C598-4FC3-41E4-A80C-25DACAD75524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2" name="矩形 511">
                <a:extLst>
                  <a:ext uri="{FF2B5EF4-FFF2-40B4-BE49-F238E27FC236}">
                    <a16:creationId xmlns:a16="http://schemas.microsoft.com/office/drawing/2014/main" xmlns="" id="{44B8F862-EF4F-451A-B6A0-1562F1E881F2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3" name="矩形 512">
                <a:extLst>
                  <a:ext uri="{FF2B5EF4-FFF2-40B4-BE49-F238E27FC236}">
                    <a16:creationId xmlns:a16="http://schemas.microsoft.com/office/drawing/2014/main" xmlns="" id="{6FF06DEE-6C9B-40D4-A7F1-F235600E502D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4" name="矩形 513">
                <a:extLst>
                  <a:ext uri="{FF2B5EF4-FFF2-40B4-BE49-F238E27FC236}">
                    <a16:creationId xmlns:a16="http://schemas.microsoft.com/office/drawing/2014/main" xmlns="" id="{88BBA550-162B-4C56-AE54-A480C19989D2}"/>
                  </a:ext>
                </a:extLst>
              </p:cNvPr>
              <p:cNvSpPr/>
              <p:nvPr/>
            </p:nvSpPr>
            <p:spPr>
              <a:xfrm>
                <a:off x="5701632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  <p:grpSp>
          <p:nvGrpSpPr>
            <p:cNvPr id="515" name="组合 514">
              <a:extLst>
                <a:ext uri="{FF2B5EF4-FFF2-40B4-BE49-F238E27FC236}">
                  <a16:creationId xmlns:a16="http://schemas.microsoft.com/office/drawing/2014/main" xmlns="" id="{EB2E83E7-E917-414E-9226-A642A099F1E6}"/>
                </a:ext>
              </a:extLst>
            </p:cNvPr>
            <p:cNvGrpSpPr/>
            <p:nvPr/>
          </p:nvGrpSpPr>
          <p:grpSpPr>
            <a:xfrm>
              <a:off x="4838700" y="3037633"/>
              <a:ext cx="2508993" cy="602902"/>
              <a:chOff x="4838700" y="2929659"/>
              <a:chExt cx="2508993" cy="602902"/>
            </a:xfrm>
          </p:grpSpPr>
          <p:sp>
            <p:nvSpPr>
              <p:cNvPr id="516" name="矩形 515">
                <a:extLst>
                  <a:ext uri="{FF2B5EF4-FFF2-40B4-BE49-F238E27FC236}">
                    <a16:creationId xmlns:a16="http://schemas.microsoft.com/office/drawing/2014/main" xmlns="" id="{09DA46ED-DF86-4663-8393-C86148180688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7" name="矩形 516">
                <a:extLst>
                  <a:ext uri="{FF2B5EF4-FFF2-40B4-BE49-F238E27FC236}">
                    <a16:creationId xmlns:a16="http://schemas.microsoft.com/office/drawing/2014/main" xmlns="" id="{4D823444-5257-4B73-8532-EF8B65370F43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8" name="矩形 517">
                <a:extLst>
                  <a:ext uri="{FF2B5EF4-FFF2-40B4-BE49-F238E27FC236}">
                    <a16:creationId xmlns:a16="http://schemas.microsoft.com/office/drawing/2014/main" xmlns="" id="{93A1DFA1-5EDB-4521-AA60-5D801260B657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9" name="矩形 518">
                <a:extLst>
                  <a:ext uri="{FF2B5EF4-FFF2-40B4-BE49-F238E27FC236}">
                    <a16:creationId xmlns:a16="http://schemas.microsoft.com/office/drawing/2014/main" xmlns="" id="{13665FF8-7B2E-4AD4-8BB2-45DE4CD352F7}"/>
                  </a:ext>
                </a:extLst>
              </p:cNvPr>
              <p:cNvSpPr/>
              <p:nvPr/>
            </p:nvSpPr>
            <p:spPr>
              <a:xfrm>
                <a:off x="5988427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20" name="矩形 519">
                <a:extLst>
                  <a:ext uri="{FF2B5EF4-FFF2-40B4-BE49-F238E27FC236}">
                    <a16:creationId xmlns:a16="http://schemas.microsoft.com/office/drawing/2014/main" xmlns="" id="{00C04C9F-248A-48A0-91E9-64BB2C64E71F}"/>
                  </a:ext>
                </a:extLst>
              </p:cNvPr>
              <p:cNvSpPr/>
              <p:nvPr/>
            </p:nvSpPr>
            <p:spPr>
              <a:xfrm>
                <a:off x="6750691" y="3317530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744068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736C65F-2AD3-4EE0-A592-2CDD29C188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FD1C523-8AA5-4E8F-AACB-95A33FBE9E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69A1AC99-46F0-4B3C-BBAF-B5DF03A7B4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/>
          </a:p>
        </p:txBody>
      </p:sp>
      <p:grpSp>
        <p:nvGrpSpPr>
          <p:cNvPr id="5" name="cbc49400-e200-43b7-9b64-94f3d0a8120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6A14F998-C581-4351-8B27-3E4C8C88A56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691439"/>
            <a:ext cx="10850564" cy="4452186"/>
            <a:chOff x="669925" y="1691439"/>
            <a:chExt cx="10850564" cy="4452186"/>
          </a:xfrm>
        </p:grpSpPr>
        <p:sp>
          <p:nvSpPr>
            <p:cNvPr id="6" name="î$ľíde">
              <a:extLst>
                <a:ext uri="{FF2B5EF4-FFF2-40B4-BE49-F238E27FC236}">
                  <a16:creationId xmlns:a16="http://schemas.microsoft.com/office/drawing/2014/main" xmlns="" id="{87F632C4-87AA-4987-9B27-620E6A9CA7F4}"/>
                </a:ext>
              </a:extLst>
            </p:cNvPr>
            <p:cNvSpPr/>
            <p:nvPr/>
          </p:nvSpPr>
          <p:spPr>
            <a:xfrm>
              <a:off x="669925" y="3743325"/>
              <a:ext cx="10850564" cy="24003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ï$1îďé">
              <a:extLst>
                <a:ext uri="{FF2B5EF4-FFF2-40B4-BE49-F238E27FC236}">
                  <a16:creationId xmlns:a16="http://schemas.microsoft.com/office/drawing/2014/main" xmlns="" id="{567C167D-CDCF-4AE8-A9AC-64D9194DC087}"/>
                </a:ext>
              </a:extLst>
            </p:cNvPr>
            <p:cNvSpPr/>
            <p:nvPr/>
          </p:nvSpPr>
          <p:spPr>
            <a:xfrm>
              <a:off x="671511" y="2595562"/>
              <a:ext cx="2295525" cy="2295525"/>
            </a:xfrm>
            <a:prstGeom prst="diamond">
              <a:avLst/>
            </a:prstGeom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8" name="i$ľîḑê">
              <a:extLst>
                <a:ext uri="{FF2B5EF4-FFF2-40B4-BE49-F238E27FC236}">
                  <a16:creationId xmlns:a16="http://schemas.microsoft.com/office/drawing/2014/main" xmlns="" id="{362299EB-4C06-428D-887B-491E1CED2466}"/>
                </a:ext>
              </a:extLst>
            </p:cNvPr>
            <p:cNvGrpSpPr/>
            <p:nvPr/>
          </p:nvGrpSpPr>
          <p:grpSpPr>
            <a:xfrm>
              <a:off x="3362325" y="4264029"/>
              <a:ext cx="6488014" cy="1358891"/>
              <a:chOff x="2856011" y="1611904"/>
              <a:chExt cx="6488014" cy="1358891"/>
            </a:xfrm>
          </p:grpSpPr>
          <p:sp>
            <p:nvSpPr>
              <p:cNvPr id="27" name="ïṥḻïde">
                <a:extLst>
                  <a:ext uri="{FF2B5EF4-FFF2-40B4-BE49-F238E27FC236}">
                    <a16:creationId xmlns:a16="http://schemas.microsoft.com/office/drawing/2014/main" xmlns="" id="{4C11E721-0097-427D-9B39-D11FA968D2E8}"/>
                  </a:ext>
                </a:extLst>
              </p:cNvPr>
              <p:cNvSpPr txBox="1"/>
              <p:nvPr/>
            </p:nvSpPr>
            <p:spPr>
              <a:xfrm>
                <a:off x="2856011" y="1611904"/>
                <a:ext cx="6488014" cy="58192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>
                  <a:buSzPct val="25000"/>
                </a:pPr>
                <a:r>
                  <a:rPr lang="en-US" sz="2800" dirty="0">
                    <a:solidFill>
                      <a:srgbClr val="3A3838"/>
                    </a:solidFill>
                  </a:rPr>
                  <a:t>Unified fonts make reading more fluent.</a:t>
                </a:r>
              </a:p>
            </p:txBody>
          </p:sp>
          <p:sp>
            <p:nvSpPr>
              <p:cNvPr id="28" name="ïŝļïḋé">
                <a:extLst>
                  <a:ext uri="{FF2B5EF4-FFF2-40B4-BE49-F238E27FC236}">
                    <a16:creationId xmlns:a16="http://schemas.microsoft.com/office/drawing/2014/main" xmlns="" id="{DA7584B1-87E6-4F17-B59C-DBB25C3E821F}"/>
                  </a:ext>
                </a:extLst>
              </p:cNvPr>
              <p:cNvSpPr txBox="1"/>
              <p:nvPr/>
            </p:nvSpPr>
            <p:spPr>
              <a:xfrm>
                <a:off x="2856012" y="2193831"/>
                <a:ext cx="6488011" cy="77696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100" dirty="0"/>
                  <a:t>Adjust the spacing to adapt to Chinese typesetting, use the reference line in PPT.</a:t>
                </a:r>
              </a:p>
            </p:txBody>
          </p:sp>
        </p:grpSp>
        <p:sp>
          <p:nvSpPr>
            <p:cNvPr id="9" name="íṧļiḑé">
              <a:extLst>
                <a:ext uri="{FF2B5EF4-FFF2-40B4-BE49-F238E27FC236}">
                  <a16:creationId xmlns:a16="http://schemas.microsoft.com/office/drawing/2014/main" xmlns="" id="{AD70C646-CB65-4181-9EA3-97AA9F724962}"/>
                </a:ext>
              </a:extLst>
            </p:cNvPr>
            <p:cNvSpPr/>
            <p:nvPr/>
          </p:nvSpPr>
          <p:spPr bwMode="auto">
            <a:xfrm>
              <a:off x="1435139" y="3432403"/>
              <a:ext cx="768268" cy="621842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/>
            </a:p>
          </p:txBody>
        </p:sp>
        <p:grpSp>
          <p:nvGrpSpPr>
            <p:cNvPr id="10" name="iṣļîḓe">
              <a:extLst>
                <a:ext uri="{FF2B5EF4-FFF2-40B4-BE49-F238E27FC236}">
                  <a16:creationId xmlns:a16="http://schemas.microsoft.com/office/drawing/2014/main" xmlns="" id="{1A86814E-67A9-4843-B135-D2B326F3940D}"/>
                </a:ext>
              </a:extLst>
            </p:cNvPr>
            <p:cNvGrpSpPr/>
            <p:nvPr/>
          </p:nvGrpSpPr>
          <p:grpSpPr>
            <a:xfrm>
              <a:off x="6495429" y="1704527"/>
              <a:ext cx="2107807" cy="1824700"/>
              <a:chOff x="5042097" y="4104828"/>
              <a:chExt cx="2107807" cy="1824700"/>
            </a:xfrm>
          </p:grpSpPr>
          <p:grpSp>
            <p:nvGrpSpPr>
              <p:cNvPr id="23" name="ïSḷïḓê">
                <a:extLst>
                  <a:ext uri="{FF2B5EF4-FFF2-40B4-BE49-F238E27FC236}">
                    <a16:creationId xmlns:a16="http://schemas.microsoft.com/office/drawing/2014/main" xmlns="" id="{B158BFD1-D39B-4665-856C-5948D3450908}"/>
                  </a:ext>
                </a:extLst>
              </p:cNvPr>
              <p:cNvGrpSpPr/>
              <p:nvPr/>
            </p:nvGrpSpPr>
            <p:grpSpPr>
              <a:xfrm>
                <a:off x="5042097" y="4817639"/>
                <a:ext cx="2107807" cy="1111889"/>
                <a:chOff x="673100" y="1237334"/>
                <a:chExt cx="3228944" cy="1111889"/>
              </a:xfrm>
            </p:grpSpPr>
            <p:sp>
              <p:nvSpPr>
                <p:cNvPr id="25" name="íṥḻíḍe">
                  <a:extLst>
                    <a:ext uri="{FF2B5EF4-FFF2-40B4-BE49-F238E27FC236}">
                      <a16:creationId xmlns:a16="http://schemas.microsoft.com/office/drawing/2014/main" xmlns="" id="{6181E3B7-214A-4A22-A47C-3907C7C34749}"/>
                    </a:ext>
                  </a:extLst>
                </p:cNvPr>
                <p:cNvSpPr/>
                <p:nvPr/>
              </p:nvSpPr>
              <p:spPr bwMode="auto">
                <a:xfrm>
                  <a:off x="673100" y="1624932"/>
                  <a:ext cx="3228944" cy="72429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26" name="îṣ1iďè">
                  <a:extLst>
                    <a:ext uri="{FF2B5EF4-FFF2-40B4-BE49-F238E27FC236}">
                      <a16:creationId xmlns:a16="http://schemas.microsoft.com/office/drawing/2014/main" xmlns="" id="{4540C974-5BA4-49CF-8FD4-0700A841205F}"/>
                    </a:ext>
                  </a:extLst>
                </p:cNvPr>
                <p:cNvSpPr txBox="1"/>
                <p:nvPr/>
              </p:nvSpPr>
              <p:spPr bwMode="auto">
                <a:xfrm>
                  <a:off x="673100" y="1237334"/>
                  <a:ext cx="3228944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  <p:sp>
            <p:nvSpPr>
              <p:cNvPr id="24" name="íSlîḑe">
                <a:extLst>
                  <a:ext uri="{FF2B5EF4-FFF2-40B4-BE49-F238E27FC236}">
                    <a16:creationId xmlns:a16="http://schemas.microsoft.com/office/drawing/2014/main" xmlns="" id="{2AF60477-2BDD-43B4-877D-622D51E69DCB}"/>
                  </a:ext>
                </a:extLst>
              </p:cNvPr>
              <p:cNvSpPr/>
              <p:nvPr/>
            </p:nvSpPr>
            <p:spPr bwMode="auto">
              <a:xfrm>
                <a:off x="5841040" y="4104828"/>
                <a:ext cx="509920" cy="508966"/>
              </a:xfrm>
              <a:custGeom>
                <a:avLst/>
                <a:gdLst>
                  <a:gd name="connsiteX0" fmla="*/ 290910 w 605702"/>
                  <a:gd name="connsiteY0" fmla="*/ 156336 h 604568"/>
                  <a:gd name="connsiteX1" fmla="*/ 335849 w 605702"/>
                  <a:gd name="connsiteY1" fmla="*/ 164992 h 604568"/>
                  <a:gd name="connsiteX2" fmla="*/ 288310 w 605702"/>
                  <a:gd name="connsiteY2" fmla="*/ 212456 h 604568"/>
                  <a:gd name="connsiteX3" fmla="*/ 203632 w 605702"/>
                  <a:gd name="connsiteY3" fmla="*/ 244717 h 604568"/>
                  <a:gd name="connsiteX4" fmla="*/ 203632 w 605702"/>
                  <a:gd name="connsiteY4" fmla="*/ 401388 h 604568"/>
                  <a:gd name="connsiteX5" fmla="*/ 360547 w 605702"/>
                  <a:gd name="connsiteY5" fmla="*/ 401388 h 604568"/>
                  <a:gd name="connsiteX6" fmla="*/ 392859 w 605702"/>
                  <a:gd name="connsiteY6" fmla="*/ 316749 h 604568"/>
                  <a:gd name="connsiteX7" fmla="*/ 440397 w 605702"/>
                  <a:gd name="connsiteY7" fmla="*/ 269284 h 604568"/>
                  <a:gd name="connsiteX8" fmla="*/ 400287 w 605702"/>
                  <a:gd name="connsiteY8" fmla="*/ 441065 h 604568"/>
                  <a:gd name="connsiteX9" fmla="*/ 163892 w 605702"/>
                  <a:gd name="connsiteY9" fmla="*/ 441065 h 604568"/>
                  <a:gd name="connsiteX10" fmla="*/ 163892 w 605702"/>
                  <a:gd name="connsiteY10" fmla="*/ 205040 h 604568"/>
                  <a:gd name="connsiteX11" fmla="*/ 290910 w 605702"/>
                  <a:gd name="connsiteY11" fmla="*/ 156336 h 604568"/>
                  <a:gd name="connsiteX12" fmla="*/ 246542 w 605702"/>
                  <a:gd name="connsiteY12" fmla="*/ 43775 h 604568"/>
                  <a:gd name="connsiteX13" fmla="*/ 422196 w 605702"/>
                  <a:gd name="connsiteY13" fmla="*/ 78723 h 604568"/>
                  <a:gd name="connsiteX14" fmla="*/ 376794 w 605702"/>
                  <a:gd name="connsiteY14" fmla="*/ 124054 h 604568"/>
                  <a:gd name="connsiteX15" fmla="*/ 126109 w 605702"/>
                  <a:gd name="connsiteY15" fmla="*/ 167345 h 604568"/>
                  <a:gd name="connsiteX16" fmla="*/ 126109 w 605702"/>
                  <a:gd name="connsiteY16" fmla="*/ 478820 h 604568"/>
                  <a:gd name="connsiteX17" fmla="*/ 438073 w 605702"/>
                  <a:gd name="connsiteY17" fmla="*/ 478820 h 604568"/>
                  <a:gd name="connsiteX18" fmla="*/ 481432 w 605702"/>
                  <a:gd name="connsiteY18" fmla="*/ 228527 h 604568"/>
                  <a:gd name="connsiteX19" fmla="*/ 526741 w 605702"/>
                  <a:gd name="connsiteY19" fmla="*/ 183011 h 604568"/>
                  <a:gd name="connsiteX20" fmla="*/ 481432 w 605702"/>
                  <a:gd name="connsiteY20" fmla="*/ 522111 h 604568"/>
                  <a:gd name="connsiteX21" fmla="*/ 82657 w 605702"/>
                  <a:gd name="connsiteY21" fmla="*/ 522111 h 604568"/>
                  <a:gd name="connsiteX22" fmla="*/ 82657 w 605702"/>
                  <a:gd name="connsiteY22" fmla="*/ 123961 h 604568"/>
                  <a:gd name="connsiteX23" fmla="*/ 246542 w 605702"/>
                  <a:gd name="connsiteY23" fmla="*/ 43775 h 604568"/>
                  <a:gd name="connsiteX24" fmla="*/ 536061 w 605702"/>
                  <a:gd name="connsiteY24" fmla="*/ 0 h 604568"/>
                  <a:gd name="connsiteX25" fmla="*/ 544232 w 605702"/>
                  <a:gd name="connsiteY25" fmla="*/ 61368 h 604568"/>
                  <a:gd name="connsiteX26" fmla="*/ 605702 w 605702"/>
                  <a:gd name="connsiteY26" fmla="*/ 69526 h 604568"/>
                  <a:gd name="connsiteX27" fmla="*/ 524361 w 605702"/>
                  <a:gd name="connsiteY27" fmla="*/ 150732 h 604568"/>
                  <a:gd name="connsiteX28" fmla="*/ 498361 w 605702"/>
                  <a:gd name="connsiteY28" fmla="*/ 147302 h 604568"/>
                  <a:gd name="connsiteX29" fmla="*/ 337721 w 605702"/>
                  <a:gd name="connsiteY29" fmla="*/ 307767 h 604568"/>
                  <a:gd name="connsiteX30" fmla="*/ 339764 w 605702"/>
                  <a:gd name="connsiteY30" fmla="*/ 323063 h 604568"/>
                  <a:gd name="connsiteX31" fmla="*/ 282101 w 605702"/>
                  <a:gd name="connsiteY31" fmla="*/ 380630 h 604568"/>
                  <a:gd name="connsiteX32" fmla="*/ 224437 w 605702"/>
                  <a:gd name="connsiteY32" fmla="*/ 323063 h 604568"/>
                  <a:gd name="connsiteX33" fmla="*/ 282101 w 605702"/>
                  <a:gd name="connsiteY33" fmla="*/ 265495 h 604568"/>
                  <a:gd name="connsiteX34" fmla="*/ 297422 w 605702"/>
                  <a:gd name="connsiteY34" fmla="*/ 267535 h 604568"/>
                  <a:gd name="connsiteX35" fmla="*/ 458155 w 605702"/>
                  <a:gd name="connsiteY35" fmla="*/ 107162 h 604568"/>
                  <a:gd name="connsiteX36" fmla="*/ 454719 w 605702"/>
                  <a:gd name="connsiteY36" fmla="*/ 81206 h 604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605702" h="604568">
                    <a:moveTo>
                      <a:pt x="290910" y="156336"/>
                    </a:moveTo>
                    <a:cubicBezTo>
                      <a:pt x="306137" y="157147"/>
                      <a:pt x="321272" y="160032"/>
                      <a:pt x="335849" y="164992"/>
                    </a:cubicBezTo>
                    <a:lnTo>
                      <a:pt x="288310" y="212456"/>
                    </a:lnTo>
                    <a:cubicBezTo>
                      <a:pt x="257856" y="210695"/>
                      <a:pt x="226844" y="221449"/>
                      <a:pt x="203632" y="244717"/>
                    </a:cubicBezTo>
                    <a:cubicBezTo>
                      <a:pt x="160271" y="287918"/>
                      <a:pt x="160271" y="358187"/>
                      <a:pt x="203632" y="401388"/>
                    </a:cubicBezTo>
                    <a:cubicBezTo>
                      <a:pt x="246900" y="444680"/>
                      <a:pt x="317279" y="444680"/>
                      <a:pt x="360547" y="401388"/>
                    </a:cubicBezTo>
                    <a:cubicBezTo>
                      <a:pt x="383852" y="378211"/>
                      <a:pt x="394623" y="347156"/>
                      <a:pt x="392859" y="316749"/>
                    </a:cubicBezTo>
                    <a:lnTo>
                      <a:pt x="440397" y="269284"/>
                    </a:lnTo>
                    <a:cubicBezTo>
                      <a:pt x="460267" y="327595"/>
                      <a:pt x="446897" y="394620"/>
                      <a:pt x="400287" y="441065"/>
                    </a:cubicBezTo>
                    <a:cubicBezTo>
                      <a:pt x="335106" y="506236"/>
                      <a:pt x="229073" y="506236"/>
                      <a:pt x="163892" y="441065"/>
                    </a:cubicBezTo>
                    <a:cubicBezTo>
                      <a:pt x="98619" y="375987"/>
                      <a:pt x="98619" y="270118"/>
                      <a:pt x="163892" y="205040"/>
                    </a:cubicBezTo>
                    <a:cubicBezTo>
                      <a:pt x="198711" y="170137"/>
                      <a:pt x="245228" y="153902"/>
                      <a:pt x="290910" y="156336"/>
                    </a:cubicBezTo>
                    <a:close/>
                    <a:moveTo>
                      <a:pt x="246542" y="43775"/>
                    </a:moveTo>
                    <a:cubicBezTo>
                      <a:pt x="306463" y="36243"/>
                      <a:pt x="368345" y="47900"/>
                      <a:pt x="422196" y="78723"/>
                    </a:cubicBezTo>
                    <a:lnTo>
                      <a:pt x="376794" y="124054"/>
                    </a:lnTo>
                    <a:cubicBezTo>
                      <a:pt x="294811" y="85305"/>
                      <a:pt x="193980" y="99581"/>
                      <a:pt x="126109" y="167345"/>
                    </a:cubicBezTo>
                    <a:cubicBezTo>
                      <a:pt x="39948" y="253371"/>
                      <a:pt x="39948" y="392793"/>
                      <a:pt x="126109" y="478820"/>
                    </a:cubicBezTo>
                    <a:cubicBezTo>
                      <a:pt x="212271" y="564846"/>
                      <a:pt x="351912" y="564846"/>
                      <a:pt x="438073" y="478820"/>
                    </a:cubicBezTo>
                    <a:cubicBezTo>
                      <a:pt x="505944" y="411055"/>
                      <a:pt x="520428" y="310382"/>
                      <a:pt x="481432" y="228527"/>
                    </a:cubicBezTo>
                    <a:lnTo>
                      <a:pt x="526741" y="183011"/>
                    </a:lnTo>
                    <a:cubicBezTo>
                      <a:pt x="588484" y="290544"/>
                      <a:pt x="573350" y="430244"/>
                      <a:pt x="481432" y="522111"/>
                    </a:cubicBezTo>
                    <a:cubicBezTo>
                      <a:pt x="371316" y="632054"/>
                      <a:pt x="192866" y="632054"/>
                      <a:pt x="82657" y="522111"/>
                    </a:cubicBezTo>
                    <a:cubicBezTo>
                      <a:pt x="-27552" y="412168"/>
                      <a:pt x="-27552" y="233997"/>
                      <a:pt x="82657" y="123961"/>
                    </a:cubicBezTo>
                    <a:cubicBezTo>
                      <a:pt x="128662" y="78028"/>
                      <a:pt x="186622" y="51307"/>
                      <a:pt x="246542" y="43775"/>
                    </a:cubicBezTo>
                    <a:close/>
                    <a:moveTo>
                      <a:pt x="536061" y="0"/>
                    </a:moveTo>
                    <a:lnTo>
                      <a:pt x="544232" y="61368"/>
                    </a:lnTo>
                    <a:lnTo>
                      <a:pt x="605702" y="69526"/>
                    </a:lnTo>
                    <a:lnTo>
                      <a:pt x="524361" y="150732"/>
                    </a:lnTo>
                    <a:lnTo>
                      <a:pt x="498361" y="147302"/>
                    </a:lnTo>
                    <a:lnTo>
                      <a:pt x="337721" y="307767"/>
                    </a:lnTo>
                    <a:cubicBezTo>
                      <a:pt x="339021" y="312588"/>
                      <a:pt x="339764" y="317779"/>
                      <a:pt x="339764" y="323063"/>
                    </a:cubicBezTo>
                    <a:cubicBezTo>
                      <a:pt x="339764" y="354859"/>
                      <a:pt x="313950" y="380630"/>
                      <a:pt x="282101" y="380630"/>
                    </a:cubicBezTo>
                    <a:cubicBezTo>
                      <a:pt x="250251" y="380630"/>
                      <a:pt x="224437" y="354859"/>
                      <a:pt x="224437" y="323063"/>
                    </a:cubicBezTo>
                    <a:cubicBezTo>
                      <a:pt x="224437" y="291266"/>
                      <a:pt x="250251" y="265495"/>
                      <a:pt x="282101" y="265495"/>
                    </a:cubicBezTo>
                    <a:cubicBezTo>
                      <a:pt x="287393" y="265495"/>
                      <a:pt x="292500" y="266237"/>
                      <a:pt x="297422" y="267535"/>
                    </a:cubicBezTo>
                    <a:lnTo>
                      <a:pt x="458155" y="107162"/>
                    </a:lnTo>
                    <a:lnTo>
                      <a:pt x="454719" y="8120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1" name="iśḷïdè">
              <a:extLst>
                <a:ext uri="{FF2B5EF4-FFF2-40B4-BE49-F238E27FC236}">
                  <a16:creationId xmlns:a16="http://schemas.microsoft.com/office/drawing/2014/main" xmlns="" id="{7AF4560F-9C6A-4068-B9D1-150E0F187718}"/>
                </a:ext>
              </a:extLst>
            </p:cNvPr>
            <p:cNvGrpSpPr/>
            <p:nvPr/>
          </p:nvGrpSpPr>
          <p:grpSpPr>
            <a:xfrm>
              <a:off x="9411093" y="1691439"/>
              <a:ext cx="2107807" cy="1837788"/>
              <a:chOff x="7601344" y="4091740"/>
              <a:chExt cx="2107807" cy="1837788"/>
            </a:xfrm>
          </p:grpSpPr>
          <p:grpSp>
            <p:nvGrpSpPr>
              <p:cNvPr id="19" name="îŝlîḑè">
                <a:extLst>
                  <a:ext uri="{FF2B5EF4-FFF2-40B4-BE49-F238E27FC236}">
                    <a16:creationId xmlns:a16="http://schemas.microsoft.com/office/drawing/2014/main" xmlns="" id="{6E2C00C2-BEE5-41CE-BC86-BF89D26FF38C}"/>
                  </a:ext>
                </a:extLst>
              </p:cNvPr>
              <p:cNvGrpSpPr/>
              <p:nvPr/>
            </p:nvGrpSpPr>
            <p:grpSpPr>
              <a:xfrm>
                <a:off x="7601344" y="4817639"/>
                <a:ext cx="2107807" cy="1111889"/>
                <a:chOff x="673100" y="1237334"/>
                <a:chExt cx="3228944" cy="1111889"/>
              </a:xfrm>
            </p:grpSpPr>
            <p:sp>
              <p:nvSpPr>
                <p:cNvPr id="21" name="isľidè">
                  <a:extLst>
                    <a:ext uri="{FF2B5EF4-FFF2-40B4-BE49-F238E27FC236}">
                      <a16:creationId xmlns:a16="http://schemas.microsoft.com/office/drawing/2014/main" xmlns="" id="{94D442DF-8F15-47DB-A6CA-A2829A2819D8}"/>
                    </a:ext>
                  </a:extLst>
                </p:cNvPr>
                <p:cNvSpPr/>
                <p:nvPr/>
              </p:nvSpPr>
              <p:spPr bwMode="auto">
                <a:xfrm>
                  <a:off x="673100" y="1624932"/>
                  <a:ext cx="3228944" cy="72429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22" name="îṣḻïdè">
                  <a:extLst>
                    <a:ext uri="{FF2B5EF4-FFF2-40B4-BE49-F238E27FC236}">
                      <a16:creationId xmlns:a16="http://schemas.microsoft.com/office/drawing/2014/main" xmlns="" id="{E9743381-73C8-4906-B4B6-1F59048F09B0}"/>
                    </a:ext>
                  </a:extLst>
                </p:cNvPr>
                <p:cNvSpPr txBox="1"/>
                <p:nvPr/>
              </p:nvSpPr>
              <p:spPr bwMode="auto">
                <a:xfrm>
                  <a:off x="673100" y="1237334"/>
                  <a:ext cx="3228944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  <p:sp>
            <p:nvSpPr>
              <p:cNvPr id="20" name="íṧḷíḋè">
                <a:extLst>
                  <a:ext uri="{FF2B5EF4-FFF2-40B4-BE49-F238E27FC236}">
                    <a16:creationId xmlns:a16="http://schemas.microsoft.com/office/drawing/2014/main" xmlns="" id="{7E3D91BF-CC2A-4A5B-84AD-A137205C9BB5}"/>
                  </a:ext>
                </a:extLst>
              </p:cNvPr>
              <p:cNvSpPr/>
              <p:nvPr/>
            </p:nvSpPr>
            <p:spPr bwMode="auto">
              <a:xfrm>
                <a:off x="8395094" y="4091740"/>
                <a:ext cx="520306" cy="535142"/>
              </a:xfrm>
              <a:custGeom>
                <a:avLst/>
                <a:gdLst>
                  <a:gd name="T0" fmla="*/ 6023 w 6383"/>
                  <a:gd name="T1" fmla="*/ 2985 h 6575"/>
                  <a:gd name="T2" fmla="*/ 5921 w 6383"/>
                  <a:gd name="T3" fmla="*/ 1957 h 6575"/>
                  <a:gd name="T4" fmla="*/ 5304 w 6383"/>
                  <a:gd name="T5" fmla="*/ 1379 h 6575"/>
                  <a:gd name="T6" fmla="*/ 4619 w 6383"/>
                  <a:gd name="T7" fmla="*/ 608 h 6575"/>
                  <a:gd name="T8" fmla="*/ 3777 w 6383"/>
                  <a:gd name="T9" fmla="*/ 501 h 6575"/>
                  <a:gd name="T10" fmla="*/ 2768 w 6383"/>
                  <a:gd name="T11" fmla="*/ 280 h 6575"/>
                  <a:gd name="T12" fmla="*/ 2028 w 6383"/>
                  <a:gd name="T13" fmla="*/ 688 h 6575"/>
                  <a:gd name="T14" fmla="*/ 1083 w 6383"/>
                  <a:gd name="T15" fmla="*/ 1103 h 6575"/>
                  <a:gd name="T16" fmla="*/ 723 w 6383"/>
                  <a:gd name="T17" fmla="*/ 1868 h 6575"/>
                  <a:gd name="T18" fmla="*/ 201 w 6383"/>
                  <a:gd name="T19" fmla="*/ 2759 h 6575"/>
                  <a:gd name="T20" fmla="*/ 360 w 6383"/>
                  <a:gd name="T21" fmla="*/ 3591 h 6575"/>
                  <a:gd name="T22" fmla="*/ 461 w 6383"/>
                  <a:gd name="T23" fmla="*/ 4619 h 6575"/>
                  <a:gd name="T24" fmla="*/ 1079 w 6383"/>
                  <a:gd name="T25" fmla="*/ 5197 h 6575"/>
                  <a:gd name="T26" fmla="*/ 1764 w 6383"/>
                  <a:gd name="T27" fmla="*/ 5968 h 6575"/>
                  <a:gd name="T28" fmla="*/ 2604 w 6383"/>
                  <a:gd name="T29" fmla="*/ 6073 h 6575"/>
                  <a:gd name="T30" fmla="*/ 3613 w 6383"/>
                  <a:gd name="T31" fmla="*/ 6295 h 6575"/>
                  <a:gd name="T32" fmla="*/ 4353 w 6383"/>
                  <a:gd name="T33" fmla="*/ 5888 h 6575"/>
                  <a:gd name="T34" fmla="*/ 5299 w 6383"/>
                  <a:gd name="T35" fmla="*/ 5473 h 6575"/>
                  <a:gd name="T36" fmla="*/ 5659 w 6383"/>
                  <a:gd name="T37" fmla="*/ 4708 h 6575"/>
                  <a:gd name="T38" fmla="*/ 6180 w 6383"/>
                  <a:gd name="T39" fmla="*/ 3817 h 6575"/>
                  <a:gd name="T40" fmla="*/ 3877 w 6383"/>
                  <a:gd name="T41" fmla="*/ 4231 h 6575"/>
                  <a:gd name="T42" fmla="*/ 3381 w 6383"/>
                  <a:gd name="T43" fmla="*/ 4613 h 6575"/>
                  <a:gd name="T44" fmla="*/ 3287 w 6383"/>
                  <a:gd name="T45" fmla="*/ 4924 h 6575"/>
                  <a:gd name="T46" fmla="*/ 2960 w 6383"/>
                  <a:gd name="T47" fmla="*/ 4820 h 6575"/>
                  <a:gd name="T48" fmla="*/ 2844 w 6383"/>
                  <a:gd name="T49" fmla="*/ 4529 h 6575"/>
                  <a:gd name="T50" fmla="*/ 2356 w 6383"/>
                  <a:gd name="T51" fmla="*/ 4233 h 6575"/>
                  <a:gd name="T52" fmla="*/ 2560 w 6383"/>
                  <a:gd name="T53" fmla="*/ 3940 h 6575"/>
                  <a:gd name="T54" fmla="*/ 3307 w 6383"/>
                  <a:gd name="T55" fmla="*/ 4036 h 6575"/>
                  <a:gd name="T56" fmla="*/ 3193 w 6383"/>
                  <a:gd name="T57" fmla="*/ 3535 h 6575"/>
                  <a:gd name="T58" fmla="*/ 2365 w 6383"/>
                  <a:gd name="T59" fmla="*/ 2705 h 6575"/>
                  <a:gd name="T60" fmla="*/ 2991 w 6383"/>
                  <a:gd name="T61" fmla="*/ 1897 h 6575"/>
                  <a:gd name="T62" fmla="*/ 3105 w 6383"/>
                  <a:gd name="T63" fmla="*/ 1651 h 6575"/>
                  <a:gd name="T64" fmla="*/ 3401 w 6383"/>
                  <a:gd name="T65" fmla="*/ 1856 h 6575"/>
                  <a:gd name="T66" fmla="*/ 3865 w 6383"/>
                  <a:gd name="T67" fmla="*/ 2119 h 6575"/>
                  <a:gd name="T68" fmla="*/ 3847 w 6383"/>
                  <a:gd name="T69" fmla="*/ 2508 h 6575"/>
                  <a:gd name="T70" fmla="*/ 3208 w 6383"/>
                  <a:gd name="T71" fmla="*/ 2464 h 6575"/>
                  <a:gd name="T72" fmla="*/ 3025 w 6383"/>
                  <a:gd name="T73" fmla="*/ 2832 h 6575"/>
                  <a:gd name="T74" fmla="*/ 3647 w 6383"/>
                  <a:gd name="T75" fmla="*/ 3137 h 65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6383" h="6575">
                    <a:moveTo>
                      <a:pt x="6023" y="3591"/>
                    </a:moveTo>
                    <a:cubicBezTo>
                      <a:pt x="5895" y="3409"/>
                      <a:pt x="5895" y="3167"/>
                      <a:pt x="6023" y="2985"/>
                    </a:cubicBezTo>
                    <a:lnTo>
                      <a:pt x="6181" y="2759"/>
                    </a:lnTo>
                    <a:cubicBezTo>
                      <a:pt x="6383" y="2472"/>
                      <a:pt x="6253" y="2072"/>
                      <a:pt x="5921" y="1957"/>
                    </a:cubicBezTo>
                    <a:lnTo>
                      <a:pt x="5660" y="1868"/>
                    </a:lnTo>
                    <a:cubicBezTo>
                      <a:pt x="5451" y="1796"/>
                      <a:pt x="5308" y="1600"/>
                      <a:pt x="5304" y="1379"/>
                    </a:cubicBezTo>
                    <a:lnTo>
                      <a:pt x="5300" y="1103"/>
                    </a:lnTo>
                    <a:cubicBezTo>
                      <a:pt x="5295" y="752"/>
                      <a:pt x="4953" y="505"/>
                      <a:pt x="4619" y="608"/>
                    </a:cubicBezTo>
                    <a:lnTo>
                      <a:pt x="4353" y="688"/>
                    </a:lnTo>
                    <a:cubicBezTo>
                      <a:pt x="4141" y="753"/>
                      <a:pt x="3911" y="679"/>
                      <a:pt x="3777" y="501"/>
                    </a:cubicBezTo>
                    <a:lnTo>
                      <a:pt x="3611" y="280"/>
                    </a:lnTo>
                    <a:cubicBezTo>
                      <a:pt x="3400" y="0"/>
                      <a:pt x="2979" y="0"/>
                      <a:pt x="2768" y="280"/>
                    </a:cubicBezTo>
                    <a:lnTo>
                      <a:pt x="2604" y="501"/>
                    </a:lnTo>
                    <a:cubicBezTo>
                      <a:pt x="2471" y="679"/>
                      <a:pt x="2240" y="753"/>
                      <a:pt x="2028" y="688"/>
                    </a:cubicBezTo>
                    <a:lnTo>
                      <a:pt x="1764" y="608"/>
                    </a:lnTo>
                    <a:cubicBezTo>
                      <a:pt x="1429" y="505"/>
                      <a:pt x="1088" y="752"/>
                      <a:pt x="1083" y="1103"/>
                    </a:cubicBezTo>
                    <a:lnTo>
                      <a:pt x="1079" y="1379"/>
                    </a:lnTo>
                    <a:cubicBezTo>
                      <a:pt x="1075" y="1600"/>
                      <a:pt x="933" y="1796"/>
                      <a:pt x="723" y="1868"/>
                    </a:cubicBezTo>
                    <a:lnTo>
                      <a:pt x="461" y="1957"/>
                    </a:lnTo>
                    <a:cubicBezTo>
                      <a:pt x="129" y="2071"/>
                      <a:pt x="0" y="2471"/>
                      <a:pt x="201" y="2759"/>
                    </a:cubicBezTo>
                    <a:lnTo>
                      <a:pt x="360" y="2985"/>
                    </a:lnTo>
                    <a:cubicBezTo>
                      <a:pt x="488" y="3167"/>
                      <a:pt x="488" y="3409"/>
                      <a:pt x="360" y="3591"/>
                    </a:cubicBezTo>
                    <a:lnTo>
                      <a:pt x="201" y="3817"/>
                    </a:lnTo>
                    <a:cubicBezTo>
                      <a:pt x="0" y="4104"/>
                      <a:pt x="129" y="4504"/>
                      <a:pt x="461" y="4619"/>
                    </a:cubicBezTo>
                    <a:lnTo>
                      <a:pt x="723" y="4708"/>
                    </a:lnTo>
                    <a:cubicBezTo>
                      <a:pt x="932" y="4780"/>
                      <a:pt x="1075" y="4976"/>
                      <a:pt x="1079" y="5197"/>
                    </a:cubicBezTo>
                    <a:lnTo>
                      <a:pt x="1083" y="5473"/>
                    </a:lnTo>
                    <a:cubicBezTo>
                      <a:pt x="1088" y="5824"/>
                      <a:pt x="1429" y="6071"/>
                      <a:pt x="1764" y="5968"/>
                    </a:cubicBezTo>
                    <a:lnTo>
                      <a:pt x="2028" y="5887"/>
                    </a:lnTo>
                    <a:cubicBezTo>
                      <a:pt x="2240" y="5821"/>
                      <a:pt x="2471" y="5896"/>
                      <a:pt x="2604" y="6073"/>
                    </a:cubicBezTo>
                    <a:lnTo>
                      <a:pt x="2771" y="6295"/>
                    </a:lnTo>
                    <a:cubicBezTo>
                      <a:pt x="2981" y="6575"/>
                      <a:pt x="3403" y="6575"/>
                      <a:pt x="3613" y="6295"/>
                    </a:cubicBezTo>
                    <a:lnTo>
                      <a:pt x="3777" y="6075"/>
                    </a:lnTo>
                    <a:cubicBezTo>
                      <a:pt x="3911" y="5897"/>
                      <a:pt x="4141" y="5823"/>
                      <a:pt x="4353" y="5888"/>
                    </a:cubicBezTo>
                    <a:lnTo>
                      <a:pt x="4617" y="5968"/>
                    </a:lnTo>
                    <a:cubicBezTo>
                      <a:pt x="4952" y="6071"/>
                      <a:pt x="5293" y="5824"/>
                      <a:pt x="5299" y="5473"/>
                    </a:cubicBezTo>
                    <a:lnTo>
                      <a:pt x="5303" y="5197"/>
                    </a:lnTo>
                    <a:cubicBezTo>
                      <a:pt x="5307" y="4976"/>
                      <a:pt x="5448" y="4780"/>
                      <a:pt x="5659" y="4708"/>
                    </a:cubicBezTo>
                    <a:lnTo>
                      <a:pt x="5920" y="4619"/>
                    </a:lnTo>
                    <a:cubicBezTo>
                      <a:pt x="6252" y="4505"/>
                      <a:pt x="6381" y="4105"/>
                      <a:pt x="6180" y="3817"/>
                    </a:cubicBezTo>
                    <a:lnTo>
                      <a:pt x="6023" y="3591"/>
                    </a:lnTo>
                    <a:close/>
                    <a:moveTo>
                      <a:pt x="3877" y="4231"/>
                    </a:moveTo>
                    <a:cubicBezTo>
                      <a:pt x="3773" y="4357"/>
                      <a:pt x="3637" y="4443"/>
                      <a:pt x="3479" y="4487"/>
                    </a:cubicBezTo>
                    <a:cubicBezTo>
                      <a:pt x="3409" y="4505"/>
                      <a:pt x="3379" y="4541"/>
                      <a:pt x="3381" y="4613"/>
                    </a:cubicBezTo>
                    <a:cubicBezTo>
                      <a:pt x="3384" y="4684"/>
                      <a:pt x="3381" y="4755"/>
                      <a:pt x="3381" y="4825"/>
                    </a:cubicBezTo>
                    <a:cubicBezTo>
                      <a:pt x="3381" y="4888"/>
                      <a:pt x="3349" y="4923"/>
                      <a:pt x="3287" y="4924"/>
                    </a:cubicBezTo>
                    <a:cubicBezTo>
                      <a:pt x="3211" y="4925"/>
                      <a:pt x="3135" y="4925"/>
                      <a:pt x="3059" y="4924"/>
                    </a:cubicBezTo>
                    <a:cubicBezTo>
                      <a:pt x="2992" y="4923"/>
                      <a:pt x="2961" y="4885"/>
                      <a:pt x="2960" y="4820"/>
                    </a:cubicBezTo>
                    <a:cubicBezTo>
                      <a:pt x="2960" y="4768"/>
                      <a:pt x="2959" y="4717"/>
                      <a:pt x="2959" y="4665"/>
                    </a:cubicBezTo>
                    <a:cubicBezTo>
                      <a:pt x="2957" y="4552"/>
                      <a:pt x="2953" y="4547"/>
                      <a:pt x="2844" y="4529"/>
                    </a:cubicBezTo>
                    <a:cubicBezTo>
                      <a:pt x="2704" y="4507"/>
                      <a:pt x="2567" y="4475"/>
                      <a:pt x="2439" y="4413"/>
                    </a:cubicBezTo>
                    <a:cubicBezTo>
                      <a:pt x="2337" y="4364"/>
                      <a:pt x="2328" y="4339"/>
                      <a:pt x="2356" y="4233"/>
                    </a:cubicBezTo>
                    <a:cubicBezTo>
                      <a:pt x="2377" y="4155"/>
                      <a:pt x="2399" y="4076"/>
                      <a:pt x="2424" y="3999"/>
                    </a:cubicBezTo>
                    <a:cubicBezTo>
                      <a:pt x="2452" y="3908"/>
                      <a:pt x="2477" y="3897"/>
                      <a:pt x="2560" y="3940"/>
                    </a:cubicBezTo>
                    <a:cubicBezTo>
                      <a:pt x="2701" y="4013"/>
                      <a:pt x="2852" y="4055"/>
                      <a:pt x="3011" y="4075"/>
                    </a:cubicBezTo>
                    <a:cubicBezTo>
                      <a:pt x="3112" y="4088"/>
                      <a:pt x="3212" y="4077"/>
                      <a:pt x="3307" y="4036"/>
                    </a:cubicBezTo>
                    <a:cubicBezTo>
                      <a:pt x="3483" y="3959"/>
                      <a:pt x="3511" y="3755"/>
                      <a:pt x="3361" y="3633"/>
                    </a:cubicBezTo>
                    <a:cubicBezTo>
                      <a:pt x="3311" y="3592"/>
                      <a:pt x="3253" y="3561"/>
                      <a:pt x="3193" y="3535"/>
                    </a:cubicBezTo>
                    <a:cubicBezTo>
                      <a:pt x="3039" y="3467"/>
                      <a:pt x="2879" y="3415"/>
                      <a:pt x="2733" y="3328"/>
                    </a:cubicBezTo>
                    <a:cubicBezTo>
                      <a:pt x="2497" y="3187"/>
                      <a:pt x="2347" y="2992"/>
                      <a:pt x="2365" y="2705"/>
                    </a:cubicBezTo>
                    <a:cubicBezTo>
                      <a:pt x="2385" y="2380"/>
                      <a:pt x="2569" y="2177"/>
                      <a:pt x="2867" y="2069"/>
                    </a:cubicBezTo>
                    <a:cubicBezTo>
                      <a:pt x="2989" y="2024"/>
                      <a:pt x="2991" y="2027"/>
                      <a:pt x="2991" y="1897"/>
                    </a:cubicBezTo>
                    <a:lnTo>
                      <a:pt x="2991" y="1767"/>
                    </a:lnTo>
                    <a:cubicBezTo>
                      <a:pt x="2993" y="1669"/>
                      <a:pt x="3009" y="1653"/>
                      <a:pt x="3105" y="1651"/>
                    </a:cubicBezTo>
                    <a:cubicBezTo>
                      <a:pt x="3135" y="1649"/>
                      <a:pt x="3165" y="1651"/>
                      <a:pt x="3195" y="1651"/>
                    </a:cubicBezTo>
                    <a:cubicBezTo>
                      <a:pt x="3400" y="1651"/>
                      <a:pt x="3400" y="1651"/>
                      <a:pt x="3401" y="1856"/>
                    </a:cubicBezTo>
                    <a:cubicBezTo>
                      <a:pt x="3401" y="2001"/>
                      <a:pt x="3401" y="2001"/>
                      <a:pt x="3547" y="2024"/>
                    </a:cubicBezTo>
                    <a:cubicBezTo>
                      <a:pt x="3657" y="2041"/>
                      <a:pt x="3764" y="2075"/>
                      <a:pt x="3865" y="2119"/>
                    </a:cubicBezTo>
                    <a:cubicBezTo>
                      <a:pt x="3921" y="2144"/>
                      <a:pt x="3943" y="2183"/>
                      <a:pt x="3925" y="2243"/>
                    </a:cubicBezTo>
                    <a:cubicBezTo>
                      <a:pt x="3900" y="2332"/>
                      <a:pt x="3876" y="2420"/>
                      <a:pt x="3847" y="2508"/>
                    </a:cubicBezTo>
                    <a:cubicBezTo>
                      <a:pt x="3820" y="2591"/>
                      <a:pt x="3793" y="2603"/>
                      <a:pt x="3713" y="2564"/>
                    </a:cubicBezTo>
                    <a:cubicBezTo>
                      <a:pt x="3553" y="2487"/>
                      <a:pt x="3385" y="2455"/>
                      <a:pt x="3208" y="2464"/>
                    </a:cubicBezTo>
                    <a:cubicBezTo>
                      <a:pt x="3161" y="2467"/>
                      <a:pt x="3116" y="2473"/>
                      <a:pt x="3073" y="2492"/>
                    </a:cubicBezTo>
                    <a:cubicBezTo>
                      <a:pt x="2920" y="2559"/>
                      <a:pt x="2896" y="2728"/>
                      <a:pt x="3025" y="2832"/>
                    </a:cubicBezTo>
                    <a:cubicBezTo>
                      <a:pt x="3091" y="2885"/>
                      <a:pt x="3167" y="2923"/>
                      <a:pt x="3245" y="2956"/>
                    </a:cubicBezTo>
                    <a:cubicBezTo>
                      <a:pt x="3381" y="3012"/>
                      <a:pt x="3517" y="3065"/>
                      <a:pt x="3647" y="3137"/>
                    </a:cubicBezTo>
                    <a:cubicBezTo>
                      <a:pt x="4056" y="3365"/>
                      <a:pt x="4167" y="3880"/>
                      <a:pt x="3877" y="4231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12" name="iSḷíḋe">
              <a:extLst>
                <a:ext uri="{FF2B5EF4-FFF2-40B4-BE49-F238E27FC236}">
                  <a16:creationId xmlns:a16="http://schemas.microsoft.com/office/drawing/2014/main" xmlns="" id="{F97F9A2C-C050-44E0-8A67-BD5711E603ED}"/>
                </a:ext>
              </a:extLst>
            </p:cNvPr>
            <p:cNvGrpSpPr/>
            <p:nvPr/>
          </p:nvGrpSpPr>
          <p:grpSpPr>
            <a:xfrm>
              <a:off x="3579766" y="1718739"/>
              <a:ext cx="2107807" cy="1810488"/>
              <a:chOff x="2482850" y="4119040"/>
              <a:chExt cx="2107807" cy="1810488"/>
            </a:xfrm>
          </p:grpSpPr>
          <p:grpSp>
            <p:nvGrpSpPr>
              <p:cNvPr id="15" name="ï$ḻiḑé">
                <a:extLst>
                  <a:ext uri="{FF2B5EF4-FFF2-40B4-BE49-F238E27FC236}">
                    <a16:creationId xmlns:a16="http://schemas.microsoft.com/office/drawing/2014/main" xmlns="" id="{8DB5AAA5-7B70-4F7D-88EA-1E83A2AD30D6}"/>
                  </a:ext>
                </a:extLst>
              </p:cNvPr>
              <p:cNvGrpSpPr/>
              <p:nvPr/>
            </p:nvGrpSpPr>
            <p:grpSpPr>
              <a:xfrm>
                <a:off x="2482850" y="4817639"/>
                <a:ext cx="2107807" cy="1111889"/>
                <a:chOff x="4081943" y="4823989"/>
                <a:chExt cx="2107807" cy="1111889"/>
              </a:xfrm>
            </p:grpSpPr>
            <p:sp>
              <p:nvSpPr>
                <p:cNvPr id="17" name="ïṣ1ïḍé">
                  <a:extLst>
                    <a:ext uri="{FF2B5EF4-FFF2-40B4-BE49-F238E27FC236}">
                      <a16:creationId xmlns:a16="http://schemas.microsoft.com/office/drawing/2014/main" xmlns="" id="{F6F71424-D9E5-4143-8A1F-170369047816}"/>
                    </a:ext>
                  </a:extLst>
                </p:cNvPr>
                <p:cNvSpPr/>
                <p:nvPr/>
              </p:nvSpPr>
              <p:spPr bwMode="auto">
                <a:xfrm>
                  <a:off x="4081943" y="5211587"/>
                  <a:ext cx="2107807" cy="72429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18" name="iṧḷiḍè">
                  <a:extLst>
                    <a:ext uri="{FF2B5EF4-FFF2-40B4-BE49-F238E27FC236}">
                      <a16:creationId xmlns:a16="http://schemas.microsoft.com/office/drawing/2014/main" xmlns="" id="{E9A96911-2F44-4F94-992D-7345901C0AA5}"/>
                    </a:ext>
                  </a:extLst>
                </p:cNvPr>
                <p:cNvSpPr txBox="1"/>
                <p:nvPr/>
              </p:nvSpPr>
              <p:spPr bwMode="auto">
                <a:xfrm>
                  <a:off x="4081943" y="4823989"/>
                  <a:ext cx="2107807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  <p:sp>
            <p:nvSpPr>
              <p:cNvPr id="16" name="íṧlídè">
                <a:extLst>
                  <a:ext uri="{FF2B5EF4-FFF2-40B4-BE49-F238E27FC236}">
                    <a16:creationId xmlns:a16="http://schemas.microsoft.com/office/drawing/2014/main" xmlns="" id="{236E0198-406D-4FE9-AFB6-7293A0A4A063}"/>
                  </a:ext>
                </a:extLst>
              </p:cNvPr>
              <p:cNvSpPr/>
              <p:nvPr/>
            </p:nvSpPr>
            <p:spPr bwMode="auto">
              <a:xfrm>
                <a:off x="3286918" y="4119040"/>
                <a:ext cx="499670" cy="480542"/>
              </a:xfrm>
              <a:custGeom>
                <a:avLst/>
                <a:gdLst>
                  <a:gd name="connsiteX0" fmla="*/ 61288 w 609549"/>
                  <a:gd name="connsiteY0" fmla="*/ 383285 h 586216"/>
                  <a:gd name="connsiteX1" fmla="*/ 71162 w 609549"/>
                  <a:gd name="connsiteY1" fmla="*/ 387101 h 586216"/>
                  <a:gd name="connsiteX2" fmla="*/ 120018 w 609549"/>
                  <a:gd name="connsiteY2" fmla="*/ 435892 h 586216"/>
                  <a:gd name="connsiteX3" fmla="*/ 120018 w 609549"/>
                  <a:gd name="connsiteY3" fmla="*/ 454200 h 586216"/>
                  <a:gd name="connsiteX4" fmla="*/ 56639 w 609549"/>
                  <a:gd name="connsiteY4" fmla="*/ 517543 h 586216"/>
                  <a:gd name="connsiteX5" fmla="*/ 35592 w 609549"/>
                  <a:gd name="connsiteY5" fmla="*/ 513644 h 586216"/>
                  <a:gd name="connsiteX6" fmla="*/ 51877 w 609549"/>
                  <a:gd name="connsiteY6" fmla="*/ 388099 h 586216"/>
                  <a:gd name="connsiteX7" fmla="*/ 61288 w 609549"/>
                  <a:gd name="connsiteY7" fmla="*/ 383285 h 586216"/>
                  <a:gd name="connsiteX8" fmla="*/ 235245 w 609549"/>
                  <a:gd name="connsiteY8" fmla="*/ 302810 h 586216"/>
                  <a:gd name="connsiteX9" fmla="*/ 306042 w 609549"/>
                  <a:gd name="connsiteY9" fmla="*/ 373466 h 586216"/>
                  <a:gd name="connsiteX10" fmla="*/ 258717 w 609549"/>
                  <a:gd name="connsiteY10" fmla="*/ 420680 h 586216"/>
                  <a:gd name="connsiteX11" fmla="*/ 230246 w 609549"/>
                  <a:gd name="connsiteY11" fmla="*/ 550152 h 586216"/>
                  <a:gd name="connsiteX12" fmla="*/ 92223 w 609549"/>
                  <a:gd name="connsiteY12" fmla="*/ 575305 h 586216"/>
                  <a:gd name="connsiteX13" fmla="*/ 88748 w 609549"/>
                  <a:gd name="connsiteY13" fmla="*/ 556143 h 586216"/>
                  <a:gd name="connsiteX14" fmla="*/ 165115 w 609549"/>
                  <a:gd name="connsiteY14" fmla="*/ 479877 h 586216"/>
                  <a:gd name="connsiteX15" fmla="*/ 165115 w 609549"/>
                  <a:gd name="connsiteY15" fmla="*/ 446308 h 586216"/>
                  <a:gd name="connsiteX16" fmla="*/ 88700 w 609549"/>
                  <a:gd name="connsiteY16" fmla="*/ 369995 h 586216"/>
                  <a:gd name="connsiteX17" fmla="*/ 92128 w 609549"/>
                  <a:gd name="connsiteY17" fmla="*/ 350976 h 586216"/>
                  <a:gd name="connsiteX18" fmla="*/ 189111 w 609549"/>
                  <a:gd name="connsiteY18" fmla="*/ 348884 h 586216"/>
                  <a:gd name="connsiteX19" fmla="*/ 257958 w 609549"/>
                  <a:gd name="connsiteY19" fmla="*/ 161679 h 586216"/>
                  <a:gd name="connsiteX20" fmla="*/ 317251 w 609549"/>
                  <a:gd name="connsiteY20" fmla="*/ 220879 h 586216"/>
                  <a:gd name="connsiteX21" fmla="*/ 388070 w 609549"/>
                  <a:gd name="connsiteY21" fmla="*/ 291586 h 586216"/>
                  <a:gd name="connsiteX22" fmla="*/ 604906 w 609549"/>
                  <a:gd name="connsiteY22" fmla="*/ 508130 h 586216"/>
                  <a:gd name="connsiteX23" fmla="*/ 604906 w 609549"/>
                  <a:gd name="connsiteY23" fmla="*/ 530526 h 586216"/>
                  <a:gd name="connsiteX24" fmla="*/ 556567 w 609549"/>
                  <a:gd name="connsiteY24" fmla="*/ 578789 h 586216"/>
                  <a:gd name="connsiteX25" fmla="*/ 545327 w 609549"/>
                  <a:gd name="connsiteY25" fmla="*/ 583449 h 586216"/>
                  <a:gd name="connsiteX26" fmla="*/ 534135 w 609549"/>
                  <a:gd name="connsiteY26" fmla="*/ 578789 h 586216"/>
                  <a:gd name="connsiteX27" fmla="*/ 317251 w 609549"/>
                  <a:gd name="connsiteY27" fmla="*/ 362293 h 586216"/>
                  <a:gd name="connsiteX28" fmla="*/ 246481 w 609549"/>
                  <a:gd name="connsiteY28" fmla="*/ 291586 h 586216"/>
                  <a:gd name="connsiteX29" fmla="*/ 187140 w 609549"/>
                  <a:gd name="connsiteY29" fmla="*/ 232339 h 586216"/>
                  <a:gd name="connsiteX30" fmla="*/ 58606 w 609549"/>
                  <a:gd name="connsiteY30" fmla="*/ 160814 h 586216"/>
                  <a:gd name="connsiteX31" fmla="*/ 126401 w 609549"/>
                  <a:gd name="connsiteY31" fmla="*/ 228498 h 586216"/>
                  <a:gd name="connsiteX32" fmla="*/ 111975 w 609549"/>
                  <a:gd name="connsiteY32" fmla="*/ 242899 h 586216"/>
                  <a:gd name="connsiteX33" fmla="*/ 119307 w 609549"/>
                  <a:gd name="connsiteY33" fmla="*/ 250219 h 586216"/>
                  <a:gd name="connsiteX34" fmla="*/ 119307 w 609549"/>
                  <a:gd name="connsiteY34" fmla="*/ 277692 h 586216"/>
                  <a:gd name="connsiteX35" fmla="*/ 115641 w 609549"/>
                  <a:gd name="connsiteY35" fmla="*/ 281352 h 586216"/>
                  <a:gd name="connsiteX36" fmla="*/ 88123 w 609549"/>
                  <a:gd name="connsiteY36" fmla="*/ 281352 h 586216"/>
                  <a:gd name="connsiteX37" fmla="*/ 5712 w 609549"/>
                  <a:gd name="connsiteY37" fmla="*/ 199029 h 586216"/>
                  <a:gd name="connsiteX38" fmla="*/ 5712 w 609549"/>
                  <a:gd name="connsiteY38" fmla="*/ 171604 h 586216"/>
                  <a:gd name="connsiteX39" fmla="*/ 9378 w 609549"/>
                  <a:gd name="connsiteY39" fmla="*/ 167944 h 586216"/>
                  <a:gd name="connsiteX40" fmla="*/ 36849 w 609549"/>
                  <a:gd name="connsiteY40" fmla="*/ 167944 h 586216"/>
                  <a:gd name="connsiteX41" fmla="*/ 44180 w 609549"/>
                  <a:gd name="connsiteY41" fmla="*/ 175264 h 586216"/>
                  <a:gd name="connsiteX42" fmla="*/ 585775 w 609549"/>
                  <a:gd name="connsiteY42" fmla="*/ 66370 h 586216"/>
                  <a:gd name="connsiteX43" fmla="*/ 595263 w 609549"/>
                  <a:gd name="connsiteY43" fmla="*/ 73839 h 586216"/>
                  <a:gd name="connsiteX44" fmla="*/ 578978 w 609549"/>
                  <a:gd name="connsiteY44" fmla="*/ 199341 h 586216"/>
                  <a:gd name="connsiteX45" fmla="*/ 559693 w 609549"/>
                  <a:gd name="connsiteY45" fmla="*/ 200387 h 586216"/>
                  <a:gd name="connsiteX46" fmla="*/ 510789 w 609549"/>
                  <a:gd name="connsiteY46" fmla="*/ 151612 h 586216"/>
                  <a:gd name="connsiteX47" fmla="*/ 510789 w 609549"/>
                  <a:gd name="connsiteY47" fmla="*/ 133262 h 586216"/>
                  <a:gd name="connsiteX48" fmla="*/ 574216 w 609549"/>
                  <a:gd name="connsiteY48" fmla="*/ 69988 h 586216"/>
                  <a:gd name="connsiteX49" fmla="*/ 585775 w 609549"/>
                  <a:gd name="connsiteY49" fmla="*/ 66370 h 586216"/>
                  <a:gd name="connsiteX50" fmla="*/ 158702 w 609549"/>
                  <a:gd name="connsiteY50" fmla="*/ 26758 h 586216"/>
                  <a:gd name="connsiteX51" fmla="*/ 172463 w 609549"/>
                  <a:gd name="connsiteY51" fmla="*/ 32464 h 586216"/>
                  <a:gd name="connsiteX52" fmla="*/ 179701 w 609549"/>
                  <a:gd name="connsiteY52" fmla="*/ 39691 h 586216"/>
                  <a:gd name="connsiteX53" fmla="*/ 246935 w 609549"/>
                  <a:gd name="connsiteY53" fmla="*/ 106831 h 586216"/>
                  <a:gd name="connsiteX54" fmla="*/ 254886 w 609549"/>
                  <a:gd name="connsiteY54" fmla="*/ 114819 h 586216"/>
                  <a:gd name="connsiteX55" fmla="*/ 257600 w 609549"/>
                  <a:gd name="connsiteY55" fmla="*/ 138879 h 586216"/>
                  <a:gd name="connsiteX56" fmla="*/ 254886 w 609549"/>
                  <a:gd name="connsiteY56" fmla="*/ 142255 h 586216"/>
                  <a:gd name="connsiteX57" fmla="*/ 252315 w 609549"/>
                  <a:gd name="connsiteY57" fmla="*/ 144823 h 586216"/>
                  <a:gd name="connsiteX58" fmla="*/ 246696 w 609549"/>
                  <a:gd name="connsiteY58" fmla="*/ 150434 h 586216"/>
                  <a:gd name="connsiteX59" fmla="*/ 175892 w 609549"/>
                  <a:gd name="connsiteY59" fmla="*/ 221140 h 586216"/>
                  <a:gd name="connsiteX60" fmla="*/ 172463 w 609549"/>
                  <a:gd name="connsiteY60" fmla="*/ 224611 h 586216"/>
                  <a:gd name="connsiteX61" fmla="*/ 170130 w 609549"/>
                  <a:gd name="connsiteY61" fmla="*/ 226560 h 586216"/>
                  <a:gd name="connsiteX62" fmla="*/ 162274 w 609549"/>
                  <a:gd name="connsiteY62" fmla="*/ 229936 h 586216"/>
                  <a:gd name="connsiteX63" fmla="*/ 158702 w 609549"/>
                  <a:gd name="connsiteY63" fmla="*/ 230269 h 586216"/>
                  <a:gd name="connsiteX64" fmla="*/ 144942 w 609549"/>
                  <a:gd name="connsiteY64" fmla="*/ 224611 h 586216"/>
                  <a:gd name="connsiteX65" fmla="*/ 137609 w 609549"/>
                  <a:gd name="connsiteY65" fmla="*/ 217288 h 586216"/>
                  <a:gd name="connsiteX66" fmla="*/ 69804 w 609549"/>
                  <a:gd name="connsiteY66" fmla="*/ 149578 h 586216"/>
                  <a:gd name="connsiteX67" fmla="*/ 62519 w 609549"/>
                  <a:gd name="connsiteY67" fmla="*/ 142255 h 586216"/>
                  <a:gd name="connsiteX68" fmla="*/ 62519 w 609549"/>
                  <a:gd name="connsiteY68" fmla="*/ 114819 h 586216"/>
                  <a:gd name="connsiteX69" fmla="*/ 144942 w 609549"/>
                  <a:gd name="connsiteY69" fmla="*/ 32464 h 586216"/>
                  <a:gd name="connsiteX70" fmla="*/ 158702 w 609549"/>
                  <a:gd name="connsiteY70" fmla="*/ 26758 h 586216"/>
                  <a:gd name="connsiteX71" fmla="*/ 254809 w 609549"/>
                  <a:gd name="connsiteY71" fmla="*/ 6542 h 586216"/>
                  <a:gd name="connsiteX72" fmla="*/ 321015 w 609549"/>
                  <a:gd name="connsiteY72" fmla="*/ 29913 h 586216"/>
                  <a:gd name="connsiteX73" fmla="*/ 260017 w 609549"/>
                  <a:gd name="connsiteY73" fmla="*/ 97465 h 586216"/>
                  <a:gd name="connsiteX74" fmla="*/ 193067 w 609549"/>
                  <a:gd name="connsiteY74" fmla="*/ 30626 h 586216"/>
                  <a:gd name="connsiteX75" fmla="*/ 254809 w 609549"/>
                  <a:gd name="connsiteY75" fmla="*/ 6542 h 586216"/>
                  <a:gd name="connsiteX76" fmla="*/ 503105 w 609549"/>
                  <a:gd name="connsiteY76" fmla="*/ 953 h 586216"/>
                  <a:gd name="connsiteX77" fmla="*/ 538560 w 609549"/>
                  <a:gd name="connsiteY77" fmla="*/ 10911 h 586216"/>
                  <a:gd name="connsiteX78" fmla="*/ 542083 w 609549"/>
                  <a:gd name="connsiteY78" fmla="*/ 30073 h 586216"/>
                  <a:gd name="connsiteX79" fmla="*/ 465709 w 609549"/>
                  <a:gd name="connsiteY79" fmla="*/ 106341 h 586216"/>
                  <a:gd name="connsiteX80" fmla="*/ 465709 w 609549"/>
                  <a:gd name="connsiteY80" fmla="*/ 139911 h 586216"/>
                  <a:gd name="connsiteX81" fmla="*/ 542131 w 609549"/>
                  <a:gd name="connsiteY81" fmla="*/ 216227 h 586216"/>
                  <a:gd name="connsiteX82" fmla="*/ 538655 w 609549"/>
                  <a:gd name="connsiteY82" fmla="*/ 235246 h 586216"/>
                  <a:gd name="connsiteX83" fmla="*/ 442187 w 609549"/>
                  <a:gd name="connsiteY83" fmla="*/ 237528 h 586216"/>
                  <a:gd name="connsiteX84" fmla="*/ 399238 w 609549"/>
                  <a:gd name="connsiteY84" fmla="*/ 280370 h 586216"/>
                  <a:gd name="connsiteX85" fmla="*/ 328482 w 609549"/>
                  <a:gd name="connsiteY85" fmla="*/ 209712 h 586216"/>
                  <a:gd name="connsiteX86" fmla="*/ 372240 w 609549"/>
                  <a:gd name="connsiteY86" fmla="*/ 166015 h 586216"/>
                  <a:gd name="connsiteX87" fmla="*/ 400571 w 609549"/>
                  <a:gd name="connsiteY87" fmla="*/ 36064 h 586216"/>
                  <a:gd name="connsiteX88" fmla="*/ 503105 w 609549"/>
                  <a:gd name="connsiteY88" fmla="*/ 953 h 586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609549" h="586216">
                    <a:moveTo>
                      <a:pt x="61288" y="383285"/>
                    </a:moveTo>
                    <a:cubicBezTo>
                      <a:pt x="64829" y="383106"/>
                      <a:pt x="68448" y="384367"/>
                      <a:pt x="71162" y="387101"/>
                    </a:cubicBezTo>
                    <a:lnTo>
                      <a:pt x="120018" y="435892"/>
                    </a:lnTo>
                    <a:cubicBezTo>
                      <a:pt x="125113" y="440933"/>
                      <a:pt x="125113" y="449160"/>
                      <a:pt x="120018" y="454200"/>
                    </a:cubicBezTo>
                    <a:lnTo>
                      <a:pt x="56639" y="517543"/>
                    </a:lnTo>
                    <a:cubicBezTo>
                      <a:pt x="50211" y="523963"/>
                      <a:pt x="39211" y="522013"/>
                      <a:pt x="35592" y="513644"/>
                    </a:cubicBezTo>
                    <a:cubicBezTo>
                      <a:pt x="17783" y="472794"/>
                      <a:pt x="23211" y="424288"/>
                      <a:pt x="51877" y="388099"/>
                    </a:cubicBezTo>
                    <a:cubicBezTo>
                      <a:pt x="54282" y="385079"/>
                      <a:pt x="57746" y="383463"/>
                      <a:pt x="61288" y="383285"/>
                    </a:cubicBezTo>
                    <a:close/>
                    <a:moveTo>
                      <a:pt x="235245" y="302810"/>
                    </a:moveTo>
                    <a:lnTo>
                      <a:pt x="306042" y="373466"/>
                    </a:lnTo>
                    <a:lnTo>
                      <a:pt x="258717" y="420680"/>
                    </a:lnTo>
                    <a:cubicBezTo>
                      <a:pt x="274667" y="464329"/>
                      <a:pt x="265192" y="515300"/>
                      <a:pt x="230246" y="550152"/>
                    </a:cubicBezTo>
                    <a:cubicBezTo>
                      <a:pt x="192919" y="587430"/>
                      <a:pt x="137644" y="595798"/>
                      <a:pt x="92223" y="575305"/>
                    </a:cubicBezTo>
                    <a:cubicBezTo>
                      <a:pt x="84701" y="571882"/>
                      <a:pt x="82892" y="561992"/>
                      <a:pt x="88748" y="556143"/>
                    </a:cubicBezTo>
                    <a:lnTo>
                      <a:pt x="165115" y="479877"/>
                    </a:lnTo>
                    <a:cubicBezTo>
                      <a:pt x="174399" y="470605"/>
                      <a:pt x="174399" y="455580"/>
                      <a:pt x="165115" y="446308"/>
                    </a:cubicBezTo>
                    <a:lnTo>
                      <a:pt x="88700" y="369995"/>
                    </a:lnTo>
                    <a:cubicBezTo>
                      <a:pt x="82844" y="364194"/>
                      <a:pt x="84653" y="354399"/>
                      <a:pt x="92128" y="350976"/>
                    </a:cubicBezTo>
                    <a:cubicBezTo>
                      <a:pt x="122789" y="337092"/>
                      <a:pt x="157973" y="336379"/>
                      <a:pt x="189111" y="348884"/>
                    </a:cubicBezTo>
                    <a:close/>
                    <a:moveTo>
                      <a:pt x="257958" y="161679"/>
                    </a:moveTo>
                    <a:lnTo>
                      <a:pt x="317251" y="220879"/>
                    </a:lnTo>
                    <a:lnTo>
                      <a:pt x="388070" y="291586"/>
                    </a:lnTo>
                    <a:lnTo>
                      <a:pt x="604906" y="508130"/>
                    </a:lnTo>
                    <a:cubicBezTo>
                      <a:pt x="611097" y="514311"/>
                      <a:pt x="611097" y="524344"/>
                      <a:pt x="604906" y="530526"/>
                    </a:cubicBezTo>
                    <a:lnTo>
                      <a:pt x="556567" y="578789"/>
                    </a:lnTo>
                    <a:cubicBezTo>
                      <a:pt x="553471" y="581880"/>
                      <a:pt x="549423" y="583449"/>
                      <a:pt x="545327" y="583449"/>
                    </a:cubicBezTo>
                    <a:cubicBezTo>
                      <a:pt x="541279" y="583449"/>
                      <a:pt x="537231" y="581880"/>
                      <a:pt x="534135" y="578789"/>
                    </a:cubicBezTo>
                    <a:lnTo>
                      <a:pt x="317251" y="362293"/>
                    </a:lnTo>
                    <a:lnTo>
                      <a:pt x="246481" y="291586"/>
                    </a:lnTo>
                    <a:lnTo>
                      <a:pt x="187140" y="232339"/>
                    </a:lnTo>
                    <a:close/>
                    <a:moveTo>
                      <a:pt x="58606" y="160814"/>
                    </a:moveTo>
                    <a:lnTo>
                      <a:pt x="126401" y="228498"/>
                    </a:lnTo>
                    <a:lnTo>
                      <a:pt x="111975" y="242899"/>
                    </a:lnTo>
                    <a:lnTo>
                      <a:pt x="119307" y="250219"/>
                    </a:lnTo>
                    <a:cubicBezTo>
                      <a:pt x="126877" y="257824"/>
                      <a:pt x="126877" y="270087"/>
                      <a:pt x="119307" y="277692"/>
                    </a:cubicBezTo>
                    <a:lnTo>
                      <a:pt x="115641" y="281352"/>
                    </a:lnTo>
                    <a:cubicBezTo>
                      <a:pt x="108024" y="288909"/>
                      <a:pt x="95741" y="288909"/>
                      <a:pt x="88123" y="281352"/>
                    </a:cubicBezTo>
                    <a:lnTo>
                      <a:pt x="5712" y="199029"/>
                    </a:lnTo>
                    <a:cubicBezTo>
                      <a:pt x="-1905" y="191424"/>
                      <a:pt x="-1905" y="179161"/>
                      <a:pt x="5712" y="171604"/>
                    </a:cubicBezTo>
                    <a:lnTo>
                      <a:pt x="9378" y="167944"/>
                    </a:lnTo>
                    <a:cubicBezTo>
                      <a:pt x="16948" y="160339"/>
                      <a:pt x="29231" y="160339"/>
                      <a:pt x="36849" y="167944"/>
                    </a:cubicBezTo>
                    <a:lnTo>
                      <a:pt x="44180" y="175264"/>
                    </a:lnTo>
                    <a:close/>
                    <a:moveTo>
                      <a:pt x="585775" y="66370"/>
                    </a:moveTo>
                    <a:cubicBezTo>
                      <a:pt x="589775" y="67101"/>
                      <a:pt x="593430" y="69680"/>
                      <a:pt x="595263" y="73839"/>
                    </a:cubicBezTo>
                    <a:cubicBezTo>
                      <a:pt x="613072" y="114675"/>
                      <a:pt x="607644" y="163212"/>
                      <a:pt x="578978" y="199341"/>
                    </a:cubicBezTo>
                    <a:cubicBezTo>
                      <a:pt x="574168" y="205379"/>
                      <a:pt x="565121" y="205854"/>
                      <a:pt x="559693" y="200387"/>
                    </a:cubicBezTo>
                    <a:lnTo>
                      <a:pt x="510789" y="151612"/>
                    </a:lnTo>
                    <a:cubicBezTo>
                      <a:pt x="505742" y="146526"/>
                      <a:pt x="505742" y="138349"/>
                      <a:pt x="510789" y="133262"/>
                    </a:cubicBezTo>
                    <a:lnTo>
                      <a:pt x="574216" y="69988"/>
                    </a:lnTo>
                    <a:cubicBezTo>
                      <a:pt x="577430" y="66756"/>
                      <a:pt x="581775" y="65639"/>
                      <a:pt x="585775" y="66370"/>
                    </a:cubicBezTo>
                    <a:close/>
                    <a:moveTo>
                      <a:pt x="158702" y="26758"/>
                    </a:moveTo>
                    <a:cubicBezTo>
                      <a:pt x="163655" y="26758"/>
                      <a:pt x="168654" y="28660"/>
                      <a:pt x="172463" y="32464"/>
                    </a:cubicBezTo>
                    <a:lnTo>
                      <a:pt x="179701" y="39691"/>
                    </a:lnTo>
                    <a:lnTo>
                      <a:pt x="246935" y="106831"/>
                    </a:lnTo>
                    <a:lnTo>
                      <a:pt x="254886" y="114819"/>
                    </a:lnTo>
                    <a:cubicBezTo>
                      <a:pt x="261457" y="121334"/>
                      <a:pt x="262362" y="131414"/>
                      <a:pt x="257600" y="138879"/>
                    </a:cubicBezTo>
                    <a:cubicBezTo>
                      <a:pt x="256839" y="140068"/>
                      <a:pt x="255934" y="141209"/>
                      <a:pt x="254886" y="142255"/>
                    </a:cubicBezTo>
                    <a:lnTo>
                      <a:pt x="252315" y="144823"/>
                    </a:lnTo>
                    <a:lnTo>
                      <a:pt x="246696" y="150434"/>
                    </a:lnTo>
                    <a:lnTo>
                      <a:pt x="175892" y="221140"/>
                    </a:lnTo>
                    <a:lnTo>
                      <a:pt x="172463" y="224611"/>
                    </a:lnTo>
                    <a:cubicBezTo>
                      <a:pt x="171702" y="225324"/>
                      <a:pt x="170940" y="225990"/>
                      <a:pt x="170130" y="226560"/>
                    </a:cubicBezTo>
                    <a:cubicBezTo>
                      <a:pt x="167749" y="228319"/>
                      <a:pt x="165083" y="229413"/>
                      <a:pt x="162274" y="229936"/>
                    </a:cubicBezTo>
                    <a:cubicBezTo>
                      <a:pt x="161083" y="230174"/>
                      <a:pt x="159893" y="230269"/>
                      <a:pt x="158702" y="230269"/>
                    </a:cubicBezTo>
                    <a:cubicBezTo>
                      <a:pt x="153703" y="230269"/>
                      <a:pt x="148751" y="228367"/>
                      <a:pt x="144942" y="224611"/>
                    </a:cubicBezTo>
                    <a:lnTo>
                      <a:pt x="137609" y="217288"/>
                    </a:lnTo>
                    <a:lnTo>
                      <a:pt x="69804" y="149578"/>
                    </a:lnTo>
                    <a:lnTo>
                      <a:pt x="62519" y="142255"/>
                    </a:lnTo>
                    <a:cubicBezTo>
                      <a:pt x="54900" y="134647"/>
                      <a:pt x="54900" y="122380"/>
                      <a:pt x="62519" y="114819"/>
                    </a:cubicBezTo>
                    <a:lnTo>
                      <a:pt x="144942" y="32464"/>
                    </a:lnTo>
                    <a:cubicBezTo>
                      <a:pt x="148751" y="28660"/>
                      <a:pt x="153750" y="26758"/>
                      <a:pt x="158702" y="26758"/>
                    </a:cubicBezTo>
                    <a:close/>
                    <a:moveTo>
                      <a:pt x="254809" y="6542"/>
                    </a:moveTo>
                    <a:cubicBezTo>
                      <a:pt x="277279" y="4029"/>
                      <a:pt x="300492" y="9424"/>
                      <a:pt x="321015" y="29913"/>
                    </a:cubicBezTo>
                    <a:cubicBezTo>
                      <a:pt x="380347" y="89193"/>
                      <a:pt x="337205" y="46124"/>
                      <a:pt x="260017" y="97465"/>
                    </a:cubicBezTo>
                    <a:lnTo>
                      <a:pt x="193067" y="30626"/>
                    </a:lnTo>
                    <a:cubicBezTo>
                      <a:pt x="210614" y="19479"/>
                      <a:pt x="232340" y="9056"/>
                      <a:pt x="254809" y="6542"/>
                    </a:cubicBezTo>
                    <a:close/>
                    <a:moveTo>
                      <a:pt x="503105" y="953"/>
                    </a:moveTo>
                    <a:cubicBezTo>
                      <a:pt x="515252" y="2468"/>
                      <a:pt x="527216" y="5788"/>
                      <a:pt x="538560" y="10911"/>
                    </a:cubicBezTo>
                    <a:cubicBezTo>
                      <a:pt x="546131" y="14334"/>
                      <a:pt x="547940" y="24224"/>
                      <a:pt x="542083" y="30073"/>
                    </a:cubicBezTo>
                    <a:lnTo>
                      <a:pt x="465709" y="106341"/>
                    </a:lnTo>
                    <a:cubicBezTo>
                      <a:pt x="456424" y="115613"/>
                      <a:pt x="456424" y="130639"/>
                      <a:pt x="465709" y="139911"/>
                    </a:cubicBezTo>
                    <a:lnTo>
                      <a:pt x="542131" y="216227"/>
                    </a:lnTo>
                    <a:cubicBezTo>
                      <a:pt x="547940" y="222028"/>
                      <a:pt x="546178" y="231823"/>
                      <a:pt x="538655" y="235246"/>
                    </a:cubicBezTo>
                    <a:cubicBezTo>
                      <a:pt x="508181" y="249035"/>
                      <a:pt x="473184" y="249844"/>
                      <a:pt x="442187" y="237528"/>
                    </a:cubicBezTo>
                    <a:lnTo>
                      <a:pt x="399238" y="280370"/>
                    </a:lnTo>
                    <a:lnTo>
                      <a:pt x="328482" y="209712"/>
                    </a:lnTo>
                    <a:lnTo>
                      <a:pt x="372240" y="166015"/>
                    </a:lnTo>
                    <a:cubicBezTo>
                      <a:pt x="356051" y="122270"/>
                      <a:pt x="365527" y="71060"/>
                      <a:pt x="400571" y="36064"/>
                    </a:cubicBezTo>
                    <a:cubicBezTo>
                      <a:pt x="428569" y="8106"/>
                      <a:pt x="466664" y="-3592"/>
                      <a:pt x="503105" y="953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A37BC6FB-0EB3-4388-9DD1-FEECCDDECE52}"/>
                </a:ext>
              </a:extLst>
            </p:cNvPr>
            <p:cNvCxnSpPr/>
            <p:nvPr/>
          </p:nvCxnSpPr>
          <p:spPr>
            <a:xfrm>
              <a:off x="6091501" y="2524124"/>
              <a:ext cx="0" cy="12192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66807508-0976-4C61-9714-3C032A95C33A}"/>
                </a:ext>
              </a:extLst>
            </p:cNvPr>
            <p:cNvCxnSpPr/>
            <p:nvPr/>
          </p:nvCxnSpPr>
          <p:spPr>
            <a:xfrm>
              <a:off x="9007164" y="2524124"/>
              <a:ext cx="0" cy="12192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279240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02C7BDCF-6A42-4EE9-912B-C8B925F44750}"/>
              </a:ext>
            </a:extLst>
          </p:cNvPr>
          <p:cNvGrpSpPr/>
          <p:nvPr/>
        </p:nvGrpSpPr>
        <p:grpSpPr>
          <a:xfrm>
            <a:off x="669925" y="3648073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iSlide Add-in belongs to its owner or the assignee of this ownership. You only acquired the usage of the resources supplied in iSlide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distribute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iSlide Add-in to any website, platform, application in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205E32D3-F97D-4444-85C3-800AAD5285EE}"/>
              </a:ext>
            </a:extLst>
          </p:cNvPr>
          <p:cNvGrpSpPr/>
          <p:nvPr/>
        </p:nvGrpSpPr>
        <p:grpSpPr>
          <a:xfrm>
            <a:off x="3351892" y="1132701"/>
            <a:ext cx="3551553" cy="1643957"/>
            <a:chOff x="3351892" y="1132701"/>
            <a:chExt cx="3551553" cy="1643957"/>
          </a:xfrm>
        </p:grpSpPr>
        <p:sp>
          <p:nvSpPr>
            <p:cNvPr id="32" name="矩形 189">
              <a:extLst>
                <a:ext uri="{FF2B5EF4-FFF2-40B4-BE49-F238E27FC236}">
                  <a16:creationId xmlns:a16="http://schemas.microsoft.com/office/drawing/2014/main" xmlns="" id="{FEBC6BBC-BB54-4927-B452-5451B28DDDA5}"/>
                </a:ext>
              </a:extLst>
            </p:cNvPr>
            <p:cNvSpPr/>
            <p:nvPr/>
          </p:nvSpPr>
          <p:spPr>
            <a:xfrm>
              <a:off x="3351892" y="2453493"/>
              <a:ext cx="3336479" cy="3231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spAutoFit/>
            </a:bodyPr>
            <a:lstStyle/>
            <a:p>
              <a:pPr defTabSz="914354">
                <a:lnSpc>
                  <a:spcPct val="15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  <a:hlinkClick r:id="rId4"/>
                </a:rPr>
                <a:t>www.islide.cc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矩形 190">
              <a:extLst>
                <a:ext uri="{FF2B5EF4-FFF2-40B4-BE49-F238E27FC236}">
                  <a16:creationId xmlns:a16="http://schemas.microsoft.com/office/drawing/2014/main" xmlns="" id="{387C4D2F-DDE4-4325-9289-797FA395D4BE}"/>
                </a:ext>
              </a:extLst>
            </p:cNvPr>
            <p:cNvSpPr/>
            <p:nvPr/>
          </p:nvSpPr>
          <p:spPr>
            <a:xfrm>
              <a:off x="3351892" y="1132701"/>
              <a:ext cx="3551553" cy="126188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t">
              <a:spAutoFit/>
            </a:bodyPr>
            <a:lstStyle/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“一键”美化神器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专业</a:t>
              </a: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素材资源下载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让</a:t>
              </a:r>
              <a:r>
                <a: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设计简单起来！</a:t>
              </a: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All-in-One PowerPoint Optimization Add-in 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 Professional PowerPoint Resources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Make Presentation Design Easy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DBF86C5A-46C1-4DD7-84CF-BB20DBAF36B2}"/>
              </a:ext>
            </a:extLst>
          </p:cNvPr>
          <p:cNvGrpSpPr/>
          <p:nvPr/>
        </p:nvGrpSpPr>
        <p:grpSpPr>
          <a:xfrm>
            <a:off x="7381329" y="1128666"/>
            <a:ext cx="1980029" cy="1757843"/>
            <a:chOff x="7381329" y="1128666"/>
            <a:chExt cx="1980029" cy="1757843"/>
          </a:xfrm>
        </p:grpSpPr>
        <p:sp>
          <p:nvSpPr>
            <p:cNvPr id="34" name="矩形 211">
              <a:extLst>
                <a:ext uri="{FF2B5EF4-FFF2-40B4-BE49-F238E27FC236}">
                  <a16:creationId xmlns:a16="http://schemas.microsoft.com/office/drawing/2014/main" xmlns="" id="{7D7628F9-10BB-4B1A-9FD7-13B5C4904AEE}"/>
                </a:ext>
              </a:extLst>
            </p:cNvPr>
            <p:cNvSpPr/>
            <p:nvPr/>
          </p:nvSpPr>
          <p:spPr>
            <a:xfrm>
              <a:off x="7381329" y="2486399"/>
              <a:ext cx="198002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关注官方微信公众号</a:t>
              </a:r>
              <a:b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en-US" altLang="zh-CN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Contact us at support@islide.cc</a:t>
              </a:r>
            </a:p>
          </p:txBody>
        </p:sp>
        <p:grpSp>
          <p:nvGrpSpPr>
            <p:cNvPr id="35" name="组合 212">
              <a:extLst>
                <a:ext uri="{FF2B5EF4-FFF2-40B4-BE49-F238E27FC236}">
                  <a16:creationId xmlns:a16="http://schemas.microsoft.com/office/drawing/2014/main" xmlns="" id="{9D4A6AFC-4EDB-4329-A490-B7F93AD11431}"/>
                </a:ext>
              </a:extLst>
            </p:cNvPr>
            <p:cNvGrpSpPr/>
            <p:nvPr/>
          </p:nvGrpSpPr>
          <p:grpSpPr>
            <a:xfrm>
              <a:off x="7692468" y="1128666"/>
              <a:ext cx="1357733" cy="1357734"/>
              <a:chOff x="4693653" y="1484781"/>
              <a:chExt cx="2329760" cy="2329758"/>
            </a:xfrm>
          </p:grpSpPr>
          <p:pic>
            <p:nvPicPr>
              <p:cNvPr id="36" name="图片 213">
                <a:extLst>
                  <a:ext uri="{FF2B5EF4-FFF2-40B4-BE49-F238E27FC236}">
                    <a16:creationId xmlns:a16="http://schemas.microsoft.com/office/drawing/2014/main" xmlns="" id="{942EAD01-3CC1-4412-880E-B86F171325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93653" y="1484781"/>
                <a:ext cx="2329760" cy="2329758"/>
              </a:xfrm>
              <a:prstGeom prst="rect">
                <a:avLst/>
              </a:prstGeom>
            </p:spPr>
          </p:pic>
          <p:grpSp>
            <p:nvGrpSpPr>
              <p:cNvPr id="37" name="组合 214">
                <a:extLst>
                  <a:ext uri="{FF2B5EF4-FFF2-40B4-BE49-F238E27FC236}">
                    <a16:creationId xmlns:a16="http://schemas.microsoft.com/office/drawing/2014/main" xmlns="" id="{D01E47ED-C402-438D-9A79-BC1163AB6CE1}"/>
                  </a:ext>
                </a:extLst>
              </p:cNvPr>
              <p:cNvGrpSpPr/>
              <p:nvPr/>
            </p:nvGrpSpPr>
            <p:grpSpPr>
              <a:xfrm>
                <a:off x="5497245" y="2228001"/>
                <a:ext cx="722580" cy="722580"/>
                <a:chOff x="5758004" y="2227152"/>
                <a:chExt cx="724278" cy="724278"/>
              </a:xfrm>
            </p:grpSpPr>
            <p:sp>
              <p:nvSpPr>
                <p:cNvPr id="38" name="圆角矩形 215">
                  <a:extLst>
                    <a:ext uri="{FF2B5EF4-FFF2-40B4-BE49-F238E27FC236}">
                      <a16:creationId xmlns:a16="http://schemas.microsoft.com/office/drawing/2014/main" xmlns="" id="{CEE1B0A4-0F49-4D05-B77A-DAF004479898}"/>
                    </a:ext>
                  </a:extLst>
                </p:cNvPr>
                <p:cNvSpPr/>
                <p:nvPr/>
              </p:nvSpPr>
              <p:spPr>
                <a:xfrm>
                  <a:off x="5758004" y="2227152"/>
                  <a:ext cx="724278" cy="724278"/>
                </a:xfrm>
                <a:prstGeom prst="roundRect">
                  <a:avLst>
                    <a:gd name="adj" fmla="val 7023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圆角矩形 216">
                  <a:extLst>
                    <a:ext uri="{FF2B5EF4-FFF2-40B4-BE49-F238E27FC236}">
                      <a16:creationId xmlns:a16="http://schemas.microsoft.com/office/drawing/2014/main" xmlns="" id="{9AFDF6F6-5203-42D6-8C4C-E3737A97AB7C}"/>
                    </a:ext>
                  </a:extLst>
                </p:cNvPr>
                <p:cNvSpPr/>
                <p:nvPr/>
              </p:nvSpPr>
              <p:spPr>
                <a:xfrm>
                  <a:off x="5804041" y="2273189"/>
                  <a:ext cx="632205" cy="632205"/>
                </a:xfrm>
                <a:prstGeom prst="roundRect">
                  <a:avLst>
                    <a:gd name="adj" fmla="val 10091"/>
                  </a:avLst>
                </a:prstGeom>
                <a:blipFill>
                  <a:blip r:embed="rId6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xmlns="" id="{C3A85DFC-ADF1-474C-BF81-0F72CD8A2D8A}"/>
              </a:ext>
            </a:extLst>
          </p:cNvPr>
          <p:cNvCxnSpPr/>
          <p:nvPr/>
        </p:nvCxnSpPr>
        <p:spPr>
          <a:xfrm>
            <a:off x="3007696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xmlns="" id="{9EA76247-2E45-497B-9699-23C3E298E518}"/>
              </a:ext>
            </a:extLst>
          </p:cNvPr>
          <p:cNvCxnSpPr/>
          <p:nvPr/>
        </p:nvCxnSpPr>
        <p:spPr>
          <a:xfrm>
            <a:off x="7247640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6E55B609-DF7B-4808-8F5D-EA3B33D46549}"/>
              </a:ext>
            </a:extLst>
          </p:cNvPr>
          <p:cNvGrpSpPr/>
          <p:nvPr/>
        </p:nvGrpSpPr>
        <p:grpSpPr>
          <a:xfrm>
            <a:off x="669926" y="1204895"/>
            <a:ext cx="1263649" cy="331470"/>
            <a:chOff x="669926" y="1204895"/>
            <a:chExt cx="1699443" cy="445784"/>
          </a:xfrm>
        </p:grpSpPr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xmlns="" id="{F7A235F1-D186-4F8C-9E3D-0DB3AD5C3DAD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669926" y="1204895"/>
              <a:ext cx="1699443" cy="445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17">
              <a:extLst>
                <a:ext uri="{FF2B5EF4-FFF2-40B4-BE49-F238E27FC236}">
                  <a16:creationId xmlns:a16="http://schemas.microsoft.com/office/drawing/2014/main" xmlns="" id="{941C3095-FFD0-4B57-883A-2C237609F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73" y="1204895"/>
              <a:ext cx="444415" cy="445784"/>
            </a:xfrm>
            <a:custGeom>
              <a:avLst/>
              <a:gdLst>
                <a:gd name="T0" fmla="*/ 344 w 687"/>
                <a:gd name="T1" fmla="*/ 687 h 687"/>
                <a:gd name="T2" fmla="*/ 344 w 687"/>
                <a:gd name="T3" fmla="*/ 687 h 687"/>
                <a:gd name="T4" fmla="*/ 0 w 687"/>
                <a:gd name="T5" fmla="*/ 344 h 687"/>
                <a:gd name="T6" fmla="*/ 0 w 687"/>
                <a:gd name="T7" fmla="*/ 344 h 687"/>
                <a:gd name="T8" fmla="*/ 344 w 687"/>
                <a:gd name="T9" fmla="*/ 0 h 687"/>
                <a:gd name="T10" fmla="*/ 344 w 687"/>
                <a:gd name="T11" fmla="*/ 0 h 687"/>
                <a:gd name="T12" fmla="*/ 687 w 687"/>
                <a:gd name="T13" fmla="*/ 344 h 687"/>
                <a:gd name="T14" fmla="*/ 687 w 687"/>
                <a:gd name="T15" fmla="*/ 344 h 687"/>
                <a:gd name="T16" fmla="*/ 344 w 687"/>
                <a:gd name="T17" fmla="*/ 68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7" h="687">
                  <a:moveTo>
                    <a:pt x="344" y="687"/>
                  </a:moveTo>
                  <a:cubicBezTo>
                    <a:pt x="344" y="687"/>
                    <a:pt x="344" y="687"/>
                    <a:pt x="344" y="687"/>
                  </a:cubicBezTo>
                  <a:cubicBezTo>
                    <a:pt x="155" y="687"/>
                    <a:pt x="0" y="533"/>
                    <a:pt x="0" y="344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155"/>
                    <a:pt x="155" y="0"/>
                    <a:pt x="344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533" y="0"/>
                    <a:pt x="687" y="155"/>
                    <a:pt x="687" y="344"/>
                  </a:cubicBezTo>
                  <a:cubicBezTo>
                    <a:pt x="687" y="344"/>
                    <a:pt x="687" y="344"/>
                    <a:pt x="687" y="344"/>
                  </a:cubicBezTo>
                  <a:cubicBezTo>
                    <a:pt x="687" y="533"/>
                    <a:pt x="533" y="687"/>
                    <a:pt x="344" y="6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18">
              <a:extLst>
                <a:ext uri="{FF2B5EF4-FFF2-40B4-BE49-F238E27FC236}">
                  <a16:creationId xmlns:a16="http://schemas.microsoft.com/office/drawing/2014/main" xmlns="" id="{CC5E806E-76B1-4ABF-BEE7-23A937B981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0473" y="1204895"/>
              <a:ext cx="444415" cy="444417"/>
            </a:xfrm>
            <a:custGeom>
              <a:avLst/>
              <a:gdLst>
                <a:gd name="T0" fmla="*/ 344 w 687"/>
                <a:gd name="T1" fmla="*/ 0 h 685"/>
                <a:gd name="T2" fmla="*/ 344 w 687"/>
                <a:gd name="T3" fmla="*/ 0 h 685"/>
                <a:gd name="T4" fmla="*/ 0 w 687"/>
                <a:gd name="T5" fmla="*/ 344 h 685"/>
                <a:gd name="T6" fmla="*/ 209 w 687"/>
                <a:gd name="T7" fmla="*/ 659 h 685"/>
                <a:gd name="T8" fmla="*/ 210 w 687"/>
                <a:gd name="T9" fmla="*/ 648 h 685"/>
                <a:gd name="T10" fmla="*/ 260 w 687"/>
                <a:gd name="T11" fmla="*/ 402 h 685"/>
                <a:gd name="T12" fmla="*/ 362 w 687"/>
                <a:gd name="T13" fmla="*/ 334 h 685"/>
                <a:gd name="T14" fmla="*/ 430 w 687"/>
                <a:gd name="T15" fmla="*/ 436 h 685"/>
                <a:gd name="T16" fmla="*/ 380 w 687"/>
                <a:gd name="T17" fmla="*/ 682 h 685"/>
                <a:gd name="T18" fmla="*/ 379 w 687"/>
                <a:gd name="T19" fmla="*/ 685 h 685"/>
                <a:gd name="T20" fmla="*/ 687 w 687"/>
                <a:gd name="T21" fmla="*/ 344 h 685"/>
                <a:gd name="T22" fmla="*/ 344 w 687"/>
                <a:gd name="T23" fmla="*/ 0 h 685"/>
                <a:gd name="T24" fmla="*/ 388 w 687"/>
                <a:gd name="T25" fmla="*/ 293 h 685"/>
                <a:gd name="T26" fmla="*/ 299 w 687"/>
                <a:gd name="T27" fmla="*/ 204 h 685"/>
                <a:gd name="T28" fmla="*/ 388 w 687"/>
                <a:gd name="T29" fmla="*/ 115 h 685"/>
                <a:gd name="T30" fmla="*/ 477 w 687"/>
                <a:gd name="T31" fmla="*/ 204 h 685"/>
                <a:gd name="T32" fmla="*/ 388 w 687"/>
                <a:gd name="T33" fmla="*/ 293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7" h="685">
                  <a:moveTo>
                    <a:pt x="344" y="0"/>
                  </a:moveTo>
                  <a:cubicBezTo>
                    <a:pt x="344" y="0"/>
                    <a:pt x="344" y="0"/>
                    <a:pt x="344" y="0"/>
                  </a:cubicBezTo>
                  <a:cubicBezTo>
                    <a:pt x="155" y="0"/>
                    <a:pt x="0" y="155"/>
                    <a:pt x="0" y="344"/>
                  </a:cubicBezTo>
                  <a:cubicBezTo>
                    <a:pt x="0" y="485"/>
                    <a:pt x="86" y="607"/>
                    <a:pt x="209" y="659"/>
                  </a:cubicBezTo>
                  <a:cubicBezTo>
                    <a:pt x="209" y="656"/>
                    <a:pt x="209" y="652"/>
                    <a:pt x="210" y="648"/>
                  </a:cubicBezTo>
                  <a:cubicBezTo>
                    <a:pt x="260" y="402"/>
                    <a:pt x="260" y="402"/>
                    <a:pt x="260" y="402"/>
                  </a:cubicBezTo>
                  <a:cubicBezTo>
                    <a:pt x="269" y="355"/>
                    <a:pt x="315" y="325"/>
                    <a:pt x="362" y="334"/>
                  </a:cubicBezTo>
                  <a:cubicBezTo>
                    <a:pt x="409" y="344"/>
                    <a:pt x="439" y="390"/>
                    <a:pt x="430" y="436"/>
                  </a:cubicBezTo>
                  <a:cubicBezTo>
                    <a:pt x="380" y="682"/>
                    <a:pt x="380" y="682"/>
                    <a:pt x="380" y="682"/>
                  </a:cubicBezTo>
                  <a:cubicBezTo>
                    <a:pt x="379" y="684"/>
                    <a:pt x="379" y="684"/>
                    <a:pt x="379" y="685"/>
                  </a:cubicBezTo>
                  <a:cubicBezTo>
                    <a:pt x="551" y="668"/>
                    <a:pt x="687" y="521"/>
                    <a:pt x="687" y="344"/>
                  </a:cubicBezTo>
                  <a:cubicBezTo>
                    <a:pt x="687" y="155"/>
                    <a:pt x="533" y="0"/>
                    <a:pt x="344" y="0"/>
                  </a:cubicBezTo>
                  <a:close/>
                  <a:moveTo>
                    <a:pt x="388" y="293"/>
                  </a:moveTo>
                  <a:cubicBezTo>
                    <a:pt x="339" y="293"/>
                    <a:pt x="299" y="253"/>
                    <a:pt x="299" y="204"/>
                  </a:cubicBezTo>
                  <a:cubicBezTo>
                    <a:pt x="299" y="155"/>
                    <a:pt x="339" y="115"/>
                    <a:pt x="388" y="115"/>
                  </a:cubicBezTo>
                  <a:cubicBezTo>
                    <a:pt x="437" y="115"/>
                    <a:pt x="477" y="155"/>
                    <a:pt x="477" y="204"/>
                  </a:cubicBezTo>
                  <a:cubicBezTo>
                    <a:pt x="477" y="253"/>
                    <a:pt x="437" y="293"/>
                    <a:pt x="388" y="293"/>
                  </a:cubicBezTo>
                  <a:close/>
                </a:path>
              </a:pathLst>
            </a:custGeom>
            <a:solidFill>
              <a:srgbClr val="CC4B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19">
              <a:extLst>
                <a:ext uri="{FF2B5EF4-FFF2-40B4-BE49-F238E27FC236}">
                  <a16:creationId xmlns:a16="http://schemas.microsoft.com/office/drawing/2014/main" xmlns="" id="{FBA0A1B2-675D-40DD-9B20-019CEA484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6721" y="1281471"/>
              <a:ext cx="237933" cy="309587"/>
            </a:xfrm>
            <a:custGeom>
              <a:avLst/>
              <a:gdLst>
                <a:gd name="T0" fmla="*/ 320 w 368"/>
                <a:gd name="T1" fmla="*/ 141 h 477"/>
                <a:gd name="T2" fmla="*/ 291 w 368"/>
                <a:gd name="T3" fmla="*/ 119 h 477"/>
                <a:gd name="T4" fmla="*/ 263 w 368"/>
                <a:gd name="T5" fmla="*/ 77 h 477"/>
                <a:gd name="T6" fmla="*/ 183 w 368"/>
                <a:gd name="T7" fmla="*/ 54 h 477"/>
                <a:gd name="T8" fmla="*/ 106 w 368"/>
                <a:gd name="T9" fmla="*/ 72 h 477"/>
                <a:gd name="T10" fmla="*/ 76 w 368"/>
                <a:gd name="T11" fmla="*/ 123 h 477"/>
                <a:gd name="T12" fmla="*/ 99 w 368"/>
                <a:gd name="T13" fmla="*/ 168 h 477"/>
                <a:gd name="T14" fmla="*/ 187 w 368"/>
                <a:gd name="T15" fmla="*/ 197 h 477"/>
                <a:gd name="T16" fmla="*/ 280 w 368"/>
                <a:gd name="T17" fmla="*/ 223 h 477"/>
                <a:gd name="T18" fmla="*/ 342 w 368"/>
                <a:gd name="T19" fmla="*/ 264 h 477"/>
                <a:gd name="T20" fmla="*/ 368 w 368"/>
                <a:gd name="T21" fmla="*/ 339 h 477"/>
                <a:gd name="T22" fmla="*/ 321 w 368"/>
                <a:gd name="T23" fmla="*/ 438 h 477"/>
                <a:gd name="T24" fmla="*/ 197 w 368"/>
                <a:gd name="T25" fmla="*/ 477 h 477"/>
                <a:gd name="T26" fmla="*/ 51 w 368"/>
                <a:gd name="T27" fmla="*/ 434 h 477"/>
                <a:gd name="T28" fmla="*/ 4 w 368"/>
                <a:gd name="T29" fmla="*/ 351 h 477"/>
                <a:gd name="T30" fmla="*/ 29 w 368"/>
                <a:gd name="T31" fmla="*/ 318 h 477"/>
                <a:gd name="T32" fmla="*/ 32 w 368"/>
                <a:gd name="T33" fmla="*/ 318 h 477"/>
                <a:gd name="T34" fmla="*/ 62 w 368"/>
                <a:gd name="T35" fmla="*/ 340 h 477"/>
                <a:gd name="T36" fmla="*/ 101 w 368"/>
                <a:gd name="T37" fmla="*/ 397 h 477"/>
                <a:gd name="T38" fmla="*/ 194 w 368"/>
                <a:gd name="T39" fmla="*/ 422 h 477"/>
                <a:gd name="T40" fmla="*/ 277 w 368"/>
                <a:gd name="T41" fmla="*/ 401 h 477"/>
                <a:gd name="T42" fmla="*/ 309 w 368"/>
                <a:gd name="T43" fmla="*/ 343 h 477"/>
                <a:gd name="T44" fmla="*/ 276 w 368"/>
                <a:gd name="T45" fmla="*/ 288 h 477"/>
                <a:gd name="T46" fmla="*/ 165 w 368"/>
                <a:gd name="T47" fmla="*/ 254 h 477"/>
                <a:gd name="T48" fmla="*/ 53 w 368"/>
                <a:gd name="T49" fmla="*/ 207 h 477"/>
                <a:gd name="T50" fmla="*/ 18 w 368"/>
                <a:gd name="T51" fmla="*/ 127 h 477"/>
                <a:gd name="T52" fmla="*/ 62 w 368"/>
                <a:gd name="T53" fmla="*/ 36 h 477"/>
                <a:gd name="T54" fmla="*/ 180 w 368"/>
                <a:gd name="T55" fmla="*/ 0 h 477"/>
                <a:gd name="T56" fmla="*/ 304 w 368"/>
                <a:gd name="T57" fmla="*/ 36 h 477"/>
                <a:gd name="T58" fmla="*/ 349 w 368"/>
                <a:gd name="T59" fmla="*/ 108 h 477"/>
                <a:gd name="T60" fmla="*/ 324 w 368"/>
                <a:gd name="T61" fmla="*/ 140 h 477"/>
                <a:gd name="T62" fmla="*/ 320 w 368"/>
                <a:gd name="T63" fmla="*/ 141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8" h="477">
                  <a:moveTo>
                    <a:pt x="320" y="141"/>
                  </a:moveTo>
                  <a:cubicBezTo>
                    <a:pt x="306" y="142"/>
                    <a:pt x="294" y="133"/>
                    <a:pt x="291" y="119"/>
                  </a:cubicBezTo>
                  <a:cubicBezTo>
                    <a:pt x="286" y="101"/>
                    <a:pt x="276" y="87"/>
                    <a:pt x="263" y="77"/>
                  </a:cubicBezTo>
                  <a:cubicBezTo>
                    <a:pt x="244" y="62"/>
                    <a:pt x="218" y="54"/>
                    <a:pt x="183" y="54"/>
                  </a:cubicBezTo>
                  <a:cubicBezTo>
                    <a:pt x="151" y="54"/>
                    <a:pt x="126" y="60"/>
                    <a:pt x="106" y="72"/>
                  </a:cubicBezTo>
                  <a:cubicBezTo>
                    <a:pt x="86" y="84"/>
                    <a:pt x="76" y="101"/>
                    <a:pt x="76" y="123"/>
                  </a:cubicBezTo>
                  <a:cubicBezTo>
                    <a:pt x="76" y="143"/>
                    <a:pt x="84" y="158"/>
                    <a:pt x="99" y="168"/>
                  </a:cubicBezTo>
                  <a:cubicBezTo>
                    <a:pt x="114" y="178"/>
                    <a:pt x="144" y="187"/>
                    <a:pt x="187" y="197"/>
                  </a:cubicBezTo>
                  <a:cubicBezTo>
                    <a:pt x="225" y="205"/>
                    <a:pt x="256" y="214"/>
                    <a:pt x="280" y="223"/>
                  </a:cubicBezTo>
                  <a:cubicBezTo>
                    <a:pt x="304" y="232"/>
                    <a:pt x="325" y="245"/>
                    <a:pt x="342" y="264"/>
                  </a:cubicBezTo>
                  <a:cubicBezTo>
                    <a:pt x="359" y="283"/>
                    <a:pt x="368" y="307"/>
                    <a:pt x="368" y="339"/>
                  </a:cubicBezTo>
                  <a:cubicBezTo>
                    <a:pt x="368" y="378"/>
                    <a:pt x="352" y="411"/>
                    <a:pt x="321" y="438"/>
                  </a:cubicBezTo>
                  <a:cubicBezTo>
                    <a:pt x="289" y="464"/>
                    <a:pt x="248" y="477"/>
                    <a:pt x="197" y="477"/>
                  </a:cubicBezTo>
                  <a:cubicBezTo>
                    <a:pt x="132" y="477"/>
                    <a:pt x="84" y="462"/>
                    <a:pt x="51" y="434"/>
                  </a:cubicBezTo>
                  <a:cubicBezTo>
                    <a:pt x="26" y="411"/>
                    <a:pt x="11" y="384"/>
                    <a:pt x="4" y="351"/>
                  </a:cubicBezTo>
                  <a:cubicBezTo>
                    <a:pt x="0" y="335"/>
                    <a:pt x="13" y="320"/>
                    <a:pt x="29" y="318"/>
                  </a:cubicBezTo>
                  <a:cubicBezTo>
                    <a:pt x="32" y="318"/>
                    <a:pt x="32" y="318"/>
                    <a:pt x="32" y="318"/>
                  </a:cubicBezTo>
                  <a:cubicBezTo>
                    <a:pt x="46" y="317"/>
                    <a:pt x="58" y="326"/>
                    <a:pt x="62" y="340"/>
                  </a:cubicBezTo>
                  <a:cubicBezTo>
                    <a:pt x="68" y="365"/>
                    <a:pt x="81" y="384"/>
                    <a:pt x="101" y="397"/>
                  </a:cubicBezTo>
                  <a:cubicBezTo>
                    <a:pt x="127" y="413"/>
                    <a:pt x="158" y="422"/>
                    <a:pt x="194" y="422"/>
                  </a:cubicBezTo>
                  <a:cubicBezTo>
                    <a:pt x="229" y="422"/>
                    <a:pt x="256" y="415"/>
                    <a:pt x="277" y="401"/>
                  </a:cubicBezTo>
                  <a:cubicBezTo>
                    <a:pt x="298" y="387"/>
                    <a:pt x="309" y="368"/>
                    <a:pt x="309" y="343"/>
                  </a:cubicBezTo>
                  <a:cubicBezTo>
                    <a:pt x="309" y="318"/>
                    <a:pt x="298" y="300"/>
                    <a:pt x="276" y="288"/>
                  </a:cubicBezTo>
                  <a:cubicBezTo>
                    <a:pt x="254" y="277"/>
                    <a:pt x="217" y="265"/>
                    <a:pt x="165" y="254"/>
                  </a:cubicBezTo>
                  <a:cubicBezTo>
                    <a:pt x="113" y="243"/>
                    <a:pt x="76" y="227"/>
                    <a:pt x="53" y="207"/>
                  </a:cubicBezTo>
                  <a:cubicBezTo>
                    <a:pt x="30" y="186"/>
                    <a:pt x="18" y="160"/>
                    <a:pt x="18" y="127"/>
                  </a:cubicBezTo>
                  <a:cubicBezTo>
                    <a:pt x="18" y="90"/>
                    <a:pt x="33" y="60"/>
                    <a:pt x="62" y="36"/>
                  </a:cubicBezTo>
                  <a:cubicBezTo>
                    <a:pt x="91" y="12"/>
                    <a:pt x="130" y="0"/>
                    <a:pt x="180" y="0"/>
                  </a:cubicBezTo>
                  <a:cubicBezTo>
                    <a:pt x="231" y="0"/>
                    <a:pt x="273" y="12"/>
                    <a:pt x="304" y="36"/>
                  </a:cubicBezTo>
                  <a:cubicBezTo>
                    <a:pt x="327" y="54"/>
                    <a:pt x="343" y="78"/>
                    <a:pt x="349" y="108"/>
                  </a:cubicBezTo>
                  <a:cubicBezTo>
                    <a:pt x="353" y="124"/>
                    <a:pt x="341" y="139"/>
                    <a:pt x="324" y="140"/>
                  </a:cubicBezTo>
                  <a:lnTo>
                    <a:pt x="320" y="141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20">
              <a:extLst>
                <a:ext uri="{FF2B5EF4-FFF2-40B4-BE49-F238E27FC236}">
                  <a16:creationId xmlns:a16="http://schemas.microsoft.com/office/drawing/2014/main" xmlns="" id="{8895173D-9045-411E-B47E-7FD23A132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3608" y="1286121"/>
              <a:ext cx="36921" cy="299742"/>
            </a:xfrm>
            <a:custGeom>
              <a:avLst/>
              <a:gdLst>
                <a:gd name="T0" fmla="*/ 29 w 57"/>
                <a:gd name="T1" fmla="*/ 462 h 462"/>
                <a:gd name="T2" fmla="*/ 29 w 57"/>
                <a:gd name="T3" fmla="*/ 462 h 462"/>
                <a:gd name="T4" fmla="*/ 0 w 57"/>
                <a:gd name="T5" fmla="*/ 434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434 h 462"/>
                <a:gd name="T16" fmla="*/ 29 w 57"/>
                <a:gd name="T17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62"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21">
              <a:extLst>
                <a:ext uri="{FF2B5EF4-FFF2-40B4-BE49-F238E27FC236}">
                  <a16:creationId xmlns:a16="http://schemas.microsoft.com/office/drawing/2014/main" xmlns="" id="{0A1E4CE6-4E33-4BA6-9D4F-22B8D5940A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6867" y="1286121"/>
              <a:ext cx="36100" cy="299742"/>
            </a:xfrm>
            <a:custGeom>
              <a:avLst/>
              <a:gdLst>
                <a:gd name="T0" fmla="*/ 28 w 56"/>
                <a:gd name="T1" fmla="*/ 65 h 462"/>
                <a:gd name="T2" fmla="*/ 28 w 56"/>
                <a:gd name="T3" fmla="*/ 65 h 462"/>
                <a:gd name="T4" fmla="*/ 0 w 56"/>
                <a:gd name="T5" fmla="*/ 36 h 462"/>
                <a:gd name="T6" fmla="*/ 0 w 56"/>
                <a:gd name="T7" fmla="*/ 29 h 462"/>
                <a:gd name="T8" fmla="*/ 28 w 56"/>
                <a:gd name="T9" fmla="*/ 0 h 462"/>
                <a:gd name="T10" fmla="*/ 28 w 56"/>
                <a:gd name="T11" fmla="*/ 0 h 462"/>
                <a:gd name="T12" fmla="*/ 56 w 56"/>
                <a:gd name="T13" fmla="*/ 29 h 462"/>
                <a:gd name="T14" fmla="*/ 56 w 56"/>
                <a:gd name="T15" fmla="*/ 36 h 462"/>
                <a:gd name="T16" fmla="*/ 28 w 56"/>
                <a:gd name="T17" fmla="*/ 65 h 462"/>
                <a:gd name="T18" fmla="*/ 28 w 56"/>
                <a:gd name="T19" fmla="*/ 462 h 462"/>
                <a:gd name="T20" fmla="*/ 28 w 56"/>
                <a:gd name="T21" fmla="*/ 462 h 462"/>
                <a:gd name="T22" fmla="*/ 0 w 56"/>
                <a:gd name="T23" fmla="*/ 434 h 462"/>
                <a:gd name="T24" fmla="*/ 0 w 56"/>
                <a:gd name="T25" fmla="*/ 156 h 462"/>
                <a:gd name="T26" fmla="*/ 28 w 56"/>
                <a:gd name="T27" fmla="*/ 128 h 462"/>
                <a:gd name="T28" fmla="*/ 28 w 56"/>
                <a:gd name="T29" fmla="*/ 128 h 462"/>
                <a:gd name="T30" fmla="*/ 56 w 56"/>
                <a:gd name="T31" fmla="*/ 156 h 462"/>
                <a:gd name="T32" fmla="*/ 56 w 56"/>
                <a:gd name="T33" fmla="*/ 434 h 462"/>
                <a:gd name="T34" fmla="*/ 28 w 56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462">
                  <a:moveTo>
                    <a:pt x="28" y="65"/>
                  </a:moveTo>
                  <a:cubicBezTo>
                    <a:pt x="28" y="65"/>
                    <a:pt x="28" y="65"/>
                    <a:pt x="28" y="65"/>
                  </a:cubicBezTo>
                  <a:cubicBezTo>
                    <a:pt x="12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44" y="0"/>
                    <a:pt x="56" y="13"/>
                    <a:pt x="56" y="29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52"/>
                    <a:pt x="44" y="65"/>
                    <a:pt x="28" y="65"/>
                  </a:cubicBezTo>
                  <a:close/>
                  <a:moveTo>
                    <a:pt x="28" y="462"/>
                  </a:moveTo>
                  <a:cubicBezTo>
                    <a:pt x="28" y="462"/>
                    <a:pt x="28" y="462"/>
                    <a:pt x="28" y="462"/>
                  </a:cubicBezTo>
                  <a:cubicBezTo>
                    <a:pt x="12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2" y="128"/>
                    <a:pt x="28" y="128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44" y="128"/>
                    <a:pt x="56" y="141"/>
                    <a:pt x="56" y="156"/>
                  </a:cubicBezTo>
                  <a:cubicBezTo>
                    <a:pt x="56" y="434"/>
                    <a:pt x="56" y="434"/>
                    <a:pt x="56" y="434"/>
                  </a:cubicBezTo>
                  <a:cubicBezTo>
                    <a:pt x="56" y="449"/>
                    <a:pt x="44" y="462"/>
                    <a:pt x="28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22">
              <a:extLst>
                <a:ext uri="{FF2B5EF4-FFF2-40B4-BE49-F238E27FC236}">
                  <a16:creationId xmlns:a16="http://schemas.microsoft.com/office/drawing/2014/main" xmlns="" id="{53805563-2D7C-487B-AB41-2ABCDF5A2D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5222" y="1286121"/>
              <a:ext cx="36647" cy="299742"/>
            </a:xfrm>
            <a:custGeom>
              <a:avLst/>
              <a:gdLst>
                <a:gd name="T0" fmla="*/ 29 w 57"/>
                <a:gd name="T1" fmla="*/ 65 h 462"/>
                <a:gd name="T2" fmla="*/ 29 w 57"/>
                <a:gd name="T3" fmla="*/ 65 h 462"/>
                <a:gd name="T4" fmla="*/ 0 w 57"/>
                <a:gd name="T5" fmla="*/ 36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36 h 462"/>
                <a:gd name="T16" fmla="*/ 29 w 57"/>
                <a:gd name="T17" fmla="*/ 65 h 462"/>
                <a:gd name="T18" fmla="*/ 29 w 57"/>
                <a:gd name="T19" fmla="*/ 462 h 462"/>
                <a:gd name="T20" fmla="*/ 29 w 57"/>
                <a:gd name="T21" fmla="*/ 462 h 462"/>
                <a:gd name="T22" fmla="*/ 0 w 57"/>
                <a:gd name="T23" fmla="*/ 434 h 462"/>
                <a:gd name="T24" fmla="*/ 0 w 57"/>
                <a:gd name="T25" fmla="*/ 156 h 462"/>
                <a:gd name="T26" fmla="*/ 29 w 57"/>
                <a:gd name="T27" fmla="*/ 128 h 462"/>
                <a:gd name="T28" fmla="*/ 29 w 57"/>
                <a:gd name="T29" fmla="*/ 128 h 462"/>
                <a:gd name="T30" fmla="*/ 57 w 57"/>
                <a:gd name="T31" fmla="*/ 156 h 462"/>
                <a:gd name="T32" fmla="*/ 57 w 57"/>
                <a:gd name="T33" fmla="*/ 434 h 462"/>
                <a:gd name="T34" fmla="*/ 29 w 57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462">
                  <a:moveTo>
                    <a:pt x="29" y="65"/>
                  </a:moveTo>
                  <a:cubicBezTo>
                    <a:pt x="29" y="65"/>
                    <a:pt x="29" y="65"/>
                    <a:pt x="29" y="65"/>
                  </a:cubicBezTo>
                  <a:cubicBezTo>
                    <a:pt x="13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57" y="52"/>
                    <a:pt x="44" y="65"/>
                    <a:pt x="29" y="65"/>
                  </a:cubicBezTo>
                  <a:close/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3" y="128"/>
                    <a:pt x="29" y="128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4" y="128"/>
                    <a:pt x="57" y="141"/>
                    <a:pt x="57" y="156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23">
              <a:extLst>
                <a:ext uri="{FF2B5EF4-FFF2-40B4-BE49-F238E27FC236}">
                  <a16:creationId xmlns:a16="http://schemas.microsoft.com/office/drawing/2014/main" xmlns="" id="{F5B09A70-BD5C-4AEC-8E34-1AB2A86C5B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76451" y="1286121"/>
              <a:ext cx="187338" cy="304938"/>
            </a:xfrm>
            <a:custGeom>
              <a:avLst/>
              <a:gdLst>
                <a:gd name="T0" fmla="*/ 264 w 290"/>
                <a:gd name="T1" fmla="*/ 462 h 470"/>
                <a:gd name="T2" fmla="*/ 264 w 290"/>
                <a:gd name="T3" fmla="*/ 462 h 470"/>
                <a:gd name="T4" fmla="*/ 237 w 290"/>
                <a:gd name="T5" fmla="*/ 436 h 470"/>
                <a:gd name="T6" fmla="*/ 237 w 290"/>
                <a:gd name="T7" fmla="*/ 420 h 470"/>
                <a:gd name="T8" fmla="*/ 236 w 290"/>
                <a:gd name="T9" fmla="*/ 420 h 470"/>
                <a:gd name="T10" fmla="*/ 144 w 290"/>
                <a:gd name="T11" fmla="*/ 470 h 470"/>
                <a:gd name="T12" fmla="*/ 41 w 290"/>
                <a:gd name="T13" fmla="*/ 421 h 470"/>
                <a:gd name="T14" fmla="*/ 0 w 290"/>
                <a:gd name="T15" fmla="*/ 295 h 470"/>
                <a:gd name="T16" fmla="*/ 39 w 290"/>
                <a:gd name="T17" fmla="*/ 167 h 470"/>
                <a:gd name="T18" fmla="*/ 141 w 290"/>
                <a:gd name="T19" fmla="*/ 120 h 470"/>
                <a:gd name="T20" fmla="*/ 232 w 290"/>
                <a:gd name="T21" fmla="*/ 166 h 470"/>
                <a:gd name="T22" fmla="*/ 234 w 290"/>
                <a:gd name="T23" fmla="*/ 166 h 470"/>
                <a:gd name="T24" fmla="*/ 234 w 290"/>
                <a:gd name="T25" fmla="*/ 27 h 470"/>
                <a:gd name="T26" fmla="*/ 260 w 290"/>
                <a:gd name="T27" fmla="*/ 0 h 470"/>
                <a:gd name="T28" fmla="*/ 264 w 290"/>
                <a:gd name="T29" fmla="*/ 0 h 470"/>
                <a:gd name="T30" fmla="*/ 290 w 290"/>
                <a:gd name="T31" fmla="*/ 27 h 470"/>
                <a:gd name="T32" fmla="*/ 290 w 290"/>
                <a:gd name="T33" fmla="*/ 436 h 470"/>
                <a:gd name="T34" fmla="*/ 264 w 290"/>
                <a:gd name="T35" fmla="*/ 462 h 470"/>
                <a:gd name="T36" fmla="*/ 150 w 290"/>
                <a:gd name="T37" fmla="*/ 423 h 470"/>
                <a:gd name="T38" fmla="*/ 213 w 290"/>
                <a:gd name="T39" fmla="*/ 393 h 470"/>
                <a:gd name="T40" fmla="*/ 239 w 290"/>
                <a:gd name="T41" fmla="*/ 300 h 470"/>
                <a:gd name="T42" fmla="*/ 215 w 290"/>
                <a:gd name="T43" fmla="*/ 203 h 470"/>
                <a:gd name="T44" fmla="*/ 147 w 290"/>
                <a:gd name="T45" fmla="*/ 167 h 470"/>
                <a:gd name="T46" fmla="*/ 81 w 290"/>
                <a:gd name="T47" fmla="*/ 202 h 470"/>
                <a:gd name="T48" fmla="*/ 58 w 290"/>
                <a:gd name="T49" fmla="*/ 295 h 470"/>
                <a:gd name="T50" fmla="*/ 70 w 290"/>
                <a:gd name="T51" fmla="*/ 366 h 470"/>
                <a:gd name="T52" fmla="*/ 104 w 290"/>
                <a:gd name="T53" fmla="*/ 409 h 470"/>
                <a:gd name="T54" fmla="*/ 150 w 290"/>
                <a:gd name="T55" fmla="*/ 423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0" h="470">
                  <a:moveTo>
                    <a:pt x="264" y="462"/>
                  </a:moveTo>
                  <a:cubicBezTo>
                    <a:pt x="264" y="462"/>
                    <a:pt x="264" y="462"/>
                    <a:pt x="264" y="462"/>
                  </a:cubicBezTo>
                  <a:cubicBezTo>
                    <a:pt x="249" y="462"/>
                    <a:pt x="237" y="450"/>
                    <a:pt x="237" y="436"/>
                  </a:cubicBezTo>
                  <a:cubicBezTo>
                    <a:pt x="237" y="420"/>
                    <a:pt x="237" y="420"/>
                    <a:pt x="237" y="420"/>
                  </a:cubicBezTo>
                  <a:cubicBezTo>
                    <a:pt x="236" y="420"/>
                    <a:pt x="236" y="420"/>
                    <a:pt x="236" y="420"/>
                  </a:cubicBezTo>
                  <a:cubicBezTo>
                    <a:pt x="216" y="453"/>
                    <a:pt x="185" y="470"/>
                    <a:pt x="144" y="470"/>
                  </a:cubicBezTo>
                  <a:cubicBezTo>
                    <a:pt x="103" y="470"/>
                    <a:pt x="69" y="454"/>
                    <a:pt x="41" y="421"/>
                  </a:cubicBezTo>
                  <a:cubicBezTo>
                    <a:pt x="14" y="389"/>
                    <a:pt x="0" y="347"/>
                    <a:pt x="0" y="295"/>
                  </a:cubicBezTo>
                  <a:cubicBezTo>
                    <a:pt x="0" y="241"/>
                    <a:pt x="13" y="199"/>
                    <a:pt x="39" y="167"/>
                  </a:cubicBezTo>
                  <a:cubicBezTo>
                    <a:pt x="65" y="136"/>
                    <a:pt x="99" y="120"/>
                    <a:pt x="141" y="120"/>
                  </a:cubicBezTo>
                  <a:cubicBezTo>
                    <a:pt x="181" y="120"/>
                    <a:pt x="212" y="136"/>
                    <a:pt x="232" y="166"/>
                  </a:cubicBezTo>
                  <a:cubicBezTo>
                    <a:pt x="234" y="166"/>
                    <a:pt x="234" y="166"/>
                    <a:pt x="234" y="166"/>
                  </a:cubicBezTo>
                  <a:cubicBezTo>
                    <a:pt x="234" y="27"/>
                    <a:pt x="234" y="27"/>
                    <a:pt x="234" y="27"/>
                  </a:cubicBezTo>
                  <a:cubicBezTo>
                    <a:pt x="234" y="12"/>
                    <a:pt x="245" y="0"/>
                    <a:pt x="260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78" y="0"/>
                    <a:pt x="290" y="12"/>
                    <a:pt x="290" y="27"/>
                  </a:cubicBezTo>
                  <a:cubicBezTo>
                    <a:pt x="290" y="436"/>
                    <a:pt x="290" y="436"/>
                    <a:pt x="290" y="436"/>
                  </a:cubicBezTo>
                  <a:cubicBezTo>
                    <a:pt x="290" y="450"/>
                    <a:pt x="278" y="462"/>
                    <a:pt x="264" y="462"/>
                  </a:cubicBezTo>
                  <a:close/>
                  <a:moveTo>
                    <a:pt x="150" y="423"/>
                  </a:moveTo>
                  <a:cubicBezTo>
                    <a:pt x="175" y="423"/>
                    <a:pt x="196" y="413"/>
                    <a:pt x="213" y="393"/>
                  </a:cubicBezTo>
                  <a:cubicBezTo>
                    <a:pt x="230" y="372"/>
                    <a:pt x="239" y="342"/>
                    <a:pt x="239" y="300"/>
                  </a:cubicBezTo>
                  <a:cubicBezTo>
                    <a:pt x="239" y="260"/>
                    <a:pt x="231" y="227"/>
                    <a:pt x="215" y="203"/>
                  </a:cubicBezTo>
                  <a:cubicBezTo>
                    <a:pt x="199" y="179"/>
                    <a:pt x="177" y="167"/>
                    <a:pt x="147" y="167"/>
                  </a:cubicBezTo>
                  <a:cubicBezTo>
                    <a:pt x="118" y="167"/>
                    <a:pt x="96" y="178"/>
                    <a:pt x="81" y="202"/>
                  </a:cubicBezTo>
                  <a:cubicBezTo>
                    <a:pt x="66" y="226"/>
                    <a:pt x="58" y="257"/>
                    <a:pt x="58" y="295"/>
                  </a:cubicBezTo>
                  <a:cubicBezTo>
                    <a:pt x="58" y="323"/>
                    <a:pt x="62" y="346"/>
                    <a:pt x="70" y="366"/>
                  </a:cubicBezTo>
                  <a:cubicBezTo>
                    <a:pt x="78" y="385"/>
                    <a:pt x="90" y="399"/>
                    <a:pt x="104" y="409"/>
                  </a:cubicBezTo>
                  <a:cubicBezTo>
                    <a:pt x="119" y="419"/>
                    <a:pt x="134" y="423"/>
                    <a:pt x="150" y="423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24">
              <a:extLst>
                <a:ext uri="{FF2B5EF4-FFF2-40B4-BE49-F238E27FC236}">
                  <a16:creationId xmlns:a16="http://schemas.microsoft.com/office/drawing/2014/main" xmlns="" id="{3776C0FC-51B4-43E9-A802-9FD933C30A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09735" y="1363791"/>
              <a:ext cx="199371" cy="227268"/>
            </a:xfrm>
            <a:custGeom>
              <a:avLst/>
              <a:gdLst>
                <a:gd name="T0" fmla="*/ 280 w 308"/>
                <a:gd name="T1" fmla="*/ 189 h 350"/>
                <a:gd name="T2" fmla="*/ 68 w 308"/>
                <a:gd name="T3" fmla="*/ 189 h 350"/>
                <a:gd name="T4" fmla="*/ 59 w 308"/>
                <a:gd name="T5" fmla="*/ 200 h 350"/>
                <a:gd name="T6" fmla="*/ 89 w 308"/>
                <a:gd name="T7" fmla="*/ 274 h 350"/>
                <a:gd name="T8" fmla="*/ 160 w 308"/>
                <a:gd name="T9" fmla="*/ 303 h 350"/>
                <a:gd name="T10" fmla="*/ 214 w 308"/>
                <a:gd name="T11" fmla="*/ 286 h 350"/>
                <a:gd name="T12" fmla="*/ 239 w 308"/>
                <a:gd name="T13" fmla="*/ 255 h 350"/>
                <a:gd name="T14" fmla="*/ 272 w 308"/>
                <a:gd name="T15" fmla="*/ 237 h 350"/>
                <a:gd name="T16" fmla="*/ 272 w 308"/>
                <a:gd name="T17" fmla="*/ 237 h 350"/>
                <a:gd name="T18" fmla="*/ 293 w 308"/>
                <a:gd name="T19" fmla="*/ 277 h 350"/>
                <a:gd name="T20" fmla="*/ 254 w 308"/>
                <a:gd name="T21" fmla="*/ 322 h 350"/>
                <a:gd name="T22" fmla="*/ 160 w 308"/>
                <a:gd name="T23" fmla="*/ 350 h 350"/>
                <a:gd name="T24" fmla="*/ 42 w 308"/>
                <a:gd name="T25" fmla="*/ 304 h 350"/>
                <a:gd name="T26" fmla="*/ 0 w 308"/>
                <a:gd name="T27" fmla="*/ 178 h 350"/>
                <a:gd name="T28" fmla="*/ 41 w 308"/>
                <a:gd name="T29" fmla="*/ 50 h 350"/>
                <a:gd name="T30" fmla="*/ 157 w 308"/>
                <a:gd name="T31" fmla="*/ 0 h 350"/>
                <a:gd name="T32" fmla="*/ 227 w 308"/>
                <a:gd name="T33" fmla="*/ 16 h 350"/>
                <a:gd name="T34" fmla="*/ 284 w 308"/>
                <a:gd name="T35" fmla="*/ 71 h 350"/>
                <a:gd name="T36" fmla="*/ 307 w 308"/>
                <a:gd name="T37" fmla="*/ 161 h 350"/>
                <a:gd name="T38" fmla="*/ 280 w 308"/>
                <a:gd name="T39" fmla="*/ 189 h 350"/>
                <a:gd name="T40" fmla="*/ 245 w 308"/>
                <a:gd name="T41" fmla="*/ 143 h 350"/>
                <a:gd name="T42" fmla="*/ 249 w 308"/>
                <a:gd name="T43" fmla="*/ 137 h 350"/>
                <a:gd name="T44" fmla="*/ 218 w 308"/>
                <a:gd name="T45" fmla="*/ 69 h 350"/>
                <a:gd name="T46" fmla="*/ 157 w 308"/>
                <a:gd name="T47" fmla="*/ 47 h 350"/>
                <a:gd name="T48" fmla="*/ 91 w 308"/>
                <a:gd name="T49" fmla="*/ 73 h 350"/>
                <a:gd name="T50" fmla="*/ 63 w 308"/>
                <a:gd name="T51" fmla="*/ 127 h 350"/>
                <a:gd name="T52" fmla="*/ 75 w 308"/>
                <a:gd name="T53" fmla="*/ 143 h 350"/>
                <a:gd name="T54" fmla="*/ 245 w 308"/>
                <a:gd name="T55" fmla="*/ 14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8" h="350">
                  <a:moveTo>
                    <a:pt x="280" y="189"/>
                  </a:moveTo>
                  <a:cubicBezTo>
                    <a:pt x="68" y="189"/>
                    <a:pt x="68" y="189"/>
                    <a:pt x="68" y="189"/>
                  </a:cubicBezTo>
                  <a:cubicBezTo>
                    <a:pt x="63" y="189"/>
                    <a:pt x="58" y="194"/>
                    <a:pt x="59" y="200"/>
                  </a:cubicBezTo>
                  <a:cubicBezTo>
                    <a:pt x="62" y="232"/>
                    <a:pt x="72" y="256"/>
                    <a:pt x="89" y="274"/>
                  </a:cubicBezTo>
                  <a:cubicBezTo>
                    <a:pt x="108" y="294"/>
                    <a:pt x="132" y="303"/>
                    <a:pt x="160" y="303"/>
                  </a:cubicBezTo>
                  <a:cubicBezTo>
                    <a:pt x="181" y="303"/>
                    <a:pt x="200" y="298"/>
                    <a:pt x="214" y="286"/>
                  </a:cubicBezTo>
                  <a:cubicBezTo>
                    <a:pt x="224" y="278"/>
                    <a:pt x="232" y="268"/>
                    <a:pt x="239" y="255"/>
                  </a:cubicBezTo>
                  <a:cubicBezTo>
                    <a:pt x="246" y="243"/>
                    <a:pt x="258" y="236"/>
                    <a:pt x="272" y="237"/>
                  </a:cubicBezTo>
                  <a:cubicBezTo>
                    <a:pt x="272" y="237"/>
                    <a:pt x="272" y="237"/>
                    <a:pt x="272" y="237"/>
                  </a:cubicBezTo>
                  <a:cubicBezTo>
                    <a:pt x="291" y="240"/>
                    <a:pt x="301" y="260"/>
                    <a:pt x="293" y="277"/>
                  </a:cubicBezTo>
                  <a:cubicBezTo>
                    <a:pt x="283" y="295"/>
                    <a:pt x="270" y="310"/>
                    <a:pt x="254" y="322"/>
                  </a:cubicBezTo>
                  <a:cubicBezTo>
                    <a:pt x="229" y="341"/>
                    <a:pt x="198" y="350"/>
                    <a:pt x="160" y="350"/>
                  </a:cubicBezTo>
                  <a:cubicBezTo>
                    <a:pt x="110" y="350"/>
                    <a:pt x="70" y="335"/>
                    <a:pt x="42" y="304"/>
                  </a:cubicBezTo>
                  <a:cubicBezTo>
                    <a:pt x="14" y="273"/>
                    <a:pt x="0" y="231"/>
                    <a:pt x="0" y="178"/>
                  </a:cubicBezTo>
                  <a:cubicBezTo>
                    <a:pt x="0" y="125"/>
                    <a:pt x="13" y="82"/>
                    <a:pt x="41" y="50"/>
                  </a:cubicBezTo>
                  <a:cubicBezTo>
                    <a:pt x="68" y="17"/>
                    <a:pt x="107" y="0"/>
                    <a:pt x="157" y="0"/>
                  </a:cubicBezTo>
                  <a:cubicBezTo>
                    <a:pt x="181" y="0"/>
                    <a:pt x="204" y="6"/>
                    <a:pt x="227" y="16"/>
                  </a:cubicBezTo>
                  <a:cubicBezTo>
                    <a:pt x="250" y="27"/>
                    <a:pt x="269" y="45"/>
                    <a:pt x="284" y="71"/>
                  </a:cubicBezTo>
                  <a:cubicBezTo>
                    <a:pt x="297" y="92"/>
                    <a:pt x="305" y="122"/>
                    <a:pt x="307" y="161"/>
                  </a:cubicBezTo>
                  <a:cubicBezTo>
                    <a:pt x="308" y="176"/>
                    <a:pt x="296" y="189"/>
                    <a:pt x="280" y="189"/>
                  </a:cubicBezTo>
                  <a:close/>
                  <a:moveTo>
                    <a:pt x="245" y="143"/>
                  </a:moveTo>
                  <a:cubicBezTo>
                    <a:pt x="247" y="143"/>
                    <a:pt x="250" y="140"/>
                    <a:pt x="249" y="137"/>
                  </a:cubicBezTo>
                  <a:cubicBezTo>
                    <a:pt x="246" y="106"/>
                    <a:pt x="236" y="83"/>
                    <a:pt x="218" y="69"/>
                  </a:cubicBezTo>
                  <a:cubicBezTo>
                    <a:pt x="199" y="54"/>
                    <a:pt x="179" y="47"/>
                    <a:pt x="157" y="47"/>
                  </a:cubicBezTo>
                  <a:cubicBezTo>
                    <a:pt x="130" y="47"/>
                    <a:pt x="108" y="56"/>
                    <a:pt x="91" y="73"/>
                  </a:cubicBezTo>
                  <a:cubicBezTo>
                    <a:pt x="77" y="88"/>
                    <a:pt x="68" y="106"/>
                    <a:pt x="63" y="127"/>
                  </a:cubicBezTo>
                  <a:cubicBezTo>
                    <a:pt x="62" y="135"/>
                    <a:pt x="67" y="143"/>
                    <a:pt x="75" y="143"/>
                  </a:cubicBezTo>
                  <a:lnTo>
                    <a:pt x="245" y="143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61072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74834" y="4837748"/>
            <a:ext cx="634365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 </a:t>
            </a:r>
            <a:r>
              <a:rPr lang="zh-CN" altLang="en-US" dirty="0" smtClean="0"/>
              <a:t>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780869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0777AB4-8985-4ABB-865F-076D7634F6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9F5A70DA-EBDC-49A6-8EF4-BCDFEE1EBA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0F24206-CF87-40D9-B583-1052AF4798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/>
          </a:p>
        </p:txBody>
      </p:sp>
      <p:grpSp>
        <p:nvGrpSpPr>
          <p:cNvPr id="5" name="399d867a-debb-4d18-8fab-6b688554e1b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A1FA187F-77E9-4348-9DD0-6B9363AD899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489208"/>
            <a:ext cx="10773560" cy="4298684"/>
            <a:chOff x="669925" y="1489208"/>
            <a:chExt cx="10773560" cy="4298684"/>
          </a:xfrm>
        </p:grpSpPr>
        <p:sp>
          <p:nvSpPr>
            <p:cNvPr id="6" name="iṩ1îḋè">
              <a:extLst>
                <a:ext uri="{FF2B5EF4-FFF2-40B4-BE49-F238E27FC236}">
                  <a16:creationId xmlns:a16="http://schemas.microsoft.com/office/drawing/2014/main" xmlns="" id="{7A5DACAE-C0BE-440B-A1C8-CF0F0F7E9211}"/>
                </a:ext>
              </a:extLst>
            </p:cNvPr>
            <p:cNvSpPr/>
            <p:nvPr/>
          </p:nvSpPr>
          <p:spPr>
            <a:xfrm flipH="1">
              <a:off x="5240263" y="1865939"/>
              <a:ext cx="4706395" cy="876771"/>
            </a:xfrm>
            <a:prstGeom prst="homePlate">
              <a:avLst>
                <a:gd name="adj" fmla="val 29123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85000" lnSpcReduction="20000"/>
            </a:bodyPr>
            <a:lstStyle/>
            <a:p>
              <a:pPr algn="ctr"/>
              <a:endParaRPr lang="en-US" sz="7200"/>
            </a:p>
          </p:txBody>
        </p:sp>
        <p:sp>
          <p:nvSpPr>
            <p:cNvPr id="7" name="îś1íḋê">
              <a:extLst>
                <a:ext uri="{FF2B5EF4-FFF2-40B4-BE49-F238E27FC236}">
                  <a16:creationId xmlns:a16="http://schemas.microsoft.com/office/drawing/2014/main" xmlns="" id="{785D30D2-46C6-4ED7-8A23-83F1D49C7682}"/>
                </a:ext>
              </a:extLst>
            </p:cNvPr>
            <p:cNvSpPr/>
            <p:nvPr/>
          </p:nvSpPr>
          <p:spPr>
            <a:xfrm rot="16200000" flipH="1">
              <a:off x="9720773" y="1747451"/>
              <a:ext cx="1226213" cy="779348"/>
            </a:xfrm>
            <a:custGeom>
              <a:avLst/>
              <a:gdLst>
                <a:gd name="connsiteX0" fmla="*/ 0 w 1016000"/>
                <a:gd name="connsiteY0" fmla="*/ 0 h 768404"/>
                <a:gd name="connsiteX1" fmla="*/ 1016000 w 1016000"/>
                <a:gd name="connsiteY1" fmla="*/ 0 h 768404"/>
                <a:gd name="connsiteX2" fmla="*/ 1016000 w 1016000"/>
                <a:gd name="connsiteY2" fmla="*/ 768404 h 768404"/>
                <a:gd name="connsiteX3" fmla="*/ 0 w 1016000"/>
                <a:gd name="connsiteY3" fmla="*/ 768404 h 768404"/>
                <a:gd name="connsiteX4" fmla="*/ 0 w 1016000"/>
                <a:gd name="connsiteY4" fmla="*/ 0 h 768404"/>
                <a:gd name="connsiteX0" fmla="*/ 729673 w 1745673"/>
                <a:gd name="connsiteY0" fmla="*/ 0 h 777641"/>
                <a:gd name="connsiteX1" fmla="*/ 1745673 w 1745673"/>
                <a:gd name="connsiteY1" fmla="*/ 0 h 777641"/>
                <a:gd name="connsiteX2" fmla="*/ 1745673 w 1745673"/>
                <a:gd name="connsiteY2" fmla="*/ 768404 h 777641"/>
                <a:gd name="connsiteX3" fmla="*/ 0 w 1745673"/>
                <a:gd name="connsiteY3" fmla="*/ 777641 h 777641"/>
                <a:gd name="connsiteX4" fmla="*/ 729673 w 1745673"/>
                <a:gd name="connsiteY4" fmla="*/ 0 h 777641"/>
                <a:gd name="connsiteX0" fmla="*/ 729673 w 1745673"/>
                <a:gd name="connsiteY0" fmla="*/ 0 h 777641"/>
                <a:gd name="connsiteX1" fmla="*/ 1745673 w 1745673"/>
                <a:gd name="connsiteY1" fmla="*/ 0 h 777641"/>
                <a:gd name="connsiteX2" fmla="*/ 1317048 w 1745673"/>
                <a:gd name="connsiteY2" fmla="*/ 770785 h 777641"/>
                <a:gd name="connsiteX3" fmla="*/ 0 w 1745673"/>
                <a:gd name="connsiteY3" fmla="*/ 777641 h 777641"/>
                <a:gd name="connsiteX4" fmla="*/ 729673 w 1745673"/>
                <a:gd name="connsiteY4" fmla="*/ 0 h 777641"/>
                <a:gd name="connsiteX0" fmla="*/ 720148 w 1736148"/>
                <a:gd name="connsiteY0" fmla="*/ 0 h 770785"/>
                <a:gd name="connsiteX1" fmla="*/ 1736148 w 1736148"/>
                <a:gd name="connsiteY1" fmla="*/ 0 h 770785"/>
                <a:gd name="connsiteX2" fmla="*/ 1307523 w 1736148"/>
                <a:gd name="connsiteY2" fmla="*/ 770785 h 770785"/>
                <a:gd name="connsiteX3" fmla="*/ 0 w 1736148"/>
                <a:gd name="connsiteY3" fmla="*/ 770497 h 770785"/>
                <a:gd name="connsiteX4" fmla="*/ 720148 w 1736148"/>
                <a:gd name="connsiteY4" fmla="*/ 0 h 770785"/>
                <a:gd name="connsiteX0" fmla="*/ 720148 w 1736148"/>
                <a:gd name="connsiteY0" fmla="*/ 0 h 770785"/>
                <a:gd name="connsiteX1" fmla="*/ 1736148 w 1736148"/>
                <a:gd name="connsiteY1" fmla="*/ 0 h 770785"/>
                <a:gd name="connsiteX2" fmla="*/ 1369545 w 1736148"/>
                <a:gd name="connsiteY2" fmla="*/ 770785 h 770785"/>
                <a:gd name="connsiteX3" fmla="*/ 0 w 1736148"/>
                <a:gd name="connsiteY3" fmla="*/ 770497 h 770785"/>
                <a:gd name="connsiteX4" fmla="*/ 720148 w 1736148"/>
                <a:gd name="connsiteY4" fmla="*/ 0 h 770785"/>
                <a:gd name="connsiteX0" fmla="*/ 446799 w 1736148"/>
                <a:gd name="connsiteY0" fmla="*/ 0 h 773231"/>
                <a:gd name="connsiteX1" fmla="*/ 1736148 w 1736148"/>
                <a:gd name="connsiteY1" fmla="*/ 2446 h 773231"/>
                <a:gd name="connsiteX2" fmla="*/ 1369545 w 1736148"/>
                <a:gd name="connsiteY2" fmla="*/ 773231 h 773231"/>
                <a:gd name="connsiteX3" fmla="*/ 0 w 1736148"/>
                <a:gd name="connsiteY3" fmla="*/ 772943 h 773231"/>
                <a:gd name="connsiteX4" fmla="*/ 446799 w 1736148"/>
                <a:gd name="connsiteY4" fmla="*/ 0 h 773231"/>
                <a:gd name="connsiteX0" fmla="*/ 446799 w 1605827"/>
                <a:gd name="connsiteY0" fmla="*/ 0 h 773231"/>
                <a:gd name="connsiteX1" fmla="*/ 1605827 w 1605827"/>
                <a:gd name="connsiteY1" fmla="*/ 2446 h 773231"/>
                <a:gd name="connsiteX2" fmla="*/ 1369545 w 1605827"/>
                <a:gd name="connsiteY2" fmla="*/ 773231 h 773231"/>
                <a:gd name="connsiteX3" fmla="*/ 0 w 1605827"/>
                <a:gd name="connsiteY3" fmla="*/ 772943 h 773231"/>
                <a:gd name="connsiteX4" fmla="*/ 446799 w 1605827"/>
                <a:gd name="connsiteY4" fmla="*/ 0 h 773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5827" h="773231">
                  <a:moveTo>
                    <a:pt x="446799" y="0"/>
                  </a:moveTo>
                  <a:lnTo>
                    <a:pt x="1605827" y="2446"/>
                  </a:lnTo>
                  <a:lnTo>
                    <a:pt x="1369545" y="773231"/>
                  </a:lnTo>
                  <a:lnTo>
                    <a:pt x="0" y="772943"/>
                  </a:lnTo>
                  <a:lnTo>
                    <a:pt x="44679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77500" lnSpcReduction="20000"/>
            </a:bodyPr>
            <a:lstStyle/>
            <a:p>
              <a:pPr algn="ctr"/>
              <a:endParaRPr lang="en-US" sz="7200"/>
            </a:p>
          </p:txBody>
        </p:sp>
        <p:sp>
          <p:nvSpPr>
            <p:cNvPr id="8" name="îṩ1idê">
              <a:extLst>
                <a:ext uri="{FF2B5EF4-FFF2-40B4-BE49-F238E27FC236}">
                  <a16:creationId xmlns:a16="http://schemas.microsoft.com/office/drawing/2014/main" xmlns="" id="{6F2E7EA4-01A0-445F-A272-007978432AE4}"/>
                </a:ext>
              </a:extLst>
            </p:cNvPr>
            <p:cNvSpPr/>
            <p:nvPr/>
          </p:nvSpPr>
          <p:spPr>
            <a:xfrm flipH="1">
              <a:off x="4507549" y="2742712"/>
              <a:ext cx="5439109" cy="897997"/>
            </a:xfrm>
            <a:prstGeom prst="homePlate">
              <a:avLst>
                <a:gd name="adj" fmla="val 29123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85000" lnSpcReduction="20000"/>
            </a:bodyPr>
            <a:lstStyle/>
            <a:p>
              <a:pPr algn="ctr"/>
              <a:endParaRPr lang="en-US" sz="7200"/>
            </a:p>
          </p:txBody>
        </p:sp>
        <p:sp>
          <p:nvSpPr>
            <p:cNvPr id="9" name="îṥḻíḑé">
              <a:extLst>
                <a:ext uri="{FF2B5EF4-FFF2-40B4-BE49-F238E27FC236}">
                  <a16:creationId xmlns:a16="http://schemas.microsoft.com/office/drawing/2014/main" xmlns="" id="{133A2C3F-D551-4CA9-B823-CA02CEA8B4B5}"/>
                </a:ext>
              </a:extLst>
            </p:cNvPr>
            <p:cNvSpPr/>
            <p:nvPr/>
          </p:nvSpPr>
          <p:spPr>
            <a:xfrm rot="16200000" flipH="1">
              <a:off x="9802245" y="2714157"/>
              <a:ext cx="1065726" cy="776895"/>
            </a:xfrm>
            <a:custGeom>
              <a:avLst/>
              <a:gdLst>
                <a:gd name="connsiteX0" fmla="*/ 0 w 1016000"/>
                <a:gd name="connsiteY0" fmla="*/ 0 h 768404"/>
                <a:gd name="connsiteX1" fmla="*/ 1016000 w 1016000"/>
                <a:gd name="connsiteY1" fmla="*/ 0 h 768404"/>
                <a:gd name="connsiteX2" fmla="*/ 1016000 w 1016000"/>
                <a:gd name="connsiteY2" fmla="*/ 768404 h 768404"/>
                <a:gd name="connsiteX3" fmla="*/ 0 w 1016000"/>
                <a:gd name="connsiteY3" fmla="*/ 768404 h 768404"/>
                <a:gd name="connsiteX4" fmla="*/ 0 w 1016000"/>
                <a:gd name="connsiteY4" fmla="*/ 0 h 768404"/>
                <a:gd name="connsiteX0" fmla="*/ 729673 w 1745673"/>
                <a:gd name="connsiteY0" fmla="*/ 0 h 777641"/>
                <a:gd name="connsiteX1" fmla="*/ 1745673 w 1745673"/>
                <a:gd name="connsiteY1" fmla="*/ 0 h 777641"/>
                <a:gd name="connsiteX2" fmla="*/ 1745673 w 1745673"/>
                <a:gd name="connsiteY2" fmla="*/ 768404 h 777641"/>
                <a:gd name="connsiteX3" fmla="*/ 0 w 1745673"/>
                <a:gd name="connsiteY3" fmla="*/ 777641 h 777641"/>
                <a:gd name="connsiteX4" fmla="*/ 729673 w 1745673"/>
                <a:gd name="connsiteY4" fmla="*/ 0 h 777641"/>
                <a:gd name="connsiteX0" fmla="*/ 729673 w 1745673"/>
                <a:gd name="connsiteY0" fmla="*/ 0 h 777641"/>
                <a:gd name="connsiteX1" fmla="*/ 1745673 w 1745673"/>
                <a:gd name="connsiteY1" fmla="*/ 0 h 777641"/>
                <a:gd name="connsiteX2" fmla="*/ 1317048 w 1745673"/>
                <a:gd name="connsiteY2" fmla="*/ 770785 h 777641"/>
                <a:gd name="connsiteX3" fmla="*/ 0 w 1745673"/>
                <a:gd name="connsiteY3" fmla="*/ 777641 h 777641"/>
                <a:gd name="connsiteX4" fmla="*/ 729673 w 1745673"/>
                <a:gd name="connsiteY4" fmla="*/ 0 h 777641"/>
                <a:gd name="connsiteX0" fmla="*/ 720148 w 1736148"/>
                <a:gd name="connsiteY0" fmla="*/ 0 h 770785"/>
                <a:gd name="connsiteX1" fmla="*/ 1736148 w 1736148"/>
                <a:gd name="connsiteY1" fmla="*/ 0 h 770785"/>
                <a:gd name="connsiteX2" fmla="*/ 1307523 w 1736148"/>
                <a:gd name="connsiteY2" fmla="*/ 770785 h 770785"/>
                <a:gd name="connsiteX3" fmla="*/ 0 w 1736148"/>
                <a:gd name="connsiteY3" fmla="*/ 770497 h 770785"/>
                <a:gd name="connsiteX4" fmla="*/ 720148 w 1736148"/>
                <a:gd name="connsiteY4" fmla="*/ 0 h 770785"/>
                <a:gd name="connsiteX0" fmla="*/ 720148 w 1736148"/>
                <a:gd name="connsiteY0" fmla="*/ 0 h 770497"/>
                <a:gd name="connsiteX1" fmla="*/ 1736148 w 1736148"/>
                <a:gd name="connsiteY1" fmla="*/ 0 h 770497"/>
                <a:gd name="connsiteX2" fmla="*/ 1590892 w 1736148"/>
                <a:gd name="connsiteY2" fmla="*/ 768404 h 770497"/>
                <a:gd name="connsiteX3" fmla="*/ 0 w 1736148"/>
                <a:gd name="connsiteY3" fmla="*/ 770497 h 770497"/>
                <a:gd name="connsiteX4" fmla="*/ 720148 w 1736148"/>
                <a:gd name="connsiteY4" fmla="*/ 0 h 770497"/>
                <a:gd name="connsiteX0" fmla="*/ 429636 w 1445636"/>
                <a:gd name="connsiteY0" fmla="*/ 0 h 768404"/>
                <a:gd name="connsiteX1" fmla="*/ 1445636 w 1445636"/>
                <a:gd name="connsiteY1" fmla="*/ 0 h 768404"/>
                <a:gd name="connsiteX2" fmla="*/ 1300380 w 1445636"/>
                <a:gd name="connsiteY2" fmla="*/ 768404 h 768404"/>
                <a:gd name="connsiteX3" fmla="*/ 0 w 1445636"/>
                <a:gd name="connsiteY3" fmla="*/ 768116 h 768404"/>
                <a:gd name="connsiteX4" fmla="*/ 429636 w 1445636"/>
                <a:gd name="connsiteY4" fmla="*/ 0 h 768404"/>
                <a:gd name="connsiteX0" fmla="*/ 433913 w 1449913"/>
                <a:gd name="connsiteY0" fmla="*/ 0 h 771964"/>
                <a:gd name="connsiteX1" fmla="*/ 1449913 w 1449913"/>
                <a:gd name="connsiteY1" fmla="*/ 0 h 771964"/>
                <a:gd name="connsiteX2" fmla="*/ 1304657 w 1449913"/>
                <a:gd name="connsiteY2" fmla="*/ 768404 h 771964"/>
                <a:gd name="connsiteX3" fmla="*/ 0 w 1449913"/>
                <a:gd name="connsiteY3" fmla="*/ 771964 h 771964"/>
                <a:gd name="connsiteX4" fmla="*/ 433913 w 1449913"/>
                <a:gd name="connsiteY4" fmla="*/ 0 h 771964"/>
                <a:gd name="connsiteX0" fmla="*/ 433913 w 1449913"/>
                <a:gd name="connsiteY0" fmla="*/ 0 h 774176"/>
                <a:gd name="connsiteX1" fmla="*/ 1449913 w 1449913"/>
                <a:gd name="connsiteY1" fmla="*/ 0 h 774176"/>
                <a:gd name="connsiteX2" fmla="*/ 1306795 w 1449913"/>
                <a:gd name="connsiteY2" fmla="*/ 774176 h 774176"/>
                <a:gd name="connsiteX3" fmla="*/ 0 w 1449913"/>
                <a:gd name="connsiteY3" fmla="*/ 771964 h 774176"/>
                <a:gd name="connsiteX4" fmla="*/ 433913 w 1449913"/>
                <a:gd name="connsiteY4" fmla="*/ 0 h 774176"/>
                <a:gd name="connsiteX0" fmla="*/ 429635 w 1445635"/>
                <a:gd name="connsiteY0" fmla="*/ 0 h 777737"/>
                <a:gd name="connsiteX1" fmla="*/ 1445635 w 1445635"/>
                <a:gd name="connsiteY1" fmla="*/ 0 h 777737"/>
                <a:gd name="connsiteX2" fmla="*/ 1302517 w 1445635"/>
                <a:gd name="connsiteY2" fmla="*/ 774176 h 777737"/>
                <a:gd name="connsiteX3" fmla="*/ 0 w 1445635"/>
                <a:gd name="connsiteY3" fmla="*/ 777737 h 777737"/>
                <a:gd name="connsiteX4" fmla="*/ 429635 w 1445635"/>
                <a:gd name="connsiteY4" fmla="*/ 0 h 777737"/>
                <a:gd name="connsiteX0" fmla="*/ 431773 w 1447773"/>
                <a:gd name="connsiteY0" fmla="*/ 0 h 774176"/>
                <a:gd name="connsiteX1" fmla="*/ 1447773 w 1447773"/>
                <a:gd name="connsiteY1" fmla="*/ 0 h 774176"/>
                <a:gd name="connsiteX2" fmla="*/ 1304655 w 1447773"/>
                <a:gd name="connsiteY2" fmla="*/ 774176 h 774176"/>
                <a:gd name="connsiteX3" fmla="*/ 0 w 1447773"/>
                <a:gd name="connsiteY3" fmla="*/ 773889 h 774176"/>
                <a:gd name="connsiteX4" fmla="*/ 431773 w 1447773"/>
                <a:gd name="connsiteY4" fmla="*/ 0 h 774176"/>
                <a:gd name="connsiteX0" fmla="*/ 429634 w 1447773"/>
                <a:gd name="connsiteY0" fmla="*/ 0 h 774176"/>
                <a:gd name="connsiteX1" fmla="*/ 1447773 w 1447773"/>
                <a:gd name="connsiteY1" fmla="*/ 0 h 774176"/>
                <a:gd name="connsiteX2" fmla="*/ 1304655 w 1447773"/>
                <a:gd name="connsiteY2" fmla="*/ 774176 h 774176"/>
                <a:gd name="connsiteX3" fmla="*/ 0 w 1447773"/>
                <a:gd name="connsiteY3" fmla="*/ 773889 h 774176"/>
                <a:gd name="connsiteX4" fmla="*/ 429634 w 1447773"/>
                <a:gd name="connsiteY4" fmla="*/ 0 h 774176"/>
                <a:gd name="connsiteX0" fmla="*/ 436049 w 1454188"/>
                <a:gd name="connsiteY0" fmla="*/ 0 h 774176"/>
                <a:gd name="connsiteX1" fmla="*/ 1454188 w 1454188"/>
                <a:gd name="connsiteY1" fmla="*/ 0 h 774176"/>
                <a:gd name="connsiteX2" fmla="*/ 1311070 w 1454188"/>
                <a:gd name="connsiteY2" fmla="*/ 774176 h 774176"/>
                <a:gd name="connsiteX3" fmla="*/ 0 w 1454188"/>
                <a:gd name="connsiteY3" fmla="*/ 773889 h 774176"/>
                <a:gd name="connsiteX4" fmla="*/ 436049 w 1454188"/>
                <a:gd name="connsiteY4" fmla="*/ 0 h 774176"/>
                <a:gd name="connsiteX0" fmla="*/ 436049 w 1458640"/>
                <a:gd name="connsiteY0" fmla="*/ 0 h 774176"/>
                <a:gd name="connsiteX1" fmla="*/ 1454188 w 1458640"/>
                <a:gd name="connsiteY1" fmla="*/ 0 h 774176"/>
                <a:gd name="connsiteX2" fmla="*/ 1458640 w 1458640"/>
                <a:gd name="connsiteY2" fmla="*/ 774176 h 774176"/>
                <a:gd name="connsiteX3" fmla="*/ 0 w 1458640"/>
                <a:gd name="connsiteY3" fmla="*/ 773889 h 774176"/>
                <a:gd name="connsiteX4" fmla="*/ 436049 w 1458640"/>
                <a:gd name="connsiteY4" fmla="*/ 0 h 774176"/>
                <a:gd name="connsiteX0" fmla="*/ 436049 w 1454363"/>
                <a:gd name="connsiteY0" fmla="*/ 0 h 774176"/>
                <a:gd name="connsiteX1" fmla="*/ 1454188 w 1454363"/>
                <a:gd name="connsiteY1" fmla="*/ 0 h 774176"/>
                <a:gd name="connsiteX2" fmla="*/ 1454363 w 1454363"/>
                <a:gd name="connsiteY2" fmla="*/ 774176 h 774176"/>
                <a:gd name="connsiteX3" fmla="*/ 0 w 1454363"/>
                <a:gd name="connsiteY3" fmla="*/ 773889 h 774176"/>
                <a:gd name="connsiteX4" fmla="*/ 436049 w 1454363"/>
                <a:gd name="connsiteY4" fmla="*/ 0 h 774176"/>
                <a:gd name="connsiteX0" fmla="*/ 369749 w 1388063"/>
                <a:gd name="connsiteY0" fmla="*/ 0 h 774176"/>
                <a:gd name="connsiteX1" fmla="*/ 1387888 w 1388063"/>
                <a:gd name="connsiteY1" fmla="*/ 0 h 774176"/>
                <a:gd name="connsiteX2" fmla="*/ 1388063 w 1388063"/>
                <a:gd name="connsiteY2" fmla="*/ 774176 h 774176"/>
                <a:gd name="connsiteX3" fmla="*/ 0 w 1388063"/>
                <a:gd name="connsiteY3" fmla="*/ 771964 h 774176"/>
                <a:gd name="connsiteX4" fmla="*/ 369749 w 1388063"/>
                <a:gd name="connsiteY4" fmla="*/ 0 h 774176"/>
                <a:gd name="connsiteX0" fmla="*/ 236254 w 1388063"/>
                <a:gd name="connsiteY0" fmla="*/ 0 h 774176"/>
                <a:gd name="connsiteX1" fmla="*/ 1387888 w 1388063"/>
                <a:gd name="connsiteY1" fmla="*/ 0 h 774176"/>
                <a:gd name="connsiteX2" fmla="*/ 1388063 w 1388063"/>
                <a:gd name="connsiteY2" fmla="*/ 774176 h 774176"/>
                <a:gd name="connsiteX3" fmla="*/ 0 w 1388063"/>
                <a:gd name="connsiteY3" fmla="*/ 771964 h 774176"/>
                <a:gd name="connsiteX4" fmla="*/ 236254 w 1388063"/>
                <a:gd name="connsiteY4" fmla="*/ 0 h 774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8063" h="774176">
                  <a:moveTo>
                    <a:pt x="236254" y="0"/>
                  </a:moveTo>
                  <a:lnTo>
                    <a:pt x="1387888" y="0"/>
                  </a:lnTo>
                  <a:cubicBezTo>
                    <a:pt x="1387946" y="258059"/>
                    <a:pt x="1388005" y="516117"/>
                    <a:pt x="1388063" y="774176"/>
                  </a:cubicBezTo>
                  <a:lnTo>
                    <a:pt x="0" y="771964"/>
                  </a:lnTo>
                  <a:lnTo>
                    <a:pt x="236254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77500" lnSpcReduction="20000"/>
            </a:bodyPr>
            <a:lstStyle/>
            <a:p>
              <a:pPr algn="ctr"/>
              <a:endParaRPr lang="en-US" sz="7200"/>
            </a:p>
          </p:txBody>
        </p:sp>
        <p:sp>
          <p:nvSpPr>
            <p:cNvPr id="10" name="íṩḻîḋé">
              <a:extLst>
                <a:ext uri="{FF2B5EF4-FFF2-40B4-BE49-F238E27FC236}">
                  <a16:creationId xmlns:a16="http://schemas.microsoft.com/office/drawing/2014/main" xmlns="" id="{4236DE03-0D2C-41C5-8410-8B0B463C0FBC}"/>
                </a:ext>
              </a:extLst>
            </p:cNvPr>
            <p:cNvSpPr/>
            <p:nvPr/>
          </p:nvSpPr>
          <p:spPr>
            <a:xfrm flipH="1">
              <a:off x="5004678" y="3631282"/>
              <a:ext cx="4941980" cy="892641"/>
            </a:xfrm>
            <a:prstGeom prst="homePlate">
              <a:avLst>
                <a:gd name="adj" fmla="val 29123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85000" lnSpcReduction="20000"/>
            </a:bodyPr>
            <a:lstStyle/>
            <a:p>
              <a:pPr algn="ctr"/>
              <a:endParaRPr lang="en-US" sz="7200"/>
            </a:p>
          </p:txBody>
        </p:sp>
        <p:sp>
          <p:nvSpPr>
            <p:cNvPr id="11" name="ïşḷiḓé">
              <a:extLst>
                <a:ext uri="{FF2B5EF4-FFF2-40B4-BE49-F238E27FC236}">
                  <a16:creationId xmlns:a16="http://schemas.microsoft.com/office/drawing/2014/main" xmlns="" id="{785F26C7-4910-43C6-B3DA-A13245776821}"/>
                </a:ext>
              </a:extLst>
            </p:cNvPr>
            <p:cNvSpPr/>
            <p:nvPr/>
          </p:nvSpPr>
          <p:spPr>
            <a:xfrm rot="5400000" flipH="1" flipV="1">
              <a:off x="9799228" y="3780880"/>
              <a:ext cx="1071754" cy="776893"/>
            </a:xfrm>
            <a:custGeom>
              <a:avLst/>
              <a:gdLst>
                <a:gd name="connsiteX0" fmla="*/ 0 w 1016000"/>
                <a:gd name="connsiteY0" fmla="*/ 0 h 768404"/>
                <a:gd name="connsiteX1" fmla="*/ 1016000 w 1016000"/>
                <a:gd name="connsiteY1" fmla="*/ 0 h 768404"/>
                <a:gd name="connsiteX2" fmla="*/ 1016000 w 1016000"/>
                <a:gd name="connsiteY2" fmla="*/ 768404 h 768404"/>
                <a:gd name="connsiteX3" fmla="*/ 0 w 1016000"/>
                <a:gd name="connsiteY3" fmla="*/ 768404 h 768404"/>
                <a:gd name="connsiteX4" fmla="*/ 0 w 1016000"/>
                <a:gd name="connsiteY4" fmla="*/ 0 h 768404"/>
                <a:gd name="connsiteX0" fmla="*/ 729673 w 1745673"/>
                <a:gd name="connsiteY0" fmla="*/ 0 h 777641"/>
                <a:gd name="connsiteX1" fmla="*/ 1745673 w 1745673"/>
                <a:gd name="connsiteY1" fmla="*/ 0 h 777641"/>
                <a:gd name="connsiteX2" fmla="*/ 1745673 w 1745673"/>
                <a:gd name="connsiteY2" fmla="*/ 768404 h 777641"/>
                <a:gd name="connsiteX3" fmla="*/ 0 w 1745673"/>
                <a:gd name="connsiteY3" fmla="*/ 777641 h 777641"/>
                <a:gd name="connsiteX4" fmla="*/ 729673 w 1745673"/>
                <a:gd name="connsiteY4" fmla="*/ 0 h 777641"/>
                <a:gd name="connsiteX0" fmla="*/ 729673 w 1745673"/>
                <a:gd name="connsiteY0" fmla="*/ 0 h 777641"/>
                <a:gd name="connsiteX1" fmla="*/ 1745673 w 1745673"/>
                <a:gd name="connsiteY1" fmla="*/ 0 h 777641"/>
                <a:gd name="connsiteX2" fmla="*/ 1317048 w 1745673"/>
                <a:gd name="connsiteY2" fmla="*/ 770785 h 777641"/>
                <a:gd name="connsiteX3" fmla="*/ 0 w 1745673"/>
                <a:gd name="connsiteY3" fmla="*/ 777641 h 777641"/>
                <a:gd name="connsiteX4" fmla="*/ 729673 w 1745673"/>
                <a:gd name="connsiteY4" fmla="*/ 0 h 777641"/>
                <a:gd name="connsiteX0" fmla="*/ 720148 w 1736148"/>
                <a:gd name="connsiteY0" fmla="*/ 0 h 770785"/>
                <a:gd name="connsiteX1" fmla="*/ 1736148 w 1736148"/>
                <a:gd name="connsiteY1" fmla="*/ 0 h 770785"/>
                <a:gd name="connsiteX2" fmla="*/ 1307523 w 1736148"/>
                <a:gd name="connsiteY2" fmla="*/ 770785 h 770785"/>
                <a:gd name="connsiteX3" fmla="*/ 0 w 1736148"/>
                <a:gd name="connsiteY3" fmla="*/ 770497 h 770785"/>
                <a:gd name="connsiteX4" fmla="*/ 720148 w 1736148"/>
                <a:gd name="connsiteY4" fmla="*/ 0 h 770785"/>
                <a:gd name="connsiteX0" fmla="*/ 720148 w 1736148"/>
                <a:gd name="connsiteY0" fmla="*/ 0 h 770497"/>
                <a:gd name="connsiteX1" fmla="*/ 1736148 w 1736148"/>
                <a:gd name="connsiteY1" fmla="*/ 0 h 770497"/>
                <a:gd name="connsiteX2" fmla="*/ 1590892 w 1736148"/>
                <a:gd name="connsiteY2" fmla="*/ 768404 h 770497"/>
                <a:gd name="connsiteX3" fmla="*/ 0 w 1736148"/>
                <a:gd name="connsiteY3" fmla="*/ 770497 h 770497"/>
                <a:gd name="connsiteX4" fmla="*/ 720148 w 1736148"/>
                <a:gd name="connsiteY4" fmla="*/ 0 h 770497"/>
                <a:gd name="connsiteX0" fmla="*/ 429636 w 1445636"/>
                <a:gd name="connsiteY0" fmla="*/ 0 h 768404"/>
                <a:gd name="connsiteX1" fmla="*/ 1445636 w 1445636"/>
                <a:gd name="connsiteY1" fmla="*/ 0 h 768404"/>
                <a:gd name="connsiteX2" fmla="*/ 1300380 w 1445636"/>
                <a:gd name="connsiteY2" fmla="*/ 768404 h 768404"/>
                <a:gd name="connsiteX3" fmla="*/ 0 w 1445636"/>
                <a:gd name="connsiteY3" fmla="*/ 768116 h 768404"/>
                <a:gd name="connsiteX4" fmla="*/ 429636 w 1445636"/>
                <a:gd name="connsiteY4" fmla="*/ 0 h 768404"/>
                <a:gd name="connsiteX0" fmla="*/ 433913 w 1449913"/>
                <a:gd name="connsiteY0" fmla="*/ 0 h 771964"/>
                <a:gd name="connsiteX1" fmla="*/ 1449913 w 1449913"/>
                <a:gd name="connsiteY1" fmla="*/ 0 h 771964"/>
                <a:gd name="connsiteX2" fmla="*/ 1304657 w 1449913"/>
                <a:gd name="connsiteY2" fmla="*/ 768404 h 771964"/>
                <a:gd name="connsiteX3" fmla="*/ 0 w 1449913"/>
                <a:gd name="connsiteY3" fmla="*/ 771964 h 771964"/>
                <a:gd name="connsiteX4" fmla="*/ 433913 w 1449913"/>
                <a:gd name="connsiteY4" fmla="*/ 0 h 771964"/>
                <a:gd name="connsiteX0" fmla="*/ 433913 w 1449913"/>
                <a:gd name="connsiteY0" fmla="*/ 0 h 774176"/>
                <a:gd name="connsiteX1" fmla="*/ 1449913 w 1449913"/>
                <a:gd name="connsiteY1" fmla="*/ 0 h 774176"/>
                <a:gd name="connsiteX2" fmla="*/ 1306795 w 1449913"/>
                <a:gd name="connsiteY2" fmla="*/ 774176 h 774176"/>
                <a:gd name="connsiteX3" fmla="*/ 0 w 1449913"/>
                <a:gd name="connsiteY3" fmla="*/ 771964 h 774176"/>
                <a:gd name="connsiteX4" fmla="*/ 433913 w 1449913"/>
                <a:gd name="connsiteY4" fmla="*/ 0 h 774176"/>
                <a:gd name="connsiteX0" fmla="*/ 429635 w 1445635"/>
                <a:gd name="connsiteY0" fmla="*/ 0 h 777737"/>
                <a:gd name="connsiteX1" fmla="*/ 1445635 w 1445635"/>
                <a:gd name="connsiteY1" fmla="*/ 0 h 777737"/>
                <a:gd name="connsiteX2" fmla="*/ 1302517 w 1445635"/>
                <a:gd name="connsiteY2" fmla="*/ 774176 h 777737"/>
                <a:gd name="connsiteX3" fmla="*/ 0 w 1445635"/>
                <a:gd name="connsiteY3" fmla="*/ 777737 h 777737"/>
                <a:gd name="connsiteX4" fmla="*/ 429635 w 1445635"/>
                <a:gd name="connsiteY4" fmla="*/ 0 h 777737"/>
                <a:gd name="connsiteX0" fmla="*/ 431773 w 1447773"/>
                <a:gd name="connsiteY0" fmla="*/ 0 h 774176"/>
                <a:gd name="connsiteX1" fmla="*/ 1447773 w 1447773"/>
                <a:gd name="connsiteY1" fmla="*/ 0 h 774176"/>
                <a:gd name="connsiteX2" fmla="*/ 1304655 w 1447773"/>
                <a:gd name="connsiteY2" fmla="*/ 774176 h 774176"/>
                <a:gd name="connsiteX3" fmla="*/ 0 w 1447773"/>
                <a:gd name="connsiteY3" fmla="*/ 773889 h 774176"/>
                <a:gd name="connsiteX4" fmla="*/ 431773 w 1447773"/>
                <a:gd name="connsiteY4" fmla="*/ 0 h 774176"/>
                <a:gd name="connsiteX0" fmla="*/ 429634 w 1447773"/>
                <a:gd name="connsiteY0" fmla="*/ 0 h 774176"/>
                <a:gd name="connsiteX1" fmla="*/ 1447773 w 1447773"/>
                <a:gd name="connsiteY1" fmla="*/ 0 h 774176"/>
                <a:gd name="connsiteX2" fmla="*/ 1304655 w 1447773"/>
                <a:gd name="connsiteY2" fmla="*/ 774176 h 774176"/>
                <a:gd name="connsiteX3" fmla="*/ 0 w 1447773"/>
                <a:gd name="connsiteY3" fmla="*/ 773889 h 774176"/>
                <a:gd name="connsiteX4" fmla="*/ 429634 w 1447773"/>
                <a:gd name="connsiteY4" fmla="*/ 0 h 774176"/>
                <a:gd name="connsiteX0" fmla="*/ 436049 w 1454188"/>
                <a:gd name="connsiteY0" fmla="*/ 0 h 774176"/>
                <a:gd name="connsiteX1" fmla="*/ 1454188 w 1454188"/>
                <a:gd name="connsiteY1" fmla="*/ 0 h 774176"/>
                <a:gd name="connsiteX2" fmla="*/ 1311070 w 1454188"/>
                <a:gd name="connsiteY2" fmla="*/ 774176 h 774176"/>
                <a:gd name="connsiteX3" fmla="*/ 0 w 1454188"/>
                <a:gd name="connsiteY3" fmla="*/ 773889 h 774176"/>
                <a:gd name="connsiteX4" fmla="*/ 436049 w 1454188"/>
                <a:gd name="connsiteY4" fmla="*/ 0 h 774176"/>
                <a:gd name="connsiteX0" fmla="*/ 436049 w 1458640"/>
                <a:gd name="connsiteY0" fmla="*/ 0 h 774176"/>
                <a:gd name="connsiteX1" fmla="*/ 1454188 w 1458640"/>
                <a:gd name="connsiteY1" fmla="*/ 0 h 774176"/>
                <a:gd name="connsiteX2" fmla="*/ 1458640 w 1458640"/>
                <a:gd name="connsiteY2" fmla="*/ 774176 h 774176"/>
                <a:gd name="connsiteX3" fmla="*/ 0 w 1458640"/>
                <a:gd name="connsiteY3" fmla="*/ 773889 h 774176"/>
                <a:gd name="connsiteX4" fmla="*/ 436049 w 1458640"/>
                <a:gd name="connsiteY4" fmla="*/ 0 h 774176"/>
                <a:gd name="connsiteX0" fmla="*/ 436049 w 1454363"/>
                <a:gd name="connsiteY0" fmla="*/ 0 h 774176"/>
                <a:gd name="connsiteX1" fmla="*/ 1454188 w 1454363"/>
                <a:gd name="connsiteY1" fmla="*/ 0 h 774176"/>
                <a:gd name="connsiteX2" fmla="*/ 1454363 w 1454363"/>
                <a:gd name="connsiteY2" fmla="*/ 774176 h 774176"/>
                <a:gd name="connsiteX3" fmla="*/ 0 w 1454363"/>
                <a:gd name="connsiteY3" fmla="*/ 773889 h 774176"/>
                <a:gd name="connsiteX4" fmla="*/ 436049 w 1454363"/>
                <a:gd name="connsiteY4" fmla="*/ 0 h 774176"/>
                <a:gd name="connsiteX0" fmla="*/ 369749 w 1388063"/>
                <a:gd name="connsiteY0" fmla="*/ 0 h 774176"/>
                <a:gd name="connsiteX1" fmla="*/ 1387888 w 1388063"/>
                <a:gd name="connsiteY1" fmla="*/ 0 h 774176"/>
                <a:gd name="connsiteX2" fmla="*/ 1388063 w 1388063"/>
                <a:gd name="connsiteY2" fmla="*/ 774176 h 774176"/>
                <a:gd name="connsiteX3" fmla="*/ 0 w 1388063"/>
                <a:gd name="connsiteY3" fmla="*/ 771964 h 774176"/>
                <a:gd name="connsiteX4" fmla="*/ 369749 w 1388063"/>
                <a:gd name="connsiteY4" fmla="*/ 0 h 774176"/>
                <a:gd name="connsiteX0" fmla="*/ 236254 w 1388063"/>
                <a:gd name="connsiteY0" fmla="*/ 0 h 774176"/>
                <a:gd name="connsiteX1" fmla="*/ 1387888 w 1388063"/>
                <a:gd name="connsiteY1" fmla="*/ 0 h 774176"/>
                <a:gd name="connsiteX2" fmla="*/ 1388063 w 1388063"/>
                <a:gd name="connsiteY2" fmla="*/ 774176 h 774176"/>
                <a:gd name="connsiteX3" fmla="*/ 0 w 1388063"/>
                <a:gd name="connsiteY3" fmla="*/ 771964 h 774176"/>
                <a:gd name="connsiteX4" fmla="*/ 236254 w 1388063"/>
                <a:gd name="connsiteY4" fmla="*/ 0 h 774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8063" h="774176">
                  <a:moveTo>
                    <a:pt x="236254" y="0"/>
                  </a:moveTo>
                  <a:lnTo>
                    <a:pt x="1387888" y="0"/>
                  </a:lnTo>
                  <a:cubicBezTo>
                    <a:pt x="1387946" y="258059"/>
                    <a:pt x="1388005" y="516117"/>
                    <a:pt x="1388063" y="774176"/>
                  </a:cubicBezTo>
                  <a:lnTo>
                    <a:pt x="0" y="771964"/>
                  </a:lnTo>
                  <a:lnTo>
                    <a:pt x="236254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77500" lnSpcReduction="20000"/>
            </a:bodyPr>
            <a:lstStyle/>
            <a:p>
              <a:pPr algn="ctr"/>
              <a:endParaRPr lang="en-US" sz="7200"/>
            </a:p>
          </p:txBody>
        </p:sp>
        <p:sp>
          <p:nvSpPr>
            <p:cNvPr id="12" name="íSľidè">
              <a:extLst>
                <a:ext uri="{FF2B5EF4-FFF2-40B4-BE49-F238E27FC236}">
                  <a16:creationId xmlns:a16="http://schemas.microsoft.com/office/drawing/2014/main" xmlns="" id="{919CD6AC-4C46-46B2-9755-64F9AAB4D734}"/>
                </a:ext>
              </a:extLst>
            </p:cNvPr>
            <p:cNvSpPr/>
            <p:nvPr/>
          </p:nvSpPr>
          <p:spPr>
            <a:xfrm flipH="1">
              <a:off x="5869853" y="4521727"/>
              <a:ext cx="4076804" cy="891576"/>
            </a:xfrm>
            <a:prstGeom prst="homePlate">
              <a:avLst>
                <a:gd name="adj" fmla="val 29123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85000" lnSpcReduction="20000"/>
            </a:bodyPr>
            <a:lstStyle/>
            <a:p>
              <a:pPr algn="ctr"/>
              <a:endParaRPr lang="en-US" sz="7200"/>
            </a:p>
          </p:txBody>
        </p:sp>
        <p:sp>
          <p:nvSpPr>
            <p:cNvPr id="13" name="iṧḷiḓé">
              <a:extLst>
                <a:ext uri="{FF2B5EF4-FFF2-40B4-BE49-F238E27FC236}">
                  <a16:creationId xmlns:a16="http://schemas.microsoft.com/office/drawing/2014/main" xmlns="" id="{913E0761-6DDA-4E87-8890-386D85C9C3FE}"/>
                </a:ext>
              </a:extLst>
            </p:cNvPr>
            <p:cNvSpPr/>
            <p:nvPr/>
          </p:nvSpPr>
          <p:spPr>
            <a:xfrm rot="5400000" flipH="1" flipV="1">
              <a:off x="9715071" y="4747819"/>
              <a:ext cx="1237619" cy="779348"/>
            </a:xfrm>
            <a:custGeom>
              <a:avLst/>
              <a:gdLst>
                <a:gd name="connsiteX0" fmla="*/ 0 w 1016000"/>
                <a:gd name="connsiteY0" fmla="*/ 0 h 768404"/>
                <a:gd name="connsiteX1" fmla="*/ 1016000 w 1016000"/>
                <a:gd name="connsiteY1" fmla="*/ 0 h 768404"/>
                <a:gd name="connsiteX2" fmla="*/ 1016000 w 1016000"/>
                <a:gd name="connsiteY2" fmla="*/ 768404 h 768404"/>
                <a:gd name="connsiteX3" fmla="*/ 0 w 1016000"/>
                <a:gd name="connsiteY3" fmla="*/ 768404 h 768404"/>
                <a:gd name="connsiteX4" fmla="*/ 0 w 1016000"/>
                <a:gd name="connsiteY4" fmla="*/ 0 h 768404"/>
                <a:gd name="connsiteX0" fmla="*/ 729673 w 1745673"/>
                <a:gd name="connsiteY0" fmla="*/ 0 h 777641"/>
                <a:gd name="connsiteX1" fmla="*/ 1745673 w 1745673"/>
                <a:gd name="connsiteY1" fmla="*/ 0 h 777641"/>
                <a:gd name="connsiteX2" fmla="*/ 1745673 w 1745673"/>
                <a:gd name="connsiteY2" fmla="*/ 768404 h 777641"/>
                <a:gd name="connsiteX3" fmla="*/ 0 w 1745673"/>
                <a:gd name="connsiteY3" fmla="*/ 777641 h 777641"/>
                <a:gd name="connsiteX4" fmla="*/ 729673 w 1745673"/>
                <a:gd name="connsiteY4" fmla="*/ 0 h 777641"/>
                <a:gd name="connsiteX0" fmla="*/ 729673 w 1745673"/>
                <a:gd name="connsiteY0" fmla="*/ 0 h 777641"/>
                <a:gd name="connsiteX1" fmla="*/ 1745673 w 1745673"/>
                <a:gd name="connsiteY1" fmla="*/ 0 h 777641"/>
                <a:gd name="connsiteX2" fmla="*/ 1317048 w 1745673"/>
                <a:gd name="connsiteY2" fmla="*/ 770785 h 777641"/>
                <a:gd name="connsiteX3" fmla="*/ 0 w 1745673"/>
                <a:gd name="connsiteY3" fmla="*/ 777641 h 777641"/>
                <a:gd name="connsiteX4" fmla="*/ 729673 w 1745673"/>
                <a:gd name="connsiteY4" fmla="*/ 0 h 777641"/>
                <a:gd name="connsiteX0" fmla="*/ 720148 w 1736148"/>
                <a:gd name="connsiteY0" fmla="*/ 0 h 770785"/>
                <a:gd name="connsiteX1" fmla="*/ 1736148 w 1736148"/>
                <a:gd name="connsiteY1" fmla="*/ 0 h 770785"/>
                <a:gd name="connsiteX2" fmla="*/ 1307523 w 1736148"/>
                <a:gd name="connsiteY2" fmla="*/ 770785 h 770785"/>
                <a:gd name="connsiteX3" fmla="*/ 0 w 1736148"/>
                <a:gd name="connsiteY3" fmla="*/ 770497 h 770785"/>
                <a:gd name="connsiteX4" fmla="*/ 720148 w 1736148"/>
                <a:gd name="connsiteY4" fmla="*/ 0 h 770785"/>
                <a:gd name="connsiteX0" fmla="*/ 720148 w 1736148"/>
                <a:gd name="connsiteY0" fmla="*/ 0 h 770785"/>
                <a:gd name="connsiteX1" fmla="*/ 1736148 w 1736148"/>
                <a:gd name="connsiteY1" fmla="*/ 0 h 770785"/>
                <a:gd name="connsiteX2" fmla="*/ 1369545 w 1736148"/>
                <a:gd name="connsiteY2" fmla="*/ 770785 h 770785"/>
                <a:gd name="connsiteX3" fmla="*/ 0 w 1736148"/>
                <a:gd name="connsiteY3" fmla="*/ 770497 h 770785"/>
                <a:gd name="connsiteX4" fmla="*/ 720148 w 1736148"/>
                <a:gd name="connsiteY4" fmla="*/ 0 h 770785"/>
                <a:gd name="connsiteX0" fmla="*/ 446799 w 1736148"/>
                <a:gd name="connsiteY0" fmla="*/ 0 h 773231"/>
                <a:gd name="connsiteX1" fmla="*/ 1736148 w 1736148"/>
                <a:gd name="connsiteY1" fmla="*/ 2446 h 773231"/>
                <a:gd name="connsiteX2" fmla="*/ 1369545 w 1736148"/>
                <a:gd name="connsiteY2" fmla="*/ 773231 h 773231"/>
                <a:gd name="connsiteX3" fmla="*/ 0 w 1736148"/>
                <a:gd name="connsiteY3" fmla="*/ 772943 h 773231"/>
                <a:gd name="connsiteX4" fmla="*/ 446799 w 1736148"/>
                <a:gd name="connsiteY4" fmla="*/ 0 h 773231"/>
                <a:gd name="connsiteX0" fmla="*/ 446799 w 1605827"/>
                <a:gd name="connsiteY0" fmla="*/ 0 h 773231"/>
                <a:gd name="connsiteX1" fmla="*/ 1605827 w 1605827"/>
                <a:gd name="connsiteY1" fmla="*/ 2446 h 773231"/>
                <a:gd name="connsiteX2" fmla="*/ 1369545 w 1605827"/>
                <a:gd name="connsiteY2" fmla="*/ 773231 h 773231"/>
                <a:gd name="connsiteX3" fmla="*/ 0 w 1605827"/>
                <a:gd name="connsiteY3" fmla="*/ 772943 h 773231"/>
                <a:gd name="connsiteX4" fmla="*/ 446799 w 1605827"/>
                <a:gd name="connsiteY4" fmla="*/ 0 h 773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5827" h="773231">
                  <a:moveTo>
                    <a:pt x="446799" y="0"/>
                  </a:moveTo>
                  <a:lnTo>
                    <a:pt x="1605827" y="2446"/>
                  </a:lnTo>
                  <a:lnTo>
                    <a:pt x="1369545" y="773231"/>
                  </a:lnTo>
                  <a:lnTo>
                    <a:pt x="0" y="772943"/>
                  </a:lnTo>
                  <a:lnTo>
                    <a:pt x="446799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77500" lnSpcReduction="20000"/>
            </a:bodyPr>
            <a:lstStyle/>
            <a:p>
              <a:pPr algn="ctr"/>
              <a:endParaRPr lang="en-US" sz="7200" dirty="0"/>
            </a:p>
          </p:txBody>
        </p:sp>
        <p:sp>
          <p:nvSpPr>
            <p:cNvPr id="14" name="ïŝ1ïḑe">
              <a:extLst>
                <a:ext uri="{FF2B5EF4-FFF2-40B4-BE49-F238E27FC236}">
                  <a16:creationId xmlns:a16="http://schemas.microsoft.com/office/drawing/2014/main" xmlns="" id="{C031E79E-C612-4D96-B01B-579F39F162B2}"/>
                </a:ext>
              </a:extLst>
            </p:cNvPr>
            <p:cNvSpPr/>
            <p:nvPr/>
          </p:nvSpPr>
          <p:spPr>
            <a:xfrm flipH="1">
              <a:off x="10324577" y="1489208"/>
              <a:ext cx="1111790" cy="1111790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77500" lnSpcReduction="20000"/>
            </a:bodyPr>
            <a:lstStyle/>
            <a:p>
              <a:pPr algn="ctr"/>
              <a:endParaRPr lang="en-US" sz="7200"/>
            </a:p>
          </p:txBody>
        </p:sp>
        <p:sp>
          <p:nvSpPr>
            <p:cNvPr id="15" name="ïŝḻídê">
              <a:extLst>
                <a:ext uri="{FF2B5EF4-FFF2-40B4-BE49-F238E27FC236}">
                  <a16:creationId xmlns:a16="http://schemas.microsoft.com/office/drawing/2014/main" xmlns="" id="{7902BA2B-CAB1-4194-835F-EAFD64A55DF0}"/>
                </a:ext>
              </a:extLst>
            </p:cNvPr>
            <p:cNvSpPr/>
            <p:nvPr/>
          </p:nvSpPr>
          <p:spPr>
            <a:xfrm flipH="1">
              <a:off x="10309737" y="2538075"/>
              <a:ext cx="1127058" cy="1127058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/>
            </a:p>
          </p:txBody>
        </p:sp>
        <p:sp>
          <p:nvSpPr>
            <p:cNvPr id="16" name="íš1îḋè">
              <a:extLst>
                <a:ext uri="{FF2B5EF4-FFF2-40B4-BE49-F238E27FC236}">
                  <a16:creationId xmlns:a16="http://schemas.microsoft.com/office/drawing/2014/main" xmlns="" id="{FB443A56-FA79-42D3-A85A-1A45493D5C96}"/>
                </a:ext>
              </a:extLst>
            </p:cNvPr>
            <p:cNvSpPr/>
            <p:nvPr/>
          </p:nvSpPr>
          <p:spPr>
            <a:xfrm flipH="1">
              <a:off x="10303047" y="3596807"/>
              <a:ext cx="1140438" cy="1140438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77500" lnSpcReduction="20000"/>
            </a:bodyPr>
            <a:lstStyle/>
            <a:p>
              <a:pPr algn="ctr"/>
              <a:endParaRPr lang="en-US" sz="7200"/>
            </a:p>
          </p:txBody>
        </p:sp>
        <p:sp>
          <p:nvSpPr>
            <p:cNvPr id="17" name="iṥļíďê">
              <a:extLst>
                <a:ext uri="{FF2B5EF4-FFF2-40B4-BE49-F238E27FC236}">
                  <a16:creationId xmlns:a16="http://schemas.microsoft.com/office/drawing/2014/main" xmlns="" id="{5FD61E05-1C1D-432E-BD62-EC8A260346C3}"/>
                </a:ext>
              </a:extLst>
            </p:cNvPr>
            <p:cNvSpPr/>
            <p:nvPr/>
          </p:nvSpPr>
          <p:spPr>
            <a:xfrm flipH="1">
              <a:off x="10311479" y="4664300"/>
              <a:ext cx="1125268" cy="1123592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/>
            </a:p>
          </p:txBody>
        </p:sp>
        <p:sp>
          <p:nvSpPr>
            <p:cNvPr id="18" name="îṥľîdé">
              <a:extLst>
                <a:ext uri="{FF2B5EF4-FFF2-40B4-BE49-F238E27FC236}">
                  <a16:creationId xmlns:a16="http://schemas.microsoft.com/office/drawing/2014/main" xmlns="" id="{376980DC-E165-44B2-A6DB-4B0C471626EB}"/>
                </a:ext>
              </a:extLst>
            </p:cNvPr>
            <p:cNvSpPr/>
            <p:nvPr/>
          </p:nvSpPr>
          <p:spPr bwMode="auto">
            <a:xfrm flipH="1">
              <a:off x="10623251" y="3926506"/>
              <a:ext cx="500030" cy="481040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ïṩḷiḑé">
              <a:extLst>
                <a:ext uri="{FF2B5EF4-FFF2-40B4-BE49-F238E27FC236}">
                  <a16:creationId xmlns:a16="http://schemas.microsoft.com/office/drawing/2014/main" xmlns="" id="{F01AB09D-E1AA-436C-B67A-C1188663F2A7}"/>
                </a:ext>
              </a:extLst>
            </p:cNvPr>
            <p:cNvSpPr/>
            <p:nvPr/>
          </p:nvSpPr>
          <p:spPr bwMode="auto">
            <a:xfrm flipH="1">
              <a:off x="10640477" y="2869251"/>
              <a:ext cx="465578" cy="464706"/>
            </a:xfrm>
            <a:custGeom>
              <a:avLst/>
              <a:gdLst>
                <a:gd name="connsiteX0" fmla="*/ 290910 w 605702"/>
                <a:gd name="connsiteY0" fmla="*/ 156336 h 604568"/>
                <a:gd name="connsiteX1" fmla="*/ 335849 w 605702"/>
                <a:gd name="connsiteY1" fmla="*/ 164992 h 604568"/>
                <a:gd name="connsiteX2" fmla="*/ 288310 w 605702"/>
                <a:gd name="connsiteY2" fmla="*/ 212456 h 604568"/>
                <a:gd name="connsiteX3" fmla="*/ 203632 w 605702"/>
                <a:gd name="connsiteY3" fmla="*/ 244717 h 604568"/>
                <a:gd name="connsiteX4" fmla="*/ 203632 w 605702"/>
                <a:gd name="connsiteY4" fmla="*/ 401388 h 604568"/>
                <a:gd name="connsiteX5" fmla="*/ 360547 w 605702"/>
                <a:gd name="connsiteY5" fmla="*/ 401388 h 604568"/>
                <a:gd name="connsiteX6" fmla="*/ 392859 w 605702"/>
                <a:gd name="connsiteY6" fmla="*/ 316749 h 604568"/>
                <a:gd name="connsiteX7" fmla="*/ 440397 w 605702"/>
                <a:gd name="connsiteY7" fmla="*/ 269284 h 604568"/>
                <a:gd name="connsiteX8" fmla="*/ 400287 w 605702"/>
                <a:gd name="connsiteY8" fmla="*/ 441065 h 604568"/>
                <a:gd name="connsiteX9" fmla="*/ 163892 w 605702"/>
                <a:gd name="connsiteY9" fmla="*/ 441065 h 604568"/>
                <a:gd name="connsiteX10" fmla="*/ 163892 w 605702"/>
                <a:gd name="connsiteY10" fmla="*/ 205040 h 604568"/>
                <a:gd name="connsiteX11" fmla="*/ 290910 w 605702"/>
                <a:gd name="connsiteY11" fmla="*/ 156336 h 604568"/>
                <a:gd name="connsiteX12" fmla="*/ 246542 w 605702"/>
                <a:gd name="connsiteY12" fmla="*/ 43775 h 604568"/>
                <a:gd name="connsiteX13" fmla="*/ 422196 w 605702"/>
                <a:gd name="connsiteY13" fmla="*/ 78723 h 604568"/>
                <a:gd name="connsiteX14" fmla="*/ 376794 w 605702"/>
                <a:gd name="connsiteY14" fmla="*/ 124054 h 604568"/>
                <a:gd name="connsiteX15" fmla="*/ 126109 w 605702"/>
                <a:gd name="connsiteY15" fmla="*/ 167345 h 604568"/>
                <a:gd name="connsiteX16" fmla="*/ 126109 w 605702"/>
                <a:gd name="connsiteY16" fmla="*/ 478820 h 604568"/>
                <a:gd name="connsiteX17" fmla="*/ 438073 w 605702"/>
                <a:gd name="connsiteY17" fmla="*/ 478820 h 604568"/>
                <a:gd name="connsiteX18" fmla="*/ 481432 w 605702"/>
                <a:gd name="connsiteY18" fmla="*/ 228527 h 604568"/>
                <a:gd name="connsiteX19" fmla="*/ 526741 w 605702"/>
                <a:gd name="connsiteY19" fmla="*/ 183011 h 604568"/>
                <a:gd name="connsiteX20" fmla="*/ 481432 w 605702"/>
                <a:gd name="connsiteY20" fmla="*/ 522111 h 604568"/>
                <a:gd name="connsiteX21" fmla="*/ 82657 w 605702"/>
                <a:gd name="connsiteY21" fmla="*/ 522111 h 604568"/>
                <a:gd name="connsiteX22" fmla="*/ 82657 w 605702"/>
                <a:gd name="connsiteY22" fmla="*/ 123961 h 604568"/>
                <a:gd name="connsiteX23" fmla="*/ 246542 w 605702"/>
                <a:gd name="connsiteY23" fmla="*/ 43775 h 604568"/>
                <a:gd name="connsiteX24" fmla="*/ 536061 w 605702"/>
                <a:gd name="connsiteY24" fmla="*/ 0 h 604568"/>
                <a:gd name="connsiteX25" fmla="*/ 544232 w 605702"/>
                <a:gd name="connsiteY25" fmla="*/ 61368 h 604568"/>
                <a:gd name="connsiteX26" fmla="*/ 605702 w 605702"/>
                <a:gd name="connsiteY26" fmla="*/ 69526 h 604568"/>
                <a:gd name="connsiteX27" fmla="*/ 524361 w 605702"/>
                <a:gd name="connsiteY27" fmla="*/ 150732 h 604568"/>
                <a:gd name="connsiteX28" fmla="*/ 498361 w 605702"/>
                <a:gd name="connsiteY28" fmla="*/ 147302 h 604568"/>
                <a:gd name="connsiteX29" fmla="*/ 337721 w 605702"/>
                <a:gd name="connsiteY29" fmla="*/ 307767 h 604568"/>
                <a:gd name="connsiteX30" fmla="*/ 339764 w 605702"/>
                <a:gd name="connsiteY30" fmla="*/ 323063 h 604568"/>
                <a:gd name="connsiteX31" fmla="*/ 282101 w 605702"/>
                <a:gd name="connsiteY31" fmla="*/ 380630 h 604568"/>
                <a:gd name="connsiteX32" fmla="*/ 224437 w 605702"/>
                <a:gd name="connsiteY32" fmla="*/ 323063 h 604568"/>
                <a:gd name="connsiteX33" fmla="*/ 282101 w 605702"/>
                <a:gd name="connsiteY33" fmla="*/ 265495 h 604568"/>
                <a:gd name="connsiteX34" fmla="*/ 297422 w 605702"/>
                <a:gd name="connsiteY34" fmla="*/ 267535 h 604568"/>
                <a:gd name="connsiteX35" fmla="*/ 458155 w 605702"/>
                <a:gd name="connsiteY35" fmla="*/ 107162 h 604568"/>
                <a:gd name="connsiteX36" fmla="*/ 454719 w 605702"/>
                <a:gd name="connsiteY36" fmla="*/ 81206 h 60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5702" h="604568">
                  <a:moveTo>
                    <a:pt x="290910" y="156336"/>
                  </a:moveTo>
                  <a:cubicBezTo>
                    <a:pt x="306137" y="157147"/>
                    <a:pt x="321272" y="160032"/>
                    <a:pt x="335849" y="164992"/>
                  </a:cubicBezTo>
                  <a:lnTo>
                    <a:pt x="288310" y="212456"/>
                  </a:lnTo>
                  <a:cubicBezTo>
                    <a:pt x="257856" y="210695"/>
                    <a:pt x="226844" y="221449"/>
                    <a:pt x="203632" y="244717"/>
                  </a:cubicBezTo>
                  <a:cubicBezTo>
                    <a:pt x="160271" y="287918"/>
                    <a:pt x="160271" y="358187"/>
                    <a:pt x="203632" y="401388"/>
                  </a:cubicBezTo>
                  <a:cubicBezTo>
                    <a:pt x="246900" y="444680"/>
                    <a:pt x="317279" y="444680"/>
                    <a:pt x="360547" y="401388"/>
                  </a:cubicBezTo>
                  <a:cubicBezTo>
                    <a:pt x="383852" y="378211"/>
                    <a:pt x="394623" y="347156"/>
                    <a:pt x="392859" y="316749"/>
                  </a:cubicBezTo>
                  <a:lnTo>
                    <a:pt x="440397" y="269284"/>
                  </a:lnTo>
                  <a:cubicBezTo>
                    <a:pt x="460267" y="327595"/>
                    <a:pt x="446897" y="394620"/>
                    <a:pt x="400287" y="441065"/>
                  </a:cubicBezTo>
                  <a:cubicBezTo>
                    <a:pt x="335106" y="506236"/>
                    <a:pt x="229073" y="506236"/>
                    <a:pt x="163892" y="441065"/>
                  </a:cubicBezTo>
                  <a:cubicBezTo>
                    <a:pt x="98619" y="375987"/>
                    <a:pt x="98619" y="270118"/>
                    <a:pt x="163892" y="205040"/>
                  </a:cubicBezTo>
                  <a:cubicBezTo>
                    <a:pt x="198711" y="170137"/>
                    <a:pt x="245228" y="153902"/>
                    <a:pt x="290910" y="156336"/>
                  </a:cubicBezTo>
                  <a:close/>
                  <a:moveTo>
                    <a:pt x="246542" y="43775"/>
                  </a:moveTo>
                  <a:cubicBezTo>
                    <a:pt x="306463" y="36243"/>
                    <a:pt x="368345" y="47900"/>
                    <a:pt x="422196" y="78723"/>
                  </a:cubicBezTo>
                  <a:lnTo>
                    <a:pt x="376794" y="124054"/>
                  </a:lnTo>
                  <a:cubicBezTo>
                    <a:pt x="294811" y="85305"/>
                    <a:pt x="193980" y="99581"/>
                    <a:pt x="126109" y="167345"/>
                  </a:cubicBezTo>
                  <a:cubicBezTo>
                    <a:pt x="39948" y="253371"/>
                    <a:pt x="39948" y="392793"/>
                    <a:pt x="126109" y="478820"/>
                  </a:cubicBezTo>
                  <a:cubicBezTo>
                    <a:pt x="212271" y="564846"/>
                    <a:pt x="351912" y="564846"/>
                    <a:pt x="438073" y="478820"/>
                  </a:cubicBezTo>
                  <a:cubicBezTo>
                    <a:pt x="505944" y="411055"/>
                    <a:pt x="520428" y="310382"/>
                    <a:pt x="481432" y="228527"/>
                  </a:cubicBezTo>
                  <a:lnTo>
                    <a:pt x="526741" y="183011"/>
                  </a:lnTo>
                  <a:cubicBezTo>
                    <a:pt x="588484" y="290544"/>
                    <a:pt x="573350" y="430244"/>
                    <a:pt x="481432" y="522111"/>
                  </a:cubicBezTo>
                  <a:cubicBezTo>
                    <a:pt x="371316" y="632054"/>
                    <a:pt x="192866" y="632054"/>
                    <a:pt x="82657" y="522111"/>
                  </a:cubicBezTo>
                  <a:cubicBezTo>
                    <a:pt x="-27552" y="412168"/>
                    <a:pt x="-27552" y="233997"/>
                    <a:pt x="82657" y="123961"/>
                  </a:cubicBezTo>
                  <a:cubicBezTo>
                    <a:pt x="128662" y="78028"/>
                    <a:pt x="186622" y="51307"/>
                    <a:pt x="246542" y="43775"/>
                  </a:cubicBezTo>
                  <a:close/>
                  <a:moveTo>
                    <a:pt x="536061" y="0"/>
                  </a:moveTo>
                  <a:lnTo>
                    <a:pt x="544232" y="61368"/>
                  </a:lnTo>
                  <a:lnTo>
                    <a:pt x="605702" y="69526"/>
                  </a:lnTo>
                  <a:lnTo>
                    <a:pt x="524361" y="150732"/>
                  </a:lnTo>
                  <a:lnTo>
                    <a:pt x="498361" y="147302"/>
                  </a:lnTo>
                  <a:lnTo>
                    <a:pt x="337721" y="307767"/>
                  </a:lnTo>
                  <a:cubicBezTo>
                    <a:pt x="339021" y="312588"/>
                    <a:pt x="339764" y="317779"/>
                    <a:pt x="339764" y="323063"/>
                  </a:cubicBezTo>
                  <a:cubicBezTo>
                    <a:pt x="339764" y="354859"/>
                    <a:pt x="313950" y="380630"/>
                    <a:pt x="282101" y="380630"/>
                  </a:cubicBezTo>
                  <a:cubicBezTo>
                    <a:pt x="250251" y="380630"/>
                    <a:pt x="224437" y="354859"/>
                    <a:pt x="224437" y="323063"/>
                  </a:cubicBezTo>
                  <a:cubicBezTo>
                    <a:pt x="224437" y="291266"/>
                    <a:pt x="250251" y="265495"/>
                    <a:pt x="282101" y="265495"/>
                  </a:cubicBezTo>
                  <a:cubicBezTo>
                    <a:pt x="287393" y="265495"/>
                    <a:pt x="292500" y="266237"/>
                    <a:pt x="297422" y="267535"/>
                  </a:cubicBezTo>
                  <a:lnTo>
                    <a:pt x="458155" y="107162"/>
                  </a:lnTo>
                  <a:lnTo>
                    <a:pt x="454719" y="81206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sp>
          <p:nvSpPr>
            <p:cNvPr id="20" name="íSľîḋe">
              <a:extLst>
                <a:ext uri="{FF2B5EF4-FFF2-40B4-BE49-F238E27FC236}">
                  <a16:creationId xmlns:a16="http://schemas.microsoft.com/office/drawing/2014/main" xmlns="" id="{416730D7-ADB0-4AE6-AEF0-15A3D0E15618}"/>
                </a:ext>
              </a:extLst>
            </p:cNvPr>
            <p:cNvSpPr/>
            <p:nvPr/>
          </p:nvSpPr>
          <p:spPr bwMode="auto">
            <a:xfrm flipH="1">
              <a:off x="10602856" y="4947104"/>
              <a:ext cx="542514" cy="557984"/>
            </a:xfrm>
            <a:custGeom>
              <a:avLst/>
              <a:gdLst>
                <a:gd name="T0" fmla="*/ 6023 w 6383"/>
                <a:gd name="T1" fmla="*/ 2985 h 6575"/>
                <a:gd name="T2" fmla="*/ 5921 w 6383"/>
                <a:gd name="T3" fmla="*/ 1957 h 6575"/>
                <a:gd name="T4" fmla="*/ 5304 w 6383"/>
                <a:gd name="T5" fmla="*/ 1379 h 6575"/>
                <a:gd name="T6" fmla="*/ 4619 w 6383"/>
                <a:gd name="T7" fmla="*/ 608 h 6575"/>
                <a:gd name="T8" fmla="*/ 3777 w 6383"/>
                <a:gd name="T9" fmla="*/ 501 h 6575"/>
                <a:gd name="T10" fmla="*/ 2768 w 6383"/>
                <a:gd name="T11" fmla="*/ 280 h 6575"/>
                <a:gd name="T12" fmla="*/ 2028 w 6383"/>
                <a:gd name="T13" fmla="*/ 688 h 6575"/>
                <a:gd name="T14" fmla="*/ 1083 w 6383"/>
                <a:gd name="T15" fmla="*/ 1103 h 6575"/>
                <a:gd name="T16" fmla="*/ 723 w 6383"/>
                <a:gd name="T17" fmla="*/ 1868 h 6575"/>
                <a:gd name="T18" fmla="*/ 201 w 6383"/>
                <a:gd name="T19" fmla="*/ 2759 h 6575"/>
                <a:gd name="T20" fmla="*/ 360 w 6383"/>
                <a:gd name="T21" fmla="*/ 3591 h 6575"/>
                <a:gd name="T22" fmla="*/ 461 w 6383"/>
                <a:gd name="T23" fmla="*/ 4619 h 6575"/>
                <a:gd name="T24" fmla="*/ 1079 w 6383"/>
                <a:gd name="T25" fmla="*/ 5197 h 6575"/>
                <a:gd name="T26" fmla="*/ 1764 w 6383"/>
                <a:gd name="T27" fmla="*/ 5968 h 6575"/>
                <a:gd name="T28" fmla="*/ 2604 w 6383"/>
                <a:gd name="T29" fmla="*/ 6073 h 6575"/>
                <a:gd name="T30" fmla="*/ 3613 w 6383"/>
                <a:gd name="T31" fmla="*/ 6295 h 6575"/>
                <a:gd name="T32" fmla="*/ 4353 w 6383"/>
                <a:gd name="T33" fmla="*/ 5888 h 6575"/>
                <a:gd name="T34" fmla="*/ 5299 w 6383"/>
                <a:gd name="T35" fmla="*/ 5473 h 6575"/>
                <a:gd name="T36" fmla="*/ 5659 w 6383"/>
                <a:gd name="T37" fmla="*/ 4708 h 6575"/>
                <a:gd name="T38" fmla="*/ 6180 w 6383"/>
                <a:gd name="T39" fmla="*/ 3817 h 6575"/>
                <a:gd name="T40" fmla="*/ 3877 w 6383"/>
                <a:gd name="T41" fmla="*/ 4231 h 6575"/>
                <a:gd name="T42" fmla="*/ 3381 w 6383"/>
                <a:gd name="T43" fmla="*/ 4613 h 6575"/>
                <a:gd name="T44" fmla="*/ 3287 w 6383"/>
                <a:gd name="T45" fmla="*/ 4924 h 6575"/>
                <a:gd name="T46" fmla="*/ 2960 w 6383"/>
                <a:gd name="T47" fmla="*/ 4820 h 6575"/>
                <a:gd name="T48" fmla="*/ 2844 w 6383"/>
                <a:gd name="T49" fmla="*/ 4529 h 6575"/>
                <a:gd name="T50" fmla="*/ 2356 w 6383"/>
                <a:gd name="T51" fmla="*/ 4233 h 6575"/>
                <a:gd name="T52" fmla="*/ 2560 w 6383"/>
                <a:gd name="T53" fmla="*/ 3940 h 6575"/>
                <a:gd name="T54" fmla="*/ 3307 w 6383"/>
                <a:gd name="T55" fmla="*/ 4036 h 6575"/>
                <a:gd name="T56" fmla="*/ 3193 w 6383"/>
                <a:gd name="T57" fmla="*/ 3535 h 6575"/>
                <a:gd name="T58" fmla="*/ 2365 w 6383"/>
                <a:gd name="T59" fmla="*/ 2705 h 6575"/>
                <a:gd name="T60" fmla="*/ 2991 w 6383"/>
                <a:gd name="T61" fmla="*/ 1897 h 6575"/>
                <a:gd name="T62" fmla="*/ 3105 w 6383"/>
                <a:gd name="T63" fmla="*/ 1651 h 6575"/>
                <a:gd name="T64" fmla="*/ 3401 w 6383"/>
                <a:gd name="T65" fmla="*/ 1856 h 6575"/>
                <a:gd name="T66" fmla="*/ 3865 w 6383"/>
                <a:gd name="T67" fmla="*/ 2119 h 6575"/>
                <a:gd name="T68" fmla="*/ 3847 w 6383"/>
                <a:gd name="T69" fmla="*/ 2508 h 6575"/>
                <a:gd name="T70" fmla="*/ 3208 w 6383"/>
                <a:gd name="T71" fmla="*/ 2464 h 6575"/>
                <a:gd name="T72" fmla="*/ 3025 w 6383"/>
                <a:gd name="T73" fmla="*/ 2832 h 6575"/>
                <a:gd name="T74" fmla="*/ 3647 w 6383"/>
                <a:gd name="T75" fmla="*/ 3137 h 6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383" h="6575">
                  <a:moveTo>
                    <a:pt x="6023" y="3591"/>
                  </a:moveTo>
                  <a:cubicBezTo>
                    <a:pt x="5895" y="3409"/>
                    <a:pt x="5895" y="3167"/>
                    <a:pt x="6023" y="2985"/>
                  </a:cubicBezTo>
                  <a:lnTo>
                    <a:pt x="6181" y="2759"/>
                  </a:lnTo>
                  <a:cubicBezTo>
                    <a:pt x="6383" y="2472"/>
                    <a:pt x="6253" y="2072"/>
                    <a:pt x="5921" y="1957"/>
                  </a:cubicBezTo>
                  <a:lnTo>
                    <a:pt x="5660" y="1868"/>
                  </a:lnTo>
                  <a:cubicBezTo>
                    <a:pt x="5451" y="1796"/>
                    <a:pt x="5308" y="1600"/>
                    <a:pt x="5304" y="1379"/>
                  </a:cubicBezTo>
                  <a:lnTo>
                    <a:pt x="5300" y="1103"/>
                  </a:lnTo>
                  <a:cubicBezTo>
                    <a:pt x="5295" y="752"/>
                    <a:pt x="4953" y="505"/>
                    <a:pt x="4619" y="608"/>
                  </a:cubicBezTo>
                  <a:lnTo>
                    <a:pt x="4353" y="688"/>
                  </a:lnTo>
                  <a:cubicBezTo>
                    <a:pt x="4141" y="753"/>
                    <a:pt x="3911" y="679"/>
                    <a:pt x="3777" y="501"/>
                  </a:cubicBezTo>
                  <a:lnTo>
                    <a:pt x="3611" y="280"/>
                  </a:lnTo>
                  <a:cubicBezTo>
                    <a:pt x="3400" y="0"/>
                    <a:pt x="2979" y="0"/>
                    <a:pt x="2768" y="280"/>
                  </a:cubicBezTo>
                  <a:lnTo>
                    <a:pt x="2604" y="501"/>
                  </a:lnTo>
                  <a:cubicBezTo>
                    <a:pt x="2471" y="679"/>
                    <a:pt x="2240" y="753"/>
                    <a:pt x="2028" y="688"/>
                  </a:cubicBezTo>
                  <a:lnTo>
                    <a:pt x="1764" y="608"/>
                  </a:lnTo>
                  <a:cubicBezTo>
                    <a:pt x="1429" y="505"/>
                    <a:pt x="1088" y="752"/>
                    <a:pt x="1083" y="1103"/>
                  </a:cubicBezTo>
                  <a:lnTo>
                    <a:pt x="1079" y="1379"/>
                  </a:lnTo>
                  <a:cubicBezTo>
                    <a:pt x="1075" y="1600"/>
                    <a:pt x="933" y="1796"/>
                    <a:pt x="723" y="1868"/>
                  </a:cubicBezTo>
                  <a:lnTo>
                    <a:pt x="461" y="1957"/>
                  </a:lnTo>
                  <a:cubicBezTo>
                    <a:pt x="129" y="2071"/>
                    <a:pt x="0" y="2471"/>
                    <a:pt x="201" y="2759"/>
                  </a:cubicBezTo>
                  <a:lnTo>
                    <a:pt x="360" y="2985"/>
                  </a:lnTo>
                  <a:cubicBezTo>
                    <a:pt x="488" y="3167"/>
                    <a:pt x="488" y="3409"/>
                    <a:pt x="360" y="3591"/>
                  </a:cubicBezTo>
                  <a:lnTo>
                    <a:pt x="201" y="3817"/>
                  </a:lnTo>
                  <a:cubicBezTo>
                    <a:pt x="0" y="4104"/>
                    <a:pt x="129" y="4504"/>
                    <a:pt x="461" y="4619"/>
                  </a:cubicBezTo>
                  <a:lnTo>
                    <a:pt x="723" y="4708"/>
                  </a:lnTo>
                  <a:cubicBezTo>
                    <a:pt x="932" y="4780"/>
                    <a:pt x="1075" y="4976"/>
                    <a:pt x="1079" y="5197"/>
                  </a:cubicBezTo>
                  <a:lnTo>
                    <a:pt x="1083" y="5473"/>
                  </a:lnTo>
                  <a:cubicBezTo>
                    <a:pt x="1088" y="5824"/>
                    <a:pt x="1429" y="6071"/>
                    <a:pt x="1764" y="5968"/>
                  </a:cubicBezTo>
                  <a:lnTo>
                    <a:pt x="2028" y="5887"/>
                  </a:lnTo>
                  <a:cubicBezTo>
                    <a:pt x="2240" y="5821"/>
                    <a:pt x="2471" y="5896"/>
                    <a:pt x="2604" y="6073"/>
                  </a:cubicBezTo>
                  <a:lnTo>
                    <a:pt x="2771" y="6295"/>
                  </a:lnTo>
                  <a:cubicBezTo>
                    <a:pt x="2981" y="6575"/>
                    <a:pt x="3403" y="6575"/>
                    <a:pt x="3613" y="6295"/>
                  </a:cubicBezTo>
                  <a:lnTo>
                    <a:pt x="3777" y="6075"/>
                  </a:lnTo>
                  <a:cubicBezTo>
                    <a:pt x="3911" y="5897"/>
                    <a:pt x="4141" y="5823"/>
                    <a:pt x="4353" y="5888"/>
                  </a:cubicBezTo>
                  <a:lnTo>
                    <a:pt x="4617" y="5968"/>
                  </a:lnTo>
                  <a:cubicBezTo>
                    <a:pt x="4952" y="6071"/>
                    <a:pt x="5293" y="5824"/>
                    <a:pt x="5299" y="5473"/>
                  </a:cubicBezTo>
                  <a:lnTo>
                    <a:pt x="5303" y="5197"/>
                  </a:lnTo>
                  <a:cubicBezTo>
                    <a:pt x="5307" y="4976"/>
                    <a:pt x="5448" y="4780"/>
                    <a:pt x="5659" y="4708"/>
                  </a:cubicBezTo>
                  <a:lnTo>
                    <a:pt x="5920" y="4619"/>
                  </a:lnTo>
                  <a:cubicBezTo>
                    <a:pt x="6252" y="4505"/>
                    <a:pt x="6381" y="4105"/>
                    <a:pt x="6180" y="3817"/>
                  </a:cubicBezTo>
                  <a:lnTo>
                    <a:pt x="6023" y="3591"/>
                  </a:lnTo>
                  <a:close/>
                  <a:moveTo>
                    <a:pt x="3877" y="4231"/>
                  </a:moveTo>
                  <a:cubicBezTo>
                    <a:pt x="3773" y="4357"/>
                    <a:pt x="3637" y="4443"/>
                    <a:pt x="3479" y="4487"/>
                  </a:cubicBezTo>
                  <a:cubicBezTo>
                    <a:pt x="3409" y="4505"/>
                    <a:pt x="3379" y="4541"/>
                    <a:pt x="3381" y="4613"/>
                  </a:cubicBezTo>
                  <a:cubicBezTo>
                    <a:pt x="3384" y="4684"/>
                    <a:pt x="3381" y="4755"/>
                    <a:pt x="3381" y="4825"/>
                  </a:cubicBezTo>
                  <a:cubicBezTo>
                    <a:pt x="3381" y="4888"/>
                    <a:pt x="3349" y="4923"/>
                    <a:pt x="3287" y="4924"/>
                  </a:cubicBezTo>
                  <a:cubicBezTo>
                    <a:pt x="3211" y="4925"/>
                    <a:pt x="3135" y="4925"/>
                    <a:pt x="3059" y="4924"/>
                  </a:cubicBezTo>
                  <a:cubicBezTo>
                    <a:pt x="2992" y="4923"/>
                    <a:pt x="2961" y="4885"/>
                    <a:pt x="2960" y="4820"/>
                  </a:cubicBezTo>
                  <a:cubicBezTo>
                    <a:pt x="2960" y="4768"/>
                    <a:pt x="2959" y="4717"/>
                    <a:pt x="2959" y="4665"/>
                  </a:cubicBezTo>
                  <a:cubicBezTo>
                    <a:pt x="2957" y="4552"/>
                    <a:pt x="2953" y="4547"/>
                    <a:pt x="2844" y="4529"/>
                  </a:cubicBezTo>
                  <a:cubicBezTo>
                    <a:pt x="2704" y="4507"/>
                    <a:pt x="2567" y="4475"/>
                    <a:pt x="2439" y="4413"/>
                  </a:cubicBezTo>
                  <a:cubicBezTo>
                    <a:pt x="2337" y="4364"/>
                    <a:pt x="2328" y="4339"/>
                    <a:pt x="2356" y="4233"/>
                  </a:cubicBezTo>
                  <a:cubicBezTo>
                    <a:pt x="2377" y="4155"/>
                    <a:pt x="2399" y="4076"/>
                    <a:pt x="2424" y="3999"/>
                  </a:cubicBezTo>
                  <a:cubicBezTo>
                    <a:pt x="2452" y="3908"/>
                    <a:pt x="2477" y="3897"/>
                    <a:pt x="2560" y="3940"/>
                  </a:cubicBezTo>
                  <a:cubicBezTo>
                    <a:pt x="2701" y="4013"/>
                    <a:pt x="2852" y="4055"/>
                    <a:pt x="3011" y="4075"/>
                  </a:cubicBezTo>
                  <a:cubicBezTo>
                    <a:pt x="3112" y="4088"/>
                    <a:pt x="3212" y="4077"/>
                    <a:pt x="3307" y="4036"/>
                  </a:cubicBezTo>
                  <a:cubicBezTo>
                    <a:pt x="3483" y="3959"/>
                    <a:pt x="3511" y="3755"/>
                    <a:pt x="3361" y="3633"/>
                  </a:cubicBezTo>
                  <a:cubicBezTo>
                    <a:pt x="3311" y="3592"/>
                    <a:pt x="3253" y="3561"/>
                    <a:pt x="3193" y="3535"/>
                  </a:cubicBezTo>
                  <a:cubicBezTo>
                    <a:pt x="3039" y="3467"/>
                    <a:pt x="2879" y="3415"/>
                    <a:pt x="2733" y="3328"/>
                  </a:cubicBezTo>
                  <a:cubicBezTo>
                    <a:pt x="2497" y="3187"/>
                    <a:pt x="2347" y="2992"/>
                    <a:pt x="2365" y="2705"/>
                  </a:cubicBezTo>
                  <a:cubicBezTo>
                    <a:pt x="2385" y="2380"/>
                    <a:pt x="2569" y="2177"/>
                    <a:pt x="2867" y="2069"/>
                  </a:cubicBezTo>
                  <a:cubicBezTo>
                    <a:pt x="2989" y="2024"/>
                    <a:pt x="2991" y="2027"/>
                    <a:pt x="2991" y="1897"/>
                  </a:cubicBezTo>
                  <a:lnTo>
                    <a:pt x="2991" y="1767"/>
                  </a:lnTo>
                  <a:cubicBezTo>
                    <a:pt x="2993" y="1669"/>
                    <a:pt x="3009" y="1653"/>
                    <a:pt x="3105" y="1651"/>
                  </a:cubicBezTo>
                  <a:cubicBezTo>
                    <a:pt x="3135" y="1649"/>
                    <a:pt x="3165" y="1651"/>
                    <a:pt x="3195" y="1651"/>
                  </a:cubicBezTo>
                  <a:cubicBezTo>
                    <a:pt x="3400" y="1651"/>
                    <a:pt x="3400" y="1651"/>
                    <a:pt x="3401" y="1856"/>
                  </a:cubicBezTo>
                  <a:cubicBezTo>
                    <a:pt x="3401" y="2001"/>
                    <a:pt x="3401" y="2001"/>
                    <a:pt x="3547" y="2024"/>
                  </a:cubicBezTo>
                  <a:cubicBezTo>
                    <a:pt x="3657" y="2041"/>
                    <a:pt x="3764" y="2075"/>
                    <a:pt x="3865" y="2119"/>
                  </a:cubicBezTo>
                  <a:cubicBezTo>
                    <a:pt x="3921" y="2144"/>
                    <a:pt x="3943" y="2183"/>
                    <a:pt x="3925" y="2243"/>
                  </a:cubicBezTo>
                  <a:cubicBezTo>
                    <a:pt x="3900" y="2332"/>
                    <a:pt x="3876" y="2420"/>
                    <a:pt x="3847" y="2508"/>
                  </a:cubicBezTo>
                  <a:cubicBezTo>
                    <a:pt x="3820" y="2591"/>
                    <a:pt x="3793" y="2603"/>
                    <a:pt x="3713" y="2564"/>
                  </a:cubicBezTo>
                  <a:cubicBezTo>
                    <a:pt x="3553" y="2487"/>
                    <a:pt x="3385" y="2455"/>
                    <a:pt x="3208" y="2464"/>
                  </a:cubicBezTo>
                  <a:cubicBezTo>
                    <a:pt x="3161" y="2467"/>
                    <a:pt x="3116" y="2473"/>
                    <a:pt x="3073" y="2492"/>
                  </a:cubicBezTo>
                  <a:cubicBezTo>
                    <a:pt x="2920" y="2559"/>
                    <a:pt x="2896" y="2728"/>
                    <a:pt x="3025" y="2832"/>
                  </a:cubicBezTo>
                  <a:cubicBezTo>
                    <a:pt x="3091" y="2885"/>
                    <a:pt x="3167" y="2923"/>
                    <a:pt x="3245" y="2956"/>
                  </a:cubicBezTo>
                  <a:cubicBezTo>
                    <a:pt x="3381" y="3012"/>
                    <a:pt x="3517" y="3065"/>
                    <a:pt x="3647" y="3137"/>
                  </a:cubicBezTo>
                  <a:cubicBezTo>
                    <a:pt x="4056" y="3365"/>
                    <a:pt x="4167" y="3880"/>
                    <a:pt x="3877" y="4231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" name="îšḻîḑe">
              <a:extLst>
                <a:ext uri="{FF2B5EF4-FFF2-40B4-BE49-F238E27FC236}">
                  <a16:creationId xmlns:a16="http://schemas.microsoft.com/office/drawing/2014/main" xmlns="" id="{72D25439-D56C-4F81-9BB5-73C83474641F}"/>
                </a:ext>
              </a:extLst>
            </p:cNvPr>
            <p:cNvSpPr/>
            <p:nvPr/>
          </p:nvSpPr>
          <p:spPr bwMode="auto">
            <a:xfrm flipH="1">
              <a:off x="10652363" y="1825726"/>
              <a:ext cx="456218" cy="438754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2" name="iṩḷïḋè">
              <a:extLst>
                <a:ext uri="{FF2B5EF4-FFF2-40B4-BE49-F238E27FC236}">
                  <a16:creationId xmlns:a16="http://schemas.microsoft.com/office/drawing/2014/main" xmlns="" id="{49683A13-5A39-4B86-AD57-A1875B94B44F}"/>
                </a:ext>
              </a:extLst>
            </p:cNvPr>
            <p:cNvGrpSpPr/>
            <p:nvPr/>
          </p:nvGrpSpPr>
          <p:grpSpPr>
            <a:xfrm flipH="1">
              <a:off x="6078791" y="1916726"/>
              <a:ext cx="3632195" cy="775197"/>
              <a:chOff x="5130801" y="2820874"/>
              <a:chExt cx="3632195" cy="775197"/>
            </a:xfrm>
          </p:grpSpPr>
          <p:sp>
            <p:nvSpPr>
              <p:cNvPr id="35" name="íṣļíďè">
                <a:extLst>
                  <a:ext uri="{FF2B5EF4-FFF2-40B4-BE49-F238E27FC236}">
                    <a16:creationId xmlns:a16="http://schemas.microsoft.com/office/drawing/2014/main" xmlns="" id="{88C73A7C-2AC0-4916-9B9E-14713435F298}"/>
                  </a:ext>
                </a:extLst>
              </p:cNvPr>
              <p:cNvSpPr/>
              <p:nvPr/>
            </p:nvSpPr>
            <p:spPr bwMode="auto">
              <a:xfrm>
                <a:off x="5130801" y="3208473"/>
                <a:ext cx="3632195" cy="3875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Copy paste fonts. Choose the only option to retain text.</a:t>
                </a:r>
              </a:p>
            </p:txBody>
          </p:sp>
          <p:sp>
            <p:nvSpPr>
              <p:cNvPr id="36" name="iṥḷiḍe">
                <a:extLst>
                  <a:ext uri="{FF2B5EF4-FFF2-40B4-BE49-F238E27FC236}">
                    <a16:creationId xmlns:a16="http://schemas.microsoft.com/office/drawing/2014/main" xmlns="" id="{E33556AC-9B01-4C4E-953D-C1DB6B623386}"/>
                  </a:ext>
                </a:extLst>
              </p:cNvPr>
              <p:cNvSpPr txBox="1"/>
              <p:nvPr/>
            </p:nvSpPr>
            <p:spPr bwMode="auto">
              <a:xfrm>
                <a:off x="5130801" y="2820874"/>
                <a:ext cx="363219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  <p:grpSp>
          <p:nvGrpSpPr>
            <p:cNvPr id="23" name="í$1idê">
              <a:extLst>
                <a:ext uri="{FF2B5EF4-FFF2-40B4-BE49-F238E27FC236}">
                  <a16:creationId xmlns:a16="http://schemas.microsoft.com/office/drawing/2014/main" xmlns="" id="{64452C52-6D90-458C-B809-A1268751C2E3}"/>
                </a:ext>
              </a:extLst>
            </p:cNvPr>
            <p:cNvGrpSpPr/>
            <p:nvPr/>
          </p:nvGrpSpPr>
          <p:grpSpPr>
            <a:xfrm flipH="1">
              <a:off x="6078791" y="2804112"/>
              <a:ext cx="3632195" cy="775197"/>
              <a:chOff x="5130801" y="2820874"/>
              <a:chExt cx="3632195" cy="775197"/>
            </a:xfrm>
          </p:grpSpPr>
          <p:sp>
            <p:nvSpPr>
              <p:cNvPr id="33" name="îśļiḍé">
                <a:extLst>
                  <a:ext uri="{FF2B5EF4-FFF2-40B4-BE49-F238E27FC236}">
                    <a16:creationId xmlns:a16="http://schemas.microsoft.com/office/drawing/2014/main" xmlns="" id="{9ABAA980-019F-4FB6-9BB8-17CD267837DD}"/>
                  </a:ext>
                </a:extLst>
              </p:cNvPr>
              <p:cNvSpPr/>
              <p:nvPr/>
            </p:nvSpPr>
            <p:spPr bwMode="auto">
              <a:xfrm>
                <a:off x="5130801" y="3208473"/>
                <a:ext cx="3632195" cy="3875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4" name="iślîḋè">
                <a:extLst>
                  <a:ext uri="{FF2B5EF4-FFF2-40B4-BE49-F238E27FC236}">
                    <a16:creationId xmlns:a16="http://schemas.microsoft.com/office/drawing/2014/main" xmlns="" id="{D54280D7-0BB0-409F-B2E6-7A8E94F515DB}"/>
                  </a:ext>
                </a:extLst>
              </p:cNvPr>
              <p:cNvSpPr txBox="1"/>
              <p:nvPr/>
            </p:nvSpPr>
            <p:spPr bwMode="auto">
              <a:xfrm>
                <a:off x="5130801" y="2820874"/>
                <a:ext cx="363219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24" name="iṧliďe">
              <a:extLst>
                <a:ext uri="{FF2B5EF4-FFF2-40B4-BE49-F238E27FC236}">
                  <a16:creationId xmlns:a16="http://schemas.microsoft.com/office/drawing/2014/main" xmlns="" id="{5C2DD7C0-DDDB-4243-915A-C037CD602357}"/>
                </a:ext>
              </a:extLst>
            </p:cNvPr>
            <p:cNvGrpSpPr/>
            <p:nvPr/>
          </p:nvGrpSpPr>
          <p:grpSpPr>
            <a:xfrm flipH="1">
              <a:off x="6078791" y="3690004"/>
              <a:ext cx="3632195" cy="775197"/>
              <a:chOff x="5130801" y="2820874"/>
              <a:chExt cx="3632195" cy="775197"/>
            </a:xfrm>
          </p:grpSpPr>
          <p:sp>
            <p:nvSpPr>
              <p:cNvPr id="31" name="ïṡlîḓe">
                <a:extLst>
                  <a:ext uri="{FF2B5EF4-FFF2-40B4-BE49-F238E27FC236}">
                    <a16:creationId xmlns:a16="http://schemas.microsoft.com/office/drawing/2014/main" xmlns="" id="{4999D274-6FE4-4C0B-B98E-FB28879A5FDD}"/>
                  </a:ext>
                </a:extLst>
              </p:cNvPr>
              <p:cNvSpPr/>
              <p:nvPr/>
            </p:nvSpPr>
            <p:spPr bwMode="auto">
              <a:xfrm>
                <a:off x="5130801" y="3208473"/>
                <a:ext cx="3632195" cy="3875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Copy paste fonts. Choose the only option to retain text.</a:t>
                </a:r>
              </a:p>
            </p:txBody>
          </p:sp>
          <p:sp>
            <p:nvSpPr>
              <p:cNvPr id="32" name="ïşḻíḋé">
                <a:extLst>
                  <a:ext uri="{FF2B5EF4-FFF2-40B4-BE49-F238E27FC236}">
                    <a16:creationId xmlns:a16="http://schemas.microsoft.com/office/drawing/2014/main" xmlns="" id="{F8ED7A3A-B41B-4F77-8BFF-04E7356C585A}"/>
                  </a:ext>
                </a:extLst>
              </p:cNvPr>
              <p:cNvSpPr txBox="1"/>
              <p:nvPr/>
            </p:nvSpPr>
            <p:spPr bwMode="auto">
              <a:xfrm>
                <a:off x="5130801" y="2820874"/>
                <a:ext cx="363219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  <p:grpSp>
          <p:nvGrpSpPr>
            <p:cNvPr id="25" name="îŝliḋe">
              <a:extLst>
                <a:ext uri="{FF2B5EF4-FFF2-40B4-BE49-F238E27FC236}">
                  <a16:creationId xmlns:a16="http://schemas.microsoft.com/office/drawing/2014/main" xmlns="" id="{68C7E68F-C582-405B-AC27-4C3E64EA8979}"/>
                </a:ext>
              </a:extLst>
            </p:cNvPr>
            <p:cNvGrpSpPr/>
            <p:nvPr/>
          </p:nvGrpSpPr>
          <p:grpSpPr>
            <a:xfrm flipH="1">
              <a:off x="6078791" y="4579917"/>
              <a:ext cx="3632195" cy="775197"/>
              <a:chOff x="5130801" y="2820874"/>
              <a:chExt cx="3632195" cy="775197"/>
            </a:xfrm>
          </p:grpSpPr>
          <p:sp>
            <p:nvSpPr>
              <p:cNvPr id="29" name="iṥľíde">
                <a:extLst>
                  <a:ext uri="{FF2B5EF4-FFF2-40B4-BE49-F238E27FC236}">
                    <a16:creationId xmlns:a16="http://schemas.microsoft.com/office/drawing/2014/main" xmlns="" id="{9A79ADF6-C652-4364-B022-80F6A41AF579}"/>
                  </a:ext>
                </a:extLst>
              </p:cNvPr>
              <p:cNvSpPr/>
              <p:nvPr/>
            </p:nvSpPr>
            <p:spPr bwMode="auto">
              <a:xfrm>
                <a:off x="5130801" y="3208473"/>
                <a:ext cx="3632195" cy="3875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0" name="îsļide">
                <a:extLst>
                  <a:ext uri="{FF2B5EF4-FFF2-40B4-BE49-F238E27FC236}">
                    <a16:creationId xmlns:a16="http://schemas.microsoft.com/office/drawing/2014/main" xmlns="" id="{5484F7FE-F743-4A15-987A-D5671B56C5C1}"/>
                  </a:ext>
                </a:extLst>
              </p:cNvPr>
              <p:cNvSpPr txBox="1"/>
              <p:nvPr/>
            </p:nvSpPr>
            <p:spPr bwMode="auto">
              <a:xfrm>
                <a:off x="5130801" y="2820874"/>
                <a:ext cx="363219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26" name="îṣļîḍè">
              <a:extLst>
                <a:ext uri="{FF2B5EF4-FFF2-40B4-BE49-F238E27FC236}">
                  <a16:creationId xmlns:a16="http://schemas.microsoft.com/office/drawing/2014/main" xmlns="" id="{6CFE5BE8-376B-4EA4-930B-D9A644B26A08}"/>
                </a:ext>
              </a:extLst>
            </p:cNvPr>
            <p:cNvGrpSpPr/>
            <p:nvPr/>
          </p:nvGrpSpPr>
          <p:grpSpPr>
            <a:xfrm>
              <a:off x="669925" y="2692550"/>
              <a:ext cx="3477025" cy="1773518"/>
              <a:chOff x="669925" y="2096444"/>
              <a:chExt cx="3864753" cy="1773518"/>
            </a:xfrm>
          </p:grpSpPr>
          <p:sp>
            <p:nvSpPr>
              <p:cNvPr id="27" name="íṥľíḍè">
                <a:extLst>
                  <a:ext uri="{FF2B5EF4-FFF2-40B4-BE49-F238E27FC236}">
                    <a16:creationId xmlns:a16="http://schemas.microsoft.com/office/drawing/2014/main" xmlns="" id="{9BE404E0-B65D-4642-B9F5-D8267C36001C}"/>
                  </a:ext>
                </a:extLst>
              </p:cNvPr>
              <p:cNvSpPr/>
              <p:nvPr/>
            </p:nvSpPr>
            <p:spPr>
              <a:xfrm>
                <a:off x="669925" y="2538249"/>
                <a:ext cx="3864753" cy="13317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28" name="ïṧľíḑé">
                <a:extLst>
                  <a:ext uri="{FF2B5EF4-FFF2-40B4-BE49-F238E27FC236}">
                    <a16:creationId xmlns:a16="http://schemas.microsoft.com/office/drawing/2014/main" xmlns="" id="{3A292CCD-7C25-47A4-BCA9-D74E5937676D}"/>
                  </a:ext>
                </a:extLst>
              </p:cNvPr>
              <p:cNvSpPr txBox="1"/>
              <p:nvPr/>
            </p:nvSpPr>
            <p:spPr bwMode="auto">
              <a:xfrm>
                <a:off x="669925" y="2096444"/>
                <a:ext cx="386475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31719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53C9DB5-D23A-4CB6-86EC-CE86621EBB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8D1EA21-F637-4318-A6C3-F384B9C22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97DBB6F6-220D-42CA-976E-0DEDE1A39A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6</a:t>
            </a:fld>
            <a:endParaRPr lang="zh-CN" altLang="en-US"/>
          </a:p>
        </p:txBody>
      </p:sp>
      <p:grpSp>
        <p:nvGrpSpPr>
          <p:cNvPr id="5" name="80eb4a01-e2b5-427d-b3ab-99ed35253e3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674AF972-3154-48BF-BABC-29B0034FDCB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23950"/>
            <a:ext cx="10850563" cy="5019675"/>
            <a:chOff x="669925" y="1123950"/>
            <a:chExt cx="10850563" cy="5019675"/>
          </a:xfrm>
        </p:grpSpPr>
        <p:grpSp>
          <p:nvGrpSpPr>
            <p:cNvPr id="6" name="işlide">
              <a:extLst>
                <a:ext uri="{FF2B5EF4-FFF2-40B4-BE49-F238E27FC236}">
                  <a16:creationId xmlns:a16="http://schemas.microsoft.com/office/drawing/2014/main" xmlns="" id="{0255D17B-9B8A-4BBF-B1FE-ACFB52B36C2B}"/>
                </a:ext>
              </a:extLst>
            </p:cNvPr>
            <p:cNvGrpSpPr/>
            <p:nvPr/>
          </p:nvGrpSpPr>
          <p:grpSpPr>
            <a:xfrm>
              <a:off x="7655735" y="1221513"/>
              <a:ext cx="3864753" cy="1773518"/>
              <a:chOff x="7655735" y="3429000"/>
              <a:chExt cx="3864753" cy="1773518"/>
            </a:xfrm>
          </p:grpSpPr>
          <p:sp>
            <p:nvSpPr>
              <p:cNvPr id="25" name="iş1ïḍé">
                <a:extLst>
                  <a:ext uri="{FF2B5EF4-FFF2-40B4-BE49-F238E27FC236}">
                    <a16:creationId xmlns:a16="http://schemas.microsoft.com/office/drawing/2014/main" xmlns="" id="{D8194D81-4362-4609-9D93-90759206E371}"/>
                  </a:ext>
                </a:extLst>
              </p:cNvPr>
              <p:cNvSpPr/>
              <p:nvPr/>
            </p:nvSpPr>
            <p:spPr>
              <a:xfrm>
                <a:off x="7655735" y="3870805"/>
                <a:ext cx="3864753" cy="13317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26" name="íşḻíďê">
                <a:extLst>
                  <a:ext uri="{FF2B5EF4-FFF2-40B4-BE49-F238E27FC236}">
                    <a16:creationId xmlns:a16="http://schemas.microsoft.com/office/drawing/2014/main" xmlns="" id="{8E66B6F9-E7E3-455B-86A4-88E0AA22C1D6}"/>
                  </a:ext>
                </a:extLst>
              </p:cNvPr>
              <p:cNvSpPr txBox="1"/>
              <p:nvPr/>
            </p:nvSpPr>
            <p:spPr bwMode="auto">
              <a:xfrm>
                <a:off x="7655735" y="3429000"/>
                <a:ext cx="386475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7" name="ïśľîdé">
              <a:extLst>
                <a:ext uri="{FF2B5EF4-FFF2-40B4-BE49-F238E27FC236}">
                  <a16:creationId xmlns:a16="http://schemas.microsoft.com/office/drawing/2014/main" xmlns="" id="{23E92E94-F616-4564-89B4-507BA6988C8F}"/>
                </a:ext>
              </a:extLst>
            </p:cNvPr>
            <p:cNvSpPr/>
            <p:nvPr/>
          </p:nvSpPr>
          <p:spPr>
            <a:xfrm>
              <a:off x="2894631" y="2505558"/>
              <a:ext cx="2107934" cy="199562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 sz="900"/>
            </a:p>
          </p:txBody>
        </p:sp>
        <p:grpSp>
          <p:nvGrpSpPr>
            <p:cNvPr id="8" name="ïṣḷïḋe">
              <a:extLst>
                <a:ext uri="{FF2B5EF4-FFF2-40B4-BE49-F238E27FC236}">
                  <a16:creationId xmlns:a16="http://schemas.microsoft.com/office/drawing/2014/main" xmlns="" id="{6CE79BC3-FA81-4A6A-B550-1B1F316E93DE}"/>
                </a:ext>
              </a:extLst>
            </p:cNvPr>
            <p:cNvGrpSpPr/>
            <p:nvPr/>
          </p:nvGrpSpPr>
          <p:grpSpPr>
            <a:xfrm>
              <a:off x="2894631" y="4782103"/>
              <a:ext cx="2107934" cy="1111889"/>
              <a:chOff x="673100" y="1237334"/>
              <a:chExt cx="3228944" cy="1111889"/>
            </a:xfrm>
          </p:grpSpPr>
          <p:sp>
            <p:nvSpPr>
              <p:cNvPr id="23" name="iṧḻíḑê">
                <a:extLst>
                  <a:ext uri="{FF2B5EF4-FFF2-40B4-BE49-F238E27FC236}">
                    <a16:creationId xmlns:a16="http://schemas.microsoft.com/office/drawing/2014/main" xmlns="" id="{1F99983E-0DAE-4B9A-BBD2-705BE8046449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4" name="íṧlîḋé">
                <a:extLst>
                  <a:ext uri="{FF2B5EF4-FFF2-40B4-BE49-F238E27FC236}">
                    <a16:creationId xmlns:a16="http://schemas.microsoft.com/office/drawing/2014/main" xmlns="" id="{7B8DC041-6B73-452D-8EBF-28BF4ED8E312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F07839D6-7F5E-43A7-BEBC-79522DD6564D}"/>
                </a:ext>
              </a:extLst>
            </p:cNvPr>
            <p:cNvCxnSpPr>
              <a:cxnSpLocks/>
            </p:cNvCxnSpPr>
            <p:nvPr/>
          </p:nvCxnSpPr>
          <p:spPr>
            <a:xfrm>
              <a:off x="7503173" y="1123950"/>
              <a:ext cx="0" cy="3377236"/>
            </a:xfrm>
            <a:prstGeom prst="line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išḻîḍê">
              <a:extLst>
                <a:ext uri="{FF2B5EF4-FFF2-40B4-BE49-F238E27FC236}">
                  <a16:creationId xmlns:a16="http://schemas.microsoft.com/office/drawing/2014/main" xmlns="" id="{42418954-7ACC-4C07-84FA-F5682AB5AAE0}"/>
                </a:ext>
              </a:extLst>
            </p:cNvPr>
            <p:cNvGrpSpPr/>
            <p:nvPr/>
          </p:nvGrpSpPr>
          <p:grpSpPr>
            <a:xfrm>
              <a:off x="5119335" y="4782103"/>
              <a:ext cx="2107934" cy="1111889"/>
              <a:chOff x="673100" y="1237334"/>
              <a:chExt cx="3228944" cy="1111889"/>
            </a:xfrm>
          </p:grpSpPr>
          <p:sp>
            <p:nvSpPr>
              <p:cNvPr id="21" name="ïŝḻîďe">
                <a:extLst>
                  <a:ext uri="{FF2B5EF4-FFF2-40B4-BE49-F238E27FC236}">
                    <a16:creationId xmlns:a16="http://schemas.microsoft.com/office/drawing/2014/main" xmlns="" id="{BCFAF1FB-3E17-4964-A3C3-C9922EDFA34C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2" name="ïśľîḓê">
                <a:extLst>
                  <a:ext uri="{FF2B5EF4-FFF2-40B4-BE49-F238E27FC236}">
                    <a16:creationId xmlns:a16="http://schemas.microsoft.com/office/drawing/2014/main" xmlns="" id="{459681E0-DC8E-4621-8089-F76CD4DB367F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11" name="iṡḷíḋê">
              <a:extLst>
                <a:ext uri="{FF2B5EF4-FFF2-40B4-BE49-F238E27FC236}">
                  <a16:creationId xmlns:a16="http://schemas.microsoft.com/office/drawing/2014/main" xmlns="" id="{D60E3A67-F491-4B81-84E0-6214DE3BC4C8}"/>
                </a:ext>
              </a:extLst>
            </p:cNvPr>
            <p:cNvSpPr/>
            <p:nvPr/>
          </p:nvSpPr>
          <p:spPr>
            <a:xfrm>
              <a:off x="5119335" y="2505558"/>
              <a:ext cx="2107934" cy="19956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 sz="900"/>
            </a:p>
          </p:txBody>
        </p:sp>
        <p:sp>
          <p:nvSpPr>
            <p:cNvPr id="12" name="ïSľïḍé">
              <a:extLst>
                <a:ext uri="{FF2B5EF4-FFF2-40B4-BE49-F238E27FC236}">
                  <a16:creationId xmlns:a16="http://schemas.microsoft.com/office/drawing/2014/main" xmlns="" id="{EA024B60-B644-4AE8-BF53-7EC880845FE1}"/>
                </a:ext>
              </a:extLst>
            </p:cNvPr>
            <p:cNvSpPr/>
            <p:nvPr/>
          </p:nvSpPr>
          <p:spPr bwMode="auto">
            <a:xfrm>
              <a:off x="5853821" y="3196120"/>
              <a:ext cx="638962" cy="614504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3DA7EF50-FC05-44A3-89B8-EA2860E55FF4}"/>
                </a:ext>
              </a:extLst>
            </p:cNvPr>
            <p:cNvCxnSpPr>
              <a:cxnSpLocks/>
            </p:cNvCxnSpPr>
            <p:nvPr/>
          </p:nvCxnSpPr>
          <p:spPr>
            <a:xfrm>
              <a:off x="5060951" y="4782103"/>
              <a:ext cx="0" cy="1361522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îšlíḑé">
              <a:extLst>
                <a:ext uri="{FF2B5EF4-FFF2-40B4-BE49-F238E27FC236}">
                  <a16:creationId xmlns:a16="http://schemas.microsoft.com/office/drawing/2014/main" xmlns="" id="{4CDA7B2E-0C31-4D32-846F-AF6422355300}"/>
                </a:ext>
              </a:extLst>
            </p:cNvPr>
            <p:cNvSpPr/>
            <p:nvPr/>
          </p:nvSpPr>
          <p:spPr>
            <a:xfrm>
              <a:off x="669925" y="2505558"/>
              <a:ext cx="2107934" cy="19956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 sz="900"/>
            </a:p>
          </p:txBody>
        </p:sp>
        <p:sp>
          <p:nvSpPr>
            <p:cNvPr id="15" name="íŝḷíḍe">
              <a:extLst>
                <a:ext uri="{FF2B5EF4-FFF2-40B4-BE49-F238E27FC236}">
                  <a16:creationId xmlns:a16="http://schemas.microsoft.com/office/drawing/2014/main" xmlns="" id="{6A3A9DAD-E2E7-4F88-BDAD-79BCAA537143}"/>
                </a:ext>
              </a:extLst>
            </p:cNvPr>
            <p:cNvSpPr/>
            <p:nvPr/>
          </p:nvSpPr>
          <p:spPr bwMode="auto">
            <a:xfrm>
              <a:off x="1404411" y="3196024"/>
              <a:ext cx="638962" cy="614696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6" name="îṡľîḑê">
              <a:extLst>
                <a:ext uri="{FF2B5EF4-FFF2-40B4-BE49-F238E27FC236}">
                  <a16:creationId xmlns:a16="http://schemas.microsoft.com/office/drawing/2014/main" xmlns="" id="{77B48230-3692-4647-B271-4E182209D431}"/>
                </a:ext>
              </a:extLst>
            </p:cNvPr>
            <p:cNvGrpSpPr/>
            <p:nvPr/>
          </p:nvGrpSpPr>
          <p:grpSpPr>
            <a:xfrm>
              <a:off x="669925" y="4782103"/>
              <a:ext cx="2107934" cy="1111889"/>
              <a:chOff x="673100" y="1237334"/>
              <a:chExt cx="3228944" cy="1111889"/>
            </a:xfrm>
          </p:grpSpPr>
          <p:sp>
            <p:nvSpPr>
              <p:cNvPr id="19" name="iṡlíḑê">
                <a:extLst>
                  <a:ext uri="{FF2B5EF4-FFF2-40B4-BE49-F238E27FC236}">
                    <a16:creationId xmlns:a16="http://schemas.microsoft.com/office/drawing/2014/main" xmlns="" id="{E26CEDCD-FBD0-42BF-9972-E83E8C37AF06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0" name="íṩḻidè">
                <a:extLst>
                  <a:ext uri="{FF2B5EF4-FFF2-40B4-BE49-F238E27FC236}">
                    <a16:creationId xmlns:a16="http://schemas.microsoft.com/office/drawing/2014/main" xmlns="" id="{AF5E67C2-4F6F-45AB-87D4-6CAF143E965D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F3FE94AF-A3E2-440C-A254-BFBA0D2B9864}"/>
                </a:ext>
              </a:extLst>
            </p:cNvPr>
            <p:cNvCxnSpPr>
              <a:cxnSpLocks/>
            </p:cNvCxnSpPr>
            <p:nvPr/>
          </p:nvCxnSpPr>
          <p:spPr>
            <a:xfrm>
              <a:off x="2836245" y="4782103"/>
              <a:ext cx="0" cy="1361522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ïşļíḓe">
              <a:extLst>
                <a:ext uri="{FF2B5EF4-FFF2-40B4-BE49-F238E27FC236}">
                  <a16:creationId xmlns:a16="http://schemas.microsoft.com/office/drawing/2014/main" xmlns="" id="{2F918A95-5316-488C-87CE-F2AFECFD0CA7}"/>
                </a:ext>
              </a:extLst>
            </p:cNvPr>
            <p:cNvSpPr/>
            <p:nvPr/>
          </p:nvSpPr>
          <p:spPr bwMode="auto">
            <a:xfrm>
              <a:off x="3671123" y="3226417"/>
              <a:ext cx="554950" cy="553910"/>
            </a:xfrm>
            <a:custGeom>
              <a:avLst/>
              <a:gdLst>
                <a:gd name="connsiteX0" fmla="*/ 290910 w 605702"/>
                <a:gd name="connsiteY0" fmla="*/ 156336 h 604568"/>
                <a:gd name="connsiteX1" fmla="*/ 335849 w 605702"/>
                <a:gd name="connsiteY1" fmla="*/ 164992 h 604568"/>
                <a:gd name="connsiteX2" fmla="*/ 288310 w 605702"/>
                <a:gd name="connsiteY2" fmla="*/ 212456 h 604568"/>
                <a:gd name="connsiteX3" fmla="*/ 203632 w 605702"/>
                <a:gd name="connsiteY3" fmla="*/ 244717 h 604568"/>
                <a:gd name="connsiteX4" fmla="*/ 203632 w 605702"/>
                <a:gd name="connsiteY4" fmla="*/ 401388 h 604568"/>
                <a:gd name="connsiteX5" fmla="*/ 360547 w 605702"/>
                <a:gd name="connsiteY5" fmla="*/ 401388 h 604568"/>
                <a:gd name="connsiteX6" fmla="*/ 392859 w 605702"/>
                <a:gd name="connsiteY6" fmla="*/ 316749 h 604568"/>
                <a:gd name="connsiteX7" fmla="*/ 440397 w 605702"/>
                <a:gd name="connsiteY7" fmla="*/ 269284 h 604568"/>
                <a:gd name="connsiteX8" fmla="*/ 400287 w 605702"/>
                <a:gd name="connsiteY8" fmla="*/ 441065 h 604568"/>
                <a:gd name="connsiteX9" fmla="*/ 163892 w 605702"/>
                <a:gd name="connsiteY9" fmla="*/ 441065 h 604568"/>
                <a:gd name="connsiteX10" fmla="*/ 163892 w 605702"/>
                <a:gd name="connsiteY10" fmla="*/ 205040 h 604568"/>
                <a:gd name="connsiteX11" fmla="*/ 290910 w 605702"/>
                <a:gd name="connsiteY11" fmla="*/ 156336 h 604568"/>
                <a:gd name="connsiteX12" fmla="*/ 246542 w 605702"/>
                <a:gd name="connsiteY12" fmla="*/ 43775 h 604568"/>
                <a:gd name="connsiteX13" fmla="*/ 422196 w 605702"/>
                <a:gd name="connsiteY13" fmla="*/ 78723 h 604568"/>
                <a:gd name="connsiteX14" fmla="*/ 376794 w 605702"/>
                <a:gd name="connsiteY14" fmla="*/ 124054 h 604568"/>
                <a:gd name="connsiteX15" fmla="*/ 126109 w 605702"/>
                <a:gd name="connsiteY15" fmla="*/ 167345 h 604568"/>
                <a:gd name="connsiteX16" fmla="*/ 126109 w 605702"/>
                <a:gd name="connsiteY16" fmla="*/ 478820 h 604568"/>
                <a:gd name="connsiteX17" fmla="*/ 438073 w 605702"/>
                <a:gd name="connsiteY17" fmla="*/ 478820 h 604568"/>
                <a:gd name="connsiteX18" fmla="*/ 481432 w 605702"/>
                <a:gd name="connsiteY18" fmla="*/ 228527 h 604568"/>
                <a:gd name="connsiteX19" fmla="*/ 526741 w 605702"/>
                <a:gd name="connsiteY19" fmla="*/ 183011 h 604568"/>
                <a:gd name="connsiteX20" fmla="*/ 481432 w 605702"/>
                <a:gd name="connsiteY20" fmla="*/ 522111 h 604568"/>
                <a:gd name="connsiteX21" fmla="*/ 82657 w 605702"/>
                <a:gd name="connsiteY21" fmla="*/ 522111 h 604568"/>
                <a:gd name="connsiteX22" fmla="*/ 82657 w 605702"/>
                <a:gd name="connsiteY22" fmla="*/ 123961 h 604568"/>
                <a:gd name="connsiteX23" fmla="*/ 246542 w 605702"/>
                <a:gd name="connsiteY23" fmla="*/ 43775 h 604568"/>
                <a:gd name="connsiteX24" fmla="*/ 536061 w 605702"/>
                <a:gd name="connsiteY24" fmla="*/ 0 h 604568"/>
                <a:gd name="connsiteX25" fmla="*/ 544232 w 605702"/>
                <a:gd name="connsiteY25" fmla="*/ 61368 h 604568"/>
                <a:gd name="connsiteX26" fmla="*/ 605702 w 605702"/>
                <a:gd name="connsiteY26" fmla="*/ 69526 h 604568"/>
                <a:gd name="connsiteX27" fmla="*/ 524361 w 605702"/>
                <a:gd name="connsiteY27" fmla="*/ 150732 h 604568"/>
                <a:gd name="connsiteX28" fmla="*/ 498361 w 605702"/>
                <a:gd name="connsiteY28" fmla="*/ 147302 h 604568"/>
                <a:gd name="connsiteX29" fmla="*/ 337721 w 605702"/>
                <a:gd name="connsiteY29" fmla="*/ 307767 h 604568"/>
                <a:gd name="connsiteX30" fmla="*/ 339764 w 605702"/>
                <a:gd name="connsiteY30" fmla="*/ 323063 h 604568"/>
                <a:gd name="connsiteX31" fmla="*/ 282101 w 605702"/>
                <a:gd name="connsiteY31" fmla="*/ 380630 h 604568"/>
                <a:gd name="connsiteX32" fmla="*/ 224437 w 605702"/>
                <a:gd name="connsiteY32" fmla="*/ 323063 h 604568"/>
                <a:gd name="connsiteX33" fmla="*/ 282101 w 605702"/>
                <a:gd name="connsiteY33" fmla="*/ 265495 h 604568"/>
                <a:gd name="connsiteX34" fmla="*/ 297422 w 605702"/>
                <a:gd name="connsiteY34" fmla="*/ 267535 h 604568"/>
                <a:gd name="connsiteX35" fmla="*/ 458155 w 605702"/>
                <a:gd name="connsiteY35" fmla="*/ 107162 h 604568"/>
                <a:gd name="connsiteX36" fmla="*/ 454719 w 605702"/>
                <a:gd name="connsiteY36" fmla="*/ 81206 h 60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5702" h="604568">
                  <a:moveTo>
                    <a:pt x="290910" y="156336"/>
                  </a:moveTo>
                  <a:cubicBezTo>
                    <a:pt x="306137" y="157147"/>
                    <a:pt x="321272" y="160032"/>
                    <a:pt x="335849" y="164992"/>
                  </a:cubicBezTo>
                  <a:lnTo>
                    <a:pt x="288310" y="212456"/>
                  </a:lnTo>
                  <a:cubicBezTo>
                    <a:pt x="257856" y="210695"/>
                    <a:pt x="226844" y="221449"/>
                    <a:pt x="203632" y="244717"/>
                  </a:cubicBezTo>
                  <a:cubicBezTo>
                    <a:pt x="160271" y="287918"/>
                    <a:pt x="160271" y="358187"/>
                    <a:pt x="203632" y="401388"/>
                  </a:cubicBezTo>
                  <a:cubicBezTo>
                    <a:pt x="246900" y="444680"/>
                    <a:pt x="317279" y="444680"/>
                    <a:pt x="360547" y="401388"/>
                  </a:cubicBezTo>
                  <a:cubicBezTo>
                    <a:pt x="383852" y="378211"/>
                    <a:pt x="394623" y="347156"/>
                    <a:pt x="392859" y="316749"/>
                  </a:cubicBezTo>
                  <a:lnTo>
                    <a:pt x="440397" y="269284"/>
                  </a:lnTo>
                  <a:cubicBezTo>
                    <a:pt x="460267" y="327595"/>
                    <a:pt x="446897" y="394620"/>
                    <a:pt x="400287" y="441065"/>
                  </a:cubicBezTo>
                  <a:cubicBezTo>
                    <a:pt x="335106" y="506236"/>
                    <a:pt x="229073" y="506236"/>
                    <a:pt x="163892" y="441065"/>
                  </a:cubicBezTo>
                  <a:cubicBezTo>
                    <a:pt x="98619" y="375987"/>
                    <a:pt x="98619" y="270118"/>
                    <a:pt x="163892" y="205040"/>
                  </a:cubicBezTo>
                  <a:cubicBezTo>
                    <a:pt x="198711" y="170137"/>
                    <a:pt x="245228" y="153902"/>
                    <a:pt x="290910" y="156336"/>
                  </a:cubicBezTo>
                  <a:close/>
                  <a:moveTo>
                    <a:pt x="246542" y="43775"/>
                  </a:moveTo>
                  <a:cubicBezTo>
                    <a:pt x="306463" y="36243"/>
                    <a:pt x="368345" y="47900"/>
                    <a:pt x="422196" y="78723"/>
                  </a:cubicBezTo>
                  <a:lnTo>
                    <a:pt x="376794" y="124054"/>
                  </a:lnTo>
                  <a:cubicBezTo>
                    <a:pt x="294811" y="85305"/>
                    <a:pt x="193980" y="99581"/>
                    <a:pt x="126109" y="167345"/>
                  </a:cubicBezTo>
                  <a:cubicBezTo>
                    <a:pt x="39948" y="253371"/>
                    <a:pt x="39948" y="392793"/>
                    <a:pt x="126109" y="478820"/>
                  </a:cubicBezTo>
                  <a:cubicBezTo>
                    <a:pt x="212271" y="564846"/>
                    <a:pt x="351912" y="564846"/>
                    <a:pt x="438073" y="478820"/>
                  </a:cubicBezTo>
                  <a:cubicBezTo>
                    <a:pt x="505944" y="411055"/>
                    <a:pt x="520428" y="310382"/>
                    <a:pt x="481432" y="228527"/>
                  </a:cubicBezTo>
                  <a:lnTo>
                    <a:pt x="526741" y="183011"/>
                  </a:lnTo>
                  <a:cubicBezTo>
                    <a:pt x="588484" y="290544"/>
                    <a:pt x="573350" y="430244"/>
                    <a:pt x="481432" y="522111"/>
                  </a:cubicBezTo>
                  <a:cubicBezTo>
                    <a:pt x="371316" y="632054"/>
                    <a:pt x="192866" y="632054"/>
                    <a:pt x="82657" y="522111"/>
                  </a:cubicBezTo>
                  <a:cubicBezTo>
                    <a:pt x="-27552" y="412168"/>
                    <a:pt x="-27552" y="233997"/>
                    <a:pt x="82657" y="123961"/>
                  </a:cubicBezTo>
                  <a:cubicBezTo>
                    <a:pt x="128662" y="78028"/>
                    <a:pt x="186622" y="51307"/>
                    <a:pt x="246542" y="43775"/>
                  </a:cubicBezTo>
                  <a:close/>
                  <a:moveTo>
                    <a:pt x="536061" y="0"/>
                  </a:moveTo>
                  <a:lnTo>
                    <a:pt x="544232" y="61368"/>
                  </a:lnTo>
                  <a:lnTo>
                    <a:pt x="605702" y="69526"/>
                  </a:lnTo>
                  <a:lnTo>
                    <a:pt x="524361" y="150732"/>
                  </a:lnTo>
                  <a:lnTo>
                    <a:pt x="498361" y="147302"/>
                  </a:lnTo>
                  <a:lnTo>
                    <a:pt x="337721" y="307767"/>
                  </a:lnTo>
                  <a:cubicBezTo>
                    <a:pt x="339021" y="312588"/>
                    <a:pt x="339764" y="317779"/>
                    <a:pt x="339764" y="323063"/>
                  </a:cubicBezTo>
                  <a:cubicBezTo>
                    <a:pt x="339764" y="354859"/>
                    <a:pt x="313950" y="380630"/>
                    <a:pt x="282101" y="380630"/>
                  </a:cubicBezTo>
                  <a:cubicBezTo>
                    <a:pt x="250251" y="380630"/>
                    <a:pt x="224437" y="354859"/>
                    <a:pt x="224437" y="323063"/>
                  </a:cubicBezTo>
                  <a:cubicBezTo>
                    <a:pt x="224437" y="291266"/>
                    <a:pt x="250251" y="265495"/>
                    <a:pt x="282101" y="265495"/>
                  </a:cubicBezTo>
                  <a:cubicBezTo>
                    <a:pt x="287393" y="265495"/>
                    <a:pt x="292500" y="266237"/>
                    <a:pt x="297422" y="267535"/>
                  </a:cubicBezTo>
                  <a:lnTo>
                    <a:pt x="458155" y="107162"/>
                  </a:lnTo>
                  <a:lnTo>
                    <a:pt x="454719" y="8120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79832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2EF9A39-73FF-4EFB-BCBE-C07C820C85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3494926-E1F1-4329-A754-B564F94467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789DAA5-1284-46BA-9204-5E50ED535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/>
          </a:p>
        </p:txBody>
      </p:sp>
      <p:grpSp>
        <p:nvGrpSpPr>
          <p:cNvPr id="5" name="c54e799b-5ac5-488d-95a3-39000498114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9926E144-0706-483A-9CE9-04313900B47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571203"/>
            <a:ext cx="10847388" cy="4144304"/>
            <a:chOff x="673100" y="1571203"/>
            <a:chExt cx="10847388" cy="4144304"/>
          </a:xfrm>
        </p:grpSpPr>
        <p:sp>
          <p:nvSpPr>
            <p:cNvPr id="6" name="îṥḷiḋé">
              <a:extLst>
                <a:ext uri="{FF2B5EF4-FFF2-40B4-BE49-F238E27FC236}">
                  <a16:creationId xmlns:a16="http://schemas.microsoft.com/office/drawing/2014/main" xmlns="" id="{94A32E8F-40B3-4D1B-AB71-E8AD85C857A4}"/>
                </a:ext>
              </a:extLst>
            </p:cNvPr>
            <p:cNvSpPr/>
            <p:nvPr/>
          </p:nvSpPr>
          <p:spPr>
            <a:xfrm>
              <a:off x="4812123" y="1990232"/>
              <a:ext cx="1261946" cy="1380108"/>
            </a:xfrm>
            <a:custGeom>
              <a:avLst/>
              <a:gdLst>
                <a:gd name="connsiteX0" fmla="*/ 1287192 w 2574384"/>
                <a:gd name="connsiteY0" fmla="*/ 0 h 2815436"/>
                <a:gd name="connsiteX1" fmla="*/ 2574383 w 2574384"/>
                <a:gd name="connsiteY1" fmla="*/ 693056 h 2815436"/>
                <a:gd name="connsiteX2" fmla="*/ 2574384 w 2574384"/>
                <a:gd name="connsiteY2" fmla="*/ 693056 h 2815436"/>
                <a:gd name="connsiteX3" fmla="*/ 2574384 w 2574384"/>
                <a:gd name="connsiteY3" fmla="*/ 1961860 h 2815436"/>
                <a:gd name="connsiteX4" fmla="*/ 2574383 w 2574384"/>
                <a:gd name="connsiteY4" fmla="*/ 1961860 h 2815436"/>
                <a:gd name="connsiteX5" fmla="*/ 2306886 w 2574384"/>
                <a:gd name="connsiteY5" fmla="*/ 2105887 h 2815436"/>
                <a:gd name="connsiteX6" fmla="*/ 2347261 w 2574384"/>
                <a:gd name="connsiteY6" fmla="*/ 2180273 h 2815436"/>
                <a:gd name="connsiteX7" fmla="*/ 2383190 w 2574384"/>
                <a:gd name="connsiteY7" fmla="*/ 2358236 h 2815436"/>
                <a:gd name="connsiteX8" fmla="*/ 1925990 w 2574384"/>
                <a:gd name="connsiteY8" fmla="*/ 2815436 h 2815436"/>
                <a:gd name="connsiteX9" fmla="*/ 1546872 w 2574384"/>
                <a:gd name="connsiteY9" fmla="*/ 2613861 h 2815436"/>
                <a:gd name="connsiteX10" fmla="*/ 1505389 w 2574384"/>
                <a:gd name="connsiteY10" fmla="*/ 2537433 h 2815436"/>
                <a:gd name="connsiteX11" fmla="*/ 1287192 w 2574384"/>
                <a:gd name="connsiteY11" fmla="*/ 2654916 h 2815436"/>
                <a:gd name="connsiteX12" fmla="*/ 0 w 2574384"/>
                <a:gd name="connsiteY12" fmla="*/ 1961860 h 2815436"/>
                <a:gd name="connsiteX13" fmla="*/ 1 w 2574384"/>
                <a:gd name="connsiteY13" fmla="*/ 1961860 h 2815436"/>
                <a:gd name="connsiteX14" fmla="*/ 1 w 2574384"/>
                <a:gd name="connsiteY14" fmla="*/ 693056 h 2815436"/>
                <a:gd name="connsiteX15" fmla="*/ 0 w 2574384"/>
                <a:gd name="connsiteY15" fmla="*/ 693056 h 2815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574384" h="2815436">
                  <a:moveTo>
                    <a:pt x="1287192" y="0"/>
                  </a:moveTo>
                  <a:lnTo>
                    <a:pt x="2574383" y="693056"/>
                  </a:lnTo>
                  <a:lnTo>
                    <a:pt x="2574384" y="693056"/>
                  </a:lnTo>
                  <a:lnTo>
                    <a:pt x="2574384" y="1961860"/>
                  </a:lnTo>
                  <a:lnTo>
                    <a:pt x="2574383" y="1961860"/>
                  </a:lnTo>
                  <a:lnTo>
                    <a:pt x="2306886" y="2105887"/>
                  </a:lnTo>
                  <a:lnTo>
                    <a:pt x="2347261" y="2180273"/>
                  </a:lnTo>
                  <a:cubicBezTo>
                    <a:pt x="2370397" y="2234972"/>
                    <a:pt x="2383190" y="2295110"/>
                    <a:pt x="2383190" y="2358236"/>
                  </a:cubicBezTo>
                  <a:cubicBezTo>
                    <a:pt x="2383190" y="2610741"/>
                    <a:pt x="2178495" y="2815436"/>
                    <a:pt x="1925990" y="2815436"/>
                  </a:cubicBezTo>
                  <a:cubicBezTo>
                    <a:pt x="1768174" y="2815436"/>
                    <a:pt x="1629035" y="2735477"/>
                    <a:pt x="1546872" y="2613861"/>
                  </a:cubicBezTo>
                  <a:lnTo>
                    <a:pt x="1505389" y="2537433"/>
                  </a:lnTo>
                  <a:lnTo>
                    <a:pt x="1287192" y="2654916"/>
                  </a:lnTo>
                  <a:lnTo>
                    <a:pt x="0" y="1961860"/>
                  </a:lnTo>
                  <a:lnTo>
                    <a:pt x="1" y="1961860"/>
                  </a:lnTo>
                  <a:lnTo>
                    <a:pt x="1" y="693056"/>
                  </a:lnTo>
                  <a:lnTo>
                    <a:pt x="0" y="69305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/>
            </a:p>
          </p:txBody>
        </p:sp>
        <p:sp>
          <p:nvSpPr>
            <p:cNvPr id="7" name="ïşḻîdè">
              <a:extLst>
                <a:ext uri="{FF2B5EF4-FFF2-40B4-BE49-F238E27FC236}">
                  <a16:creationId xmlns:a16="http://schemas.microsoft.com/office/drawing/2014/main" xmlns="" id="{542C6FFC-7C14-46A9-A08E-54FC533D8F9A}"/>
                </a:ext>
              </a:extLst>
            </p:cNvPr>
            <p:cNvSpPr/>
            <p:nvPr/>
          </p:nvSpPr>
          <p:spPr>
            <a:xfrm>
              <a:off x="6116074" y="1990232"/>
              <a:ext cx="1261946" cy="1380108"/>
            </a:xfrm>
            <a:custGeom>
              <a:avLst/>
              <a:gdLst>
                <a:gd name="connsiteX0" fmla="*/ 1287192 w 2574384"/>
                <a:gd name="connsiteY0" fmla="*/ 0 h 2815436"/>
                <a:gd name="connsiteX1" fmla="*/ 2574383 w 2574384"/>
                <a:gd name="connsiteY1" fmla="*/ 693056 h 2815436"/>
                <a:gd name="connsiteX2" fmla="*/ 2574384 w 2574384"/>
                <a:gd name="connsiteY2" fmla="*/ 693056 h 2815436"/>
                <a:gd name="connsiteX3" fmla="*/ 2574384 w 2574384"/>
                <a:gd name="connsiteY3" fmla="*/ 1961860 h 2815436"/>
                <a:gd name="connsiteX4" fmla="*/ 2574383 w 2574384"/>
                <a:gd name="connsiteY4" fmla="*/ 1961860 h 2815436"/>
                <a:gd name="connsiteX5" fmla="*/ 1287192 w 2574384"/>
                <a:gd name="connsiteY5" fmla="*/ 2654916 h 2815436"/>
                <a:gd name="connsiteX6" fmla="*/ 1071715 w 2574384"/>
                <a:gd name="connsiteY6" fmla="*/ 2538898 h 2815436"/>
                <a:gd name="connsiteX7" fmla="*/ 1031027 w 2574384"/>
                <a:gd name="connsiteY7" fmla="*/ 2613861 h 2815436"/>
                <a:gd name="connsiteX8" fmla="*/ 651909 w 2574384"/>
                <a:gd name="connsiteY8" fmla="*/ 2815436 h 2815436"/>
                <a:gd name="connsiteX9" fmla="*/ 194709 w 2574384"/>
                <a:gd name="connsiteY9" fmla="*/ 2358236 h 2815436"/>
                <a:gd name="connsiteX10" fmla="*/ 230638 w 2574384"/>
                <a:gd name="connsiteY10" fmla="*/ 2180273 h 2815436"/>
                <a:gd name="connsiteX11" fmla="*/ 270218 w 2574384"/>
                <a:gd name="connsiteY11" fmla="*/ 2107352 h 2815436"/>
                <a:gd name="connsiteX12" fmla="*/ 0 w 2574384"/>
                <a:gd name="connsiteY12" fmla="*/ 1961860 h 2815436"/>
                <a:gd name="connsiteX13" fmla="*/ 1 w 2574384"/>
                <a:gd name="connsiteY13" fmla="*/ 1961860 h 2815436"/>
                <a:gd name="connsiteX14" fmla="*/ 1 w 2574384"/>
                <a:gd name="connsiteY14" fmla="*/ 693056 h 2815436"/>
                <a:gd name="connsiteX15" fmla="*/ 0 w 2574384"/>
                <a:gd name="connsiteY15" fmla="*/ 693056 h 2815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574384" h="2815436">
                  <a:moveTo>
                    <a:pt x="1287192" y="0"/>
                  </a:moveTo>
                  <a:lnTo>
                    <a:pt x="2574383" y="693056"/>
                  </a:lnTo>
                  <a:lnTo>
                    <a:pt x="2574384" y="693056"/>
                  </a:lnTo>
                  <a:lnTo>
                    <a:pt x="2574384" y="1961860"/>
                  </a:lnTo>
                  <a:lnTo>
                    <a:pt x="2574383" y="1961860"/>
                  </a:lnTo>
                  <a:lnTo>
                    <a:pt x="1287192" y="2654916"/>
                  </a:lnTo>
                  <a:lnTo>
                    <a:pt x="1071715" y="2538898"/>
                  </a:lnTo>
                  <a:lnTo>
                    <a:pt x="1031027" y="2613861"/>
                  </a:lnTo>
                  <a:cubicBezTo>
                    <a:pt x="948865" y="2735477"/>
                    <a:pt x="809725" y="2815436"/>
                    <a:pt x="651909" y="2815436"/>
                  </a:cubicBezTo>
                  <a:cubicBezTo>
                    <a:pt x="399404" y="2815436"/>
                    <a:pt x="194709" y="2610741"/>
                    <a:pt x="194709" y="2358236"/>
                  </a:cubicBezTo>
                  <a:cubicBezTo>
                    <a:pt x="194709" y="2295110"/>
                    <a:pt x="207502" y="2234972"/>
                    <a:pt x="230638" y="2180273"/>
                  </a:cubicBezTo>
                  <a:lnTo>
                    <a:pt x="270218" y="2107352"/>
                  </a:lnTo>
                  <a:lnTo>
                    <a:pt x="0" y="1961860"/>
                  </a:lnTo>
                  <a:lnTo>
                    <a:pt x="1" y="1961860"/>
                  </a:lnTo>
                  <a:lnTo>
                    <a:pt x="1" y="693056"/>
                  </a:lnTo>
                  <a:lnTo>
                    <a:pt x="0" y="693056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ïṧliḑe">
              <a:extLst>
                <a:ext uri="{FF2B5EF4-FFF2-40B4-BE49-F238E27FC236}">
                  <a16:creationId xmlns:a16="http://schemas.microsoft.com/office/drawing/2014/main" xmlns="" id="{8ED815F8-C81D-4390-A02E-879A5CB07448}"/>
                </a:ext>
              </a:extLst>
            </p:cNvPr>
            <p:cNvSpPr/>
            <p:nvPr/>
          </p:nvSpPr>
          <p:spPr>
            <a:xfrm>
              <a:off x="6531080" y="2992644"/>
              <a:ext cx="1486062" cy="1301422"/>
            </a:xfrm>
            <a:custGeom>
              <a:avLst/>
              <a:gdLst>
                <a:gd name="connsiteX0" fmla="*/ 1744392 w 3031584"/>
                <a:gd name="connsiteY0" fmla="*/ 0 h 2654916"/>
                <a:gd name="connsiteX1" fmla="*/ 3031583 w 3031584"/>
                <a:gd name="connsiteY1" fmla="*/ 693056 h 2654916"/>
                <a:gd name="connsiteX2" fmla="*/ 3031584 w 3031584"/>
                <a:gd name="connsiteY2" fmla="*/ 693056 h 2654916"/>
                <a:gd name="connsiteX3" fmla="*/ 3031584 w 3031584"/>
                <a:gd name="connsiteY3" fmla="*/ 1961860 h 2654916"/>
                <a:gd name="connsiteX4" fmla="*/ 3031583 w 3031584"/>
                <a:gd name="connsiteY4" fmla="*/ 1961860 h 2654916"/>
                <a:gd name="connsiteX5" fmla="*/ 1744392 w 3031584"/>
                <a:gd name="connsiteY5" fmla="*/ 2654916 h 2654916"/>
                <a:gd name="connsiteX6" fmla="*/ 457200 w 3031584"/>
                <a:gd name="connsiteY6" fmla="*/ 1961860 h 2654916"/>
                <a:gd name="connsiteX7" fmla="*/ 457201 w 3031584"/>
                <a:gd name="connsiteY7" fmla="*/ 1961860 h 2654916"/>
                <a:gd name="connsiteX8" fmla="*/ 457201 w 3031584"/>
                <a:gd name="connsiteY8" fmla="*/ 1784658 h 2654916"/>
                <a:gd name="connsiteX9" fmla="*/ 457200 w 3031584"/>
                <a:gd name="connsiteY9" fmla="*/ 1784658 h 2654916"/>
                <a:gd name="connsiteX10" fmla="*/ 0 w 3031584"/>
                <a:gd name="connsiteY10" fmla="*/ 1327458 h 2654916"/>
                <a:gd name="connsiteX11" fmla="*/ 457200 w 3031584"/>
                <a:gd name="connsiteY11" fmla="*/ 870258 h 2654916"/>
                <a:gd name="connsiteX12" fmla="*/ 457201 w 3031584"/>
                <a:gd name="connsiteY12" fmla="*/ 870258 h 2654916"/>
                <a:gd name="connsiteX13" fmla="*/ 457201 w 3031584"/>
                <a:gd name="connsiteY13" fmla="*/ 693056 h 2654916"/>
                <a:gd name="connsiteX14" fmla="*/ 457200 w 3031584"/>
                <a:gd name="connsiteY14" fmla="*/ 693056 h 2654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031584" h="2654916">
                  <a:moveTo>
                    <a:pt x="1744392" y="0"/>
                  </a:moveTo>
                  <a:lnTo>
                    <a:pt x="3031583" y="693056"/>
                  </a:lnTo>
                  <a:lnTo>
                    <a:pt x="3031584" y="693056"/>
                  </a:lnTo>
                  <a:lnTo>
                    <a:pt x="3031584" y="1961860"/>
                  </a:lnTo>
                  <a:lnTo>
                    <a:pt x="3031583" y="1961860"/>
                  </a:lnTo>
                  <a:lnTo>
                    <a:pt x="1744392" y="2654916"/>
                  </a:lnTo>
                  <a:lnTo>
                    <a:pt x="457200" y="1961860"/>
                  </a:lnTo>
                  <a:lnTo>
                    <a:pt x="457201" y="1961860"/>
                  </a:lnTo>
                  <a:lnTo>
                    <a:pt x="457201" y="1784658"/>
                  </a:lnTo>
                  <a:lnTo>
                    <a:pt x="457200" y="1784658"/>
                  </a:lnTo>
                  <a:cubicBezTo>
                    <a:pt x="204695" y="1784658"/>
                    <a:pt x="0" y="1579963"/>
                    <a:pt x="0" y="1327458"/>
                  </a:cubicBezTo>
                  <a:cubicBezTo>
                    <a:pt x="0" y="1074953"/>
                    <a:pt x="204695" y="870258"/>
                    <a:pt x="457200" y="870258"/>
                  </a:cubicBezTo>
                  <a:lnTo>
                    <a:pt x="457201" y="870258"/>
                  </a:lnTo>
                  <a:lnTo>
                    <a:pt x="457201" y="693056"/>
                  </a:lnTo>
                  <a:lnTo>
                    <a:pt x="457200" y="693056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/>
            </a:p>
          </p:txBody>
        </p:sp>
        <p:sp>
          <p:nvSpPr>
            <p:cNvPr id="9" name="iṩlïḓè">
              <a:extLst>
                <a:ext uri="{FF2B5EF4-FFF2-40B4-BE49-F238E27FC236}">
                  <a16:creationId xmlns:a16="http://schemas.microsoft.com/office/drawing/2014/main" xmlns="" id="{D825D3E4-4706-4937-8BA0-100D342527ED}"/>
                </a:ext>
              </a:extLst>
            </p:cNvPr>
            <p:cNvSpPr/>
            <p:nvPr/>
          </p:nvSpPr>
          <p:spPr>
            <a:xfrm>
              <a:off x="4176447" y="2992644"/>
              <a:ext cx="1472115" cy="1301422"/>
            </a:xfrm>
            <a:custGeom>
              <a:avLst/>
              <a:gdLst>
                <a:gd name="connsiteX0" fmla="*/ 1287192 w 3003132"/>
                <a:gd name="connsiteY0" fmla="*/ 0 h 2654916"/>
                <a:gd name="connsiteX1" fmla="*/ 2574383 w 3003132"/>
                <a:gd name="connsiteY1" fmla="*/ 693056 h 2654916"/>
                <a:gd name="connsiteX2" fmla="*/ 2574384 w 3003132"/>
                <a:gd name="connsiteY2" fmla="*/ 693056 h 2654916"/>
                <a:gd name="connsiteX3" fmla="*/ 2574384 w 3003132"/>
                <a:gd name="connsiteY3" fmla="*/ 853922 h 2654916"/>
                <a:gd name="connsiteX4" fmla="*/ 2638074 w 3003132"/>
                <a:gd name="connsiteY4" fmla="*/ 860343 h 2654916"/>
                <a:gd name="connsiteX5" fmla="*/ 3003132 w 3003132"/>
                <a:gd name="connsiteY5" fmla="*/ 1308254 h 2654916"/>
                <a:gd name="connsiteX6" fmla="*/ 2638074 w 3003132"/>
                <a:gd name="connsiteY6" fmla="*/ 1756166 h 2654916"/>
                <a:gd name="connsiteX7" fmla="*/ 2574384 w 3003132"/>
                <a:gd name="connsiteY7" fmla="*/ 1762586 h 2654916"/>
                <a:gd name="connsiteX8" fmla="*/ 2574384 w 3003132"/>
                <a:gd name="connsiteY8" fmla="*/ 1961860 h 2654916"/>
                <a:gd name="connsiteX9" fmla="*/ 2574383 w 3003132"/>
                <a:gd name="connsiteY9" fmla="*/ 1961860 h 2654916"/>
                <a:gd name="connsiteX10" fmla="*/ 1287192 w 3003132"/>
                <a:gd name="connsiteY10" fmla="*/ 2654916 h 2654916"/>
                <a:gd name="connsiteX11" fmla="*/ 0 w 3003132"/>
                <a:gd name="connsiteY11" fmla="*/ 1961860 h 2654916"/>
                <a:gd name="connsiteX12" fmla="*/ 1 w 3003132"/>
                <a:gd name="connsiteY12" fmla="*/ 1961860 h 2654916"/>
                <a:gd name="connsiteX13" fmla="*/ 1 w 3003132"/>
                <a:gd name="connsiteY13" fmla="*/ 693056 h 2654916"/>
                <a:gd name="connsiteX14" fmla="*/ 0 w 3003132"/>
                <a:gd name="connsiteY14" fmla="*/ 693056 h 2654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003132" h="2654916">
                  <a:moveTo>
                    <a:pt x="1287192" y="0"/>
                  </a:moveTo>
                  <a:lnTo>
                    <a:pt x="2574383" y="693056"/>
                  </a:lnTo>
                  <a:lnTo>
                    <a:pt x="2574384" y="693056"/>
                  </a:lnTo>
                  <a:lnTo>
                    <a:pt x="2574384" y="853922"/>
                  </a:lnTo>
                  <a:lnTo>
                    <a:pt x="2638074" y="860343"/>
                  </a:lnTo>
                  <a:cubicBezTo>
                    <a:pt x="2846412" y="902975"/>
                    <a:pt x="3003132" y="1087312"/>
                    <a:pt x="3003132" y="1308254"/>
                  </a:cubicBezTo>
                  <a:cubicBezTo>
                    <a:pt x="3003132" y="1529196"/>
                    <a:pt x="2846412" y="1713533"/>
                    <a:pt x="2638074" y="1756166"/>
                  </a:cubicBezTo>
                  <a:lnTo>
                    <a:pt x="2574384" y="1762586"/>
                  </a:lnTo>
                  <a:lnTo>
                    <a:pt x="2574384" y="1961860"/>
                  </a:lnTo>
                  <a:lnTo>
                    <a:pt x="2574383" y="1961860"/>
                  </a:lnTo>
                  <a:lnTo>
                    <a:pt x="1287192" y="2654916"/>
                  </a:lnTo>
                  <a:lnTo>
                    <a:pt x="0" y="1961860"/>
                  </a:lnTo>
                  <a:lnTo>
                    <a:pt x="1" y="1961860"/>
                  </a:lnTo>
                  <a:lnTo>
                    <a:pt x="1" y="693056"/>
                  </a:lnTo>
                  <a:lnTo>
                    <a:pt x="0" y="69305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/>
            </a:p>
          </p:txBody>
        </p:sp>
        <p:sp>
          <p:nvSpPr>
            <p:cNvPr id="10" name="íṡļîḓè">
              <a:extLst>
                <a:ext uri="{FF2B5EF4-FFF2-40B4-BE49-F238E27FC236}">
                  <a16:creationId xmlns:a16="http://schemas.microsoft.com/office/drawing/2014/main" xmlns="" id="{75303A58-8942-41E9-86C7-289CD59CBFCD}"/>
                </a:ext>
              </a:extLst>
            </p:cNvPr>
            <p:cNvSpPr/>
            <p:nvPr/>
          </p:nvSpPr>
          <p:spPr>
            <a:xfrm>
              <a:off x="4812123" y="3897543"/>
              <a:ext cx="1261946" cy="1398936"/>
            </a:xfrm>
            <a:custGeom>
              <a:avLst/>
              <a:gdLst>
                <a:gd name="connsiteX0" fmla="*/ 1920719 w 2574384"/>
                <a:gd name="connsiteY0" fmla="*/ 0 h 2853844"/>
                <a:gd name="connsiteX1" fmla="*/ 2377919 w 2574384"/>
                <a:gd name="connsiteY1" fmla="*/ 457200 h 2853844"/>
                <a:gd name="connsiteX2" fmla="*/ 2299837 w 2574384"/>
                <a:gd name="connsiteY2" fmla="*/ 712825 h 2853844"/>
                <a:gd name="connsiteX3" fmla="*/ 2281934 w 2574384"/>
                <a:gd name="connsiteY3" fmla="*/ 734523 h 2853844"/>
                <a:gd name="connsiteX4" fmla="*/ 2574383 w 2574384"/>
                <a:gd name="connsiteY4" fmla="*/ 891985 h 2853844"/>
                <a:gd name="connsiteX5" fmla="*/ 2574384 w 2574384"/>
                <a:gd name="connsiteY5" fmla="*/ 891985 h 2853844"/>
                <a:gd name="connsiteX6" fmla="*/ 2574384 w 2574384"/>
                <a:gd name="connsiteY6" fmla="*/ 2160788 h 2853844"/>
                <a:gd name="connsiteX7" fmla="*/ 2574383 w 2574384"/>
                <a:gd name="connsiteY7" fmla="*/ 2160788 h 2853844"/>
                <a:gd name="connsiteX8" fmla="*/ 1287192 w 2574384"/>
                <a:gd name="connsiteY8" fmla="*/ 2853844 h 2853844"/>
                <a:gd name="connsiteX9" fmla="*/ 0 w 2574384"/>
                <a:gd name="connsiteY9" fmla="*/ 2160788 h 2853844"/>
                <a:gd name="connsiteX10" fmla="*/ 1 w 2574384"/>
                <a:gd name="connsiteY10" fmla="*/ 2160788 h 2853844"/>
                <a:gd name="connsiteX11" fmla="*/ 1 w 2574384"/>
                <a:gd name="connsiteY11" fmla="*/ 891985 h 2853844"/>
                <a:gd name="connsiteX12" fmla="*/ 0 w 2574384"/>
                <a:gd name="connsiteY12" fmla="*/ 891985 h 2853844"/>
                <a:gd name="connsiteX13" fmla="*/ 1287192 w 2574384"/>
                <a:gd name="connsiteY13" fmla="*/ 198928 h 2853844"/>
                <a:gd name="connsiteX14" fmla="*/ 1490412 w 2574384"/>
                <a:gd name="connsiteY14" fmla="*/ 308347 h 2853844"/>
                <a:gd name="connsiteX15" fmla="*/ 1499448 w 2574384"/>
                <a:gd name="connsiteY15" fmla="*/ 279237 h 2853844"/>
                <a:gd name="connsiteX16" fmla="*/ 1920719 w 2574384"/>
                <a:gd name="connsiteY16" fmla="*/ 0 h 2853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574384" h="2853844">
                  <a:moveTo>
                    <a:pt x="1920719" y="0"/>
                  </a:moveTo>
                  <a:cubicBezTo>
                    <a:pt x="2173224" y="0"/>
                    <a:pt x="2377919" y="204695"/>
                    <a:pt x="2377919" y="457200"/>
                  </a:cubicBezTo>
                  <a:cubicBezTo>
                    <a:pt x="2377919" y="551890"/>
                    <a:pt x="2349134" y="639856"/>
                    <a:pt x="2299837" y="712825"/>
                  </a:cubicBezTo>
                  <a:lnTo>
                    <a:pt x="2281934" y="734523"/>
                  </a:lnTo>
                  <a:lnTo>
                    <a:pt x="2574383" y="891985"/>
                  </a:lnTo>
                  <a:lnTo>
                    <a:pt x="2574384" y="891985"/>
                  </a:lnTo>
                  <a:lnTo>
                    <a:pt x="2574384" y="2160788"/>
                  </a:lnTo>
                  <a:lnTo>
                    <a:pt x="2574383" y="2160788"/>
                  </a:lnTo>
                  <a:lnTo>
                    <a:pt x="1287192" y="2853844"/>
                  </a:lnTo>
                  <a:lnTo>
                    <a:pt x="0" y="2160788"/>
                  </a:lnTo>
                  <a:lnTo>
                    <a:pt x="1" y="2160788"/>
                  </a:lnTo>
                  <a:lnTo>
                    <a:pt x="1" y="891985"/>
                  </a:lnTo>
                  <a:lnTo>
                    <a:pt x="0" y="891985"/>
                  </a:lnTo>
                  <a:lnTo>
                    <a:pt x="1287192" y="198928"/>
                  </a:lnTo>
                  <a:lnTo>
                    <a:pt x="1490412" y="308347"/>
                  </a:lnTo>
                  <a:lnTo>
                    <a:pt x="1499448" y="279237"/>
                  </a:lnTo>
                  <a:cubicBezTo>
                    <a:pt x="1568855" y="115141"/>
                    <a:pt x="1731340" y="0"/>
                    <a:pt x="192071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/>
            </a:p>
          </p:txBody>
        </p:sp>
        <p:sp>
          <p:nvSpPr>
            <p:cNvPr id="11" name="îṥľíḑé">
              <a:extLst>
                <a:ext uri="{FF2B5EF4-FFF2-40B4-BE49-F238E27FC236}">
                  <a16:creationId xmlns:a16="http://schemas.microsoft.com/office/drawing/2014/main" xmlns="" id="{9DA1CB89-C7C7-4604-8865-11249E1F2F34}"/>
                </a:ext>
              </a:extLst>
            </p:cNvPr>
            <p:cNvSpPr/>
            <p:nvPr/>
          </p:nvSpPr>
          <p:spPr>
            <a:xfrm>
              <a:off x="6116074" y="3897543"/>
              <a:ext cx="1261946" cy="1398936"/>
            </a:xfrm>
            <a:custGeom>
              <a:avLst/>
              <a:gdLst>
                <a:gd name="connsiteX0" fmla="*/ 651909 w 2574384"/>
                <a:gd name="connsiteY0" fmla="*/ 0 h 2853844"/>
                <a:gd name="connsiteX1" fmla="*/ 1073180 w 2574384"/>
                <a:gd name="connsiteY1" fmla="*/ 279237 h 2853844"/>
                <a:gd name="connsiteX2" fmla="*/ 1082468 w 2574384"/>
                <a:gd name="connsiteY2" fmla="*/ 309157 h 2853844"/>
                <a:gd name="connsiteX3" fmla="*/ 1287192 w 2574384"/>
                <a:gd name="connsiteY3" fmla="*/ 198928 h 2853844"/>
                <a:gd name="connsiteX4" fmla="*/ 2574383 w 2574384"/>
                <a:gd name="connsiteY4" fmla="*/ 891985 h 2853844"/>
                <a:gd name="connsiteX5" fmla="*/ 2574384 w 2574384"/>
                <a:gd name="connsiteY5" fmla="*/ 891985 h 2853844"/>
                <a:gd name="connsiteX6" fmla="*/ 2574384 w 2574384"/>
                <a:gd name="connsiteY6" fmla="*/ 2160788 h 2853844"/>
                <a:gd name="connsiteX7" fmla="*/ 2574383 w 2574384"/>
                <a:gd name="connsiteY7" fmla="*/ 2160788 h 2853844"/>
                <a:gd name="connsiteX8" fmla="*/ 1287192 w 2574384"/>
                <a:gd name="connsiteY8" fmla="*/ 2853844 h 2853844"/>
                <a:gd name="connsiteX9" fmla="*/ 0 w 2574384"/>
                <a:gd name="connsiteY9" fmla="*/ 2160788 h 2853844"/>
                <a:gd name="connsiteX10" fmla="*/ 1 w 2574384"/>
                <a:gd name="connsiteY10" fmla="*/ 2160788 h 2853844"/>
                <a:gd name="connsiteX11" fmla="*/ 1 w 2574384"/>
                <a:gd name="connsiteY11" fmla="*/ 891985 h 2853844"/>
                <a:gd name="connsiteX12" fmla="*/ 0 w 2574384"/>
                <a:gd name="connsiteY12" fmla="*/ 891985 h 2853844"/>
                <a:gd name="connsiteX13" fmla="*/ 291234 w 2574384"/>
                <a:gd name="connsiteY13" fmla="*/ 735177 h 2853844"/>
                <a:gd name="connsiteX14" fmla="*/ 272791 w 2574384"/>
                <a:gd name="connsiteY14" fmla="*/ 712825 h 2853844"/>
                <a:gd name="connsiteX15" fmla="*/ 194709 w 2574384"/>
                <a:gd name="connsiteY15" fmla="*/ 457200 h 2853844"/>
                <a:gd name="connsiteX16" fmla="*/ 651909 w 2574384"/>
                <a:gd name="connsiteY16" fmla="*/ 0 h 2853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574384" h="2853844">
                  <a:moveTo>
                    <a:pt x="651909" y="0"/>
                  </a:moveTo>
                  <a:cubicBezTo>
                    <a:pt x="841288" y="0"/>
                    <a:pt x="1003773" y="115141"/>
                    <a:pt x="1073180" y="279237"/>
                  </a:cubicBezTo>
                  <a:lnTo>
                    <a:pt x="1082468" y="309157"/>
                  </a:lnTo>
                  <a:lnTo>
                    <a:pt x="1287192" y="198928"/>
                  </a:lnTo>
                  <a:lnTo>
                    <a:pt x="2574383" y="891985"/>
                  </a:lnTo>
                  <a:lnTo>
                    <a:pt x="2574384" y="891985"/>
                  </a:lnTo>
                  <a:lnTo>
                    <a:pt x="2574384" y="2160788"/>
                  </a:lnTo>
                  <a:lnTo>
                    <a:pt x="2574383" y="2160788"/>
                  </a:lnTo>
                  <a:lnTo>
                    <a:pt x="1287192" y="2853844"/>
                  </a:lnTo>
                  <a:lnTo>
                    <a:pt x="0" y="2160788"/>
                  </a:lnTo>
                  <a:lnTo>
                    <a:pt x="1" y="2160788"/>
                  </a:lnTo>
                  <a:lnTo>
                    <a:pt x="1" y="891985"/>
                  </a:lnTo>
                  <a:lnTo>
                    <a:pt x="0" y="891985"/>
                  </a:lnTo>
                  <a:lnTo>
                    <a:pt x="291234" y="735177"/>
                  </a:lnTo>
                  <a:lnTo>
                    <a:pt x="272791" y="712825"/>
                  </a:lnTo>
                  <a:cubicBezTo>
                    <a:pt x="223494" y="639856"/>
                    <a:pt x="194709" y="551890"/>
                    <a:pt x="194709" y="457200"/>
                  </a:cubicBezTo>
                  <a:cubicBezTo>
                    <a:pt x="194709" y="204695"/>
                    <a:pt x="399404" y="0"/>
                    <a:pt x="65190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/>
            </a:p>
          </p:txBody>
        </p:sp>
        <p:sp>
          <p:nvSpPr>
            <p:cNvPr id="12" name="íṧliďè">
              <a:extLst>
                <a:ext uri="{FF2B5EF4-FFF2-40B4-BE49-F238E27FC236}">
                  <a16:creationId xmlns:a16="http://schemas.microsoft.com/office/drawing/2014/main" xmlns="" id="{3771CF20-364B-448F-B5A3-3C0B4C30B1CF}"/>
                </a:ext>
              </a:extLst>
            </p:cNvPr>
            <p:cNvSpPr/>
            <p:nvPr/>
          </p:nvSpPr>
          <p:spPr>
            <a:xfrm>
              <a:off x="4961318" y="2508853"/>
              <a:ext cx="2270952" cy="2269004"/>
            </a:xfrm>
            <a:custGeom>
              <a:avLst/>
              <a:gdLst>
                <a:gd name="connsiteX0" fmla="*/ 1474317 w 2270952"/>
                <a:gd name="connsiteY0" fmla="*/ 1388690 h 2269004"/>
                <a:gd name="connsiteX1" fmla="*/ 1680821 w 2270952"/>
                <a:gd name="connsiteY1" fmla="*/ 1525570 h 2269004"/>
                <a:gd name="connsiteX2" fmla="*/ 1685374 w 2270952"/>
                <a:gd name="connsiteY2" fmla="*/ 1540237 h 2269004"/>
                <a:gd name="connsiteX3" fmla="*/ 1785728 w 2270952"/>
                <a:gd name="connsiteY3" fmla="*/ 1486203 h 2269004"/>
                <a:gd name="connsiteX4" fmla="*/ 2134696 w 2270952"/>
                <a:gd name="connsiteY4" fmla="*/ 1674096 h 2269004"/>
                <a:gd name="connsiteX5" fmla="*/ 2133906 w 2270952"/>
                <a:gd name="connsiteY5" fmla="*/ 1675737 h 2269004"/>
                <a:gd name="connsiteX6" fmla="*/ 1251571 w 2270952"/>
                <a:gd name="connsiteY6" fmla="*/ 2264116 h 2269004"/>
                <a:gd name="connsiteX7" fmla="*/ 1154756 w 2270952"/>
                <a:gd name="connsiteY7" fmla="*/ 2269004 h 2269004"/>
                <a:gd name="connsiteX8" fmla="*/ 1154756 w 2270952"/>
                <a:gd name="connsiteY8" fmla="*/ 1825935 h 2269004"/>
                <a:gd name="connsiteX9" fmla="*/ 1154755 w 2270952"/>
                <a:gd name="connsiteY9" fmla="*/ 1825935 h 2269004"/>
                <a:gd name="connsiteX10" fmla="*/ 1297516 w 2270952"/>
                <a:gd name="connsiteY10" fmla="*/ 1749069 h 2269004"/>
                <a:gd name="connsiteX11" fmla="*/ 1288476 w 2270952"/>
                <a:gd name="connsiteY11" fmla="*/ 1738112 h 2269004"/>
                <a:gd name="connsiteX12" fmla="*/ 1250200 w 2270952"/>
                <a:gd name="connsiteY12" fmla="*/ 1612806 h 2269004"/>
                <a:gd name="connsiteX13" fmla="*/ 1474317 w 2270952"/>
                <a:gd name="connsiteY13" fmla="*/ 1388690 h 2269004"/>
                <a:gd name="connsiteX14" fmla="*/ 792328 w 2270952"/>
                <a:gd name="connsiteY14" fmla="*/ 1388689 h 2269004"/>
                <a:gd name="connsiteX15" fmla="*/ 1016444 w 2270952"/>
                <a:gd name="connsiteY15" fmla="*/ 1612805 h 2269004"/>
                <a:gd name="connsiteX16" fmla="*/ 978169 w 2270952"/>
                <a:gd name="connsiteY16" fmla="*/ 1738111 h 2269004"/>
                <a:gd name="connsiteX17" fmla="*/ 969393 w 2270952"/>
                <a:gd name="connsiteY17" fmla="*/ 1748747 h 2269004"/>
                <a:gd name="connsiteX18" fmla="*/ 1112749 w 2270952"/>
                <a:gd name="connsiteY18" fmla="*/ 1825934 h 2269004"/>
                <a:gd name="connsiteX19" fmla="*/ 1112750 w 2270952"/>
                <a:gd name="connsiteY19" fmla="*/ 1825934 h 2269004"/>
                <a:gd name="connsiteX20" fmla="*/ 1112750 w 2270952"/>
                <a:gd name="connsiteY20" fmla="*/ 2268829 h 2269004"/>
                <a:gd name="connsiteX21" fmla="*/ 1019379 w 2270952"/>
                <a:gd name="connsiteY21" fmla="*/ 2264115 h 2269004"/>
                <a:gd name="connsiteX22" fmla="*/ 137046 w 2270952"/>
                <a:gd name="connsiteY22" fmla="*/ 1675736 h 2269004"/>
                <a:gd name="connsiteX23" fmla="*/ 135546 w 2270952"/>
                <a:gd name="connsiteY23" fmla="*/ 1672622 h 2269004"/>
                <a:gd name="connsiteX24" fmla="*/ 481777 w 2270952"/>
                <a:gd name="connsiteY24" fmla="*/ 1486202 h 2269004"/>
                <a:gd name="connsiteX25" fmla="*/ 581394 w 2270952"/>
                <a:gd name="connsiteY25" fmla="*/ 1539839 h 2269004"/>
                <a:gd name="connsiteX26" fmla="*/ 585823 w 2270952"/>
                <a:gd name="connsiteY26" fmla="*/ 1525569 h 2269004"/>
                <a:gd name="connsiteX27" fmla="*/ 792328 w 2270952"/>
                <a:gd name="connsiteY27" fmla="*/ 1388689 h 2269004"/>
                <a:gd name="connsiteX28" fmla="*/ 2151952 w 2270952"/>
                <a:gd name="connsiteY28" fmla="*/ 630727 h 2269004"/>
                <a:gd name="connsiteX29" fmla="*/ 2181721 w 2270952"/>
                <a:gd name="connsiteY29" fmla="*/ 692523 h 2269004"/>
                <a:gd name="connsiteX30" fmla="*/ 2270952 w 2270952"/>
                <a:gd name="connsiteY30" fmla="*/ 1134502 h 2269004"/>
                <a:gd name="connsiteX31" fmla="*/ 2181721 w 2270952"/>
                <a:gd name="connsiteY31" fmla="*/ 1576480 h 2269004"/>
                <a:gd name="connsiteX32" fmla="*/ 2151952 w 2270952"/>
                <a:gd name="connsiteY32" fmla="*/ 1638277 h 2269004"/>
                <a:gd name="connsiteX33" fmla="*/ 1793879 w 2270952"/>
                <a:gd name="connsiteY33" fmla="*/ 1445482 h 2269004"/>
                <a:gd name="connsiteX34" fmla="*/ 1793879 w 2270952"/>
                <a:gd name="connsiteY34" fmla="*/ 1445482 h 2269004"/>
                <a:gd name="connsiteX35" fmla="*/ 1793879 w 2270952"/>
                <a:gd name="connsiteY35" fmla="*/ 1358618 h 2269004"/>
                <a:gd name="connsiteX36" fmla="*/ 1793879 w 2270952"/>
                <a:gd name="connsiteY36" fmla="*/ 1358618 h 2269004"/>
                <a:gd name="connsiteX37" fmla="*/ 1569762 w 2270952"/>
                <a:gd name="connsiteY37" fmla="*/ 1134502 h 2269004"/>
                <a:gd name="connsiteX38" fmla="*/ 1793879 w 2270952"/>
                <a:gd name="connsiteY38" fmla="*/ 910385 h 2269004"/>
                <a:gd name="connsiteX39" fmla="*/ 1793879 w 2270952"/>
                <a:gd name="connsiteY39" fmla="*/ 910385 h 2269004"/>
                <a:gd name="connsiteX40" fmla="*/ 1793879 w 2270952"/>
                <a:gd name="connsiteY40" fmla="*/ 823522 h 2269004"/>
                <a:gd name="connsiteX41" fmla="*/ 1793879 w 2270952"/>
                <a:gd name="connsiteY41" fmla="*/ 823522 h 2269004"/>
                <a:gd name="connsiteX42" fmla="*/ 119000 w 2270952"/>
                <a:gd name="connsiteY42" fmla="*/ 630726 h 2269004"/>
                <a:gd name="connsiteX43" fmla="*/ 477073 w 2270952"/>
                <a:gd name="connsiteY43" fmla="*/ 823522 h 2269004"/>
                <a:gd name="connsiteX44" fmla="*/ 477073 w 2270952"/>
                <a:gd name="connsiteY44" fmla="*/ 823522 h 2269004"/>
                <a:gd name="connsiteX45" fmla="*/ 477073 w 2270952"/>
                <a:gd name="connsiteY45" fmla="*/ 902377 h 2269004"/>
                <a:gd name="connsiteX46" fmla="*/ 508294 w 2270952"/>
                <a:gd name="connsiteY46" fmla="*/ 905525 h 2269004"/>
                <a:gd name="connsiteX47" fmla="*/ 687243 w 2270952"/>
                <a:gd name="connsiteY47" fmla="*/ 1125087 h 2269004"/>
                <a:gd name="connsiteX48" fmla="*/ 508294 w 2270952"/>
                <a:gd name="connsiteY48" fmla="*/ 1344651 h 2269004"/>
                <a:gd name="connsiteX49" fmla="*/ 477073 w 2270952"/>
                <a:gd name="connsiteY49" fmla="*/ 1347798 h 2269004"/>
                <a:gd name="connsiteX50" fmla="*/ 477073 w 2270952"/>
                <a:gd name="connsiteY50" fmla="*/ 1445481 h 2269004"/>
                <a:gd name="connsiteX51" fmla="*/ 477073 w 2270952"/>
                <a:gd name="connsiteY51" fmla="*/ 1445481 h 2269004"/>
                <a:gd name="connsiteX52" fmla="*/ 119000 w 2270952"/>
                <a:gd name="connsiteY52" fmla="*/ 1638276 h 2269004"/>
                <a:gd name="connsiteX53" fmla="*/ 89231 w 2270952"/>
                <a:gd name="connsiteY53" fmla="*/ 1576479 h 2269004"/>
                <a:gd name="connsiteX54" fmla="*/ 0 w 2270952"/>
                <a:gd name="connsiteY54" fmla="*/ 1134501 h 2269004"/>
                <a:gd name="connsiteX55" fmla="*/ 89231 w 2270952"/>
                <a:gd name="connsiteY55" fmla="*/ 692523 h 2269004"/>
                <a:gd name="connsiteX56" fmla="*/ 1112750 w 2270952"/>
                <a:gd name="connsiteY56" fmla="*/ 173 h 2269004"/>
                <a:gd name="connsiteX57" fmla="*/ 1112750 w 2270952"/>
                <a:gd name="connsiteY57" fmla="*/ 443069 h 2269004"/>
                <a:gd name="connsiteX58" fmla="*/ 1112749 w 2270952"/>
                <a:gd name="connsiteY58" fmla="*/ 443069 h 2269004"/>
                <a:gd name="connsiteX59" fmla="*/ 981624 w 2270952"/>
                <a:gd name="connsiteY59" fmla="*/ 513670 h 2269004"/>
                <a:gd name="connsiteX60" fmla="*/ 1001416 w 2270952"/>
                <a:gd name="connsiteY60" fmla="*/ 550133 h 2269004"/>
                <a:gd name="connsiteX61" fmla="*/ 1019028 w 2270952"/>
                <a:gd name="connsiteY61" fmla="*/ 637370 h 2269004"/>
                <a:gd name="connsiteX62" fmla="*/ 794911 w 2270952"/>
                <a:gd name="connsiteY62" fmla="*/ 861486 h 2269004"/>
                <a:gd name="connsiteX63" fmla="*/ 609070 w 2270952"/>
                <a:gd name="connsiteY63" fmla="*/ 762675 h 2269004"/>
                <a:gd name="connsiteX64" fmla="*/ 588736 w 2270952"/>
                <a:gd name="connsiteY64" fmla="*/ 725211 h 2269004"/>
                <a:gd name="connsiteX65" fmla="*/ 481777 w 2270952"/>
                <a:gd name="connsiteY65" fmla="*/ 782800 h 2269004"/>
                <a:gd name="connsiteX66" fmla="*/ 135546 w 2270952"/>
                <a:gd name="connsiteY66" fmla="*/ 596381 h 2269004"/>
                <a:gd name="connsiteX67" fmla="*/ 137046 w 2270952"/>
                <a:gd name="connsiteY67" fmla="*/ 593267 h 2269004"/>
                <a:gd name="connsiteX68" fmla="*/ 1019379 w 2270952"/>
                <a:gd name="connsiteY68" fmla="*/ 4888 h 2269004"/>
                <a:gd name="connsiteX69" fmla="*/ 1154756 w 2270952"/>
                <a:gd name="connsiteY69" fmla="*/ 0 h 2269004"/>
                <a:gd name="connsiteX70" fmla="*/ 1251571 w 2270952"/>
                <a:gd name="connsiteY70" fmla="*/ 4889 h 2269004"/>
                <a:gd name="connsiteX71" fmla="*/ 2133906 w 2270952"/>
                <a:gd name="connsiteY71" fmla="*/ 593268 h 2269004"/>
                <a:gd name="connsiteX72" fmla="*/ 2134696 w 2270952"/>
                <a:gd name="connsiteY72" fmla="*/ 594909 h 2269004"/>
                <a:gd name="connsiteX73" fmla="*/ 1785728 w 2270952"/>
                <a:gd name="connsiteY73" fmla="*/ 782801 h 2269004"/>
                <a:gd name="connsiteX74" fmla="*/ 1680103 w 2270952"/>
                <a:gd name="connsiteY74" fmla="*/ 725930 h 2269004"/>
                <a:gd name="connsiteX75" fmla="*/ 1660158 w 2270952"/>
                <a:gd name="connsiteY75" fmla="*/ 762676 h 2269004"/>
                <a:gd name="connsiteX76" fmla="*/ 1474317 w 2270952"/>
                <a:gd name="connsiteY76" fmla="*/ 861487 h 2269004"/>
                <a:gd name="connsiteX77" fmla="*/ 1250200 w 2270952"/>
                <a:gd name="connsiteY77" fmla="*/ 637371 h 2269004"/>
                <a:gd name="connsiteX78" fmla="*/ 1267813 w 2270952"/>
                <a:gd name="connsiteY78" fmla="*/ 550134 h 2269004"/>
                <a:gd name="connsiteX79" fmla="*/ 1287214 w 2270952"/>
                <a:gd name="connsiteY79" fmla="*/ 514389 h 2269004"/>
                <a:gd name="connsiteX80" fmla="*/ 1154755 w 2270952"/>
                <a:gd name="connsiteY80" fmla="*/ 443070 h 2269004"/>
                <a:gd name="connsiteX81" fmla="*/ 1154756 w 2270952"/>
                <a:gd name="connsiteY81" fmla="*/ 443070 h 2269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</a:cxnLst>
              <a:rect l="l" t="t" r="r" b="b"/>
              <a:pathLst>
                <a:path w="2270952" h="2269004">
                  <a:moveTo>
                    <a:pt x="1474317" y="1388690"/>
                  </a:moveTo>
                  <a:cubicBezTo>
                    <a:pt x="1567149" y="1388690"/>
                    <a:pt x="1646798" y="1445131"/>
                    <a:pt x="1680821" y="1525570"/>
                  </a:cubicBezTo>
                  <a:lnTo>
                    <a:pt x="1685374" y="1540237"/>
                  </a:lnTo>
                  <a:lnTo>
                    <a:pt x="1785728" y="1486203"/>
                  </a:lnTo>
                  <a:lnTo>
                    <a:pt x="2134696" y="1674096"/>
                  </a:lnTo>
                  <a:lnTo>
                    <a:pt x="2133906" y="1675737"/>
                  </a:lnTo>
                  <a:cubicBezTo>
                    <a:pt x="1959105" y="1997516"/>
                    <a:pt x="1633285" y="2225351"/>
                    <a:pt x="1251571" y="2264116"/>
                  </a:cubicBezTo>
                  <a:lnTo>
                    <a:pt x="1154756" y="2269004"/>
                  </a:lnTo>
                  <a:lnTo>
                    <a:pt x="1154756" y="1825935"/>
                  </a:lnTo>
                  <a:lnTo>
                    <a:pt x="1154755" y="1825935"/>
                  </a:lnTo>
                  <a:lnTo>
                    <a:pt x="1297516" y="1749069"/>
                  </a:lnTo>
                  <a:lnTo>
                    <a:pt x="1288476" y="1738112"/>
                  </a:lnTo>
                  <a:cubicBezTo>
                    <a:pt x="1264311" y="1702343"/>
                    <a:pt x="1250200" y="1659223"/>
                    <a:pt x="1250200" y="1612806"/>
                  </a:cubicBezTo>
                  <a:cubicBezTo>
                    <a:pt x="1250200" y="1489030"/>
                    <a:pt x="1350541" y="1388690"/>
                    <a:pt x="1474317" y="1388690"/>
                  </a:cubicBezTo>
                  <a:close/>
                  <a:moveTo>
                    <a:pt x="792328" y="1388689"/>
                  </a:moveTo>
                  <a:cubicBezTo>
                    <a:pt x="916104" y="1388689"/>
                    <a:pt x="1016444" y="1489029"/>
                    <a:pt x="1016444" y="1612805"/>
                  </a:cubicBezTo>
                  <a:cubicBezTo>
                    <a:pt x="1016444" y="1659222"/>
                    <a:pt x="1002334" y="1702342"/>
                    <a:pt x="978169" y="1738111"/>
                  </a:cubicBezTo>
                  <a:lnTo>
                    <a:pt x="969393" y="1748747"/>
                  </a:lnTo>
                  <a:lnTo>
                    <a:pt x="1112749" y="1825934"/>
                  </a:lnTo>
                  <a:lnTo>
                    <a:pt x="1112750" y="1825934"/>
                  </a:lnTo>
                  <a:lnTo>
                    <a:pt x="1112750" y="2268829"/>
                  </a:lnTo>
                  <a:lnTo>
                    <a:pt x="1019379" y="2264115"/>
                  </a:lnTo>
                  <a:cubicBezTo>
                    <a:pt x="637666" y="2225350"/>
                    <a:pt x="311846" y="1997515"/>
                    <a:pt x="137046" y="1675736"/>
                  </a:cubicBezTo>
                  <a:lnTo>
                    <a:pt x="135546" y="1672622"/>
                  </a:lnTo>
                  <a:lnTo>
                    <a:pt x="481777" y="1486202"/>
                  </a:lnTo>
                  <a:lnTo>
                    <a:pt x="581394" y="1539839"/>
                  </a:lnTo>
                  <a:lnTo>
                    <a:pt x="585823" y="1525569"/>
                  </a:lnTo>
                  <a:cubicBezTo>
                    <a:pt x="619846" y="1445130"/>
                    <a:pt x="699495" y="1388689"/>
                    <a:pt x="792328" y="1388689"/>
                  </a:cubicBezTo>
                  <a:close/>
                  <a:moveTo>
                    <a:pt x="2151952" y="630727"/>
                  </a:moveTo>
                  <a:lnTo>
                    <a:pt x="2181721" y="692523"/>
                  </a:lnTo>
                  <a:cubicBezTo>
                    <a:pt x="2239179" y="828370"/>
                    <a:pt x="2270952" y="977726"/>
                    <a:pt x="2270952" y="1134502"/>
                  </a:cubicBezTo>
                  <a:cubicBezTo>
                    <a:pt x="2270952" y="1291279"/>
                    <a:pt x="2239179" y="1440634"/>
                    <a:pt x="2181721" y="1576480"/>
                  </a:cubicBezTo>
                  <a:lnTo>
                    <a:pt x="2151952" y="1638277"/>
                  </a:lnTo>
                  <a:lnTo>
                    <a:pt x="1793879" y="1445482"/>
                  </a:lnTo>
                  <a:lnTo>
                    <a:pt x="1793879" y="1445482"/>
                  </a:lnTo>
                  <a:lnTo>
                    <a:pt x="1793879" y="1358618"/>
                  </a:lnTo>
                  <a:lnTo>
                    <a:pt x="1793879" y="1358618"/>
                  </a:lnTo>
                  <a:cubicBezTo>
                    <a:pt x="1670102" y="1358618"/>
                    <a:pt x="1569762" y="1258278"/>
                    <a:pt x="1569762" y="1134502"/>
                  </a:cubicBezTo>
                  <a:cubicBezTo>
                    <a:pt x="1569762" y="1010726"/>
                    <a:pt x="1670102" y="910385"/>
                    <a:pt x="1793879" y="910385"/>
                  </a:cubicBezTo>
                  <a:lnTo>
                    <a:pt x="1793879" y="910385"/>
                  </a:lnTo>
                  <a:lnTo>
                    <a:pt x="1793879" y="823522"/>
                  </a:lnTo>
                  <a:lnTo>
                    <a:pt x="1793879" y="823522"/>
                  </a:lnTo>
                  <a:close/>
                  <a:moveTo>
                    <a:pt x="119000" y="630726"/>
                  </a:moveTo>
                  <a:lnTo>
                    <a:pt x="477073" y="823522"/>
                  </a:lnTo>
                  <a:lnTo>
                    <a:pt x="477073" y="823522"/>
                  </a:lnTo>
                  <a:lnTo>
                    <a:pt x="477073" y="902377"/>
                  </a:lnTo>
                  <a:lnTo>
                    <a:pt x="508294" y="905525"/>
                  </a:lnTo>
                  <a:cubicBezTo>
                    <a:pt x="610420" y="926422"/>
                    <a:pt x="687243" y="1016783"/>
                    <a:pt x="687243" y="1125087"/>
                  </a:cubicBezTo>
                  <a:cubicBezTo>
                    <a:pt x="687243" y="1233392"/>
                    <a:pt x="610420" y="1323753"/>
                    <a:pt x="508294" y="1344651"/>
                  </a:cubicBezTo>
                  <a:lnTo>
                    <a:pt x="477073" y="1347798"/>
                  </a:lnTo>
                  <a:lnTo>
                    <a:pt x="477073" y="1445481"/>
                  </a:lnTo>
                  <a:lnTo>
                    <a:pt x="477073" y="1445481"/>
                  </a:lnTo>
                  <a:lnTo>
                    <a:pt x="119000" y="1638276"/>
                  </a:lnTo>
                  <a:lnTo>
                    <a:pt x="89231" y="1576479"/>
                  </a:lnTo>
                  <a:cubicBezTo>
                    <a:pt x="31773" y="1440633"/>
                    <a:pt x="0" y="1291278"/>
                    <a:pt x="0" y="1134501"/>
                  </a:cubicBezTo>
                  <a:cubicBezTo>
                    <a:pt x="0" y="977725"/>
                    <a:pt x="31773" y="828370"/>
                    <a:pt x="89231" y="692523"/>
                  </a:cubicBezTo>
                  <a:close/>
                  <a:moveTo>
                    <a:pt x="1112750" y="173"/>
                  </a:moveTo>
                  <a:lnTo>
                    <a:pt x="1112750" y="443069"/>
                  </a:lnTo>
                  <a:lnTo>
                    <a:pt x="1112749" y="443069"/>
                  </a:lnTo>
                  <a:lnTo>
                    <a:pt x="981624" y="513670"/>
                  </a:lnTo>
                  <a:lnTo>
                    <a:pt x="1001416" y="550133"/>
                  </a:lnTo>
                  <a:cubicBezTo>
                    <a:pt x="1012757" y="576947"/>
                    <a:pt x="1019028" y="606426"/>
                    <a:pt x="1019028" y="637370"/>
                  </a:cubicBezTo>
                  <a:cubicBezTo>
                    <a:pt x="1019028" y="761146"/>
                    <a:pt x="918688" y="861486"/>
                    <a:pt x="794911" y="861486"/>
                  </a:cubicBezTo>
                  <a:cubicBezTo>
                    <a:pt x="717551" y="861486"/>
                    <a:pt x="649346" y="822291"/>
                    <a:pt x="609070" y="762675"/>
                  </a:cubicBezTo>
                  <a:lnTo>
                    <a:pt x="588736" y="725211"/>
                  </a:lnTo>
                  <a:lnTo>
                    <a:pt x="481777" y="782800"/>
                  </a:lnTo>
                  <a:lnTo>
                    <a:pt x="135546" y="596381"/>
                  </a:lnTo>
                  <a:lnTo>
                    <a:pt x="137046" y="593267"/>
                  </a:lnTo>
                  <a:cubicBezTo>
                    <a:pt x="311846" y="271488"/>
                    <a:pt x="637666" y="43653"/>
                    <a:pt x="1019379" y="4888"/>
                  </a:cubicBezTo>
                  <a:close/>
                  <a:moveTo>
                    <a:pt x="1154756" y="0"/>
                  </a:moveTo>
                  <a:lnTo>
                    <a:pt x="1251571" y="4889"/>
                  </a:lnTo>
                  <a:cubicBezTo>
                    <a:pt x="1633285" y="43654"/>
                    <a:pt x="1959105" y="271489"/>
                    <a:pt x="2133906" y="593268"/>
                  </a:cubicBezTo>
                  <a:lnTo>
                    <a:pt x="2134696" y="594909"/>
                  </a:lnTo>
                  <a:lnTo>
                    <a:pt x="1785728" y="782801"/>
                  </a:lnTo>
                  <a:lnTo>
                    <a:pt x="1680103" y="725930"/>
                  </a:lnTo>
                  <a:lnTo>
                    <a:pt x="1660158" y="762676"/>
                  </a:lnTo>
                  <a:cubicBezTo>
                    <a:pt x="1619883" y="822292"/>
                    <a:pt x="1551677" y="861487"/>
                    <a:pt x="1474317" y="861487"/>
                  </a:cubicBezTo>
                  <a:cubicBezTo>
                    <a:pt x="1350541" y="861487"/>
                    <a:pt x="1250200" y="761147"/>
                    <a:pt x="1250200" y="637371"/>
                  </a:cubicBezTo>
                  <a:cubicBezTo>
                    <a:pt x="1250200" y="606427"/>
                    <a:pt x="1256471" y="576948"/>
                    <a:pt x="1267813" y="550134"/>
                  </a:cubicBezTo>
                  <a:lnTo>
                    <a:pt x="1287214" y="514389"/>
                  </a:lnTo>
                  <a:lnTo>
                    <a:pt x="1154755" y="443070"/>
                  </a:lnTo>
                  <a:lnTo>
                    <a:pt x="1154756" y="443070"/>
                  </a:lnTo>
                  <a:close/>
                </a:path>
              </a:pathLst>
            </a:custGeom>
            <a:blipFill>
              <a:blip r:embed="rId3"/>
              <a:stretch>
                <a:fillRect l="-25075" r="-24796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" name="iṣḷíḑé">
              <a:extLst>
                <a:ext uri="{FF2B5EF4-FFF2-40B4-BE49-F238E27FC236}">
                  <a16:creationId xmlns:a16="http://schemas.microsoft.com/office/drawing/2014/main" xmlns="" id="{6776B184-6C2B-46A0-B16B-25366745C45E}"/>
                </a:ext>
              </a:extLst>
            </p:cNvPr>
            <p:cNvSpPr/>
            <p:nvPr/>
          </p:nvSpPr>
          <p:spPr bwMode="auto">
            <a:xfrm>
              <a:off x="7393777" y="3468640"/>
              <a:ext cx="363224" cy="349430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îṡḻíḍe">
              <a:extLst>
                <a:ext uri="{FF2B5EF4-FFF2-40B4-BE49-F238E27FC236}">
                  <a16:creationId xmlns:a16="http://schemas.microsoft.com/office/drawing/2014/main" xmlns="" id="{95C649D5-B708-4690-9C82-368A80DC9EEA}"/>
                </a:ext>
              </a:extLst>
            </p:cNvPr>
            <p:cNvSpPr/>
            <p:nvPr/>
          </p:nvSpPr>
          <p:spPr bwMode="auto">
            <a:xfrm>
              <a:off x="5273996" y="4734140"/>
              <a:ext cx="338200" cy="337566"/>
            </a:xfrm>
            <a:custGeom>
              <a:avLst/>
              <a:gdLst>
                <a:gd name="connsiteX0" fmla="*/ 290910 w 605702"/>
                <a:gd name="connsiteY0" fmla="*/ 156336 h 604568"/>
                <a:gd name="connsiteX1" fmla="*/ 335849 w 605702"/>
                <a:gd name="connsiteY1" fmla="*/ 164992 h 604568"/>
                <a:gd name="connsiteX2" fmla="*/ 288310 w 605702"/>
                <a:gd name="connsiteY2" fmla="*/ 212456 h 604568"/>
                <a:gd name="connsiteX3" fmla="*/ 203632 w 605702"/>
                <a:gd name="connsiteY3" fmla="*/ 244717 h 604568"/>
                <a:gd name="connsiteX4" fmla="*/ 203632 w 605702"/>
                <a:gd name="connsiteY4" fmla="*/ 401388 h 604568"/>
                <a:gd name="connsiteX5" fmla="*/ 360547 w 605702"/>
                <a:gd name="connsiteY5" fmla="*/ 401388 h 604568"/>
                <a:gd name="connsiteX6" fmla="*/ 392859 w 605702"/>
                <a:gd name="connsiteY6" fmla="*/ 316749 h 604568"/>
                <a:gd name="connsiteX7" fmla="*/ 440397 w 605702"/>
                <a:gd name="connsiteY7" fmla="*/ 269284 h 604568"/>
                <a:gd name="connsiteX8" fmla="*/ 400287 w 605702"/>
                <a:gd name="connsiteY8" fmla="*/ 441065 h 604568"/>
                <a:gd name="connsiteX9" fmla="*/ 163892 w 605702"/>
                <a:gd name="connsiteY9" fmla="*/ 441065 h 604568"/>
                <a:gd name="connsiteX10" fmla="*/ 163892 w 605702"/>
                <a:gd name="connsiteY10" fmla="*/ 205040 h 604568"/>
                <a:gd name="connsiteX11" fmla="*/ 290910 w 605702"/>
                <a:gd name="connsiteY11" fmla="*/ 156336 h 604568"/>
                <a:gd name="connsiteX12" fmla="*/ 246542 w 605702"/>
                <a:gd name="connsiteY12" fmla="*/ 43775 h 604568"/>
                <a:gd name="connsiteX13" fmla="*/ 422196 w 605702"/>
                <a:gd name="connsiteY13" fmla="*/ 78723 h 604568"/>
                <a:gd name="connsiteX14" fmla="*/ 376794 w 605702"/>
                <a:gd name="connsiteY14" fmla="*/ 124054 h 604568"/>
                <a:gd name="connsiteX15" fmla="*/ 126109 w 605702"/>
                <a:gd name="connsiteY15" fmla="*/ 167345 h 604568"/>
                <a:gd name="connsiteX16" fmla="*/ 126109 w 605702"/>
                <a:gd name="connsiteY16" fmla="*/ 478820 h 604568"/>
                <a:gd name="connsiteX17" fmla="*/ 438073 w 605702"/>
                <a:gd name="connsiteY17" fmla="*/ 478820 h 604568"/>
                <a:gd name="connsiteX18" fmla="*/ 481432 w 605702"/>
                <a:gd name="connsiteY18" fmla="*/ 228527 h 604568"/>
                <a:gd name="connsiteX19" fmla="*/ 526741 w 605702"/>
                <a:gd name="connsiteY19" fmla="*/ 183011 h 604568"/>
                <a:gd name="connsiteX20" fmla="*/ 481432 w 605702"/>
                <a:gd name="connsiteY20" fmla="*/ 522111 h 604568"/>
                <a:gd name="connsiteX21" fmla="*/ 82657 w 605702"/>
                <a:gd name="connsiteY21" fmla="*/ 522111 h 604568"/>
                <a:gd name="connsiteX22" fmla="*/ 82657 w 605702"/>
                <a:gd name="connsiteY22" fmla="*/ 123961 h 604568"/>
                <a:gd name="connsiteX23" fmla="*/ 246542 w 605702"/>
                <a:gd name="connsiteY23" fmla="*/ 43775 h 604568"/>
                <a:gd name="connsiteX24" fmla="*/ 536061 w 605702"/>
                <a:gd name="connsiteY24" fmla="*/ 0 h 604568"/>
                <a:gd name="connsiteX25" fmla="*/ 544232 w 605702"/>
                <a:gd name="connsiteY25" fmla="*/ 61368 h 604568"/>
                <a:gd name="connsiteX26" fmla="*/ 605702 w 605702"/>
                <a:gd name="connsiteY26" fmla="*/ 69526 h 604568"/>
                <a:gd name="connsiteX27" fmla="*/ 524361 w 605702"/>
                <a:gd name="connsiteY27" fmla="*/ 150732 h 604568"/>
                <a:gd name="connsiteX28" fmla="*/ 498361 w 605702"/>
                <a:gd name="connsiteY28" fmla="*/ 147302 h 604568"/>
                <a:gd name="connsiteX29" fmla="*/ 337721 w 605702"/>
                <a:gd name="connsiteY29" fmla="*/ 307767 h 604568"/>
                <a:gd name="connsiteX30" fmla="*/ 339764 w 605702"/>
                <a:gd name="connsiteY30" fmla="*/ 323063 h 604568"/>
                <a:gd name="connsiteX31" fmla="*/ 282101 w 605702"/>
                <a:gd name="connsiteY31" fmla="*/ 380630 h 604568"/>
                <a:gd name="connsiteX32" fmla="*/ 224437 w 605702"/>
                <a:gd name="connsiteY32" fmla="*/ 323063 h 604568"/>
                <a:gd name="connsiteX33" fmla="*/ 282101 w 605702"/>
                <a:gd name="connsiteY33" fmla="*/ 265495 h 604568"/>
                <a:gd name="connsiteX34" fmla="*/ 297422 w 605702"/>
                <a:gd name="connsiteY34" fmla="*/ 267535 h 604568"/>
                <a:gd name="connsiteX35" fmla="*/ 458155 w 605702"/>
                <a:gd name="connsiteY35" fmla="*/ 107162 h 604568"/>
                <a:gd name="connsiteX36" fmla="*/ 454719 w 605702"/>
                <a:gd name="connsiteY36" fmla="*/ 81206 h 60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5702" h="604568">
                  <a:moveTo>
                    <a:pt x="290910" y="156336"/>
                  </a:moveTo>
                  <a:cubicBezTo>
                    <a:pt x="306137" y="157147"/>
                    <a:pt x="321272" y="160032"/>
                    <a:pt x="335849" y="164992"/>
                  </a:cubicBezTo>
                  <a:lnTo>
                    <a:pt x="288310" y="212456"/>
                  </a:lnTo>
                  <a:cubicBezTo>
                    <a:pt x="257856" y="210695"/>
                    <a:pt x="226844" y="221449"/>
                    <a:pt x="203632" y="244717"/>
                  </a:cubicBezTo>
                  <a:cubicBezTo>
                    <a:pt x="160271" y="287918"/>
                    <a:pt x="160271" y="358187"/>
                    <a:pt x="203632" y="401388"/>
                  </a:cubicBezTo>
                  <a:cubicBezTo>
                    <a:pt x="246900" y="444680"/>
                    <a:pt x="317279" y="444680"/>
                    <a:pt x="360547" y="401388"/>
                  </a:cubicBezTo>
                  <a:cubicBezTo>
                    <a:pt x="383852" y="378211"/>
                    <a:pt x="394623" y="347156"/>
                    <a:pt x="392859" y="316749"/>
                  </a:cubicBezTo>
                  <a:lnTo>
                    <a:pt x="440397" y="269284"/>
                  </a:lnTo>
                  <a:cubicBezTo>
                    <a:pt x="460267" y="327595"/>
                    <a:pt x="446897" y="394620"/>
                    <a:pt x="400287" y="441065"/>
                  </a:cubicBezTo>
                  <a:cubicBezTo>
                    <a:pt x="335106" y="506236"/>
                    <a:pt x="229073" y="506236"/>
                    <a:pt x="163892" y="441065"/>
                  </a:cubicBezTo>
                  <a:cubicBezTo>
                    <a:pt x="98619" y="375987"/>
                    <a:pt x="98619" y="270118"/>
                    <a:pt x="163892" y="205040"/>
                  </a:cubicBezTo>
                  <a:cubicBezTo>
                    <a:pt x="198711" y="170137"/>
                    <a:pt x="245228" y="153902"/>
                    <a:pt x="290910" y="156336"/>
                  </a:cubicBezTo>
                  <a:close/>
                  <a:moveTo>
                    <a:pt x="246542" y="43775"/>
                  </a:moveTo>
                  <a:cubicBezTo>
                    <a:pt x="306463" y="36243"/>
                    <a:pt x="368345" y="47900"/>
                    <a:pt x="422196" y="78723"/>
                  </a:cubicBezTo>
                  <a:lnTo>
                    <a:pt x="376794" y="124054"/>
                  </a:lnTo>
                  <a:cubicBezTo>
                    <a:pt x="294811" y="85305"/>
                    <a:pt x="193980" y="99581"/>
                    <a:pt x="126109" y="167345"/>
                  </a:cubicBezTo>
                  <a:cubicBezTo>
                    <a:pt x="39948" y="253371"/>
                    <a:pt x="39948" y="392793"/>
                    <a:pt x="126109" y="478820"/>
                  </a:cubicBezTo>
                  <a:cubicBezTo>
                    <a:pt x="212271" y="564846"/>
                    <a:pt x="351912" y="564846"/>
                    <a:pt x="438073" y="478820"/>
                  </a:cubicBezTo>
                  <a:cubicBezTo>
                    <a:pt x="505944" y="411055"/>
                    <a:pt x="520428" y="310382"/>
                    <a:pt x="481432" y="228527"/>
                  </a:cubicBezTo>
                  <a:lnTo>
                    <a:pt x="526741" y="183011"/>
                  </a:lnTo>
                  <a:cubicBezTo>
                    <a:pt x="588484" y="290544"/>
                    <a:pt x="573350" y="430244"/>
                    <a:pt x="481432" y="522111"/>
                  </a:cubicBezTo>
                  <a:cubicBezTo>
                    <a:pt x="371316" y="632054"/>
                    <a:pt x="192866" y="632054"/>
                    <a:pt x="82657" y="522111"/>
                  </a:cubicBezTo>
                  <a:cubicBezTo>
                    <a:pt x="-27552" y="412168"/>
                    <a:pt x="-27552" y="233997"/>
                    <a:pt x="82657" y="123961"/>
                  </a:cubicBezTo>
                  <a:cubicBezTo>
                    <a:pt x="128662" y="78028"/>
                    <a:pt x="186622" y="51307"/>
                    <a:pt x="246542" y="43775"/>
                  </a:cubicBezTo>
                  <a:close/>
                  <a:moveTo>
                    <a:pt x="536061" y="0"/>
                  </a:moveTo>
                  <a:lnTo>
                    <a:pt x="544232" y="61368"/>
                  </a:lnTo>
                  <a:lnTo>
                    <a:pt x="605702" y="69526"/>
                  </a:lnTo>
                  <a:lnTo>
                    <a:pt x="524361" y="150732"/>
                  </a:lnTo>
                  <a:lnTo>
                    <a:pt x="498361" y="147302"/>
                  </a:lnTo>
                  <a:lnTo>
                    <a:pt x="337721" y="307767"/>
                  </a:lnTo>
                  <a:cubicBezTo>
                    <a:pt x="339021" y="312588"/>
                    <a:pt x="339764" y="317779"/>
                    <a:pt x="339764" y="323063"/>
                  </a:cubicBezTo>
                  <a:cubicBezTo>
                    <a:pt x="339764" y="354859"/>
                    <a:pt x="313950" y="380630"/>
                    <a:pt x="282101" y="380630"/>
                  </a:cubicBezTo>
                  <a:cubicBezTo>
                    <a:pt x="250251" y="380630"/>
                    <a:pt x="224437" y="354859"/>
                    <a:pt x="224437" y="323063"/>
                  </a:cubicBezTo>
                  <a:cubicBezTo>
                    <a:pt x="224437" y="291266"/>
                    <a:pt x="250251" y="265495"/>
                    <a:pt x="282101" y="265495"/>
                  </a:cubicBezTo>
                  <a:cubicBezTo>
                    <a:pt x="287393" y="265495"/>
                    <a:pt x="292500" y="266237"/>
                    <a:pt x="297422" y="267535"/>
                  </a:cubicBezTo>
                  <a:lnTo>
                    <a:pt x="458155" y="107162"/>
                  </a:lnTo>
                  <a:lnTo>
                    <a:pt x="454719" y="8120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>
              <a:normAutofit fontScale="92500" lnSpcReduction="10000"/>
            </a:bodyPr>
            <a:lstStyle/>
            <a:p>
              <a:endParaRPr lang="zh-CN" altLang="en-US"/>
            </a:p>
          </p:txBody>
        </p:sp>
        <p:sp>
          <p:nvSpPr>
            <p:cNvPr id="15" name="îṧḷíḑê">
              <a:extLst>
                <a:ext uri="{FF2B5EF4-FFF2-40B4-BE49-F238E27FC236}">
                  <a16:creationId xmlns:a16="http://schemas.microsoft.com/office/drawing/2014/main" xmlns="" id="{E0E035FA-5849-4B90-BF15-7D00515B88A1}"/>
                </a:ext>
              </a:extLst>
            </p:cNvPr>
            <p:cNvSpPr/>
            <p:nvPr/>
          </p:nvSpPr>
          <p:spPr bwMode="auto">
            <a:xfrm>
              <a:off x="5247249" y="2174398"/>
              <a:ext cx="391694" cy="317040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9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/>
            </a:p>
          </p:txBody>
        </p:sp>
        <p:sp>
          <p:nvSpPr>
            <p:cNvPr id="16" name="ïślîďé">
              <a:extLst>
                <a:ext uri="{FF2B5EF4-FFF2-40B4-BE49-F238E27FC236}">
                  <a16:creationId xmlns:a16="http://schemas.microsoft.com/office/drawing/2014/main" xmlns="" id="{B8708A4E-F046-45F2-A9B5-849688BF8507}"/>
                </a:ext>
              </a:extLst>
            </p:cNvPr>
            <p:cNvSpPr/>
            <p:nvPr/>
          </p:nvSpPr>
          <p:spPr bwMode="auto">
            <a:xfrm>
              <a:off x="6555342" y="4771846"/>
              <a:ext cx="405322" cy="299860"/>
            </a:xfrm>
            <a:custGeom>
              <a:avLst/>
              <a:gdLst>
                <a:gd name="T0" fmla="*/ 278945 h 440259"/>
                <a:gd name="T1" fmla="*/ 278945 h 440259"/>
                <a:gd name="T2" fmla="*/ 278945 h 440259"/>
                <a:gd name="T3" fmla="*/ 278945 h 440259"/>
                <a:gd name="T4" fmla="*/ 278945 h 440259"/>
                <a:gd name="T5" fmla="*/ 278945 h 440259"/>
                <a:gd name="T6" fmla="*/ 278945 h 440259"/>
                <a:gd name="T7" fmla="*/ 278945 h 440259"/>
                <a:gd name="T8" fmla="*/ 278945 h 440259"/>
                <a:gd name="T9" fmla="*/ 278945 h 440259"/>
                <a:gd name="T10" fmla="*/ 278945 h 440259"/>
                <a:gd name="T11" fmla="*/ 278945 h 440259"/>
                <a:gd name="T12" fmla="*/ 278945 h 440259"/>
                <a:gd name="T13" fmla="*/ 278945 h 440259"/>
                <a:gd name="T14" fmla="*/ 278945 h 440259"/>
                <a:gd name="T15" fmla="*/ 278945 h 440259"/>
                <a:gd name="T16" fmla="*/ 278945 h 440259"/>
                <a:gd name="T17" fmla="*/ 278945 h 440259"/>
                <a:gd name="T18" fmla="*/ 278945 h 440259"/>
                <a:gd name="T19" fmla="*/ 278945 h 440259"/>
                <a:gd name="T20" fmla="*/ 278945 h 440259"/>
                <a:gd name="T21" fmla="*/ 278945 h 440259"/>
                <a:gd name="T22" fmla="*/ 278945 h 440259"/>
                <a:gd name="T23" fmla="*/ 278945 h 440259"/>
                <a:gd name="T24" fmla="*/ 278945 h 440259"/>
                <a:gd name="T25" fmla="*/ 278945 h 440259"/>
                <a:gd name="T26" fmla="*/ 278945 h 440259"/>
                <a:gd name="T27" fmla="*/ 278945 h 440259"/>
                <a:gd name="T28" fmla="*/ 278945 h 440259"/>
                <a:gd name="T29" fmla="*/ 278945 h 440259"/>
                <a:gd name="T30" fmla="*/ 88862 h 440259"/>
                <a:gd name="T31" fmla="*/ 88862 h 440259"/>
                <a:gd name="T32" fmla="*/ 278945 h 440259"/>
                <a:gd name="T33" fmla="*/ 278945 h 440259"/>
                <a:gd name="T34" fmla="*/ 278945 h 440259"/>
                <a:gd name="T35" fmla="*/ 278945 h 440259"/>
                <a:gd name="T36" fmla="*/ 278945 h 440259"/>
                <a:gd name="T37" fmla="*/ 278945 h 440259"/>
                <a:gd name="T38" fmla="*/ 278945 h 440259"/>
                <a:gd name="T39" fmla="*/ 278945 h 440259"/>
                <a:gd name="T40" fmla="*/ 278945 h 440259"/>
                <a:gd name="T41" fmla="*/ 278945 h 440259"/>
                <a:gd name="T42" fmla="*/ 278945 h 440259"/>
                <a:gd name="T43" fmla="*/ 278945 h 440259"/>
                <a:gd name="T44" fmla="*/ 278945 h 440259"/>
                <a:gd name="T45" fmla="*/ 278945 h 440259"/>
                <a:gd name="T46" fmla="*/ 278945 h 440259"/>
                <a:gd name="T47" fmla="*/ 278945 h 440259"/>
                <a:gd name="T48" fmla="*/ 278945 h 440259"/>
                <a:gd name="T49" fmla="*/ 278945 h 440259"/>
                <a:gd name="T50" fmla="*/ 278945 h 440259"/>
                <a:gd name="T51" fmla="*/ 278945 h 440259"/>
                <a:gd name="T52" fmla="*/ 278945 h 440259"/>
                <a:gd name="T53" fmla="*/ 278945 h 440259"/>
                <a:gd name="T54" fmla="*/ 278945 h 440259"/>
                <a:gd name="T55" fmla="*/ 278945 h 440259"/>
                <a:gd name="T56" fmla="*/ 278945 h 440259"/>
                <a:gd name="T57" fmla="*/ 278945 h 440259"/>
                <a:gd name="T58" fmla="*/ 278945 h 440259"/>
                <a:gd name="T59" fmla="*/ 278945 h 440259"/>
                <a:gd name="T60" fmla="*/ 278945 h 440259"/>
                <a:gd name="T61" fmla="*/ 278945 h 440259"/>
                <a:gd name="T62" fmla="*/ 278945 h 440259"/>
                <a:gd name="T63" fmla="*/ 278945 h 440259"/>
                <a:gd name="T64" fmla="*/ 278945 h 440259"/>
                <a:gd name="T65" fmla="*/ 278945 h 440259"/>
                <a:gd name="T66" fmla="*/ 278945 h 440259"/>
                <a:gd name="T67" fmla="*/ 278945 h 440259"/>
                <a:gd name="T68" fmla="*/ 278945 h 440259"/>
                <a:gd name="T69" fmla="*/ 278945 h 440259"/>
                <a:gd name="T70" fmla="*/ 278945 h 440259"/>
                <a:gd name="T71" fmla="*/ 278945 h 440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608" h="4896">
                  <a:moveTo>
                    <a:pt x="6608" y="638"/>
                  </a:moveTo>
                  <a:lnTo>
                    <a:pt x="6608" y="2638"/>
                  </a:lnTo>
                  <a:cubicBezTo>
                    <a:pt x="6608" y="2638"/>
                    <a:pt x="6180" y="2723"/>
                    <a:pt x="6092" y="2734"/>
                  </a:cubicBezTo>
                  <a:cubicBezTo>
                    <a:pt x="6004" y="2745"/>
                    <a:pt x="5728" y="2834"/>
                    <a:pt x="5528" y="2642"/>
                  </a:cubicBezTo>
                  <a:cubicBezTo>
                    <a:pt x="5219" y="2346"/>
                    <a:pt x="4122" y="1254"/>
                    <a:pt x="4122" y="1254"/>
                  </a:cubicBezTo>
                  <a:cubicBezTo>
                    <a:pt x="4122" y="1254"/>
                    <a:pt x="3932" y="1069"/>
                    <a:pt x="3629" y="1229"/>
                  </a:cubicBezTo>
                  <a:cubicBezTo>
                    <a:pt x="3350" y="1376"/>
                    <a:pt x="2936" y="1592"/>
                    <a:pt x="2764" y="1675"/>
                  </a:cubicBezTo>
                  <a:cubicBezTo>
                    <a:pt x="2437" y="1849"/>
                    <a:pt x="2167" y="1574"/>
                    <a:pt x="2167" y="1364"/>
                  </a:cubicBezTo>
                  <a:cubicBezTo>
                    <a:pt x="2167" y="1201"/>
                    <a:pt x="2269" y="1090"/>
                    <a:pt x="2414" y="1009"/>
                  </a:cubicBezTo>
                  <a:cubicBezTo>
                    <a:pt x="2808" y="770"/>
                    <a:pt x="3637" y="305"/>
                    <a:pt x="3983" y="121"/>
                  </a:cubicBezTo>
                  <a:cubicBezTo>
                    <a:pt x="4193" y="9"/>
                    <a:pt x="4344" y="0"/>
                    <a:pt x="4633" y="243"/>
                  </a:cubicBezTo>
                  <a:cubicBezTo>
                    <a:pt x="4988" y="541"/>
                    <a:pt x="5304" y="814"/>
                    <a:pt x="5304" y="814"/>
                  </a:cubicBezTo>
                  <a:cubicBezTo>
                    <a:pt x="5304" y="814"/>
                    <a:pt x="5407" y="900"/>
                    <a:pt x="5571" y="865"/>
                  </a:cubicBezTo>
                  <a:cubicBezTo>
                    <a:pt x="5975" y="780"/>
                    <a:pt x="6608" y="638"/>
                    <a:pt x="6608" y="638"/>
                  </a:cubicBezTo>
                  <a:close/>
                  <a:moveTo>
                    <a:pt x="2241" y="4027"/>
                  </a:moveTo>
                  <a:cubicBezTo>
                    <a:pt x="2294" y="3891"/>
                    <a:pt x="2277" y="3738"/>
                    <a:pt x="2175" y="3633"/>
                  </a:cubicBezTo>
                  <a:cubicBezTo>
                    <a:pt x="2083" y="3540"/>
                    <a:pt x="1950" y="3515"/>
                    <a:pt x="1822" y="3544"/>
                  </a:cubicBezTo>
                  <a:cubicBezTo>
                    <a:pt x="1858" y="3418"/>
                    <a:pt x="1838" y="3283"/>
                    <a:pt x="1746" y="3188"/>
                  </a:cubicBezTo>
                  <a:cubicBezTo>
                    <a:pt x="1654" y="3095"/>
                    <a:pt x="1521" y="3070"/>
                    <a:pt x="1394" y="3099"/>
                  </a:cubicBezTo>
                  <a:cubicBezTo>
                    <a:pt x="1429" y="2973"/>
                    <a:pt x="1409" y="2838"/>
                    <a:pt x="1317" y="2744"/>
                  </a:cubicBezTo>
                  <a:cubicBezTo>
                    <a:pt x="1173" y="2596"/>
                    <a:pt x="924" y="2602"/>
                    <a:pt x="760" y="2758"/>
                  </a:cubicBezTo>
                  <a:cubicBezTo>
                    <a:pt x="597" y="2915"/>
                    <a:pt x="492" y="3198"/>
                    <a:pt x="638" y="3365"/>
                  </a:cubicBezTo>
                  <a:cubicBezTo>
                    <a:pt x="783" y="3531"/>
                    <a:pt x="950" y="3430"/>
                    <a:pt x="1077" y="3401"/>
                  </a:cubicBezTo>
                  <a:cubicBezTo>
                    <a:pt x="1042" y="3527"/>
                    <a:pt x="936" y="3645"/>
                    <a:pt x="1066" y="3810"/>
                  </a:cubicBezTo>
                  <a:cubicBezTo>
                    <a:pt x="1197" y="3975"/>
                    <a:pt x="1378" y="3875"/>
                    <a:pt x="1506" y="3846"/>
                  </a:cubicBezTo>
                  <a:cubicBezTo>
                    <a:pt x="1470" y="3972"/>
                    <a:pt x="1369" y="4101"/>
                    <a:pt x="1494" y="4254"/>
                  </a:cubicBezTo>
                  <a:cubicBezTo>
                    <a:pt x="1621" y="4408"/>
                    <a:pt x="1829" y="4326"/>
                    <a:pt x="1966" y="4283"/>
                  </a:cubicBezTo>
                  <a:cubicBezTo>
                    <a:pt x="1913" y="4419"/>
                    <a:pt x="1799" y="4566"/>
                    <a:pt x="1945" y="4730"/>
                  </a:cubicBezTo>
                  <a:cubicBezTo>
                    <a:pt x="2090" y="4896"/>
                    <a:pt x="2426" y="4819"/>
                    <a:pt x="2590" y="4663"/>
                  </a:cubicBezTo>
                  <a:cubicBezTo>
                    <a:pt x="2753" y="4506"/>
                    <a:pt x="2769" y="4258"/>
                    <a:pt x="2625" y="4110"/>
                  </a:cubicBezTo>
                  <a:cubicBezTo>
                    <a:pt x="2526" y="4008"/>
                    <a:pt x="2378" y="3985"/>
                    <a:pt x="2241" y="4027"/>
                  </a:cubicBezTo>
                  <a:close/>
                  <a:moveTo>
                    <a:pt x="5233" y="2987"/>
                  </a:moveTo>
                  <a:cubicBezTo>
                    <a:pt x="4047" y="1802"/>
                    <a:pt x="4605" y="2359"/>
                    <a:pt x="3967" y="1720"/>
                  </a:cubicBezTo>
                  <a:cubicBezTo>
                    <a:pt x="3967" y="1720"/>
                    <a:pt x="3775" y="1529"/>
                    <a:pt x="3523" y="1640"/>
                  </a:cubicBezTo>
                  <a:cubicBezTo>
                    <a:pt x="3346" y="1718"/>
                    <a:pt x="3117" y="1824"/>
                    <a:pt x="2945" y="1905"/>
                  </a:cubicBezTo>
                  <a:cubicBezTo>
                    <a:pt x="2757" y="2004"/>
                    <a:pt x="2621" y="2034"/>
                    <a:pt x="2557" y="2034"/>
                  </a:cubicBezTo>
                  <a:cubicBezTo>
                    <a:pt x="2192" y="2031"/>
                    <a:pt x="1896" y="1738"/>
                    <a:pt x="1896" y="1373"/>
                  </a:cubicBezTo>
                  <a:cubicBezTo>
                    <a:pt x="1896" y="1137"/>
                    <a:pt x="2022" y="931"/>
                    <a:pt x="2209" y="814"/>
                  </a:cubicBezTo>
                  <a:cubicBezTo>
                    <a:pt x="2472" y="632"/>
                    <a:pt x="3078" y="310"/>
                    <a:pt x="3078" y="310"/>
                  </a:cubicBezTo>
                  <a:cubicBezTo>
                    <a:pt x="3078" y="310"/>
                    <a:pt x="2894" y="76"/>
                    <a:pt x="2489" y="76"/>
                  </a:cubicBezTo>
                  <a:cubicBezTo>
                    <a:pt x="2085" y="76"/>
                    <a:pt x="1240" y="629"/>
                    <a:pt x="1240" y="629"/>
                  </a:cubicBezTo>
                  <a:cubicBezTo>
                    <a:pt x="1240" y="629"/>
                    <a:pt x="1000" y="783"/>
                    <a:pt x="659" y="644"/>
                  </a:cubicBezTo>
                  <a:lnTo>
                    <a:pt x="0" y="415"/>
                  </a:lnTo>
                  <a:lnTo>
                    <a:pt x="0" y="2704"/>
                  </a:lnTo>
                  <a:cubicBezTo>
                    <a:pt x="0" y="2704"/>
                    <a:pt x="188" y="2758"/>
                    <a:pt x="357" y="2827"/>
                  </a:cubicBezTo>
                  <a:cubicBezTo>
                    <a:pt x="395" y="2719"/>
                    <a:pt x="457" y="2618"/>
                    <a:pt x="542" y="2535"/>
                  </a:cubicBezTo>
                  <a:cubicBezTo>
                    <a:pt x="822" y="2268"/>
                    <a:pt x="1287" y="2265"/>
                    <a:pt x="1542" y="2528"/>
                  </a:cubicBezTo>
                  <a:cubicBezTo>
                    <a:pt x="1619" y="2608"/>
                    <a:pt x="1673" y="2703"/>
                    <a:pt x="1700" y="2808"/>
                  </a:cubicBezTo>
                  <a:cubicBezTo>
                    <a:pt x="1803" y="2840"/>
                    <a:pt x="1896" y="2896"/>
                    <a:pt x="1971" y="2973"/>
                  </a:cubicBezTo>
                  <a:cubicBezTo>
                    <a:pt x="2048" y="3053"/>
                    <a:pt x="2101" y="3148"/>
                    <a:pt x="2129" y="3253"/>
                  </a:cubicBezTo>
                  <a:cubicBezTo>
                    <a:pt x="2231" y="3285"/>
                    <a:pt x="2324" y="3341"/>
                    <a:pt x="2399" y="3418"/>
                  </a:cubicBezTo>
                  <a:cubicBezTo>
                    <a:pt x="2484" y="3505"/>
                    <a:pt x="2540" y="3611"/>
                    <a:pt x="2566" y="3725"/>
                  </a:cubicBezTo>
                  <a:cubicBezTo>
                    <a:pt x="2674" y="3756"/>
                    <a:pt x="2771" y="3814"/>
                    <a:pt x="2849" y="3894"/>
                  </a:cubicBezTo>
                  <a:cubicBezTo>
                    <a:pt x="3002" y="4051"/>
                    <a:pt x="3056" y="4265"/>
                    <a:pt x="3023" y="4471"/>
                  </a:cubicBezTo>
                  <a:cubicBezTo>
                    <a:pt x="3024" y="4471"/>
                    <a:pt x="3024" y="4471"/>
                    <a:pt x="3024" y="4472"/>
                  </a:cubicBezTo>
                  <a:cubicBezTo>
                    <a:pt x="3027" y="4475"/>
                    <a:pt x="3119" y="4578"/>
                    <a:pt x="3177" y="4636"/>
                  </a:cubicBezTo>
                  <a:cubicBezTo>
                    <a:pt x="3290" y="4749"/>
                    <a:pt x="3475" y="4749"/>
                    <a:pt x="3588" y="4636"/>
                  </a:cubicBezTo>
                  <a:cubicBezTo>
                    <a:pt x="3700" y="4523"/>
                    <a:pt x="3701" y="4339"/>
                    <a:pt x="3588" y="4225"/>
                  </a:cubicBezTo>
                  <a:cubicBezTo>
                    <a:pt x="3584" y="4221"/>
                    <a:pt x="3180" y="3799"/>
                    <a:pt x="3213" y="3766"/>
                  </a:cubicBezTo>
                  <a:cubicBezTo>
                    <a:pt x="3245" y="3734"/>
                    <a:pt x="3759" y="4269"/>
                    <a:pt x="3769" y="4279"/>
                  </a:cubicBezTo>
                  <a:cubicBezTo>
                    <a:pt x="3882" y="4391"/>
                    <a:pt x="4066" y="4391"/>
                    <a:pt x="4179" y="4279"/>
                  </a:cubicBezTo>
                  <a:cubicBezTo>
                    <a:pt x="4292" y="4166"/>
                    <a:pt x="4292" y="3981"/>
                    <a:pt x="4179" y="3868"/>
                  </a:cubicBezTo>
                  <a:cubicBezTo>
                    <a:pt x="4174" y="3863"/>
                    <a:pt x="4151" y="3841"/>
                    <a:pt x="4142" y="3832"/>
                  </a:cubicBezTo>
                  <a:cubicBezTo>
                    <a:pt x="4142" y="3832"/>
                    <a:pt x="3632" y="3378"/>
                    <a:pt x="3671" y="3339"/>
                  </a:cubicBezTo>
                  <a:cubicBezTo>
                    <a:pt x="3710" y="3300"/>
                    <a:pt x="4343" y="3891"/>
                    <a:pt x="4345" y="3891"/>
                  </a:cubicBezTo>
                  <a:cubicBezTo>
                    <a:pt x="4458" y="3993"/>
                    <a:pt x="4634" y="3992"/>
                    <a:pt x="4743" y="3883"/>
                  </a:cubicBezTo>
                  <a:cubicBezTo>
                    <a:pt x="4850" y="3776"/>
                    <a:pt x="4852" y="3608"/>
                    <a:pt x="4758" y="3494"/>
                  </a:cubicBezTo>
                  <a:cubicBezTo>
                    <a:pt x="4756" y="3488"/>
                    <a:pt x="4275" y="2986"/>
                    <a:pt x="4312" y="2948"/>
                  </a:cubicBezTo>
                  <a:cubicBezTo>
                    <a:pt x="4351" y="2910"/>
                    <a:pt x="4826" y="3400"/>
                    <a:pt x="4827" y="3401"/>
                  </a:cubicBezTo>
                  <a:cubicBezTo>
                    <a:pt x="4940" y="3513"/>
                    <a:pt x="5124" y="3513"/>
                    <a:pt x="5238" y="3401"/>
                  </a:cubicBezTo>
                  <a:cubicBezTo>
                    <a:pt x="5350" y="3288"/>
                    <a:pt x="5350" y="3103"/>
                    <a:pt x="5238" y="2990"/>
                  </a:cubicBezTo>
                  <a:cubicBezTo>
                    <a:pt x="5236" y="2989"/>
                    <a:pt x="5234" y="2988"/>
                    <a:pt x="5233" y="298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>
              <a:normAutofit fontScale="92500" lnSpcReduction="20000"/>
            </a:bodyPr>
            <a:lstStyle/>
            <a:p>
              <a:endParaRPr lang="zh-CN" altLang="en-US"/>
            </a:p>
          </p:txBody>
        </p:sp>
        <p:sp>
          <p:nvSpPr>
            <p:cNvPr id="17" name="iṣlïḓé">
              <a:extLst>
                <a:ext uri="{FF2B5EF4-FFF2-40B4-BE49-F238E27FC236}">
                  <a16:creationId xmlns:a16="http://schemas.microsoft.com/office/drawing/2014/main" xmlns="" id="{C6077EB2-5DF8-4CBF-811D-836838C98B1C}"/>
                </a:ext>
              </a:extLst>
            </p:cNvPr>
            <p:cNvSpPr/>
            <p:nvPr/>
          </p:nvSpPr>
          <p:spPr bwMode="auto">
            <a:xfrm>
              <a:off x="6606044" y="2178136"/>
              <a:ext cx="354620" cy="309564"/>
            </a:xfrm>
            <a:custGeom>
              <a:avLst/>
              <a:gdLst>
                <a:gd name="connsiteX0" fmla="*/ 424975 w 608697"/>
                <a:gd name="connsiteY0" fmla="*/ 168488 h 531358"/>
                <a:gd name="connsiteX1" fmla="*/ 387604 w 608697"/>
                <a:gd name="connsiteY1" fmla="*/ 205806 h 531358"/>
                <a:gd name="connsiteX2" fmla="*/ 424975 w 608697"/>
                <a:gd name="connsiteY2" fmla="*/ 243124 h 531358"/>
                <a:gd name="connsiteX3" fmla="*/ 462346 w 608697"/>
                <a:gd name="connsiteY3" fmla="*/ 205806 h 531358"/>
                <a:gd name="connsiteX4" fmla="*/ 424975 w 608697"/>
                <a:gd name="connsiteY4" fmla="*/ 168488 h 531358"/>
                <a:gd name="connsiteX5" fmla="*/ 287947 w 608697"/>
                <a:gd name="connsiteY5" fmla="*/ 168488 h 531358"/>
                <a:gd name="connsiteX6" fmla="*/ 250576 w 608697"/>
                <a:gd name="connsiteY6" fmla="*/ 205806 h 531358"/>
                <a:gd name="connsiteX7" fmla="*/ 287947 w 608697"/>
                <a:gd name="connsiteY7" fmla="*/ 243124 h 531358"/>
                <a:gd name="connsiteX8" fmla="*/ 325318 w 608697"/>
                <a:gd name="connsiteY8" fmla="*/ 205806 h 531358"/>
                <a:gd name="connsiteX9" fmla="*/ 287947 w 608697"/>
                <a:gd name="connsiteY9" fmla="*/ 168488 h 531358"/>
                <a:gd name="connsiteX10" fmla="*/ 102356 w 608697"/>
                <a:gd name="connsiteY10" fmla="*/ 121231 h 531358"/>
                <a:gd name="connsiteX11" fmla="*/ 98850 w 608697"/>
                <a:gd name="connsiteY11" fmla="*/ 127711 h 531358"/>
                <a:gd name="connsiteX12" fmla="*/ 76842 w 608697"/>
                <a:gd name="connsiteY12" fmla="*/ 217990 h 531358"/>
                <a:gd name="connsiteX13" fmla="*/ 98850 w 608697"/>
                <a:gd name="connsiteY13" fmla="*/ 308194 h 531358"/>
                <a:gd name="connsiteX14" fmla="*/ 157488 w 608697"/>
                <a:gd name="connsiteY14" fmla="*/ 380223 h 531358"/>
                <a:gd name="connsiteX15" fmla="*/ 344668 w 608697"/>
                <a:gd name="connsiteY15" fmla="*/ 444729 h 531358"/>
                <a:gd name="connsiteX16" fmla="*/ 370257 w 608697"/>
                <a:gd name="connsiteY16" fmla="*/ 443687 h 531358"/>
                <a:gd name="connsiteX17" fmla="*/ 236717 w 608697"/>
                <a:gd name="connsiteY17" fmla="*/ 477876 h 531358"/>
                <a:gd name="connsiteX18" fmla="*/ 198072 w 608697"/>
                <a:gd name="connsiteY18" fmla="*/ 475344 h 531358"/>
                <a:gd name="connsiteX19" fmla="*/ 82437 w 608697"/>
                <a:gd name="connsiteY19" fmla="*/ 531284 h 531358"/>
                <a:gd name="connsiteX20" fmla="*/ 81542 w 608697"/>
                <a:gd name="connsiteY20" fmla="*/ 531358 h 531358"/>
                <a:gd name="connsiteX21" fmla="*/ 75051 w 608697"/>
                <a:gd name="connsiteY21" fmla="*/ 527857 h 531358"/>
                <a:gd name="connsiteX22" fmla="*/ 74753 w 608697"/>
                <a:gd name="connsiteY22" fmla="*/ 519738 h 531358"/>
                <a:gd name="connsiteX23" fmla="*/ 88778 w 608697"/>
                <a:gd name="connsiteY23" fmla="*/ 435046 h 531358"/>
                <a:gd name="connsiteX24" fmla="*/ 0 w 608697"/>
                <a:gd name="connsiteY24" fmla="*/ 282198 h 531358"/>
                <a:gd name="connsiteX25" fmla="*/ 102356 w 608697"/>
                <a:gd name="connsiteY25" fmla="*/ 121231 h 531358"/>
                <a:gd name="connsiteX26" fmla="*/ 356424 w 608697"/>
                <a:gd name="connsiteY26" fmla="*/ 0 h 531358"/>
                <a:gd name="connsiteX27" fmla="*/ 608697 w 608697"/>
                <a:gd name="connsiteY27" fmla="*/ 211244 h 531358"/>
                <a:gd name="connsiteX28" fmla="*/ 518290 w 608697"/>
                <a:gd name="connsiteY28" fmla="*/ 373401 h 531358"/>
                <a:gd name="connsiteX29" fmla="*/ 531941 w 608697"/>
                <a:gd name="connsiteY29" fmla="*/ 441109 h 531358"/>
                <a:gd name="connsiteX30" fmla="*/ 531120 w 608697"/>
                <a:gd name="connsiteY30" fmla="*/ 465391 h 531358"/>
                <a:gd name="connsiteX31" fmla="*/ 511577 w 608697"/>
                <a:gd name="connsiteY31" fmla="*/ 475894 h 531358"/>
                <a:gd name="connsiteX32" fmla="*/ 509041 w 608697"/>
                <a:gd name="connsiteY32" fmla="*/ 475745 h 531358"/>
                <a:gd name="connsiteX33" fmla="*/ 391408 w 608697"/>
                <a:gd name="connsiteY33" fmla="*/ 420476 h 531358"/>
                <a:gd name="connsiteX34" fmla="*/ 356424 w 608697"/>
                <a:gd name="connsiteY34" fmla="*/ 422487 h 531358"/>
                <a:gd name="connsiteX35" fmla="*/ 104225 w 608697"/>
                <a:gd name="connsiteY35" fmla="*/ 211244 h 531358"/>
                <a:gd name="connsiteX36" fmla="*/ 356424 w 608697"/>
                <a:gd name="connsiteY36" fmla="*/ 0 h 531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8697" h="531358">
                  <a:moveTo>
                    <a:pt x="424975" y="168488"/>
                  </a:moveTo>
                  <a:cubicBezTo>
                    <a:pt x="404312" y="168488"/>
                    <a:pt x="387604" y="185248"/>
                    <a:pt x="387604" y="205806"/>
                  </a:cubicBezTo>
                  <a:cubicBezTo>
                    <a:pt x="387604" y="226439"/>
                    <a:pt x="404312" y="243124"/>
                    <a:pt x="424975" y="243124"/>
                  </a:cubicBezTo>
                  <a:cubicBezTo>
                    <a:pt x="445562" y="243124"/>
                    <a:pt x="462346" y="226439"/>
                    <a:pt x="462346" y="205806"/>
                  </a:cubicBezTo>
                  <a:cubicBezTo>
                    <a:pt x="462346" y="185248"/>
                    <a:pt x="445637" y="168488"/>
                    <a:pt x="424975" y="168488"/>
                  </a:cubicBezTo>
                  <a:close/>
                  <a:moveTo>
                    <a:pt x="287947" y="168488"/>
                  </a:moveTo>
                  <a:cubicBezTo>
                    <a:pt x="267285" y="168488"/>
                    <a:pt x="250576" y="185248"/>
                    <a:pt x="250576" y="205806"/>
                  </a:cubicBezTo>
                  <a:cubicBezTo>
                    <a:pt x="250576" y="226439"/>
                    <a:pt x="267285" y="243124"/>
                    <a:pt x="287947" y="243124"/>
                  </a:cubicBezTo>
                  <a:cubicBezTo>
                    <a:pt x="308610" y="243124"/>
                    <a:pt x="325318" y="226439"/>
                    <a:pt x="325318" y="205806"/>
                  </a:cubicBezTo>
                  <a:cubicBezTo>
                    <a:pt x="325318" y="185248"/>
                    <a:pt x="308610" y="168488"/>
                    <a:pt x="287947" y="168488"/>
                  </a:cubicBezTo>
                  <a:close/>
                  <a:moveTo>
                    <a:pt x="102356" y="121231"/>
                  </a:moveTo>
                  <a:cubicBezTo>
                    <a:pt x="101162" y="123317"/>
                    <a:pt x="99969" y="125477"/>
                    <a:pt x="98850" y="127711"/>
                  </a:cubicBezTo>
                  <a:cubicBezTo>
                    <a:pt x="84227" y="156240"/>
                    <a:pt x="76842" y="186631"/>
                    <a:pt x="76842" y="217990"/>
                  </a:cubicBezTo>
                  <a:cubicBezTo>
                    <a:pt x="76842" y="249275"/>
                    <a:pt x="84227" y="279666"/>
                    <a:pt x="98850" y="308194"/>
                  </a:cubicBezTo>
                  <a:cubicBezTo>
                    <a:pt x="112726" y="335308"/>
                    <a:pt x="132496" y="359516"/>
                    <a:pt x="157488" y="380223"/>
                  </a:cubicBezTo>
                  <a:cubicBezTo>
                    <a:pt x="207845" y="421787"/>
                    <a:pt x="274317" y="444729"/>
                    <a:pt x="344668" y="444729"/>
                  </a:cubicBezTo>
                  <a:cubicBezTo>
                    <a:pt x="353173" y="444729"/>
                    <a:pt x="361752" y="444357"/>
                    <a:pt x="370257" y="443687"/>
                  </a:cubicBezTo>
                  <a:cubicBezTo>
                    <a:pt x="332209" y="465288"/>
                    <a:pt x="286254" y="477876"/>
                    <a:pt x="236717" y="477876"/>
                  </a:cubicBezTo>
                  <a:cubicBezTo>
                    <a:pt x="223736" y="477876"/>
                    <a:pt x="210755" y="477057"/>
                    <a:pt x="198072" y="475344"/>
                  </a:cubicBezTo>
                  <a:cubicBezTo>
                    <a:pt x="160397" y="499478"/>
                    <a:pt x="110637" y="528155"/>
                    <a:pt x="82437" y="531284"/>
                  </a:cubicBezTo>
                  <a:cubicBezTo>
                    <a:pt x="82138" y="531358"/>
                    <a:pt x="81840" y="531358"/>
                    <a:pt x="81542" y="531358"/>
                  </a:cubicBezTo>
                  <a:cubicBezTo>
                    <a:pt x="78930" y="531358"/>
                    <a:pt x="76469" y="530017"/>
                    <a:pt x="75051" y="527857"/>
                  </a:cubicBezTo>
                  <a:cubicBezTo>
                    <a:pt x="73410" y="525399"/>
                    <a:pt x="73335" y="522271"/>
                    <a:pt x="74753" y="519738"/>
                  </a:cubicBezTo>
                  <a:cubicBezTo>
                    <a:pt x="75051" y="519291"/>
                    <a:pt x="99223" y="476014"/>
                    <a:pt x="88778" y="435046"/>
                  </a:cubicBezTo>
                  <a:cubicBezTo>
                    <a:pt x="32303" y="397653"/>
                    <a:pt x="0" y="342160"/>
                    <a:pt x="0" y="282198"/>
                  </a:cubicBezTo>
                  <a:cubicBezTo>
                    <a:pt x="0" y="215532"/>
                    <a:pt x="40584" y="156538"/>
                    <a:pt x="102356" y="121231"/>
                  </a:cubicBezTo>
                  <a:close/>
                  <a:moveTo>
                    <a:pt x="356424" y="0"/>
                  </a:moveTo>
                  <a:cubicBezTo>
                    <a:pt x="495540" y="0"/>
                    <a:pt x="608697" y="94747"/>
                    <a:pt x="608697" y="211244"/>
                  </a:cubicBezTo>
                  <a:cubicBezTo>
                    <a:pt x="608697" y="274408"/>
                    <a:pt x="575802" y="333178"/>
                    <a:pt x="518290" y="373401"/>
                  </a:cubicBezTo>
                  <a:cubicBezTo>
                    <a:pt x="512845" y="406324"/>
                    <a:pt x="531717" y="440811"/>
                    <a:pt x="531941" y="441109"/>
                  </a:cubicBezTo>
                  <a:cubicBezTo>
                    <a:pt x="536267" y="448781"/>
                    <a:pt x="535969" y="458092"/>
                    <a:pt x="531120" y="465391"/>
                  </a:cubicBezTo>
                  <a:cubicBezTo>
                    <a:pt x="526794" y="472021"/>
                    <a:pt x="519484" y="475894"/>
                    <a:pt x="511577" y="475894"/>
                  </a:cubicBezTo>
                  <a:cubicBezTo>
                    <a:pt x="510756" y="475894"/>
                    <a:pt x="509936" y="475894"/>
                    <a:pt x="509041" y="475745"/>
                  </a:cubicBezTo>
                  <a:cubicBezTo>
                    <a:pt x="484574" y="473064"/>
                    <a:pt x="444966" y="454442"/>
                    <a:pt x="391408" y="420476"/>
                  </a:cubicBezTo>
                  <a:cubicBezTo>
                    <a:pt x="379920" y="421817"/>
                    <a:pt x="368135" y="422487"/>
                    <a:pt x="356424" y="422487"/>
                  </a:cubicBezTo>
                  <a:cubicBezTo>
                    <a:pt x="217382" y="422487"/>
                    <a:pt x="104225" y="327741"/>
                    <a:pt x="104225" y="211244"/>
                  </a:cubicBezTo>
                  <a:cubicBezTo>
                    <a:pt x="104225" y="94747"/>
                    <a:pt x="217382" y="0"/>
                    <a:pt x="35642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îSļïḓe">
              <a:extLst>
                <a:ext uri="{FF2B5EF4-FFF2-40B4-BE49-F238E27FC236}">
                  <a16:creationId xmlns:a16="http://schemas.microsoft.com/office/drawing/2014/main" xmlns="" id="{DD97CF1D-C708-4900-90BA-0DE22284F199}"/>
                </a:ext>
              </a:extLst>
            </p:cNvPr>
            <p:cNvSpPr/>
            <p:nvPr/>
          </p:nvSpPr>
          <p:spPr bwMode="auto">
            <a:xfrm>
              <a:off x="4431349" y="3483999"/>
              <a:ext cx="331398" cy="318712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9" name="ïṣḷîḑé">
              <a:extLst>
                <a:ext uri="{FF2B5EF4-FFF2-40B4-BE49-F238E27FC236}">
                  <a16:creationId xmlns:a16="http://schemas.microsoft.com/office/drawing/2014/main" xmlns="" id="{993E3198-09D3-476C-8987-E1BA5C7EB6F9}"/>
                </a:ext>
              </a:extLst>
            </p:cNvPr>
            <p:cNvGrpSpPr/>
            <p:nvPr/>
          </p:nvGrpSpPr>
          <p:grpSpPr>
            <a:xfrm>
              <a:off x="8489335" y="3087410"/>
              <a:ext cx="3031153" cy="1111889"/>
              <a:chOff x="673100" y="1237334"/>
              <a:chExt cx="3228944" cy="1111889"/>
            </a:xfrm>
          </p:grpSpPr>
          <p:sp>
            <p:nvSpPr>
              <p:cNvPr id="40" name="îšḷiḋè">
                <a:extLst>
                  <a:ext uri="{FF2B5EF4-FFF2-40B4-BE49-F238E27FC236}">
                    <a16:creationId xmlns:a16="http://schemas.microsoft.com/office/drawing/2014/main" xmlns="" id="{8D7BF9EB-8613-4CE2-8543-A16254A65C93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41" name="î$1iḑé">
                <a:extLst>
                  <a:ext uri="{FF2B5EF4-FFF2-40B4-BE49-F238E27FC236}">
                    <a16:creationId xmlns:a16="http://schemas.microsoft.com/office/drawing/2014/main" xmlns="" id="{240C0E8F-5980-481D-AC15-CC80916A94CA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20" name="îṣliďè">
              <a:extLst>
                <a:ext uri="{FF2B5EF4-FFF2-40B4-BE49-F238E27FC236}">
                  <a16:creationId xmlns:a16="http://schemas.microsoft.com/office/drawing/2014/main" xmlns="" id="{9422A39F-7718-464B-BD3E-6AEFD6F549D7}"/>
                </a:ext>
              </a:extLst>
            </p:cNvPr>
            <p:cNvGrpSpPr/>
            <p:nvPr/>
          </p:nvGrpSpPr>
          <p:grpSpPr>
            <a:xfrm>
              <a:off x="8489335" y="1571203"/>
              <a:ext cx="3031153" cy="1111889"/>
              <a:chOff x="673100" y="1237334"/>
              <a:chExt cx="3228944" cy="1111889"/>
            </a:xfrm>
          </p:grpSpPr>
          <p:sp>
            <p:nvSpPr>
              <p:cNvPr id="38" name="ïšlídé">
                <a:extLst>
                  <a:ext uri="{FF2B5EF4-FFF2-40B4-BE49-F238E27FC236}">
                    <a16:creationId xmlns:a16="http://schemas.microsoft.com/office/drawing/2014/main" xmlns="" id="{88DBFE88-8443-4450-B287-3255C42C986D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9" name="iṣļiḋê">
                <a:extLst>
                  <a:ext uri="{FF2B5EF4-FFF2-40B4-BE49-F238E27FC236}">
                    <a16:creationId xmlns:a16="http://schemas.microsoft.com/office/drawing/2014/main" xmlns="" id="{BD6D42CA-09C6-4170-8747-9B67FA95154B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21" name="i$1îdè">
              <a:extLst>
                <a:ext uri="{FF2B5EF4-FFF2-40B4-BE49-F238E27FC236}">
                  <a16:creationId xmlns:a16="http://schemas.microsoft.com/office/drawing/2014/main" xmlns="" id="{F9D6ED89-000D-48E6-837E-98E3EBBBE5CD}"/>
                </a:ext>
              </a:extLst>
            </p:cNvPr>
            <p:cNvGrpSpPr/>
            <p:nvPr/>
          </p:nvGrpSpPr>
          <p:grpSpPr>
            <a:xfrm>
              <a:off x="8489335" y="4603618"/>
              <a:ext cx="3031153" cy="1111889"/>
              <a:chOff x="673100" y="1237334"/>
              <a:chExt cx="3228944" cy="1111889"/>
            </a:xfrm>
          </p:grpSpPr>
          <p:sp>
            <p:nvSpPr>
              <p:cNvPr id="36" name="iṧļiḓè">
                <a:extLst>
                  <a:ext uri="{FF2B5EF4-FFF2-40B4-BE49-F238E27FC236}">
                    <a16:creationId xmlns:a16="http://schemas.microsoft.com/office/drawing/2014/main" xmlns="" id="{136761C3-F9BC-4238-AEC3-6657C804EF19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7" name="îš1îďé">
                <a:extLst>
                  <a:ext uri="{FF2B5EF4-FFF2-40B4-BE49-F238E27FC236}">
                    <a16:creationId xmlns:a16="http://schemas.microsoft.com/office/drawing/2014/main" xmlns="" id="{78CE5ED9-525D-4404-96A0-FC153410C449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EF916362-4F99-45EB-A3BA-E06D63420F9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612155" y="2885251"/>
              <a:ext cx="2908333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xmlns="" id="{6B925096-EB5B-4F2B-9C66-276ACD666FC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612155" y="4401458"/>
              <a:ext cx="2908333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4" name="išľídé">
              <a:extLst>
                <a:ext uri="{FF2B5EF4-FFF2-40B4-BE49-F238E27FC236}">
                  <a16:creationId xmlns:a16="http://schemas.microsoft.com/office/drawing/2014/main" xmlns="" id="{06F5C319-E3B5-4638-8552-CC664F58D47C}"/>
                </a:ext>
              </a:extLst>
            </p:cNvPr>
            <p:cNvGrpSpPr/>
            <p:nvPr/>
          </p:nvGrpSpPr>
          <p:grpSpPr>
            <a:xfrm>
              <a:off x="673100" y="3087410"/>
              <a:ext cx="3031153" cy="1111889"/>
              <a:chOff x="673100" y="1237334"/>
              <a:chExt cx="3228944" cy="1111889"/>
            </a:xfrm>
          </p:grpSpPr>
          <p:sp>
            <p:nvSpPr>
              <p:cNvPr id="34" name="iš1ïďé">
                <a:extLst>
                  <a:ext uri="{FF2B5EF4-FFF2-40B4-BE49-F238E27FC236}">
                    <a16:creationId xmlns:a16="http://schemas.microsoft.com/office/drawing/2014/main" xmlns="" id="{8D577C39-AB7C-4776-B444-A5DE9AA97ACB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5" name="îş1îďê">
                <a:extLst>
                  <a:ext uri="{FF2B5EF4-FFF2-40B4-BE49-F238E27FC236}">
                    <a16:creationId xmlns:a16="http://schemas.microsoft.com/office/drawing/2014/main" xmlns="" id="{496B7579-2054-483E-8D60-6629F0AEEBA7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25" name="ïsḻîḑè">
              <a:extLst>
                <a:ext uri="{FF2B5EF4-FFF2-40B4-BE49-F238E27FC236}">
                  <a16:creationId xmlns:a16="http://schemas.microsoft.com/office/drawing/2014/main" xmlns="" id="{BF4922B6-E307-44B1-A8E1-DE3C0270377B}"/>
                </a:ext>
              </a:extLst>
            </p:cNvPr>
            <p:cNvGrpSpPr/>
            <p:nvPr/>
          </p:nvGrpSpPr>
          <p:grpSpPr>
            <a:xfrm>
              <a:off x="673100" y="1571203"/>
              <a:ext cx="3031153" cy="1111889"/>
              <a:chOff x="673100" y="1237334"/>
              <a:chExt cx="3228944" cy="1111889"/>
            </a:xfrm>
          </p:grpSpPr>
          <p:sp>
            <p:nvSpPr>
              <p:cNvPr id="32" name="î$ḻïḓe">
                <a:extLst>
                  <a:ext uri="{FF2B5EF4-FFF2-40B4-BE49-F238E27FC236}">
                    <a16:creationId xmlns:a16="http://schemas.microsoft.com/office/drawing/2014/main" xmlns="" id="{4E3F3CD9-5FB8-4696-8274-81481B7E7414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3" name="îṩļïďè">
                <a:extLst>
                  <a:ext uri="{FF2B5EF4-FFF2-40B4-BE49-F238E27FC236}">
                    <a16:creationId xmlns:a16="http://schemas.microsoft.com/office/drawing/2014/main" xmlns="" id="{2266B9C2-CD79-44B3-9755-810BBBF77447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26" name="íṣḻiďe">
              <a:extLst>
                <a:ext uri="{FF2B5EF4-FFF2-40B4-BE49-F238E27FC236}">
                  <a16:creationId xmlns:a16="http://schemas.microsoft.com/office/drawing/2014/main" xmlns="" id="{ED126855-D33E-49F8-8016-147A913EF7D4}"/>
                </a:ext>
              </a:extLst>
            </p:cNvPr>
            <p:cNvGrpSpPr/>
            <p:nvPr/>
          </p:nvGrpSpPr>
          <p:grpSpPr>
            <a:xfrm>
              <a:off x="673100" y="4603618"/>
              <a:ext cx="3031153" cy="1111889"/>
              <a:chOff x="673100" y="1237334"/>
              <a:chExt cx="3228944" cy="1111889"/>
            </a:xfrm>
          </p:grpSpPr>
          <p:sp>
            <p:nvSpPr>
              <p:cNvPr id="30" name="ïṩľîḑé">
                <a:extLst>
                  <a:ext uri="{FF2B5EF4-FFF2-40B4-BE49-F238E27FC236}">
                    <a16:creationId xmlns:a16="http://schemas.microsoft.com/office/drawing/2014/main" xmlns="" id="{85D443E4-C31D-4F11-B2CD-BE7178F04DAC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1" name="îśḻíḍè">
                <a:extLst>
                  <a:ext uri="{FF2B5EF4-FFF2-40B4-BE49-F238E27FC236}">
                    <a16:creationId xmlns:a16="http://schemas.microsoft.com/office/drawing/2014/main" xmlns="" id="{DBC81DE0-67C5-434B-ABF3-AE964E9D479E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xmlns="" id="{42F21F93-3D36-45E6-8A77-0D661F308A0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73100" y="2885251"/>
              <a:ext cx="2908333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xmlns="" id="{1B08C1DF-7667-47F5-85CD-F66E58ED195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73100" y="4401458"/>
              <a:ext cx="2908333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íṡḷïḑè">
              <a:extLst>
                <a:ext uri="{FF2B5EF4-FFF2-40B4-BE49-F238E27FC236}">
                  <a16:creationId xmlns:a16="http://schemas.microsoft.com/office/drawing/2014/main" xmlns="" id="{C863796D-0855-414B-870F-95545084F1EE}"/>
                </a:ext>
              </a:extLst>
            </p:cNvPr>
            <p:cNvSpPr txBox="1"/>
            <p:nvPr/>
          </p:nvSpPr>
          <p:spPr bwMode="auto">
            <a:xfrm>
              <a:off x="5513434" y="3434701"/>
              <a:ext cx="1205279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46098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E4DFB691-3E95-4612-A5D9-5AA9655B27DC}"/>
              </a:ext>
            </a:extLst>
          </p:cNvPr>
          <p:cNvSpPr txBox="1"/>
          <p:nvPr/>
        </p:nvSpPr>
        <p:spPr>
          <a:xfrm>
            <a:off x="7972048" y="2427912"/>
            <a:ext cx="608806" cy="710968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dirty="0">
                <a:solidFill>
                  <a:srgbClr val="D93844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02</a:t>
            </a:r>
            <a:endParaRPr lang="zh-CN" altLang="en-US" dirty="0">
              <a:solidFill>
                <a:srgbClr val="D93844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5056414" y="3258503"/>
            <a:ext cx="3524440" cy="0"/>
          </a:xfrm>
          <a:prstGeom prst="line">
            <a:avLst/>
          </a:prstGeom>
          <a:ln>
            <a:solidFill>
              <a:srgbClr val="3636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47712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44248D1-30EF-4303-8FB6-F8EF554562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131F4AE-BA12-44C2-9D9C-5C904D0E93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F960C56-2F87-4285-A256-01DEE5FBE1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9</a:t>
            </a:fld>
            <a:endParaRPr lang="zh-CN" altLang="en-US"/>
          </a:p>
        </p:txBody>
      </p:sp>
      <p:grpSp>
        <p:nvGrpSpPr>
          <p:cNvPr id="5" name="713767e3-dc35-40d0-8e00-b7b14660c07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846F113C-EC05-4BAD-944C-9E587498A57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3294" y="1718067"/>
            <a:ext cx="10852713" cy="3828266"/>
            <a:chOff x="663292" y="1718071"/>
            <a:chExt cx="10852716" cy="3828267"/>
          </a:xfrm>
        </p:grpSpPr>
        <p:sp>
          <p:nvSpPr>
            <p:cNvPr id="6" name="ï$liḑé">
              <a:extLst>
                <a:ext uri="{FF2B5EF4-FFF2-40B4-BE49-F238E27FC236}">
                  <a16:creationId xmlns:a16="http://schemas.microsoft.com/office/drawing/2014/main" xmlns="" id="{461AFF4A-6465-4AD8-8017-A4F009E7FFB1}"/>
                </a:ext>
              </a:extLst>
            </p:cNvPr>
            <p:cNvSpPr/>
            <p:nvPr/>
          </p:nvSpPr>
          <p:spPr>
            <a:xfrm rot="5400000" flipV="1">
              <a:off x="4153171" y="3409135"/>
              <a:ext cx="130727" cy="130727"/>
            </a:xfrm>
            <a:prstGeom prst="ellipse">
              <a:avLst/>
            </a:prstGeom>
            <a:noFill/>
            <a:ln w="3810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A0F8B631-1360-43FF-BC1A-7C453F0A8027}"/>
                </a:ext>
              </a:extLst>
            </p:cNvPr>
            <p:cNvCxnSpPr>
              <a:stCxn id="6" idx="0"/>
            </p:cNvCxnSpPr>
            <p:nvPr/>
          </p:nvCxnSpPr>
          <p:spPr>
            <a:xfrm flipH="1" flipV="1">
              <a:off x="2503662" y="3474202"/>
              <a:ext cx="1649509" cy="297"/>
            </a:xfrm>
            <a:prstGeom prst="line">
              <a:avLst/>
            </a:prstGeom>
            <a:noFill/>
            <a:ln w="3810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8" name="ï$ḷïḋe">
              <a:extLst>
                <a:ext uri="{FF2B5EF4-FFF2-40B4-BE49-F238E27FC236}">
                  <a16:creationId xmlns:a16="http://schemas.microsoft.com/office/drawing/2014/main" xmlns="" id="{EC138D4D-BC96-4E70-A0C9-6FE0ECF55B0F}"/>
                </a:ext>
              </a:extLst>
            </p:cNvPr>
            <p:cNvSpPr/>
            <p:nvPr/>
          </p:nvSpPr>
          <p:spPr>
            <a:xfrm rot="16200000">
              <a:off x="1695921" y="3078803"/>
              <a:ext cx="791389" cy="791392"/>
            </a:xfrm>
            <a:prstGeom prst="arc">
              <a:avLst>
                <a:gd name="adj1" fmla="val 2657162"/>
                <a:gd name="adj2" fmla="val 8176062"/>
              </a:avLst>
            </a:prstGeom>
            <a:noFill/>
            <a:ln w="3810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9" name="iSļïḑè">
              <a:extLst>
                <a:ext uri="{FF2B5EF4-FFF2-40B4-BE49-F238E27FC236}">
                  <a16:creationId xmlns:a16="http://schemas.microsoft.com/office/drawing/2014/main" xmlns="" id="{59952BDC-1671-4C47-A2FE-3620AB03EA44}"/>
                </a:ext>
              </a:extLst>
            </p:cNvPr>
            <p:cNvSpPr/>
            <p:nvPr/>
          </p:nvSpPr>
          <p:spPr>
            <a:xfrm rot="10800000" flipV="1">
              <a:off x="1745663" y="3128266"/>
              <a:ext cx="692468" cy="692465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S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64719847-7E7C-4525-94BB-42533620C0B1}"/>
                </a:ext>
              </a:extLst>
            </p:cNvPr>
            <p:cNvCxnSpPr>
              <a:stCxn id="18" idx="0"/>
            </p:cNvCxnSpPr>
            <p:nvPr/>
          </p:nvCxnSpPr>
          <p:spPr>
            <a:xfrm rot="16200000" flipV="1">
              <a:off x="5993530" y="2649298"/>
              <a:ext cx="297" cy="1649509"/>
            </a:xfrm>
            <a:prstGeom prst="line">
              <a:avLst/>
            </a:prstGeom>
            <a:noFill/>
            <a:ln w="3810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1" name="iṥḻîḑê">
              <a:extLst>
                <a:ext uri="{FF2B5EF4-FFF2-40B4-BE49-F238E27FC236}">
                  <a16:creationId xmlns:a16="http://schemas.microsoft.com/office/drawing/2014/main" xmlns="" id="{63EF3193-3CDF-40DB-A975-9CC0CE81060D}"/>
                </a:ext>
              </a:extLst>
            </p:cNvPr>
            <p:cNvSpPr/>
            <p:nvPr/>
          </p:nvSpPr>
          <p:spPr>
            <a:xfrm rot="16200000">
              <a:off x="4361182" y="3078505"/>
              <a:ext cx="791389" cy="791392"/>
            </a:xfrm>
            <a:prstGeom prst="arc">
              <a:avLst>
                <a:gd name="adj1" fmla="val 2657162"/>
                <a:gd name="adj2" fmla="val 8176062"/>
              </a:avLst>
            </a:prstGeom>
            <a:noFill/>
            <a:ln w="3810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ïsľíďe">
              <a:extLst>
                <a:ext uri="{FF2B5EF4-FFF2-40B4-BE49-F238E27FC236}">
                  <a16:creationId xmlns:a16="http://schemas.microsoft.com/office/drawing/2014/main" xmlns="" id="{BE5732FC-CE23-4895-9A6B-4E2736223960}"/>
                </a:ext>
              </a:extLst>
            </p:cNvPr>
            <p:cNvSpPr/>
            <p:nvPr/>
          </p:nvSpPr>
          <p:spPr>
            <a:xfrm rot="10800000" flipV="1">
              <a:off x="4410925" y="3127969"/>
              <a:ext cx="692468" cy="69246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W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4635C8E9-F418-4C0E-9D94-DDE089D262E7}"/>
                </a:ext>
              </a:extLst>
            </p:cNvPr>
            <p:cNvCxnSpPr>
              <a:stCxn id="19" idx="0"/>
            </p:cNvCxnSpPr>
            <p:nvPr/>
          </p:nvCxnSpPr>
          <p:spPr>
            <a:xfrm rot="16200000" flipV="1">
              <a:off x="8658793" y="2649297"/>
              <a:ext cx="297" cy="1649509"/>
            </a:xfrm>
            <a:prstGeom prst="line">
              <a:avLst/>
            </a:prstGeom>
            <a:noFill/>
            <a:ln w="3810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4" name="ïşḻíďè">
              <a:extLst>
                <a:ext uri="{FF2B5EF4-FFF2-40B4-BE49-F238E27FC236}">
                  <a16:creationId xmlns:a16="http://schemas.microsoft.com/office/drawing/2014/main" xmlns="" id="{74B9E661-053F-4A99-903B-A110E7624340}"/>
                </a:ext>
              </a:extLst>
            </p:cNvPr>
            <p:cNvSpPr/>
            <p:nvPr/>
          </p:nvSpPr>
          <p:spPr>
            <a:xfrm rot="16200000">
              <a:off x="7026446" y="3078504"/>
              <a:ext cx="791389" cy="791392"/>
            </a:xfrm>
            <a:prstGeom prst="arc">
              <a:avLst>
                <a:gd name="adj1" fmla="val 2657162"/>
                <a:gd name="adj2" fmla="val 8176062"/>
              </a:avLst>
            </a:prstGeom>
            <a:noFill/>
            <a:ln w="3810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ïṡľíḓe">
              <a:extLst>
                <a:ext uri="{FF2B5EF4-FFF2-40B4-BE49-F238E27FC236}">
                  <a16:creationId xmlns:a16="http://schemas.microsoft.com/office/drawing/2014/main" xmlns="" id="{DEC9F80A-27F0-4909-BA1E-5A57B36EB856}"/>
                </a:ext>
              </a:extLst>
            </p:cNvPr>
            <p:cNvSpPr/>
            <p:nvPr/>
          </p:nvSpPr>
          <p:spPr>
            <a:xfrm rot="10800000" flipV="1">
              <a:off x="7076188" y="3127968"/>
              <a:ext cx="692468" cy="692465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O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6" name="îŝ1ïde">
              <a:extLst>
                <a:ext uri="{FF2B5EF4-FFF2-40B4-BE49-F238E27FC236}">
                  <a16:creationId xmlns:a16="http://schemas.microsoft.com/office/drawing/2014/main" xmlns="" id="{B43CAEA2-31F2-40A7-B352-02373F7B9116}"/>
                </a:ext>
              </a:extLst>
            </p:cNvPr>
            <p:cNvSpPr/>
            <p:nvPr/>
          </p:nvSpPr>
          <p:spPr>
            <a:xfrm rot="16200000">
              <a:off x="9691707" y="3078504"/>
              <a:ext cx="791389" cy="791392"/>
            </a:xfrm>
            <a:prstGeom prst="arc">
              <a:avLst>
                <a:gd name="adj1" fmla="val 2657162"/>
                <a:gd name="adj2" fmla="val 8176062"/>
              </a:avLst>
            </a:prstGeom>
            <a:noFill/>
            <a:ln w="3810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7" name="ïŝḻïdé">
              <a:extLst>
                <a:ext uri="{FF2B5EF4-FFF2-40B4-BE49-F238E27FC236}">
                  <a16:creationId xmlns:a16="http://schemas.microsoft.com/office/drawing/2014/main" xmlns="" id="{E9FDA4AC-84F4-4BB0-A626-5318DBDBB7AC}"/>
                </a:ext>
              </a:extLst>
            </p:cNvPr>
            <p:cNvSpPr/>
            <p:nvPr/>
          </p:nvSpPr>
          <p:spPr>
            <a:xfrm rot="10800000" flipV="1">
              <a:off x="9741451" y="3127967"/>
              <a:ext cx="692468" cy="692465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T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8" name="isļíḋè">
              <a:extLst>
                <a:ext uri="{FF2B5EF4-FFF2-40B4-BE49-F238E27FC236}">
                  <a16:creationId xmlns:a16="http://schemas.microsoft.com/office/drawing/2014/main" xmlns="" id="{EB52B78B-7D43-45D4-B196-166B6B79A1D9}"/>
                </a:ext>
              </a:extLst>
            </p:cNvPr>
            <p:cNvSpPr/>
            <p:nvPr/>
          </p:nvSpPr>
          <p:spPr>
            <a:xfrm rot="16200000">
              <a:off x="6818432" y="3408838"/>
              <a:ext cx="130727" cy="130727"/>
            </a:xfrm>
            <a:prstGeom prst="ellipse">
              <a:avLst/>
            </a:prstGeom>
            <a:noFill/>
            <a:ln w="3810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9" name="iślídè">
              <a:extLst>
                <a:ext uri="{FF2B5EF4-FFF2-40B4-BE49-F238E27FC236}">
                  <a16:creationId xmlns:a16="http://schemas.microsoft.com/office/drawing/2014/main" xmlns="" id="{3B1BF82D-FFD8-4633-8870-4330A91577B2}"/>
                </a:ext>
              </a:extLst>
            </p:cNvPr>
            <p:cNvSpPr/>
            <p:nvPr/>
          </p:nvSpPr>
          <p:spPr>
            <a:xfrm rot="16200000">
              <a:off x="9483696" y="3408837"/>
              <a:ext cx="130727" cy="130727"/>
            </a:xfrm>
            <a:prstGeom prst="ellipse">
              <a:avLst/>
            </a:prstGeom>
            <a:noFill/>
            <a:ln w="3810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grpSp>
          <p:nvGrpSpPr>
            <p:cNvPr id="20" name="íṧḷïḋe">
              <a:extLst>
                <a:ext uri="{FF2B5EF4-FFF2-40B4-BE49-F238E27FC236}">
                  <a16:creationId xmlns:a16="http://schemas.microsoft.com/office/drawing/2014/main" xmlns="" id="{5FFAEFCE-258E-4102-B03B-900F05CA5121}"/>
                </a:ext>
              </a:extLst>
            </p:cNvPr>
            <p:cNvGrpSpPr/>
            <p:nvPr/>
          </p:nvGrpSpPr>
          <p:grpSpPr>
            <a:xfrm>
              <a:off x="663292" y="4155151"/>
              <a:ext cx="2856646" cy="1391187"/>
              <a:chOff x="1137914" y="4323816"/>
              <a:chExt cx="2687394" cy="1308761"/>
            </a:xfrm>
          </p:grpSpPr>
          <p:sp>
            <p:nvSpPr>
              <p:cNvPr id="30" name="iṧ1íďe">
                <a:extLst>
                  <a:ext uri="{FF2B5EF4-FFF2-40B4-BE49-F238E27FC236}">
                    <a16:creationId xmlns:a16="http://schemas.microsoft.com/office/drawing/2014/main" xmlns="" id="{AC43D20B-4F8C-4086-AB28-FBA2A385887E}"/>
                  </a:ext>
                </a:extLst>
              </p:cNvPr>
              <p:cNvSpPr txBox="1"/>
              <p:nvPr/>
            </p:nvSpPr>
            <p:spPr bwMode="auto">
              <a:xfrm>
                <a:off x="1137914" y="4323816"/>
                <a:ext cx="268739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31" name="iṣḻïďê">
                <a:extLst>
                  <a:ext uri="{FF2B5EF4-FFF2-40B4-BE49-F238E27FC236}">
                    <a16:creationId xmlns:a16="http://schemas.microsoft.com/office/drawing/2014/main" xmlns="" id="{01C97E35-DE8A-4B65-8FF7-A179CC4B795E}"/>
                  </a:ext>
                </a:extLst>
              </p:cNvPr>
              <p:cNvSpPr/>
              <p:nvPr/>
            </p:nvSpPr>
            <p:spPr bwMode="auto">
              <a:xfrm>
                <a:off x="1137914" y="4765622"/>
                <a:ext cx="2687394" cy="8669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text.</a:t>
                </a:r>
              </a:p>
              <a:p>
                <a:pPr marL="0" marR="0" lvl="0" indent="0" algn="ct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……</a:t>
                </a:r>
              </a:p>
            </p:txBody>
          </p:sp>
        </p:grpSp>
        <p:grpSp>
          <p:nvGrpSpPr>
            <p:cNvPr id="21" name="íşļiḑè">
              <a:extLst>
                <a:ext uri="{FF2B5EF4-FFF2-40B4-BE49-F238E27FC236}">
                  <a16:creationId xmlns:a16="http://schemas.microsoft.com/office/drawing/2014/main" xmlns="" id="{1F61B049-1187-4C63-ADA9-9725C00BD0BC}"/>
                </a:ext>
              </a:extLst>
            </p:cNvPr>
            <p:cNvGrpSpPr/>
            <p:nvPr/>
          </p:nvGrpSpPr>
          <p:grpSpPr>
            <a:xfrm>
              <a:off x="3328649" y="1718071"/>
              <a:ext cx="2856646" cy="1391187"/>
              <a:chOff x="1137914" y="4323816"/>
              <a:chExt cx="2687394" cy="1308761"/>
            </a:xfrm>
          </p:grpSpPr>
          <p:sp>
            <p:nvSpPr>
              <p:cNvPr id="28" name="ïşḻíḑè">
                <a:extLst>
                  <a:ext uri="{FF2B5EF4-FFF2-40B4-BE49-F238E27FC236}">
                    <a16:creationId xmlns:a16="http://schemas.microsoft.com/office/drawing/2014/main" xmlns="" id="{F90C39A7-CCC8-42D7-A7F8-DC5C77E9FA92}"/>
                  </a:ext>
                </a:extLst>
              </p:cNvPr>
              <p:cNvSpPr txBox="1"/>
              <p:nvPr/>
            </p:nvSpPr>
            <p:spPr bwMode="auto">
              <a:xfrm>
                <a:off x="1137914" y="4323816"/>
                <a:ext cx="268739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29" name="íşḻíḋê">
                <a:extLst>
                  <a:ext uri="{FF2B5EF4-FFF2-40B4-BE49-F238E27FC236}">
                    <a16:creationId xmlns:a16="http://schemas.microsoft.com/office/drawing/2014/main" xmlns="" id="{E24B564A-9868-41BA-A93E-1C3982A177E4}"/>
                  </a:ext>
                </a:extLst>
              </p:cNvPr>
              <p:cNvSpPr/>
              <p:nvPr/>
            </p:nvSpPr>
            <p:spPr bwMode="auto">
              <a:xfrm>
                <a:off x="1137914" y="4765622"/>
                <a:ext cx="2687394" cy="8669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text.</a:t>
                </a:r>
              </a:p>
              <a:p>
                <a:pPr marL="0" marR="0" lvl="0" indent="0" algn="ct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……</a:t>
                </a:r>
              </a:p>
            </p:txBody>
          </p:sp>
        </p:grpSp>
        <p:grpSp>
          <p:nvGrpSpPr>
            <p:cNvPr id="22" name="i$lîdé">
              <a:extLst>
                <a:ext uri="{FF2B5EF4-FFF2-40B4-BE49-F238E27FC236}">
                  <a16:creationId xmlns:a16="http://schemas.microsoft.com/office/drawing/2014/main" xmlns="" id="{4357AE11-5CE3-4B6F-8E0E-DC581CE9B535}"/>
                </a:ext>
              </a:extLst>
            </p:cNvPr>
            <p:cNvGrpSpPr/>
            <p:nvPr/>
          </p:nvGrpSpPr>
          <p:grpSpPr>
            <a:xfrm>
              <a:off x="8659362" y="1718071"/>
              <a:ext cx="2856646" cy="1391187"/>
              <a:chOff x="1137914" y="4323816"/>
              <a:chExt cx="2687394" cy="1308761"/>
            </a:xfrm>
          </p:grpSpPr>
          <p:sp>
            <p:nvSpPr>
              <p:cNvPr id="26" name="îṥ1ïḍè">
                <a:extLst>
                  <a:ext uri="{FF2B5EF4-FFF2-40B4-BE49-F238E27FC236}">
                    <a16:creationId xmlns:a16="http://schemas.microsoft.com/office/drawing/2014/main" xmlns="" id="{BD5D8EF6-B817-420F-A876-513F147E3655}"/>
                  </a:ext>
                </a:extLst>
              </p:cNvPr>
              <p:cNvSpPr txBox="1"/>
              <p:nvPr/>
            </p:nvSpPr>
            <p:spPr bwMode="auto">
              <a:xfrm>
                <a:off x="1137914" y="4323816"/>
                <a:ext cx="268739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27" name="ï$ļïḑè">
                <a:extLst>
                  <a:ext uri="{FF2B5EF4-FFF2-40B4-BE49-F238E27FC236}">
                    <a16:creationId xmlns:a16="http://schemas.microsoft.com/office/drawing/2014/main" xmlns="" id="{1659B15C-6A63-4B76-9910-CCC66E34C7D4}"/>
                  </a:ext>
                </a:extLst>
              </p:cNvPr>
              <p:cNvSpPr/>
              <p:nvPr/>
            </p:nvSpPr>
            <p:spPr bwMode="auto">
              <a:xfrm>
                <a:off x="1137914" y="4765622"/>
                <a:ext cx="2687394" cy="8669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text.</a:t>
                </a:r>
              </a:p>
              <a:p>
                <a:pPr marL="0" marR="0" lvl="0" indent="0" algn="ct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……</a:t>
                </a:r>
              </a:p>
            </p:txBody>
          </p:sp>
        </p:grpSp>
        <p:grpSp>
          <p:nvGrpSpPr>
            <p:cNvPr id="23" name="íşľîḋe">
              <a:extLst>
                <a:ext uri="{FF2B5EF4-FFF2-40B4-BE49-F238E27FC236}">
                  <a16:creationId xmlns:a16="http://schemas.microsoft.com/office/drawing/2014/main" xmlns="" id="{5D5EB17F-BE6D-45FA-84A5-9C833528FD7A}"/>
                </a:ext>
              </a:extLst>
            </p:cNvPr>
            <p:cNvGrpSpPr/>
            <p:nvPr/>
          </p:nvGrpSpPr>
          <p:grpSpPr>
            <a:xfrm>
              <a:off x="5994006" y="4155151"/>
              <a:ext cx="2856646" cy="1391187"/>
              <a:chOff x="1137914" y="4323816"/>
              <a:chExt cx="2687394" cy="1308761"/>
            </a:xfrm>
          </p:grpSpPr>
          <p:sp>
            <p:nvSpPr>
              <p:cNvPr id="24" name="iṥḷïḓè">
                <a:extLst>
                  <a:ext uri="{FF2B5EF4-FFF2-40B4-BE49-F238E27FC236}">
                    <a16:creationId xmlns:a16="http://schemas.microsoft.com/office/drawing/2014/main" xmlns="" id="{CDD8021D-5169-4B66-93CA-A879431066D7}"/>
                  </a:ext>
                </a:extLst>
              </p:cNvPr>
              <p:cNvSpPr txBox="1"/>
              <p:nvPr/>
            </p:nvSpPr>
            <p:spPr bwMode="auto">
              <a:xfrm>
                <a:off x="1137914" y="4323816"/>
                <a:ext cx="268739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25" name="ï$1îḑè">
                <a:extLst>
                  <a:ext uri="{FF2B5EF4-FFF2-40B4-BE49-F238E27FC236}">
                    <a16:creationId xmlns:a16="http://schemas.microsoft.com/office/drawing/2014/main" xmlns="" id="{5BF2DF57-948A-4AAE-BA26-8DE57089B349}"/>
                  </a:ext>
                </a:extLst>
              </p:cNvPr>
              <p:cNvSpPr/>
              <p:nvPr/>
            </p:nvSpPr>
            <p:spPr bwMode="auto">
              <a:xfrm>
                <a:off x="1137914" y="4765622"/>
                <a:ext cx="2687394" cy="8669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text.</a:t>
                </a:r>
              </a:p>
              <a:p>
                <a:pPr marL="0" marR="0" lvl="0" indent="0" algn="ct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……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19337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ISLIDE.THEME" val="5d5cfe56-6e4b-47a6-ad82-82f1ce684724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8ff344b9-70bb-4312-9f7e-ea122fc60966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8e2e458c-895f-4d37-9dfe-c2c1347eb3d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a7189c7-f532-4f9b-a27f-bf7d8855f749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9b10bcf4-16ab-4d5c-8ae0-9a1adbea847d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2aecac5-32bc-45f9-9441-9ce60d148f0d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ce7b5d9f-3bc0-4dd9-97ae-c84774a81e8d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a1e73f40-0fce-404c-9561-6cbbac204b3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9fe98f8b-66ae-4785-9341-48332d7b5d8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dc757227-04b2-4b08-b769-7e2fe8ee9967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9f35b37b-af8a-4341-87f5-e7ce3f3dd2e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cbc49400-e200-43b7-9b64-94f3d0a81203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b736548-9893-44c3-b714-eb4547449cc9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fe1f664-17ef-4856-aa84-dc49753f0efc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0dec440-781f-4258-8461-b76cdda91cb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6adab499-e560-49cf-a06e-bfc3e7fa7f02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297948b-96f7-436e-a64e-f5ffe8562399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dc454a8-13c3-4d20-be3a-b92f52a2e274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99d867a-debb-4d18-8fab-6b688554e1b2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80eb4a01-e2b5-427d-b3ab-99ed35253e3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c54e799b-5ac5-488d-95a3-39000498114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713767e3-dc35-40d0-8e00-b7b14660c07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ce2cfff-9277-4056-aa68-25666f61a49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1f41b4a-117a-43cd-a554-f923c269f72d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9a25323-f710-409c-8dfa-8572c7d748c8"/>
</p:tagLst>
</file>

<file path=ppt/theme/theme1.xml><?xml version="1.0" encoding="utf-8"?>
<a:theme xmlns:a="http://schemas.openxmlformats.org/drawingml/2006/main" name="主题5">
  <a:themeElements>
    <a:clrScheme name="地铁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D93844"/>
      </a:accent1>
      <a:accent2>
        <a:srgbClr val="C9C8C8"/>
      </a:accent2>
      <a:accent3>
        <a:srgbClr val="BE2C36"/>
      </a:accent3>
      <a:accent4>
        <a:srgbClr val="CDD7DB"/>
      </a:accent4>
      <a:accent5>
        <a:srgbClr val="F0EFE0"/>
      </a:accent5>
      <a:accent6>
        <a:srgbClr val="F16E77"/>
      </a:accent6>
      <a:hlink>
        <a:srgbClr val="0563C1"/>
      </a:hlink>
      <a:folHlink>
        <a:srgbClr val="954F72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地铁">
    <a:dk1>
      <a:srgbClr val="000000"/>
    </a:dk1>
    <a:lt1>
      <a:srgbClr val="FFFFFF"/>
    </a:lt1>
    <a:dk2>
      <a:srgbClr val="44546A"/>
    </a:dk2>
    <a:lt2>
      <a:srgbClr val="E7E6E6"/>
    </a:lt2>
    <a:accent1>
      <a:srgbClr val="D93844"/>
    </a:accent1>
    <a:accent2>
      <a:srgbClr val="C9C8C8"/>
    </a:accent2>
    <a:accent3>
      <a:srgbClr val="BE2C36"/>
    </a:accent3>
    <a:accent4>
      <a:srgbClr val="CDD7DB"/>
    </a:accent4>
    <a:accent5>
      <a:srgbClr val="F0EFE0"/>
    </a:accent5>
    <a:accent6>
      <a:srgbClr val="F16E77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地铁">
    <a:dk1>
      <a:srgbClr val="000000"/>
    </a:dk1>
    <a:lt1>
      <a:srgbClr val="FFFFFF"/>
    </a:lt1>
    <a:dk2>
      <a:srgbClr val="44546A"/>
    </a:dk2>
    <a:lt2>
      <a:srgbClr val="E7E6E6"/>
    </a:lt2>
    <a:accent1>
      <a:srgbClr val="D93844"/>
    </a:accent1>
    <a:accent2>
      <a:srgbClr val="C9C8C8"/>
    </a:accent2>
    <a:accent3>
      <a:srgbClr val="BE2C36"/>
    </a:accent3>
    <a:accent4>
      <a:srgbClr val="CDD7DB"/>
    </a:accent4>
    <a:accent5>
      <a:srgbClr val="F0EFE0"/>
    </a:accent5>
    <a:accent6>
      <a:srgbClr val="F16E77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a="http://schemas.openxmlformats.org/drawingml/2006/main">
  <a:clrScheme name="地铁">
    <a:dk1>
      <a:srgbClr val="000000"/>
    </a:dk1>
    <a:lt1>
      <a:srgbClr val="FFFFFF"/>
    </a:lt1>
    <a:dk2>
      <a:srgbClr val="44546A"/>
    </a:dk2>
    <a:lt2>
      <a:srgbClr val="E7E6E6"/>
    </a:lt2>
    <a:accent1>
      <a:srgbClr val="D93844"/>
    </a:accent1>
    <a:accent2>
      <a:srgbClr val="C9C8C8"/>
    </a:accent2>
    <a:accent3>
      <a:srgbClr val="BE2C36"/>
    </a:accent3>
    <a:accent4>
      <a:srgbClr val="CDD7DB"/>
    </a:accent4>
    <a:accent5>
      <a:srgbClr val="F0EFE0"/>
    </a:accent5>
    <a:accent6>
      <a:srgbClr val="F16E77"/>
    </a:accent6>
    <a:hlink>
      <a:srgbClr val="0563C1"/>
    </a:hlink>
    <a:folHlink>
      <a:srgbClr val="954F72"/>
    </a:folHlink>
  </a:clrScheme>
</a:themeOverride>
</file>

<file path=ppt/theme/themeOverride4.xml><?xml version="1.0" encoding="utf-8"?>
<a:themeOverride xmlns:a="http://schemas.openxmlformats.org/drawingml/2006/main">
  <a:clrScheme name="地铁">
    <a:dk1>
      <a:srgbClr val="000000"/>
    </a:dk1>
    <a:lt1>
      <a:srgbClr val="FFFFFF"/>
    </a:lt1>
    <a:dk2>
      <a:srgbClr val="44546A"/>
    </a:dk2>
    <a:lt2>
      <a:srgbClr val="E7E6E6"/>
    </a:lt2>
    <a:accent1>
      <a:srgbClr val="D93844"/>
    </a:accent1>
    <a:accent2>
      <a:srgbClr val="C9C8C8"/>
    </a:accent2>
    <a:accent3>
      <a:srgbClr val="BE2C36"/>
    </a:accent3>
    <a:accent4>
      <a:srgbClr val="CDD7DB"/>
    </a:accent4>
    <a:accent5>
      <a:srgbClr val="F0EFE0"/>
    </a:accent5>
    <a:accent6>
      <a:srgbClr val="F16E77"/>
    </a:accent6>
    <a:hlink>
      <a:srgbClr val="0563C1"/>
    </a:hlink>
    <a:folHlink>
      <a:srgbClr val="954F72"/>
    </a:folHlink>
  </a:clrScheme>
</a:themeOverride>
</file>

<file path=ppt/theme/themeOverride5.xml><?xml version="1.0" encoding="utf-8"?>
<a:themeOverride xmlns:a="http://schemas.openxmlformats.org/drawingml/2006/main">
  <a:clrScheme name="地铁">
    <a:dk1>
      <a:srgbClr val="000000"/>
    </a:dk1>
    <a:lt1>
      <a:srgbClr val="FFFFFF"/>
    </a:lt1>
    <a:dk2>
      <a:srgbClr val="44546A"/>
    </a:dk2>
    <a:lt2>
      <a:srgbClr val="E7E6E6"/>
    </a:lt2>
    <a:accent1>
      <a:srgbClr val="D93844"/>
    </a:accent1>
    <a:accent2>
      <a:srgbClr val="C9C8C8"/>
    </a:accent2>
    <a:accent3>
      <a:srgbClr val="BE2C36"/>
    </a:accent3>
    <a:accent4>
      <a:srgbClr val="CDD7DB"/>
    </a:accent4>
    <a:accent5>
      <a:srgbClr val="F0EFE0"/>
    </a:accent5>
    <a:accent6>
      <a:srgbClr val="F16E77"/>
    </a:accent6>
    <a:hlink>
      <a:srgbClr val="0563C1"/>
    </a:hlink>
    <a:folHlink>
      <a:srgbClr val="954F72"/>
    </a:folHlink>
  </a:clrScheme>
</a:themeOverride>
</file>

<file path=ppt/theme/themeOverride6.xml><?xml version="1.0" encoding="utf-8"?>
<a:themeOverride xmlns:a="http://schemas.openxmlformats.org/drawingml/2006/main">
  <a:clrScheme name="地铁">
    <a:dk1>
      <a:srgbClr val="000000"/>
    </a:dk1>
    <a:lt1>
      <a:srgbClr val="FFFFFF"/>
    </a:lt1>
    <a:dk2>
      <a:srgbClr val="44546A"/>
    </a:dk2>
    <a:lt2>
      <a:srgbClr val="E7E6E6"/>
    </a:lt2>
    <a:accent1>
      <a:srgbClr val="D93844"/>
    </a:accent1>
    <a:accent2>
      <a:srgbClr val="C9C8C8"/>
    </a:accent2>
    <a:accent3>
      <a:srgbClr val="BE2C36"/>
    </a:accent3>
    <a:accent4>
      <a:srgbClr val="CDD7DB"/>
    </a:accent4>
    <a:accent5>
      <a:srgbClr val="F0EFE0"/>
    </a:accent5>
    <a:accent6>
      <a:srgbClr val="F16E77"/>
    </a:accent6>
    <a:hlink>
      <a:srgbClr val="0563C1"/>
    </a:hlink>
    <a:folHlink>
      <a:srgbClr val="954F72"/>
    </a:folHlink>
  </a:clrScheme>
</a:themeOverride>
</file>

<file path=ppt/theme/themeOverride7.xml><?xml version="1.0" encoding="utf-8"?>
<a:themeOverride xmlns:a="http://schemas.openxmlformats.org/drawingml/2006/main">
  <a:clrScheme name="地铁">
    <a:dk1>
      <a:srgbClr val="000000"/>
    </a:dk1>
    <a:lt1>
      <a:srgbClr val="FFFFFF"/>
    </a:lt1>
    <a:dk2>
      <a:srgbClr val="44546A"/>
    </a:dk2>
    <a:lt2>
      <a:srgbClr val="E7E6E6"/>
    </a:lt2>
    <a:accent1>
      <a:srgbClr val="D93844"/>
    </a:accent1>
    <a:accent2>
      <a:srgbClr val="C9C8C8"/>
    </a:accent2>
    <a:accent3>
      <a:srgbClr val="BE2C36"/>
    </a:accent3>
    <a:accent4>
      <a:srgbClr val="CDD7DB"/>
    </a:accent4>
    <a:accent5>
      <a:srgbClr val="F0EFE0"/>
    </a:accent5>
    <a:accent6>
      <a:srgbClr val="F16E7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236</TotalTime>
  <Words>3641</Words>
  <Application>Microsoft Office PowerPoint</Application>
  <PresentationFormat>宽屏</PresentationFormat>
  <Paragraphs>596</Paragraphs>
  <Slides>41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8" baseType="lpstr">
      <vt:lpstr>等线</vt:lpstr>
      <vt:lpstr>宋体</vt:lpstr>
      <vt:lpstr>微软雅黑</vt:lpstr>
      <vt:lpstr>Arial</vt:lpstr>
      <vt:lpstr>Calibri</vt:lpstr>
      <vt:lpstr>Impact</vt:lpstr>
      <vt:lpstr>主题5</vt:lpstr>
      <vt:lpstr>简约红色清新通用模板</vt:lpstr>
      <vt:lpstr>PowerPoint 演示文稿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Thanks And Your Slogan Here</vt:lpstr>
      <vt:lpstr>PowerPoint 演示文稿</vt:lpstr>
      <vt:lpstr>PowerPoint 演示文稿</vt:lpstr>
      <vt:lpstr>快速设计页面  Quick Slides Design</vt:lpstr>
      <vt:lpstr>更改页面中的图标  Replace Icons</vt:lpstr>
      <vt:lpstr>填充图示中的图片  Picture Fill</vt:lpstr>
      <vt:lpstr>更改图示中的插图  Replace Vectors</vt:lpstr>
      <vt:lpstr>编辑智能图表 Edit Smart Diagram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www.51pptmoban.com</cp:keywords>
  <cp:lastModifiedBy>阳光 男孩</cp:lastModifiedBy>
  <cp:revision>19</cp:revision>
  <cp:lastPrinted>2017-12-17T16:00:00Z</cp:lastPrinted>
  <dcterms:created xsi:type="dcterms:W3CDTF">2017-12-17T16:00:00Z</dcterms:created>
  <dcterms:modified xsi:type="dcterms:W3CDTF">2018-10-08T15:39:23Z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</Properties>
</file>