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3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6" r:id="rId3"/>
    <p:sldId id="258" r:id="rId4"/>
    <p:sldId id="287" r:id="rId5"/>
    <p:sldId id="288" r:id="rId6"/>
    <p:sldId id="289" r:id="rId7"/>
    <p:sldId id="290" r:id="rId8"/>
    <p:sldId id="291" r:id="rId9"/>
    <p:sldId id="269" r:id="rId10"/>
    <p:sldId id="297" r:id="rId11"/>
    <p:sldId id="298" r:id="rId12"/>
    <p:sldId id="299" r:id="rId13"/>
    <p:sldId id="300" r:id="rId14"/>
    <p:sldId id="301" r:id="rId15"/>
    <p:sldId id="270" r:id="rId16"/>
    <p:sldId id="307" r:id="rId17"/>
    <p:sldId id="308" r:id="rId18"/>
    <p:sldId id="309" r:id="rId19"/>
    <p:sldId id="310" r:id="rId20"/>
    <p:sldId id="271" r:id="rId21"/>
    <p:sldId id="302" r:id="rId22"/>
    <p:sldId id="303" r:id="rId23"/>
    <p:sldId id="304" r:id="rId24"/>
    <p:sldId id="312" r:id="rId25"/>
    <p:sldId id="306" r:id="rId26"/>
    <p:sldId id="272" r:id="rId27"/>
    <p:sldId id="311" r:id="rId28"/>
    <p:sldId id="293" r:id="rId29"/>
    <p:sldId id="294" r:id="rId30"/>
    <p:sldId id="295" r:id="rId31"/>
    <p:sldId id="296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31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C43C53-FF88-44FA-89CF-498110CA5CA1}" v="129" dt="2018-05-15T03:09:33.971"/>
    <p1510:client id="{FCCC7EC5-F0CD-458A-B03E-0C0C813D430D}" v="5" dt="2018-05-15T07:18:32.6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1949" y="9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38491B53-69E6-4B5E-AC92-8003EEA9D34A}"/>
              </a:ext>
            </a:extLst>
          </p:cNvPr>
          <p:cNvSpPr/>
          <p:nvPr/>
        </p:nvSpPr>
        <p:spPr>
          <a:xfrm>
            <a:off x="3510" y="-13098"/>
            <a:ext cx="12219249" cy="6871098"/>
          </a:xfrm>
          <a:custGeom>
            <a:avLst/>
            <a:gdLst>
              <a:gd name="connsiteX0" fmla="*/ 4760 w 12191326"/>
              <a:gd name="connsiteY0" fmla="*/ 4760 h 6860397"/>
              <a:gd name="connsiteX1" fmla="*/ 12189739 w 12191326"/>
              <a:gd name="connsiteY1" fmla="*/ 4760 h 6860397"/>
              <a:gd name="connsiteX2" fmla="*/ 12189739 w 12191326"/>
              <a:gd name="connsiteY2" fmla="*/ 6858811 h 6860397"/>
              <a:gd name="connsiteX3" fmla="*/ 4760 w 12191326"/>
              <a:gd name="connsiteY3" fmla="*/ 6858811 h 6860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26" h="6860397">
                <a:moveTo>
                  <a:pt x="4760" y="4760"/>
                </a:moveTo>
                <a:lnTo>
                  <a:pt x="12189739" y="4760"/>
                </a:lnTo>
                <a:lnTo>
                  <a:pt x="12189739" y="6858811"/>
                </a:lnTo>
                <a:lnTo>
                  <a:pt x="4760" y="685881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0CA8A273-4807-4C0B-806B-63BD5649A83C}"/>
              </a:ext>
            </a:extLst>
          </p:cNvPr>
          <p:cNvSpPr/>
          <p:nvPr/>
        </p:nvSpPr>
        <p:spPr>
          <a:xfrm>
            <a:off x="7295" y="-13097"/>
            <a:ext cx="12195493" cy="6871097"/>
          </a:xfrm>
          <a:custGeom>
            <a:avLst/>
            <a:gdLst>
              <a:gd name="connsiteX0" fmla="*/ 12195493 w 12195493"/>
              <a:gd name="connsiteY0" fmla="*/ 6862256 h 6864575"/>
              <a:gd name="connsiteX1" fmla="*/ 12195493 w 12195493"/>
              <a:gd name="connsiteY1" fmla="*/ 6864575 h 6864575"/>
              <a:gd name="connsiteX2" fmla="*/ 12194241 w 12195493"/>
              <a:gd name="connsiteY2" fmla="*/ 6864575 h 6864575"/>
              <a:gd name="connsiteX3" fmla="*/ 12195493 w 12195493"/>
              <a:gd name="connsiteY3" fmla="*/ 6695306 h 6864575"/>
              <a:gd name="connsiteX4" fmla="*/ 12195493 w 12195493"/>
              <a:gd name="connsiteY4" fmla="*/ 6778783 h 6864575"/>
              <a:gd name="connsiteX5" fmla="*/ 12149183 w 12195493"/>
              <a:gd name="connsiteY5" fmla="*/ 6864575 h 6864575"/>
              <a:gd name="connsiteX6" fmla="*/ 12104123 w 12195493"/>
              <a:gd name="connsiteY6" fmla="*/ 6864575 h 6864575"/>
              <a:gd name="connsiteX7" fmla="*/ 12195493 w 12195493"/>
              <a:gd name="connsiteY7" fmla="*/ 6527179 h 6864575"/>
              <a:gd name="connsiteX8" fmla="*/ 12195493 w 12195493"/>
              <a:gd name="connsiteY8" fmla="*/ 6610655 h 6864575"/>
              <a:gd name="connsiteX9" fmla="*/ 12058429 w 12195493"/>
              <a:gd name="connsiteY9" fmla="*/ 6864575 h 6864575"/>
              <a:gd name="connsiteX10" fmla="*/ 12013369 w 12195493"/>
              <a:gd name="connsiteY10" fmla="*/ 6864575 h 6864575"/>
              <a:gd name="connsiteX11" fmla="*/ 12195493 w 12195493"/>
              <a:gd name="connsiteY11" fmla="*/ 6359056 h 6864575"/>
              <a:gd name="connsiteX12" fmla="*/ 12195493 w 12195493"/>
              <a:gd name="connsiteY12" fmla="*/ 6443706 h 6864575"/>
              <a:gd name="connsiteX13" fmla="*/ 11968311 w 12195493"/>
              <a:gd name="connsiteY13" fmla="*/ 6864575 h 6864575"/>
              <a:gd name="connsiteX14" fmla="*/ 11922618 w 12195493"/>
              <a:gd name="connsiteY14" fmla="*/ 6864575 h 6864575"/>
              <a:gd name="connsiteX15" fmla="*/ 12195493 w 12195493"/>
              <a:gd name="connsiteY15" fmla="*/ 6192106 h 6864575"/>
              <a:gd name="connsiteX16" fmla="*/ 12195493 w 12195493"/>
              <a:gd name="connsiteY16" fmla="*/ 6275580 h 6864575"/>
              <a:gd name="connsiteX17" fmla="*/ 11877558 w 12195493"/>
              <a:gd name="connsiteY17" fmla="*/ 6864575 h 6864575"/>
              <a:gd name="connsiteX18" fmla="*/ 11832499 w 12195493"/>
              <a:gd name="connsiteY18" fmla="*/ 6864575 h 6864575"/>
              <a:gd name="connsiteX19" fmla="*/ 12195493 w 12195493"/>
              <a:gd name="connsiteY19" fmla="*/ 6023981 h 6864575"/>
              <a:gd name="connsiteX20" fmla="*/ 12195493 w 12195493"/>
              <a:gd name="connsiteY20" fmla="*/ 6107454 h 6864575"/>
              <a:gd name="connsiteX21" fmla="*/ 11786805 w 12195493"/>
              <a:gd name="connsiteY21" fmla="*/ 6864575 h 6864575"/>
              <a:gd name="connsiteX22" fmla="*/ 11741747 w 12195493"/>
              <a:gd name="connsiteY22" fmla="*/ 6864575 h 6864575"/>
              <a:gd name="connsiteX23" fmla="*/ 12195493 w 12195493"/>
              <a:gd name="connsiteY23" fmla="*/ 5855857 h 6864575"/>
              <a:gd name="connsiteX24" fmla="*/ 12195493 w 12195493"/>
              <a:gd name="connsiteY24" fmla="*/ 5940504 h 6864575"/>
              <a:gd name="connsiteX25" fmla="*/ 11696687 w 12195493"/>
              <a:gd name="connsiteY25" fmla="*/ 6864575 h 6864575"/>
              <a:gd name="connsiteX26" fmla="*/ 11650995 w 12195493"/>
              <a:gd name="connsiteY26" fmla="*/ 6864575 h 6864575"/>
              <a:gd name="connsiteX27" fmla="*/ 12195493 w 12195493"/>
              <a:gd name="connsiteY27" fmla="*/ 5688906 h 6864575"/>
              <a:gd name="connsiteX28" fmla="*/ 12195493 w 12195493"/>
              <a:gd name="connsiteY28" fmla="*/ 5772379 h 6864575"/>
              <a:gd name="connsiteX29" fmla="*/ 11605934 w 12195493"/>
              <a:gd name="connsiteY29" fmla="*/ 6864575 h 6864575"/>
              <a:gd name="connsiteX30" fmla="*/ 11560876 w 12195493"/>
              <a:gd name="connsiteY30" fmla="*/ 6864575 h 6864575"/>
              <a:gd name="connsiteX31" fmla="*/ 12195493 w 12195493"/>
              <a:gd name="connsiteY31" fmla="*/ 5520780 h 6864575"/>
              <a:gd name="connsiteX32" fmla="*/ 12195493 w 12195493"/>
              <a:gd name="connsiteY32" fmla="*/ 5604254 h 6864575"/>
              <a:gd name="connsiteX33" fmla="*/ 11515181 w 12195493"/>
              <a:gd name="connsiteY33" fmla="*/ 6864575 h 6864575"/>
              <a:gd name="connsiteX34" fmla="*/ 11470123 w 12195493"/>
              <a:gd name="connsiteY34" fmla="*/ 6864575 h 6864575"/>
              <a:gd name="connsiteX35" fmla="*/ 12195493 w 12195493"/>
              <a:gd name="connsiteY35" fmla="*/ 5352654 h 6864575"/>
              <a:gd name="connsiteX36" fmla="*/ 12195493 w 12195493"/>
              <a:gd name="connsiteY36" fmla="*/ 5437305 h 6864575"/>
              <a:gd name="connsiteX37" fmla="*/ 11425064 w 12195493"/>
              <a:gd name="connsiteY37" fmla="*/ 6864575 h 6864575"/>
              <a:gd name="connsiteX38" fmla="*/ 11379370 w 12195493"/>
              <a:gd name="connsiteY38" fmla="*/ 6864575 h 6864575"/>
              <a:gd name="connsiteX39" fmla="*/ 12195493 w 12195493"/>
              <a:gd name="connsiteY39" fmla="*/ 5185706 h 6864575"/>
              <a:gd name="connsiteX40" fmla="*/ 12195493 w 12195493"/>
              <a:gd name="connsiteY40" fmla="*/ 5269180 h 6864575"/>
              <a:gd name="connsiteX41" fmla="*/ 11334311 w 12195493"/>
              <a:gd name="connsiteY41" fmla="*/ 6864575 h 6864575"/>
              <a:gd name="connsiteX42" fmla="*/ 11289253 w 12195493"/>
              <a:gd name="connsiteY42" fmla="*/ 6864575 h 6864575"/>
              <a:gd name="connsiteX43" fmla="*/ 12195493 w 12195493"/>
              <a:gd name="connsiteY43" fmla="*/ 5017580 h 6864575"/>
              <a:gd name="connsiteX44" fmla="*/ 12195493 w 12195493"/>
              <a:gd name="connsiteY44" fmla="*/ 5101055 h 6864575"/>
              <a:gd name="connsiteX45" fmla="*/ 11243559 w 12195493"/>
              <a:gd name="connsiteY45" fmla="*/ 6864575 h 6864575"/>
              <a:gd name="connsiteX46" fmla="*/ 11198500 w 12195493"/>
              <a:gd name="connsiteY46" fmla="*/ 6864575 h 6864575"/>
              <a:gd name="connsiteX47" fmla="*/ 12195493 w 12195493"/>
              <a:gd name="connsiteY47" fmla="*/ 4849453 h 6864575"/>
              <a:gd name="connsiteX48" fmla="*/ 12195493 w 12195493"/>
              <a:gd name="connsiteY48" fmla="*/ 4934105 h 6864575"/>
              <a:gd name="connsiteX49" fmla="*/ 11153440 w 12195493"/>
              <a:gd name="connsiteY49" fmla="*/ 6864575 h 6864575"/>
              <a:gd name="connsiteX50" fmla="*/ 11107746 w 12195493"/>
              <a:gd name="connsiteY50" fmla="*/ 6864575 h 6864575"/>
              <a:gd name="connsiteX51" fmla="*/ 12195493 w 12195493"/>
              <a:gd name="connsiteY51" fmla="*/ 4682506 h 6864575"/>
              <a:gd name="connsiteX52" fmla="*/ 12195493 w 12195493"/>
              <a:gd name="connsiteY52" fmla="*/ 4765981 h 6864575"/>
              <a:gd name="connsiteX53" fmla="*/ 11062688 w 12195493"/>
              <a:gd name="connsiteY53" fmla="*/ 6864575 h 6864575"/>
              <a:gd name="connsiteX54" fmla="*/ 11017630 w 12195493"/>
              <a:gd name="connsiteY54" fmla="*/ 6864575 h 6864575"/>
              <a:gd name="connsiteX55" fmla="*/ 12195493 w 12195493"/>
              <a:gd name="connsiteY55" fmla="*/ 4514379 h 6864575"/>
              <a:gd name="connsiteX56" fmla="*/ 12195493 w 12195493"/>
              <a:gd name="connsiteY56" fmla="*/ 4597854 h 6864575"/>
              <a:gd name="connsiteX57" fmla="*/ 10971935 w 12195493"/>
              <a:gd name="connsiteY57" fmla="*/ 6864575 h 6864575"/>
              <a:gd name="connsiteX58" fmla="*/ 10926876 w 12195493"/>
              <a:gd name="connsiteY58" fmla="*/ 6864575 h 6864575"/>
              <a:gd name="connsiteX59" fmla="*/ 12195493 w 12195493"/>
              <a:gd name="connsiteY59" fmla="*/ 4346255 h 6864575"/>
              <a:gd name="connsiteX60" fmla="*/ 12195493 w 12195493"/>
              <a:gd name="connsiteY60" fmla="*/ 4430906 h 6864575"/>
              <a:gd name="connsiteX61" fmla="*/ 10881818 w 12195493"/>
              <a:gd name="connsiteY61" fmla="*/ 6864575 h 6864575"/>
              <a:gd name="connsiteX62" fmla="*/ 10836123 w 12195493"/>
              <a:gd name="connsiteY62" fmla="*/ 6864575 h 6864575"/>
              <a:gd name="connsiteX63" fmla="*/ 12195493 w 12195493"/>
              <a:gd name="connsiteY63" fmla="*/ 4179304 h 6864575"/>
              <a:gd name="connsiteX64" fmla="*/ 12195493 w 12195493"/>
              <a:gd name="connsiteY64" fmla="*/ 4262780 h 6864575"/>
              <a:gd name="connsiteX65" fmla="*/ 10791065 w 12195493"/>
              <a:gd name="connsiteY65" fmla="*/ 6864575 h 6864575"/>
              <a:gd name="connsiteX66" fmla="*/ 10746005 w 12195493"/>
              <a:gd name="connsiteY66" fmla="*/ 6864575 h 6864575"/>
              <a:gd name="connsiteX67" fmla="*/ 12195493 w 12195493"/>
              <a:gd name="connsiteY67" fmla="*/ 4011178 h 6864575"/>
              <a:gd name="connsiteX68" fmla="*/ 12195493 w 12195493"/>
              <a:gd name="connsiteY68" fmla="*/ 4094654 h 6864575"/>
              <a:gd name="connsiteX69" fmla="*/ 10700312 w 12195493"/>
              <a:gd name="connsiteY69" fmla="*/ 6864575 h 6864575"/>
              <a:gd name="connsiteX70" fmla="*/ 10655252 w 12195493"/>
              <a:gd name="connsiteY70" fmla="*/ 6864575 h 6864575"/>
              <a:gd name="connsiteX71" fmla="*/ 12195493 w 12195493"/>
              <a:gd name="connsiteY71" fmla="*/ 3843054 h 6864575"/>
              <a:gd name="connsiteX72" fmla="*/ 12195493 w 12195493"/>
              <a:gd name="connsiteY72" fmla="*/ 3927706 h 6864575"/>
              <a:gd name="connsiteX73" fmla="*/ 10610194 w 12195493"/>
              <a:gd name="connsiteY73" fmla="*/ 6864575 h 6864575"/>
              <a:gd name="connsiteX74" fmla="*/ 10564500 w 12195493"/>
              <a:gd name="connsiteY74" fmla="*/ 6864575 h 6864575"/>
              <a:gd name="connsiteX75" fmla="*/ 12195493 w 12195493"/>
              <a:gd name="connsiteY75" fmla="*/ 3676104 h 6864575"/>
              <a:gd name="connsiteX76" fmla="*/ 12195493 w 12195493"/>
              <a:gd name="connsiteY76" fmla="*/ 3759579 h 6864575"/>
              <a:gd name="connsiteX77" fmla="*/ 10519441 w 12195493"/>
              <a:gd name="connsiteY77" fmla="*/ 6864575 h 6864575"/>
              <a:gd name="connsiteX78" fmla="*/ 10474381 w 12195493"/>
              <a:gd name="connsiteY78" fmla="*/ 6864575 h 6864575"/>
              <a:gd name="connsiteX79" fmla="*/ 12195493 w 12195493"/>
              <a:gd name="connsiteY79" fmla="*/ 3507980 h 6864575"/>
              <a:gd name="connsiteX80" fmla="*/ 12195493 w 12195493"/>
              <a:gd name="connsiteY80" fmla="*/ 3591453 h 6864575"/>
              <a:gd name="connsiteX81" fmla="*/ 10428689 w 12195493"/>
              <a:gd name="connsiteY81" fmla="*/ 6864575 h 6864575"/>
              <a:gd name="connsiteX82" fmla="*/ 10383631 w 12195493"/>
              <a:gd name="connsiteY82" fmla="*/ 6864575 h 6864575"/>
              <a:gd name="connsiteX83" fmla="*/ 12195493 w 12195493"/>
              <a:gd name="connsiteY83" fmla="*/ 3339854 h 6864575"/>
              <a:gd name="connsiteX84" fmla="*/ 12195493 w 12195493"/>
              <a:gd name="connsiteY84" fmla="*/ 3424504 h 6864575"/>
              <a:gd name="connsiteX85" fmla="*/ 10338570 w 12195493"/>
              <a:gd name="connsiteY85" fmla="*/ 6864575 h 6864575"/>
              <a:gd name="connsiteX86" fmla="*/ 10292877 w 12195493"/>
              <a:gd name="connsiteY86" fmla="*/ 6864575 h 6864575"/>
              <a:gd name="connsiteX87" fmla="*/ 12195493 w 12195493"/>
              <a:gd name="connsiteY87" fmla="*/ 3172904 h 6864575"/>
              <a:gd name="connsiteX88" fmla="*/ 12195493 w 12195493"/>
              <a:gd name="connsiteY88" fmla="*/ 3256377 h 6864575"/>
              <a:gd name="connsiteX89" fmla="*/ 10247817 w 12195493"/>
              <a:gd name="connsiteY89" fmla="*/ 6864575 h 6864575"/>
              <a:gd name="connsiteX90" fmla="*/ 10202759 w 12195493"/>
              <a:gd name="connsiteY90" fmla="*/ 6864575 h 6864575"/>
              <a:gd name="connsiteX91" fmla="*/ 12195493 w 12195493"/>
              <a:gd name="connsiteY91" fmla="*/ 3004780 h 6864575"/>
              <a:gd name="connsiteX92" fmla="*/ 12195493 w 12195493"/>
              <a:gd name="connsiteY92" fmla="*/ 3088253 h 6864575"/>
              <a:gd name="connsiteX93" fmla="*/ 10157065 w 12195493"/>
              <a:gd name="connsiteY93" fmla="*/ 6864575 h 6864575"/>
              <a:gd name="connsiteX94" fmla="*/ 10112006 w 12195493"/>
              <a:gd name="connsiteY94" fmla="*/ 6864575 h 6864575"/>
              <a:gd name="connsiteX95" fmla="*/ 12195493 w 12195493"/>
              <a:gd name="connsiteY95" fmla="*/ 2836653 h 6864575"/>
              <a:gd name="connsiteX96" fmla="*/ 12195493 w 12195493"/>
              <a:gd name="connsiteY96" fmla="*/ 2921303 h 6864575"/>
              <a:gd name="connsiteX97" fmla="*/ 10066946 w 12195493"/>
              <a:gd name="connsiteY97" fmla="*/ 6864575 h 6864575"/>
              <a:gd name="connsiteX98" fmla="*/ 10021253 w 12195493"/>
              <a:gd name="connsiteY98" fmla="*/ 6864575 h 6864575"/>
              <a:gd name="connsiteX99" fmla="*/ 12195493 w 12195493"/>
              <a:gd name="connsiteY99" fmla="*/ 2669703 h 6864575"/>
              <a:gd name="connsiteX100" fmla="*/ 12195493 w 12195493"/>
              <a:gd name="connsiteY100" fmla="*/ 2753178 h 6864575"/>
              <a:gd name="connsiteX101" fmla="*/ 9976193 w 12195493"/>
              <a:gd name="connsiteY101" fmla="*/ 6864575 h 6864575"/>
              <a:gd name="connsiteX102" fmla="*/ 9931135 w 12195493"/>
              <a:gd name="connsiteY102" fmla="*/ 6864575 h 6864575"/>
              <a:gd name="connsiteX103" fmla="*/ 12195493 w 12195493"/>
              <a:gd name="connsiteY103" fmla="*/ 2501579 h 6864575"/>
              <a:gd name="connsiteX104" fmla="*/ 12195493 w 12195493"/>
              <a:gd name="connsiteY104" fmla="*/ 2585054 h 6864575"/>
              <a:gd name="connsiteX105" fmla="*/ 9885442 w 12195493"/>
              <a:gd name="connsiteY105" fmla="*/ 6864575 h 6864575"/>
              <a:gd name="connsiteX106" fmla="*/ 9840382 w 12195493"/>
              <a:gd name="connsiteY106" fmla="*/ 6864575 h 6864575"/>
              <a:gd name="connsiteX107" fmla="*/ 12195493 w 12195493"/>
              <a:gd name="connsiteY107" fmla="*/ 2333451 h 6864575"/>
              <a:gd name="connsiteX108" fmla="*/ 12195493 w 12195493"/>
              <a:gd name="connsiteY108" fmla="*/ 2417640 h 6864575"/>
              <a:gd name="connsiteX109" fmla="*/ 9794711 w 12195493"/>
              <a:gd name="connsiteY109" fmla="*/ 6864575 h 6864575"/>
              <a:gd name="connsiteX110" fmla="*/ 9749629 w 12195493"/>
              <a:gd name="connsiteY110" fmla="*/ 6864575 h 6864575"/>
              <a:gd name="connsiteX111" fmla="*/ 12195493 w 12195493"/>
              <a:gd name="connsiteY111" fmla="*/ 2165327 h 6864575"/>
              <a:gd name="connsiteX112" fmla="*/ 12195493 w 12195493"/>
              <a:gd name="connsiteY112" fmla="*/ 2249978 h 6864575"/>
              <a:gd name="connsiteX113" fmla="*/ 9704571 w 12195493"/>
              <a:gd name="connsiteY113" fmla="*/ 6864575 h 6864575"/>
              <a:gd name="connsiteX114" fmla="*/ 9658876 w 12195493"/>
              <a:gd name="connsiteY114" fmla="*/ 6864575 h 6864575"/>
              <a:gd name="connsiteX115" fmla="*/ 12195493 w 12195493"/>
              <a:gd name="connsiteY115" fmla="*/ 1998377 h 6864575"/>
              <a:gd name="connsiteX116" fmla="*/ 12195493 w 12195493"/>
              <a:gd name="connsiteY116" fmla="*/ 2081854 h 6864575"/>
              <a:gd name="connsiteX117" fmla="*/ 9613818 w 12195493"/>
              <a:gd name="connsiteY117" fmla="*/ 6864575 h 6864575"/>
              <a:gd name="connsiteX118" fmla="*/ 9568758 w 12195493"/>
              <a:gd name="connsiteY118" fmla="*/ 6864575 h 6864575"/>
              <a:gd name="connsiteX119" fmla="*/ 12195493 w 12195493"/>
              <a:gd name="connsiteY119" fmla="*/ 1830252 h 6864575"/>
              <a:gd name="connsiteX120" fmla="*/ 12195493 w 12195493"/>
              <a:gd name="connsiteY120" fmla="*/ 1913727 h 6864575"/>
              <a:gd name="connsiteX121" fmla="*/ 9523066 w 12195493"/>
              <a:gd name="connsiteY121" fmla="*/ 6864575 h 6864575"/>
              <a:gd name="connsiteX122" fmla="*/ 9478005 w 12195493"/>
              <a:gd name="connsiteY122" fmla="*/ 6864575 h 6864575"/>
              <a:gd name="connsiteX123" fmla="*/ 12195493 w 12195493"/>
              <a:gd name="connsiteY123" fmla="*/ 1662126 h 6864575"/>
              <a:gd name="connsiteX124" fmla="*/ 12195493 w 12195493"/>
              <a:gd name="connsiteY124" fmla="*/ 1746777 h 6864575"/>
              <a:gd name="connsiteX125" fmla="*/ 9432948 w 12195493"/>
              <a:gd name="connsiteY125" fmla="*/ 6864575 h 6864575"/>
              <a:gd name="connsiteX126" fmla="*/ 9387254 w 12195493"/>
              <a:gd name="connsiteY126" fmla="*/ 6864575 h 6864575"/>
              <a:gd name="connsiteX127" fmla="*/ 12195493 w 12195493"/>
              <a:gd name="connsiteY127" fmla="*/ 1495179 h 6864575"/>
              <a:gd name="connsiteX128" fmla="*/ 12195493 w 12195493"/>
              <a:gd name="connsiteY128" fmla="*/ 1578652 h 6864575"/>
              <a:gd name="connsiteX129" fmla="*/ 9342194 w 12195493"/>
              <a:gd name="connsiteY129" fmla="*/ 6864575 h 6864575"/>
              <a:gd name="connsiteX130" fmla="*/ 9297134 w 12195493"/>
              <a:gd name="connsiteY130" fmla="*/ 6864575 h 6864575"/>
              <a:gd name="connsiteX131" fmla="*/ 12195493 w 12195493"/>
              <a:gd name="connsiteY131" fmla="*/ 1327052 h 6864575"/>
              <a:gd name="connsiteX132" fmla="*/ 12195493 w 12195493"/>
              <a:gd name="connsiteY132" fmla="*/ 1410525 h 6864575"/>
              <a:gd name="connsiteX133" fmla="*/ 9251441 w 12195493"/>
              <a:gd name="connsiteY133" fmla="*/ 6864575 h 6864575"/>
              <a:gd name="connsiteX134" fmla="*/ 9206383 w 12195493"/>
              <a:gd name="connsiteY134" fmla="*/ 6864575 h 6864575"/>
              <a:gd name="connsiteX135" fmla="*/ 12195493 w 12195493"/>
              <a:gd name="connsiteY135" fmla="*/ 1158928 h 6864575"/>
              <a:gd name="connsiteX136" fmla="*/ 12195493 w 12195493"/>
              <a:gd name="connsiteY136" fmla="*/ 1243576 h 6864575"/>
              <a:gd name="connsiteX137" fmla="*/ 9161323 w 12195493"/>
              <a:gd name="connsiteY137" fmla="*/ 6864575 h 6864575"/>
              <a:gd name="connsiteX138" fmla="*/ 9115631 w 12195493"/>
              <a:gd name="connsiteY138" fmla="*/ 6864575 h 6864575"/>
              <a:gd name="connsiteX139" fmla="*/ 12195493 w 12195493"/>
              <a:gd name="connsiteY139" fmla="*/ 991978 h 6864575"/>
              <a:gd name="connsiteX140" fmla="*/ 12195493 w 12195493"/>
              <a:gd name="connsiteY140" fmla="*/ 1075452 h 6864575"/>
              <a:gd name="connsiteX141" fmla="*/ 9070571 w 12195493"/>
              <a:gd name="connsiteY141" fmla="*/ 6864575 h 6864575"/>
              <a:gd name="connsiteX142" fmla="*/ 9025513 w 12195493"/>
              <a:gd name="connsiteY142" fmla="*/ 6864575 h 6864575"/>
              <a:gd name="connsiteX143" fmla="*/ 12195493 w 12195493"/>
              <a:gd name="connsiteY143" fmla="*/ 823851 h 6864575"/>
              <a:gd name="connsiteX144" fmla="*/ 12195493 w 12195493"/>
              <a:gd name="connsiteY144" fmla="*/ 907327 h 6864575"/>
              <a:gd name="connsiteX145" fmla="*/ 8979817 w 12195493"/>
              <a:gd name="connsiteY145" fmla="*/ 6864575 h 6864575"/>
              <a:gd name="connsiteX146" fmla="*/ 8934759 w 12195493"/>
              <a:gd name="connsiteY146" fmla="*/ 6864575 h 6864575"/>
              <a:gd name="connsiteX147" fmla="*/ 12195493 w 12195493"/>
              <a:gd name="connsiteY147" fmla="*/ 655726 h 6864575"/>
              <a:gd name="connsiteX148" fmla="*/ 12195493 w 12195493"/>
              <a:gd name="connsiteY148" fmla="*/ 740374 h 6864575"/>
              <a:gd name="connsiteX149" fmla="*/ 8889699 w 12195493"/>
              <a:gd name="connsiteY149" fmla="*/ 6864575 h 6864575"/>
              <a:gd name="connsiteX150" fmla="*/ 8844006 w 12195493"/>
              <a:gd name="connsiteY150" fmla="*/ 6864575 h 6864575"/>
              <a:gd name="connsiteX151" fmla="*/ 12195493 w 12195493"/>
              <a:gd name="connsiteY151" fmla="*/ 488777 h 6864575"/>
              <a:gd name="connsiteX152" fmla="*/ 12195493 w 12195493"/>
              <a:gd name="connsiteY152" fmla="*/ 572253 h 6864575"/>
              <a:gd name="connsiteX153" fmla="*/ 8798946 w 12195493"/>
              <a:gd name="connsiteY153" fmla="*/ 6864575 h 6864575"/>
              <a:gd name="connsiteX154" fmla="*/ 8753889 w 12195493"/>
              <a:gd name="connsiteY154" fmla="*/ 6864575 h 6864575"/>
              <a:gd name="connsiteX155" fmla="*/ 12195493 w 12195493"/>
              <a:gd name="connsiteY155" fmla="*/ 320649 h 6864575"/>
              <a:gd name="connsiteX156" fmla="*/ 12195493 w 12195493"/>
              <a:gd name="connsiteY156" fmla="*/ 404126 h 6864575"/>
              <a:gd name="connsiteX157" fmla="*/ 8708195 w 12195493"/>
              <a:gd name="connsiteY157" fmla="*/ 6864575 h 6864575"/>
              <a:gd name="connsiteX158" fmla="*/ 8663135 w 12195493"/>
              <a:gd name="connsiteY158" fmla="*/ 6864575 h 6864575"/>
              <a:gd name="connsiteX159" fmla="*/ 12195493 w 12195493"/>
              <a:gd name="connsiteY159" fmla="*/ 152525 h 6864575"/>
              <a:gd name="connsiteX160" fmla="*/ 12195493 w 12195493"/>
              <a:gd name="connsiteY160" fmla="*/ 237177 h 6864575"/>
              <a:gd name="connsiteX161" fmla="*/ 8618076 w 12195493"/>
              <a:gd name="connsiteY161" fmla="*/ 6864575 h 6864575"/>
              <a:gd name="connsiteX162" fmla="*/ 8572382 w 12195493"/>
              <a:gd name="connsiteY162" fmla="*/ 6864575 h 6864575"/>
              <a:gd name="connsiteX163" fmla="*/ 12187707 w 12195493"/>
              <a:gd name="connsiteY163" fmla="*/ 0 h 6864575"/>
              <a:gd name="connsiteX164" fmla="*/ 12195493 w 12195493"/>
              <a:gd name="connsiteY164" fmla="*/ 0 h 6864575"/>
              <a:gd name="connsiteX165" fmla="*/ 12195493 w 12195493"/>
              <a:gd name="connsiteY165" fmla="*/ 69053 h 6864575"/>
              <a:gd name="connsiteX166" fmla="*/ 8527327 w 12195493"/>
              <a:gd name="connsiteY166" fmla="*/ 6864575 h 6864575"/>
              <a:gd name="connsiteX167" fmla="*/ 8482266 w 12195493"/>
              <a:gd name="connsiteY167" fmla="*/ 6864575 h 6864575"/>
              <a:gd name="connsiteX168" fmla="*/ 12096954 w 12195493"/>
              <a:gd name="connsiteY168" fmla="*/ 0 h 6864575"/>
              <a:gd name="connsiteX169" fmla="*/ 12142013 w 12195493"/>
              <a:gd name="connsiteY169" fmla="*/ 0 h 6864575"/>
              <a:gd name="connsiteX170" fmla="*/ 8436573 w 12195493"/>
              <a:gd name="connsiteY170" fmla="*/ 6864575 h 6864575"/>
              <a:gd name="connsiteX171" fmla="*/ 8391513 w 12195493"/>
              <a:gd name="connsiteY171" fmla="*/ 6864575 h 6864575"/>
              <a:gd name="connsiteX172" fmla="*/ 12006203 w 12195493"/>
              <a:gd name="connsiteY172" fmla="*/ 0 h 6864575"/>
              <a:gd name="connsiteX173" fmla="*/ 12051895 w 12195493"/>
              <a:gd name="connsiteY173" fmla="*/ 0 h 6864575"/>
              <a:gd name="connsiteX174" fmla="*/ 8346455 w 12195493"/>
              <a:gd name="connsiteY174" fmla="*/ 6864575 h 6864575"/>
              <a:gd name="connsiteX175" fmla="*/ 8300759 w 12195493"/>
              <a:gd name="connsiteY175" fmla="*/ 6864575 h 6864575"/>
              <a:gd name="connsiteX176" fmla="*/ 11916083 w 12195493"/>
              <a:gd name="connsiteY176" fmla="*/ 0 h 6864575"/>
              <a:gd name="connsiteX177" fmla="*/ 11961143 w 12195493"/>
              <a:gd name="connsiteY177" fmla="*/ 0 h 6864575"/>
              <a:gd name="connsiteX178" fmla="*/ 8255703 w 12195493"/>
              <a:gd name="connsiteY178" fmla="*/ 6864575 h 6864575"/>
              <a:gd name="connsiteX179" fmla="*/ 8210644 w 12195493"/>
              <a:gd name="connsiteY179" fmla="*/ 6864575 h 6864575"/>
              <a:gd name="connsiteX180" fmla="*/ 11825331 w 12195493"/>
              <a:gd name="connsiteY180" fmla="*/ 0 h 6864575"/>
              <a:gd name="connsiteX181" fmla="*/ 11870389 w 12195493"/>
              <a:gd name="connsiteY181" fmla="*/ 0 h 6864575"/>
              <a:gd name="connsiteX182" fmla="*/ 8164950 w 12195493"/>
              <a:gd name="connsiteY182" fmla="*/ 6864575 h 6864575"/>
              <a:gd name="connsiteX183" fmla="*/ 8119890 w 12195493"/>
              <a:gd name="connsiteY183" fmla="*/ 6864575 h 6864575"/>
              <a:gd name="connsiteX184" fmla="*/ 11734579 w 12195493"/>
              <a:gd name="connsiteY184" fmla="*/ 0 h 6864575"/>
              <a:gd name="connsiteX185" fmla="*/ 11780271 w 12195493"/>
              <a:gd name="connsiteY185" fmla="*/ 0 h 6864575"/>
              <a:gd name="connsiteX186" fmla="*/ 8074832 w 12195493"/>
              <a:gd name="connsiteY186" fmla="*/ 6864575 h 6864575"/>
              <a:gd name="connsiteX187" fmla="*/ 8029138 w 12195493"/>
              <a:gd name="connsiteY187" fmla="*/ 6864575 h 6864575"/>
              <a:gd name="connsiteX188" fmla="*/ 11644461 w 12195493"/>
              <a:gd name="connsiteY188" fmla="*/ 0 h 6864575"/>
              <a:gd name="connsiteX189" fmla="*/ 11689519 w 12195493"/>
              <a:gd name="connsiteY189" fmla="*/ 0 h 6864575"/>
              <a:gd name="connsiteX190" fmla="*/ 7984078 w 12195493"/>
              <a:gd name="connsiteY190" fmla="*/ 6864575 h 6864575"/>
              <a:gd name="connsiteX191" fmla="*/ 7939019 w 12195493"/>
              <a:gd name="connsiteY191" fmla="*/ 6864575 h 6864575"/>
              <a:gd name="connsiteX192" fmla="*/ 11553707 w 12195493"/>
              <a:gd name="connsiteY192" fmla="*/ 0 h 6864575"/>
              <a:gd name="connsiteX193" fmla="*/ 11598765 w 12195493"/>
              <a:gd name="connsiteY193" fmla="*/ 0 h 6864575"/>
              <a:gd name="connsiteX194" fmla="*/ 7893326 w 12195493"/>
              <a:gd name="connsiteY194" fmla="*/ 6864575 h 6864575"/>
              <a:gd name="connsiteX195" fmla="*/ 7848267 w 12195493"/>
              <a:gd name="connsiteY195" fmla="*/ 6864575 h 6864575"/>
              <a:gd name="connsiteX196" fmla="*/ 11462955 w 12195493"/>
              <a:gd name="connsiteY196" fmla="*/ 0 h 6864575"/>
              <a:gd name="connsiteX197" fmla="*/ 11508648 w 12195493"/>
              <a:gd name="connsiteY197" fmla="*/ 0 h 6864575"/>
              <a:gd name="connsiteX198" fmla="*/ 7803208 w 12195493"/>
              <a:gd name="connsiteY198" fmla="*/ 6864575 h 6864575"/>
              <a:gd name="connsiteX199" fmla="*/ 7757514 w 12195493"/>
              <a:gd name="connsiteY199" fmla="*/ 6864575 h 6864575"/>
              <a:gd name="connsiteX200" fmla="*/ 11372837 w 12195493"/>
              <a:gd name="connsiteY200" fmla="*/ 0 h 6864575"/>
              <a:gd name="connsiteX201" fmla="*/ 11417895 w 12195493"/>
              <a:gd name="connsiteY201" fmla="*/ 0 h 6864575"/>
              <a:gd name="connsiteX202" fmla="*/ 7712456 w 12195493"/>
              <a:gd name="connsiteY202" fmla="*/ 6864575 h 6864575"/>
              <a:gd name="connsiteX203" fmla="*/ 7667397 w 12195493"/>
              <a:gd name="connsiteY203" fmla="*/ 6864575 h 6864575"/>
              <a:gd name="connsiteX204" fmla="*/ 11282084 w 12195493"/>
              <a:gd name="connsiteY204" fmla="*/ 0 h 6864575"/>
              <a:gd name="connsiteX205" fmla="*/ 11327143 w 12195493"/>
              <a:gd name="connsiteY205" fmla="*/ 0 h 6864575"/>
              <a:gd name="connsiteX206" fmla="*/ 7621703 w 12195493"/>
              <a:gd name="connsiteY206" fmla="*/ 6864575 h 6864575"/>
              <a:gd name="connsiteX207" fmla="*/ 7576644 w 12195493"/>
              <a:gd name="connsiteY207" fmla="*/ 6864575 h 6864575"/>
              <a:gd name="connsiteX208" fmla="*/ 11191332 w 12195493"/>
              <a:gd name="connsiteY208" fmla="*/ 0 h 6864575"/>
              <a:gd name="connsiteX209" fmla="*/ 11237024 w 12195493"/>
              <a:gd name="connsiteY209" fmla="*/ 0 h 6864575"/>
              <a:gd name="connsiteX210" fmla="*/ 7531585 w 12195493"/>
              <a:gd name="connsiteY210" fmla="*/ 6864575 h 6864575"/>
              <a:gd name="connsiteX211" fmla="*/ 7485892 w 12195493"/>
              <a:gd name="connsiteY211" fmla="*/ 6864575 h 6864575"/>
              <a:gd name="connsiteX212" fmla="*/ 11101214 w 12195493"/>
              <a:gd name="connsiteY212" fmla="*/ 0 h 6864575"/>
              <a:gd name="connsiteX213" fmla="*/ 11146274 w 12195493"/>
              <a:gd name="connsiteY213" fmla="*/ 0 h 6864575"/>
              <a:gd name="connsiteX214" fmla="*/ 7440833 w 12195493"/>
              <a:gd name="connsiteY214" fmla="*/ 6864575 h 6864575"/>
              <a:gd name="connsiteX215" fmla="*/ 7395773 w 12195493"/>
              <a:gd name="connsiteY215" fmla="*/ 6864575 h 6864575"/>
              <a:gd name="connsiteX216" fmla="*/ 11010461 w 12195493"/>
              <a:gd name="connsiteY216" fmla="*/ 0 h 6864575"/>
              <a:gd name="connsiteX217" fmla="*/ 11055521 w 12195493"/>
              <a:gd name="connsiteY217" fmla="*/ 0 h 6864575"/>
              <a:gd name="connsiteX218" fmla="*/ 7350079 w 12195493"/>
              <a:gd name="connsiteY218" fmla="*/ 6864575 h 6864575"/>
              <a:gd name="connsiteX219" fmla="*/ 7305020 w 12195493"/>
              <a:gd name="connsiteY219" fmla="*/ 6864575 h 6864575"/>
              <a:gd name="connsiteX220" fmla="*/ 10919708 w 12195493"/>
              <a:gd name="connsiteY220" fmla="*/ 0 h 6864575"/>
              <a:gd name="connsiteX221" fmla="*/ 10965403 w 12195493"/>
              <a:gd name="connsiteY221" fmla="*/ 0 h 6864575"/>
              <a:gd name="connsiteX222" fmla="*/ 7259962 w 12195493"/>
              <a:gd name="connsiteY222" fmla="*/ 6864575 h 6864575"/>
              <a:gd name="connsiteX223" fmla="*/ 7214267 w 12195493"/>
              <a:gd name="connsiteY223" fmla="*/ 6864575 h 6864575"/>
              <a:gd name="connsiteX224" fmla="*/ 10829590 w 12195493"/>
              <a:gd name="connsiteY224" fmla="*/ 0 h 6864575"/>
              <a:gd name="connsiteX225" fmla="*/ 10874650 w 12195493"/>
              <a:gd name="connsiteY225" fmla="*/ 0 h 6864575"/>
              <a:gd name="connsiteX226" fmla="*/ 7169209 w 12195493"/>
              <a:gd name="connsiteY226" fmla="*/ 6864575 h 6864575"/>
              <a:gd name="connsiteX227" fmla="*/ 7124150 w 12195493"/>
              <a:gd name="connsiteY227" fmla="*/ 6864575 h 6864575"/>
              <a:gd name="connsiteX228" fmla="*/ 10738837 w 12195493"/>
              <a:gd name="connsiteY228" fmla="*/ 0 h 6864575"/>
              <a:gd name="connsiteX229" fmla="*/ 10783897 w 12195493"/>
              <a:gd name="connsiteY229" fmla="*/ 0 h 6864575"/>
              <a:gd name="connsiteX230" fmla="*/ 7078457 w 12195493"/>
              <a:gd name="connsiteY230" fmla="*/ 6864575 h 6864575"/>
              <a:gd name="connsiteX231" fmla="*/ 7033397 w 12195493"/>
              <a:gd name="connsiteY231" fmla="*/ 6864575 h 6864575"/>
              <a:gd name="connsiteX232" fmla="*/ 10648086 w 12195493"/>
              <a:gd name="connsiteY232" fmla="*/ 0 h 6864575"/>
              <a:gd name="connsiteX233" fmla="*/ 10693779 w 12195493"/>
              <a:gd name="connsiteY233" fmla="*/ 0 h 6864575"/>
              <a:gd name="connsiteX234" fmla="*/ 6988338 w 12195493"/>
              <a:gd name="connsiteY234" fmla="*/ 6864575 h 6864575"/>
              <a:gd name="connsiteX235" fmla="*/ 6942645 w 12195493"/>
              <a:gd name="connsiteY235" fmla="*/ 6864575 h 6864575"/>
              <a:gd name="connsiteX236" fmla="*/ 10557966 w 12195493"/>
              <a:gd name="connsiteY236" fmla="*/ 0 h 6864575"/>
              <a:gd name="connsiteX237" fmla="*/ 10603026 w 12195493"/>
              <a:gd name="connsiteY237" fmla="*/ 0 h 6864575"/>
              <a:gd name="connsiteX238" fmla="*/ 6897585 w 12195493"/>
              <a:gd name="connsiteY238" fmla="*/ 6864575 h 6864575"/>
              <a:gd name="connsiteX239" fmla="*/ 6852526 w 12195493"/>
              <a:gd name="connsiteY239" fmla="*/ 6864575 h 6864575"/>
              <a:gd name="connsiteX240" fmla="*/ 10467215 w 12195493"/>
              <a:gd name="connsiteY240" fmla="*/ 0 h 6864575"/>
              <a:gd name="connsiteX241" fmla="*/ 10512273 w 12195493"/>
              <a:gd name="connsiteY241" fmla="*/ 0 h 6864575"/>
              <a:gd name="connsiteX242" fmla="*/ 6806833 w 12195493"/>
              <a:gd name="connsiteY242" fmla="*/ 6864575 h 6864575"/>
              <a:gd name="connsiteX243" fmla="*/ 6761774 w 12195493"/>
              <a:gd name="connsiteY243" fmla="*/ 6864575 h 6864575"/>
              <a:gd name="connsiteX244" fmla="*/ 10376462 w 12195493"/>
              <a:gd name="connsiteY244" fmla="*/ 0 h 6864575"/>
              <a:gd name="connsiteX245" fmla="*/ 10422155 w 12195493"/>
              <a:gd name="connsiteY245" fmla="*/ 0 h 6864575"/>
              <a:gd name="connsiteX246" fmla="*/ 6716713 w 12195493"/>
              <a:gd name="connsiteY246" fmla="*/ 6864575 h 6864575"/>
              <a:gd name="connsiteX247" fmla="*/ 6671021 w 12195493"/>
              <a:gd name="connsiteY247" fmla="*/ 6864575 h 6864575"/>
              <a:gd name="connsiteX248" fmla="*/ 10286344 w 12195493"/>
              <a:gd name="connsiteY248" fmla="*/ 0 h 6864575"/>
              <a:gd name="connsiteX249" fmla="*/ 10331402 w 12195493"/>
              <a:gd name="connsiteY249" fmla="*/ 0 h 6864575"/>
              <a:gd name="connsiteX250" fmla="*/ 6625961 w 12195493"/>
              <a:gd name="connsiteY250" fmla="*/ 6864575 h 6864575"/>
              <a:gd name="connsiteX251" fmla="*/ 6580902 w 12195493"/>
              <a:gd name="connsiteY251" fmla="*/ 6864575 h 6864575"/>
              <a:gd name="connsiteX252" fmla="*/ 10195591 w 12195493"/>
              <a:gd name="connsiteY252" fmla="*/ 0 h 6864575"/>
              <a:gd name="connsiteX253" fmla="*/ 10240649 w 12195493"/>
              <a:gd name="connsiteY253" fmla="*/ 0 h 6864575"/>
              <a:gd name="connsiteX254" fmla="*/ 6535207 w 12195493"/>
              <a:gd name="connsiteY254" fmla="*/ 6864575 h 6864575"/>
              <a:gd name="connsiteX255" fmla="*/ 6490150 w 12195493"/>
              <a:gd name="connsiteY255" fmla="*/ 6864575 h 6864575"/>
              <a:gd name="connsiteX256" fmla="*/ 10104838 w 12195493"/>
              <a:gd name="connsiteY256" fmla="*/ 0 h 6864575"/>
              <a:gd name="connsiteX257" fmla="*/ 10150531 w 12195493"/>
              <a:gd name="connsiteY257" fmla="*/ 0 h 6864575"/>
              <a:gd name="connsiteX258" fmla="*/ 6445090 w 12195493"/>
              <a:gd name="connsiteY258" fmla="*/ 6864575 h 6864575"/>
              <a:gd name="connsiteX259" fmla="*/ 6399398 w 12195493"/>
              <a:gd name="connsiteY259" fmla="*/ 6864575 h 6864575"/>
              <a:gd name="connsiteX260" fmla="*/ 10014720 w 12195493"/>
              <a:gd name="connsiteY260" fmla="*/ 0 h 6864575"/>
              <a:gd name="connsiteX261" fmla="*/ 10059778 w 12195493"/>
              <a:gd name="connsiteY261" fmla="*/ 0 h 6864575"/>
              <a:gd name="connsiteX262" fmla="*/ 6354338 w 12195493"/>
              <a:gd name="connsiteY262" fmla="*/ 6864575 h 6864575"/>
              <a:gd name="connsiteX263" fmla="*/ 6309279 w 12195493"/>
              <a:gd name="connsiteY263" fmla="*/ 6864575 h 6864575"/>
              <a:gd name="connsiteX264" fmla="*/ 9923967 w 12195493"/>
              <a:gd name="connsiteY264" fmla="*/ 0 h 6864575"/>
              <a:gd name="connsiteX265" fmla="*/ 9969027 w 12195493"/>
              <a:gd name="connsiteY265" fmla="*/ 0 h 6864575"/>
              <a:gd name="connsiteX266" fmla="*/ 6263586 w 12195493"/>
              <a:gd name="connsiteY266" fmla="*/ 6864575 h 6864575"/>
              <a:gd name="connsiteX267" fmla="*/ 6218526 w 12195493"/>
              <a:gd name="connsiteY267" fmla="*/ 6864575 h 6864575"/>
              <a:gd name="connsiteX268" fmla="*/ 9833214 w 12195493"/>
              <a:gd name="connsiteY268" fmla="*/ 0 h 6864575"/>
              <a:gd name="connsiteX269" fmla="*/ 9878908 w 12195493"/>
              <a:gd name="connsiteY269" fmla="*/ 0 h 6864575"/>
              <a:gd name="connsiteX270" fmla="*/ 6173465 w 12195493"/>
              <a:gd name="connsiteY270" fmla="*/ 6864575 h 6864575"/>
              <a:gd name="connsiteX271" fmla="*/ 6127774 w 12195493"/>
              <a:gd name="connsiteY271" fmla="*/ 6864575 h 6864575"/>
              <a:gd name="connsiteX272" fmla="*/ 9743096 w 12195493"/>
              <a:gd name="connsiteY272" fmla="*/ 0 h 6864575"/>
              <a:gd name="connsiteX273" fmla="*/ 9788156 w 12195493"/>
              <a:gd name="connsiteY273" fmla="*/ 0 h 6864575"/>
              <a:gd name="connsiteX274" fmla="*/ 6082714 w 12195493"/>
              <a:gd name="connsiteY274" fmla="*/ 6864575 h 6864575"/>
              <a:gd name="connsiteX275" fmla="*/ 6037656 w 12195493"/>
              <a:gd name="connsiteY275" fmla="*/ 6864575 h 6864575"/>
              <a:gd name="connsiteX276" fmla="*/ 9652343 w 12195493"/>
              <a:gd name="connsiteY276" fmla="*/ 0 h 6864575"/>
              <a:gd name="connsiteX277" fmla="*/ 9697403 w 12195493"/>
              <a:gd name="connsiteY277" fmla="*/ 0 h 6864575"/>
              <a:gd name="connsiteX278" fmla="*/ 5991960 w 12195493"/>
              <a:gd name="connsiteY278" fmla="*/ 6864575 h 6864575"/>
              <a:gd name="connsiteX279" fmla="*/ 5946903 w 12195493"/>
              <a:gd name="connsiteY279" fmla="*/ 6864575 h 6864575"/>
              <a:gd name="connsiteX280" fmla="*/ 9561590 w 12195493"/>
              <a:gd name="connsiteY280" fmla="*/ 0 h 6864575"/>
              <a:gd name="connsiteX281" fmla="*/ 9607285 w 12195493"/>
              <a:gd name="connsiteY281" fmla="*/ 0 h 6864575"/>
              <a:gd name="connsiteX282" fmla="*/ 5901844 w 12195493"/>
              <a:gd name="connsiteY282" fmla="*/ 6864575 h 6864575"/>
              <a:gd name="connsiteX283" fmla="*/ 5856150 w 12195493"/>
              <a:gd name="connsiteY283" fmla="*/ 6864575 h 6864575"/>
              <a:gd name="connsiteX284" fmla="*/ 9471473 w 12195493"/>
              <a:gd name="connsiteY284" fmla="*/ 0 h 6864575"/>
              <a:gd name="connsiteX285" fmla="*/ 9516532 w 12195493"/>
              <a:gd name="connsiteY285" fmla="*/ 0 h 6864575"/>
              <a:gd name="connsiteX286" fmla="*/ 5811092 w 12195493"/>
              <a:gd name="connsiteY286" fmla="*/ 6864575 h 6864575"/>
              <a:gd name="connsiteX287" fmla="*/ 5766033 w 12195493"/>
              <a:gd name="connsiteY287" fmla="*/ 6864575 h 6864575"/>
              <a:gd name="connsiteX288" fmla="*/ 9380720 w 12195493"/>
              <a:gd name="connsiteY288" fmla="*/ 0 h 6864575"/>
              <a:gd name="connsiteX289" fmla="*/ 9425779 w 12195493"/>
              <a:gd name="connsiteY289" fmla="*/ 0 h 6864575"/>
              <a:gd name="connsiteX290" fmla="*/ 5720339 w 12195493"/>
              <a:gd name="connsiteY290" fmla="*/ 6864575 h 6864575"/>
              <a:gd name="connsiteX291" fmla="*/ 5675280 w 12195493"/>
              <a:gd name="connsiteY291" fmla="*/ 6864575 h 6864575"/>
              <a:gd name="connsiteX292" fmla="*/ 9289968 w 12195493"/>
              <a:gd name="connsiteY292" fmla="*/ 0 h 6864575"/>
              <a:gd name="connsiteX293" fmla="*/ 9335662 w 12195493"/>
              <a:gd name="connsiteY293" fmla="*/ 0 h 6864575"/>
              <a:gd name="connsiteX294" fmla="*/ 5630221 w 12195493"/>
              <a:gd name="connsiteY294" fmla="*/ 6864575 h 6864575"/>
              <a:gd name="connsiteX295" fmla="*/ 5584528 w 12195493"/>
              <a:gd name="connsiteY295" fmla="*/ 6864575 h 6864575"/>
              <a:gd name="connsiteX296" fmla="*/ 9199849 w 12195493"/>
              <a:gd name="connsiteY296" fmla="*/ 0 h 6864575"/>
              <a:gd name="connsiteX297" fmla="*/ 9244909 w 12195493"/>
              <a:gd name="connsiteY297" fmla="*/ 0 h 6864575"/>
              <a:gd name="connsiteX298" fmla="*/ 5539467 w 12195493"/>
              <a:gd name="connsiteY298" fmla="*/ 6864575 h 6864575"/>
              <a:gd name="connsiteX299" fmla="*/ 5494408 w 12195493"/>
              <a:gd name="connsiteY299" fmla="*/ 6864575 h 6864575"/>
              <a:gd name="connsiteX300" fmla="*/ 9109097 w 12195493"/>
              <a:gd name="connsiteY300" fmla="*/ 0 h 6864575"/>
              <a:gd name="connsiteX301" fmla="*/ 9154155 w 12195493"/>
              <a:gd name="connsiteY301" fmla="*/ 0 h 6864575"/>
              <a:gd name="connsiteX302" fmla="*/ 5448715 w 12195493"/>
              <a:gd name="connsiteY302" fmla="*/ 6864575 h 6864575"/>
              <a:gd name="connsiteX303" fmla="*/ 5403656 w 12195493"/>
              <a:gd name="connsiteY303" fmla="*/ 6864575 h 6864575"/>
              <a:gd name="connsiteX304" fmla="*/ 9018344 w 12195493"/>
              <a:gd name="connsiteY304" fmla="*/ 0 h 6864575"/>
              <a:gd name="connsiteX305" fmla="*/ 9064038 w 12195493"/>
              <a:gd name="connsiteY305" fmla="*/ 0 h 6864575"/>
              <a:gd name="connsiteX306" fmla="*/ 5358597 w 12195493"/>
              <a:gd name="connsiteY306" fmla="*/ 6864575 h 6864575"/>
              <a:gd name="connsiteX307" fmla="*/ 5312903 w 12195493"/>
              <a:gd name="connsiteY307" fmla="*/ 6864575 h 6864575"/>
              <a:gd name="connsiteX308" fmla="*/ 8928227 w 12195493"/>
              <a:gd name="connsiteY308" fmla="*/ 0 h 6864575"/>
              <a:gd name="connsiteX309" fmla="*/ 8973285 w 12195493"/>
              <a:gd name="connsiteY309" fmla="*/ 0 h 6864575"/>
              <a:gd name="connsiteX310" fmla="*/ 5267845 w 12195493"/>
              <a:gd name="connsiteY310" fmla="*/ 6864575 h 6864575"/>
              <a:gd name="connsiteX311" fmla="*/ 5222785 w 12195493"/>
              <a:gd name="connsiteY311" fmla="*/ 6864575 h 6864575"/>
              <a:gd name="connsiteX312" fmla="*/ 8837475 w 12195493"/>
              <a:gd name="connsiteY312" fmla="*/ 0 h 6864575"/>
              <a:gd name="connsiteX313" fmla="*/ 8882533 w 12195493"/>
              <a:gd name="connsiteY313" fmla="*/ 0 h 6864575"/>
              <a:gd name="connsiteX314" fmla="*/ 5177092 w 12195493"/>
              <a:gd name="connsiteY314" fmla="*/ 6864575 h 6864575"/>
              <a:gd name="connsiteX315" fmla="*/ 5132034 w 12195493"/>
              <a:gd name="connsiteY315" fmla="*/ 6864575 h 6864575"/>
              <a:gd name="connsiteX316" fmla="*/ 8746721 w 12195493"/>
              <a:gd name="connsiteY316" fmla="*/ 0 h 6864575"/>
              <a:gd name="connsiteX317" fmla="*/ 8792415 w 12195493"/>
              <a:gd name="connsiteY317" fmla="*/ 0 h 6864575"/>
              <a:gd name="connsiteX318" fmla="*/ 5086975 w 12195493"/>
              <a:gd name="connsiteY318" fmla="*/ 6864575 h 6864575"/>
              <a:gd name="connsiteX319" fmla="*/ 5041281 w 12195493"/>
              <a:gd name="connsiteY319" fmla="*/ 6864575 h 6864575"/>
              <a:gd name="connsiteX320" fmla="*/ 8656604 w 12195493"/>
              <a:gd name="connsiteY320" fmla="*/ 0 h 6864575"/>
              <a:gd name="connsiteX321" fmla="*/ 8701661 w 12195493"/>
              <a:gd name="connsiteY321" fmla="*/ 0 h 6864575"/>
              <a:gd name="connsiteX322" fmla="*/ 4996221 w 12195493"/>
              <a:gd name="connsiteY322" fmla="*/ 6864575 h 6864575"/>
              <a:gd name="connsiteX323" fmla="*/ 4951162 w 12195493"/>
              <a:gd name="connsiteY323" fmla="*/ 6864575 h 6864575"/>
              <a:gd name="connsiteX324" fmla="*/ 8565851 w 12195493"/>
              <a:gd name="connsiteY324" fmla="*/ 0 h 6864575"/>
              <a:gd name="connsiteX325" fmla="*/ 8610909 w 12195493"/>
              <a:gd name="connsiteY325" fmla="*/ 0 h 6864575"/>
              <a:gd name="connsiteX326" fmla="*/ 4905468 w 12195493"/>
              <a:gd name="connsiteY326" fmla="*/ 6864575 h 6864575"/>
              <a:gd name="connsiteX327" fmla="*/ 4860409 w 12195493"/>
              <a:gd name="connsiteY327" fmla="*/ 6864575 h 6864575"/>
              <a:gd name="connsiteX328" fmla="*/ 8475098 w 12195493"/>
              <a:gd name="connsiteY328" fmla="*/ 0 h 6864575"/>
              <a:gd name="connsiteX329" fmla="*/ 8520790 w 12195493"/>
              <a:gd name="connsiteY329" fmla="*/ 0 h 6864575"/>
              <a:gd name="connsiteX330" fmla="*/ 4815351 w 12195493"/>
              <a:gd name="connsiteY330" fmla="*/ 6864575 h 6864575"/>
              <a:gd name="connsiteX331" fmla="*/ 4769656 w 12195493"/>
              <a:gd name="connsiteY331" fmla="*/ 6864575 h 6864575"/>
              <a:gd name="connsiteX332" fmla="*/ 8384979 w 12195493"/>
              <a:gd name="connsiteY332" fmla="*/ 0 h 6864575"/>
              <a:gd name="connsiteX333" fmla="*/ 8430039 w 12195493"/>
              <a:gd name="connsiteY333" fmla="*/ 0 h 6864575"/>
              <a:gd name="connsiteX334" fmla="*/ 4724598 w 12195493"/>
              <a:gd name="connsiteY334" fmla="*/ 6864575 h 6864575"/>
              <a:gd name="connsiteX335" fmla="*/ 4679540 w 12195493"/>
              <a:gd name="connsiteY335" fmla="*/ 6864575 h 6864575"/>
              <a:gd name="connsiteX336" fmla="*/ 8294227 w 12195493"/>
              <a:gd name="connsiteY336" fmla="*/ 0 h 6864575"/>
              <a:gd name="connsiteX337" fmla="*/ 8339286 w 12195493"/>
              <a:gd name="connsiteY337" fmla="*/ 0 h 6864575"/>
              <a:gd name="connsiteX338" fmla="*/ 4633846 w 12195493"/>
              <a:gd name="connsiteY338" fmla="*/ 6864575 h 6864575"/>
              <a:gd name="connsiteX339" fmla="*/ 4588786 w 12195493"/>
              <a:gd name="connsiteY339" fmla="*/ 6864575 h 6864575"/>
              <a:gd name="connsiteX340" fmla="*/ 8203475 w 12195493"/>
              <a:gd name="connsiteY340" fmla="*/ 0 h 6864575"/>
              <a:gd name="connsiteX341" fmla="*/ 8249170 w 12195493"/>
              <a:gd name="connsiteY341" fmla="*/ 0 h 6864575"/>
              <a:gd name="connsiteX342" fmla="*/ 4543728 w 12195493"/>
              <a:gd name="connsiteY342" fmla="*/ 6864575 h 6864575"/>
              <a:gd name="connsiteX343" fmla="*/ 4498034 w 12195493"/>
              <a:gd name="connsiteY343" fmla="*/ 6864575 h 6864575"/>
              <a:gd name="connsiteX344" fmla="*/ 8113357 w 12195493"/>
              <a:gd name="connsiteY344" fmla="*/ 0 h 6864575"/>
              <a:gd name="connsiteX345" fmla="*/ 8158417 w 12195493"/>
              <a:gd name="connsiteY345" fmla="*/ 0 h 6864575"/>
              <a:gd name="connsiteX346" fmla="*/ 4452974 w 12195493"/>
              <a:gd name="connsiteY346" fmla="*/ 6864575 h 6864575"/>
              <a:gd name="connsiteX347" fmla="*/ 4407915 w 12195493"/>
              <a:gd name="connsiteY347" fmla="*/ 6864575 h 6864575"/>
              <a:gd name="connsiteX348" fmla="*/ 8022603 w 12195493"/>
              <a:gd name="connsiteY348" fmla="*/ 0 h 6864575"/>
              <a:gd name="connsiteX349" fmla="*/ 8067663 w 12195493"/>
              <a:gd name="connsiteY349" fmla="*/ 0 h 6864575"/>
              <a:gd name="connsiteX350" fmla="*/ 4362223 w 12195493"/>
              <a:gd name="connsiteY350" fmla="*/ 6864575 h 6864575"/>
              <a:gd name="connsiteX351" fmla="*/ 4317161 w 12195493"/>
              <a:gd name="connsiteY351" fmla="*/ 6864575 h 6864575"/>
              <a:gd name="connsiteX352" fmla="*/ 7931853 w 12195493"/>
              <a:gd name="connsiteY352" fmla="*/ 0 h 6864575"/>
              <a:gd name="connsiteX353" fmla="*/ 7977545 w 12195493"/>
              <a:gd name="connsiteY353" fmla="*/ 0 h 6864575"/>
              <a:gd name="connsiteX354" fmla="*/ 4272103 w 12195493"/>
              <a:gd name="connsiteY354" fmla="*/ 6864575 h 6864575"/>
              <a:gd name="connsiteX355" fmla="*/ 4226408 w 12195493"/>
              <a:gd name="connsiteY355" fmla="*/ 6864575 h 6864575"/>
              <a:gd name="connsiteX356" fmla="*/ 7841733 w 12195493"/>
              <a:gd name="connsiteY356" fmla="*/ 0 h 6864575"/>
              <a:gd name="connsiteX357" fmla="*/ 7886792 w 12195493"/>
              <a:gd name="connsiteY357" fmla="*/ 0 h 6864575"/>
              <a:gd name="connsiteX358" fmla="*/ 4181349 w 12195493"/>
              <a:gd name="connsiteY358" fmla="*/ 6864575 h 6864575"/>
              <a:gd name="connsiteX359" fmla="*/ 4136289 w 12195493"/>
              <a:gd name="connsiteY359" fmla="*/ 6864575 h 6864575"/>
              <a:gd name="connsiteX360" fmla="*/ 7750982 w 12195493"/>
              <a:gd name="connsiteY360" fmla="*/ 0 h 6864575"/>
              <a:gd name="connsiteX361" fmla="*/ 7796039 w 12195493"/>
              <a:gd name="connsiteY361" fmla="*/ 0 h 6864575"/>
              <a:gd name="connsiteX362" fmla="*/ 4090595 w 12195493"/>
              <a:gd name="connsiteY362" fmla="*/ 6864575 h 6864575"/>
              <a:gd name="connsiteX363" fmla="*/ 4045538 w 12195493"/>
              <a:gd name="connsiteY363" fmla="*/ 6864575 h 6864575"/>
              <a:gd name="connsiteX364" fmla="*/ 7660229 w 12195493"/>
              <a:gd name="connsiteY364" fmla="*/ 0 h 6864575"/>
              <a:gd name="connsiteX365" fmla="*/ 7705922 w 12195493"/>
              <a:gd name="connsiteY365" fmla="*/ 0 h 6864575"/>
              <a:gd name="connsiteX366" fmla="*/ 4000479 w 12195493"/>
              <a:gd name="connsiteY366" fmla="*/ 6864575 h 6864575"/>
              <a:gd name="connsiteX367" fmla="*/ 3954786 w 12195493"/>
              <a:gd name="connsiteY367" fmla="*/ 6864575 h 6864575"/>
              <a:gd name="connsiteX368" fmla="*/ 7570109 w 12195493"/>
              <a:gd name="connsiteY368" fmla="*/ 0 h 6864575"/>
              <a:gd name="connsiteX369" fmla="*/ 7615169 w 12195493"/>
              <a:gd name="connsiteY369" fmla="*/ 0 h 6864575"/>
              <a:gd name="connsiteX370" fmla="*/ 3909727 w 12195493"/>
              <a:gd name="connsiteY370" fmla="*/ 6864575 h 6864575"/>
              <a:gd name="connsiteX371" fmla="*/ 3864666 w 12195493"/>
              <a:gd name="connsiteY371" fmla="*/ 6864575 h 6864575"/>
              <a:gd name="connsiteX372" fmla="*/ 7479358 w 12195493"/>
              <a:gd name="connsiteY372" fmla="*/ 0 h 6864575"/>
              <a:gd name="connsiteX373" fmla="*/ 7524417 w 12195493"/>
              <a:gd name="connsiteY373" fmla="*/ 0 h 6864575"/>
              <a:gd name="connsiteX374" fmla="*/ 3818975 w 12195493"/>
              <a:gd name="connsiteY374" fmla="*/ 6864575 h 6864575"/>
              <a:gd name="connsiteX375" fmla="*/ 3773914 w 12195493"/>
              <a:gd name="connsiteY375" fmla="*/ 6864575 h 6864575"/>
              <a:gd name="connsiteX376" fmla="*/ 7388605 w 12195493"/>
              <a:gd name="connsiteY376" fmla="*/ 0 h 6864575"/>
              <a:gd name="connsiteX377" fmla="*/ 7434297 w 12195493"/>
              <a:gd name="connsiteY377" fmla="*/ 0 h 6864575"/>
              <a:gd name="connsiteX378" fmla="*/ 3728853 w 12195493"/>
              <a:gd name="connsiteY378" fmla="*/ 6864575 h 6864575"/>
              <a:gd name="connsiteX379" fmla="*/ 3683162 w 12195493"/>
              <a:gd name="connsiteY379" fmla="*/ 6864575 h 6864575"/>
              <a:gd name="connsiteX380" fmla="*/ 7298487 w 12195493"/>
              <a:gd name="connsiteY380" fmla="*/ 0 h 6864575"/>
              <a:gd name="connsiteX381" fmla="*/ 7343545 w 12195493"/>
              <a:gd name="connsiteY381" fmla="*/ 0 h 6864575"/>
              <a:gd name="connsiteX382" fmla="*/ 3638101 w 12195493"/>
              <a:gd name="connsiteY382" fmla="*/ 6864575 h 6864575"/>
              <a:gd name="connsiteX383" fmla="*/ 3593042 w 12195493"/>
              <a:gd name="connsiteY383" fmla="*/ 6864575 h 6864575"/>
              <a:gd name="connsiteX384" fmla="*/ 7207734 w 12195493"/>
              <a:gd name="connsiteY384" fmla="*/ 0 h 6864575"/>
              <a:gd name="connsiteX385" fmla="*/ 7252792 w 12195493"/>
              <a:gd name="connsiteY385" fmla="*/ 0 h 6864575"/>
              <a:gd name="connsiteX386" fmla="*/ 3547350 w 12195493"/>
              <a:gd name="connsiteY386" fmla="*/ 6864575 h 6864575"/>
              <a:gd name="connsiteX387" fmla="*/ 3502292 w 12195493"/>
              <a:gd name="connsiteY387" fmla="*/ 6864575 h 6864575"/>
              <a:gd name="connsiteX388" fmla="*/ 7116980 w 12195493"/>
              <a:gd name="connsiteY388" fmla="*/ 0 h 6864575"/>
              <a:gd name="connsiteX389" fmla="*/ 7162675 w 12195493"/>
              <a:gd name="connsiteY389" fmla="*/ 0 h 6864575"/>
              <a:gd name="connsiteX390" fmla="*/ 3457233 w 12195493"/>
              <a:gd name="connsiteY390" fmla="*/ 6864575 h 6864575"/>
              <a:gd name="connsiteX391" fmla="*/ 3411537 w 12195493"/>
              <a:gd name="connsiteY391" fmla="*/ 6864575 h 6864575"/>
              <a:gd name="connsiteX392" fmla="*/ 7026863 w 12195493"/>
              <a:gd name="connsiteY392" fmla="*/ 0 h 6864575"/>
              <a:gd name="connsiteX393" fmla="*/ 7071922 w 12195493"/>
              <a:gd name="connsiteY393" fmla="*/ 0 h 6864575"/>
              <a:gd name="connsiteX394" fmla="*/ 3366479 w 12195493"/>
              <a:gd name="connsiteY394" fmla="*/ 6864575 h 6864575"/>
              <a:gd name="connsiteX395" fmla="*/ 3321420 w 12195493"/>
              <a:gd name="connsiteY395" fmla="*/ 6864575 h 6864575"/>
              <a:gd name="connsiteX396" fmla="*/ 6936110 w 12195493"/>
              <a:gd name="connsiteY396" fmla="*/ 0 h 6864575"/>
              <a:gd name="connsiteX397" fmla="*/ 6981170 w 12195493"/>
              <a:gd name="connsiteY397" fmla="*/ 0 h 6864575"/>
              <a:gd name="connsiteX398" fmla="*/ 3275726 w 12195493"/>
              <a:gd name="connsiteY398" fmla="*/ 6864575 h 6864575"/>
              <a:gd name="connsiteX399" fmla="*/ 3230667 w 12195493"/>
              <a:gd name="connsiteY399" fmla="*/ 6864575 h 6864575"/>
              <a:gd name="connsiteX400" fmla="*/ 6845358 w 12195493"/>
              <a:gd name="connsiteY400" fmla="*/ 0 h 6864575"/>
              <a:gd name="connsiteX401" fmla="*/ 6891051 w 12195493"/>
              <a:gd name="connsiteY401" fmla="*/ 0 h 6864575"/>
              <a:gd name="connsiteX402" fmla="*/ 3185609 w 12195493"/>
              <a:gd name="connsiteY402" fmla="*/ 6864575 h 6864575"/>
              <a:gd name="connsiteX403" fmla="*/ 3139915 w 12195493"/>
              <a:gd name="connsiteY403" fmla="*/ 6864575 h 6864575"/>
              <a:gd name="connsiteX404" fmla="*/ 6755240 w 12195493"/>
              <a:gd name="connsiteY404" fmla="*/ 0 h 6864575"/>
              <a:gd name="connsiteX405" fmla="*/ 6800298 w 12195493"/>
              <a:gd name="connsiteY405" fmla="*/ 0 h 6864575"/>
              <a:gd name="connsiteX406" fmla="*/ 3094854 w 12195493"/>
              <a:gd name="connsiteY406" fmla="*/ 6864575 h 6864575"/>
              <a:gd name="connsiteX407" fmla="*/ 3049797 w 12195493"/>
              <a:gd name="connsiteY407" fmla="*/ 6864575 h 6864575"/>
              <a:gd name="connsiteX408" fmla="*/ 6664486 w 12195493"/>
              <a:gd name="connsiteY408" fmla="*/ 0 h 6864575"/>
              <a:gd name="connsiteX409" fmla="*/ 6709546 w 12195493"/>
              <a:gd name="connsiteY409" fmla="*/ 0 h 6864575"/>
              <a:gd name="connsiteX410" fmla="*/ 3004101 w 12195493"/>
              <a:gd name="connsiteY410" fmla="*/ 6864575 h 6864575"/>
              <a:gd name="connsiteX411" fmla="*/ 2959043 w 12195493"/>
              <a:gd name="connsiteY411" fmla="*/ 6864575 h 6864575"/>
              <a:gd name="connsiteX412" fmla="*/ 6573733 w 12195493"/>
              <a:gd name="connsiteY412" fmla="*/ 0 h 6864575"/>
              <a:gd name="connsiteX413" fmla="*/ 6619428 w 12195493"/>
              <a:gd name="connsiteY413" fmla="*/ 0 h 6864575"/>
              <a:gd name="connsiteX414" fmla="*/ 2913984 w 12195493"/>
              <a:gd name="connsiteY414" fmla="*/ 6864575 h 6864575"/>
              <a:gd name="connsiteX415" fmla="*/ 2868290 w 12195493"/>
              <a:gd name="connsiteY415" fmla="*/ 6864575 h 6864575"/>
              <a:gd name="connsiteX416" fmla="*/ 6483616 w 12195493"/>
              <a:gd name="connsiteY416" fmla="*/ 0 h 6864575"/>
              <a:gd name="connsiteX417" fmla="*/ 6528675 w 12195493"/>
              <a:gd name="connsiteY417" fmla="*/ 0 h 6864575"/>
              <a:gd name="connsiteX418" fmla="*/ 2823232 w 12195493"/>
              <a:gd name="connsiteY418" fmla="*/ 6864575 h 6864575"/>
              <a:gd name="connsiteX419" fmla="*/ 2778173 w 12195493"/>
              <a:gd name="connsiteY419" fmla="*/ 6864575 h 6864575"/>
              <a:gd name="connsiteX420" fmla="*/ 6392864 w 12195493"/>
              <a:gd name="connsiteY420" fmla="*/ 0 h 6864575"/>
              <a:gd name="connsiteX421" fmla="*/ 6437921 w 12195493"/>
              <a:gd name="connsiteY421" fmla="*/ 0 h 6864575"/>
              <a:gd name="connsiteX422" fmla="*/ 2732477 w 12195493"/>
              <a:gd name="connsiteY422" fmla="*/ 6864575 h 6864575"/>
              <a:gd name="connsiteX423" fmla="*/ 2687421 w 12195493"/>
              <a:gd name="connsiteY423" fmla="*/ 6864575 h 6864575"/>
              <a:gd name="connsiteX424" fmla="*/ 6302111 w 12195493"/>
              <a:gd name="connsiteY424" fmla="*/ 0 h 6864575"/>
              <a:gd name="connsiteX425" fmla="*/ 6347805 w 12195493"/>
              <a:gd name="connsiteY425" fmla="*/ 0 h 6864575"/>
              <a:gd name="connsiteX426" fmla="*/ 2642362 w 12195493"/>
              <a:gd name="connsiteY426" fmla="*/ 6864575 h 6864575"/>
              <a:gd name="connsiteX427" fmla="*/ 2596668 w 12195493"/>
              <a:gd name="connsiteY427" fmla="*/ 6864575 h 6864575"/>
              <a:gd name="connsiteX428" fmla="*/ 6211992 w 12195493"/>
              <a:gd name="connsiteY428" fmla="*/ 0 h 6864575"/>
              <a:gd name="connsiteX429" fmla="*/ 6257052 w 12195493"/>
              <a:gd name="connsiteY429" fmla="*/ 0 h 6864575"/>
              <a:gd name="connsiteX430" fmla="*/ 2551609 w 12195493"/>
              <a:gd name="connsiteY430" fmla="*/ 6864575 h 6864575"/>
              <a:gd name="connsiteX431" fmla="*/ 2506551 w 12195493"/>
              <a:gd name="connsiteY431" fmla="*/ 6864575 h 6864575"/>
              <a:gd name="connsiteX432" fmla="*/ 6121240 w 12195493"/>
              <a:gd name="connsiteY432" fmla="*/ 0 h 6864575"/>
              <a:gd name="connsiteX433" fmla="*/ 6166299 w 12195493"/>
              <a:gd name="connsiteY433" fmla="*/ 0 h 6864575"/>
              <a:gd name="connsiteX434" fmla="*/ 2460855 w 12195493"/>
              <a:gd name="connsiteY434" fmla="*/ 6864575 h 6864575"/>
              <a:gd name="connsiteX435" fmla="*/ 2415796 w 12195493"/>
              <a:gd name="connsiteY435" fmla="*/ 6864575 h 6864575"/>
              <a:gd name="connsiteX436" fmla="*/ 6030486 w 12195493"/>
              <a:gd name="connsiteY436" fmla="*/ 0 h 6864575"/>
              <a:gd name="connsiteX437" fmla="*/ 6076181 w 12195493"/>
              <a:gd name="connsiteY437" fmla="*/ 0 h 6864575"/>
              <a:gd name="connsiteX438" fmla="*/ 2370738 w 12195493"/>
              <a:gd name="connsiteY438" fmla="*/ 6864575 h 6864575"/>
              <a:gd name="connsiteX439" fmla="*/ 2325044 w 12195493"/>
              <a:gd name="connsiteY439" fmla="*/ 6864575 h 6864575"/>
              <a:gd name="connsiteX440" fmla="*/ 5940370 w 12195493"/>
              <a:gd name="connsiteY440" fmla="*/ 0 h 6864575"/>
              <a:gd name="connsiteX441" fmla="*/ 5985429 w 12195493"/>
              <a:gd name="connsiteY441" fmla="*/ 0 h 6864575"/>
              <a:gd name="connsiteX442" fmla="*/ 2279985 w 12195493"/>
              <a:gd name="connsiteY442" fmla="*/ 6864575 h 6864575"/>
              <a:gd name="connsiteX443" fmla="*/ 2234927 w 12195493"/>
              <a:gd name="connsiteY443" fmla="*/ 6864575 h 6864575"/>
              <a:gd name="connsiteX444" fmla="*/ 5849617 w 12195493"/>
              <a:gd name="connsiteY444" fmla="*/ 0 h 6864575"/>
              <a:gd name="connsiteX445" fmla="*/ 5894676 w 12195493"/>
              <a:gd name="connsiteY445" fmla="*/ 0 h 6864575"/>
              <a:gd name="connsiteX446" fmla="*/ 2189232 w 12195493"/>
              <a:gd name="connsiteY446" fmla="*/ 6864575 h 6864575"/>
              <a:gd name="connsiteX447" fmla="*/ 2144173 w 12195493"/>
              <a:gd name="connsiteY447" fmla="*/ 6864575 h 6864575"/>
              <a:gd name="connsiteX448" fmla="*/ 5758864 w 12195493"/>
              <a:gd name="connsiteY448" fmla="*/ 0 h 6864575"/>
              <a:gd name="connsiteX449" fmla="*/ 5804557 w 12195493"/>
              <a:gd name="connsiteY449" fmla="*/ 0 h 6864575"/>
              <a:gd name="connsiteX450" fmla="*/ 2099113 w 12195493"/>
              <a:gd name="connsiteY450" fmla="*/ 6864575 h 6864575"/>
              <a:gd name="connsiteX451" fmla="*/ 2053420 w 12195493"/>
              <a:gd name="connsiteY451" fmla="*/ 6864575 h 6864575"/>
              <a:gd name="connsiteX452" fmla="*/ 5668745 w 12195493"/>
              <a:gd name="connsiteY452" fmla="*/ 0 h 6864575"/>
              <a:gd name="connsiteX453" fmla="*/ 5713805 w 12195493"/>
              <a:gd name="connsiteY453" fmla="*/ 0 h 6864575"/>
              <a:gd name="connsiteX454" fmla="*/ 2008361 w 12195493"/>
              <a:gd name="connsiteY454" fmla="*/ 6864575 h 6864575"/>
              <a:gd name="connsiteX455" fmla="*/ 1963302 w 12195493"/>
              <a:gd name="connsiteY455" fmla="*/ 6864575 h 6864575"/>
              <a:gd name="connsiteX456" fmla="*/ 5577992 w 12195493"/>
              <a:gd name="connsiteY456" fmla="*/ 0 h 6864575"/>
              <a:gd name="connsiteX457" fmla="*/ 5623053 w 12195493"/>
              <a:gd name="connsiteY457" fmla="*/ 0 h 6864575"/>
              <a:gd name="connsiteX458" fmla="*/ 1917610 w 12195493"/>
              <a:gd name="connsiteY458" fmla="*/ 6864575 h 6864575"/>
              <a:gd name="connsiteX459" fmla="*/ 1872548 w 12195493"/>
              <a:gd name="connsiteY459" fmla="*/ 6864575 h 6864575"/>
              <a:gd name="connsiteX460" fmla="*/ 5487240 w 12195493"/>
              <a:gd name="connsiteY460" fmla="*/ 0 h 6864575"/>
              <a:gd name="connsiteX461" fmla="*/ 5532934 w 12195493"/>
              <a:gd name="connsiteY461" fmla="*/ 0 h 6864575"/>
              <a:gd name="connsiteX462" fmla="*/ 1827491 w 12195493"/>
              <a:gd name="connsiteY462" fmla="*/ 6864575 h 6864575"/>
              <a:gd name="connsiteX463" fmla="*/ 1781795 w 12195493"/>
              <a:gd name="connsiteY463" fmla="*/ 6864575 h 6864575"/>
              <a:gd name="connsiteX464" fmla="*/ 5397122 w 12195493"/>
              <a:gd name="connsiteY464" fmla="*/ 0 h 6864575"/>
              <a:gd name="connsiteX465" fmla="*/ 5442183 w 12195493"/>
              <a:gd name="connsiteY465" fmla="*/ 0 h 6864575"/>
              <a:gd name="connsiteX466" fmla="*/ 1736736 w 12195493"/>
              <a:gd name="connsiteY466" fmla="*/ 6864575 h 6864575"/>
              <a:gd name="connsiteX467" fmla="*/ 1691678 w 12195493"/>
              <a:gd name="connsiteY467" fmla="*/ 6864575 h 6864575"/>
              <a:gd name="connsiteX468" fmla="*/ 5306370 w 12195493"/>
              <a:gd name="connsiteY468" fmla="*/ 0 h 6864575"/>
              <a:gd name="connsiteX469" fmla="*/ 5351429 w 12195493"/>
              <a:gd name="connsiteY469" fmla="*/ 0 h 6864575"/>
              <a:gd name="connsiteX470" fmla="*/ 1645984 w 12195493"/>
              <a:gd name="connsiteY470" fmla="*/ 6864575 h 6864575"/>
              <a:gd name="connsiteX471" fmla="*/ 1600925 w 12195493"/>
              <a:gd name="connsiteY471" fmla="*/ 6864575 h 6864575"/>
              <a:gd name="connsiteX472" fmla="*/ 5215617 w 12195493"/>
              <a:gd name="connsiteY472" fmla="*/ 0 h 6864575"/>
              <a:gd name="connsiteX473" fmla="*/ 5261311 w 12195493"/>
              <a:gd name="connsiteY473" fmla="*/ 0 h 6864575"/>
              <a:gd name="connsiteX474" fmla="*/ 1555867 w 12195493"/>
              <a:gd name="connsiteY474" fmla="*/ 6864575 h 6864575"/>
              <a:gd name="connsiteX475" fmla="*/ 1510175 w 12195493"/>
              <a:gd name="connsiteY475" fmla="*/ 6864575 h 6864575"/>
              <a:gd name="connsiteX476" fmla="*/ 5125498 w 12195493"/>
              <a:gd name="connsiteY476" fmla="*/ 0 h 6864575"/>
              <a:gd name="connsiteX477" fmla="*/ 5170559 w 12195493"/>
              <a:gd name="connsiteY477" fmla="*/ 0 h 6864575"/>
              <a:gd name="connsiteX478" fmla="*/ 1465114 w 12195493"/>
              <a:gd name="connsiteY478" fmla="*/ 6864575 h 6864575"/>
              <a:gd name="connsiteX479" fmla="*/ 1420054 w 12195493"/>
              <a:gd name="connsiteY479" fmla="*/ 6864575 h 6864575"/>
              <a:gd name="connsiteX480" fmla="*/ 5034746 w 12195493"/>
              <a:gd name="connsiteY480" fmla="*/ 0 h 6864575"/>
              <a:gd name="connsiteX481" fmla="*/ 5079806 w 12195493"/>
              <a:gd name="connsiteY481" fmla="*/ 0 h 6864575"/>
              <a:gd name="connsiteX482" fmla="*/ 1374362 w 12195493"/>
              <a:gd name="connsiteY482" fmla="*/ 6864575 h 6864575"/>
              <a:gd name="connsiteX483" fmla="*/ 1329301 w 12195493"/>
              <a:gd name="connsiteY483" fmla="*/ 6864575 h 6864575"/>
              <a:gd name="connsiteX484" fmla="*/ 4943993 w 12195493"/>
              <a:gd name="connsiteY484" fmla="*/ 0 h 6864575"/>
              <a:gd name="connsiteX485" fmla="*/ 4989687 w 12195493"/>
              <a:gd name="connsiteY485" fmla="*/ 0 h 6864575"/>
              <a:gd name="connsiteX486" fmla="*/ 1284243 w 12195493"/>
              <a:gd name="connsiteY486" fmla="*/ 6864575 h 6864575"/>
              <a:gd name="connsiteX487" fmla="*/ 1238549 w 12195493"/>
              <a:gd name="connsiteY487" fmla="*/ 6864575 h 6864575"/>
              <a:gd name="connsiteX488" fmla="*/ 4853876 w 12195493"/>
              <a:gd name="connsiteY488" fmla="*/ 0 h 6864575"/>
              <a:gd name="connsiteX489" fmla="*/ 4898933 w 12195493"/>
              <a:gd name="connsiteY489" fmla="*/ 0 h 6864575"/>
              <a:gd name="connsiteX490" fmla="*/ 1193490 w 12195493"/>
              <a:gd name="connsiteY490" fmla="*/ 6864575 h 6864575"/>
              <a:gd name="connsiteX491" fmla="*/ 1148431 w 12195493"/>
              <a:gd name="connsiteY491" fmla="*/ 6864575 h 6864575"/>
              <a:gd name="connsiteX492" fmla="*/ 4763123 w 12195493"/>
              <a:gd name="connsiteY492" fmla="*/ 0 h 6864575"/>
              <a:gd name="connsiteX493" fmla="*/ 4808182 w 12195493"/>
              <a:gd name="connsiteY493" fmla="*/ 0 h 6864575"/>
              <a:gd name="connsiteX494" fmla="*/ 1102737 w 12195493"/>
              <a:gd name="connsiteY494" fmla="*/ 6864575 h 6864575"/>
              <a:gd name="connsiteX495" fmla="*/ 1057678 w 12195493"/>
              <a:gd name="connsiteY495" fmla="*/ 6864575 h 6864575"/>
              <a:gd name="connsiteX496" fmla="*/ 4672371 w 12195493"/>
              <a:gd name="connsiteY496" fmla="*/ 0 h 6864575"/>
              <a:gd name="connsiteX497" fmla="*/ 4718063 w 12195493"/>
              <a:gd name="connsiteY497" fmla="*/ 0 h 6864575"/>
              <a:gd name="connsiteX498" fmla="*/ 1012620 w 12195493"/>
              <a:gd name="connsiteY498" fmla="*/ 6864575 h 6864575"/>
              <a:gd name="connsiteX499" fmla="*/ 966926 w 12195493"/>
              <a:gd name="connsiteY499" fmla="*/ 6864575 h 6864575"/>
              <a:gd name="connsiteX500" fmla="*/ 4582252 w 12195493"/>
              <a:gd name="connsiteY500" fmla="*/ 0 h 6864575"/>
              <a:gd name="connsiteX501" fmla="*/ 4627312 w 12195493"/>
              <a:gd name="connsiteY501" fmla="*/ 0 h 6864575"/>
              <a:gd name="connsiteX502" fmla="*/ 921867 w 12195493"/>
              <a:gd name="connsiteY502" fmla="*/ 6864575 h 6864575"/>
              <a:gd name="connsiteX503" fmla="*/ 876807 w 12195493"/>
              <a:gd name="connsiteY503" fmla="*/ 6864575 h 6864575"/>
              <a:gd name="connsiteX504" fmla="*/ 4491499 w 12195493"/>
              <a:gd name="connsiteY504" fmla="*/ 0 h 6864575"/>
              <a:gd name="connsiteX505" fmla="*/ 4536558 w 12195493"/>
              <a:gd name="connsiteY505" fmla="*/ 0 h 6864575"/>
              <a:gd name="connsiteX506" fmla="*/ 831115 w 12195493"/>
              <a:gd name="connsiteY506" fmla="*/ 6864575 h 6864575"/>
              <a:gd name="connsiteX507" fmla="*/ 786054 w 12195493"/>
              <a:gd name="connsiteY507" fmla="*/ 6864575 h 6864575"/>
              <a:gd name="connsiteX508" fmla="*/ 4400746 w 12195493"/>
              <a:gd name="connsiteY508" fmla="*/ 0 h 6864575"/>
              <a:gd name="connsiteX509" fmla="*/ 4446440 w 12195493"/>
              <a:gd name="connsiteY509" fmla="*/ 0 h 6864575"/>
              <a:gd name="connsiteX510" fmla="*/ 740996 w 12195493"/>
              <a:gd name="connsiteY510" fmla="*/ 6864575 h 6864575"/>
              <a:gd name="connsiteX511" fmla="*/ 695302 w 12195493"/>
              <a:gd name="connsiteY511" fmla="*/ 6864575 h 6864575"/>
              <a:gd name="connsiteX512" fmla="*/ 4310629 w 12195493"/>
              <a:gd name="connsiteY512" fmla="*/ 0 h 6864575"/>
              <a:gd name="connsiteX513" fmla="*/ 4355686 w 12195493"/>
              <a:gd name="connsiteY513" fmla="*/ 0 h 6864575"/>
              <a:gd name="connsiteX514" fmla="*/ 650243 w 12195493"/>
              <a:gd name="connsiteY514" fmla="*/ 6864575 h 6864575"/>
              <a:gd name="connsiteX515" fmla="*/ 605184 w 12195493"/>
              <a:gd name="connsiteY515" fmla="*/ 6864575 h 6864575"/>
              <a:gd name="connsiteX516" fmla="*/ 4219875 w 12195493"/>
              <a:gd name="connsiteY516" fmla="*/ 0 h 6864575"/>
              <a:gd name="connsiteX517" fmla="*/ 4264935 w 12195493"/>
              <a:gd name="connsiteY517" fmla="*/ 0 h 6864575"/>
              <a:gd name="connsiteX518" fmla="*/ 559490 w 12195493"/>
              <a:gd name="connsiteY518" fmla="*/ 6864575 h 6864575"/>
              <a:gd name="connsiteX519" fmla="*/ 514430 w 12195493"/>
              <a:gd name="connsiteY519" fmla="*/ 6864575 h 6864575"/>
              <a:gd name="connsiteX520" fmla="*/ 4129122 w 12195493"/>
              <a:gd name="connsiteY520" fmla="*/ 0 h 6864575"/>
              <a:gd name="connsiteX521" fmla="*/ 4174815 w 12195493"/>
              <a:gd name="connsiteY521" fmla="*/ 0 h 6864575"/>
              <a:gd name="connsiteX522" fmla="*/ 469372 w 12195493"/>
              <a:gd name="connsiteY522" fmla="*/ 6864575 h 6864575"/>
              <a:gd name="connsiteX523" fmla="*/ 423678 w 12195493"/>
              <a:gd name="connsiteY523" fmla="*/ 6864575 h 6864575"/>
              <a:gd name="connsiteX524" fmla="*/ 4039005 w 12195493"/>
              <a:gd name="connsiteY524" fmla="*/ 0 h 6864575"/>
              <a:gd name="connsiteX525" fmla="*/ 4084062 w 12195493"/>
              <a:gd name="connsiteY525" fmla="*/ 0 h 6864575"/>
              <a:gd name="connsiteX526" fmla="*/ 378618 w 12195493"/>
              <a:gd name="connsiteY526" fmla="*/ 6864575 h 6864575"/>
              <a:gd name="connsiteX527" fmla="*/ 333560 w 12195493"/>
              <a:gd name="connsiteY527" fmla="*/ 6864575 h 6864575"/>
              <a:gd name="connsiteX528" fmla="*/ 3948252 w 12195493"/>
              <a:gd name="connsiteY528" fmla="*/ 0 h 6864575"/>
              <a:gd name="connsiteX529" fmla="*/ 3993309 w 12195493"/>
              <a:gd name="connsiteY529" fmla="*/ 0 h 6864575"/>
              <a:gd name="connsiteX530" fmla="*/ 287866 w 12195493"/>
              <a:gd name="connsiteY530" fmla="*/ 6864575 h 6864575"/>
              <a:gd name="connsiteX531" fmla="*/ 242809 w 12195493"/>
              <a:gd name="connsiteY531" fmla="*/ 6864575 h 6864575"/>
              <a:gd name="connsiteX532" fmla="*/ 3857499 w 12195493"/>
              <a:gd name="connsiteY532" fmla="*/ 0 h 6864575"/>
              <a:gd name="connsiteX533" fmla="*/ 3903192 w 12195493"/>
              <a:gd name="connsiteY533" fmla="*/ 0 h 6864575"/>
              <a:gd name="connsiteX534" fmla="*/ 197748 w 12195493"/>
              <a:gd name="connsiteY534" fmla="*/ 6864575 h 6864575"/>
              <a:gd name="connsiteX535" fmla="*/ 152056 w 12195493"/>
              <a:gd name="connsiteY535" fmla="*/ 6864575 h 6864575"/>
              <a:gd name="connsiteX536" fmla="*/ 3767325 w 12195493"/>
              <a:gd name="connsiteY536" fmla="*/ 0 h 6864575"/>
              <a:gd name="connsiteX537" fmla="*/ 3812439 w 12195493"/>
              <a:gd name="connsiteY537" fmla="*/ 0 h 6864575"/>
              <a:gd name="connsiteX538" fmla="*/ 106996 w 12195493"/>
              <a:gd name="connsiteY538" fmla="*/ 6864575 h 6864575"/>
              <a:gd name="connsiteX539" fmla="*/ 61324 w 12195493"/>
              <a:gd name="connsiteY539" fmla="*/ 6864575 h 6864575"/>
              <a:gd name="connsiteX540" fmla="*/ 3676626 w 12195493"/>
              <a:gd name="connsiteY540" fmla="*/ 0 h 6864575"/>
              <a:gd name="connsiteX541" fmla="*/ 3721686 w 12195493"/>
              <a:gd name="connsiteY541" fmla="*/ 0 h 6864575"/>
              <a:gd name="connsiteX542" fmla="*/ 16243 w 12195493"/>
              <a:gd name="connsiteY542" fmla="*/ 6864575 h 6864575"/>
              <a:gd name="connsiteX543" fmla="*/ 0 w 12195493"/>
              <a:gd name="connsiteY543" fmla="*/ 6864575 h 6864575"/>
              <a:gd name="connsiteX544" fmla="*/ 0 w 12195493"/>
              <a:gd name="connsiteY544" fmla="*/ 6811190 h 6864575"/>
              <a:gd name="connsiteX545" fmla="*/ 3585874 w 12195493"/>
              <a:gd name="connsiteY545" fmla="*/ 0 h 6864575"/>
              <a:gd name="connsiteX546" fmla="*/ 3630934 w 12195493"/>
              <a:gd name="connsiteY546" fmla="*/ 0 h 6864575"/>
              <a:gd name="connsiteX547" fmla="*/ 0 w 12195493"/>
              <a:gd name="connsiteY547" fmla="*/ 6726541 h 6864575"/>
              <a:gd name="connsiteX548" fmla="*/ 0 w 12195493"/>
              <a:gd name="connsiteY548" fmla="*/ 6643065 h 6864575"/>
              <a:gd name="connsiteX549" fmla="*/ 3495122 w 12195493"/>
              <a:gd name="connsiteY549" fmla="*/ 0 h 6864575"/>
              <a:gd name="connsiteX550" fmla="*/ 3540816 w 12195493"/>
              <a:gd name="connsiteY550" fmla="*/ 0 h 6864575"/>
              <a:gd name="connsiteX551" fmla="*/ 0 w 12195493"/>
              <a:gd name="connsiteY551" fmla="*/ 6559592 h 6864575"/>
              <a:gd name="connsiteX552" fmla="*/ 0 w 12195493"/>
              <a:gd name="connsiteY552" fmla="*/ 6474941 h 6864575"/>
              <a:gd name="connsiteX553" fmla="*/ 3405005 w 12195493"/>
              <a:gd name="connsiteY553" fmla="*/ 0 h 6864575"/>
              <a:gd name="connsiteX554" fmla="*/ 3450062 w 12195493"/>
              <a:gd name="connsiteY554" fmla="*/ 0 h 6864575"/>
              <a:gd name="connsiteX555" fmla="*/ 0 w 12195493"/>
              <a:gd name="connsiteY555" fmla="*/ 6391465 h 6864575"/>
              <a:gd name="connsiteX556" fmla="*/ 0 w 12195493"/>
              <a:gd name="connsiteY556" fmla="*/ 6307991 h 6864575"/>
              <a:gd name="connsiteX557" fmla="*/ 3314251 w 12195493"/>
              <a:gd name="connsiteY557" fmla="*/ 0 h 6864575"/>
              <a:gd name="connsiteX558" fmla="*/ 3359310 w 12195493"/>
              <a:gd name="connsiteY558" fmla="*/ 0 h 6864575"/>
              <a:gd name="connsiteX559" fmla="*/ 0 w 12195493"/>
              <a:gd name="connsiteY559" fmla="*/ 6223340 h 6864575"/>
              <a:gd name="connsiteX560" fmla="*/ 0 w 12195493"/>
              <a:gd name="connsiteY560" fmla="*/ 6139865 h 6864575"/>
              <a:gd name="connsiteX561" fmla="*/ 3223498 w 12195493"/>
              <a:gd name="connsiteY561" fmla="*/ 0 h 6864575"/>
              <a:gd name="connsiteX562" fmla="*/ 3269193 w 12195493"/>
              <a:gd name="connsiteY562" fmla="*/ 0 h 6864575"/>
              <a:gd name="connsiteX563" fmla="*/ 0 w 12195493"/>
              <a:gd name="connsiteY563" fmla="*/ 6056391 h 6864575"/>
              <a:gd name="connsiteX564" fmla="*/ 0 w 12195493"/>
              <a:gd name="connsiteY564" fmla="*/ 5971739 h 6864575"/>
              <a:gd name="connsiteX565" fmla="*/ 3133380 w 12195493"/>
              <a:gd name="connsiteY565" fmla="*/ 0 h 6864575"/>
              <a:gd name="connsiteX566" fmla="*/ 3178440 w 12195493"/>
              <a:gd name="connsiteY566" fmla="*/ 0 h 6864575"/>
              <a:gd name="connsiteX567" fmla="*/ 0 w 12195493"/>
              <a:gd name="connsiteY567" fmla="*/ 5888266 h 6864575"/>
              <a:gd name="connsiteX568" fmla="*/ 0 w 12195493"/>
              <a:gd name="connsiteY568" fmla="*/ 5804790 h 6864575"/>
              <a:gd name="connsiteX569" fmla="*/ 3042628 w 12195493"/>
              <a:gd name="connsiteY569" fmla="*/ 0 h 6864575"/>
              <a:gd name="connsiteX570" fmla="*/ 3087688 w 12195493"/>
              <a:gd name="connsiteY570" fmla="*/ 0 h 6864575"/>
              <a:gd name="connsiteX571" fmla="*/ 0 w 12195493"/>
              <a:gd name="connsiteY571" fmla="*/ 5720139 h 6864575"/>
              <a:gd name="connsiteX572" fmla="*/ 0 w 12195493"/>
              <a:gd name="connsiteY572" fmla="*/ 5636664 h 6864575"/>
              <a:gd name="connsiteX573" fmla="*/ 2951875 w 12195493"/>
              <a:gd name="connsiteY573" fmla="*/ 0 h 6864575"/>
              <a:gd name="connsiteX574" fmla="*/ 2997568 w 12195493"/>
              <a:gd name="connsiteY574" fmla="*/ 0 h 6864575"/>
              <a:gd name="connsiteX575" fmla="*/ 0 w 12195493"/>
              <a:gd name="connsiteY575" fmla="*/ 5553191 h 6864575"/>
              <a:gd name="connsiteX576" fmla="*/ 0 w 12195493"/>
              <a:gd name="connsiteY576" fmla="*/ 5468540 h 6864575"/>
              <a:gd name="connsiteX577" fmla="*/ 2861758 w 12195493"/>
              <a:gd name="connsiteY577" fmla="*/ 0 h 6864575"/>
              <a:gd name="connsiteX578" fmla="*/ 2906817 w 12195493"/>
              <a:gd name="connsiteY578" fmla="*/ 0 h 6864575"/>
              <a:gd name="connsiteX579" fmla="*/ 0 w 12195493"/>
              <a:gd name="connsiteY579" fmla="*/ 5385065 h 6864575"/>
              <a:gd name="connsiteX580" fmla="*/ 0 w 12195493"/>
              <a:gd name="connsiteY580" fmla="*/ 5301591 h 6864575"/>
              <a:gd name="connsiteX581" fmla="*/ 2771006 w 12195493"/>
              <a:gd name="connsiteY581" fmla="*/ 0 h 6864575"/>
              <a:gd name="connsiteX582" fmla="*/ 2816063 w 12195493"/>
              <a:gd name="connsiteY582" fmla="*/ 0 h 6864575"/>
              <a:gd name="connsiteX583" fmla="*/ 0 w 12195493"/>
              <a:gd name="connsiteY583" fmla="*/ 5216940 h 6864575"/>
              <a:gd name="connsiteX584" fmla="*/ 0 w 12195493"/>
              <a:gd name="connsiteY584" fmla="*/ 5133465 h 6864575"/>
              <a:gd name="connsiteX585" fmla="*/ 2680252 w 12195493"/>
              <a:gd name="connsiteY585" fmla="*/ 0 h 6864575"/>
              <a:gd name="connsiteX586" fmla="*/ 2725947 w 12195493"/>
              <a:gd name="connsiteY586" fmla="*/ 0 h 6864575"/>
              <a:gd name="connsiteX587" fmla="*/ 0 w 12195493"/>
              <a:gd name="connsiteY587" fmla="*/ 5049990 h 6864575"/>
              <a:gd name="connsiteX588" fmla="*/ 0 w 12195493"/>
              <a:gd name="connsiteY588" fmla="*/ 4965339 h 6864575"/>
              <a:gd name="connsiteX589" fmla="*/ 2590133 w 12195493"/>
              <a:gd name="connsiteY589" fmla="*/ 0 h 6864575"/>
              <a:gd name="connsiteX590" fmla="*/ 2635194 w 12195493"/>
              <a:gd name="connsiteY590" fmla="*/ 0 h 6864575"/>
              <a:gd name="connsiteX591" fmla="*/ 0 w 12195493"/>
              <a:gd name="connsiteY591" fmla="*/ 4881864 h 6864575"/>
              <a:gd name="connsiteX592" fmla="*/ 0 w 12195493"/>
              <a:gd name="connsiteY592" fmla="*/ 4798390 h 6864575"/>
              <a:gd name="connsiteX593" fmla="*/ 2499381 w 12195493"/>
              <a:gd name="connsiteY593" fmla="*/ 0 h 6864575"/>
              <a:gd name="connsiteX594" fmla="*/ 2544441 w 12195493"/>
              <a:gd name="connsiteY594" fmla="*/ 0 h 6864575"/>
              <a:gd name="connsiteX595" fmla="*/ 0 w 12195493"/>
              <a:gd name="connsiteY595" fmla="*/ 4713738 h 6864575"/>
              <a:gd name="connsiteX596" fmla="*/ 0 w 12195493"/>
              <a:gd name="connsiteY596" fmla="*/ 4630265 h 6864575"/>
              <a:gd name="connsiteX597" fmla="*/ 2408629 w 12195493"/>
              <a:gd name="connsiteY597" fmla="*/ 0 h 6864575"/>
              <a:gd name="connsiteX598" fmla="*/ 2454321 w 12195493"/>
              <a:gd name="connsiteY598" fmla="*/ 0 h 6864575"/>
              <a:gd name="connsiteX599" fmla="*/ 0 w 12195493"/>
              <a:gd name="connsiteY599" fmla="*/ 4546789 h 6864575"/>
              <a:gd name="connsiteX600" fmla="*/ 0 w 12195493"/>
              <a:gd name="connsiteY600" fmla="*/ 4462140 h 6864575"/>
              <a:gd name="connsiteX601" fmla="*/ 2318509 w 12195493"/>
              <a:gd name="connsiteY601" fmla="*/ 0 h 6864575"/>
              <a:gd name="connsiteX602" fmla="*/ 2363569 w 12195493"/>
              <a:gd name="connsiteY602" fmla="*/ 0 h 6864575"/>
              <a:gd name="connsiteX603" fmla="*/ 0 w 12195493"/>
              <a:gd name="connsiteY603" fmla="*/ 4378664 h 6864575"/>
              <a:gd name="connsiteX604" fmla="*/ 0 w 12195493"/>
              <a:gd name="connsiteY604" fmla="*/ 4295189 h 6864575"/>
              <a:gd name="connsiteX605" fmla="*/ 2227757 w 12195493"/>
              <a:gd name="connsiteY605" fmla="*/ 0 h 6864575"/>
              <a:gd name="connsiteX606" fmla="*/ 2272816 w 12195493"/>
              <a:gd name="connsiteY606" fmla="*/ 0 h 6864575"/>
              <a:gd name="connsiteX607" fmla="*/ 0 w 12195493"/>
              <a:gd name="connsiteY607" fmla="*/ 4210539 h 6864575"/>
              <a:gd name="connsiteX608" fmla="*/ 0 w 12195493"/>
              <a:gd name="connsiteY608" fmla="*/ 4127064 h 6864575"/>
              <a:gd name="connsiteX609" fmla="*/ 2137004 w 12195493"/>
              <a:gd name="connsiteY609" fmla="*/ 0 h 6864575"/>
              <a:gd name="connsiteX610" fmla="*/ 2182699 w 12195493"/>
              <a:gd name="connsiteY610" fmla="*/ 0 h 6864575"/>
              <a:gd name="connsiteX611" fmla="*/ 0 w 12195493"/>
              <a:gd name="connsiteY611" fmla="*/ 4043589 h 6864575"/>
              <a:gd name="connsiteX612" fmla="*/ 0 w 12195493"/>
              <a:gd name="connsiteY612" fmla="*/ 3958938 h 6864575"/>
              <a:gd name="connsiteX613" fmla="*/ 2046887 w 12195493"/>
              <a:gd name="connsiteY613" fmla="*/ 0 h 6864575"/>
              <a:gd name="connsiteX614" fmla="*/ 2091947 w 12195493"/>
              <a:gd name="connsiteY614" fmla="*/ 0 h 6864575"/>
              <a:gd name="connsiteX615" fmla="*/ 0 w 12195493"/>
              <a:gd name="connsiteY615" fmla="*/ 3875464 h 6864575"/>
              <a:gd name="connsiteX616" fmla="*/ 0 w 12195493"/>
              <a:gd name="connsiteY616" fmla="*/ 3791989 h 6864575"/>
              <a:gd name="connsiteX617" fmla="*/ 1956133 w 12195493"/>
              <a:gd name="connsiteY617" fmla="*/ 0 h 6864575"/>
              <a:gd name="connsiteX618" fmla="*/ 2001193 w 12195493"/>
              <a:gd name="connsiteY618" fmla="*/ 0 h 6864575"/>
              <a:gd name="connsiteX619" fmla="*/ 0 w 12195493"/>
              <a:gd name="connsiteY619" fmla="*/ 3707338 h 6864575"/>
              <a:gd name="connsiteX620" fmla="*/ 0 w 12195493"/>
              <a:gd name="connsiteY620" fmla="*/ 3623863 h 6864575"/>
              <a:gd name="connsiteX621" fmla="*/ 1865381 w 12195493"/>
              <a:gd name="connsiteY621" fmla="*/ 0 h 6864575"/>
              <a:gd name="connsiteX622" fmla="*/ 1911074 w 12195493"/>
              <a:gd name="connsiteY622" fmla="*/ 0 h 6864575"/>
              <a:gd name="connsiteX623" fmla="*/ 0 w 12195493"/>
              <a:gd name="connsiteY623" fmla="*/ 3540388 h 6864575"/>
              <a:gd name="connsiteX624" fmla="*/ 0 w 12195493"/>
              <a:gd name="connsiteY624" fmla="*/ 3455738 h 6864575"/>
              <a:gd name="connsiteX625" fmla="*/ 1775262 w 12195493"/>
              <a:gd name="connsiteY625" fmla="*/ 0 h 6864575"/>
              <a:gd name="connsiteX626" fmla="*/ 1820322 w 12195493"/>
              <a:gd name="connsiteY626" fmla="*/ 0 h 6864575"/>
              <a:gd name="connsiteX627" fmla="*/ 0 w 12195493"/>
              <a:gd name="connsiteY627" fmla="*/ 3372264 h 6864575"/>
              <a:gd name="connsiteX628" fmla="*/ 0 w 12195493"/>
              <a:gd name="connsiteY628" fmla="*/ 3288788 h 6864575"/>
              <a:gd name="connsiteX629" fmla="*/ 1684509 w 12195493"/>
              <a:gd name="connsiteY629" fmla="*/ 0 h 6864575"/>
              <a:gd name="connsiteX630" fmla="*/ 1729570 w 12195493"/>
              <a:gd name="connsiteY630" fmla="*/ 0 h 6864575"/>
              <a:gd name="connsiteX631" fmla="*/ 0 w 12195493"/>
              <a:gd name="connsiteY631" fmla="*/ 3204139 h 6864575"/>
              <a:gd name="connsiteX632" fmla="*/ 0 w 12195493"/>
              <a:gd name="connsiteY632" fmla="*/ 3120663 h 6864575"/>
              <a:gd name="connsiteX633" fmla="*/ 1593757 w 12195493"/>
              <a:gd name="connsiteY633" fmla="*/ 0 h 6864575"/>
              <a:gd name="connsiteX634" fmla="*/ 1639450 w 12195493"/>
              <a:gd name="connsiteY634" fmla="*/ 0 h 6864575"/>
              <a:gd name="connsiteX635" fmla="*/ 0 w 12195493"/>
              <a:gd name="connsiteY635" fmla="*/ 3037188 h 6864575"/>
              <a:gd name="connsiteX636" fmla="*/ 0 w 12195493"/>
              <a:gd name="connsiteY636" fmla="*/ 2952538 h 6864575"/>
              <a:gd name="connsiteX637" fmla="*/ 1503640 w 12195493"/>
              <a:gd name="connsiteY637" fmla="*/ 0 h 6864575"/>
              <a:gd name="connsiteX638" fmla="*/ 1548699 w 12195493"/>
              <a:gd name="connsiteY638" fmla="*/ 0 h 6864575"/>
              <a:gd name="connsiteX639" fmla="*/ 0 w 12195493"/>
              <a:gd name="connsiteY639" fmla="*/ 2869063 h 6864575"/>
              <a:gd name="connsiteX640" fmla="*/ 0 w 12195493"/>
              <a:gd name="connsiteY640" fmla="*/ 2785588 h 6864575"/>
              <a:gd name="connsiteX641" fmla="*/ 1412888 w 12195493"/>
              <a:gd name="connsiteY641" fmla="*/ 0 h 6864575"/>
              <a:gd name="connsiteX642" fmla="*/ 1457945 w 12195493"/>
              <a:gd name="connsiteY642" fmla="*/ 0 h 6864575"/>
              <a:gd name="connsiteX643" fmla="*/ 0 w 12195493"/>
              <a:gd name="connsiteY643" fmla="*/ 2700937 h 6864575"/>
              <a:gd name="connsiteX644" fmla="*/ 0 w 12195493"/>
              <a:gd name="connsiteY644" fmla="*/ 2617464 h 6864575"/>
              <a:gd name="connsiteX645" fmla="*/ 1322134 w 12195493"/>
              <a:gd name="connsiteY645" fmla="*/ 0 h 6864575"/>
              <a:gd name="connsiteX646" fmla="*/ 1367827 w 12195493"/>
              <a:gd name="connsiteY646" fmla="*/ 0 h 6864575"/>
              <a:gd name="connsiteX647" fmla="*/ 0 w 12195493"/>
              <a:gd name="connsiteY647" fmla="*/ 2533988 h 6864575"/>
              <a:gd name="connsiteX648" fmla="*/ 0 w 12195493"/>
              <a:gd name="connsiteY648" fmla="*/ 2449337 h 6864575"/>
              <a:gd name="connsiteX649" fmla="*/ 1232016 w 12195493"/>
              <a:gd name="connsiteY649" fmla="*/ 0 h 6864575"/>
              <a:gd name="connsiteX650" fmla="*/ 1277075 w 12195493"/>
              <a:gd name="connsiteY650" fmla="*/ 0 h 6864575"/>
              <a:gd name="connsiteX651" fmla="*/ 0 w 12195493"/>
              <a:gd name="connsiteY651" fmla="*/ 2365863 h 6864575"/>
              <a:gd name="connsiteX652" fmla="*/ 0 w 12195493"/>
              <a:gd name="connsiteY652" fmla="*/ 2282389 h 6864575"/>
              <a:gd name="connsiteX653" fmla="*/ 1141263 w 12195493"/>
              <a:gd name="connsiteY653" fmla="*/ 0 h 6864575"/>
              <a:gd name="connsiteX654" fmla="*/ 1186322 w 12195493"/>
              <a:gd name="connsiteY654" fmla="*/ 0 h 6864575"/>
              <a:gd name="connsiteX655" fmla="*/ 0 w 12195493"/>
              <a:gd name="connsiteY655" fmla="*/ 2197738 h 6864575"/>
              <a:gd name="connsiteX656" fmla="*/ 0 w 12195493"/>
              <a:gd name="connsiteY656" fmla="*/ 2114262 h 6864575"/>
              <a:gd name="connsiteX657" fmla="*/ 1050510 w 12195493"/>
              <a:gd name="connsiteY657" fmla="*/ 0 h 6864575"/>
              <a:gd name="connsiteX658" fmla="*/ 1096205 w 12195493"/>
              <a:gd name="connsiteY658" fmla="*/ 0 h 6864575"/>
              <a:gd name="connsiteX659" fmla="*/ 0 w 12195493"/>
              <a:gd name="connsiteY659" fmla="*/ 2030789 h 6864575"/>
              <a:gd name="connsiteX660" fmla="*/ 0 w 12195493"/>
              <a:gd name="connsiteY660" fmla="*/ 1946138 h 6864575"/>
              <a:gd name="connsiteX661" fmla="*/ 960394 w 12195493"/>
              <a:gd name="connsiteY661" fmla="*/ 0 h 6864575"/>
              <a:gd name="connsiteX662" fmla="*/ 1005451 w 12195493"/>
              <a:gd name="connsiteY662" fmla="*/ 0 h 6864575"/>
              <a:gd name="connsiteX663" fmla="*/ 0 w 12195493"/>
              <a:gd name="connsiteY663" fmla="*/ 1862662 h 6864575"/>
              <a:gd name="connsiteX664" fmla="*/ 0 w 12195493"/>
              <a:gd name="connsiteY664" fmla="*/ 1779188 h 6864575"/>
              <a:gd name="connsiteX665" fmla="*/ 869639 w 12195493"/>
              <a:gd name="connsiteY665" fmla="*/ 0 h 6864575"/>
              <a:gd name="connsiteX666" fmla="*/ 914698 w 12195493"/>
              <a:gd name="connsiteY666" fmla="*/ 0 h 6864575"/>
              <a:gd name="connsiteX667" fmla="*/ 0 w 12195493"/>
              <a:gd name="connsiteY667" fmla="*/ 1694537 h 6864575"/>
              <a:gd name="connsiteX668" fmla="*/ 0 w 12195493"/>
              <a:gd name="connsiteY668" fmla="*/ 1611062 h 6864575"/>
              <a:gd name="connsiteX669" fmla="*/ 778886 w 12195493"/>
              <a:gd name="connsiteY669" fmla="*/ 0 h 6864575"/>
              <a:gd name="connsiteX670" fmla="*/ 824580 w 12195493"/>
              <a:gd name="connsiteY670" fmla="*/ 0 h 6864575"/>
              <a:gd name="connsiteX671" fmla="*/ 0 w 12195493"/>
              <a:gd name="connsiteY671" fmla="*/ 1527587 h 6864575"/>
              <a:gd name="connsiteX672" fmla="*/ 0 w 12195493"/>
              <a:gd name="connsiteY672" fmla="*/ 1442937 h 6864575"/>
              <a:gd name="connsiteX673" fmla="*/ 688768 w 12195493"/>
              <a:gd name="connsiteY673" fmla="*/ 0 h 6864575"/>
              <a:gd name="connsiteX674" fmla="*/ 733828 w 12195493"/>
              <a:gd name="connsiteY674" fmla="*/ 0 h 6864575"/>
              <a:gd name="connsiteX675" fmla="*/ 0 w 12195493"/>
              <a:gd name="connsiteY675" fmla="*/ 1359463 h 6864575"/>
              <a:gd name="connsiteX676" fmla="*/ 0 w 12195493"/>
              <a:gd name="connsiteY676" fmla="*/ 1275987 h 6864575"/>
              <a:gd name="connsiteX677" fmla="*/ 598016 w 12195493"/>
              <a:gd name="connsiteY677" fmla="*/ 0 h 6864575"/>
              <a:gd name="connsiteX678" fmla="*/ 643076 w 12195493"/>
              <a:gd name="connsiteY678" fmla="*/ 0 h 6864575"/>
              <a:gd name="connsiteX679" fmla="*/ 0 w 12195493"/>
              <a:gd name="connsiteY679" fmla="*/ 1191338 h 6864575"/>
              <a:gd name="connsiteX680" fmla="*/ 0 w 12195493"/>
              <a:gd name="connsiteY680" fmla="*/ 1107863 h 6864575"/>
              <a:gd name="connsiteX681" fmla="*/ 507263 w 12195493"/>
              <a:gd name="connsiteY681" fmla="*/ 0 h 6864575"/>
              <a:gd name="connsiteX682" fmla="*/ 552957 w 12195493"/>
              <a:gd name="connsiteY682" fmla="*/ 0 h 6864575"/>
              <a:gd name="connsiteX683" fmla="*/ 0 w 12195493"/>
              <a:gd name="connsiteY683" fmla="*/ 1024388 h 6864575"/>
              <a:gd name="connsiteX684" fmla="*/ 0 w 12195493"/>
              <a:gd name="connsiteY684" fmla="*/ 939737 h 6864575"/>
              <a:gd name="connsiteX685" fmla="*/ 417145 w 12195493"/>
              <a:gd name="connsiteY685" fmla="*/ 0 h 6864575"/>
              <a:gd name="connsiteX686" fmla="*/ 462204 w 12195493"/>
              <a:gd name="connsiteY686" fmla="*/ 0 h 6864575"/>
              <a:gd name="connsiteX687" fmla="*/ 0 w 12195493"/>
              <a:gd name="connsiteY687" fmla="*/ 856262 h 6864575"/>
              <a:gd name="connsiteX688" fmla="*/ 0 w 12195493"/>
              <a:gd name="connsiteY688" fmla="*/ 772788 h 6864575"/>
              <a:gd name="connsiteX689" fmla="*/ 326392 w 12195493"/>
              <a:gd name="connsiteY689" fmla="*/ 0 h 6864575"/>
              <a:gd name="connsiteX690" fmla="*/ 371451 w 12195493"/>
              <a:gd name="connsiteY690" fmla="*/ 0 h 6864575"/>
              <a:gd name="connsiteX691" fmla="*/ 0 w 12195493"/>
              <a:gd name="connsiteY691" fmla="*/ 688136 h 6864575"/>
              <a:gd name="connsiteX692" fmla="*/ 0 w 12195493"/>
              <a:gd name="connsiteY692" fmla="*/ 604661 h 6864575"/>
              <a:gd name="connsiteX693" fmla="*/ 235640 w 12195493"/>
              <a:gd name="connsiteY693" fmla="*/ 0 h 6864575"/>
              <a:gd name="connsiteX694" fmla="*/ 281333 w 12195493"/>
              <a:gd name="connsiteY694" fmla="*/ 0 h 6864575"/>
              <a:gd name="connsiteX695" fmla="*/ 0 w 12195493"/>
              <a:gd name="connsiteY695" fmla="*/ 521187 h 6864575"/>
              <a:gd name="connsiteX696" fmla="*/ 0 w 12195493"/>
              <a:gd name="connsiteY696" fmla="*/ 436537 h 6864575"/>
              <a:gd name="connsiteX697" fmla="*/ 145521 w 12195493"/>
              <a:gd name="connsiteY697" fmla="*/ 0 h 6864575"/>
              <a:gd name="connsiteX698" fmla="*/ 190580 w 12195493"/>
              <a:gd name="connsiteY698" fmla="*/ 0 h 6864575"/>
              <a:gd name="connsiteX699" fmla="*/ 0 w 12195493"/>
              <a:gd name="connsiteY699" fmla="*/ 353061 h 6864575"/>
              <a:gd name="connsiteX700" fmla="*/ 0 w 12195493"/>
              <a:gd name="connsiteY700" fmla="*/ 269587 h 6864575"/>
              <a:gd name="connsiteX701" fmla="*/ 54769 w 12195493"/>
              <a:gd name="connsiteY701" fmla="*/ 0 h 6864575"/>
              <a:gd name="connsiteX702" fmla="*/ 99828 w 12195493"/>
              <a:gd name="connsiteY702" fmla="*/ 0 h 6864575"/>
              <a:gd name="connsiteX703" fmla="*/ 0 w 12195493"/>
              <a:gd name="connsiteY703" fmla="*/ 184937 h 6864575"/>
              <a:gd name="connsiteX704" fmla="*/ 0 w 12195493"/>
              <a:gd name="connsiteY704" fmla="*/ 101462 h 6864575"/>
              <a:gd name="connsiteX705" fmla="*/ 0 w 12195493"/>
              <a:gd name="connsiteY705" fmla="*/ 0 h 6864575"/>
              <a:gd name="connsiteX706" fmla="*/ 9709 w 12195493"/>
              <a:gd name="connsiteY706" fmla="*/ 0 h 6864575"/>
              <a:gd name="connsiteX707" fmla="*/ 0 w 12195493"/>
              <a:gd name="connsiteY707" fmla="*/ 17986 h 686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</a:cxnLst>
            <a:rect l="l" t="t" r="r" b="b"/>
            <a:pathLst>
              <a:path w="12195493" h="6864575">
                <a:moveTo>
                  <a:pt x="12195493" y="6862256"/>
                </a:moveTo>
                <a:lnTo>
                  <a:pt x="12195493" y="6864575"/>
                </a:lnTo>
                <a:lnTo>
                  <a:pt x="12194241" y="6864575"/>
                </a:lnTo>
                <a:close/>
                <a:moveTo>
                  <a:pt x="12195493" y="6695306"/>
                </a:moveTo>
                <a:lnTo>
                  <a:pt x="12195493" y="6778783"/>
                </a:lnTo>
                <a:lnTo>
                  <a:pt x="12149183" y="6864575"/>
                </a:lnTo>
                <a:lnTo>
                  <a:pt x="12104123" y="6864575"/>
                </a:lnTo>
                <a:close/>
                <a:moveTo>
                  <a:pt x="12195493" y="6527179"/>
                </a:moveTo>
                <a:lnTo>
                  <a:pt x="12195493" y="6610655"/>
                </a:lnTo>
                <a:lnTo>
                  <a:pt x="12058429" y="6864575"/>
                </a:lnTo>
                <a:lnTo>
                  <a:pt x="12013369" y="6864575"/>
                </a:lnTo>
                <a:close/>
                <a:moveTo>
                  <a:pt x="12195493" y="6359056"/>
                </a:moveTo>
                <a:lnTo>
                  <a:pt x="12195493" y="6443706"/>
                </a:lnTo>
                <a:lnTo>
                  <a:pt x="11968311" y="6864575"/>
                </a:lnTo>
                <a:lnTo>
                  <a:pt x="11922618" y="6864575"/>
                </a:lnTo>
                <a:close/>
                <a:moveTo>
                  <a:pt x="12195493" y="6192106"/>
                </a:moveTo>
                <a:lnTo>
                  <a:pt x="12195493" y="6275580"/>
                </a:lnTo>
                <a:lnTo>
                  <a:pt x="11877558" y="6864575"/>
                </a:lnTo>
                <a:lnTo>
                  <a:pt x="11832499" y="6864575"/>
                </a:lnTo>
                <a:close/>
                <a:moveTo>
                  <a:pt x="12195493" y="6023981"/>
                </a:moveTo>
                <a:lnTo>
                  <a:pt x="12195493" y="6107454"/>
                </a:lnTo>
                <a:lnTo>
                  <a:pt x="11786805" y="6864575"/>
                </a:lnTo>
                <a:lnTo>
                  <a:pt x="11741747" y="6864575"/>
                </a:lnTo>
                <a:close/>
                <a:moveTo>
                  <a:pt x="12195493" y="5855857"/>
                </a:moveTo>
                <a:lnTo>
                  <a:pt x="12195493" y="5940504"/>
                </a:lnTo>
                <a:lnTo>
                  <a:pt x="11696687" y="6864575"/>
                </a:lnTo>
                <a:lnTo>
                  <a:pt x="11650995" y="6864575"/>
                </a:lnTo>
                <a:close/>
                <a:moveTo>
                  <a:pt x="12195493" y="5688906"/>
                </a:moveTo>
                <a:lnTo>
                  <a:pt x="12195493" y="5772379"/>
                </a:lnTo>
                <a:lnTo>
                  <a:pt x="11605934" y="6864575"/>
                </a:lnTo>
                <a:lnTo>
                  <a:pt x="11560876" y="6864575"/>
                </a:lnTo>
                <a:close/>
                <a:moveTo>
                  <a:pt x="12195493" y="5520780"/>
                </a:moveTo>
                <a:lnTo>
                  <a:pt x="12195493" y="5604254"/>
                </a:lnTo>
                <a:lnTo>
                  <a:pt x="11515181" y="6864575"/>
                </a:lnTo>
                <a:lnTo>
                  <a:pt x="11470123" y="6864575"/>
                </a:lnTo>
                <a:close/>
                <a:moveTo>
                  <a:pt x="12195493" y="5352654"/>
                </a:moveTo>
                <a:lnTo>
                  <a:pt x="12195493" y="5437305"/>
                </a:lnTo>
                <a:lnTo>
                  <a:pt x="11425064" y="6864575"/>
                </a:lnTo>
                <a:lnTo>
                  <a:pt x="11379370" y="6864575"/>
                </a:lnTo>
                <a:close/>
                <a:moveTo>
                  <a:pt x="12195493" y="5185706"/>
                </a:moveTo>
                <a:lnTo>
                  <a:pt x="12195493" y="5269180"/>
                </a:lnTo>
                <a:lnTo>
                  <a:pt x="11334311" y="6864575"/>
                </a:lnTo>
                <a:lnTo>
                  <a:pt x="11289253" y="6864575"/>
                </a:lnTo>
                <a:close/>
                <a:moveTo>
                  <a:pt x="12195493" y="5017580"/>
                </a:moveTo>
                <a:lnTo>
                  <a:pt x="12195493" y="5101055"/>
                </a:lnTo>
                <a:lnTo>
                  <a:pt x="11243559" y="6864575"/>
                </a:lnTo>
                <a:lnTo>
                  <a:pt x="11198500" y="6864575"/>
                </a:lnTo>
                <a:close/>
                <a:moveTo>
                  <a:pt x="12195493" y="4849453"/>
                </a:moveTo>
                <a:lnTo>
                  <a:pt x="12195493" y="4934105"/>
                </a:lnTo>
                <a:lnTo>
                  <a:pt x="11153440" y="6864575"/>
                </a:lnTo>
                <a:lnTo>
                  <a:pt x="11107746" y="6864575"/>
                </a:lnTo>
                <a:close/>
                <a:moveTo>
                  <a:pt x="12195493" y="4682506"/>
                </a:moveTo>
                <a:lnTo>
                  <a:pt x="12195493" y="4765981"/>
                </a:lnTo>
                <a:lnTo>
                  <a:pt x="11062688" y="6864575"/>
                </a:lnTo>
                <a:lnTo>
                  <a:pt x="11017630" y="6864575"/>
                </a:lnTo>
                <a:close/>
                <a:moveTo>
                  <a:pt x="12195493" y="4514379"/>
                </a:moveTo>
                <a:lnTo>
                  <a:pt x="12195493" y="4597854"/>
                </a:lnTo>
                <a:lnTo>
                  <a:pt x="10971935" y="6864575"/>
                </a:lnTo>
                <a:lnTo>
                  <a:pt x="10926876" y="6864575"/>
                </a:lnTo>
                <a:close/>
                <a:moveTo>
                  <a:pt x="12195493" y="4346255"/>
                </a:moveTo>
                <a:lnTo>
                  <a:pt x="12195493" y="4430906"/>
                </a:lnTo>
                <a:lnTo>
                  <a:pt x="10881818" y="6864575"/>
                </a:lnTo>
                <a:lnTo>
                  <a:pt x="10836123" y="6864575"/>
                </a:lnTo>
                <a:close/>
                <a:moveTo>
                  <a:pt x="12195493" y="4179304"/>
                </a:moveTo>
                <a:lnTo>
                  <a:pt x="12195493" y="4262780"/>
                </a:lnTo>
                <a:lnTo>
                  <a:pt x="10791065" y="6864575"/>
                </a:lnTo>
                <a:lnTo>
                  <a:pt x="10746005" y="6864575"/>
                </a:lnTo>
                <a:close/>
                <a:moveTo>
                  <a:pt x="12195493" y="4011178"/>
                </a:moveTo>
                <a:lnTo>
                  <a:pt x="12195493" y="4094654"/>
                </a:lnTo>
                <a:lnTo>
                  <a:pt x="10700312" y="6864575"/>
                </a:lnTo>
                <a:lnTo>
                  <a:pt x="10655252" y="6864575"/>
                </a:lnTo>
                <a:close/>
                <a:moveTo>
                  <a:pt x="12195493" y="3843054"/>
                </a:moveTo>
                <a:lnTo>
                  <a:pt x="12195493" y="3927706"/>
                </a:lnTo>
                <a:lnTo>
                  <a:pt x="10610194" y="6864575"/>
                </a:lnTo>
                <a:lnTo>
                  <a:pt x="10564500" y="6864575"/>
                </a:lnTo>
                <a:close/>
                <a:moveTo>
                  <a:pt x="12195493" y="3676104"/>
                </a:moveTo>
                <a:lnTo>
                  <a:pt x="12195493" y="3759579"/>
                </a:lnTo>
                <a:lnTo>
                  <a:pt x="10519441" y="6864575"/>
                </a:lnTo>
                <a:lnTo>
                  <a:pt x="10474381" y="6864575"/>
                </a:lnTo>
                <a:close/>
                <a:moveTo>
                  <a:pt x="12195493" y="3507980"/>
                </a:moveTo>
                <a:lnTo>
                  <a:pt x="12195493" y="3591453"/>
                </a:lnTo>
                <a:lnTo>
                  <a:pt x="10428689" y="6864575"/>
                </a:lnTo>
                <a:lnTo>
                  <a:pt x="10383631" y="6864575"/>
                </a:lnTo>
                <a:close/>
                <a:moveTo>
                  <a:pt x="12195493" y="3339854"/>
                </a:moveTo>
                <a:lnTo>
                  <a:pt x="12195493" y="3424504"/>
                </a:lnTo>
                <a:lnTo>
                  <a:pt x="10338570" y="6864575"/>
                </a:lnTo>
                <a:lnTo>
                  <a:pt x="10292877" y="6864575"/>
                </a:lnTo>
                <a:close/>
                <a:moveTo>
                  <a:pt x="12195493" y="3172904"/>
                </a:moveTo>
                <a:lnTo>
                  <a:pt x="12195493" y="3256377"/>
                </a:lnTo>
                <a:lnTo>
                  <a:pt x="10247817" y="6864575"/>
                </a:lnTo>
                <a:lnTo>
                  <a:pt x="10202759" y="6864575"/>
                </a:lnTo>
                <a:close/>
                <a:moveTo>
                  <a:pt x="12195493" y="3004780"/>
                </a:moveTo>
                <a:lnTo>
                  <a:pt x="12195493" y="3088253"/>
                </a:lnTo>
                <a:lnTo>
                  <a:pt x="10157065" y="6864575"/>
                </a:lnTo>
                <a:lnTo>
                  <a:pt x="10112006" y="6864575"/>
                </a:lnTo>
                <a:close/>
                <a:moveTo>
                  <a:pt x="12195493" y="2836653"/>
                </a:moveTo>
                <a:lnTo>
                  <a:pt x="12195493" y="2921303"/>
                </a:lnTo>
                <a:lnTo>
                  <a:pt x="10066946" y="6864575"/>
                </a:lnTo>
                <a:lnTo>
                  <a:pt x="10021253" y="6864575"/>
                </a:lnTo>
                <a:close/>
                <a:moveTo>
                  <a:pt x="12195493" y="2669703"/>
                </a:moveTo>
                <a:lnTo>
                  <a:pt x="12195493" y="2753178"/>
                </a:lnTo>
                <a:lnTo>
                  <a:pt x="9976193" y="6864575"/>
                </a:lnTo>
                <a:lnTo>
                  <a:pt x="9931135" y="6864575"/>
                </a:lnTo>
                <a:close/>
                <a:moveTo>
                  <a:pt x="12195493" y="2501579"/>
                </a:moveTo>
                <a:lnTo>
                  <a:pt x="12195493" y="2585054"/>
                </a:lnTo>
                <a:lnTo>
                  <a:pt x="9885442" y="6864575"/>
                </a:lnTo>
                <a:lnTo>
                  <a:pt x="9840382" y="6864575"/>
                </a:lnTo>
                <a:close/>
                <a:moveTo>
                  <a:pt x="12195493" y="2333451"/>
                </a:moveTo>
                <a:lnTo>
                  <a:pt x="12195493" y="2417640"/>
                </a:lnTo>
                <a:lnTo>
                  <a:pt x="9794711" y="6864575"/>
                </a:lnTo>
                <a:lnTo>
                  <a:pt x="9749629" y="6864575"/>
                </a:lnTo>
                <a:close/>
                <a:moveTo>
                  <a:pt x="12195493" y="2165327"/>
                </a:moveTo>
                <a:lnTo>
                  <a:pt x="12195493" y="2249978"/>
                </a:lnTo>
                <a:lnTo>
                  <a:pt x="9704571" y="6864575"/>
                </a:lnTo>
                <a:lnTo>
                  <a:pt x="9658876" y="6864575"/>
                </a:lnTo>
                <a:close/>
                <a:moveTo>
                  <a:pt x="12195493" y="1998377"/>
                </a:moveTo>
                <a:lnTo>
                  <a:pt x="12195493" y="2081854"/>
                </a:lnTo>
                <a:lnTo>
                  <a:pt x="9613818" y="6864575"/>
                </a:lnTo>
                <a:lnTo>
                  <a:pt x="9568758" y="6864575"/>
                </a:lnTo>
                <a:close/>
                <a:moveTo>
                  <a:pt x="12195493" y="1830252"/>
                </a:moveTo>
                <a:lnTo>
                  <a:pt x="12195493" y="1913727"/>
                </a:lnTo>
                <a:lnTo>
                  <a:pt x="9523066" y="6864575"/>
                </a:lnTo>
                <a:lnTo>
                  <a:pt x="9478005" y="6864575"/>
                </a:lnTo>
                <a:close/>
                <a:moveTo>
                  <a:pt x="12195493" y="1662126"/>
                </a:moveTo>
                <a:lnTo>
                  <a:pt x="12195493" y="1746777"/>
                </a:lnTo>
                <a:lnTo>
                  <a:pt x="9432948" y="6864575"/>
                </a:lnTo>
                <a:lnTo>
                  <a:pt x="9387254" y="6864575"/>
                </a:lnTo>
                <a:close/>
                <a:moveTo>
                  <a:pt x="12195493" y="1495179"/>
                </a:moveTo>
                <a:lnTo>
                  <a:pt x="12195493" y="1578652"/>
                </a:lnTo>
                <a:lnTo>
                  <a:pt x="9342194" y="6864575"/>
                </a:lnTo>
                <a:lnTo>
                  <a:pt x="9297134" y="6864575"/>
                </a:lnTo>
                <a:close/>
                <a:moveTo>
                  <a:pt x="12195493" y="1327052"/>
                </a:moveTo>
                <a:lnTo>
                  <a:pt x="12195493" y="1410525"/>
                </a:lnTo>
                <a:lnTo>
                  <a:pt x="9251441" y="6864575"/>
                </a:lnTo>
                <a:lnTo>
                  <a:pt x="9206383" y="6864575"/>
                </a:lnTo>
                <a:close/>
                <a:moveTo>
                  <a:pt x="12195493" y="1158928"/>
                </a:moveTo>
                <a:lnTo>
                  <a:pt x="12195493" y="1243576"/>
                </a:lnTo>
                <a:lnTo>
                  <a:pt x="9161323" y="6864575"/>
                </a:lnTo>
                <a:lnTo>
                  <a:pt x="9115631" y="6864575"/>
                </a:lnTo>
                <a:close/>
                <a:moveTo>
                  <a:pt x="12195493" y="991978"/>
                </a:moveTo>
                <a:lnTo>
                  <a:pt x="12195493" y="1075452"/>
                </a:lnTo>
                <a:lnTo>
                  <a:pt x="9070571" y="6864575"/>
                </a:lnTo>
                <a:lnTo>
                  <a:pt x="9025513" y="6864575"/>
                </a:lnTo>
                <a:close/>
                <a:moveTo>
                  <a:pt x="12195493" y="823851"/>
                </a:moveTo>
                <a:lnTo>
                  <a:pt x="12195493" y="907327"/>
                </a:lnTo>
                <a:lnTo>
                  <a:pt x="8979817" y="6864575"/>
                </a:lnTo>
                <a:lnTo>
                  <a:pt x="8934759" y="6864575"/>
                </a:lnTo>
                <a:close/>
                <a:moveTo>
                  <a:pt x="12195493" y="655726"/>
                </a:moveTo>
                <a:lnTo>
                  <a:pt x="12195493" y="740374"/>
                </a:lnTo>
                <a:lnTo>
                  <a:pt x="8889699" y="6864575"/>
                </a:lnTo>
                <a:lnTo>
                  <a:pt x="8844006" y="6864575"/>
                </a:lnTo>
                <a:close/>
                <a:moveTo>
                  <a:pt x="12195493" y="488777"/>
                </a:moveTo>
                <a:lnTo>
                  <a:pt x="12195493" y="572253"/>
                </a:lnTo>
                <a:lnTo>
                  <a:pt x="8798946" y="6864575"/>
                </a:lnTo>
                <a:lnTo>
                  <a:pt x="8753889" y="6864575"/>
                </a:lnTo>
                <a:close/>
                <a:moveTo>
                  <a:pt x="12195493" y="320649"/>
                </a:moveTo>
                <a:lnTo>
                  <a:pt x="12195493" y="404126"/>
                </a:lnTo>
                <a:lnTo>
                  <a:pt x="8708195" y="6864575"/>
                </a:lnTo>
                <a:lnTo>
                  <a:pt x="8663135" y="6864575"/>
                </a:lnTo>
                <a:close/>
                <a:moveTo>
                  <a:pt x="12195493" y="152525"/>
                </a:moveTo>
                <a:lnTo>
                  <a:pt x="12195493" y="237177"/>
                </a:lnTo>
                <a:lnTo>
                  <a:pt x="8618076" y="6864575"/>
                </a:lnTo>
                <a:lnTo>
                  <a:pt x="8572382" y="6864575"/>
                </a:lnTo>
                <a:close/>
                <a:moveTo>
                  <a:pt x="12187707" y="0"/>
                </a:moveTo>
                <a:lnTo>
                  <a:pt x="12195493" y="0"/>
                </a:lnTo>
                <a:lnTo>
                  <a:pt x="12195493" y="69053"/>
                </a:lnTo>
                <a:lnTo>
                  <a:pt x="8527327" y="6864575"/>
                </a:lnTo>
                <a:lnTo>
                  <a:pt x="8482266" y="6864575"/>
                </a:lnTo>
                <a:close/>
                <a:moveTo>
                  <a:pt x="12096954" y="0"/>
                </a:moveTo>
                <a:lnTo>
                  <a:pt x="12142013" y="0"/>
                </a:lnTo>
                <a:lnTo>
                  <a:pt x="8436573" y="6864575"/>
                </a:lnTo>
                <a:lnTo>
                  <a:pt x="8391513" y="6864575"/>
                </a:lnTo>
                <a:close/>
                <a:moveTo>
                  <a:pt x="12006203" y="0"/>
                </a:moveTo>
                <a:lnTo>
                  <a:pt x="12051895" y="0"/>
                </a:lnTo>
                <a:lnTo>
                  <a:pt x="8346455" y="6864575"/>
                </a:lnTo>
                <a:lnTo>
                  <a:pt x="8300759" y="6864575"/>
                </a:lnTo>
                <a:close/>
                <a:moveTo>
                  <a:pt x="11916083" y="0"/>
                </a:moveTo>
                <a:lnTo>
                  <a:pt x="11961143" y="0"/>
                </a:lnTo>
                <a:lnTo>
                  <a:pt x="8255703" y="6864575"/>
                </a:lnTo>
                <a:lnTo>
                  <a:pt x="8210644" y="6864575"/>
                </a:lnTo>
                <a:close/>
                <a:moveTo>
                  <a:pt x="11825331" y="0"/>
                </a:moveTo>
                <a:lnTo>
                  <a:pt x="11870389" y="0"/>
                </a:lnTo>
                <a:lnTo>
                  <a:pt x="8164950" y="6864575"/>
                </a:lnTo>
                <a:lnTo>
                  <a:pt x="8119890" y="6864575"/>
                </a:lnTo>
                <a:close/>
                <a:moveTo>
                  <a:pt x="11734579" y="0"/>
                </a:moveTo>
                <a:lnTo>
                  <a:pt x="11780271" y="0"/>
                </a:lnTo>
                <a:lnTo>
                  <a:pt x="8074832" y="6864575"/>
                </a:lnTo>
                <a:lnTo>
                  <a:pt x="8029138" y="6864575"/>
                </a:lnTo>
                <a:close/>
                <a:moveTo>
                  <a:pt x="11644461" y="0"/>
                </a:moveTo>
                <a:lnTo>
                  <a:pt x="11689519" y="0"/>
                </a:lnTo>
                <a:lnTo>
                  <a:pt x="7984078" y="6864575"/>
                </a:lnTo>
                <a:lnTo>
                  <a:pt x="7939019" y="6864575"/>
                </a:lnTo>
                <a:close/>
                <a:moveTo>
                  <a:pt x="11553707" y="0"/>
                </a:moveTo>
                <a:lnTo>
                  <a:pt x="11598765" y="0"/>
                </a:lnTo>
                <a:lnTo>
                  <a:pt x="7893326" y="6864575"/>
                </a:lnTo>
                <a:lnTo>
                  <a:pt x="7848267" y="6864575"/>
                </a:lnTo>
                <a:close/>
                <a:moveTo>
                  <a:pt x="11462955" y="0"/>
                </a:moveTo>
                <a:lnTo>
                  <a:pt x="11508648" y="0"/>
                </a:lnTo>
                <a:lnTo>
                  <a:pt x="7803208" y="6864575"/>
                </a:lnTo>
                <a:lnTo>
                  <a:pt x="7757514" y="6864575"/>
                </a:lnTo>
                <a:close/>
                <a:moveTo>
                  <a:pt x="11372837" y="0"/>
                </a:moveTo>
                <a:lnTo>
                  <a:pt x="11417895" y="0"/>
                </a:lnTo>
                <a:lnTo>
                  <a:pt x="7712456" y="6864575"/>
                </a:lnTo>
                <a:lnTo>
                  <a:pt x="7667397" y="6864575"/>
                </a:lnTo>
                <a:close/>
                <a:moveTo>
                  <a:pt x="11282084" y="0"/>
                </a:moveTo>
                <a:lnTo>
                  <a:pt x="11327143" y="0"/>
                </a:lnTo>
                <a:lnTo>
                  <a:pt x="7621703" y="6864575"/>
                </a:lnTo>
                <a:lnTo>
                  <a:pt x="7576644" y="6864575"/>
                </a:lnTo>
                <a:close/>
                <a:moveTo>
                  <a:pt x="11191332" y="0"/>
                </a:moveTo>
                <a:lnTo>
                  <a:pt x="11237024" y="0"/>
                </a:lnTo>
                <a:lnTo>
                  <a:pt x="7531585" y="6864575"/>
                </a:lnTo>
                <a:lnTo>
                  <a:pt x="7485892" y="6864575"/>
                </a:lnTo>
                <a:close/>
                <a:moveTo>
                  <a:pt x="11101214" y="0"/>
                </a:moveTo>
                <a:lnTo>
                  <a:pt x="11146274" y="0"/>
                </a:lnTo>
                <a:lnTo>
                  <a:pt x="7440833" y="6864575"/>
                </a:lnTo>
                <a:lnTo>
                  <a:pt x="7395773" y="6864575"/>
                </a:lnTo>
                <a:close/>
                <a:moveTo>
                  <a:pt x="11010461" y="0"/>
                </a:moveTo>
                <a:lnTo>
                  <a:pt x="11055521" y="0"/>
                </a:lnTo>
                <a:lnTo>
                  <a:pt x="7350079" y="6864575"/>
                </a:lnTo>
                <a:lnTo>
                  <a:pt x="7305020" y="6864575"/>
                </a:lnTo>
                <a:close/>
                <a:moveTo>
                  <a:pt x="10919708" y="0"/>
                </a:moveTo>
                <a:lnTo>
                  <a:pt x="10965403" y="0"/>
                </a:lnTo>
                <a:lnTo>
                  <a:pt x="7259962" y="6864575"/>
                </a:lnTo>
                <a:lnTo>
                  <a:pt x="7214267" y="6864575"/>
                </a:lnTo>
                <a:close/>
                <a:moveTo>
                  <a:pt x="10829590" y="0"/>
                </a:moveTo>
                <a:lnTo>
                  <a:pt x="10874650" y="0"/>
                </a:lnTo>
                <a:lnTo>
                  <a:pt x="7169209" y="6864575"/>
                </a:lnTo>
                <a:lnTo>
                  <a:pt x="7124150" y="6864575"/>
                </a:lnTo>
                <a:close/>
                <a:moveTo>
                  <a:pt x="10738837" y="0"/>
                </a:moveTo>
                <a:lnTo>
                  <a:pt x="10783897" y="0"/>
                </a:lnTo>
                <a:lnTo>
                  <a:pt x="7078457" y="6864575"/>
                </a:lnTo>
                <a:lnTo>
                  <a:pt x="7033397" y="6864575"/>
                </a:lnTo>
                <a:close/>
                <a:moveTo>
                  <a:pt x="10648086" y="0"/>
                </a:moveTo>
                <a:lnTo>
                  <a:pt x="10693779" y="0"/>
                </a:lnTo>
                <a:lnTo>
                  <a:pt x="6988338" y="6864575"/>
                </a:lnTo>
                <a:lnTo>
                  <a:pt x="6942645" y="6864575"/>
                </a:lnTo>
                <a:close/>
                <a:moveTo>
                  <a:pt x="10557966" y="0"/>
                </a:moveTo>
                <a:lnTo>
                  <a:pt x="10603026" y="0"/>
                </a:lnTo>
                <a:lnTo>
                  <a:pt x="6897585" y="6864575"/>
                </a:lnTo>
                <a:lnTo>
                  <a:pt x="6852526" y="6864575"/>
                </a:lnTo>
                <a:close/>
                <a:moveTo>
                  <a:pt x="10467215" y="0"/>
                </a:moveTo>
                <a:lnTo>
                  <a:pt x="10512273" y="0"/>
                </a:lnTo>
                <a:lnTo>
                  <a:pt x="6806833" y="6864575"/>
                </a:lnTo>
                <a:lnTo>
                  <a:pt x="6761774" y="6864575"/>
                </a:lnTo>
                <a:close/>
                <a:moveTo>
                  <a:pt x="10376462" y="0"/>
                </a:moveTo>
                <a:lnTo>
                  <a:pt x="10422155" y="0"/>
                </a:lnTo>
                <a:lnTo>
                  <a:pt x="6716713" y="6864575"/>
                </a:lnTo>
                <a:lnTo>
                  <a:pt x="6671021" y="6864575"/>
                </a:lnTo>
                <a:close/>
                <a:moveTo>
                  <a:pt x="10286344" y="0"/>
                </a:moveTo>
                <a:lnTo>
                  <a:pt x="10331402" y="0"/>
                </a:lnTo>
                <a:lnTo>
                  <a:pt x="6625961" y="6864575"/>
                </a:lnTo>
                <a:lnTo>
                  <a:pt x="6580902" y="6864575"/>
                </a:lnTo>
                <a:close/>
                <a:moveTo>
                  <a:pt x="10195591" y="0"/>
                </a:moveTo>
                <a:lnTo>
                  <a:pt x="10240649" y="0"/>
                </a:lnTo>
                <a:lnTo>
                  <a:pt x="6535207" y="6864575"/>
                </a:lnTo>
                <a:lnTo>
                  <a:pt x="6490150" y="6864575"/>
                </a:lnTo>
                <a:close/>
                <a:moveTo>
                  <a:pt x="10104838" y="0"/>
                </a:moveTo>
                <a:lnTo>
                  <a:pt x="10150531" y="0"/>
                </a:lnTo>
                <a:lnTo>
                  <a:pt x="6445090" y="6864575"/>
                </a:lnTo>
                <a:lnTo>
                  <a:pt x="6399398" y="6864575"/>
                </a:lnTo>
                <a:close/>
                <a:moveTo>
                  <a:pt x="10014720" y="0"/>
                </a:moveTo>
                <a:lnTo>
                  <a:pt x="10059778" y="0"/>
                </a:lnTo>
                <a:lnTo>
                  <a:pt x="6354338" y="6864575"/>
                </a:lnTo>
                <a:lnTo>
                  <a:pt x="6309279" y="6864575"/>
                </a:lnTo>
                <a:close/>
                <a:moveTo>
                  <a:pt x="9923967" y="0"/>
                </a:moveTo>
                <a:lnTo>
                  <a:pt x="9969027" y="0"/>
                </a:lnTo>
                <a:lnTo>
                  <a:pt x="6263586" y="6864575"/>
                </a:lnTo>
                <a:lnTo>
                  <a:pt x="6218526" y="6864575"/>
                </a:lnTo>
                <a:close/>
                <a:moveTo>
                  <a:pt x="9833214" y="0"/>
                </a:moveTo>
                <a:lnTo>
                  <a:pt x="9878908" y="0"/>
                </a:lnTo>
                <a:lnTo>
                  <a:pt x="6173465" y="6864575"/>
                </a:lnTo>
                <a:lnTo>
                  <a:pt x="6127774" y="6864575"/>
                </a:lnTo>
                <a:close/>
                <a:moveTo>
                  <a:pt x="9743096" y="0"/>
                </a:moveTo>
                <a:lnTo>
                  <a:pt x="9788156" y="0"/>
                </a:lnTo>
                <a:lnTo>
                  <a:pt x="6082714" y="6864575"/>
                </a:lnTo>
                <a:lnTo>
                  <a:pt x="6037656" y="6864575"/>
                </a:lnTo>
                <a:close/>
                <a:moveTo>
                  <a:pt x="9652343" y="0"/>
                </a:moveTo>
                <a:lnTo>
                  <a:pt x="9697403" y="0"/>
                </a:lnTo>
                <a:lnTo>
                  <a:pt x="5991960" y="6864575"/>
                </a:lnTo>
                <a:lnTo>
                  <a:pt x="5946903" y="6864575"/>
                </a:lnTo>
                <a:close/>
                <a:moveTo>
                  <a:pt x="9561590" y="0"/>
                </a:moveTo>
                <a:lnTo>
                  <a:pt x="9607285" y="0"/>
                </a:lnTo>
                <a:lnTo>
                  <a:pt x="5901844" y="6864575"/>
                </a:lnTo>
                <a:lnTo>
                  <a:pt x="5856150" y="6864575"/>
                </a:lnTo>
                <a:close/>
                <a:moveTo>
                  <a:pt x="9471473" y="0"/>
                </a:moveTo>
                <a:lnTo>
                  <a:pt x="9516532" y="0"/>
                </a:lnTo>
                <a:lnTo>
                  <a:pt x="5811092" y="6864575"/>
                </a:lnTo>
                <a:lnTo>
                  <a:pt x="5766033" y="6864575"/>
                </a:lnTo>
                <a:close/>
                <a:moveTo>
                  <a:pt x="9380720" y="0"/>
                </a:moveTo>
                <a:lnTo>
                  <a:pt x="9425779" y="0"/>
                </a:lnTo>
                <a:lnTo>
                  <a:pt x="5720339" y="6864575"/>
                </a:lnTo>
                <a:lnTo>
                  <a:pt x="5675280" y="6864575"/>
                </a:lnTo>
                <a:close/>
                <a:moveTo>
                  <a:pt x="9289968" y="0"/>
                </a:moveTo>
                <a:lnTo>
                  <a:pt x="9335662" y="0"/>
                </a:lnTo>
                <a:lnTo>
                  <a:pt x="5630221" y="6864575"/>
                </a:lnTo>
                <a:lnTo>
                  <a:pt x="5584528" y="6864575"/>
                </a:lnTo>
                <a:close/>
                <a:moveTo>
                  <a:pt x="9199849" y="0"/>
                </a:moveTo>
                <a:lnTo>
                  <a:pt x="9244909" y="0"/>
                </a:lnTo>
                <a:lnTo>
                  <a:pt x="5539467" y="6864575"/>
                </a:lnTo>
                <a:lnTo>
                  <a:pt x="5494408" y="6864575"/>
                </a:lnTo>
                <a:close/>
                <a:moveTo>
                  <a:pt x="9109097" y="0"/>
                </a:moveTo>
                <a:lnTo>
                  <a:pt x="9154155" y="0"/>
                </a:lnTo>
                <a:lnTo>
                  <a:pt x="5448715" y="6864575"/>
                </a:lnTo>
                <a:lnTo>
                  <a:pt x="5403656" y="6864575"/>
                </a:lnTo>
                <a:close/>
                <a:moveTo>
                  <a:pt x="9018344" y="0"/>
                </a:moveTo>
                <a:lnTo>
                  <a:pt x="9064038" y="0"/>
                </a:lnTo>
                <a:lnTo>
                  <a:pt x="5358597" y="6864575"/>
                </a:lnTo>
                <a:lnTo>
                  <a:pt x="5312903" y="6864575"/>
                </a:lnTo>
                <a:close/>
                <a:moveTo>
                  <a:pt x="8928227" y="0"/>
                </a:moveTo>
                <a:lnTo>
                  <a:pt x="8973285" y="0"/>
                </a:lnTo>
                <a:lnTo>
                  <a:pt x="5267845" y="6864575"/>
                </a:lnTo>
                <a:lnTo>
                  <a:pt x="5222785" y="6864575"/>
                </a:lnTo>
                <a:close/>
                <a:moveTo>
                  <a:pt x="8837475" y="0"/>
                </a:moveTo>
                <a:lnTo>
                  <a:pt x="8882533" y="0"/>
                </a:lnTo>
                <a:lnTo>
                  <a:pt x="5177092" y="6864575"/>
                </a:lnTo>
                <a:lnTo>
                  <a:pt x="5132034" y="6864575"/>
                </a:lnTo>
                <a:close/>
                <a:moveTo>
                  <a:pt x="8746721" y="0"/>
                </a:moveTo>
                <a:lnTo>
                  <a:pt x="8792415" y="0"/>
                </a:lnTo>
                <a:lnTo>
                  <a:pt x="5086975" y="6864575"/>
                </a:lnTo>
                <a:lnTo>
                  <a:pt x="5041281" y="6864575"/>
                </a:lnTo>
                <a:close/>
                <a:moveTo>
                  <a:pt x="8656604" y="0"/>
                </a:moveTo>
                <a:lnTo>
                  <a:pt x="8701661" y="0"/>
                </a:lnTo>
                <a:lnTo>
                  <a:pt x="4996221" y="6864575"/>
                </a:lnTo>
                <a:lnTo>
                  <a:pt x="4951162" y="6864575"/>
                </a:lnTo>
                <a:close/>
                <a:moveTo>
                  <a:pt x="8565851" y="0"/>
                </a:moveTo>
                <a:lnTo>
                  <a:pt x="8610909" y="0"/>
                </a:lnTo>
                <a:lnTo>
                  <a:pt x="4905468" y="6864575"/>
                </a:lnTo>
                <a:lnTo>
                  <a:pt x="4860409" y="6864575"/>
                </a:lnTo>
                <a:close/>
                <a:moveTo>
                  <a:pt x="8475098" y="0"/>
                </a:moveTo>
                <a:lnTo>
                  <a:pt x="8520790" y="0"/>
                </a:lnTo>
                <a:lnTo>
                  <a:pt x="4815351" y="6864575"/>
                </a:lnTo>
                <a:lnTo>
                  <a:pt x="4769656" y="6864575"/>
                </a:lnTo>
                <a:close/>
                <a:moveTo>
                  <a:pt x="8384979" y="0"/>
                </a:moveTo>
                <a:lnTo>
                  <a:pt x="8430039" y="0"/>
                </a:lnTo>
                <a:lnTo>
                  <a:pt x="4724598" y="6864575"/>
                </a:lnTo>
                <a:lnTo>
                  <a:pt x="4679540" y="6864575"/>
                </a:lnTo>
                <a:close/>
                <a:moveTo>
                  <a:pt x="8294227" y="0"/>
                </a:moveTo>
                <a:lnTo>
                  <a:pt x="8339286" y="0"/>
                </a:lnTo>
                <a:lnTo>
                  <a:pt x="4633846" y="6864575"/>
                </a:lnTo>
                <a:lnTo>
                  <a:pt x="4588786" y="6864575"/>
                </a:lnTo>
                <a:close/>
                <a:moveTo>
                  <a:pt x="8203475" y="0"/>
                </a:moveTo>
                <a:lnTo>
                  <a:pt x="8249170" y="0"/>
                </a:lnTo>
                <a:lnTo>
                  <a:pt x="4543728" y="6864575"/>
                </a:lnTo>
                <a:lnTo>
                  <a:pt x="4498034" y="6864575"/>
                </a:lnTo>
                <a:close/>
                <a:moveTo>
                  <a:pt x="8113357" y="0"/>
                </a:moveTo>
                <a:lnTo>
                  <a:pt x="8158417" y="0"/>
                </a:lnTo>
                <a:lnTo>
                  <a:pt x="4452974" y="6864575"/>
                </a:lnTo>
                <a:lnTo>
                  <a:pt x="4407915" y="6864575"/>
                </a:lnTo>
                <a:close/>
                <a:moveTo>
                  <a:pt x="8022603" y="0"/>
                </a:moveTo>
                <a:lnTo>
                  <a:pt x="8067663" y="0"/>
                </a:lnTo>
                <a:lnTo>
                  <a:pt x="4362223" y="6864575"/>
                </a:lnTo>
                <a:lnTo>
                  <a:pt x="4317161" y="6864575"/>
                </a:lnTo>
                <a:close/>
                <a:moveTo>
                  <a:pt x="7931853" y="0"/>
                </a:moveTo>
                <a:lnTo>
                  <a:pt x="7977545" y="0"/>
                </a:lnTo>
                <a:lnTo>
                  <a:pt x="4272103" y="6864575"/>
                </a:lnTo>
                <a:lnTo>
                  <a:pt x="4226408" y="6864575"/>
                </a:lnTo>
                <a:close/>
                <a:moveTo>
                  <a:pt x="7841733" y="0"/>
                </a:moveTo>
                <a:lnTo>
                  <a:pt x="7886792" y="0"/>
                </a:lnTo>
                <a:lnTo>
                  <a:pt x="4181349" y="6864575"/>
                </a:lnTo>
                <a:lnTo>
                  <a:pt x="4136289" y="6864575"/>
                </a:lnTo>
                <a:close/>
                <a:moveTo>
                  <a:pt x="7750982" y="0"/>
                </a:moveTo>
                <a:lnTo>
                  <a:pt x="7796039" y="0"/>
                </a:lnTo>
                <a:lnTo>
                  <a:pt x="4090595" y="6864575"/>
                </a:lnTo>
                <a:lnTo>
                  <a:pt x="4045538" y="6864575"/>
                </a:lnTo>
                <a:close/>
                <a:moveTo>
                  <a:pt x="7660229" y="0"/>
                </a:moveTo>
                <a:lnTo>
                  <a:pt x="7705922" y="0"/>
                </a:lnTo>
                <a:lnTo>
                  <a:pt x="4000479" y="6864575"/>
                </a:lnTo>
                <a:lnTo>
                  <a:pt x="3954786" y="6864575"/>
                </a:lnTo>
                <a:close/>
                <a:moveTo>
                  <a:pt x="7570109" y="0"/>
                </a:moveTo>
                <a:lnTo>
                  <a:pt x="7615169" y="0"/>
                </a:lnTo>
                <a:lnTo>
                  <a:pt x="3909727" y="6864575"/>
                </a:lnTo>
                <a:lnTo>
                  <a:pt x="3864666" y="6864575"/>
                </a:lnTo>
                <a:close/>
                <a:moveTo>
                  <a:pt x="7479358" y="0"/>
                </a:moveTo>
                <a:lnTo>
                  <a:pt x="7524417" y="0"/>
                </a:lnTo>
                <a:lnTo>
                  <a:pt x="3818975" y="6864575"/>
                </a:lnTo>
                <a:lnTo>
                  <a:pt x="3773914" y="6864575"/>
                </a:lnTo>
                <a:close/>
                <a:moveTo>
                  <a:pt x="7388605" y="0"/>
                </a:moveTo>
                <a:lnTo>
                  <a:pt x="7434297" y="0"/>
                </a:lnTo>
                <a:lnTo>
                  <a:pt x="3728853" y="6864575"/>
                </a:lnTo>
                <a:lnTo>
                  <a:pt x="3683162" y="6864575"/>
                </a:lnTo>
                <a:close/>
                <a:moveTo>
                  <a:pt x="7298487" y="0"/>
                </a:moveTo>
                <a:lnTo>
                  <a:pt x="7343545" y="0"/>
                </a:lnTo>
                <a:lnTo>
                  <a:pt x="3638101" y="6864575"/>
                </a:lnTo>
                <a:lnTo>
                  <a:pt x="3593042" y="6864575"/>
                </a:lnTo>
                <a:close/>
                <a:moveTo>
                  <a:pt x="7207734" y="0"/>
                </a:moveTo>
                <a:lnTo>
                  <a:pt x="7252792" y="0"/>
                </a:lnTo>
                <a:lnTo>
                  <a:pt x="3547350" y="6864575"/>
                </a:lnTo>
                <a:lnTo>
                  <a:pt x="3502292" y="6864575"/>
                </a:lnTo>
                <a:close/>
                <a:moveTo>
                  <a:pt x="7116980" y="0"/>
                </a:moveTo>
                <a:lnTo>
                  <a:pt x="7162675" y="0"/>
                </a:lnTo>
                <a:lnTo>
                  <a:pt x="3457233" y="6864575"/>
                </a:lnTo>
                <a:lnTo>
                  <a:pt x="3411537" y="6864575"/>
                </a:lnTo>
                <a:close/>
                <a:moveTo>
                  <a:pt x="7026863" y="0"/>
                </a:moveTo>
                <a:lnTo>
                  <a:pt x="7071922" y="0"/>
                </a:lnTo>
                <a:lnTo>
                  <a:pt x="3366479" y="6864575"/>
                </a:lnTo>
                <a:lnTo>
                  <a:pt x="3321420" y="6864575"/>
                </a:lnTo>
                <a:close/>
                <a:moveTo>
                  <a:pt x="6936110" y="0"/>
                </a:moveTo>
                <a:lnTo>
                  <a:pt x="6981170" y="0"/>
                </a:lnTo>
                <a:lnTo>
                  <a:pt x="3275726" y="6864575"/>
                </a:lnTo>
                <a:lnTo>
                  <a:pt x="3230667" y="6864575"/>
                </a:lnTo>
                <a:close/>
                <a:moveTo>
                  <a:pt x="6845358" y="0"/>
                </a:moveTo>
                <a:lnTo>
                  <a:pt x="6891051" y="0"/>
                </a:lnTo>
                <a:lnTo>
                  <a:pt x="3185609" y="6864575"/>
                </a:lnTo>
                <a:lnTo>
                  <a:pt x="3139915" y="6864575"/>
                </a:lnTo>
                <a:close/>
                <a:moveTo>
                  <a:pt x="6755240" y="0"/>
                </a:moveTo>
                <a:lnTo>
                  <a:pt x="6800298" y="0"/>
                </a:lnTo>
                <a:lnTo>
                  <a:pt x="3094854" y="6864575"/>
                </a:lnTo>
                <a:lnTo>
                  <a:pt x="3049797" y="6864575"/>
                </a:lnTo>
                <a:close/>
                <a:moveTo>
                  <a:pt x="6664486" y="0"/>
                </a:moveTo>
                <a:lnTo>
                  <a:pt x="6709546" y="0"/>
                </a:lnTo>
                <a:lnTo>
                  <a:pt x="3004101" y="6864575"/>
                </a:lnTo>
                <a:lnTo>
                  <a:pt x="2959043" y="6864575"/>
                </a:lnTo>
                <a:close/>
                <a:moveTo>
                  <a:pt x="6573733" y="0"/>
                </a:moveTo>
                <a:lnTo>
                  <a:pt x="6619428" y="0"/>
                </a:lnTo>
                <a:lnTo>
                  <a:pt x="2913984" y="6864575"/>
                </a:lnTo>
                <a:lnTo>
                  <a:pt x="2868290" y="6864575"/>
                </a:lnTo>
                <a:close/>
                <a:moveTo>
                  <a:pt x="6483616" y="0"/>
                </a:moveTo>
                <a:lnTo>
                  <a:pt x="6528675" y="0"/>
                </a:lnTo>
                <a:lnTo>
                  <a:pt x="2823232" y="6864575"/>
                </a:lnTo>
                <a:lnTo>
                  <a:pt x="2778173" y="6864575"/>
                </a:lnTo>
                <a:close/>
                <a:moveTo>
                  <a:pt x="6392864" y="0"/>
                </a:moveTo>
                <a:lnTo>
                  <a:pt x="6437921" y="0"/>
                </a:lnTo>
                <a:lnTo>
                  <a:pt x="2732477" y="6864575"/>
                </a:lnTo>
                <a:lnTo>
                  <a:pt x="2687421" y="6864575"/>
                </a:lnTo>
                <a:close/>
                <a:moveTo>
                  <a:pt x="6302111" y="0"/>
                </a:moveTo>
                <a:lnTo>
                  <a:pt x="6347805" y="0"/>
                </a:lnTo>
                <a:lnTo>
                  <a:pt x="2642362" y="6864575"/>
                </a:lnTo>
                <a:lnTo>
                  <a:pt x="2596668" y="6864575"/>
                </a:lnTo>
                <a:close/>
                <a:moveTo>
                  <a:pt x="6211992" y="0"/>
                </a:moveTo>
                <a:lnTo>
                  <a:pt x="6257052" y="0"/>
                </a:lnTo>
                <a:lnTo>
                  <a:pt x="2551609" y="6864575"/>
                </a:lnTo>
                <a:lnTo>
                  <a:pt x="2506551" y="6864575"/>
                </a:lnTo>
                <a:close/>
                <a:moveTo>
                  <a:pt x="6121240" y="0"/>
                </a:moveTo>
                <a:lnTo>
                  <a:pt x="6166299" y="0"/>
                </a:lnTo>
                <a:lnTo>
                  <a:pt x="2460855" y="6864575"/>
                </a:lnTo>
                <a:lnTo>
                  <a:pt x="2415796" y="6864575"/>
                </a:lnTo>
                <a:close/>
                <a:moveTo>
                  <a:pt x="6030486" y="0"/>
                </a:moveTo>
                <a:lnTo>
                  <a:pt x="6076181" y="0"/>
                </a:lnTo>
                <a:lnTo>
                  <a:pt x="2370738" y="6864575"/>
                </a:lnTo>
                <a:lnTo>
                  <a:pt x="2325044" y="6864575"/>
                </a:lnTo>
                <a:close/>
                <a:moveTo>
                  <a:pt x="5940370" y="0"/>
                </a:moveTo>
                <a:lnTo>
                  <a:pt x="5985429" y="0"/>
                </a:lnTo>
                <a:lnTo>
                  <a:pt x="2279985" y="6864575"/>
                </a:lnTo>
                <a:lnTo>
                  <a:pt x="2234927" y="6864575"/>
                </a:lnTo>
                <a:close/>
                <a:moveTo>
                  <a:pt x="5849617" y="0"/>
                </a:moveTo>
                <a:lnTo>
                  <a:pt x="5894676" y="0"/>
                </a:lnTo>
                <a:lnTo>
                  <a:pt x="2189232" y="6864575"/>
                </a:lnTo>
                <a:lnTo>
                  <a:pt x="2144173" y="6864575"/>
                </a:lnTo>
                <a:close/>
                <a:moveTo>
                  <a:pt x="5758864" y="0"/>
                </a:moveTo>
                <a:lnTo>
                  <a:pt x="5804557" y="0"/>
                </a:lnTo>
                <a:lnTo>
                  <a:pt x="2099113" y="6864575"/>
                </a:lnTo>
                <a:lnTo>
                  <a:pt x="2053420" y="6864575"/>
                </a:lnTo>
                <a:close/>
                <a:moveTo>
                  <a:pt x="5668745" y="0"/>
                </a:moveTo>
                <a:lnTo>
                  <a:pt x="5713805" y="0"/>
                </a:lnTo>
                <a:lnTo>
                  <a:pt x="2008361" y="6864575"/>
                </a:lnTo>
                <a:lnTo>
                  <a:pt x="1963302" y="6864575"/>
                </a:lnTo>
                <a:close/>
                <a:moveTo>
                  <a:pt x="5577992" y="0"/>
                </a:moveTo>
                <a:lnTo>
                  <a:pt x="5623053" y="0"/>
                </a:lnTo>
                <a:lnTo>
                  <a:pt x="1917610" y="6864575"/>
                </a:lnTo>
                <a:lnTo>
                  <a:pt x="1872548" y="6864575"/>
                </a:lnTo>
                <a:close/>
                <a:moveTo>
                  <a:pt x="5487240" y="0"/>
                </a:moveTo>
                <a:lnTo>
                  <a:pt x="5532934" y="0"/>
                </a:lnTo>
                <a:lnTo>
                  <a:pt x="1827491" y="6864575"/>
                </a:lnTo>
                <a:lnTo>
                  <a:pt x="1781795" y="6864575"/>
                </a:lnTo>
                <a:close/>
                <a:moveTo>
                  <a:pt x="5397122" y="0"/>
                </a:moveTo>
                <a:lnTo>
                  <a:pt x="5442183" y="0"/>
                </a:lnTo>
                <a:lnTo>
                  <a:pt x="1736736" y="6864575"/>
                </a:lnTo>
                <a:lnTo>
                  <a:pt x="1691678" y="6864575"/>
                </a:lnTo>
                <a:close/>
                <a:moveTo>
                  <a:pt x="5306370" y="0"/>
                </a:moveTo>
                <a:lnTo>
                  <a:pt x="5351429" y="0"/>
                </a:lnTo>
                <a:lnTo>
                  <a:pt x="1645984" y="6864575"/>
                </a:lnTo>
                <a:lnTo>
                  <a:pt x="1600925" y="6864575"/>
                </a:lnTo>
                <a:close/>
                <a:moveTo>
                  <a:pt x="5215617" y="0"/>
                </a:moveTo>
                <a:lnTo>
                  <a:pt x="5261311" y="0"/>
                </a:lnTo>
                <a:lnTo>
                  <a:pt x="1555867" y="6864575"/>
                </a:lnTo>
                <a:lnTo>
                  <a:pt x="1510175" y="6864575"/>
                </a:lnTo>
                <a:close/>
                <a:moveTo>
                  <a:pt x="5125498" y="0"/>
                </a:moveTo>
                <a:lnTo>
                  <a:pt x="5170559" y="0"/>
                </a:lnTo>
                <a:lnTo>
                  <a:pt x="1465114" y="6864575"/>
                </a:lnTo>
                <a:lnTo>
                  <a:pt x="1420054" y="6864575"/>
                </a:lnTo>
                <a:close/>
                <a:moveTo>
                  <a:pt x="5034746" y="0"/>
                </a:moveTo>
                <a:lnTo>
                  <a:pt x="5079806" y="0"/>
                </a:lnTo>
                <a:lnTo>
                  <a:pt x="1374362" y="6864575"/>
                </a:lnTo>
                <a:lnTo>
                  <a:pt x="1329301" y="6864575"/>
                </a:lnTo>
                <a:close/>
                <a:moveTo>
                  <a:pt x="4943993" y="0"/>
                </a:moveTo>
                <a:lnTo>
                  <a:pt x="4989687" y="0"/>
                </a:lnTo>
                <a:lnTo>
                  <a:pt x="1284243" y="6864575"/>
                </a:lnTo>
                <a:lnTo>
                  <a:pt x="1238549" y="6864575"/>
                </a:lnTo>
                <a:close/>
                <a:moveTo>
                  <a:pt x="4853876" y="0"/>
                </a:moveTo>
                <a:lnTo>
                  <a:pt x="4898933" y="0"/>
                </a:lnTo>
                <a:lnTo>
                  <a:pt x="1193490" y="6864575"/>
                </a:lnTo>
                <a:lnTo>
                  <a:pt x="1148431" y="6864575"/>
                </a:lnTo>
                <a:close/>
                <a:moveTo>
                  <a:pt x="4763123" y="0"/>
                </a:moveTo>
                <a:lnTo>
                  <a:pt x="4808182" y="0"/>
                </a:lnTo>
                <a:lnTo>
                  <a:pt x="1102737" y="6864575"/>
                </a:lnTo>
                <a:lnTo>
                  <a:pt x="1057678" y="6864575"/>
                </a:lnTo>
                <a:close/>
                <a:moveTo>
                  <a:pt x="4672371" y="0"/>
                </a:moveTo>
                <a:lnTo>
                  <a:pt x="4718063" y="0"/>
                </a:lnTo>
                <a:lnTo>
                  <a:pt x="1012620" y="6864575"/>
                </a:lnTo>
                <a:lnTo>
                  <a:pt x="966926" y="6864575"/>
                </a:lnTo>
                <a:close/>
                <a:moveTo>
                  <a:pt x="4582252" y="0"/>
                </a:moveTo>
                <a:lnTo>
                  <a:pt x="4627312" y="0"/>
                </a:lnTo>
                <a:lnTo>
                  <a:pt x="921867" y="6864575"/>
                </a:lnTo>
                <a:lnTo>
                  <a:pt x="876807" y="6864575"/>
                </a:lnTo>
                <a:close/>
                <a:moveTo>
                  <a:pt x="4491499" y="0"/>
                </a:moveTo>
                <a:lnTo>
                  <a:pt x="4536558" y="0"/>
                </a:lnTo>
                <a:lnTo>
                  <a:pt x="831115" y="6864575"/>
                </a:lnTo>
                <a:lnTo>
                  <a:pt x="786054" y="6864575"/>
                </a:lnTo>
                <a:close/>
                <a:moveTo>
                  <a:pt x="4400746" y="0"/>
                </a:moveTo>
                <a:lnTo>
                  <a:pt x="4446440" y="0"/>
                </a:lnTo>
                <a:lnTo>
                  <a:pt x="740996" y="6864575"/>
                </a:lnTo>
                <a:lnTo>
                  <a:pt x="695302" y="6864575"/>
                </a:lnTo>
                <a:close/>
                <a:moveTo>
                  <a:pt x="4310629" y="0"/>
                </a:moveTo>
                <a:lnTo>
                  <a:pt x="4355686" y="0"/>
                </a:lnTo>
                <a:lnTo>
                  <a:pt x="650243" y="6864575"/>
                </a:lnTo>
                <a:lnTo>
                  <a:pt x="605184" y="6864575"/>
                </a:lnTo>
                <a:close/>
                <a:moveTo>
                  <a:pt x="4219875" y="0"/>
                </a:moveTo>
                <a:lnTo>
                  <a:pt x="4264935" y="0"/>
                </a:lnTo>
                <a:lnTo>
                  <a:pt x="559490" y="6864575"/>
                </a:lnTo>
                <a:lnTo>
                  <a:pt x="514430" y="6864575"/>
                </a:lnTo>
                <a:close/>
                <a:moveTo>
                  <a:pt x="4129122" y="0"/>
                </a:moveTo>
                <a:lnTo>
                  <a:pt x="4174815" y="0"/>
                </a:lnTo>
                <a:lnTo>
                  <a:pt x="469372" y="6864575"/>
                </a:lnTo>
                <a:lnTo>
                  <a:pt x="423678" y="6864575"/>
                </a:lnTo>
                <a:close/>
                <a:moveTo>
                  <a:pt x="4039005" y="0"/>
                </a:moveTo>
                <a:lnTo>
                  <a:pt x="4084062" y="0"/>
                </a:lnTo>
                <a:lnTo>
                  <a:pt x="378618" y="6864575"/>
                </a:lnTo>
                <a:lnTo>
                  <a:pt x="333560" y="6864575"/>
                </a:lnTo>
                <a:close/>
                <a:moveTo>
                  <a:pt x="3948252" y="0"/>
                </a:moveTo>
                <a:lnTo>
                  <a:pt x="3993309" y="0"/>
                </a:lnTo>
                <a:lnTo>
                  <a:pt x="287866" y="6864575"/>
                </a:lnTo>
                <a:lnTo>
                  <a:pt x="242809" y="6864575"/>
                </a:lnTo>
                <a:close/>
                <a:moveTo>
                  <a:pt x="3857499" y="0"/>
                </a:moveTo>
                <a:lnTo>
                  <a:pt x="3903192" y="0"/>
                </a:lnTo>
                <a:lnTo>
                  <a:pt x="197748" y="6864575"/>
                </a:lnTo>
                <a:lnTo>
                  <a:pt x="152056" y="6864575"/>
                </a:lnTo>
                <a:close/>
                <a:moveTo>
                  <a:pt x="3767325" y="0"/>
                </a:moveTo>
                <a:lnTo>
                  <a:pt x="3812439" y="0"/>
                </a:lnTo>
                <a:lnTo>
                  <a:pt x="106996" y="6864575"/>
                </a:lnTo>
                <a:lnTo>
                  <a:pt x="61324" y="6864575"/>
                </a:lnTo>
                <a:close/>
                <a:moveTo>
                  <a:pt x="3676626" y="0"/>
                </a:moveTo>
                <a:lnTo>
                  <a:pt x="3721686" y="0"/>
                </a:lnTo>
                <a:lnTo>
                  <a:pt x="16243" y="6864575"/>
                </a:lnTo>
                <a:lnTo>
                  <a:pt x="0" y="6864575"/>
                </a:lnTo>
                <a:lnTo>
                  <a:pt x="0" y="6811190"/>
                </a:lnTo>
                <a:close/>
                <a:moveTo>
                  <a:pt x="3585874" y="0"/>
                </a:moveTo>
                <a:lnTo>
                  <a:pt x="3630934" y="0"/>
                </a:lnTo>
                <a:lnTo>
                  <a:pt x="0" y="6726541"/>
                </a:lnTo>
                <a:lnTo>
                  <a:pt x="0" y="6643065"/>
                </a:lnTo>
                <a:close/>
                <a:moveTo>
                  <a:pt x="3495122" y="0"/>
                </a:moveTo>
                <a:lnTo>
                  <a:pt x="3540816" y="0"/>
                </a:lnTo>
                <a:lnTo>
                  <a:pt x="0" y="6559592"/>
                </a:lnTo>
                <a:lnTo>
                  <a:pt x="0" y="6474941"/>
                </a:lnTo>
                <a:close/>
                <a:moveTo>
                  <a:pt x="3405005" y="0"/>
                </a:moveTo>
                <a:lnTo>
                  <a:pt x="3450062" y="0"/>
                </a:lnTo>
                <a:lnTo>
                  <a:pt x="0" y="6391465"/>
                </a:lnTo>
                <a:lnTo>
                  <a:pt x="0" y="6307991"/>
                </a:lnTo>
                <a:close/>
                <a:moveTo>
                  <a:pt x="3314251" y="0"/>
                </a:moveTo>
                <a:lnTo>
                  <a:pt x="3359310" y="0"/>
                </a:lnTo>
                <a:lnTo>
                  <a:pt x="0" y="6223340"/>
                </a:lnTo>
                <a:lnTo>
                  <a:pt x="0" y="6139865"/>
                </a:lnTo>
                <a:close/>
                <a:moveTo>
                  <a:pt x="3223498" y="0"/>
                </a:moveTo>
                <a:lnTo>
                  <a:pt x="3269193" y="0"/>
                </a:lnTo>
                <a:lnTo>
                  <a:pt x="0" y="6056391"/>
                </a:lnTo>
                <a:lnTo>
                  <a:pt x="0" y="5971739"/>
                </a:lnTo>
                <a:close/>
                <a:moveTo>
                  <a:pt x="3133380" y="0"/>
                </a:moveTo>
                <a:lnTo>
                  <a:pt x="3178440" y="0"/>
                </a:lnTo>
                <a:lnTo>
                  <a:pt x="0" y="5888266"/>
                </a:lnTo>
                <a:lnTo>
                  <a:pt x="0" y="5804790"/>
                </a:lnTo>
                <a:close/>
                <a:moveTo>
                  <a:pt x="3042628" y="0"/>
                </a:moveTo>
                <a:lnTo>
                  <a:pt x="3087688" y="0"/>
                </a:lnTo>
                <a:lnTo>
                  <a:pt x="0" y="5720139"/>
                </a:lnTo>
                <a:lnTo>
                  <a:pt x="0" y="5636664"/>
                </a:lnTo>
                <a:close/>
                <a:moveTo>
                  <a:pt x="2951875" y="0"/>
                </a:moveTo>
                <a:lnTo>
                  <a:pt x="2997568" y="0"/>
                </a:lnTo>
                <a:lnTo>
                  <a:pt x="0" y="5553191"/>
                </a:lnTo>
                <a:lnTo>
                  <a:pt x="0" y="5468540"/>
                </a:lnTo>
                <a:close/>
                <a:moveTo>
                  <a:pt x="2861758" y="0"/>
                </a:moveTo>
                <a:lnTo>
                  <a:pt x="2906817" y="0"/>
                </a:lnTo>
                <a:lnTo>
                  <a:pt x="0" y="5385065"/>
                </a:lnTo>
                <a:lnTo>
                  <a:pt x="0" y="5301591"/>
                </a:lnTo>
                <a:close/>
                <a:moveTo>
                  <a:pt x="2771006" y="0"/>
                </a:moveTo>
                <a:lnTo>
                  <a:pt x="2816063" y="0"/>
                </a:lnTo>
                <a:lnTo>
                  <a:pt x="0" y="5216940"/>
                </a:lnTo>
                <a:lnTo>
                  <a:pt x="0" y="5133465"/>
                </a:lnTo>
                <a:close/>
                <a:moveTo>
                  <a:pt x="2680252" y="0"/>
                </a:moveTo>
                <a:lnTo>
                  <a:pt x="2725947" y="0"/>
                </a:lnTo>
                <a:lnTo>
                  <a:pt x="0" y="5049990"/>
                </a:lnTo>
                <a:lnTo>
                  <a:pt x="0" y="4965339"/>
                </a:lnTo>
                <a:close/>
                <a:moveTo>
                  <a:pt x="2590133" y="0"/>
                </a:moveTo>
                <a:lnTo>
                  <a:pt x="2635194" y="0"/>
                </a:lnTo>
                <a:lnTo>
                  <a:pt x="0" y="4881864"/>
                </a:lnTo>
                <a:lnTo>
                  <a:pt x="0" y="4798390"/>
                </a:lnTo>
                <a:close/>
                <a:moveTo>
                  <a:pt x="2499381" y="0"/>
                </a:moveTo>
                <a:lnTo>
                  <a:pt x="2544441" y="0"/>
                </a:lnTo>
                <a:lnTo>
                  <a:pt x="0" y="4713738"/>
                </a:lnTo>
                <a:lnTo>
                  <a:pt x="0" y="4630265"/>
                </a:lnTo>
                <a:close/>
                <a:moveTo>
                  <a:pt x="2408629" y="0"/>
                </a:moveTo>
                <a:lnTo>
                  <a:pt x="2454321" y="0"/>
                </a:lnTo>
                <a:lnTo>
                  <a:pt x="0" y="4546789"/>
                </a:lnTo>
                <a:lnTo>
                  <a:pt x="0" y="4462140"/>
                </a:lnTo>
                <a:close/>
                <a:moveTo>
                  <a:pt x="2318509" y="0"/>
                </a:moveTo>
                <a:lnTo>
                  <a:pt x="2363569" y="0"/>
                </a:lnTo>
                <a:lnTo>
                  <a:pt x="0" y="4378664"/>
                </a:lnTo>
                <a:lnTo>
                  <a:pt x="0" y="4295189"/>
                </a:lnTo>
                <a:close/>
                <a:moveTo>
                  <a:pt x="2227757" y="0"/>
                </a:moveTo>
                <a:lnTo>
                  <a:pt x="2272816" y="0"/>
                </a:lnTo>
                <a:lnTo>
                  <a:pt x="0" y="4210539"/>
                </a:lnTo>
                <a:lnTo>
                  <a:pt x="0" y="4127064"/>
                </a:lnTo>
                <a:close/>
                <a:moveTo>
                  <a:pt x="2137004" y="0"/>
                </a:moveTo>
                <a:lnTo>
                  <a:pt x="2182699" y="0"/>
                </a:lnTo>
                <a:lnTo>
                  <a:pt x="0" y="4043589"/>
                </a:lnTo>
                <a:lnTo>
                  <a:pt x="0" y="3958938"/>
                </a:lnTo>
                <a:close/>
                <a:moveTo>
                  <a:pt x="2046887" y="0"/>
                </a:moveTo>
                <a:lnTo>
                  <a:pt x="2091947" y="0"/>
                </a:lnTo>
                <a:lnTo>
                  <a:pt x="0" y="3875464"/>
                </a:lnTo>
                <a:lnTo>
                  <a:pt x="0" y="3791989"/>
                </a:lnTo>
                <a:close/>
                <a:moveTo>
                  <a:pt x="1956133" y="0"/>
                </a:moveTo>
                <a:lnTo>
                  <a:pt x="2001193" y="0"/>
                </a:lnTo>
                <a:lnTo>
                  <a:pt x="0" y="3707338"/>
                </a:lnTo>
                <a:lnTo>
                  <a:pt x="0" y="3623863"/>
                </a:lnTo>
                <a:close/>
                <a:moveTo>
                  <a:pt x="1865381" y="0"/>
                </a:moveTo>
                <a:lnTo>
                  <a:pt x="1911074" y="0"/>
                </a:lnTo>
                <a:lnTo>
                  <a:pt x="0" y="3540388"/>
                </a:lnTo>
                <a:lnTo>
                  <a:pt x="0" y="3455738"/>
                </a:lnTo>
                <a:close/>
                <a:moveTo>
                  <a:pt x="1775262" y="0"/>
                </a:moveTo>
                <a:lnTo>
                  <a:pt x="1820322" y="0"/>
                </a:lnTo>
                <a:lnTo>
                  <a:pt x="0" y="3372264"/>
                </a:lnTo>
                <a:lnTo>
                  <a:pt x="0" y="3288788"/>
                </a:lnTo>
                <a:close/>
                <a:moveTo>
                  <a:pt x="1684509" y="0"/>
                </a:moveTo>
                <a:lnTo>
                  <a:pt x="1729570" y="0"/>
                </a:lnTo>
                <a:lnTo>
                  <a:pt x="0" y="3204139"/>
                </a:lnTo>
                <a:lnTo>
                  <a:pt x="0" y="3120663"/>
                </a:lnTo>
                <a:close/>
                <a:moveTo>
                  <a:pt x="1593757" y="0"/>
                </a:moveTo>
                <a:lnTo>
                  <a:pt x="1639450" y="0"/>
                </a:lnTo>
                <a:lnTo>
                  <a:pt x="0" y="3037188"/>
                </a:lnTo>
                <a:lnTo>
                  <a:pt x="0" y="2952538"/>
                </a:lnTo>
                <a:close/>
                <a:moveTo>
                  <a:pt x="1503640" y="0"/>
                </a:moveTo>
                <a:lnTo>
                  <a:pt x="1548699" y="0"/>
                </a:lnTo>
                <a:lnTo>
                  <a:pt x="0" y="2869063"/>
                </a:lnTo>
                <a:lnTo>
                  <a:pt x="0" y="2785588"/>
                </a:lnTo>
                <a:close/>
                <a:moveTo>
                  <a:pt x="1412888" y="0"/>
                </a:moveTo>
                <a:lnTo>
                  <a:pt x="1457945" y="0"/>
                </a:lnTo>
                <a:lnTo>
                  <a:pt x="0" y="2700937"/>
                </a:lnTo>
                <a:lnTo>
                  <a:pt x="0" y="2617464"/>
                </a:lnTo>
                <a:close/>
                <a:moveTo>
                  <a:pt x="1322134" y="0"/>
                </a:moveTo>
                <a:lnTo>
                  <a:pt x="1367827" y="0"/>
                </a:lnTo>
                <a:lnTo>
                  <a:pt x="0" y="2533988"/>
                </a:lnTo>
                <a:lnTo>
                  <a:pt x="0" y="2449337"/>
                </a:lnTo>
                <a:close/>
                <a:moveTo>
                  <a:pt x="1232016" y="0"/>
                </a:moveTo>
                <a:lnTo>
                  <a:pt x="1277075" y="0"/>
                </a:lnTo>
                <a:lnTo>
                  <a:pt x="0" y="2365863"/>
                </a:lnTo>
                <a:lnTo>
                  <a:pt x="0" y="2282389"/>
                </a:lnTo>
                <a:close/>
                <a:moveTo>
                  <a:pt x="1141263" y="0"/>
                </a:moveTo>
                <a:lnTo>
                  <a:pt x="1186322" y="0"/>
                </a:lnTo>
                <a:lnTo>
                  <a:pt x="0" y="2197738"/>
                </a:lnTo>
                <a:lnTo>
                  <a:pt x="0" y="2114262"/>
                </a:lnTo>
                <a:close/>
                <a:moveTo>
                  <a:pt x="1050510" y="0"/>
                </a:moveTo>
                <a:lnTo>
                  <a:pt x="1096205" y="0"/>
                </a:lnTo>
                <a:lnTo>
                  <a:pt x="0" y="2030789"/>
                </a:lnTo>
                <a:lnTo>
                  <a:pt x="0" y="1946138"/>
                </a:lnTo>
                <a:close/>
                <a:moveTo>
                  <a:pt x="960394" y="0"/>
                </a:moveTo>
                <a:lnTo>
                  <a:pt x="1005451" y="0"/>
                </a:lnTo>
                <a:lnTo>
                  <a:pt x="0" y="1862662"/>
                </a:lnTo>
                <a:lnTo>
                  <a:pt x="0" y="1779188"/>
                </a:lnTo>
                <a:close/>
                <a:moveTo>
                  <a:pt x="869639" y="0"/>
                </a:moveTo>
                <a:lnTo>
                  <a:pt x="914698" y="0"/>
                </a:lnTo>
                <a:lnTo>
                  <a:pt x="0" y="1694537"/>
                </a:lnTo>
                <a:lnTo>
                  <a:pt x="0" y="1611062"/>
                </a:lnTo>
                <a:close/>
                <a:moveTo>
                  <a:pt x="778886" y="0"/>
                </a:moveTo>
                <a:lnTo>
                  <a:pt x="824580" y="0"/>
                </a:lnTo>
                <a:lnTo>
                  <a:pt x="0" y="1527587"/>
                </a:lnTo>
                <a:lnTo>
                  <a:pt x="0" y="1442937"/>
                </a:lnTo>
                <a:close/>
                <a:moveTo>
                  <a:pt x="688768" y="0"/>
                </a:moveTo>
                <a:lnTo>
                  <a:pt x="733828" y="0"/>
                </a:lnTo>
                <a:lnTo>
                  <a:pt x="0" y="1359463"/>
                </a:lnTo>
                <a:lnTo>
                  <a:pt x="0" y="1275987"/>
                </a:lnTo>
                <a:close/>
                <a:moveTo>
                  <a:pt x="598016" y="0"/>
                </a:moveTo>
                <a:lnTo>
                  <a:pt x="643076" y="0"/>
                </a:lnTo>
                <a:lnTo>
                  <a:pt x="0" y="1191338"/>
                </a:lnTo>
                <a:lnTo>
                  <a:pt x="0" y="1107863"/>
                </a:lnTo>
                <a:close/>
                <a:moveTo>
                  <a:pt x="507263" y="0"/>
                </a:moveTo>
                <a:lnTo>
                  <a:pt x="552957" y="0"/>
                </a:lnTo>
                <a:lnTo>
                  <a:pt x="0" y="1024388"/>
                </a:lnTo>
                <a:lnTo>
                  <a:pt x="0" y="939737"/>
                </a:lnTo>
                <a:close/>
                <a:moveTo>
                  <a:pt x="417145" y="0"/>
                </a:moveTo>
                <a:lnTo>
                  <a:pt x="462204" y="0"/>
                </a:lnTo>
                <a:lnTo>
                  <a:pt x="0" y="856262"/>
                </a:lnTo>
                <a:lnTo>
                  <a:pt x="0" y="772788"/>
                </a:lnTo>
                <a:close/>
                <a:moveTo>
                  <a:pt x="326392" y="0"/>
                </a:moveTo>
                <a:lnTo>
                  <a:pt x="371451" y="0"/>
                </a:lnTo>
                <a:lnTo>
                  <a:pt x="0" y="688136"/>
                </a:lnTo>
                <a:lnTo>
                  <a:pt x="0" y="604661"/>
                </a:lnTo>
                <a:close/>
                <a:moveTo>
                  <a:pt x="235640" y="0"/>
                </a:moveTo>
                <a:lnTo>
                  <a:pt x="281333" y="0"/>
                </a:lnTo>
                <a:lnTo>
                  <a:pt x="0" y="521187"/>
                </a:lnTo>
                <a:lnTo>
                  <a:pt x="0" y="436537"/>
                </a:lnTo>
                <a:close/>
                <a:moveTo>
                  <a:pt x="145521" y="0"/>
                </a:moveTo>
                <a:lnTo>
                  <a:pt x="190580" y="0"/>
                </a:lnTo>
                <a:lnTo>
                  <a:pt x="0" y="353061"/>
                </a:lnTo>
                <a:lnTo>
                  <a:pt x="0" y="269587"/>
                </a:lnTo>
                <a:close/>
                <a:moveTo>
                  <a:pt x="54769" y="0"/>
                </a:moveTo>
                <a:lnTo>
                  <a:pt x="99828" y="0"/>
                </a:lnTo>
                <a:lnTo>
                  <a:pt x="0" y="184937"/>
                </a:lnTo>
                <a:lnTo>
                  <a:pt x="0" y="101462"/>
                </a:lnTo>
                <a:close/>
                <a:moveTo>
                  <a:pt x="0" y="0"/>
                </a:moveTo>
                <a:lnTo>
                  <a:pt x="9709" y="0"/>
                </a:lnTo>
                <a:lnTo>
                  <a:pt x="0" y="17986"/>
                </a:lnTo>
                <a:close/>
              </a:path>
            </a:pathLst>
          </a:custGeom>
          <a:solidFill>
            <a:schemeClr val="accent1">
              <a:lumMod val="90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9817" name="组合 9816">
            <a:extLst>
              <a:ext uri="{FF2B5EF4-FFF2-40B4-BE49-F238E27FC236}">
                <a16:creationId xmlns:a16="http://schemas.microsoft.com/office/drawing/2014/main" xmlns="" id="{8BF7A3BB-276F-4FBB-9F26-8586538F276B}"/>
              </a:ext>
            </a:extLst>
          </p:cNvPr>
          <p:cNvGrpSpPr/>
          <p:nvPr userDrawn="1"/>
        </p:nvGrpSpPr>
        <p:grpSpPr>
          <a:xfrm>
            <a:off x="-30432" y="2266420"/>
            <a:ext cx="6858811" cy="4591580"/>
            <a:chOff x="-30432" y="2266420"/>
            <a:chExt cx="6858811" cy="459158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BB4D07B-C112-407A-AFA8-06A1D4497BFC}"/>
                </a:ext>
              </a:extLst>
            </p:cNvPr>
            <p:cNvSpPr/>
            <p:nvPr/>
          </p:nvSpPr>
          <p:spPr>
            <a:xfrm>
              <a:off x="2924425" y="4386099"/>
              <a:ext cx="463283" cy="1002722"/>
            </a:xfrm>
            <a:custGeom>
              <a:avLst/>
              <a:gdLst>
                <a:gd name="connsiteX0" fmla="*/ 341751 w 463283"/>
                <a:gd name="connsiteY0" fmla="*/ 4760 h 1002722"/>
                <a:gd name="connsiteX1" fmla="*/ 461062 w 463283"/>
                <a:gd name="connsiteY1" fmla="*/ 580373 h 1002722"/>
                <a:gd name="connsiteX2" fmla="*/ 213555 w 463283"/>
                <a:gd name="connsiteY2" fmla="*/ 997963 h 1002722"/>
                <a:gd name="connsiteX3" fmla="*/ 130418 w 463283"/>
                <a:gd name="connsiteY3" fmla="*/ 492794 h 1002722"/>
                <a:gd name="connsiteX4" fmla="*/ 4760 w 463283"/>
                <a:gd name="connsiteY4" fmla="*/ 364597 h 1002722"/>
                <a:gd name="connsiteX5" fmla="*/ 341751 w 463283"/>
                <a:gd name="connsiteY5" fmla="*/ 4760 h 100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283" h="1002722">
                  <a:moveTo>
                    <a:pt x="341751" y="4760"/>
                  </a:moveTo>
                  <a:cubicBezTo>
                    <a:pt x="341751" y="4760"/>
                    <a:pt x="437581" y="437580"/>
                    <a:pt x="461062" y="580373"/>
                  </a:cubicBezTo>
                  <a:lnTo>
                    <a:pt x="213555" y="997963"/>
                  </a:lnTo>
                  <a:cubicBezTo>
                    <a:pt x="213555" y="997963"/>
                    <a:pt x="256076" y="650818"/>
                    <a:pt x="130418" y="492794"/>
                  </a:cubicBezTo>
                  <a:cubicBezTo>
                    <a:pt x="4760" y="334770"/>
                    <a:pt x="4760" y="364597"/>
                    <a:pt x="4760" y="364597"/>
                  </a:cubicBezTo>
                  <a:lnTo>
                    <a:pt x="341751" y="476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3D025BA4-DDAD-4E21-B877-BB128F3BFC77}"/>
                </a:ext>
              </a:extLst>
            </p:cNvPr>
            <p:cNvSpPr/>
            <p:nvPr/>
          </p:nvSpPr>
          <p:spPr>
            <a:xfrm>
              <a:off x="2457334" y="2373039"/>
              <a:ext cx="1523122" cy="2703542"/>
            </a:xfrm>
            <a:custGeom>
              <a:avLst/>
              <a:gdLst>
                <a:gd name="connsiteX0" fmla="*/ 4760 w 1523122"/>
                <a:gd name="connsiteY0" fmla="*/ 2512201 h 2703542"/>
                <a:gd name="connsiteX1" fmla="*/ 325250 w 1523122"/>
                <a:gd name="connsiteY1" fmla="*/ 2702591 h 2703542"/>
                <a:gd name="connsiteX2" fmla="*/ 395694 w 1523122"/>
                <a:gd name="connsiteY2" fmla="*/ 2503950 h 2703542"/>
                <a:gd name="connsiteX3" fmla="*/ 554988 w 1523122"/>
                <a:gd name="connsiteY3" fmla="*/ 2420813 h 2703542"/>
                <a:gd name="connsiteX4" fmla="*/ 1319723 w 1523122"/>
                <a:gd name="connsiteY4" fmla="*/ 487717 h 2703542"/>
                <a:gd name="connsiteX5" fmla="*/ 1377474 w 1523122"/>
                <a:gd name="connsiteY5" fmla="*/ 328423 h 2703542"/>
                <a:gd name="connsiteX6" fmla="*/ 1350185 w 1523122"/>
                <a:gd name="connsiteY6" fmla="*/ 312557 h 2703542"/>
                <a:gd name="connsiteX7" fmla="*/ 1522170 w 1523122"/>
                <a:gd name="connsiteY7" fmla="*/ 22529 h 2703542"/>
                <a:gd name="connsiteX8" fmla="*/ 1491074 w 1523122"/>
                <a:gd name="connsiteY8" fmla="*/ 4760 h 2703542"/>
                <a:gd name="connsiteX9" fmla="*/ 4760 w 1523122"/>
                <a:gd name="connsiteY9" fmla="*/ 2512201 h 270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3122" h="2703542">
                  <a:moveTo>
                    <a:pt x="4760" y="2512201"/>
                  </a:moveTo>
                  <a:lnTo>
                    <a:pt x="325250" y="2702591"/>
                  </a:lnTo>
                  <a:cubicBezTo>
                    <a:pt x="325250" y="2702591"/>
                    <a:pt x="407753" y="2678474"/>
                    <a:pt x="395694" y="2503950"/>
                  </a:cubicBezTo>
                  <a:cubicBezTo>
                    <a:pt x="395694" y="2503950"/>
                    <a:pt x="504852" y="2495700"/>
                    <a:pt x="554988" y="2420813"/>
                  </a:cubicBezTo>
                  <a:cubicBezTo>
                    <a:pt x="554988" y="2420813"/>
                    <a:pt x="1508209" y="1032867"/>
                    <a:pt x="1319723" y="487717"/>
                  </a:cubicBezTo>
                  <a:lnTo>
                    <a:pt x="1377474" y="328423"/>
                  </a:lnTo>
                  <a:lnTo>
                    <a:pt x="1350185" y="312557"/>
                  </a:lnTo>
                  <a:lnTo>
                    <a:pt x="1522170" y="22529"/>
                  </a:lnTo>
                  <a:lnTo>
                    <a:pt x="1491074" y="4760"/>
                  </a:lnTo>
                  <a:lnTo>
                    <a:pt x="4760" y="251220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2612B143-8E60-47B4-B42C-7E3C8F1C94E5}"/>
                </a:ext>
              </a:extLst>
            </p:cNvPr>
            <p:cNvSpPr/>
            <p:nvPr/>
          </p:nvSpPr>
          <p:spPr>
            <a:xfrm>
              <a:off x="3533673" y="2373673"/>
              <a:ext cx="450590" cy="844064"/>
            </a:xfrm>
            <a:custGeom>
              <a:avLst/>
              <a:gdLst>
                <a:gd name="connsiteX0" fmla="*/ 414734 w 450590"/>
                <a:gd name="connsiteY0" fmla="*/ 4760 h 844063"/>
                <a:gd name="connsiteX1" fmla="*/ 4760 w 450590"/>
                <a:gd name="connsiteY1" fmla="*/ 695876 h 844063"/>
                <a:gd name="connsiteX2" fmla="*/ 248460 w 450590"/>
                <a:gd name="connsiteY2" fmla="*/ 839938 h 844063"/>
                <a:gd name="connsiteX3" fmla="*/ 243383 w 450590"/>
                <a:gd name="connsiteY3" fmla="*/ 487082 h 844063"/>
                <a:gd name="connsiteX4" fmla="*/ 301134 w 450590"/>
                <a:gd name="connsiteY4" fmla="*/ 327788 h 844063"/>
                <a:gd name="connsiteX5" fmla="*/ 273845 w 450590"/>
                <a:gd name="connsiteY5" fmla="*/ 311923 h 844063"/>
                <a:gd name="connsiteX6" fmla="*/ 445831 w 450590"/>
                <a:gd name="connsiteY6" fmla="*/ 21895 h 844063"/>
                <a:gd name="connsiteX7" fmla="*/ 414734 w 450590"/>
                <a:gd name="connsiteY7" fmla="*/ 4760 h 8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590" h="844063">
                  <a:moveTo>
                    <a:pt x="414734" y="4760"/>
                  </a:moveTo>
                  <a:lnTo>
                    <a:pt x="4760" y="695876"/>
                  </a:lnTo>
                  <a:lnTo>
                    <a:pt x="248460" y="839938"/>
                  </a:lnTo>
                  <a:cubicBezTo>
                    <a:pt x="274479" y="704127"/>
                    <a:pt x="276384" y="582912"/>
                    <a:pt x="243383" y="487082"/>
                  </a:cubicBezTo>
                  <a:lnTo>
                    <a:pt x="301134" y="327788"/>
                  </a:lnTo>
                  <a:lnTo>
                    <a:pt x="273845" y="311923"/>
                  </a:lnTo>
                  <a:lnTo>
                    <a:pt x="445831" y="21895"/>
                  </a:lnTo>
                  <a:lnTo>
                    <a:pt x="414734" y="476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5CF439A4-3EAC-4053-8EEC-DDB966FCAC35}"/>
                </a:ext>
              </a:extLst>
            </p:cNvPr>
            <p:cNvSpPr/>
            <p:nvPr/>
          </p:nvSpPr>
          <p:spPr>
            <a:xfrm>
              <a:off x="2578549" y="4575220"/>
              <a:ext cx="431551" cy="291932"/>
            </a:xfrm>
            <a:custGeom>
              <a:avLst/>
              <a:gdLst>
                <a:gd name="connsiteX0" fmla="*/ 64416 w 431551"/>
                <a:gd name="connsiteY0" fmla="*/ 4760 h 291931"/>
                <a:gd name="connsiteX1" fmla="*/ 4760 w 431551"/>
                <a:gd name="connsiteY1" fmla="*/ 105032 h 291931"/>
                <a:gd name="connsiteX2" fmla="*/ 320808 w 431551"/>
                <a:gd name="connsiteY2" fmla="*/ 292249 h 291931"/>
                <a:gd name="connsiteX3" fmla="*/ 430600 w 431551"/>
                <a:gd name="connsiteY3" fmla="*/ 221805 h 291931"/>
                <a:gd name="connsiteX4" fmla="*/ 64416 w 431551"/>
                <a:gd name="connsiteY4" fmla="*/ 4760 h 29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551" h="291931">
                  <a:moveTo>
                    <a:pt x="64416" y="4760"/>
                  </a:moveTo>
                  <a:lnTo>
                    <a:pt x="4760" y="105032"/>
                  </a:lnTo>
                  <a:lnTo>
                    <a:pt x="320808" y="292249"/>
                  </a:lnTo>
                  <a:cubicBezTo>
                    <a:pt x="355713" y="282730"/>
                    <a:pt x="402042" y="262422"/>
                    <a:pt x="430600" y="221805"/>
                  </a:cubicBezTo>
                  <a:lnTo>
                    <a:pt x="64416" y="476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A27C2BE-B25F-44A3-9A63-BEC52DBC1046}"/>
                </a:ext>
              </a:extLst>
            </p:cNvPr>
            <p:cNvSpPr/>
            <p:nvPr/>
          </p:nvSpPr>
          <p:spPr>
            <a:xfrm>
              <a:off x="2521432" y="4737052"/>
              <a:ext cx="336356" cy="234815"/>
            </a:xfrm>
            <a:custGeom>
              <a:avLst/>
              <a:gdLst>
                <a:gd name="connsiteX0" fmla="*/ 4760 w 336356"/>
                <a:gd name="connsiteY0" fmla="*/ 39665 h 234814"/>
                <a:gd name="connsiteX1" fmla="*/ 328423 w 336356"/>
                <a:gd name="connsiteY1" fmla="*/ 231324 h 234814"/>
                <a:gd name="connsiteX2" fmla="*/ 332866 w 336356"/>
                <a:gd name="connsiteY2" fmla="*/ 186900 h 234814"/>
                <a:gd name="connsiteX3" fmla="*/ 25703 w 336356"/>
                <a:gd name="connsiteY3" fmla="*/ 4760 h 234814"/>
                <a:gd name="connsiteX4" fmla="*/ 4760 w 336356"/>
                <a:gd name="connsiteY4" fmla="*/ 39665 h 2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56" h="234814">
                  <a:moveTo>
                    <a:pt x="4760" y="39665"/>
                  </a:moveTo>
                  <a:lnTo>
                    <a:pt x="328423" y="231324"/>
                  </a:lnTo>
                  <a:cubicBezTo>
                    <a:pt x="330962" y="217997"/>
                    <a:pt x="332232" y="203400"/>
                    <a:pt x="332866" y="186900"/>
                  </a:cubicBezTo>
                  <a:lnTo>
                    <a:pt x="25703" y="4760"/>
                  </a:lnTo>
                  <a:lnTo>
                    <a:pt x="4760" y="39665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D9C4AAB-6F47-4498-BC82-B321F355857D}"/>
                </a:ext>
              </a:extLst>
            </p:cNvPr>
            <p:cNvSpPr/>
            <p:nvPr/>
          </p:nvSpPr>
          <p:spPr>
            <a:xfrm>
              <a:off x="3053340" y="4861708"/>
              <a:ext cx="425205" cy="647327"/>
            </a:xfrm>
            <a:custGeom>
              <a:avLst/>
              <a:gdLst>
                <a:gd name="connsiteX0" fmla="*/ 6521 w 425205"/>
                <a:gd name="connsiteY0" fmla="*/ 614668 h 647327"/>
                <a:gd name="connsiteX1" fmla="*/ 367083 w 425205"/>
                <a:gd name="connsiteY1" fmla="*/ 6522 h 647327"/>
                <a:gd name="connsiteX2" fmla="*/ 421128 w 425205"/>
                <a:gd name="connsiteY2" fmla="*/ 38565 h 647327"/>
                <a:gd name="connsiteX3" fmla="*/ 60567 w 425205"/>
                <a:gd name="connsiteY3" fmla="*/ 646711 h 6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05" h="647327">
                  <a:moveTo>
                    <a:pt x="6521" y="614668"/>
                  </a:moveTo>
                  <a:lnTo>
                    <a:pt x="367083" y="6522"/>
                  </a:lnTo>
                  <a:lnTo>
                    <a:pt x="421128" y="38565"/>
                  </a:lnTo>
                  <a:lnTo>
                    <a:pt x="60567" y="646711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30DD37D2-0881-40BE-A241-7EEF354E6117}"/>
                </a:ext>
              </a:extLst>
            </p:cNvPr>
            <p:cNvSpPr/>
            <p:nvPr/>
          </p:nvSpPr>
          <p:spPr>
            <a:xfrm>
              <a:off x="3425584" y="4734914"/>
              <a:ext cx="120581" cy="165005"/>
            </a:xfrm>
            <a:custGeom>
              <a:avLst/>
              <a:gdLst>
                <a:gd name="connsiteX0" fmla="*/ 6522 w 120580"/>
                <a:gd name="connsiteY0" fmla="*/ 140270 h 165004"/>
                <a:gd name="connsiteX1" fmla="*/ 85820 w 120580"/>
                <a:gd name="connsiteY1" fmla="*/ 6522 h 165004"/>
                <a:gd name="connsiteX2" fmla="*/ 116936 w 120580"/>
                <a:gd name="connsiteY2" fmla="*/ 24970 h 165004"/>
                <a:gd name="connsiteX3" fmla="*/ 37639 w 120580"/>
                <a:gd name="connsiteY3" fmla="*/ 158719 h 165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580" h="165004">
                  <a:moveTo>
                    <a:pt x="6522" y="140270"/>
                  </a:moveTo>
                  <a:lnTo>
                    <a:pt x="85820" y="6522"/>
                  </a:lnTo>
                  <a:lnTo>
                    <a:pt x="116936" y="24970"/>
                  </a:lnTo>
                  <a:lnTo>
                    <a:pt x="37639" y="158719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B419D37-EFBC-41D7-BAAB-F4DC54C8FE7F}"/>
                </a:ext>
              </a:extLst>
            </p:cNvPr>
            <p:cNvSpPr/>
            <p:nvPr/>
          </p:nvSpPr>
          <p:spPr>
            <a:xfrm>
              <a:off x="1699580" y="3939951"/>
              <a:ext cx="818678" cy="596556"/>
            </a:xfrm>
            <a:custGeom>
              <a:avLst/>
              <a:gdLst>
                <a:gd name="connsiteX0" fmla="*/ 814554 w 818678"/>
                <a:gd name="connsiteY0" fmla="*/ 4760 h 596556"/>
                <a:gd name="connsiteX1" fmla="*/ 252267 w 818678"/>
                <a:gd name="connsiteY1" fmla="*/ 176111 h 596556"/>
                <a:gd name="connsiteX2" fmla="*/ 4760 w 818678"/>
                <a:gd name="connsiteY2" fmla="*/ 593700 h 596556"/>
                <a:gd name="connsiteX3" fmla="*/ 488352 w 818678"/>
                <a:gd name="connsiteY3" fmla="*/ 424253 h 596556"/>
                <a:gd name="connsiteX4" fmla="*/ 661606 w 818678"/>
                <a:gd name="connsiteY4" fmla="*/ 473120 h 596556"/>
                <a:gd name="connsiteX5" fmla="*/ 814554 w 818678"/>
                <a:gd name="connsiteY5" fmla="*/ 4760 h 59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8678" h="596556">
                  <a:moveTo>
                    <a:pt x="814554" y="4760"/>
                  </a:moveTo>
                  <a:cubicBezTo>
                    <a:pt x="814554" y="4760"/>
                    <a:pt x="388714" y="128513"/>
                    <a:pt x="252267" y="176111"/>
                  </a:cubicBezTo>
                  <a:lnTo>
                    <a:pt x="4760" y="593700"/>
                  </a:lnTo>
                  <a:cubicBezTo>
                    <a:pt x="4760" y="593700"/>
                    <a:pt x="289076" y="389983"/>
                    <a:pt x="488352" y="424253"/>
                  </a:cubicBezTo>
                  <a:cubicBezTo>
                    <a:pt x="687627" y="458523"/>
                    <a:pt x="661606" y="473120"/>
                    <a:pt x="661606" y="473120"/>
                  </a:cubicBezTo>
                  <a:lnTo>
                    <a:pt x="814554" y="476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C3720BF0-D3F7-4DBD-B416-D60448E71395}"/>
                </a:ext>
              </a:extLst>
            </p:cNvPr>
            <p:cNvSpPr/>
            <p:nvPr/>
          </p:nvSpPr>
          <p:spPr>
            <a:xfrm>
              <a:off x="2139998" y="2355903"/>
              <a:ext cx="1815054" cy="2532191"/>
            </a:xfrm>
            <a:custGeom>
              <a:avLst/>
              <a:gdLst>
                <a:gd name="connsiteX0" fmla="*/ 325903 w 1815054"/>
                <a:gd name="connsiteY0" fmla="*/ 2531874 h 2532191"/>
                <a:gd name="connsiteX1" fmla="*/ 5412 w 1815054"/>
                <a:gd name="connsiteY1" fmla="*/ 2341484 h 2532191"/>
                <a:gd name="connsiteX2" fmla="*/ 145667 w 1815054"/>
                <a:gd name="connsiteY2" fmla="*/ 2184094 h 2532191"/>
                <a:gd name="connsiteX3" fmla="*/ 142494 w 1815054"/>
                <a:gd name="connsiteY3" fmla="*/ 2004493 h 2532191"/>
                <a:gd name="connsiteX4" fmla="*/ 1471418 w 1815054"/>
                <a:gd name="connsiteY4" fmla="*/ 405849 h 2532191"/>
                <a:gd name="connsiteX5" fmla="*/ 1583114 w 1815054"/>
                <a:gd name="connsiteY5" fmla="*/ 278922 h 2532191"/>
                <a:gd name="connsiteX6" fmla="*/ 1610403 w 1815054"/>
                <a:gd name="connsiteY6" fmla="*/ 294788 h 2532191"/>
                <a:gd name="connsiteX7" fmla="*/ 1782389 w 1815054"/>
                <a:gd name="connsiteY7" fmla="*/ 4760 h 2532191"/>
                <a:gd name="connsiteX8" fmla="*/ 1812851 w 1815054"/>
                <a:gd name="connsiteY8" fmla="*/ 23799 h 2532191"/>
                <a:gd name="connsiteX9" fmla="*/ 325903 w 1815054"/>
                <a:gd name="connsiteY9" fmla="*/ 2531874 h 253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054" h="2532191">
                  <a:moveTo>
                    <a:pt x="325903" y="2531874"/>
                  </a:moveTo>
                  <a:lnTo>
                    <a:pt x="5412" y="2341484"/>
                  </a:lnTo>
                  <a:cubicBezTo>
                    <a:pt x="5412" y="2341484"/>
                    <a:pt x="-12991" y="2257712"/>
                    <a:pt x="145667" y="2184094"/>
                  </a:cubicBezTo>
                  <a:cubicBezTo>
                    <a:pt x="145667" y="2184094"/>
                    <a:pt x="100608" y="2084457"/>
                    <a:pt x="142494" y="2004493"/>
                  </a:cubicBezTo>
                  <a:cubicBezTo>
                    <a:pt x="142494" y="2004493"/>
                    <a:pt x="902786" y="502313"/>
                    <a:pt x="1471418" y="405849"/>
                  </a:cubicBezTo>
                  <a:lnTo>
                    <a:pt x="1583114" y="278922"/>
                  </a:lnTo>
                  <a:lnTo>
                    <a:pt x="1610403" y="294788"/>
                  </a:lnTo>
                  <a:lnTo>
                    <a:pt x="1782389" y="4760"/>
                  </a:lnTo>
                  <a:lnTo>
                    <a:pt x="1812851" y="23799"/>
                  </a:lnTo>
                  <a:lnTo>
                    <a:pt x="325903" y="253187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0DDF21E-5510-49C6-83BA-C4A3EF4EC8F4}"/>
                </a:ext>
              </a:extLst>
            </p:cNvPr>
            <p:cNvSpPr/>
            <p:nvPr/>
          </p:nvSpPr>
          <p:spPr>
            <a:xfrm>
              <a:off x="3293782" y="2356538"/>
              <a:ext cx="660020" cy="717137"/>
            </a:xfrm>
            <a:custGeom>
              <a:avLst/>
              <a:gdLst>
                <a:gd name="connsiteX0" fmla="*/ 658433 w 660019"/>
                <a:gd name="connsiteY0" fmla="*/ 23799 h 717136"/>
                <a:gd name="connsiteX1" fmla="*/ 248460 w 660019"/>
                <a:gd name="connsiteY1" fmla="*/ 714915 h 717136"/>
                <a:gd name="connsiteX2" fmla="*/ 4760 w 660019"/>
                <a:gd name="connsiteY2" fmla="*/ 570854 h 717136"/>
                <a:gd name="connsiteX3" fmla="*/ 317000 w 660019"/>
                <a:gd name="connsiteY3" fmla="*/ 405849 h 717136"/>
                <a:gd name="connsiteX4" fmla="*/ 428695 w 660019"/>
                <a:gd name="connsiteY4" fmla="*/ 278922 h 717136"/>
                <a:gd name="connsiteX5" fmla="*/ 455985 w 660019"/>
                <a:gd name="connsiteY5" fmla="*/ 294788 h 717136"/>
                <a:gd name="connsiteX6" fmla="*/ 627970 w 660019"/>
                <a:gd name="connsiteY6" fmla="*/ 4760 h 717136"/>
                <a:gd name="connsiteX7" fmla="*/ 658433 w 660019"/>
                <a:gd name="connsiteY7" fmla="*/ 23799 h 71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019" h="717136">
                  <a:moveTo>
                    <a:pt x="658433" y="23799"/>
                  </a:moveTo>
                  <a:lnTo>
                    <a:pt x="248460" y="714915"/>
                  </a:lnTo>
                  <a:lnTo>
                    <a:pt x="4760" y="570854"/>
                  </a:lnTo>
                  <a:cubicBezTo>
                    <a:pt x="111378" y="483274"/>
                    <a:pt x="216728" y="422984"/>
                    <a:pt x="317000" y="405849"/>
                  </a:cubicBezTo>
                  <a:lnTo>
                    <a:pt x="428695" y="278922"/>
                  </a:lnTo>
                  <a:lnTo>
                    <a:pt x="455985" y="294788"/>
                  </a:lnTo>
                  <a:lnTo>
                    <a:pt x="627970" y="4760"/>
                  </a:lnTo>
                  <a:lnTo>
                    <a:pt x="658433" y="2379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A52B6616-C781-4F34-906B-245FEB9A36CC}"/>
                </a:ext>
              </a:extLst>
            </p:cNvPr>
            <p:cNvSpPr/>
            <p:nvPr/>
          </p:nvSpPr>
          <p:spPr>
            <a:xfrm>
              <a:off x="2259503" y="4360713"/>
              <a:ext cx="387127" cy="323664"/>
            </a:xfrm>
            <a:custGeom>
              <a:avLst/>
              <a:gdLst>
                <a:gd name="connsiteX0" fmla="*/ 387269 w 387126"/>
                <a:gd name="connsiteY0" fmla="*/ 221805 h 323663"/>
                <a:gd name="connsiteX1" fmla="*/ 327614 w 387126"/>
                <a:gd name="connsiteY1" fmla="*/ 322077 h 323663"/>
                <a:gd name="connsiteX2" fmla="*/ 11566 w 387126"/>
                <a:gd name="connsiteY2" fmla="*/ 134860 h 323663"/>
                <a:gd name="connsiteX3" fmla="*/ 20451 w 387126"/>
                <a:gd name="connsiteY3" fmla="*/ 4760 h 323663"/>
                <a:gd name="connsiteX4" fmla="*/ 387269 w 387126"/>
                <a:gd name="connsiteY4" fmla="*/ 221805 h 323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126" h="323663">
                  <a:moveTo>
                    <a:pt x="387269" y="221805"/>
                  </a:moveTo>
                  <a:lnTo>
                    <a:pt x="327614" y="322077"/>
                  </a:lnTo>
                  <a:lnTo>
                    <a:pt x="11566" y="134860"/>
                  </a:lnTo>
                  <a:cubicBezTo>
                    <a:pt x="3316" y="99320"/>
                    <a:pt x="-1127" y="49184"/>
                    <a:pt x="20451" y="4760"/>
                  </a:cubicBezTo>
                  <a:lnTo>
                    <a:pt x="387269" y="221805"/>
                  </a:lnTo>
                  <a:close/>
                </a:path>
              </a:pathLst>
            </a:custGeom>
            <a:solidFill>
              <a:srgbClr val="41B5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89060E84-4495-4834-B0D7-75CBC560DD9C}"/>
                </a:ext>
              </a:extLst>
            </p:cNvPr>
            <p:cNvSpPr/>
            <p:nvPr/>
          </p:nvSpPr>
          <p:spPr>
            <a:xfrm>
              <a:off x="2201577" y="4557450"/>
              <a:ext cx="349049" cy="222122"/>
            </a:xfrm>
            <a:custGeom>
              <a:avLst/>
              <a:gdLst>
                <a:gd name="connsiteX0" fmla="*/ 328423 w 349048"/>
                <a:gd name="connsiteY0" fmla="*/ 221804 h 222122"/>
                <a:gd name="connsiteX1" fmla="*/ 4760 w 349048"/>
                <a:gd name="connsiteY1" fmla="*/ 30145 h 222122"/>
                <a:gd name="connsiteX2" fmla="*/ 41568 w 349048"/>
                <a:gd name="connsiteY2" fmla="*/ 4760 h 222122"/>
                <a:gd name="connsiteX3" fmla="*/ 348731 w 349048"/>
                <a:gd name="connsiteY3" fmla="*/ 186900 h 222122"/>
                <a:gd name="connsiteX4" fmla="*/ 328423 w 349048"/>
                <a:gd name="connsiteY4" fmla="*/ 221804 h 22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048" h="222122">
                  <a:moveTo>
                    <a:pt x="328423" y="221804"/>
                  </a:moveTo>
                  <a:lnTo>
                    <a:pt x="4760" y="30145"/>
                  </a:lnTo>
                  <a:cubicBezTo>
                    <a:pt x="14914" y="21895"/>
                    <a:pt x="27606" y="13645"/>
                    <a:pt x="41568" y="4760"/>
                  </a:cubicBezTo>
                  <a:lnTo>
                    <a:pt x="348731" y="186900"/>
                  </a:lnTo>
                  <a:lnTo>
                    <a:pt x="328423" y="221804"/>
                  </a:lnTo>
                  <a:close/>
                </a:path>
              </a:pathLst>
            </a:custGeom>
            <a:solidFill>
              <a:srgbClr val="41B5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A7C4E9C6-32B9-4682-9469-85FAE6626E89}"/>
                </a:ext>
              </a:extLst>
            </p:cNvPr>
            <p:cNvSpPr/>
            <p:nvPr/>
          </p:nvSpPr>
          <p:spPr>
            <a:xfrm>
              <a:off x="1600609" y="4000413"/>
              <a:ext cx="425205" cy="647327"/>
            </a:xfrm>
            <a:custGeom>
              <a:avLst/>
              <a:gdLst>
                <a:gd name="connsiteX0" fmla="*/ 6522 w 425205"/>
                <a:gd name="connsiteY0" fmla="*/ 614668 h 647327"/>
                <a:gd name="connsiteX1" fmla="*/ 367083 w 425205"/>
                <a:gd name="connsiteY1" fmla="*/ 6522 h 647327"/>
                <a:gd name="connsiteX2" fmla="*/ 421128 w 425205"/>
                <a:gd name="connsiteY2" fmla="*/ 38565 h 647327"/>
                <a:gd name="connsiteX3" fmla="*/ 60567 w 425205"/>
                <a:gd name="connsiteY3" fmla="*/ 646712 h 6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05" h="647327">
                  <a:moveTo>
                    <a:pt x="6522" y="614668"/>
                  </a:moveTo>
                  <a:lnTo>
                    <a:pt x="367083" y="6522"/>
                  </a:lnTo>
                  <a:lnTo>
                    <a:pt x="421128" y="38565"/>
                  </a:lnTo>
                  <a:lnTo>
                    <a:pt x="60567" y="64671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9F8E033B-8DF4-4CEA-8840-C6BB0C3A1D05}"/>
                </a:ext>
              </a:extLst>
            </p:cNvPr>
            <p:cNvSpPr/>
            <p:nvPr/>
          </p:nvSpPr>
          <p:spPr>
            <a:xfrm>
              <a:off x="1971983" y="3873842"/>
              <a:ext cx="120581" cy="165005"/>
            </a:xfrm>
            <a:custGeom>
              <a:avLst/>
              <a:gdLst>
                <a:gd name="connsiteX0" fmla="*/ 6522 w 120580"/>
                <a:gd name="connsiteY0" fmla="*/ 140270 h 165004"/>
                <a:gd name="connsiteX1" fmla="*/ 85819 w 120580"/>
                <a:gd name="connsiteY1" fmla="*/ 6521 h 165004"/>
                <a:gd name="connsiteX2" fmla="*/ 116936 w 120580"/>
                <a:gd name="connsiteY2" fmla="*/ 24970 h 165004"/>
                <a:gd name="connsiteX3" fmla="*/ 37639 w 120580"/>
                <a:gd name="connsiteY3" fmla="*/ 158719 h 165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580" h="165004">
                  <a:moveTo>
                    <a:pt x="6522" y="140270"/>
                  </a:moveTo>
                  <a:lnTo>
                    <a:pt x="85819" y="6521"/>
                  </a:lnTo>
                  <a:lnTo>
                    <a:pt x="116936" y="24970"/>
                  </a:lnTo>
                  <a:lnTo>
                    <a:pt x="37639" y="15871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43009F3-6FBC-4D6E-A4C8-F7F7EBDDD9A3}"/>
                </a:ext>
              </a:extLst>
            </p:cNvPr>
            <p:cNvSpPr/>
            <p:nvPr/>
          </p:nvSpPr>
          <p:spPr>
            <a:xfrm>
              <a:off x="3743462" y="2355489"/>
              <a:ext cx="241161" cy="336356"/>
            </a:xfrm>
            <a:custGeom>
              <a:avLst/>
              <a:gdLst>
                <a:gd name="connsiteX0" fmla="*/ 6522 w 241161"/>
                <a:gd name="connsiteY0" fmla="*/ 296401 h 336356"/>
                <a:gd name="connsiteX1" fmla="*/ 178387 w 241161"/>
                <a:gd name="connsiteY1" fmla="*/ 6522 h 336356"/>
                <a:gd name="connsiteX2" fmla="*/ 236254 w 241161"/>
                <a:gd name="connsiteY2" fmla="*/ 40830 h 336356"/>
                <a:gd name="connsiteX3" fmla="*/ 64388 w 241161"/>
                <a:gd name="connsiteY3" fmla="*/ 330710 h 33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61" h="336356">
                  <a:moveTo>
                    <a:pt x="6522" y="296401"/>
                  </a:moveTo>
                  <a:lnTo>
                    <a:pt x="178387" y="6522"/>
                  </a:lnTo>
                  <a:lnTo>
                    <a:pt x="236254" y="40830"/>
                  </a:lnTo>
                  <a:lnTo>
                    <a:pt x="64388" y="33071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AA11CD4-1721-400A-A151-9EFFC5FEF734}"/>
                </a:ext>
              </a:extLst>
            </p:cNvPr>
            <p:cNvSpPr/>
            <p:nvPr/>
          </p:nvSpPr>
          <p:spPr>
            <a:xfrm>
              <a:off x="3905570" y="2266420"/>
              <a:ext cx="139620" cy="139620"/>
            </a:xfrm>
            <a:custGeom>
              <a:avLst/>
              <a:gdLst>
                <a:gd name="connsiteX0" fmla="*/ 135495 w 139619"/>
                <a:gd name="connsiteY0" fmla="*/ 70127 h 139619"/>
                <a:gd name="connsiteX1" fmla="*/ 70127 w 139619"/>
                <a:gd name="connsiteY1" fmla="*/ 135494 h 139619"/>
                <a:gd name="connsiteX2" fmla="*/ 4759 w 139619"/>
                <a:gd name="connsiteY2" fmla="*/ 70127 h 139619"/>
                <a:gd name="connsiteX3" fmla="*/ 70127 w 139619"/>
                <a:gd name="connsiteY3" fmla="*/ 4760 h 139619"/>
                <a:gd name="connsiteX4" fmla="*/ 135495 w 139619"/>
                <a:gd name="connsiteY4" fmla="*/ 70127 h 1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19" h="139619">
                  <a:moveTo>
                    <a:pt x="135495" y="70127"/>
                  </a:moveTo>
                  <a:cubicBezTo>
                    <a:pt x="135495" y="106228"/>
                    <a:pt x="106229" y="135494"/>
                    <a:pt x="70127" y="135494"/>
                  </a:cubicBezTo>
                  <a:cubicBezTo>
                    <a:pt x="34026" y="135494"/>
                    <a:pt x="4759" y="106228"/>
                    <a:pt x="4759" y="70127"/>
                  </a:cubicBezTo>
                  <a:cubicBezTo>
                    <a:pt x="4759" y="34026"/>
                    <a:pt x="34025" y="4760"/>
                    <a:pt x="70127" y="4760"/>
                  </a:cubicBezTo>
                  <a:cubicBezTo>
                    <a:pt x="106228" y="4760"/>
                    <a:pt x="135495" y="34026"/>
                    <a:pt x="135495" y="70127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F32B5186-744A-409C-9EFE-D57C1E3837D4}"/>
                </a:ext>
              </a:extLst>
            </p:cNvPr>
            <p:cNvSpPr/>
            <p:nvPr/>
          </p:nvSpPr>
          <p:spPr>
            <a:xfrm>
              <a:off x="1658155" y="4756768"/>
              <a:ext cx="634634" cy="1028108"/>
            </a:xfrm>
            <a:custGeom>
              <a:avLst/>
              <a:gdLst>
                <a:gd name="connsiteX0" fmla="*/ 6522 w 634634"/>
                <a:gd name="connsiteY0" fmla="*/ 1003358 h 1028107"/>
                <a:gd name="connsiteX1" fmla="*/ 597531 w 634634"/>
                <a:gd name="connsiteY1" fmla="*/ 6522 h 1028107"/>
                <a:gd name="connsiteX2" fmla="*/ 631924 w 634634"/>
                <a:gd name="connsiteY2" fmla="*/ 26913 h 1028107"/>
                <a:gd name="connsiteX3" fmla="*/ 40915 w 634634"/>
                <a:gd name="connsiteY3" fmla="*/ 1023749 h 102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4634" h="1028107">
                  <a:moveTo>
                    <a:pt x="6522" y="1003358"/>
                  </a:moveTo>
                  <a:lnTo>
                    <a:pt x="597531" y="6522"/>
                  </a:lnTo>
                  <a:lnTo>
                    <a:pt x="631924" y="26913"/>
                  </a:lnTo>
                  <a:lnTo>
                    <a:pt x="40915" y="102374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9102E3F4-D970-4A06-88F6-024362A7CC67}"/>
                </a:ext>
              </a:extLst>
            </p:cNvPr>
            <p:cNvSpPr/>
            <p:nvPr/>
          </p:nvSpPr>
          <p:spPr>
            <a:xfrm>
              <a:off x="1730537" y="4795015"/>
              <a:ext cx="628288" cy="1015415"/>
            </a:xfrm>
            <a:custGeom>
              <a:avLst/>
              <a:gdLst>
                <a:gd name="connsiteX0" fmla="*/ 6522 w 628288"/>
                <a:gd name="connsiteY0" fmla="*/ 991894 h 1015415"/>
                <a:gd name="connsiteX1" fmla="*/ 590735 w 628288"/>
                <a:gd name="connsiteY1" fmla="*/ 6522 h 1015415"/>
                <a:gd name="connsiteX2" fmla="*/ 621851 w 628288"/>
                <a:gd name="connsiteY2" fmla="*/ 24971 h 1015415"/>
                <a:gd name="connsiteX3" fmla="*/ 37639 w 628288"/>
                <a:gd name="connsiteY3" fmla="*/ 1010343 h 101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288" h="1015415">
                  <a:moveTo>
                    <a:pt x="6522" y="991894"/>
                  </a:moveTo>
                  <a:lnTo>
                    <a:pt x="590735" y="6522"/>
                  </a:lnTo>
                  <a:lnTo>
                    <a:pt x="621851" y="24971"/>
                  </a:lnTo>
                  <a:lnTo>
                    <a:pt x="37639" y="101034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D9CB226C-3FE5-4E8B-871F-AB52FE3693B9}"/>
                </a:ext>
              </a:extLst>
            </p:cNvPr>
            <p:cNvSpPr/>
            <p:nvPr/>
          </p:nvSpPr>
          <p:spPr>
            <a:xfrm>
              <a:off x="1781978" y="4830151"/>
              <a:ext cx="628288" cy="1021761"/>
            </a:xfrm>
            <a:custGeom>
              <a:avLst/>
              <a:gdLst>
                <a:gd name="connsiteX0" fmla="*/ 6522 w 628288"/>
                <a:gd name="connsiteY0" fmla="*/ 1003358 h 1021761"/>
                <a:gd name="connsiteX1" fmla="*/ 597531 w 628288"/>
                <a:gd name="connsiteY1" fmla="*/ 6522 h 1021761"/>
                <a:gd name="connsiteX2" fmla="*/ 626465 w 628288"/>
                <a:gd name="connsiteY2" fmla="*/ 23676 h 1021761"/>
                <a:gd name="connsiteX3" fmla="*/ 35456 w 628288"/>
                <a:gd name="connsiteY3" fmla="*/ 1020512 h 102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288" h="1021761">
                  <a:moveTo>
                    <a:pt x="6522" y="1003358"/>
                  </a:moveTo>
                  <a:lnTo>
                    <a:pt x="597531" y="6522"/>
                  </a:lnTo>
                  <a:lnTo>
                    <a:pt x="626465" y="23676"/>
                  </a:lnTo>
                  <a:lnTo>
                    <a:pt x="35456" y="102051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88DAEDC3-6C47-4A0B-B595-F0782F401CE9}"/>
                </a:ext>
              </a:extLst>
            </p:cNvPr>
            <p:cNvSpPr/>
            <p:nvPr/>
          </p:nvSpPr>
          <p:spPr>
            <a:xfrm>
              <a:off x="1824553" y="4862303"/>
              <a:ext cx="647327" cy="1047147"/>
            </a:xfrm>
            <a:custGeom>
              <a:avLst/>
              <a:gdLst>
                <a:gd name="connsiteX0" fmla="*/ 6522 w 647327"/>
                <a:gd name="connsiteY0" fmla="*/ 1024648 h 1047146"/>
                <a:gd name="connsiteX1" fmla="*/ 610154 w 647327"/>
                <a:gd name="connsiteY1" fmla="*/ 6522 h 1047146"/>
                <a:gd name="connsiteX2" fmla="*/ 641271 w 647327"/>
                <a:gd name="connsiteY2" fmla="*/ 24970 h 1047146"/>
                <a:gd name="connsiteX3" fmla="*/ 37639 w 647327"/>
                <a:gd name="connsiteY3" fmla="*/ 1043097 h 104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327" h="1047146">
                  <a:moveTo>
                    <a:pt x="6522" y="1024648"/>
                  </a:moveTo>
                  <a:lnTo>
                    <a:pt x="610154" y="6522"/>
                  </a:lnTo>
                  <a:lnTo>
                    <a:pt x="641271" y="24970"/>
                  </a:lnTo>
                  <a:lnTo>
                    <a:pt x="37639" y="104309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E1509A58-5B63-4BFE-9B57-7B768C909736}"/>
                </a:ext>
              </a:extLst>
            </p:cNvPr>
            <p:cNvSpPr/>
            <p:nvPr/>
          </p:nvSpPr>
          <p:spPr>
            <a:xfrm>
              <a:off x="1886412" y="4905601"/>
              <a:ext cx="653673" cy="1066186"/>
            </a:xfrm>
            <a:custGeom>
              <a:avLst/>
              <a:gdLst>
                <a:gd name="connsiteX0" fmla="*/ 6522 w 653673"/>
                <a:gd name="connsiteY0" fmla="*/ 1042118 h 1066185"/>
                <a:gd name="connsiteX1" fmla="*/ 620512 w 653673"/>
                <a:gd name="connsiteY1" fmla="*/ 6522 h 1066185"/>
                <a:gd name="connsiteX2" fmla="*/ 651629 w 653673"/>
                <a:gd name="connsiteY2" fmla="*/ 24971 h 1066185"/>
                <a:gd name="connsiteX3" fmla="*/ 37639 w 653673"/>
                <a:gd name="connsiteY3" fmla="*/ 1060566 h 10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673" h="1066185">
                  <a:moveTo>
                    <a:pt x="6522" y="1042118"/>
                  </a:moveTo>
                  <a:lnTo>
                    <a:pt x="620512" y="6522"/>
                  </a:lnTo>
                  <a:lnTo>
                    <a:pt x="651629" y="24971"/>
                  </a:lnTo>
                  <a:lnTo>
                    <a:pt x="37639" y="1060566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9DDBDAEF-4737-455E-8698-105B73DD34A3}"/>
                </a:ext>
              </a:extLst>
            </p:cNvPr>
            <p:cNvSpPr/>
            <p:nvPr/>
          </p:nvSpPr>
          <p:spPr>
            <a:xfrm>
              <a:off x="1951017" y="4937226"/>
              <a:ext cx="647327" cy="1047147"/>
            </a:xfrm>
            <a:custGeom>
              <a:avLst/>
              <a:gdLst>
                <a:gd name="connsiteX0" fmla="*/ 6521 w 647327"/>
                <a:gd name="connsiteY0" fmla="*/ 1024649 h 1047146"/>
                <a:gd name="connsiteX1" fmla="*/ 610154 w 647327"/>
                <a:gd name="connsiteY1" fmla="*/ 6522 h 1047146"/>
                <a:gd name="connsiteX2" fmla="*/ 646184 w 647327"/>
                <a:gd name="connsiteY2" fmla="*/ 27884 h 1047146"/>
                <a:gd name="connsiteX3" fmla="*/ 42551 w 647327"/>
                <a:gd name="connsiteY3" fmla="*/ 1046010 h 104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327" h="1047146">
                  <a:moveTo>
                    <a:pt x="6521" y="1024649"/>
                  </a:moveTo>
                  <a:lnTo>
                    <a:pt x="610154" y="6522"/>
                  </a:lnTo>
                  <a:lnTo>
                    <a:pt x="646184" y="27884"/>
                  </a:lnTo>
                  <a:lnTo>
                    <a:pt x="42551" y="104601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17032B3-0A53-456B-A35E-77F902DB45BD}"/>
                </a:ext>
              </a:extLst>
            </p:cNvPr>
            <p:cNvSpPr/>
            <p:nvPr/>
          </p:nvSpPr>
          <p:spPr>
            <a:xfrm>
              <a:off x="2011920" y="4992586"/>
              <a:ext cx="666366" cy="1097917"/>
            </a:xfrm>
            <a:custGeom>
              <a:avLst/>
              <a:gdLst>
                <a:gd name="connsiteX0" fmla="*/ 6522 w 666366"/>
                <a:gd name="connsiteY0" fmla="*/ 1078148 h 1097917"/>
                <a:gd name="connsiteX1" fmla="*/ 641873 w 666366"/>
                <a:gd name="connsiteY1" fmla="*/ 6521 h 1097917"/>
                <a:gd name="connsiteX2" fmla="*/ 664801 w 666366"/>
                <a:gd name="connsiteY2" fmla="*/ 20115 h 1097917"/>
                <a:gd name="connsiteX3" fmla="*/ 29450 w 666366"/>
                <a:gd name="connsiteY3" fmla="*/ 1091741 h 109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366" h="1097917">
                  <a:moveTo>
                    <a:pt x="6522" y="1078148"/>
                  </a:moveTo>
                  <a:lnTo>
                    <a:pt x="641873" y="6521"/>
                  </a:lnTo>
                  <a:lnTo>
                    <a:pt x="664801" y="20115"/>
                  </a:lnTo>
                  <a:lnTo>
                    <a:pt x="29450" y="10917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D28D1A4D-8B9B-412F-AEE5-CF689E664CC9}"/>
                </a:ext>
              </a:extLst>
            </p:cNvPr>
            <p:cNvSpPr/>
            <p:nvPr/>
          </p:nvSpPr>
          <p:spPr>
            <a:xfrm>
              <a:off x="2829230" y="3535689"/>
              <a:ext cx="545786" cy="545786"/>
            </a:xfrm>
            <a:custGeom>
              <a:avLst/>
              <a:gdLst>
                <a:gd name="connsiteX0" fmla="*/ 545468 w 545785"/>
                <a:gd name="connsiteY0" fmla="*/ 275114 h 545785"/>
                <a:gd name="connsiteX1" fmla="*/ 275114 w 545785"/>
                <a:gd name="connsiteY1" fmla="*/ 545468 h 545785"/>
                <a:gd name="connsiteX2" fmla="*/ 4760 w 545785"/>
                <a:gd name="connsiteY2" fmla="*/ 275114 h 545785"/>
                <a:gd name="connsiteX3" fmla="*/ 275114 w 545785"/>
                <a:gd name="connsiteY3" fmla="*/ 4760 h 545785"/>
                <a:gd name="connsiteX4" fmla="*/ 545468 w 545785"/>
                <a:gd name="connsiteY4" fmla="*/ 275114 h 54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785" h="545785">
                  <a:moveTo>
                    <a:pt x="545468" y="275114"/>
                  </a:moveTo>
                  <a:cubicBezTo>
                    <a:pt x="545468" y="424426"/>
                    <a:pt x="424427" y="545468"/>
                    <a:pt x="275114" y="545468"/>
                  </a:cubicBezTo>
                  <a:cubicBezTo>
                    <a:pt x="125802" y="545468"/>
                    <a:pt x="4760" y="424426"/>
                    <a:pt x="4760" y="275114"/>
                  </a:cubicBezTo>
                  <a:cubicBezTo>
                    <a:pt x="4760" y="125801"/>
                    <a:pt x="125802" y="4760"/>
                    <a:pt x="275114" y="4760"/>
                  </a:cubicBezTo>
                  <a:cubicBezTo>
                    <a:pt x="424427" y="4760"/>
                    <a:pt x="545468" y="125802"/>
                    <a:pt x="545468" y="27511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2" name="任意多边形: 形状 9791">
              <a:extLst>
                <a:ext uri="{FF2B5EF4-FFF2-40B4-BE49-F238E27FC236}">
                  <a16:creationId xmlns:a16="http://schemas.microsoft.com/office/drawing/2014/main" xmlns="" id="{BBE62737-A9AC-4D65-B97E-ECBBE469EE79}"/>
                </a:ext>
              </a:extLst>
            </p:cNvPr>
            <p:cNvSpPr/>
            <p:nvPr/>
          </p:nvSpPr>
          <p:spPr>
            <a:xfrm>
              <a:off x="2881904" y="3588363"/>
              <a:ext cx="444244" cy="444244"/>
            </a:xfrm>
            <a:custGeom>
              <a:avLst/>
              <a:gdLst>
                <a:gd name="connsiteX0" fmla="*/ 440119 w 444244"/>
                <a:gd name="connsiteY0" fmla="*/ 222439 h 444244"/>
                <a:gd name="connsiteX1" fmla="*/ 222439 w 444244"/>
                <a:gd name="connsiteY1" fmla="*/ 440119 h 444244"/>
                <a:gd name="connsiteX2" fmla="*/ 4759 w 444244"/>
                <a:gd name="connsiteY2" fmla="*/ 222439 h 444244"/>
                <a:gd name="connsiteX3" fmla="*/ 222439 w 444244"/>
                <a:gd name="connsiteY3" fmla="*/ 4760 h 444244"/>
                <a:gd name="connsiteX4" fmla="*/ 440119 w 444244"/>
                <a:gd name="connsiteY4" fmla="*/ 222439 h 44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244" h="444244">
                  <a:moveTo>
                    <a:pt x="440119" y="222439"/>
                  </a:moveTo>
                  <a:cubicBezTo>
                    <a:pt x="440119" y="342660"/>
                    <a:pt x="342660" y="440119"/>
                    <a:pt x="222439" y="440119"/>
                  </a:cubicBezTo>
                  <a:cubicBezTo>
                    <a:pt x="102218" y="440119"/>
                    <a:pt x="4759" y="342660"/>
                    <a:pt x="4759" y="222439"/>
                  </a:cubicBezTo>
                  <a:cubicBezTo>
                    <a:pt x="4759" y="102218"/>
                    <a:pt x="102218" y="4760"/>
                    <a:pt x="222439" y="4760"/>
                  </a:cubicBezTo>
                  <a:cubicBezTo>
                    <a:pt x="342660" y="4760"/>
                    <a:pt x="440119" y="102218"/>
                    <a:pt x="440119" y="2224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3" name="任意多边形: 形状 9792">
              <a:extLst>
                <a:ext uri="{FF2B5EF4-FFF2-40B4-BE49-F238E27FC236}">
                  <a16:creationId xmlns:a16="http://schemas.microsoft.com/office/drawing/2014/main" xmlns="" id="{9AE9C02D-E3E9-4DDF-83E3-B63E68FD8B62}"/>
                </a:ext>
              </a:extLst>
            </p:cNvPr>
            <p:cNvSpPr/>
            <p:nvPr/>
          </p:nvSpPr>
          <p:spPr>
            <a:xfrm>
              <a:off x="2935214" y="3641673"/>
              <a:ext cx="336356" cy="336356"/>
            </a:xfrm>
            <a:custGeom>
              <a:avLst/>
              <a:gdLst>
                <a:gd name="connsiteX0" fmla="*/ 333500 w 336356"/>
                <a:gd name="connsiteY0" fmla="*/ 169130 h 336356"/>
                <a:gd name="connsiteX1" fmla="*/ 169130 w 336356"/>
                <a:gd name="connsiteY1" fmla="*/ 333500 h 336356"/>
                <a:gd name="connsiteX2" fmla="*/ 4759 w 336356"/>
                <a:gd name="connsiteY2" fmla="*/ 169130 h 336356"/>
                <a:gd name="connsiteX3" fmla="*/ 169130 w 336356"/>
                <a:gd name="connsiteY3" fmla="*/ 4759 h 336356"/>
                <a:gd name="connsiteX4" fmla="*/ 333500 w 336356"/>
                <a:gd name="connsiteY4" fmla="*/ 169130 h 33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56" h="336356">
                  <a:moveTo>
                    <a:pt x="333500" y="169130"/>
                  </a:moveTo>
                  <a:cubicBezTo>
                    <a:pt x="333500" y="259909"/>
                    <a:pt x="259909" y="333500"/>
                    <a:pt x="169130" y="333500"/>
                  </a:cubicBezTo>
                  <a:cubicBezTo>
                    <a:pt x="78350" y="333500"/>
                    <a:pt x="4759" y="259909"/>
                    <a:pt x="4759" y="169130"/>
                  </a:cubicBezTo>
                  <a:cubicBezTo>
                    <a:pt x="4759" y="78351"/>
                    <a:pt x="78350" y="4759"/>
                    <a:pt x="169130" y="4759"/>
                  </a:cubicBezTo>
                  <a:cubicBezTo>
                    <a:pt x="259909" y="4759"/>
                    <a:pt x="333500" y="78351"/>
                    <a:pt x="333500" y="169130"/>
                  </a:cubicBezTo>
                  <a:close/>
                </a:path>
              </a:pathLst>
            </a:custGeom>
            <a:solidFill>
              <a:srgbClr val="41B59C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4" name="任意多边形: 形状 9793">
              <a:extLst>
                <a:ext uri="{FF2B5EF4-FFF2-40B4-BE49-F238E27FC236}">
                  <a16:creationId xmlns:a16="http://schemas.microsoft.com/office/drawing/2014/main" xmlns="" id="{68726C2C-6B76-4E8F-B80A-A70A4793242A}"/>
                </a:ext>
              </a:extLst>
            </p:cNvPr>
            <p:cNvSpPr/>
            <p:nvPr/>
          </p:nvSpPr>
          <p:spPr>
            <a:xfrm>
              <a:off x="2956791" y="3663250"/>
              <a:ext cx="291932" cy="291932"/>
            </a:xfrm>
            <a:custGeom>
              <a:avLst/>
              <a:gdLst>
                <a:gd name="connsiteX0" fmla="*/ 290346 w 291931"/>
                <a:gd name="connsiteY0" fmla="*/ 147552 h 291931"/>
                <a:gd name="connsiteX1" fmla="*/ 147553 w 291931"/>
                <a:gd name="connsiteY1" fmla="*/ 290345 h 291931"/>
                <a:gd name="connsiteX2" fmla="*/ 4760 w 291931"/>
                <a:gd name="connsiteY2" fmla="*/ 147552 h 291931"/>
                <a:gd name="connsiteX3" fmla="*/ 147553 w 291931"/>
                <a:gd name="connsiteY3" fmla="*/ 4760 h 291931"/>
                <a:gd name="connsiteX4" fmla="*/ 290346 w 291931"/>
                <a:gd name="connsiteY4" fmla="*/ 147552 h 29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931" h="291931">
                  <a:moveTo>
                    <a:pt x="290346" y="147552"/>
                  </a:moveTo>
                  <a:cubicBezTo>
                    <a:pt x="290346" y="226414"/>
                    <a:pt x="226415" y="290345"/>
                    <a:pt x="147553" y="290345"/>
                  </a:cubicBezTo>
                  <a:cubicBezTo>
                    <a:pt x="68691" y="290345"/>
                    <a:pt x="4760" y="226414"/>
                    <a:pt x="4760" y="147552"/>
                  </a:cubicBezTo>
                  <a:cubicBezTo>
                    <a:pt x="4760" y="68690"/>
                    <a:pt x="68691" y="4760"/>
                    <a:pt x="147553" y="4760"/>
                  </a:cubicBezTo>
                  <a:cubicBezTo>
                    <a:pt x="226415" y="4760"/>
                    <a:pt x="290346" y="68690"/>
                    <a:pt x="290346" y="1475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095F4896-C7BE-47EC-97FA-FF9157808282}"/>
                </a:ext>
              </a:extLst>
            </p:cNvPr>
            <p:cNvSpPr/>
            <p:nvPr/>
          </p:nvSpPr>
          <p:spPr>
            <a:xfrm>
              <a:off x="-13970" y="4854142"/>
              <a:ext cx="6842349" cy="2003858"/>
            </a:xfrm>
            <a:custGeom>
              <a:avLst/>
              <a:gdLst>
                <a:gd name="connsiteX0" fmla="*/ 2429737 w 6842349"/>
                <a:gd name="connsiteY0" fmla="*/ 903720 h 2003858"/>
                <a:gd name="connsiteX1" fmla="*/ 2424025 w 6842349"/>
                <a:gd name="connsiteY1" fmla="*/ 910701 h 2003858"/>
                <a:gd name="connsiteX2" fmla="*/ 2427198 w 6842349"/>
                <a:gd name="connsiteY2" fmla="*/ 911336 h 2003858"/>
                <a:gd name="connsiteX3" fmla="*/ 2429737 w 6842349"/>
                <a:gd name="connsiteY3" fmla="*/ 903720 h 2003858"/>
                <a:gd name="connsiteX4" fmla="*/ 1317222 w 6842349"/>
                <a:gd name="connsiteY4" fmla="*/ 0 h 2003858"/>
                <a:gd name="connsiteX5" fmla="*/ 1930279 w 6842349"/>
                <a:gd name="connsiteY5" fmla="*/ 322394 h 2003858"/>
                <a:gd name="connsiteX6" fmla="*/ 2170171 w 6842349"/>
                <a:gd name="connsiteY6" fmla="*/ 215141 h 2003858"/>
                <a:gd name="connsiteX7" fmla="*/ 2525566 w 6842349"/>
                <a:gd name="connsiteY7" fmla="*/ 625115 h 2003858"/>
                <a:gd name="connsiteX8" fmla="*/ 2490027 w 6842349"/>
                <a:gd name="connsiteY8" fmla="*/ 803448 h 2003858"/>
                <a:gd name="connsiteX9" fmla="*/ 3212875 w 6842349"/>
                <a:gd name="connsiteY9" fmla="*/ 524842 h 2003858"/>
                <a:gd name="connsiteX10" fmla="*/ 3949051 w 6842349"/>
                <a:gd name="connsiteY10" fmla="*/ 821218 h 2003858"/>
                <a:gd name="connsiteX11" fmla="*/ 4673804 w 6842349"/>
                <a:gd name="connsiteY11" fmla="*/ 1233730 h 2003858"/>
                <a:gd name="connsiteX12" fmla="*/ 4828655 w 6842349"/>
                <a:gd name="connsiteY12" fmla="*/ 1213421 h 2003858"/>
                <a:gd name="connsiteX13" fmla="*/ 5380151 w 6842349"/>
                <a:gd name="connsiteY13" fmla="*/ 1699552 h 2003858"/>
                <a:gd name="connsiteX14" fmla="*/ 6053499 w 6842349"/>
                <a:gd name="connsiteY14" fmla="*/ 1444429 h 2003858"/>
                <a:gd name="connsiteX15" fmla="*/ 6842349 w 6842349"/>
                <a:gd name="connsiteY15" fmla="*/ 1977521 h 2003858"/>
                <a:gd name="connsiteX16" fmla="*/ 6838416 w 6842349"/>
                <a:gd name="connsiteY16" fmla="*/ 2003858 h 2003858"/>
                <a:gd name="connsiteX17" fmla="*/ 142605 w 6842349"/>
                <a:gd name="connsiteY17" fmla="*/ 2003858 h 2003858"/>
                <a:gd name="connsiteX18" fmla="*/ 79685 w 6842349"/>
                <a:gd name="connsiteY18" fmla="*/ 1914692 h 2003858"/>
                <a:gd name="connsiteX19" fmla="*/ 6306 w 6842349"/>
                <a:gd name="connsiteY19" fmla="*/ 1851943 h 2003858"/>
                <a:gd name="connsiteX20" fmla="*/ 0 w 6842349"/>
                <a:gd name="connsiteY20" fmla="*/ 1841714 h 2003858"/>
                <a:gd name="connsiteX21" fmla="*/ 0 w 6842349"/>
                <a:gd name="connsiteY21" fmla="*/ 737198 h 2003858"/>
                <a:gd name="connsiteX22" fmla="*/ 33567 w 6842349"/>
                <a:gd name="connsiteY22" fmla="*/ 703781 h 2003858"/>
                <a:gd name="connsiteX23" fmla="*/ 188842 w 6842349"/>
                <a:gd name="connsiteY23" fmla="*/ 632730 h 2003858"/>
                <a:gd name="connsiteX24" fmla="*/ 502986 w 6842349"/>
                <a:gd name="connsiteY24" fmla="*/ 385223 h 2003858"/>
                <a:gd name="connsiteX25" fmla="*/ 647048 w 6842349"/>
                <a:gd name="connsiteY25" fmla="*/ 419493 h 2003858"/>
                <a:gd name="connsiteX26" fmla="*/ 1317222 w 6842349"/>
                <a:gd name="connsiteY26" fmla="*/ 0 h 200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42349" h="2003858">
                  <a:moveTo>
                    <a:pt x="2429737" y="903720"/>
                  </a:moveTo>
                  <a:cubicBezTo>
                    <a:pt x="2427832" y="905624"/>
                    <a:pt x="2425928" y="908162"/>
                    <a:pt x="2424025" y="910701"/>
                  </a:cubicBezTo>
                  <a:cubicBezTo>
                    <a:pt x="2425294" y="910701"/>
                    <a:pt x="2425928" y="911336"/>
                    <a:pt x="2427198" y="911336"/>
                  </a:cubicBezTo>
                  <a:cubicBezTo>
                    <a:pt x="2427832" y="908797"/>
                    <a:pt x="2429101" y="906259"/>
                    <a:pt x="2429737" y="903720"/>
                  </a:cubicBezTo>
                  <a:close/>
                  <a:moveTo>
                    <a:pt x="1317222" y="0"/>
                  </a:moveTo>
                  <a:cubicBezTo>
                    <a:pt x="1569807" y="0"/>
                    <a:pt x="1793832" y="126927"/>
                    <a:pt x="1930279" y="322394"/>
                  </a:cubicBezTo>
                  <a:cubicBezTo>
                    <a:pt x="1993742" y="255758"/>
                    <a:pt x="2078149" y="215141"/>
                    <a:pt x="2170171" y="215141"/>
                  </a:cubicBezTo>
                  <a:cubicBezTo>
                    <a:pt x="2366273" y="215141"/>
                    <a:pt x="2525566" y="398550"/>
                    <a:pt x="2525566" y="625115"/>
                  </a:cubicBezTo>
                  <a:cubicBezTo>
                    <a:pt x="2525566" y="689213"/>
                    <a:pt x="2512873" y="749504"/>
                    <a:pt x="2490027" y="803448"/>
                  </a:cubicBezTo>
                  <a:cubicBezTo>
                    <a:pt x="2622030" y="638442"/>
                    <a:pt x="2896193" y="524842"/>
                    <a:pt x="3212875" y="524842"/>
                  </a:cubicBezTo>
                  <a:cubicBezTo>
                    <a:pt x="3540347" y="524842"/>
                    <a:pt x="3822759" y="646692"/>
                    <a:pt x="3949051" y="821218"/>
                  </a:cubicBezTo>
                  <a:cubicBezTo>
                    <a:pt x="4315235" y="840891"/>
                    <a:pt x="4610975" y="1012243"/>
                    <a:pt x="4673804" y="1233730"/>
                  </a:cubicBezTo>
                  <a:cubicBezTo>
                    <a:pt x="4723305" y="1220403"/>
                    <a:pt x="4774711" y="1213421"/>
                    <a:pt x="4828655" y="1213421"/>
                  </a:cubicBezTo>
                  <a:cubicBezTo>
                    <a:pt x="5127567" y="1213421"/>
                    <a:pt x="5371267" y="1429832"/>
                    <a:pt x="5380151" y="1699552"/>
                  </a:cubicBezTo>
                  <a:cubicBezTo>
                    <a:pt x="5518502" y="1546604"/>
                    <a:pt x="5768548" y="1444429"/>
                    <a:pt x="6053499" y="1444429"/>
                  </a:cubicBezTo>
                  <a:cubicBezTo>
                    <a:pt x="6488858" y="1444429"/>
                    <a:pt x="6841714" y="1682416"/>
                    <a:pt x="6842349" y="1977521"/>
                  </a:cubicBezTo>
                  <a:lnTo>
                    <a:pt x="6838416" y="2003858"/>
                  </a:lnTo>
                  <a:lnTo>
                    <a:pt x="142605" y="2003858"/>
                  </a:lnTo>
                  <a:lnTo>
                    <a:pt x="79685" y="1914692"/>
                  </a:lnTo>
                  <a:cubicBezTo>
                    <a:pt x="52713" y="1898827"/>
                    <a:pt x="27962" y="1877567"/>
                    <a:pt x="6306" y="1851943"/>
                  </a:cubicBezTo>
                  <a:lnTo>
                    <a:pt x="0" y="1841714"/>
                  </a:lnTo>
                  <a:lnTo>
                    <a:pt x="0" y="737198"/>
                  </a:lnTo>
                  <a:lnTo>
                    <a:pt x="33567" y="703781"/>
                  </a:lnTo>
                  <a:cubicBezTo>
                    <a:pt x="77315" y="667179"/>
                    <a:pt x="130535" y="642012"/>
                    <a:pt x="188842" y="632730"/>
                  </a:cubicBezTo>
                  <a:cubicBezTo>
                    <a:pt x="225651" y="490572"/>
                    <a:pt x="351943" y="385223"/>
                    <a:pt x="502986" y="385223"/>
                  </a:cubicBezTo>
                  <a:cubicBezTo>
                    <a:pt x="555026" y="385223"/>
                    <a:pt x="603893" y="397281"/>
                    <a:pt x="647048" y="419493"/>
                  </a:cubicBezTo>
                  <a:cubicBezTo>
                    <a:pt x="771437" y="170082"/>
                    <a:pt x="1024656" y="0"/>
                    <a:pt x="13172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DDEBA49C-B6C0-4A1D-A381-EFF3D4B31FD8}"/>
                </a:ext>
              </a:extLst>
            </p:cNvPr>
            <p:cNvSpPr/>
            <p:nvPr/>
          </p:nvSpPr>
          <p:spPr>
            <a:xfrm>
              <a:off x="-30432" y="5922232"/>
              <a:ext cx="5187729" cy="935768"/>
            </a:xfrm>
            <a:custGeom>
              <a:avLst/>
              <a:gdLst>
                <a:gd name="connsiteX0" fmla="*/ 946556 w 5187729"/>
                <a:gd name="connsiteY0" fmla="*/ 0 h 935768"/>
                <a:gd name="connsiteX1" fmla="*/ 1449187 w 5187729"/>
                <a:gd name="connsiteY1" fmla="*/ 411242 h 935768"/>
                <a:gd name="connsiteX2" fmla="*/ 1446013 w 5187729"/>
                <a:gd name="connsiteY2" fmla="*/ 456302 h 935768"/>
                <a:gd name="connsiteX3" fmla="*/ 1706213 w 5187729"/>
                <a:gd name="connsiteY3" fmla="*/ 389030 h 935768"/>
                <a:gd name="connsiteX4" fmla="*/ 2131418 w 5187729"/>
                <a:gd name="connsiteY4" fmla="*/ 641616 h 935768"/>
                <a:gd name="connsiteX5" fmla="*/ 2512199 w 5187729"/>
                <a:gd name="connsiteY5" fmla="*/ 469630 h 935768"/>
                <a:gd name="connsiteX6" fmla="*/ 2609298 w 5187729"/>
                <a:gd name="connsiteY6" fmla="*/ 478514 h 935768"/>
                <a:gd name="connsiteX7" fmla="*/ 3567596 w 5187729"/>
                <a:gd name="connsiteY7" fmla="*/ 634 h 935768"/>
                <a:gd name="connsiteX8" fmla="*/ 4397698 w 5187729"/>
                <a:gd name="connsiteY8" fmla="*/ 315413 h 935768"/>
                <a:gd name="connsiteX9" fmla="*/ 4721996 w 5187729"/>
                <a:gd name="connsiteY9" fmla="*/ 824390 h 935768"/>
                <a:gd name="connsiteX10" fmla="*/ 4716919 w 5187729"/>
                <a:gd name="connsiteY10" fmla="*/ 896739 h 935768"/>
                <a:gd name="connsiteX11" fmla="*/ 4914925 w 5187729"/>
                <a:gd name="connsiteY11" fmla="*/ 859295 h 935768"/>
                <a:gd name="connsiteX12" fmla="*/ 5162659 w 5187729"/>
                <a:gd name="connsiteY12" fmla="*/ 919368 h 935768"/>
                <a:gd name="connsiteX13" fmla="*/ 5187729 w 5187729"/>
                <a:gd name="connsiteY13" fmla="*/ 935768 h 935768"/>
                <a:gd name="connsiteX14" fmla="*/ 2095471 w 5187729"/>
                <a:gd name="connsiteY14" fmla="*/ 935768 h 935768"/>
                <a:gd name="connsiteX15" fmla="*/ 2087629 w 5187729"/>
                <a:gd name="connsiteY15" fmla="*/ 922759 h 935768"/>
                <a:gd name="connsiteX16" fmla="*/ 2074776 w 5187729"/>
                <a:gd name="connsiteY16" fmla="*/ 935768 h 935768"/>
                <a:gd name="connsiteX17" fmla="*/ 618964 w 5187729"/>
                <a:gd name="connsiteY17" fmla="*/ 935768 h 935768"/>
                <a:gd name="connsiteX18" fmla="*/ 603854 w 5187729"/>
                <a:gd name="connsiteY18" fmla="*/ 915778 h 935768"/>
                <a:gd name="connsiteX19" fmla="*/ 588720 w 5187729"/>
                <a:gd name="connsiteY19" fmla="*/ 935768 h 935768"/>
                <a:gd name="connsiteX20" fmla="*/ 2270 w 5187729"/>
                <a:gd name="connsiteY20" fmla="*/ 935768 h 935768"/>
                <a:gd name="connsiteX21" fmla="*/ 0 w 5187729"/>
                <a:gd name="connsiteY21" fmla="*/ 931587 h 935768"/>
                <a:gd name="connsiteX22" fmla="*/ 0 w 5187729"/>
                <a:gd name="connsiteY22" fmla="*/ 552189 h 935768"/>
                <a:gd name="connsiteX23" fmla="*/ 4108 w 5187729"/>
                <a:gd name="connsiteY23" fmla="*/ 544622 h 935768"/>
                <a:gd name="connsiteX24" fmla="*/ 296690 w 5187729"/>
                <a:gd name="connsiteY24" fmla="*/ 389030 h 935768"/>
                <a:gd name="connsiteX25" fmla="*/ 443926 w 5187729"/>
                <a:gd name="connsiteY25" fmla="*/ 421396 h 935768"/>
                <a:gd name="connsiteX26" fmla="*/ 443926 w 5187729"/>
                <a:gd name="connsiteY26" fmla="*/ 411242 h 935768"/>
                <a:gd name="connsiteX27" fmla="*/ 946556 w 5187729"/>
                <a:gd name="connsiteY27" fmla="*/ 0 h 93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187729" h="935768">
                  <a:moveTo>
                    <a:pt x="946556" y="0"/>
                  </a:moveTo>
                  <a:cubicBezTo>
                    <a:pt x="1223891" y="0"/>
                    <a:pt x="1449187" y="184044"/>
                    <a:pt x="1449187" y="411242"/>
                  </a:cubicBezTo>
                  <a:cubicBezTo>
                    <a:pt x="1449187" y="426474"/>
                    <a:pt x="1447917" y="441706"/>
                    <a:pt x="1446013" y="456302"/>
                  </a:cubicBezTo>
                  <a:cubicBezTo>
                    <a:pt x="1518996" y="413781"/>
                    <a:pt x="1609115" y="389030"/>
                    <a:pt x="1706213" y="389030"/>
                  </a:cubicBezTo>
                  <a:cubicBezTo>
                    <a:pt x="1907393" y="389030"/>
                    <a:pt x="2077474" y="495650"/>
                    <a:pt x="2131418" y="641616"/>
                  </a:cubicBezTo>
                  <a:cubicBezTo>
                    <a:pt x="2208844" y="538805"/>
                    <a:pt x="2350367" y="469630"/>
                    <a:pt x="2512199" y="469630"/>
                  </a:cubicBezTo>
                  <a:cubicBezTo>
                    <a:pt x="2545200" y="469630"/>
                    <a:pt x="2578201" y="472803"/>
                    <a:pt x="2609298" y="478514"/>
                  </a:cubicBezTo>
                  <a:cubicBezTo>
                    <a:pt x="2776842" y="196736"/>
                    <a:pt x="3143026" y="634"/>
                    <a:pt x="3567596" y="634"/>
                  </a:cubicBezTo>
                  <a:cubicBezTo>
                    <a:pt x="3904587" y="634"/>
                    <a:pt x="4204135" y="123753"/>
                    <a:pt x="4397698" y="315413"/>
                  </a:cubicBezTo>
                  <a:cubicBezTo>
                    <a:pt x="4595069" y="433455"/>
                    <a:pt x="4721996" y="617500"/>
                    <a:pt x="4721996" y="824390"/>
                  </a:cubicBezTo>
                  <a:cubicBezTo>
                    <a:pt x="4721996" y="849141"/>
                    <a:pt x="4720092" y="873258"/>
                    <a:pt x="4716919" y="896739"/>
                  </a:cubicBezTo>
                  <a:cubicBezTo>
                    <a:pt x="4776575" y="872623"/>
                    <a:pt x="4843846" y="859295"/>
                    <a:pt x="4914925" y="859295"/>
                  </a:cubicBezTo>
                  <a:cubicBezTo>
                    <a:pt x="5006551" y="859295"/>
                    <a:pt x="5091839" y="881428"/>
                    <a:pt x="5162659" y="919368"/>
                  </a:cubicBezTo>
                  <a:lnTo>
                    <a:pt x="5187729" y="935768"/>
                  </a:lnTo>
                  <a:lnTo>
                    <a:pt x="2095471" y="935768"/>
                  </a:lnTo>
                  <a:lnTo>
                    <a:pt x="2087629" y="922759"/>
                  </a:lnTo>
                  <a:lnTo>
                    <a:pt x="2074776" y="935768"/>
                  </a:lnTo>
                  <a:lnTo>
                    <a:pt x="618964" y="935768"/>
                  </a:lnTo>
                  <a:lnTo>
                    <a:pt x="603854" y="915778"/>
                  </a:lnTo>
                  <a:lnTo>
                    <a:pt x="588720" y="935768"/>
                  </a:lnTo>
                  <a:lnTo>
                    <a:pt x="2270" y="935768"/>
                  </a:lnTo>
                  <a:lnTo>
                    <a:pt x="0" y="931587"/>
                  </a:lnTo>
                  <a:lnTo>
                    <a:pt x="0" y="552189"/>
                  </a:lnTo>
                  <a:lnTo>
                    <a:pt x="4108" y="544622"/>
                  </a:lnTo>
                  <a:cubicBezTo>
                    <a:pt x="67528" y="450759"/>
                    <a:pt x="174920" y="389030"/>
                    <a:pt x="296690" y="389030"/>
                  </a:cubicBezTo>
                  <a:cubicBezTo>
                    <a:pt x="349365" y="389030"/>
                    <a:pt x="398867" y="400454"/>
                    <a:pt x="443926" y="421396"/>
                  </a:cubicBezTo>
                  <a:cubicBezTo>
                    <a:pt x="443926" y="418223"/>
                    <a:pt x="443926" y="414416"/>
                    <a:pt x="443926" y="411242"/>
                  </a:cubicBezTo>
                  <a:cubicBezTo>
                    <a:pt x="443926" y="184044"/>
                    <a:pt x="669221" y="0"/>
                    <a:pt x="946556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83293921-98C4-46DE-9FA0-3AB33DDD216F}"/>
                </a:ext>
              </a:extLst>
            </p:cNvPr>
            <p:cNvSpPr/>
            <p:nvPr/>
          </p:nvSpPr>
          <p:spPr>
            <a:xfrm>
              <a:off x="-13971" y="5303245"/>
              <a:ext cx="4052498" cy="977555"/>
            </a:xfrm>
            <a:custGeom>
              <a:avLst/>
              <a:gdLst>
                <a:gd name="connsiteX0" fmla="*/ 1962577 w 4052498"/>
                <a:gd name="connsiteY0" fmla="*/ 1115 h 977555"/>
                <a:gd name="connsiteX1" fmla="*/ 2580146 w 4052498"/>
                <a:gd name="connsiteY1" fmla="*/ 427326 h 977555"/>
                <a:gd name="connsiteX2" fmla="*/ 4052498 w 4052498"/>
                <a:gd name="connsiteY2" fmla="*/ 977555 h 977555"/>
                <a:gd name="connsiteX3" fmla="*/ 2574434 w 4052498"/>
                <a:gd name="connsiteY3" fmla="*/ 604390 h 977555"/>
                <a:gd name="connsiteX4" fmla="*/ 1451766 w 4052498"/>
                <a:gd name="connsiteY4" fmla="*/ 584716 h 977555"/>
                <a:gd name="connsiteX5" fmla="*/ 1418765 w 4052498"/>
                <a:gd name="connsiteY5" fmla="*/ 577100 h 977555"/>
                <a:gd name="connsiteX6" fmla="*/ 26749 w 4052498"/>
                <a:gd name="connsiteY6" fmla="*/ 744611 h 977555"/>
                <a:gd name="connsiteX7" fmla="*/ 0 w 4052498"/>
                <a:gd name="connsiteY7" fmla="*/ 778288 h 977555"/>
                <a:gd name="connsiteX8" fmla="*/ 0 w 4052498"/>
                <a:gd name="connsiteY8" fmla="*/ 733702 h 977555"/>
                <a:gd name="connsiteX9" fmla="*/ 29468 w 4052498"/>
                <a:gd name="connsiteY9" fmla="*/ 682298 h 977555"/>
                <a:gd name="connsiteX10" fmla="*/ 1402264 w 4052498"/>
                <a:gd name="connsiteY10" fmla="*/ 421615 h 977555"/>
                <a:gd name="connsiteX11" fmla="*/ 1962577 w 4052498"/>
                <a:gd name="connsiteY11" fmla="*/ 1115 h 97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52498" h="977555">
                  <a:moveTo>
                    <a:pt x="1962577" y="1115"/>
                  </a:moveTo>
                  <a:cubicBezTo>
                    <a:pt x="2329676" y="-25320"/>
                    <a:pt x="2580146" y="427326"/>
                    <a:pt x="2580146" y="427326"/>
                  </a:cubicBezTo>
                  <a:cubicBezTo>
                    <a:pt x="3836088" y="-255540"/>
                    <a:pt x="4052498" y="977555"/>
                    <a:pt x="4052498" y="977555"/>
                  </a:cubicBezTo>
                  <a:cubicBezTo>
                    <a:pt x="3457846" y="-39130"/>
                    <a:pt x="2574434" y="604390"/>
                    <a:pt x="2574434" y="604390"/>
                  </a:cubicBezTo>
                  <a:cubicBezTo>
                    <a:pt x="1880144" y="-285368"/>
                    <a:pt x="1451766" y="584716"/>
                    <a:pt x="1451766" y="584716"/>
                  </a:cubicBezTo>
                  <a:cubicBezTo>
                    <a:pt x="1451766" y="584716"/>
                    <a:pt x="1435900" y="589793"/>
                    <a:pt x="1418765" y="577100"/>
                  </a:cubicBezTo>
                  <a:cubicBezTo>
                    <a:pt x="700993" y="62491"/>
                    <a:pt x="192282" y="545421"/>
                    <a:pt x="26749" y="744611"/>
                  </a:cubicBezTo>
                  <a:lnTo>
                    <a:pt x="0" y="778288"/>
                  </a:lnTo>
                  <a:lnTo>
                    <a:pt x="0" y="733702"/>
                  </a:lnTo>
                  <a:lnTo>
                    <a:pt x="29468" y="682298"/>
                  </a:lnTo>
                  <a:cubicBezTo>
                    <a:pt x="661946" y="-355034"/>
                    <a:pt x="1402264" y="421615"/>
                    <a:pt x="1402264" y="421615"/>
                  </a:cubicBezTo>
                  <a:cubicBezTo>
                    <a:pt x="1604753" y="124130"/>
                    <a:pt x="1795713" y="13131"/>
                    <a:pt x="1962577" y="111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18" name="组合 9817">
            <a:extLst>
              <a:ext uri="{FF2B5EF4-FFF2-40B4-BE49-F238E27FC236}">
                <a16:creationId xmlns:a16="http://schemas.microsoft.com/office/drawing/2014/main" xmlns="" id="{171FACC0-BAB9-4144-AE4F-34F9A5BA3474}"/>
              </a:ext>
            </a:extLst>
          </p:cNvPr>
          <p:cNvGrpSpPr/>
          <p:nvPr userDrawn="1"/>
        </p:nvGrpSpPr>
        <p:grpSpPr>
          <a:xfrm>
            <a:off x="4933686" y="4243395"/>
            <a:ext cx="4188587" cy="1264826"/>
            <a:chOff x="4933686" y="4243395"/>
            <a:chExt cx="4188587" cy="1264826"/>
          </a:xfrm>
        </p:grpSpPr>
        <p:sp>
          <p:nvSpPr>
            <p:cNvPr id="9798" name="任意多边形: 形状 9797">
              <a:extLst>
                <a:ext uri="{FF2B5EF4-FFF2-40B4-BE49-F238E27FC236}">
                  <a16:creationId xmlns:a16="http://schemas.microsoft.com/office/drawing/2014/main" xmlns="" id="{777FA3E1-AF8A-4ABE-B9EF-C0F435EF3ED2}"/>
                </a:ext>
              </a:extLst>
            </p:cNvPr>
            <p:cNvSpPr/>
            <p:nvPr userDrawn="1"/>
          </p:nvSpPr>
          <p:spPr>
            <a:xfrm>
              <a:off x="4933686" y="4473767"/>
              <a:ext cx="4188587" cy="1034454"/>
            </a:xfrm>
            <a:custGeom>
              <a:avLst/>
              <a:gdLst>
                <a:gd name="connsiteX0" fmla="*/ 3842394 w 4188586"/>
                <a:gd name="connsiteY0" fmla="*/ 1029694 h 1034454"/>
                <a:gd name="connsiteX1" fmla="*/ 4183828 w 4188586"/>
                <a:gd name="connsiteY1" fmla="*/ 426157 h 1034454"/>
                <a:gd name="connsiteX2" fmla="*/ 84089 w 4188586"/>
                <a:gd name="connsiteY2" fmla="*/ 4760 h 1034454"/>
                <a:gd name="connsiteX3" fmla="*/ 4760 w 4188586"/>
                <a:gd name="connsiteY3" fmla="*/ 517545 h 1034454"/>
                <a:gd name="connsiteX4" fmla="*/ 84089 w 4188586"/>
                <a:gd name="connsiteY4" fmla="*/ 688261 h 103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8586" h="1034454">
                  <a:moveTo>
                    <a:pt x="3842394" y="1029694"/>
                  </a:moveTo>
                  <a:lnTo>
                    <a:pt x="4183828" y="426157"/>
                  </a:lnTo>
                  <a:lnTo>
                    <a:pt x="84089" y="4760"/>
                  </a:lnTo>
                  <a:lnTo>
                    <a:pt x="4760" y="517545"/>
                  </a:lnTo>
                  <a:lnTo>
                    <a:pt x="84089" y="688261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9" name="任意多边形: 形状 9798">
              <a:extLst>
                <a:ext uri="{FF2B5EF4-FFF2-40B4-BE49-F238E27FC236}">
                  <a16:creationId xmlns:a16="http://schemas.microsoft.com/office/drawing/2014/main" xmlns="" id="{B2313302-595C-4EA1-8158-416D77A4FAAA}"/>
                </a:ext>
              </a:extLst>
            </p:cNvPr>
            <p:cNvSpPr/>
            <p:nvPr userDrawn="1"/>
          </p:nvSpPr>
          <p:spPr>
            <a:xfrm>
              <a:off x="5013015" y="4243395"/>
              <a:ext cx="4106084" cy="660020"/>
            </a:xfrm>
            <a:custGeom>
              <a:avLst/>
              <a:gdLst>
                <a:gd name="connsiteX0" fmla="*/ 3921724 w 4106084"/>
                <a:gd name="connsiteY0" fmla="*/ 124071 h 660019"/>
                <a:gd name="connsiteX1" fmla="*/ 250998 w 4106084"/>
                <a:gd name="connsiteY1" fmla="*/ 4760 h 660019"/>
                <a:gd name="connsiteX2" fmla="*/ 4760 w 4106084"/>
                <a:gd name="connsiteY2" fmla="*/ 235132 h 660019"/>
                <a:gd name="connsiteX3" fmla="*/ 4104499 w 4106084"/>
                <a:gd name="connsiteY3" fmla="*/ 656529 h 66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084" h="660019">
                  <a:moveTo>
                    <a:pt x="3921724" y="124071"/>
                  </a:moveTo>
                  <a:lnTo>
                    <a:pt x="250998" y="4760"/>
                  </a:lnTo>
                  <a:lnTo>
                    <a:pt x="4760" y="235132"/>
                  </a:lnTo>
                  <a:lnTo>
                    <a:pt x="4104499" y="6565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0" name="任意多边形: 形状 9799">
              <a:extLst>
                <a:ext uri="{FF2B5EF4-FFF2-40B4-BE49-F238E27FC236}">
                  <a16:creationId xmlns:a16="http://schemas.microsoft.com/office/drawing/2014/main" xmlns="" id="{B4D5BF67-B8DE-47CA-8063-0471DDDFE408}"/>
                </a:ext>
              </a:extLst>
            </p:cNvPr>
            <p:cNvSpPr/>
            <p:nvPr userDrawn="1"/>
          </p:nvSpPr>
          <p:spPr>
            <a:xfrm>
              <a:off x="5013015" y="4410304"/>
              <a:ext cx="4106084" cy="888488"/>
            </a:xfrm>
            <a:custGeom>
              <a:avLst/>
              <a:gdLst>
                <a:gd name="connsiteX0" fmla="*/ 4104499 w 4106084"/>
                <a:gd name="connsiteY0" fmla="*/ 465504 h 888488"/>
                <a:gd name="connsiteX1" fmla="*/ 3707217 w 4106084"/>
                <a:gd name="connsiteY1" fmla="*/ 4760 h 888488"/>
                <a:gd name="connsiteX2" fmla="*/ 4760 w 4106084"/>
                <a:gd name="connsiteY2" fmla="*/ 68223 h 888488"/>
                <a:gd name="connsiteX3" fmla="*/ 124071 w 4106084"/>
                <a:gd name="connsiteY3" fmla="*/ 600682 h 888488"/>
                <a:gd name="connsiteX4" fmla="*/ 3763065 w 4106084"/>
                <a:gd name="connsiteY4" fmla="*/ 886902 h 88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6084" h="888488">
                  <a:moveTo>
                    <a:pt x="4104499" y="465504"/>
                  </a:moveTo>
                  <a:lnTo>
                    <a:pt x="3707217" y="4760"/>
                  </a:lnTo>
                  <a:lnTo>
                    <a:pt x="4760" y="68223"/>
                  </a:lnTo>
                  <a:lnTo>
                    <a:pt x="124071" y="600682"/>
                  </a:lnTo>
                  <a:lnTo>
                    <a:pt x="3763065" y="88690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03" name="任意多边形: 形状 9802">
            <a:extLst>
              <a:ext uri="{FF2B5EF4-FFF2-40B4-BE49-F238E27FC236}">
                <a16:creationId xmlns:a16="http://schemas.microsoft.com/office/drawing/2014/main" xmlns="" id="{14A81EFA-988F-418E-9B51-9C8986EC4808}"/>
              </a:ext>
            </a:extLst>
          </p:cNvPr>
          <p:cNvSpPr/>
          <p:nvPr userDrawn="1"/>
        </p:nvSpPr>
        <p:spPr>
          <a:xfrm>
            <a:off x="1176651" y="2793890"/>
            <a:ext cx="850410" cy="399820"/>
          </a:xfrm>
          <a:custGeom>
            <a:avLst/>
            <a:gdLst>
              <a:gd name="connsiteX0" fmla="*/ 683819 w 850410"/>
              <a:gd name="connsiteY0" fmla="*/ 136764 h 399819"/>
              <a:gd name="connsiteX1" fmla="*/ 683819 w 850410"/>
              <a:gd name="connsiteY1" fmla="*/ 132322 h 399819"/>
              <a:gd name="connsiteX2" fmla="*/ 412195 w 850410"/>
              <a:gd name="connsiteY2" fmla="*/ 4760 h 399819"/>
              <a:gd name="connsiteX3" fmla="*/ 140572 w 850410"/>
              <a:gd name="connsiteY3" fmla="*/ 132322 h 399819"/>
              <a:gd name="connsiteX4" fmla="*/ 140572 w 850410"/>
              <a:gd name="connsiteY4" fmla="*/ 136129 h 399819"/>
              <a:gd name="connsiteX5" fmla="*/ 4760 w 850410"/>
              <a:gd name="connsiteY5" fmla="*/ 264325 h 399819"/>
              <a:gd name="connsiteX6" fmla="*/ 182457 w 850410"/>
              <a:gd name="connsiteY6" fmla="*/ 396329 h 399819"/>
              <a:gd name="connsiteX7" fmla="*/ 242748 w 850410"/>
              <a:gd name="connsiteY7" fmla="*/ 388714 h 399819"/>
              <a:gd name="connsiteX8" fmla="*/ 320173 w 850410"/>
              <a:gd name="connsiteY8" fmla="*/ 396329 h 399819"/>
              <a:gd name="connsiteX9" fmla="*/ 478197 w 850410"/>
              <a:gd name="connsiteY9" fmla="*/ 359521 h 399819"/>
              <a:gd name="connsiteX10" fmla="*/ 628606 w 850410"/>
              <a:gd name="connsiteY10" fmla="*/ 396329 h 399819"/>
              <a:gd name="connsiteX11" fmla="*/ 845650 w 850410"/>
              <a:gd name="connsiteY11" fmla="*/ 264325 h 399819"/>
              <a:gd name="connsiteX12" fmla="*/ 683819 w 850410"/>
              <a:gd name="connsiteY12" fmla="*/ 136764 h 39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410" h="399819">
                <a:moveTo>
                  <a:pt x="683819" y="136764"/>
                </a:moveTo>
                <a:cubicBezTo>
                  <a:pt x="683819" y="135495"/>
                  <a:pt x="683819" y="134225"/>
                  <a:pt x="683819" y="132322"/>
                </a:cubicBezTo>
                <a:cubicBezTo>
                  <a:pt x="683819" y="61877"/>
                  <a:pt x="561969" y="4760"/>
                  <a:pt x="412195" y="4760"/>
                </a:cubicBezTo>
                <a:cubicBezTo>
                  <a:pt x="261787" y="4760"/>
                  <a:pt x="140572" y="61877"/>
                  <a:pt x="140572" y="132322"/>
                </a:cubicBezTo>
                <a:cubicBezTo>
                  <a:pt x="140572" y="133590"/>
                  <a:pt x="140572" y="134860"/>
                  <a:pt x="140572" y="136129"/>
                </a:cubicBezTo>
                <a:cubicBezTo>
                  <a:pt x="62512" y="150091"/>
                  <a:pt x="4760" y="202131"/>
                  <a:pt x="4760" y="264325"/>
                </a:cubicBezTo>
                <a:cubicBezTo>
                  <a:pt x="4760" y="337308"/>
                  <a:pt x="84724" y="396329"/>
                  <a:pt x="182457" y="396329"/>
                </a:cubicBezTo>
                <a:cubicBezTo>
                  <a:pt x="203401" y="396329"/>
                  <a:pt x="223709" y="393791"/>
                  <a:pt x="242748" y="388714"/>
                </a:cubicBezTo>
                <a:cubicBezTo>
                  <a:pt x="266864" y="393791"/>
                  <a:pt x="292884" y="396329"/>
                  <a:pt x="320173" y="396329"/>
                </a:cubicBezTo>
                <a:cubicBezTo>
                  <a:pt x="381733" y="396329"/>
                  <a:pt x="437580" y="382367"/>
                  <a:pt x="478197" y="359521"/>
                </a:cubicBezTo>
                <a:cubicBezTo>
                  <a:pt x="516910" y="382367"/>
                  <a:pt x="570219" y="396329"/>
                  <a:pt x="628606" y="396329"/>
                </a:cubicBezTo>
                <a:cubicBezTo>
                  <a:pt x="748552" y="396329"/>
                  <a:pt x="845650" y="337308"/>
                  <a:pt x="845650" y="264325"/>
                </a:cubicBezTo>
                <a:cubicBezTo>
                  <a:pt x="845650" y="202766"/>
                  <a:pt x="776475" y="151361"/>
                  <a:pt x="683819" y="13676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4" name="任意多边形: 形状 9803">
            <a:extLst>
              <a:ext uri="{FF2B5EF4-FFF2-40B4-BE49-F238E27FC236}">
                <a16:creationId xmlns:a16="http://schemas.microsoft.com/office/drawing/2014/main" xmlns="" id="{A62F63C8-9859-491E-B1E2-19E10A9AAF0B}"/>
              </a:ext>
            </a:extLst>
          </p:cNvPr>
          <p:cNvSpPr/>
          <p:nvPr userDrawn="1"/>
        </p:nvSpPr>
        <p:spPr>
          <a:xfrm>
            <a:off x="4056622" y="4168508"/>
            <a:ext cx="602903" cy="323664"/>
          </a:xfrm>
          <a:custGeom>
            <a:avLst/>
            <a:gdLst>
              <a:gd name="connsiteX0" fmla="*/ 406483 w 602902"/>
              <a:gd name="connsiteY0" fmla="*/ 4760 h 323663"/>
              <a:gd name="connsiteX1" fmla="*/ 234497 w 602902"/>
              <a:gd name="connsiteY1" fmla="*/ 87897 h 323663"/>
              <a:gd name="connsiteX2" fmla="*/ 185631 w 602902"/>
              <a:gd name="connsiteY2" fmla="*/ 83454 h 323663"/>
              <a:gd name="connsiteX3" fmla="*/ 4760 w 602902"/>
              <a:gd name="connsiteY3" fmla="*/ 203400 h 323663"/>
              <a:gd name="connsiteX4" fmla="*/ 185631 w 602902"/>
              <a:gd name="connsiteY4" fmla="*/ 323346 h 323663"/>
              <a:gd name="connsiteX5" fmla="*/ 298595 w 602902"/>
              <a:gd name="connsiteY5" fmla="*/ 297326 h 323663"/>
              <a:gd name="connsiteX6" fmla="*/ 406483 w 602902"/>
              <a:gd name="connsiteY6" fmla="*/ 323346 h 323663"/>
              <a:gd name="connsiteX7" fmla="*/ 602585 w 602902"/>
              <a:gd name="connsiteY7" fmla="*/ 164053 h 323663"/>
              <a:gd name="connsiteX8" fmla="*/ 406483 w 602902"/>
              <a:gd name="connsiteY8" fmla="*/ 4760 h 32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2902" h="323663">
                <a:moveTo>
                  <a:pt x="406483" y="4760"/>
                </a:moveTo>
                <a:cubicBezTo>
                  <a:pt x="332231" y="4760"/>
                  <a:pt x="267499" y="38395"/>
                  <a:pt x="234497" y="87897"/>
                </a:cubicBezTo>
                <a:cubicBezTo>
                  <a:pt x="219266" y="84724"/>
                  <a:pt x="202765" y="83454"/>
                  <a:pt x="185631" y="83454"/>
                </a:cubicBezTo>
                <a:cubicBezTo>
                  <a:pt x="85992" y="83454"/>
                  <a:pt x="4760" y="137398"/>
                  <a:pt x="4760" y="203400"/>
                </a:cubicBezTo>
                <a:cubicBezTo>
                  <a:pt x="4760" y="269402"/>
                  <a:pt x="85992" y="323346"/>
                  <a:pt x="185631" y="323346"/>
                </a:cubicBezTo>
                <a:cubicBezTo>
                  <a:pt x="228151" y="323346"/>
                  <a:pt x="267499" y="313192"/>
                  <a:pt x="298595" y="297326"/>
                </a:cubicBezTo>
                <a:cubicBezTo>
                  <a:pt x="329692" y="313826"/>
                  <a:pt x="366501" y="323346"/>
                  <a:pt x="406483" y="323346"/>
                </a:cubicBezTo>
                <a:cubicBezTo>
                  <a:pt x="515006" y="323346"/>
                  <a:pt x="602585" y="252267"/>
                  <a:pt x="602585" y="164053"/>
                </a:cubicBezTo>
                <a:cubicBezTo>
                  <a:pt x="602585" y="75839"/>
                  <a:pt x="515006" y="4760"/>
                  <a:pt x="406483" y="476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5" name="任意多边形: 形状 9804">
            <a:extLst>
              <a:ext uri="{FF2B5EF4-FFF2-40B4-BE49-F238E27FC236}">
                <a16:creationId xmlns:a16="http://schemas.microsoft.com/office/drawing/2014/main" xmlns="" id="{88CA5858-98A0-4561-9036-CCB5FBD002AD}"/>
              </a:ext>
            </a:extLst>
          </p:cNvPr>
          <p:cNvSpPr/>
          <p:nvPr userDrawn="1"/>
        </p:nvSpPr>
        <p:spPr>
          <a:xfrm>
            <a:off x="11891183" y="1856535"/>
            <a:ext cx="152312" cy="152312"/>
          </a:xfrm>
          <a:custGeom>
            <a:avLst/>
            <a:gdLst>
              <a:gd name="connsiteX0" fmla="*/ 149456 w 152312"/>
              <a:gd name="connsiteY0" fmla="*/ 77108 h 152312"/>
              <a:gd name="connsiteX1" fmla="*/ 77108 w 152312"/>
              <a:gd name="connsiteY1" fmla="*/ 149457 h 152312"/>
              <a:gd name="connsiteX2" fmla="*/ 4761 w 152312"/>
              <a:gd name="connsiteY2" fmla="*/ 77108 h 152312"/>
              <a:gd name="connsiteX3" fmla="*/ 77108 w 152312"/>
              <a:gd name="connsiteY3" fmla="*/ 4760 h 152312"/>
              <a:gd name="connsiteX4" fmla="*/ 149456 w 152312"/>
              <a:gd name="connsiteY4" fmla="*/ 77108 h 15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12" h="152312">
                <a:moveTo>
                  <a:pt x="149456" y="77108"/>
                </a:moveTo>
                <a:cubicBezTo>
                  <a:pt x="149456" y="117065"/>
                  <a:pt x="117064" y="149457"/>
                  <a:pt x="77108" y="149457"/>
                </a:cubicBezTo>
                <a:cubicBezTo>
                  <a:pt x="37151" y="149457"/>
                  <a:pt x="4761" y="117065"/>
                  <a:pt x="4761" y="77108"/>
                </a:cubicBezTo>
                <a:cubicBezTo>
                  <a:pt x="4761" y="37151"/>
                  <a:pt x="37152" y="4760"/>
                  <a:pt x="77108" y="4760"/>
                </a:cubicBezTo>
                <a:cubicBezTo>
                  <a:pt x="117066" y="4760"/>
                  <a:pt x="149456" y="37151"/>
                  <a:pt x="149456" y="7710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6" name="任意多边形: 形状 9805">
            <a:extLst>
              <a:ext uri="{FF2B5EF4-FFF2-40B4-BE49-F238E27FC236}">
                <a16:creationId xmlns:a16="http://schemas.microsoft.com/office/drawing/2014/main" xmlns="" id="{F5A4FBD8-CA7C-4948-9ED0-E99EB671F14F}"/>
              </a:ext>
            </a:extLst>
          </p:cNvPr>
          <p:cNvSpPr/>
          <p:nvPr userDrawn="1"/>
        </p:nvSpPr>
        <p:spPr>
          <a:xfrm>
            <a:off x="10853555" y="1490351"/>
            <a:ext cx="634634" cy="437898"/>
          </a:xfrm>
          <a:custGeom>
            <a:avLst/>
            <a:gdLst>
              <a:gd name="connsiteX0" fmla="*/ 502948 w 634634"/>
              <a:gd name="connsiteY0" fmla="*/ 80916 h 437897"/>
              <a:gd name="connsiteX1" fmla="*/ 407753 w 634634"/>
              <a:gd name="connsiteY1" fmla="*/ 122802 h 437897"/>
              <a:gd name="connsiteX2" fmla="*/ 261787 w 634634"/>
              <a:gd name="connsiteY2" fmla="*/ 4760 h 437897"/>
              <a:gd name="connsiteX3" fmla="*/ 149457 w 634634"/>
              <a:gd name="connsiteY3" fmla="*/ 55531 h 437897"/>
              <a:gd name="connsiteX4" fmla="*/ 4760 w 634634"/>
              <a:gd name="connsiteY4" fmla="*/ 204670 h 437897"/>
              <a:gd name="connsiteX5" fmla="*/ 153899 w 634634"/>
              <a:gd name="connsiteY5" fmla="*/ 353809 h 437897"/>
              <a:gd name="connsiteX6" fmla="*/ 172304 w 634634"/>
              <a:gd name="connsiteY6" fmla="*/ 352539 h 437897"/>
              <a:gd name="connsiteX7" fmla="*/ 306211 w 634634"/>
              <a:gd name="connsiteY7" fmla="*/ 436311 h 437897"/>
              <a:gd name="connsiteX8" fmla="*/ 449639 w 634634"/>
              <a:gd name="connsiteY8" fmla="*/ 329692 h 437897"/>
              <a:gd name="connsiteX9" fmla="*/ 502948 w 634634"/>
              <a:gd name="connsiteY9" fmla="*/ 341116 h 437897"/>
              <a:gd name="connsiteX10" fmla="*/ 633048 w 634634"/>
              <a:gd name="connsiteY10" fmla="*/ 211016 h 437897"/>
              <a:gd name="connsiteX11" fmla="*/ 502948 w 634634"/>
              <a:gd name="connsiteY11" fmla="*/ 80916 h 43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4634" h="437897">
                <a:moveTo>
                  <a:pt x="502948" y="80916"/>
                </a:moveTo>
                <a:cubicBezTo>
                  <a:pt x="465505" y="80916"/>
                  <a:pt x="431235" y="96782"/>
                  <a:pt x="407753" y="122802"/>
                </a:cubicBezTo>
                <a:cubicBezTo>
                  <a:pt x="393157" y="55531"/>
                  <a:pt x="333501" y="4760"/>
                  <a:pt x="261787" y="4760"/>
                </a:cubicBezTo>
                <a:cubicBezTo>
                  <a:pt x="217362" y="4760"/>
                  <a:pt x="176746" y="24433"/>
                  <a:pt x="149457" y="55531"/>
                </a:cubicBezTo>
                <a:cubicBezTo>
                  <a:pt x="68858" y="58069"/>
                  <a:pt x="4760" y="123436"/>
                  <a:pt x="4760" y="204670"/>
                </a:cubicBezTo>
                <a:cubicBezTo>
                  <a:pt x="4760" y="287172"/>
                  <a:pt x="71396" y="353809"/>
                  <a:pt x="153899" y="353809"/>
                </a:cubicBezTo>
                <a:cubicBezTo>
                  <a:pt x="160245" y="353809"/>
                  <a:pt x="165958" y="353174"/>
                  <a:pt x="172304" y="352539"/>
                </a:cubicBezTo>
                <a:cubicBezTo>
                  <a:pt x="196421" y="402041"/>
                  <a:pt x="247191" y="436311"/>
                  <a:pt x="306211" y="436311"/>
                </a:cubicBezTo>
                <a:cubicBezTo>
                  <a:pt x="374118" y="436311"/>
                  <a:pt x="431235" y="391252"/>
                  <a:pt x="449639" y="329692"/>
                </a:cubicBezTo>
                <a:cubicBezTo>
                  <a:pt x="466140" y="337308"/>
                  <a:pt x="483909" y="341116"/>
                  <a:pt x="502948" y="341116"/>
                </a:cubicBezTo>
                <a:cubicBezTo>
                  <a:pt x="574662" y="341116"/>
                  <a:pt x="633048" y="282730"/>
                  <a:pt x="633048" y="211016"/>
                </a:cubicBezTo>
                <a:cubicBezTo>
                  <a:pt x="633048" y="139302"/>
                  <a:pt x="575297" y="80916"/>
                  <a:pt x="502948" y="8091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244118" y="3045123"/>
            <a:ext cx="5452458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244118" y="1850268"/>
            <a:ext cx="5452458" cy="1194856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244118" y="4483420"/>
            <a:ext cx="545245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44118" y="4779691"/>
            <a:ext cx="545245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21DC8AEC-2C97-45E0-8477-DFEB182D89E3}"/>
              </a:ext>
            </a:extLst>
          </p:cNvPr>
          <p:cNvSpPr/>
          <p:nvPr userDrawn="1"/>
        </p:nvSpPr>
        <p:spPr>
          <a:xfrm>
            <a:off x="-16461" y="-13098"/>
            <a:ext cx="12219249" cy="6871098"/>
          </a:xfrm>
          <a:custGeom>
            <a:avLst/>
            <a:gdLst>
              <a:gd name="connsiteX0" fmla="*/ 4760 w 12191326"/>
              <a:gd name="connsiteY0" fmla="*/ 4760 h 6860397"/>
              <a:gd name="connsiteX1" fmla="*/ 12189739 w 12191326"/>
              <a:gd name="connsiteY1" fmla="*/ 4760 h 6860397"/>
              <a:gd name="connsiteX2" fmla="*/ 12189739 w 12191326"/>
              <a:gd name="connsiteY2" fmla="*/ 6858811 h 6860397"/>
              <a:gd name="connsiteX3" fmla="*/ 4760 w 12191326"/>
              <a:gd name="connsiteY3" fmla="*/ 6858811 h 6860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26" h="6860397">
                <a:moveTo>
                  <a:pt x="4760" y="4760"/>
                </a:moveTo>
                <a:lnTo>
                  <a:pt x="12189739" y="4760"/>
                </a:lnTo>
                <a:lnTo>
                  <a:pt x="12189739" y="6858811"/>
                </a:lnTo>
                <a:lnTo>
                  <a:pt x="4760" y="685881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E5028BA-CCB7-45AB-AFF4-85EA25A919E2}"/>
              </a:ext>
            </a:extLst>
          </p:cNvPr>
          <p:cNvGrpSpPr/>
          <p:nvPr userDrawn="1"/>
        </p:nvGrpSpPr>
        <p:grpSpPr>
          <a:xfrm>
            <a:off x="40429" y="2126217"/>
            <a:ext cx="4073239" cy="2114038"/>
            <a:chOff x="40429" y="2126217"/>
            <a:chExt cx="4073239" cy="2114038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0C1EFC9-8FAB-41F2-BFE6-29FA5F954A56}"/>
                </a:ext>
              </a:extLst>
            </p:cNvPr>
            <p:cNvSpPr/>
            <p:nvPr/>
          </p:nvSpPr>
          <p:spPr>
            <a:xfrm rot="3580561">
              <a:off x="234339" y="2476831"/>
              <a:ext cx="594403" cy="964740"/>
            </a:xfrm>
            <a:custGeom>
              <a:avLst/>
              <a:gdLst>
                <a:gd name="connsiteX0" fmla="*/ 0 w 594403"/>
                <a:gd name="connsiteY0" fmla="*/ 944552 h 964740"/>
                <a:gd name="connsiteX1" fmla="*/ 560010 w 594403"/>
                <a:gd name="connsiteY1" fmla="*/ 0 h 964740"/>
                <a:gd name="connsiteX2" fmla="*/ 594403 w 594403"/>
                <a:gd name="connsiteY2" fmla="*/ 20391 h 964740"/>
                <a:gd name="connsiteX3" fmla="*/ 34514 w 594403"/>
                <a:gd name="connsiteY3" fmla="*/ 964740 h 96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403" h="964740">
                  <a:moveTo>
                    <a:pt x="0" y="944552"/>
                  </a:moveTo>
                  <a:lnTo>
                    <a:pt x="560010" y="0"/>
                  </a:lnTo>
                  <a:lnTo>
                    <a:pt x="594403" y="20391"/>
                  </a:lnTo>
                  <a:lnTo>
                    <a:pt x="34514" y="96474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46314769-16A1-41A8-A4F4-073CB13DA7F6}"/>
                </a:ext>
              </a:extLst>
            </p:cNvPr>
            <p:cNvSpPr/>
            <p:nvPr/>
          </p:nvSpPr>
          <p:spPr>
            <a:xfrm rot="3580561">
              <a:off x="236761" y="2552207"/>
              <a:ext cx="590667" cy="962041"/>
            </a:xfrm>
            <a:custGeom>
              <a:avLst/>
              <a:gdLst>
                <a:gd name="connsiteX0" fmla="*/ 0 w 590667"/>
                <a:gd name="connsiteY0" fmla="*/ 943776 h 962041"/>
                <a:gd name="connsiteX1" fmla="*/ 559551 w 590667"/>
                <a:gd name="connsiteY1" fmla="*/ 0 h 962041"/>
                <a:gd name="connsiteX2" fmla="*/ 590667 w 590667"/>
                <a:gd name="connsiteY2" fmla="*/ 18449 h 962041"/>
                <a:gd name="connsiteX3" fmla="*/ 31226 w 590667"/>
                <a:gd name="connsiteY3" fmla="*/ 962041 h 96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667" h="962041">
                  <a:moveTo>
                    <a:pt x="0" y="943776"/>
                  </a:moveTo>
                  <a:lnTo>
                    <a:pt x="559551" y="0"/>
                  </a:lnTo>
                  <a:lnTo>
                    <a:pt x="590667" y="18449"/>
                  </a:lnTo>
                  <a:lnTo>
                    <a:pt x="31226" y="9620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C6D3FC8-F4EC-4806-AFD1-0D9D96E42D44}"/>
                </a:ext>
              </a:extLst>
            </p:cNvPr>
            <p:cNvSpPr/>
            <p:nvPr/>
          </p:nvSpPr>
          <p:spPr>
            <a:xfrm rot="3580561">
              <a:off x="236383" y="2619279"/>
              <a:ext cx="588853" cy="961380"/>
            </a:xfrm>
            <a:custGeom>
              <a:avLst/>
              <a:gdLst>
                <a:gd name="connsiteX0" fmla="*/ 0 w 588853"/>
                <a:gd name="connsiteY0" fmla="*/ 944397 h 961380"/>
                <a:gd name="connsiteX1" fmla="*/ 559919 w 588853"/>
                <a:gd name="connsiteY1" fmla="*/ 0 h 961380"/>
                <a:gd name="connsiteX2" fmla="*/ 588853 w 588853"/>
                <a:gd name="connsiteY2" fmla="*/ 17154 h 961380"/>
                <a:gd name="connsiteX3" fmla="*/ 29036 w 588853"/>
                <a:gd name="connsiteY3" fmla="*/ 961380 h 96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853" h="961380">
                  <a:moveTo>
                    <a:pt x="0" y="944397"/>
                  </a:moveTo>
                  <a:lnTo>
                    <a:pt x="559919" y="0"/>
                  </a:lnTo>
                  <a:lnTo>
                    <a:pt x="588853" y="17154"/>
                  </a:lnTo>
                  <a:lnTo>
                    <a:pt x="29036" y="96138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DA04DA3E-2200-4257-B547-BED9CD03403C}"/>
                </a:ext>
              </a:extLst>
            </p:cNvPr>
            <p:cNvSpPr/>
            <p:nvPr/>
          </p:nvSpPr>
          <p:spPr>
            <a:xfrm rot="3580561">
              <a:off x="235939" y="2684090"/>
              <a:ext cx="590674" cy="962052"/>
            </a:xfrm>
            <a:custGeom>
              <a:avLst/>
              <a:gdLst>
                <a:gd name="connsiteX0" fmla="*/ 0 w 590674"/>
                <a:gd name="connsiteY0" fmla="*/ 943787 h 962052"/>
                <a:gd name="connsiteX1" fmla="*/ 559557 w 590674"/>
                <a:gd name="connsiteY1" fmla="*/ 0 h 962052"/>
                <a:gd name="connsiteX2" fmla="*/ 590674 w 590674"/>
                <a:gd name="connsiteY2" fmla="*/ 18448 h 962052"/>
                <a:gd name="connsiteX3" fmla="*/ 31226 w 590674"/>
                <a:gd name="connsiteY3" fmla="*/ 962052 h 96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674" h="962052">
                  <a:moveTo>
                    <a:pt x="0" y="943787"/>
                  </a:moveTo>
                  <a:lnTo>
                    <a:pt x="559557" y="0"/>
                  </a:lnTo>
                  <a:lnTo>
                    <a:pt x="590674" y="18448"/>
                  </a:lnTo>
                  <a:lnTo>
                    <a:pt x="31226" y="96205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1FFD7BF5-43BE-4039-826E-BAA7D581A1EB}"/>
                </a:ext>
              </a:extLst>
            </p:cNvPr>
            <p:cNvSpPr/>
            <p:nvPr userDrawn="1"/>
          </p:nvSpPr>
          <p:spPr>
            <a:xfrm rot="3580561">
              <a:off x="238671" y="2764915"/>
              <a:ext cx="594647" cy="968753"/>
            </a:xfrm>
            <a:custGeom>
              <a:avLst/>
              <a:gdLst>
                <a:gd name="connsiteX0" fmla="*/ 0 w 594647"/>
                <a:gd name="connsiteY0" fmla="*/ 950488 h 968753"/>
                <a:gd name="connsiteX1" fmla="*/ 563530 w 594647"/>
                <a:gd name="connsiteY1" fmla="*/ 0 h 968753"/>
                <a:gd name="connsiteX2" fmla="*/ 594647 w 594647"/>
                <a:gd name="connsiteY2" fmla="*/ 18449 h 968753"/>
                <a:gd name="connsiteX3" fmla="*/ 31226 w 594647"/>
                <a:gd name="connsiteY3" fmla="*/ 968753 h 96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647" h="968753">
                  <a:moveTo>
                    <a:pt x="0" y="950488"/>
                  </a:moveTo>
                  <a:lnTo>
                    <a:pt x="563530" y="0"/>
                  </a:lnTo>
                  <a:lnTo>
                    <a:pt x="594647" y="18449"/>
                  </a:lnTo>
                  <a:lnTo>
                    <a:pt x="31226" y="96875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C704F83-2190-4630-990D-02D5DD4CF0E0}"/>
                </a:ext>
              </a:extLst>
            </p:cNvPr>
            <p:cNvSpPr/>
            <p:nvPr/>
          </p:nvSpPr>
          <p:spPr>
            <a:xfrm rot="3580561">
              <a:off x="226525" y="2828968"/>
              <a:ext cx="599729" cy="971922"/>
            </a:xfrm>
            <a:custGeom>
              <a:avLst/>
              <a:gdLst>
                <a:gd name="connsiteX0" fmla="*/ 0 w 599729"/>
                <a:gd name="connsiteY0" fmla="*/ 950773 h 971922"/>
                <a:gd name="connsiteX1" fmla="*/ 563699 w 599729"/>
                <a:gd name="connsiteY1" fmla="*/ 0 h 971922"/>
                <a:gd name="connsiteX2" fmla="*/ 599729 w 599729"/>
                <a:gd name="connsiteY2" fmla="*/ 21362 h 971922"/>
                <a:gd name="connsiteX3" fmla="*/ 36156 w 599729"/>
                <a:gd name="connsiteY3" fmla="*/ 971922 h 97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729" h="971922">
                  <a:moveTo>
                    <a:pt x="0" y="950773"/>
                  </a:moveTo>
                  <a:lnTo>
                    <a:pt x="563699" y="0"/>
                  </a:lnTo>
                  <a:lnTo>
                    <a:pt x="599729" y="21362"/>
                  </a:lnTo>
                  <a:lnTo>
                    <a:pt x="36156" y="97192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EC60F809-0A7B-4E46-B0B6-15CE22330693}"/>
                </a:ext>
              </a:extLst>
            </p:cNvPr>
            <p:cNvSpPr/>
            <p:nvPr/>
          </p:nvSpPr>
          <p:spPr>
            <a:xfrm rot="3580561">
              <a:off x="240212" y="2937790"/>
              <a:ext cx="581125" cy="954952"/>
            </a:xfrm>
            <a:custGeom>
              <a:avLst/>
              <a:gdLst>
                <a:gd name="connsiteX0" fmla="*/ 0 w 581125"/>
                <a:gd name="connsiteY0" fmla="*/ 941494 h 954952"/>
                <a:gd name="connsiteX1" fmla="*/ 558197 w 581125"/>
                <a:gd name="connsiteY1" fmla="*/ 0 h 954952"/>
                <a:gd name="connsiteX2" fmla="*/ 581125 w 581125"/>
                <a:gd name="connsiteY2" fmla="*/ 13594 h 954952"/>
                <a:gd name="connsiteX3" fmla="*/ 23008 w 581125"/>
                <a:gd name="connsiteY3" fmla="*/ 954952 h 954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125" h="954952">
                  <a:moveTo>
                    <a:pt x="0" y="941494"/>
                  </a:moveTo>
                  <a:lnTo>
                    <a:pt x="558197" y="0"/>
                  </a:lnTo>
                  <a:lnTo>
                    <a:pt x="581125" y="13594"/>
                  </a:lnTo>
                  <a:lnTo>
                    <a:pt x="23008" y="95495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5EF5547-4321-476C-B418-726EACBE37A2}"/>
                </a:ext>
              </a:extLst>
            </p:cNvPr>
            <p:cNvSpPr/>
            <p:nvPr/>
          </p:nvSpPr>
          <p:spPr>
            <a:xfrm rot="3580561">
              <a:off x="1196373" y="3281036"/>
              <a:ext cx="463283" cy="1002722"/>
            </a:xfrm>
            <a:custGeom>
              <a:avLst/>
              <a:gdLst>
                <a:gd name="connsiteX0" fmla="*/ 341751 w 463283"/>
                <a:gd name="connsiteY0" fmla="*/ 4760 h 1002722"/>
                <a:gd name="connsiteX1" fmla="*/ 461062 w 463283"/>
                <a:gd name="connsiteY1" fmla="*/ 580373 h 1002722"/>
                <a:gd name="connsiteX2" fmla="*/ 213555 w 463283"/>
                <a:gd name="connsiteY2" fmla="*/ 997963 h 1002722"/>
                <a:gd name="connsiteX3" fmla="*/ 130418 w 463283"/>
                <a:gd name="connsiteY3" fmla="*/ 492794 h 1002722"/>
                <a:gd name="connsiteX4" fmla="*/ 4760 w 463283"/>
                <a:gd name="connsiteY4" fmla="*/ 364597 h 1002722"/>
                <a:gd name="connsiteX5" fmla="*/ 341751 w 463283"/>
                <a:gd name="connsiteY5" fmla="*/ 4760 h 100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283" h="1002722">
                  <a:moveTo>
                    <a:pt x="341751" y="4760"/>
                  </a:moveTo>
                  <a:cubicBezTo>
                    <a:pt x="341751" y="4760"/>
                    <a:pt x="437581" y="437580"/>
                    <a:pt x="461062" y="580373"/>
                  </a:cubicBezTo>
                  <a:lnTo>
                    <a:pt x="213555" y="997963"/>
                  </a:lnTo>
                  <a:cubicBezTo>
                    <a:pt x="213555" y="997963"/>
                    <a:pt x="256076" y="650818"/>
                    <a:pt x="130418" y="492794"/>
                  </a:cubicBezTo>
                  <a:cubicBezTo>
                    <a:pt x="4760" y="334770"/>
                    <a:pt x="4760" y="364597"/>
                    <a:pt x="4760" y="364597"/>
                  </a:cubicBezTo>
                  <a:lnTo>
                    <a:pt x="341751" y="476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6F5A5105-0736-42A2-B6BF-4B6792A9A907}"/>
                </a:ext>
              </a:extLst>
            </p:cNvPr>
            <p:cNvSpPr/>
            <p:nvPr/>
          </p:nvSpPr>
          <p:spPr>
            <a:xfrm rot="3580561">
              <a:off x="1701756" y="1897849"/>
              <a:ext cx="1523122" cy="2703542"/>
            </a:xfrm>
            <a:custGeom>
              <a:avLst/>
              <a:gdLst>
                <a:gd name="connsiteX0" fmla="*/ 4760 w 1523122"/>
                <a:gd name="connsiteY0" fmla="*/ 2512201 h 2703542"/>
                <a:gd name="connsiteX1" fmla="*/ 325250 w 1523122"/>
                <a:gd name="connsiteY1" fmla="*/ 2702591 h 2703542"/>
                <a:gd name="connsiteX2" fmla="*/ 395694 w 1523122"/>
                <a:gd name="connsiteY2" fmla="*/ 2503950 h 2703542"/>
                <a:gd name="connsiteX3" fmla="*/ 554988 w 1523122"/>
                <a:gd name="connsiteY3" fmla="*/ 2420813 h 2703542"/>
                <a:gd name="connsiteX4" fmla="*/ 1319723 w 1523122"/>
                <a:gd name="connsiteY4" fmla="*/ 487717 h 2703542"/>
                <a:gd name="connsiteX5" fmla="*/ 1377474 w 1523122"/>
                <a:gd name="connsiteY5" fmla="*/ 328423 h 2703542"/>
                <a:gd name="connsiteX6" fmla="*/ 1350185 w 1523122"/>
                <a:gd name="connsiteY6" fmla="*/ 312557 h 2703542"/>
                <a:gd name="connsiteX7" fmla="*/ 1522170 w 1523122"/>
                <a:gd name="connsiteY7" fmla="*/ 22529 h 2703542"/>
                <a:gd name="connsiteX8" fmla="*/ 1491074 w 1523122"/>
                <a:gd name="connsiteY8" fmla="*/ 4760 h 2703542"/>
                <a:gd name="connsiteX9" fmla="*/ 4760 w 1523122"/>
                <a:gd name="connsiteY9" fmla="*/ 2512201 h 270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3122" h="2703542">
                  <a:moveTo>
                    <a:pt x="4760" y="2512201"/>
                  </a:moveTo>
                  <a:lnTo>
                    <a:pt x="325250" y="2702591"/>
                  </a:lnTo>
                  <a:cubicBezTo>
                    <a:pt x="325250" y="2702591"/>
                    <a:pt x="407753" y="2678474"/>
                    <a:pt x="395694" y="2503950"/>
                  </a:cubicBezTo>
                  <a:cubicBezTo>
                    <a:pt x="395694" y="2503950"/>
                    <a:pt x="504852" y="2495700"/>
                    <a:pt x="554988" y="2420813"/>
                  </a:cubicBezTo>
                  <a:cubicBezTo>
                    <a:pt x="554988" y="2420813"/>
                    <a:pt x="1508209" y="1032867"/>
                    <a:pt x="1319723" y="487717"/>
                  </a:cubicBezTo>
                  <a:lnTo>
                    <a:pt x="1377474" y="328423"/>
                  </a:lnTo>
                  <a:lnTo>
                    <a:pt x="1350185" y="312557"/>
                  </a:lnTo>
                  <a:lnTo>
                    <a:pt x="1522170" y="22529"/>
                  </a:lnTo>
                  <a:lnTo>
                    <a:pt x="1491074" y="4760"/>
                  </a:lnTo>
                  <a:lnTo>
                    <a:pt x="4760" y="251220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FECDA49-3191-489F-B266-DEDF50BA7425}"/>
                </a:ext>
              </a:extLst>
            </p:cNvPr>
            <p:cNvSpPr/>
            <p:nvPr/>
          </p:nvSpPr>
          <p:spPr>
            <a:xfrm rot="3580561">
              <a:off x="3312688" y="2824676"/>
              <a:ext cx="450590" cy="844064"/>
            </a:xfrm>
            <a:custGeom>
              <a:avLst/>
              <a:gdLst>
                <a:gd name="connsiteX0" fmla="*/ 414734 w 450590"/>
                <a:gd name="connsiteY0" fmla="*/ 4760 h 844063"/>
                <a:gd name="connsiteX1" fmla="*/ 4760 w 450590"/>
                <a:gd name="connsiteY1" fmla="*/ 695876 h 844063"/>
                <a:gd name="connsiteX2" fmla="*/ 248460 w 450590"/>
                <a:gd name="connsiteY2" fmla="*/ 839938 h 844063"/>
                <a:gd name="connsiteX3" fmla="*/ 243383 w 450590"/>
                <a:gd name="connsiteY3" fmla="*/ 487082 h 844063"/>
                <a:gd name="connsiteX4" fmla="*/ 301134 w 450590"/>
                <a:gd name="connsiteY4" fmla="*/ 327788 h 844063"/>
                <a:gd name="connsiteX5" fmla="*/ 273845 w 450590"/>
                <a:gd name="connsiteY5" fmla="*/ 311923 h 844063"/>
                <a:gd name="connsiteX6" fmla="*/ 445831 w 450590"/>
                <a:gd name="connsiteY6" fmla="*/ 21895 h 844063"/>
                <a:gd name="connsiteX7" fmla="*/ 414734 w 450590"/>
                <a:gd name="connsiteY7" fmla="*/ 4760 h 8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590" h="844063">
                  <a:moveTo>
                    <a:pt x="414734" y="4760"/>
                  </a:moveTo>
                  <a:lnTo>
                    <a:pt x="4760" y="695876"/>
                  </a:lnTo>
                  <a:lnTo>
                    <a:pt x="248460" y="839938"/>
                  </a:lnTo>
                  <a:cubicBezTo>
                    <a:pt x="274479" y="704127"/>
                    <a:pt x="276384" y="582912"/>
                    <a:pt x="243383" y="487082"/>
                  </a:cubicBezTo>
                  <a:lnTo>
                    <a:pt x="301134" y="327788"/>
                  </a:lnTo>
                  <a:lnTo>
                    <a:pt x="273845" y="311923"/>
                  </a:lnTo>
                  <a:lnTo>
                    <a:pt x="445831" y="21895"/>
                  </a:lnTo>
                  <a:lnTo>
                    <a:pt x="414734" y="476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45F1387-FC83-4519-8F03-BB00AA1331BF}"/>
                </a:ext>
              </a:extLst>
            </p:cNvPr>
            <p:cNvSpPr/>
            <p:nvPr/>
          </p:nvSpPr>
          <p:spPr>
            <a:xfrm rot="3580561">
              <a:off x="1173125" y="3240231"/>
              <a:ext cx="431551" cy="291932"/>
            </a:xfrm>
            <a:custGeom>
              <a:avLst/>
              <a:gdLst>
                <a:gd name="connsiteX0" fmla="*/ 64416 w 431551"/>
                <a:gd name="connsiteY0" fmla="*/ 4760 h 291931"/>
                <a:gd name="connsiteX1" fmla="*/ 4760 w 431551"/>
                <a:gd name="connsiteY1" fmla="*/ 105032 h 291931"/>
                <a:gd name="connsiteX2" fmla="*/ 320808 w 431551"/>
                <a:gd name="connsiteY2" fmla="*/ 292249 h 291931"/>
                <a:gd name="connsiteX3" fmla="*/ 430600 w 431551"/>
                <a:gd name="connsiteY3" fmla="*/ 221805 h 291931"/>
                <a:gd name="connsiteX4" fmla="*/ 64416 w 431551"/>
                <a:gd name="connsiteY4" fmla="*/ 4760 h 29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551" h="291931">
                  <a:moveTo>
                    <a:pt x="64416" y="4760"/>
                  </a:moveTo>
                  <a:lnTo>
                    <a:pt x="4760" y="105032"/>
                  </a:lnTo>
                  <a:lnTo>
                    <a:pt x="320808" y="292249"/>
                  </a:lnTo>
                  <a:cubicBezTo>
                    <a:pt x="355713" y="282730"/>
                    <a:pt x="402042" y="262422"/>
                    <a:pt x="430600" y="221805"/>
                  </a:cubicBezTo>
                  <a:lnTo>
                    <a:pt x="64416" y="476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150E867-DA07-4BA5-8390-42C318D45BB2}"/>
                </a:ext>
              </a:extLst>
            </p:cNvPr>
            <p:cNvSpPr/>
            <p:nvPr/>
          </p:nvSpPr>
          <p:spPr>
            <a:xfrm rot="3580561">
              <a:off x="1052813" y="3245690"/>
              <a:ext cx="336356" cy="234815"/>
            </a:xfrm>
            <a:custGeom>
              <a:avLst/>
              <a:gdLst>
                <a:gd name="connsiteX0" fmla="*/ 4760 w 336356"/>
                <a:gd name="connsiteY0" fmla="*/ 39665 h 234814"/>
                <a:gd name="connsiteX1" fmla="*/ 328423 w 336356"/>
                <a:gd name="connsiteY1" fmla="*/ 231324 h 234814"/>
                <a:gd name="connsiteX2" fmla="*/ 332866 w 336356"/>
                <a:gd name="connsiteY2" fmla="*/ 186900 h 234814"/>
                <a:gd name="connsiteX3" fmla="*/ 25703 w 336356"/>
                <a:gd name="connsiteY3" fmla="*/ 4760 h 234814"/>
                <a:gd name="connsiteX4" fmla="*/ 4760 w 336356"/>
                <a:gd name="connsiteY4" fmla="*/ 39665 h 2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56" h="234814">
                  <a:moveTo>
                    <a:pt x="4760" y="39665"/>
                  </a:moveTo>
                  <a:lnTo>
                    <a:pt x="328423" y="231324"/>
                  </a:lnTo>
                  <a:cubicBezTo>
                    <a:pt x="330962" y="217997"/>
                    <a:pt x="332232" y="203400"/>
                    <a:pt x="332866" y="186900"/>
                  </a:cubicBezTo>
                  <a:lnTo>
                    <a:pt x="25703" y="4760"/>
                  </a:lnTo>
                  <a:lnTo>
                    <a:pt x="4760" y="39665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6651080C-2C4B-42C5-82C3-E6ECE068D350}"/>
                </a:ext>
              </a:extLst>
            </p:cNvPr>
            <p:cNvSpPr/>
            <p:nvPr/>
          </p:nvSpPr>
          <p:spPr>
            <a:xfrm rot="3580561">
              <a:off x="1013735" y="3703989"/>
              <a:ext cx="425205" cy="647327"/>
            </a:xfrm>
            <a:custGeom>
              <a:avLst/>
              <a:gdLst>
                <a:gd name="connsiteX0" fmla="*/ 6521 w 425205"/>
                <a:gd name="connsiteY0" fmla="*/ 614668 h 647327"/>
                <a:gd name="connsiteX1" fmla="*/ 367083 w 425205"/>
                <a:gd name="connsiteY1" fmla="*/ 6522 h 647327"/>
                <a:gd name="connsiteX2" fmla="*/ 421128 w 425205"/>
                <a:gd name="connsiteY2" fmla="*/ 38565 h 647327"/>
                <a:gd name="connsiteX3" fmla="*/ 60567 w 425205"/>
                <a:gd name="connsiteY3" fmla="*/ 646711 h 6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05" h="647327">
                  <a:moveTo>
                    <a:pt x="6521" y="614668"/>
                  </a:moveTo>
                  <a:lnTo>
                    <a:pt x="367083" y="6522"/>
                  </a:lnTo>
                  <a:lnTo>
                    <a:pt x="421128" y="38565"/>
                  </a:lnTo>
                  <a:lnTo>
                    <a:pt x="60567" y="646711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735A71E5-8CBE-4D56-B829-4E594BA0834E}"/>
                </a:ext>
              </a:extLst>
            </p:cNvPr>
            <p:cNvSpPr/>
            <p:nvPr/>
          </p:nvSpPr>
          <p:spPr>
            <a:xfrm rot="3580561">
              <a:off x="1594701" y="3949215"/>
              <a:ext cx="120581" cy="165005"/>
            </a:xfrm>
            <a:custGeom>
              <a:avLst/>
              <a:gdLst>
                <a:gd name="connsiteX0" fmla="*/ 6522 w 120580"/>
                <a:gd name="connsiteY0" fmla="*/ 140270 h 165004"/>
                <a:gd name="connsiteX1" fmla="*/ 85820 w 120580"/>
                <a:gd name="connsiteY1" fmla="*/ 6522 h 165004"/>
                <a:gd name="connsiteX2" fmla="*/ 116936 w 120580"/>
                <a:gd name="connsiteY2" fmla="*/ 24970 h 165004"/>
                <a:gd name="connsiteX3" fmla="*/ 37639 w 120580"/>
                <a:gd name="connsiteY3" fmla="*/ 158719 h 165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580" h="165004">
                  <a:moveTo>
                    <a:pt x="6522" y="140270"/>
                  </a:moveTo>
                  <a:lnTo>
                    <a:pt x="85820" y="6522"/>
                  </a:lnTo>
                  <a:lnTo>
                    <a:pt x="116936" y="24970"/>
                  </a:lnTo>
                  <a:lnTo>
                    <a:pt x="37639" y="158719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01BF72B-BC48-4A1F-869C-85F6BA4B3186}"/>
                </a:ext>
              </a:extLst>
            </p:cNvPr>
            <p:cNvSpPr/>
            <p:nvPr/>
          </p:nvSpPr>
          <p:spPr>
            <a:xfrm rot="3580561">
              <a:off x="1050388" y="2252448"/>
              <a:ext cx="818678" cy="596556"/>
            </a:xfrm>
            <a:custGeom>
              <a:avLst/>
              <a:gdLst>
                <a:gd name="connsiteX0" fmla="*/ 814554 w 818678"/>
                <a:gd name="connsiteY0" fmla="*/ 4760 h 596556"/>
                <a:gd name="connsiteX1" fmla="*/ 252267 w 818678"/>
                <a:gd name="connsiteY1" fmla="*/ 176111 h 596556"/>
                <a:gd name="connsiteX2" fmla="*/ 4760 w 818678"/>
                <a:gd name="connsiteY2" fmla="*/ 593700 h 596556"/>
                <a:gd name="connsiteX3" fmla="*/ 488352 w 818678"/>
                <a:gd name="connsiteY3" fmla="*/ 424253 h 596556"/>
                <a:gd name="connsiteX4" fmla="*/ 661606 w 818678"/>
                <a:gd name="connsiteY4" fmla="*/ 473120 h 596556"/>
                <a:gd name="connsiteX5" fmla="*/ 814554 w 818678"/>
                <a:gd name="connsiteY5" fmla="*/ 4760 h 59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8678" h="596556">
                  <a:moveTo>
                    <a:pt x="814554" y="4760"/>
                  </a:moveTo>
                  <a:cubicBezTo>
                    <a:pt x="814554" y="4760"/>
                    <a:pt x="388714" y="128513"/>
                    <a:pt x="252267" y="176111"/>
                  </a:cubicBezTo>
                  <a:lnTo>
                    <a:pt x="4760" y="593700"/>
                  </a:lnTo>
                  <a:cubicBezTo>
                    <a:pt x="4760" y="593700"/>
                    <a:pt x="289076" y="389983"/>
                    <a:pt x="488352" y="424253"/>
                  </a:cubicBezTo>
                  <a:cubicBezTo>
                    <a:pt x="687627" y="458523"/>
                    <a:pt x="661606" y="473120"/>
                    <a:pt x="661606" y="473120"/>
                  </a:cubicBezTo>
                  <a:lnTo>
                    <a:pt x="814554" y="476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1FB71F32-0855-44F0-A25A-800FAFB4A60E}"/>
                </a:ext>
              </a:extLst>
            </p:cNvPr>
            <p:cNvSpPr/>
            <p:nvPr/>
          </p:nvSpPr>
          <p:spPr>
            <a:xfrm rot="3580561">
              <a:off x="1558013" y="1783692"/>
              <a:ext cx="1815054" cy="2532191"/>
            </a:xfrm>
            <a:custGeom>
              <a:avLst/>
              <a:gdLst>
                <a:gd name="connsiteX0" fmla="*/ 325903 w 1815054"/>
                <a:gd name="connsiteY0" fmla="*/ 2531874 h 2532191"/>
                <a:gd name="connsiteX1" fmla="*/ 5412 w 1815054"/>
                <a:gd name="connsiteY1" fmla="*/ 2341484 h 2532191"/>
                <a:gd name="connsiteX2" fmla="*/ 145667 w 1815054"/>
                <a:gd name="connsiteY2" fmla="*/ 2184094 h 2532191"/>
                <a:gd name="connsiteX3" fmla="*/ 142494 w 1815054"/>
                <a:gd name="connsiteY3" fmla="*/ 2004493 h 2532191"/>
                <a:gd name="connsiteX4" fmla="*/ 1471418 w 1815054"/>
                <a:gd name="connsiteY4" fmla="*/ 405849 h 2532191"/>
                <a:gd name="connsiteX5" fmla="*/ 1583114 w 1815054"/>
                <a:gd name="connsiteY5" fmla="*/ 278922 h 2532191"/>
                <a:gd name="connsiteX6" fmla="*/ 1610403 w 1815054"/>
                <a:gd name="connsiteY6" fmla="*/ 294788 h 2532191"/>
                <a:gd name="connsiteX7" fmla="*/ 1782389 w 1815054"/>
                <a:gd name="connsiteY7" fmla="*/ 4760 h 2532191"/>
                <a:gd name="connsiteX8" fmla="*/ 1812851 w 1815054"/>
                <a:gd name="connsiteY8" fmla="*/ 23799 h 2532191"/>
                <a:gd name="connsiteX9" fmla="*/ 325903 w 1815054"/>
                <a:gd name="connsiteY9" fmla="*/ 2531874 h 253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054" h="2532191">
                  <a:moveTo>
                    <a:pt x="325903" y="2531874"/>
                  </a:moveTo>
                  <a:lnTo>
                    <a:pt x="5412" y="2341484"/>
                  </a:lnTo>
                  <a:cubicBezTo>
                    <a:pt x="5412" y="2341484"/>
                    <a:pt x="-12991" y="2257712"/>
                    <a:pt x="145667" y="2184094"/>
                  </a:cubicBezTo>
                  <a:cubicBezTo>
                    <a:pt x="145667" y="2184094"/>
                    <a:pt x="100608" y="2084457"/>
                    <a:pt x="142494" y="2004493"/>
                  </a:cubicBezTo>
                  <a:cubicBezTo>
                    <a:pt x="142494" y="2004493"/>
                    <a:pt x="902786" y="502313"/>
                    <a:pt x="1471418" y="405849"/>
                  </a:cubicBezTo>
                  <a:lnTo>
                    <a:pt x="1583114" y="278922"/>
                  </a:lnTo>
                  <a:lnTo>
                    <a:pt x="1610403" y="294788"/>
                  </a:lnTo>
                  <a:lnTo>
                    <a:pt x="1782389" y="4760"/>
                  </a:lnTo>
                  <a:lnTo>
                    <a:pt x="1812851" y="23799"/>
                  </a:lnTo>
                  <a:lnTo>
                    <a:pt x="325903" y="253187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CB4E66EC-7039-456F-9269-F99E022A0A09}"/>
                </a:ext>
              </a:extLst>
            </p:cNvPr>
            <p:cNvSpPr/>
            <p:nvPr/>
          </p:nvSpPr>
          <p:spPr>
            <a:xfrm rot="3580561">
              <a:off x="3209295" y="2730764"/>
              <a:ext cx="660020" cy="717137"/>
            </a:xfrm>
            <a:custGeom>
              <a:avLst/>
              <a:gdLst>
                <a:gd name="connsiteX0" fmla="*/ 658433 w 660019"/>
                <a:gd name="connsiteY0" fmla="*/ 23799 h 717136"/>
                <a:gd name="connsiteX1" fmla="*/ 248460 w 660019"/>
                <a:gd name="connsiteY1" fmla="*/ 714915 h 717136"/>
                <a:gd name="connsiteX2" fmla="*/ 4760 w 660019"/>
                <a:gd name="connsiteY2" fmla="*/ 570854 h 717136"/>
                <a:gd name="connsiteX3" fmla="*/ 317000 w 660019"/>
                <a:gd name="connsiteY3" fmla="*/ 405849 h 717136"/>
                <a:gd name="connsiteX4" fmla="*/ 428695 w 660019"/>
                <a:gd name="connsiteY4" fmla="*/ 278922 h 717136"/>
                <a:gd name="connsiteX5" fmla="*/ 455985 w 660019"/>
                <a:gd name="connsiteY5" fmla="*/ 294788 h 717136"/>
                <a:gd name="connsiteX6" fmla="*/ 627970 w 660019"/>
                <a:gd name="connsiteY6" fmla="*/ 4760 h 717136"/>
                <a:gd name="connsiteX7" fmla="*/ 658433 w 660019"/>
                <a:gd name="connsiteY7" fmla="*/ 23799 h 71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019" h="717136">
                  <a:moveTo>
                    <a:pt x="658433" y="23799"/>
                  </a:moveTo>
                  <a:lnTo>
                    <a:pt x="248460" y="714915"/>
                  </a:lnTo>
                  <a:lnTo>
                    <a:pt x="4760" y="570854"/>
                  </a:lnTo>
                  <a:cubicBezTo>
                    <a:pt x="111378" y="483274"/>
                    <a:pt x="216728" y="422984"/>
                    <a:pt x="317000" y="405849"/>
                  </a:cubicBezTo>
                  <a:lnTo>
                    <a:pt x="428695" y="278922"/>
                  </a:lnTo>
                  <a:lnTo>
                    <a:pt x="455985" y="294788"/>
                  </a:lnTo>
                  <a:lnTo>
                    <a:pt x="627970" y="4760"/>
                  </a:lnTo>
                  <a:lnTo>
                    <a:pt x="658433" y="2379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1F83923-00C2-4161-A57D-005850EC457B}"/>
                </a:ext>
              </a:extLst>
            </p:cNvPr>
            <p:cNvSpPr/>
            <p:nvPr/>
          </p:nvSpPr>
          <p:spPr>
            <a:xfrm rot="3580561">
              <a:off x="1194503" y="2829504"/>
              <a:ext cx="387127" cy="323664"/>
            </a:xfrm>
            <a:custGeom>
              <a:avLst/>
              <a:gdLst>
                <a:gd name="connsiteX0" fmla="*/ 387269 w 387126"/>
                <a:gd name="connsiteY0" fmla="*/ 221805 h 323663"/>
                <a:gd name="connsiteX1" fmla="*/ 327614 w 387126"/>
                <a:gd name="connsiteY1" fmla="*/ 322077 h 323663"/>
                <a:gd name="connsiteX2" fmla="*/ 11566 w 387126"/>
                <a:gd name="connsiteY2" fmla="*/ 134860 h 323663"/>
                <a:gd name="connsiteX3" fmla="*/ 20451 w 387126"/>
                <a:gd name="connsiteY3" fmla="*/ 4760 h 323663"/>
                <a:gd name="connsiteX4" fmla="*/ 387269 w 387126"/>
                <a:gd name="connsiteY4" fmla="*/ 221805 h 323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126" h="323663">
                  <a:moveTo>
                    <a:pt x="387269" y="221805"/>
                  </a:moveTo>
                  <a:lnTo>
                    <a:pt x="327614" y="322077"/>
                  </a:lnTo>
                  <a:lnTo>
                    <a:pt x="11566" y="134860"/>
                  </a:lnTo>
                  <a:cubicBezTo>
                    <a:pt x="3316" y="99320"/>
                    <a:pt x="-1127" y="49184"/>
                    <a:pt x="20451" y="4760"/>
                  </a:cubicBezTo>
                  <a:lnTo>
                    <a:pt x="387269" y="221805"/>
                  </a:lnTo>
                  <a:close/>
                </a:path>
              </a:pathLst>
            </a:custGeom>
            <a:solidFill>
              <a:srgbClr val="41B5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83824738-6EF3-42CF-A05A-5ED7EE993523}"/>
                </a:ext>
              </a:extLst>
            </p:cNvPr>
            <p:cNvSpPr/>
            <p:nvPr/>
          </p:nvSpPr>
          <p:spPr>
            <a:xfrm rot="3580561">
              <a:off x="1048688" y="2887537"/>
              <a:ext cx="349049" cy="222122"/>
            </a:xfrm>
            <a:custGeom>
              <a:avLst/>
              <a:gdLst>
                <a:gd name="connsiteX0" fmla="*/ 328423 w 349048"/>
                <a:gd name="connsiteY0" fmla="*/ 221804 h 222122"/>
                <a:gd name="connsiteX1" fmla="*/ 4760 w 349048"/>
                <a:gd name="connsiteY1" fmla="*/ 30145 h 222122"/>
                <a:gd name="connsiteX2" fmla="*/ 41568 w 349048"/>
                <a:gd name="connsiteY2" fmla="*/ 4760 h 222122"/>
                <a:gd name="connsiteX3" fmla="*/ 348731 w 349048"/>
                <a:gd name="connsiteY3" fmla="*/ 186900 h 222122"/>
                <a:gd name="connsiteX4" fmla="*/ 328423 w 349048"/>
                <a:gd name="connsiteY4" fmla="*/ 221804 h 22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048" h="222122">
                  <a:moveTo>
                    <a:pt x="328423" y="221804"/>
                  </a:moveTo>
                  <a:lnTo>
                    <a:pt x="4760" y="30145"/>
                  </a:lnTo>
                  <a:cubicBezTo>
                    <a:pt x="14914" y="21895"/>
                    <a:pt x="27606" y="13645"/>
                    <a:pt x="41568" y="4760"/>
                  </a:cubicBezTo>
                  <a:lnTo>
                    <a:pt x="348731" y="186900"/>
                  </a:lnTo>
                  <a:lnTo>
                    <a:pt x="328423" y="221804"/>
                  </a:lnTo>
                  <a:close/>
                </a:path>
              </a:pathLst>
            </a:custGeom>
            <a:solidFill>
              <a:srgbClr val="41B5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FB39AE2-C8B1-4C4C-9A6E-80AFDFDE5D1B}"/>
                </a:ext>
              </a:extLst>
            </p:cNvPr>
            <p:cNvSpPr/>
            <p:nvPr/>
          </p:nvSpPr>
          <p:spPr>
            <a:xfrm rot="3580561">
              <a:off x="1023723" y="2015156"/>
              <a:ext cx="425205" cy="647327"/>
            </a:xfrm>
            <a:custGeom>
              <a:avLst/>
              <a:gdLst>
                <a:gd name="connsiteX0" fmla="*/ 6522 w 425205"/>
                <a:gd name="connsiteY0" fmla="*/ 614668 h 647327"/>
                <a:gd name="connsiteX1" fmla="*/ 367083 w 425205"/>
                <a:gd name="connsiteY1" fmla="*/ 6522 h 647327"/>
                <a:gd name="connsiteX2" fmla="*/ 421128 w 425205"/>
                <a:gd name="connsiteY2" fmla="*/ 38565 h 647327"/>
                <a:gd name="connsiteX3" fmla="*/ 60567 w 425205"/>
                <a:gd name="connsiteY3" fmla="*/ 646712 h 6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05" h="647327">
                  <a:moveTo>
                    <a:pt x="6522" y="614668"/>
                  </a:moveTo>
                  <a:lnTo>
                    <a:pt x="367083" y="6522"/>
                  </a:lnTo>
                  <a:lnTo>
                    <a:pt x="421128" y="38565"/>
                  </a:lnTo>
                  <a:lnTo>
                    <a:pt x="60567" y="64671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DACFFC86-3698-4CB5-A134-6E505B666F97}"/>
                </a:ext>
              </a:extLst>
            </p:cNvPr>
            <p:cNvSpPr/>
            <p:nvPr/>
          </p:nvSpPr>
          <p:spPr>
            <a:xfrm rot="3580561">
              <a:off x="1604058" y="2259744"/>
              <a:ext cx="120581" cy="165005"/>
            </a:xfrm>
            <a:custGeom>
              <a:avLst/>
              <a:gdLst>
                <a:gd name="connsiteX0" fmla="*/ 6522 w 120580"/>
                <a:gd name="connsiteY0" fmla="*/ 140270 h 165004"/>
                <a:gd name="connsiteX1" fmla="*/ 85819 w 120580"/>
                <a:gd name="connsiteY1" fmla="*/ 6521 h 165004"/>
                <a:gd name="connsiteX2" fmla="*/ 116936 w 120580"/>
                <a:gd name="connsiteY2" fmla="*/ 24970 h 165004"/>
                <a:gd name="connsiteX3" fmla="*/ 37639 w 120580"/>
                <a:gd name="connsiteY3" fmla="*/ 158719 h 165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580" h="165004">
                  <a:moveTo>
                    <a:pt x="6522" y="140270"/>
                  </a:moveTo>
                  <a:lnTo>
                    <a:pt x="85819" y="6521"/>
                  </a:lnTo>
                  <a:lnTo>
                    <a:pt x="116936" y="24970"/>
                  </a:lnTo>
                  <a:lnTo>
                    <a:pt x="37639" y="15871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F9C79AB1-D8FE-4E6F-B402-A0A3FF2F9317}"/>
                </a:ext>
              </a:extLst>
            </p:cNvPr>
            <p:cNvSpPr/>
            <p:nvPr/>
          </p:nvSpPr>
          <p:spPr>
            <a:xfrm rot="3580561">
              <a:off x="3705272" y="3031879"/>
              <a:ext cx="241161" cy="336356"/>
            </a:xfrm>
            <a:custGeom>
              <a:avLst/>
              <a:gdLst>
                <a:gd name="connsiteX0" fmla="*/ 6522 w 241161"/>
                <a:gd name="connsiteY0" fmla="*/ 296401 h 336356"/>
                <a:gd name="connsiteX1" fmla="*/ 178387 w 241161"/>
                <a:gd name="connsiteY1" fmla="*/ 6522 h 336356"/>
                <a:gd name="connsiteX2" fmla="*/ 236254 w 241161"/>
                <a:gd name="connsiteY2" fmla="*/ 40830 h 336356"/>
                <a:gd name="connsiteX3" fmla="*/ 64388 w 241161"/>
                <a:gd name="connsiteY3" fmla="*/ 330710 h 33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61" h="336356">
                  <a:moveTo>
                    <a:pt x="6522" y="296401"/>
                  </a:moveTo>
                  <a:lnTo>
                    <a:pt x="178387" y="6522"/>
                  </a:lnTo>
                  <a:lnTo>
                    <a:pt x="236254" y="40830"/>
                  </a:lnTo>
                  <a:lnTo>
                    <a:pt x="64388" y="33071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0BE3FB98-CD09-4CBB-B4A0-B2A0B3418E07}"/>
                </a:ext>
              </a:extLst>
            </p:cNvPr>
            <p:cNvSpPr/>
            <p:nvPr/>
          </p:nvSpPr>
          <p:spPr>
            <a:xfrm rot="3580561">
              <a:off x="3974048" y="3131717"/>
              <a:ext cx="139620" cy="139620"/>
            </a:xfrm>
            <a:custGeom>
              <a:avLst/>
              <a:gdLst>
                <a:gd name="connsiteX0" fmla="*/ 135495 w 139619"/>
                <a:gd name="connsiteY0" fmla="*/ 70127 h 139619"/>
                <a:gd name="connsiteX1" fmla="*/ 70127 w 139619"/>
                <a:gd name="connsiteY1" fmla="*/ 135494 h 139619"/>
                <a:gd name="connsiteX2" fmla="*/ 4759 w 139619"/>
                <a:gd name="connsiteY2" fmla="*/ 70127 h 139619"/>
                <a:gd name="connsiteX3" fmla="*/ 70127 w 139619"/>
                <a:gd name="connsiteY3" fmla="*/ 4760 h 139619"/>
                <a:gd name="connsiteX4" fmla="*/ 135495 w 139619"/>
                <a:gd name="connsiteY4" fmla="*/ 70127 h 13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19" h="139619">
                  <a:moveTo>
                    <a:pt x="135495" y="70127"/>
                  </a:moveTo>
                  <a:cubicBezTo>
                    <a:pt x="135495" y="106228"/>
                    <a:pt x="106229" y="135494"/>
                    <a:pt x="70127" y="135494"/>
                  </a:cubicBezTo>
                  <a:cubicBezTo>
                    <a:pt x="34026" y="135494"/>
                    <a:pt x="4759" y="106228"/>
                    <a:pt x="4759" y="70127"/>
                  </a:cubicBezTo>
                  <a:cubicBezTo>
                    <a:pt x="4759" y="34026"/>
                    <a:pt x="34025" y="4760"/>
                    <a:pt x="70127" y="4760"/>
                  </a:cubicBezTo>
                  <a:cubicBezTo>
                    <a:pt x="106228" y="4760"/>
                    <a:pt x="135495" y="34026"/>
                    <a:pt x="135495" y="70127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F6380271-34CC-490B-AD2F-F6D5BA61E100}"/>
                </a:ext>
              </a:extLst>
            </p:cNvPr>
            <p:cNvSpPr/>
            <p:nvPr/>
          </p:nvSpPr>
          <p:spPr>
            <a:xfrm rot="3580561">
              <a:off x="2059157" y="2918227"/>
              <a:ext cx="545786" cy="545786"/>
            </a:xfrm>
            <a:custGeom>
              <a:avLst/>
              <a:gdLst>
                <a:gd name="connsiteX0" fmla="*/ 545468 w 545785"/>
                <a:gd name="connsiteY0" fmla="*/ 275114 h 545785"/>
                <a:gd name="connsiteX1" fmla="*/ 275114 w 545785"/>
                <a:gd name="connsiteY1" fmla="*/ 545468 h 545785"/>
                <a:gd name="connsiteX2" fmla="*/ 4760 w 545785"/>
                <a:gd name="connsiteY2" fmla="*/ 275114 h 545785"/>
                <a:gd name="connsiteX3" fmla="*/ 275114 w 545785"/>
                <a:gd name="connsiteY3" fmla="*/ 4760 h 545785"/>
                <a:gd name="connsiteX4" fmla="*/ 545468 w 545785"/>
                <a:gd name="connsiteY4" fmla="*/ 275114 h 54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785" h="545785">
                  <a:moveTo>
                    <a:pt x="545468" y="275114"/>
                  </a:moveTo>
                  <a:cubicBezTo>
                    <a:pt x="545468" y="424426"/>
                    <a:pt x="424427" y="545468"/>
                    <a:pt x="275114" y="545468"/>
                  </a:cubicBezTo>
                  <a:cubicBezTo>
                    <a:pt x="125802" y="545468"/>
                    <a:pt x="4760" y="424426"/>
                    <a:pt x="4760" y="275114"/>
                  </a:cubicBezTo>
                  <a:cubicBezTo>
                    <a:pt x="4760" y="125801"/>
                    <a:pt x="125802" y="4760"/>
                    <a:pt x="275114" y="4760"/>
                  </a:cubicBezTo>
                  <a:cubicBezTo>
                    <a:pt x="424427" y="4760"/>
                    <a:pt x="545468" y="125802"/>
                    <a:pt x="545468" y="27511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AEE6829-EF7D-4C64-ADC6-9B12B95180B5}"/>
                </a:ext>
              </a:extLst>
            </p:cNvPr>
            <p:cNvSpPr/>
            <p:nvPr/>
          </p:nvSpPr>
          <p:spPr>
            <a:xfrm rot="3580561">
              <a:off x="2109246" y="2971601"/>
              <a:ext cx="444244" cy="444244"/>
            </a:xfrm>
            <a:custGeom>
              <a:avLst/>
              <a:gdLst>
                <a:gd name="connsiteX0" fmla="*/ 440119 w 444244"/>
                <a:gd name="connsiteY0" fmla="*/ 222439 h 444244"/>
                <a:gd name="connsiteX1" fmla="*/ 222439 w 444244"/>
                <a:gd name="connsiteY1" fmla="*/ 440119 h 444244"/>
                <a:gd name="connsiteX2" fmla="*/ 4759 w 444244"/>
                <a:gd name="connsiteY2" fmla="*/ 222439 h 444244"/>
                <a:gd name="connsiteX3" fmla="*/ 222439 w 444244"/>
                <a:gd name="connsiteY3" fmla="*/ 4760 h 444244"/>
                <a:gd name="connsiteX4" fmla="*/ 440119 w 444244"/>
                <a:gd name="connsiteY4" fmla="*/ 222439 h 44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244" h="444244">
                  <a:moveTo>
                    <a:pt x="440119" y="222439"/>
                  </a:moveTo>
                  <a:cubicBezTo>
                    <a:pt x="440119" y="342660"/>
                    <a:pt x="342660" y="440119"/>
                    <a:pt x="222439" y="440119"/>
                  </a:cubicBezTo>
                  <a:cubicBezTo>
                    <a:pt x="102218" y="440119"/>
                    <a:pt x="4759" y="342660"/>
                    <a:pt x="4759" y="222439"/>
                  </a:cubicBezTo>
                  <a:cubicBezTo>
                    <a:pt x="4759" y="102218"/>
                    <a:pt x="102218" y="4760"/>
                    <a:pt x="222439" y="4760"/>
                  </a:cubicBezTo>
                  <a:cubicBezTo>
                    <a:pt x="342660" y="4760"/>
                    <a:pt x="440119" y="102218"/>
                    <a:pt x="440119" y="2224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5F61F15E-D065-4600-AA28-C5096996A5C1}"/>
                </a:ext>
              </a:extLst>
            </p:cNvPr>
            <p:cNvSpPr/>
            <p:nvPr/>
          </p:nvSpPr>
          <p:spPr>
            <a:xfrm rot="3580561">
              <a:off x="2163417" y="3024678"/>
              <a:ext cx="336356" cy="336356"/>
            </a:xfrm>
            <a:custGeom>
              <a:avLst/>
              <a:gdLst>
                <a:gd name="connsiteX0" fmla="*/ 333500 w 336356"/>
                <a:gd name="connsiteY0" fmla="*/ 169130 h 336356"/>
                <a:gd name="connsiteX1" fmla="*/ 169130 w 336356"/>
                <a:gd name="connsiteY1" fmla="*/ 333500 h 336356"/>
                <a:gd name="connsiteX2" fmla="*/ 4759 w 336356"/>
                <a:gd name="connsiteY2" fmla="*/ 169130 h 336356"/>
                <a:gd name="connsiteX3" fmla="*/ 169130 w 336356"/>
                <a:gd name="connsiteY3" fmla="*/ 4759 h 336356"/>
                <a:gd name="connsiteX4" fmla="*/ 333500 w 336356"/>
                <a:gd name="connsiteY4" fmla="*/ 169130 h 33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56" h="336356">
                  <a:moveTo>
                    <a:pt x="333500" y="169130"/>
                  </a:moveTo>
                  <a:cubicBezTo>
                    <a:pt x="333500" y="259909"/>
                    <a:pt x="259909" y="333500"/>
                    <a:pt x="169130" y="333500"/>
                  </a:cubicBezTo>
                  <a:cubicBezTo>
                    <a:pt x="78350" y="333500"/>
                    <a:pt x="4759" y="259909"/>
                    <a:pt x="4759" y="169130"/>
                  </a:cubicBezTo>
                  <a:cubicBezTo>
                    <a:pt x="4759" y="78351"/>
                    <a:pt x="78350" y="4759"/>
                    <a:pt x="169130" y="4759"/>
                  </a:cubicBezTo>
                  <a:cubicBezTo>
                    <a:pt x="259909" y="4759"/>
                    <a:pt x="333500" y="78351"/>
                    <a:pt x="333500" y="16913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55CCC63B-234D-4629-AEB1-EA8A5A1DA4D7}"/>
                </a:ext>
              </a:extLst>
            </p:cNvPr>
            <p:cNvSpPr/>
            <p:nvPr/>
          </p:nvSpPr>
          <p:spPr>
            <a:xfrm rot="3580561">
              <a:off x="2185856" y="3046021"/>
              <a:ext cx="291932" cy="291932"/>
            </a:xfrm>
            <a:custGeom>
              <a:avLst/>
              <a:gdLst>
                <a:gd name="connsiteX0" fmla="*/ 290346 w 291931"/>
                <a:gd name="connsiteY0" fmla="*/ 147552 h 291931"/>
                <a:gd name="connsiteX1" fmla="*/ 147553 w 291931"/>
                <a:gd name="connsiteY1" fmla="*/ 290345 h 291931"/>
                <a:gd name="connsiteX2" fmla="*/ 4760 w 291931"/>
                <a:gd name="connsiteY2" fmla="*/ 147552 h 291931"/>
                <a:gd name="connsiteX3" fmla="*/ 147553 w 291931"/>
                <a:gd name="connsiteY3" fmla="*/ 4760 h 291931"/>
                <a:gd name="connsiteX4" fmla="*/ 290346 w 291931"/>
                <a:gd name="connsiteY4" fmla="*/ 147552 h 29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931" h="291931">
                  <a:moveTo>
                    <a:pt x="290346" y="147552"/>
                  </a:moveTo>
                  <a:cubicBezTo>
                    <a:pt x="290346" y="226414"/>
                    <a:pt x="226415" y="290345"/>
                    <a:pt x="147553" y="290345"/>
                  </a:cubicBezTo>
                  <a:cubicBezTo>
                    <a:pt x="68691" y="290345"/>
                    <a:pt x="4760" y="226414"/>
                    <a:pt x="4760" y="147552"/>
                  </a:cubicBezTo>
                  <a:cubicBezTo>
                    <a:pt x="4760" y="68690"/>
                    <a:pt x="68691" y="4760"/>
                    <a:pt x="147553" y="4760"/>
                  </a:cubicBezTo>
                  <a:cubicBezTo>
                    <a:pt x="226415" y="4760"/>
                    <a:pt x="290346" y="68690"/>
                    <a:pt x="290346" y="1475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A703949-E317-43B2-AAC9-409ABB508E44}"/>
              </a:ext>
            </a:extLst>
          </p:cNvPr>
          <p:cNvGrpSpPr/>
          <p:nvPr userDrawn="1"/>
        </p:nvGrpSpPr>
        <p:grpSpPr>
          <a:xfrm flipH="1">
            <a:off x="5357738" y="4855384"/>
            <a:ext cx="6858811" cy="2003858"/>
            <a:chOff x="-16626" y="4854142"/>
            <a:chExt cx="6858811" cy="200385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D4666343-D9E4-496B-84F5-2FEC67CDC016}"/>
                </a:ext>
              </a:extLst>
            </p:cNvPr>
            <p:cNvSpPr/>
            <p:nvPr/>
          </p:nvSpPr>
          <p:spPr>
            <a:xfrm>
              <a:off x="-164" y="4854142"/>
              <a:ext cx="6842349" cy="2003858"/>
            </a:xfrm>
            <a:custGeom>
              <a:avLst/>
              <a:gdLst>
                <a:gd name="connsiteX0" fmla="*/ 2429737 w 6842349"/>
                <a:gd name="connsiteY0" fmla="*/ 903720 h 2003858"/>
                <a:gd name="connsiteX1" fmla="*/ 2424025 w 6842349"/>
                <a:gd name="connsiteY1" fmla="*/ 910701 h 2003858"/>
                <a:gd name="connsiteX2" fmla="*/ 2427198 w 6842349"/>
                <a:gd name="connsiteY2" fmla="*/ 911336 h 2003858"/>
                <a:gd name="connsiteX3" fmla="*/ 2429737 w 6842349"/>
                <a:gd name="connsiteY3" fmla="*/ 903720 h 2003858"/>
                <a:gd name="connsiteX4" fmla="*/ 1317222 w 6842349"/>
                <a:gd name="connsiteY4" fmla="*/ 0 h 2003858"/>
                <a:gd name="connsiteX5" fmla="*/ 1930279 w 6842349"/>
                <a:gd name="connsiteY5" fmla="*/ 322394 h 2003858"/>
                <a:gd name="connsiteX6" fmla="*/ 2170171 w 6842349"/>
                <a:gd name="connsiteY6" fmla="*/ 215141 h 2003858"/>
                <a:gd name="connsiteX7" fmla="*/ 2525566 w 6842349"/>
                <a:gd name="connsiteY7" fmla="*/ 625115 h 2003858"/>
                <a:gd name="connsiteX8" fmla="*/ 2490027 w 6842349"/>
                <a:gd name="connsiteY8" fmla="*/ 803448 h 2003858"/>
                <a:gd name="connsiteX9" fmla="*/ 3212875 w 6842349"/>
                <a:gd name="connsiteY9" fmla="*/ 524842 h 2003858"/>
                <a:gd name="connsiteX10" fmla="*/ 3949051 w 6842349"/>
                <a:gd name="connsiteY10" fmla="*/ 821218 h 2003858"/>
                <a:gd name="connsiteX11" fmla="*/ 4673804 w 6842349"/>
                <a:gd name="connsiteY11" fmla="*/ 1233730 h 2003858"/>
                <a:gd name="connsiteX12" fmla="*/ 4828655 w 6842349"/>
                <a:gd name="connsiteY12" fmla="*/ 1213421 h 2003858"/>
                <a:gd name="connsiteX13" fmla="*/ 5380151 w 6842349"/>
                <a:gd name="connsiteY13" fmla="*/ 1699552 h 2003858"/>
                <a:gd name="connsiteX14" fmla="*/ 6053499 w 6842349"/>
                <a:gd name="connsiteY14" fmla="*/ 1444429 h 2003858"/>
                <a:gd name="connsiteX15" fmla="*/ 6842349 w 6842349"/>
                <a:gd name="connsiteY15" fmla="*/ 1977521 h 2003858"/>
                <a:gd name="connsiteX16" fmla="*/ 6838416 w 6842349"/>
                <a:gd name="connsiteY16" fmla="*/ 2003858 h 2003858"/>
                <a:gd name="connsiteX17" fmla="*/ 142605 w 6842349"/>
                <a:gd name="connsiteY17" fmla="*/ 2003858 h 2003858"/>
                <a:gd name="connsiteX18" fmla="*/ 79685 w 6842349"/>
                <a:gd name="connsiteY18" fmla="*/ 1914692 h 2003858"/>
                <a:gd name="connsiteX19" fmla="*/ 6306 w 6842349"/>
                <a:gd name="connsiteY19" fmla="*/ 1851943 h 2003858"/>
                <a:gd name="connsiteX20" fmla="*/ 0 w 6842349"/>
                <a:gd name="connsiteY20" fmla="*/ 1841714 h 2003858"/>
                <a:gd name="connsiteX21" fmla="*/ 0 w 6842349"/>
                <a:gd name="connsiteY21" fmla="*/ 737198 h 2003858"/>
                <a:gd name="connsiteX22" fmla="*/ 33567 w 6842349"/>
                <a:gd name="connsiteY22" fmla="*/ 703781 h 2003858"/>
                <a:gd name="connsiteX23" fmla="*/ 188842 w 6842349"/>
                <a:gd name="connsiteY23" fmla="*/ 632730 h 2003858"/>
                <a:gd name="connsiteX24" fmla="*/ 502986 w 6842349"/>
                <a:gd name="connsiteY24" fmla="*/ 385223 h 2003858"/>
                <a:gd name="connsiteX25" fmla="*/ 647048 w 6842349"/>
                <a:gd name="connsiteY25" fmla="*/ 419493 h 2003858"/>
                <a:gd name="connsiteX26" fmla="*/ 1317222 w 6842349"/>
                <a:gd name="connsiteY26" fmla="*/ 0 h 200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42349" h="2003858">
                  <a:moveTo>
                    <a:pt x="2429737" y="903720"/>
                  </a:moveTo>
                  <a:cubicBezTo>
                    <a:pt x="2427832" y="905624"/>
                    <a:pt x="2425928" y="908162"/>
                    <a:pt x="2424025" y="910701"/>
                  </a:cubicBezTo>
                  <a:cubicBezTo>
                    <a:pt x="2425294" y="910701"/>
                    <a:pt x="2425928" y="911336"/>
                    <a:pt x="2427198" y="911336"/>
                  </a:cubicBezTo>
                  <a:cubicBezTo>
                    <a:pt x="2427832" y="908797"/>
                    <a:pt x="2429101" y="906259"/>
                    <a:pt x="2429737" y="903720"/>
                  </a:cubicBezTo>
                  <a:close/>
                  <a:moveTo>
                    <a:pt x="1317222" y="0"/>
                  </a:moveTo>
                  <a:cubicBezTo>
                    <a:pt x="1569807" y="0"/>
                    <a:pt x="1793832" y="126927"/>
                    <a:pt x="1930279" y="322394"/>
                  </a:cubicBezTo>
                  <a:cubicBezTo>
                    <a:pt x="1993742" y="255758"/>
                    <a:pt x="2078149" y="215141"/>
                    <a:pt x="2170171" y="215141"/>
                  </a:cubicBezTo>
                  <a:cubicBezTo>
                    <a:pt x="2366273" y="215141"/>
                    <a:pt x="2525566" y="398550"/>
                    <a:pt x="2525566" y="625115"/>
                  </a:cubicBezTo>
                  <a:cubicBezTo>
                    <a:pt x="2525566" y="689213"/>
                    <a:pt x="2512873" y="749504"/>
                    <a:pt x="2490027" y="803448"/>
                  </a:cubicBezTo>
                  <a:cubicBezTo>
                    <a:pt x="2622030" y="638442"/>
                    <a:pt x="2896193" y="524842"/>
                    <a:pt x="3212875" y="524842"/>
                  </a:cubicBezTo>
                  <a:cubicBezTo>
                    <a:pt x="3540347" y="524842"/>
                    <a:pt x="3822759" y="646692"/>
                    <a:pt x="3949051" y="821218"/>
                  </a:cubicBezTo>
                  <a:cubicBezTo>
                    <a:pt x="4315235" y="840891"/>
                    <a:pt x="4610975" y="1012243"/>
                    <a:pt x="4673804" y="1233730"/>
                  </a:cubicBezTo>
                  <a:cubicBezTo>
                    <a:pt x="4723305" y="1220403"/>
                    <a:pt x="4774711" y="1213421"/>
                    <a:pt x="4828655" y="1213421"/>
                  </a:cubicBezTo>
                  <a:cubicBezTo>
                    <a:pt x="5127567" y="1213421"/>
                    <a:pt x="5371267" y="1429832"/>
                    <a:pt x="5380151" y="1699552"/>
                  </a:cubicBezTo>
                  <a:cubicBezTo>
                    <a:pt x="5518502" y="1546604"/>
                    <a:pt x="5768548" y="1444429"/>
                    <a:pt x="6053499" y="1444429"/>
                  </a:cubicBezTo>
                  <a:cubicBezTo>
                    <a:pt x="6488858" y="1444429"/>
                    <a:pt x="6841714" y="1682416"/>
                    <a:pt x="6842349" y="1977521"/>
                  </a:cubicBezTo>
                  <a:lnTo>
                    <a:pt x="6838416" y="2003858"/>
                  </a:lnTo>
                  <a:lnTo>
                    <a:pt x="142605" y="2003858"/>
                  </a:lnTo>
                  <a:lnTo>
                    <a:pt x="79685" y="1914692"/>
                  </a:lnTo>
                  <a:cubicBezTo>
                    <a:pt x="52713" y="1898827"/>
                    <a:pt x="27962" y="1877567"/>
                    <a:pt x="6306" y="1851943"/>
                  </a:cubicBezTo>
                  <a:lnTo>
                    <a:pt x="0" y="1841714"/>
                  </a:lnTo>
                  <a:lnTo>
                    <a:pt x="0" y="737198"/>
                  </a:lnTo>
                  <a:lnTo>
                    <a:pt x="33567" y="703781"/>
                  </a:lnTo>
                  <a:cubicBezTo>
                    <a:pt x="77315" y="667179"/>
                    <a:pt x="130535" y="642012"/>
                    <a:pt x="188842" y="632730"/>
                  </a:cubicBezTo>
                  <a:cubicBezTo>
                    <a:pt x="225651" y="490572"/>
                    <a:pt x="351943" y="385223"/>
                    <a:pt x="502986" y="385223"/>
                  </a:cubicBezTo>
                  <a:cubicBezTo>
                    <a:pt x="555026" y="385223"/>
                    <a:pt x="603893" y="397281"/>
                    <a:pt x="647048" y="419493"/>
                  </a:cubicBezTo>
                  <a:cubicBezTo>
                    <a:pt x="771437" y="170082"/>
                    <a:pt x="1024656" y="0"/>
                    <a:pt x="13172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A45A8C01-DE10-4768-BAD6-59F8B3DA7511}"/>
                </a:ext>
              </a:extLst>
            </p:cNvPr>
            <p:cNvSpPr/>
            <p:nvPr/>
          </p:nvSpPr>
          <p:spPr>
            <a:xfrm>
              <a:off x="-16626" y="5922232"/>
              <a:ext cx="5187729" cy="935768"/>
            </a:xfrm>
            <a:custGeom>
              <a:avLst/>
              <a:gdLst>
                <a:gd name="connsiteX0" fmla="*/ 946556 w 5187729"/>
                <a:gd name="connsiteY0" fmla="*/ 0 h 935768"/>
                <a:gd name="connsiteX1" fmla="*/ 1449187 w 5187729"/>
                <a:gd name="connsiteY1" fmla="*/ 411242 h 935768"/>
                <a:gd name="connsiteX2" fmla="*/ 1446013 w 5187729"/>
                <a:gd name="connsiteY2" fmla="*/ 456302 h 935768"/>
                <a:gd name="connsiteX3" fmla="*/ 1706213 w 5187729"/>
                <a:gd name="connsiteY3" fmla="*/ 389030 h 935768"/>
                <a:gd name="connsiteX4" fmla="*/ 2131418 w 5187729"/>
                <a:gd name="connsiteY4" fmla="*/ 641616 h 935768"/>
                <a:gd name="connsiteX5" fmla="*/ 2512199 w 5187729"/>
                <a:gd name="connsiteY5" fmla="*/ 469630 h 935768"/>
                <a:gd name="connsiteX6" fmla="*/ 2609298 w 5187729"/>
                <a:gd name="connsiteY6" fmla="*/ 478514 h 935768"/>
                <a:gd name="connsiteX7" fmla="*/ 3567596 w 5187729"/>
                <a:gd name="connsiteY7" fmla="*/ 634 h 935768"/>
                <a:gd name="connsiteX8" fmla="*/ 4397698 w 5187729"/>
                <a:gd name="connsiteY8" fmla="*/ 315413 h 935768"/>
                <a:gd name="connsiteX9" fmla="*/ 4721996 w 5187729"/>
                <a:gd name="connsiteY9" fmla="*/ 824390 h 935768"/>
                <a:gd name="connsiteX10" fmla="*/ 4716919 w 5187729"/>
                <a:gd name="connsiteY10" fmla="*/ 896739 h 935768"/>
                <a:gd name="connsiteX11" fmla="*/ 4914925 w 5187729"/>
                <a:gd name="connsiteY11" fmla="*/ 859295 h 935768"/>
                <a:gd name="connsiteX12" fmla="*/ 5162659 w 5187729"/>
                <a:gd name="connsiteY12" fmla="*/ 919368 h 935768"/>
                <a:gd name="connsiteX13" fmla="*/ 5187729 w 5187729"/>
                <a:gd name="connsiteY13" fmla="*/ 935768 h 935768"/>
                <a:gd name="connsiteX14" fmla="*/ 2095471 w 5187729"/>
                <a:gd name="connsiteY14" fmla="*/ 935768 h 935768"/>
                <a:gd name="connsiteX15" fmla="*/ 2087629 w 5187729"/>
                <a:gd name="connsiteY15" fmla="*/ 922759 h 935768"/>
                <a:gd name="connsiteX16" fmla="*/ 2074776 w 5187729"/>
                <a:gd name="connsiteY16" fmla="*/ 935768 h 935768"/>
                <a:gd name="connsiteX17" fmla="*/ 618964 w 5187729"/>
                <a:gd name="connsiteY17" fmla="*/ 935768 h 935768"/>
                <a:gd name="connsiteX18" fmla="*/ 603854 w 5187729"/>
                <a:gd name="connsiteY18" fmla="*/ 915778 h 935768"/>
                <a:gd name="connsiteX19" fmla="*/ 588720 w 5187729"/>
                <a:gd name="connsiteY19" fmla="*/ 935768 h 935768"/>
                <a:gd name="connsiteX20" fmla="*/ 2270 w 5187729"/>
                <a:gd name="connsiteY20" fmla="*/ 935768 h 935768"/>
                <a:gd name="connsiteX21" fmla="*/ 0 w 5187729"/>
                <a:gd name="connsiteY21" fmla="*/ 931587 h 935768"/>
                <a:gd name="connsiteX22" fmla="*/ 0 w 5187729"/>
                <a:gd name="connsiteY22" fmla="*/ 552189 h 935768"/>
                <a:gd name="connsiteX23" fmla="*/ 4108 w 5187729"/>
                <a:gd name="connsiteY23" fmla="*/ 544622 h 935768"/>
                <a:gd name="connsiteX24" fmla="*/ 296690 w 5187729"/>
                <a:gd name="connsiteY24" fmla="*/ 389030 h 935768"/>
                <a:gd name="connsiteX25" fmla="*/ 443926 w 5187729"/>
                <a:gd name="connsiteY25" fmla="*/ 421396 h 935768"/>
                <a:gd name="connsiteX26" fmla="*/ 443926 w 5187729"/>
                <a:gd name="connsiteY26" fmla="*/ 411242 h 935768"/>
                <a:gd name="connsiteX27" fmla="*/ 946556 w 5187729"/>
                <a:gd name="connsiteY27" fmla="*/ 0 h 93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187729" h="935768">
                  <a:moveTo>
                    <a:pt x="946556" y="0"/>
                  </a:moveTo>
                  <a:cubicBezTo>
                    <a:pt x="1223891" y="0"/>
                    <a:pt x="1449187" y="184044"/>
                    <a:pt x="1449187" y="411242"/>
                  </a:cubicBezTo>
                  <a:cubicBezTo>
                    <a:pt x="1449187" y="426474"/>
                    <a:pt x="1447917" y="441706"/>
                    <a:pt x="1446013" y="456302"/>
                  </a:cubicBezTo>
                  <a:cubicBezTo>
                    <a:pt x="1518996" y="413781"/>
                    <a:pt x="1609115" y="389030"/>
                    <a:pt x="1706213" y="389030"/>
                  </a:cubicBezTo>
                  <a:cubicBezTo>
                    <a:pt x="1907393" y="389030"/>
                    <a:pt x="2077474" y="495650"/>
                    <a:pt x="2131418" y="641616"/>
                  </a:cubicBezTo>
                  <a:cubicBezTo>
                    <a:pt x="2208844" y="538805"/>
                    <a:pt x="2350367" y="469630"/>
                    <a:pt x="2512199" y="469630"/>
                  </a:cubicBezTo>
                  <a:cubicBezTo>
                    <a:pt x="2545200" y="469630"/>
                    <a:pt x="2578201" y="472803"/>
                    <a:pt x="2609298" y="478514"/>
                  </a:cubicBezTo>
                  <a:cubicBezTo>
                    <a:pt x="2776842" y="196736"/>
                    <a:pt x="3143026" y="634"/>
                    <a:pt x="3567596" y="634"/>
                  </a:cubicBezTo>
                  <a:cubicBezTo>
                    <a:pt x="3904587" y="634"/>
                    <a:pt x="4204135" y="123753"/>
                    <a:pt x="4397698" y="315413"/>
                  </a:cubicBezTo>
                  <a:cubicBezTo>
                    <a:pt x="4595069" y="433455"/>
                    <a:pt x="4721996" y="617500"/>
                    <a:pt x="4721996" y="824390"/>
                  </a:cubicBezTo>
                  <a:cubicBezTo>
                    <a:pt x="4721996" y="849141"/>
                    <a:pt x="4720092" y="873258"/>
                    <a:pt x="4716919" y="896739"/>
                  </a:cubicBezTo>
                  <a:cubicBezTo>
                    <a:pt x="4776575" y="872623"/>
                    <a:pt x="4843846" y="859295"/>
                    <a:pt x="4914925" y="859295"/>
                  </a:cubicBezTo>
                  <a:cubicBezTo>
                    <a:pt x="5006551" y="859295"/>
                    <a:pt x="5091839" y="881428"/>
                    <a:pt x="5162659" y="919368"/>
                  </a:cubicBezTo>
                  <a:lnTo>
                    <a:pt x="5187729" y="935768"/>
                  </a:lnTo>
                  <a:lnTo>
                    <a:pt x="2095471" y="935768"/>
                  </a:lnTo>
                  <a:lnTo>
                    <a:pt x="2087629" y="922759"/>
                  </a:lnTo>
                  <a:lnTo>
                    <a:pt x="2074776" y="935768"/>
                  </a:lnTo>
                  <a:lnTo>
                    <a:pt x="618964" y="935768"/>
                  </a:lnTo>
                  <a:lnTo>
                    <a:pt x="603854" y="915778"/>
                  </a:lnTo>
                  <a:lnTo>
                    <a:pt x="588720" y="935768"/>
                  </a:lnTo>
                  <a:lnTo>
                    <a:pt x="2270" y="935768"/>
                  </a:lnTo>
                  <a:lnTo>
                    <a:pt x="0" y="931587"/>
                  </a:lnTo>
                  <a:lnTo>
                    <a:pt x="0" y="552189"/>
                  </a:lnTo>
                  <a:lnTo>
                    <a:pt x="4108" y="544622"/>
                  </a:lnTo>
                  <a:cubicBezTo>
                    <a:pt x="67528" y="450759"/>
                    <a:pt x="174920" y="389030"/>
                    <a:pt x="296690" y="389030"/>
                  </a:cubicBezTo>
                  <a:cubicBezTo>
                    <a:pt x="349365" y="389030"/>
                    <a:pt x="398867" y="400454"/>
                    <a:pt x="443926" y="421396"/>
                  </a:cubicBezTo>
                  <a:cubicBezTo>
                    <a:pt x="443926" y="418223"/>
                    <a:pt x="443926" y="414416"/>
                    <a:pt x="443926" y="411242"/>
                  </a:cubicBezTo>
                  <a:cubicBezTo>
                    <a:pt x="443926" y="184044"/>
                    <a:pt x="669221" y="0"/>
                    <a:pt x="946556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BE9090AE-490B-4A0B-B435-A07FB16C27D1}"/>
                </a:ext>
              </a:extLst>
            </p:cNvPr>
            <p:cNvSpPr/>
            <p:nvPr/>
          </p:nvSpPr>
          <p:spPr>
            <a:xfrm>
              <a:off x="-165" y="5303245"/>
              <a:ext cx="4052498" cy="977555"/>
            </a:xfrm>
            <a:custGeom>
              <a:avLst/>
              <a:gdLst>
                <a:gd name="connsiteX0" fmla="*/ 1962577 w 4052498"/>
                <a:gd name="connsiteY0" fmla="*/ 1115 h 977555"/>
                <a:gd name="connsiteX1" fmla="*/ 2580146 w 4052498"/>
                <a:gd name="connsiteY1" fmla="*/ 427326 h 977555"/>
                <a:gd name="connsiteX2" fmla="*/ 4052498 w 4052498"/>
                <a:gd name="connsiteY2" fmla="*/ 977555 h 977555"/>
                <a:gd name="connsiteX3" fmla="*/ 2574434 w 4052498"/>
                <a:gd name="connsiteY3" fmla="*/ 604390 h 977555"/>
                <a:gd name="connsiteX4" fmla="*/ 1451766 w 4052498"/>
                <a:gd name="connsiteY4" fmla="*/ 584716 h 977555"/>
                <a:gd name="connsiteX5" fmla="*/ 1418765 w 4052498"/>
                <a:gd name="connsiteY5" fmla="*/ 577100 h 977555"/>
                <a:gd name="connsiteX6" fmla="*/ 26749 w 4052498"/>
                <a:gd name="connsiteY6" fmla="*/ 744611 h 977555"/>
                <a:gd name="connsiteX7" fmla="*/ 0 w 4052498"/>
                <a:gd name="connsiteY7" fmla="*/ 778288 h 977555"/>
                <a:gd name="connsiteX8" fmla="*/ 0 w 4052498"/>
                <a:gd name="connsiteY8" fmla="*/ 733702 h 977555"/>
                <a:gd name="connsiteX9" fmla="*/ 29468 w 4052498"/>
                <a:gd name="connsiteY9" fmla="*/ 682298 h 977555"/>
                <a:gd name="connsiteX10" fmla="*/ 1402264 w 4052498"/>
                <a:gd name="connsiteY10" fmla="*/ 421615 h 977555"/>
                <a:gd name="connsiteX11" fmla="*/ 1962577 w 4052498"/>
                <a:gd name="connsiteY11" fmla="*/ 1115 h 97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52498" h="977555">
                  <a:moveTo>
                    <a:pt x="1962577" y="1115"/>
                  </a:moveTo>
                  <a:cubicBezTo>
                    <a:pt x="2329676" y="-25320"/>
                    <a:pt x="2580146" y="427326"/>
                    <a:pt x="2580146" y="427326"/>
                  </a:cubicBezTo>
                  <a:cubicBezTo>
                    <a:pt x="3836088" y="-255540"/>
                    <a:pt x="4052498" y="977555"/>
                    <a:pt x="4052498" y="977555"/>
                  </a:cubicBezTo>
                  <a:cubicBezTo>
                    <a:pt x="3457846" y="-39130"/>
                    <a:pt x="2574434" y="604390"/>
                    <a:pt x="2574434" y="604390"/>
                  </a:cubicBezTo>
                  <a:cubicBezTo>
                    <a:pt x="1880144" y="-285368"/>
                    <a:pt x="1451766" y="584716"/>
                    <a:pt x="1451766" y="584716"/>
                  </a:cubicBezTo>
                  <a:cubicBezTo>
                    <a:pt x="1451766" y="584716"/>
                    <a:pt x="1435900" y="589793"/>
                    <a:pt x="1418765" y="577100"/>
                  </a:cubicBezTo>
                  <a:cubicBezTo>
                    <a:pt x="700993" y="62491"/>
                    <a:pt x="192282" y="545421"/>
                    <a:pt x="26749" y="744611"/>
                  </a:cubicBezTo>
                  <a:lnTo>
                    <a:pt x="0" y="778288"/>
                  </a:lnTo>
                  <a:lnTo>
                    <a:pt x="0" y="733702"/>
                  </a:lnTo>
                  <a:lnTo>
                    <a:pt x="29468" y="682298"/>
                  </a:lnTo>
                  <a:cubicBezTo>
                    <a:pt x="661946" y="-355034"/>
                    <a:pt x="1402264" y="421615"/>
                    <a:pt x="1402264" y="421615"/>
                  </a:cubicBezTo>
                  <a:cubicBezTo>
                    <a:pt x="1604753" y="124130"/>
                    <a:pt x="1795713" y="13131"/>
                    <a:pt x="1962577" y="111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416733" y="311678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417849" y="4012133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67A25DE8-7B05-4E54-B2D3-C34386EBCBAA}"/>
              </a:ext>
            </a:extLst>
          </p:cNvPr>
          <p:cNvSpPr/>
          <p:nvPr userDrawn="1"/>
        </p:nvSpPr>
        <p:spPr>
          <a:xfrm>
            <a:off x="3510" y="-13098"/>
            <a:ext cx="12219249" cy="6871098"/>
          </a:xfrm>
          <a:custGeom>
            <a:avLst/>
            <a:gdLst>
              <a:gd name="connsiteX0" fmla="*/ 4760 w 12191326"/>
              <a:gd name="connsiteY0" fmla="*/ 4760 h 6860397"/>
              <a:gd name="connsiteX1" fmla="*/ 12189739 w 12191326"/>
              <a:gd name="connsiteY1" fmla="*/ 4760 h 6860397"/>
              <a:gd name="connsiteX2" fmla="*/ 12189739 w 12191326"/>
              <a:gd name="connsiteY2" fmla="*/ 6858811 h 6860397"/>
              <a:gd name="connsiteX3" fmla="*/ 4760 w 12191326"/>
              <a:gd name="connsiteY3" fmla="*/ 6858811 h 6860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26" h="6860397">
                <a:moveTo>
                  <a:pt x="4760" y="4760"/>
                </a:moveTo>
                <a:lnTo>
                  <a:pt x="12189739" y="4760"/>
                </a:lnTo>
                <a:lnTo>
                  <a:pt x="12189739" y="6858811"/>
                </a:lnTo>
                <a:lnTo>
                  <a:pt x="4760" y="685881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1D17ABEE-17B2-45A9-8AD6-66C929470E09}"/>
              </a:ext>
            </a:extLst>
          </p:cNvPr>
          <p:cNvSpPr/>
          <p:nvPr userDrawn="1"/>
        </p:nvSpPr>
        <p:spPr>
          <a:xfrm>
            <a:off x="7295" y="-13097"/>
            <a:ext cx="12195493" cy="6871097"/>
          </a:xfrm>
          <a:custGeom>
            <a:avLst/>
            <a:gdLst>
              <a:gd name="connsiteX0" fmla="*/ 12195493 w 12195493"/>
              <a:gd name="connsiteY0" fmla="*/ 6862256 h 6864575"/>
              <a:gd name="connsiteX1" fmla="*/ 12195493 w 12195493"/>
              <a:gd name="connsiteY1" fmla="*/ 6864575 h 6864575"/>
              <a:gd name="connsiteX2" fmla="*/ 12194241 w 12195493"/>
              <a:gd name="connsiteY2" fmla="*/ 6864575 h 6864575"/>
              <a:gd name="connsiteX3" fmla="*/ 12195493 w 12195493"/>
              <a:gd name="connsiteY3" fmla="*/ 6695306 h 6864575"/>
              <a:gd name="connsiteX4" fmla="*/ 12195493 w 12195493"/>
              <a:gd name="connsiteY4" fmla="*/ 6778783 h 6864575"/>
              <a:gd name="connsiteX5" fmla="*/ 12149183 w 12195493"/>
              <a:gd name="connsiteY5" fmla="*/ 6864575 h 6864575"/>
              <a:gd name="connsiteX6" fmla="*/ 12104123 w 12195493"/>
              <a:gd name="connsiteY6" fmla="*/ 6864575 h 6864575"/>
              <a:gd name="connsiteX7" fmla="*/ 12195493 w 12195493"/>
              <a:gd name="connsiteY7" fmla="*/ 6527179 h 6864575"/>
              <a:gd name="connsiteX8" fmla="*/ 12195493 w 12195493"/>
              <a:gd name="connsiteY8" fmla="*/ 6610655 h 6864575"/>
              <a:gd name="connsiteX9" fmla="*/ 12058429 w 12195493"/>
              <a:gd name="connsiteY9" fmla="*/ 6864575 h 6864575"/>
              <a:gd name="connsiteX10" fmla="*/ 12013369 w 12195493"/>
              <a:gd name="connsiteY10" fmla="*/ 6864575 h 6864575"/>
              <a:gd name="connsiteX11" fmla="*/ 12195493 w 12195493"/>
              <a:gd name="connsiteY11" fmla="*/ 6359056 h 6864575"/>
              <a:gd name="connsiteX12" fmla="*/ 12195493 w 12195493"/>
              <a:gd name="connsiteY12" fmla="*/ 6443706 h 6864575"/>
              <a:gd name="connsiteX13" fmla="*/ 11968311 w 12195493"/>
              <a:gd name="connsiteY13" fmla="*/ 6864575 h 6864575"/>
              <a:gd name="connsiteX14" fmla="*/ 11922618 w 12195493"/>
              <a:gd name="connsiteY14" fmla="*/ 6864575 h 6864575"/>
              <a:gd name="connsiteX15" fmla="*/ 12195493 w 12195493"/>
              <a:gd name="connsiteY15" fmla="*/ 6192106 h 6864575"/>
              <a:gd name="connsiteX16" fmla="*/ 12195493 w 12195493"/>
              <a:gd name="connsiteY16" fmla="*/ 6275580 h 6864575"/>
              <a:gd name="connsiteX17" fmla="*/ 11877558 w 12195493"/>
              <a:gd name="connsiteY17" fmla="*/ 6864575 h 6864575"/>
              <a:gd name="connsiteX18" fmla="*/ 11832499 w 12195493"/>
              <a:gd name="connsiteY18" fmla="*/ 6864575 h 6864575"/>
              <a:gd name="connsiteX19" fmla="*/ 12195493 w 12195493"/>
              <a:gd name="connsiteY19" fmla="*/ 6023981 h 6864575"/>
              <a:gd name="connsiteX20" fmla="*/ 12195493 w 12195493"/>
              <a:gd name="connsiteY20" fmla="*/ 6107454 h 6864575"/>
              <a:gd name="connsiteX21" fmla="*/ 11786805 w 12195493"/>
              <a:gd name="connsiteY21" fmla="*/ 6864575 h 6864575"/>
              <a:gd name="connsiteX22" fmla="*/ 11741747 w 12195493"/>
              <a:gd name="connsiteY22" fmla="*/ 6864575 h 6864575"/>
              <a:gd name="connsiteX23" fmla="*/ 12195493 w 12195493"/>
              <a:gd name="connsiteY23" fmla="*/ 5855857 h 6864575"/>
              <a:gd name="connsiteX24" fmla="*/ 12195493 w 12195493"/>
              <a:gd name="connsiteY24" fmla="*/ 5940504 h 6864575"/>
              <a:gd name="connsiteX25" fmla="*/ 11696687 w 12195493"/>
              <a:gd name="connsiteY25" fmla="*/ 6864575 h 6864575"/>
              <a:gd name="connsiteX26" fmla="*/ 11650995 w 12195493"/>
              <a:gd name="connsiteY26" fmla="*/ 6864575 h 6864575"/>
              <a:gd name="connsiteX27" fmla="*/ 12195493 w 12195493"/>
              <a:gd name="connsiteY27" fmla="*/ 5688906 h 6864575"/>
              <a:gd name="connsiteX28" fmla="*/ 12195493 w 12195493"/>
              <a:gd name="connsiteY28" fmla="*/ 5772379 h 6864575"/>
              <a:gd name="connsiteX29" fmla="*/ 11605934 w 12195493"/>
              <a:gd name="connsiteY29" fmla="*/ 6864575 h 6864575"/>
              <a:gd name="connsiteX30" fmla="*/ 11560876 w 12195493"/>
              <a:gd name="connsiteY30" fmla="*/ 6864575 h 6864575"/>
              <a:gd name="connsiteX31" fmla="*/ 12195493 w 12195493"/>
              <a:gd name="connsiteY31" fmla="*/ 5520780 h 6864575"/>
              <a:gd name="connsiteX32" fmla="*/ 12195493 w 12195493"/>
              <a:gd name="connsiteY32" fmla="*/ 5604254 h 6864575"/>
              <a:gd name="connsiteX33" fmla="*/ 11515181 w 12195493"/>
              <a:gd name="connsiteY33" fmla="*/ 6864575 h 6864575"/>
              <a:gd name="connsiteX34" fmla="*/ 11470123 w 12195493"/>
              <a:gd name="connsiteY34" fmla="*/ 6864575 h 6864575"/>
              <a:gd name="connsiteX35" fmla="*/ 12195493 w 12195493"/>
              <a:gd name="connsiteY35" fmla="*/ 5352654 h 6864575"/>
              <a:gd name="connsiteX36" fmla="*/ 12195493 w 12195493"/>
              <a:gd name="connsiteY36" fmla="*/ 5437305 h 6864575"/>
              <a:gd name="connsiteX37" fmla="*/ 11425064 w 12195493"/>
              <a:gd name="connsiteY37" fmla="*/ 6864575 h 6864575"/>
              <a:gd name="connsiteX38" fmla="*/ 11379370 w 12195493"/>
              <a:gd name="connsiteY38" fmla="*/ 6864575 h 6864575"/>
              <a:gd name="connsiteX39" fmla="*/ 12195493 w 12195493"/>
              <a:gd name="connsiteY39" fmla="*/ 5185706 h 6864575"/>
              <a:gd name="connsiteX40" fmla="*/ 12195493 w 12195493"/>
              <a:gd name="connsiteY40" fmla="*/ 5269180 h 6864575"/>
              <a:gd name="connsiteX41" fmla="*/ 11334311 w 12195493"/>
              <a:gd name="connsiteY41" fmla="*/ 6864575 h 6864575"/>
              <a:gd name="connsiteX42" fmla="*/ 11289253 w 12195493"/>
              <a:gd name="connsiteY42" fmla="*/ 6864575 h 6864575"/>
              <a:gd name="connsiteX43" fmla="*/ 12195493 w 12195493"/>
              <a:gd name="connsiteY43" fmla="*/ 5017580 h 6864575"/>
              <a:gd name="connsiteX44" fmla="*/ 12195493 w 12195493"/>
              <a:gd name="connsiteY44" fmla="*/ 5101055 h 6864575"/>
              <a:gd name="connsiteX45" fmla="*/ 11243559 w 12195493"/>
              <a:gd name="connsiteY45" fmla="*/ 6864575 h 6864575"/>
              <a:gd name="connsiteX46" fmla="*/ 11198500 w 12195493"/>
              <a:gd name="connsiteY46" fmla="*/ 6864575 h 6864575"/>
              <a:gd name="connsiteX47" fmla="*/ 12195493 w 12195493"/>
              <a:gd name="connsiteY47" fmla="*/ 4849453 h 6864575"/>
              <a:gd name="connsiteX48" fmla="*/ 12195493 w 12195493"/>
              <a:gd name="connsiteY48" fmla="*/ 4934105 h 6864575"/>
              <a:gd name="connsiteX49" fmla="*/ 11153440 w 12195493"/>
              <a:gd name="connsiteY49" fmla="*/ 6864575 h 6864575"/>
              <a:gd name="connsiteX50" fmla="*/ 11107746 w 12195493"/>
              <a:gd name="connsiteY50" fmla="*/ 6864575 h 6864575"/>
              <a:gd name="connsiteX51" fmla="*/ 12195493 w 12195493"/>
              <a:gd name="connsiteY51" fmla="*/ 4682506 h 6864575"/>
              <a:gd name="connsiteX52" fmla="*/ 12195493 w 12195493"/>
              <a:gd name="connsiteY52" fmla="*/ 4765981 h 6864575"/>
              <a:gd name="connsiteX53" fmla="*/ 11062688 w 12195493"/>
              <a:gd name="connsiteY53" fmla="*/ 6864575 h 6864575"/>
              <a:gd name="connsiteX54" fmla="*/ 11017630 w 12195493"/>
              <a:gd name="connsiteY54" fmla="*/ 6864575 h 6864575"/>
              <a:gd name="connsiteX55" fmla="*/ 12195493 w 12195493"/>
              <a:gd name="connsiteY55" fmla="*/ 4514379 h 6864575"/>
              <a:gd name="connsiteX56" fmla="*/ 12195493 w 12195493"/>
              <a:gd name="connsiteY56" fmla="*/ 4597854 h 6864575"/>
              <a:gd name="connsiteX57" fmla="*/ 10971935 w 12195493"/>
              <a:gd name="connsiteY57" fmla="*/ 6864575 h 6864575"/>
              <a:gd name="connsiteX58" fmla="*/ 10926876 w 12195493"/>
              <a:gd name="connsiteY58" fmla="*/ 6864575 h 6864575"/>
              <a:gd name="connsiteX59" fmla="*/ 12195493 w 12195493"/>
              <a:gd name="connsiteY59" fmla="*/ 4346255 h 6864575"/>
              <a:gd name="connsiteX60" fmla="*/ 12195493 w 12195493"/>
              <a:gd name="connsiteY60" fmla="*/ 4430906 h 6864575"/>
              <a:gd name="connsiteX61" fmla="*/ 10881818 w 12195493"/>
              <a:gd name="connsiteY61" fmla="*/ 6864575 h 6864575"/>
              <a:gd name="connsiteX62" fmla="*/ 10836123 w 12195493"/>
              <a:gd name="connsiteY62" fmla="*/ 6864575 h 6864575"/>
              <a:gd name="connsiteX63" fmla="*/ 12195493 w 12195493"/>
              <a:gd name="connsiteY63" fmla="*/ 4179304 h 6864575"/>
              <a:gd name="connsiteX64" fmla="*/ 12195493 w 12195493"/>
              <a:gd name="connsiteY64" fmla="*/ 4262780 h 6864575"/>
              <a:gd name="connsiteX65" fmla="*/ 10791065 w 12195493"/>
              <a:gd name="connsiteY65" fmla="*/ 6864575 h 6864575"/>
              <a:gd name="connsiteX66" fmla="*/ 10746005 w 12195493"/>
              <a:gd name="connsiteY66" fmla="*/ 6864575 h 6864575"/>
              <a:gd name="connsiteX67" fmla="*/ 12195493 w 12195493"/>
              <a:gd name="connsiteY67" fmla="*/ 4011178 h 6864575"/>
              <a:gd name="connsiteX68" fmla="*/ 12195493 w 12195493"/>
              <a:gd name="connsiteY68" fmla="*/ 4094654 h 6864575"/>
              <a:gd name="connsiteX69" fmla="*/ 10700312 w 12195493"/>
              <a:gd name="connsiteY69" fmla="*/ 6864575 h 6864575"/>
              <a:gd name="connsiteX70" fmla="*/ 10655252 w 12195493"/>
              <a:gd name="connsiteY70" fmla="*/ 6864575 h 6864575"/>
              <a:gd name="connsiteX71" fmla="*/ 12195493 w 12195493"/>
              <a:gd name="connsiteY71" fmla="*/ 3843054 h 6864575"/>
              <a:gd name="connsiteX72" fmla="*/ 12195493 w 12195493"/>
              <a:gd name="connsiteY72" fmla="*/ 3927706 h 6864575"/>
              <a:gd name="connsiteX73" fmla="*/ 10610194 w 12195493"/>
              <a:gd name="connsiteY73" fmla="*/ 6864575 h 6864575"/>
              <a:gd name="connsiteX74" fmla="*/ 10564500 w 12195493"/>
              <a:gd name="connsiteY74" fmla="*/ 6864575 h 6864575"/>
              <a:gd name="connsiteX75" fmla="*/ 12195493 w 12195493"/>
              <a:gd name="connsiteY75" fmla="*/ 3676104 h 6864575"/>
              <a:gd name="connsiteX76" fmla="*/ 12195493 w 12195493"/>
              <a:gd name="connsiteY76" fmla="*/ 3759579 h 6864575"/>
              <a:gd name="connsiteX77" fmla="*/ 10519441 w 12195493"/>
              <a:gd name="connsiteY77" fmla="*/ 6864575 h 6864575"/>
              <a:gd name="connsiteX78" fmla="*/ 10474381 w 12195493"/>
              <a:gd name="connsiteY78" fmla="*/ 6864575 h 6864575"/>
              <a:gd name="connsiteX79" fmla="*/ 12195493 w 12195493"/>
              <a:gd name="connsiteY79" fmla="*/ 3507980 h 6864575"/>
              <a:gd name="connsiteX80" fmla="*/ 12195493 w 12195493"/>
              <a:gd name="connsiteY80" fmla="*/ 3591453 h 6864575"/>
              <a:gd name="connsiteX81" fmla="*/ 10428689 w 12195493"/>
              <a:gd name="connsiteY81" fmla="*/ 6864575 h 6864575"/>
              <a:gd name="connsiteX82" fmla="*/ 10383631 w 12195493"/>
              <a:gd name="connsiteY82" fmla="*/ 6864575 h 6864575"/>
              <a:gd name="connsiteX83" fmla="*/ 12195493 w 12195493"/>
              <a:gd name="connsiteY83" fmla="*/ 3339854 h 6864575"/>
              <a:gd name="connsiteX84" fmla="*/ 12195493 w 12195493"/>
              <a:gd name="connsiteY84" fmla="*/ 3424504 h 6864575"/>
              <a:gd name="connsiteX85" fmla="*/ 10338570 w 12195493"/>
              <a:gd name="connsiteY85" fmla="*/ 6864575 h 6864575"/>
              <a:gd name="connsiteX86" fmla="*/ 10292877 w 12195493"/>
              <a:gd name="connsiteY86" fmla="*/ 6864575 h 6864575"/>
              <a:gd name="connsiteX87" fmla="*/ 12195493 w 12195493"/>
              <a:gd name="connsiteY87" fmla="*/ 3172904 h 6864575"/>
              <a:gd name="connsiteX88" fmla="*/ 12195493 w 12195493"/>
              <a:gd name="connsiteY88" fmla="*/ 3256377 h 6864575"/>
              <a:gd name="connsiteX89" fmla="*/ 10247817 w 12195493"/>
              <a:gd name="connsiteY89" fmla="*/ 6864575 h 6864575"/>
              <a:gd name="connsiteX90" fmla="*/ 10202759 w 12195493"/>
              <a:gd name="connsiteY90" fmla="*/ 6864575 h 6864575"/>
              <a:gd name="connsiteX91" fmla="*/ 12195493 w 12195493"/>
              <a:gd name="connsiteY91" fmla="*/ 3004780 h 6864575"/>
              <a:gd name="connsiteX92" fmla="*/ 12195493 w 12195493"/>
              <a:gd name="connsiteY92" fmla="*/ 3088253 h 6864575"/>
              <a:gd name="connsiteX93" fmla="*/ 10157065 w 12195493"/>
              <a:gd name="connsiteY93" fmla="*/ 6864575 h 6864575"/>
              <a:gd name="connsiteX94" fmla="*/ 10112006 w 12195493"/>
              <a:gd name="connsiteY94" fmla="*/ 6864575 h 6864575"/>
              <a:gd name="connsiteX95" fmla="*/ 12195493 w 12195493"/>
              <a:gd name="connsiteY95" fmla="*/ 2836653 h 6864575"/>
              <a:gd name="connsiteX96" fmla="*/ 12195493 w 12195493"/>
              <a:gd name="connsiteY96" fmla="*/ 2921303 h 6864575"/>
              <a:gd name="connsiteX97" fmla="*/ 10066946 w 12195493"/>
              <a:gd name="connsiteY97" fmla="*/ 6864575 h 6864575"/>
              <a:gd name="connsiteX98" fmla="*/ 10021253 w 12195493"/>
              <a:gd name="connsiteY98" fmla="*/ 6864575 h 6864575"/>
              <a:gd name="connsiteX99" fmla="*/ 12195493 w 12195493"/>
              <a:gd name="connsiteY99" fmla="*/ 2669703 h 6864575"/>
              <a:gd name="connsiteX100" fmla="*/ 12195493 w 12195493"/>
              <a:gd name="connsiteY100" fmla="*/ 2753178 h 6864575"/>
              <a:gd name="connsiteX101" fmla="*/ 9976193 w 12195493"/>
              <a:gd name="connsiteY101" fmla="*/ 6864575 h 6864575"/>
              <a:gd name="connsiteX102" fmla="*/ 9931135 w 12195493"/>
              <a:gd name="connsiteY102" fmla="*/ 6864575 h 6864575"/>
              <a:gd name="connsiteX103" fmla="*/ 12195493 w 12195493"/>
              <a:gd name="connsiteY103" fmla="*/ 2501579 h 6864575"/>
              <a:gd name="connsiteX104" fmla="*/ 12195493 w 12195493"/>
              <a:gd name="connsiteY104" fmla="*/ 2585054 h 6864575"/>
              <a:gd name="connsiteX105" fmla="*/ 9885442 w 12195493"/>
              <a:gd name="connsiteY105" fmla="*/ 6864575 h 6864575"/>
              <a:gd name="connsiteX106" fmla="*/ 9840382 w 12195493"/>
              <a:gd name="connsiteY106" fmla="*/ 6864575 h 6864575"/>
              <a:gd name="connsiteX107" fmla="*/ 12195493 w 12195493"/>
              <a:gd name="connsiteY107" fmla="*/ 2333451 h 6864575"/>
              <a:gd name="connsiteX108" fmla="*/ 12195493 w 12195493"/>
              <a:gd name="connsiteY108" fmla="*/ 2417640 h 6864575"/>
              <a:gd name="connsiteX109" fmla="*/ 9794711 w 12195493"/>
              <a:gd name="connsiteY109" fmla="*/ 6864575 h 6864575"/>
              <a:gd name="connsiteX110" fmla="*/ 9749629 w 12195493"/>
              <a:gd name="connsiteY110" fmla="*/ 6864575 h 6864575"/>
              <a:gd name="connsiteX111" fmla="*/ 12195493 w 12195493"/>
              <a:gd name="connsiteY111" fmla="*/ 2165327 h 6864575"/>
              <a:gd name="connsiteX112" fmla="*/ 12195493 w 12195493"/>
              <a:gd name="connsiteY112" fmla="*/ 2249978 h 6864575"/>
              <a:gd name="connsiteX113" fmla="*/ 9704571 w 12195493"/>
              <a:gd name="connsiteY113" fmla="*/ 6864575 h 6864575"/>
              <a:gd name="connsiteX114" fmla="*/ 9658876 w 12195493"/>
              <a:gd name="connsiteY114" fmla="*/ 6864575 h 6864575"/>
              <a:gd name="connsiteX115" fmla="*/ 12195493 w 12195493"/>
              <a:gd name="connsiteY115" fmla="*/ 1998377 h 6864575"/>
              <a:gd name="connsiteX116" fmla="*/ 12195493 w 12195493"/>
              <a:gd name="connsiteY116" fmla="*/ 2081854 h 6864575"/>
              <a:gd name="connsiteX117" fmla="*/ 9613818 w 12195493"/>
              <a:gd name="connsiteY117" fmla="*/ 6864575 h 6864575"/>
              <a:gd name="connsiteX118" fmla="*/ 9568758 w 12195493"/>
              <a:gd name="connsiteY118" fmla="*/ 6864575 h 6864575"/>
              <a:gd name="connsiteX119" fmla="*/ 12195493 w 12195493"/>
              <a:gd name="connsiteY119" fmla="*/ 1830252 h 6864575"/>
              <a:gd name="connsiteX120" fmla="*/ 12195493 w 12195493"/>
              <a:gd name="connsiteY120" fmla="*/ 1913727 h 6864575"/>
              <a:gd name="connsiteX121" fmla="*/ 9523066 w 12195493"/>
              <a:gd name="connsiteY121" fmla="*/ 6864575 h 6864575"/>
              <a:gd name="connsiteX122" fmla="*/ 9478005 w 12195493"/>
              <a:gd name="connsiteY122" fmla="*/ 6864575 h 6864575"/>
              <a:gd name="connsiteX123" fmla="*/ 12195493 w 12195493"/>
              <a:gd name="connsiteY123" fmla="*/ 1662126 h 6864575"/>
              <a:gd name="connsiteX124" fmla="*/ 12195493 w 12195493"/>
              <a:gd name="connsiteY124" fmla="*/ 1746777 h 6864575"/>
              <a:gd name="connsiteX125" fmla="*/ 9432948 w 12195493"/>
              <a:gd name="connsiteY125" fmla="*/ 6864575 h 6864575"/>
              <a:gd name="connsiteX126" fmla="*/ 9387254 w 12195493"/>
              <a:gd name="connsiteY126" fmla="*/ 6864575 h 6864575"/>
              <a:gd name="connsiteX127" fmla="*/ 12195493 w 12195493"/>
              <a:gd name="connsiteY127" fmla="*/ 1495179 h 6864575"/>
              <a:gd name="connsiteX128" fmla="*/ 12195493 w 12195493"/>
              <a:gd name="connsiteY128" fmla="*/ 1578652 h 6864575"/>
              <a:gd name="connsiteX129" fmla="*/ 9342194 w 12195493"/>
              <a:gd name="connsiteY129" fmla="*/ 6864575 h 6864575"/>
              <a:gd name="connsiteX130" fmla="*/ 9297134 w 12195493"/>
              <a:gd name="connsiteY130" fmla="*/ 6864575 h 6864575"/>
              <a:gd name="connsiteX131" fmla="*/ 12195493 w 12195493"/>
              <a:gd name="connsiteY131" fmla="*/ 1327052 h 6864575"/>
              <a:gd name="connsiteX132" fmla="*/ 12195493 w 12195493"/>
              <a:gd name="connsiteY132" fmla="*/ 1410525 h 6864575"/>
              <a:gd name="connsiteX133" fmla="*/ 9251441 w 12195493"/>
              <a:gd name="connsiteY133" fmla="*/ 6864575 h 6864575"/>
              <a:gd name="connsiteX134" fmla="*/ 9206383 w 12195493"/>
              <a:gd name="connsiteY134" fmla="*/ 6864575 h 6864575"/>
              <a:gd name="connsiteX135" fmla="*/ 12195493 w 12195493"/>
              <a:gd name="connsiteY135" fmla="*/ 1158928 h 6864575"/>
              <a:gd name="connsiteX136" fmla="*/ 12195493 w 12195493"/>
              <a:gd name="connsiteY136" fmla="*/ 1243576 h 6864575"/>
              <a:gd name="connsiteX137" fmla="*/ 9161323 w 12195493"/>
              <a:gd name="connsiteY137" fmla="*/ 6864575 h 6864575"/>
              <a:gd name="connsiteX138" fmla="*/ 9115631 w 12195493"/>
              <a:gd name="connsiteY138" fmla="*/ 6864575 h 6864575"/>
              <a:gd name="connsiteX139" fmla="*/ 12195493 w 12195493"/>
              <a:gd name="connsiteY139" fmla="*/ 991978 h 6864575"/>
              <a:gd name="connsiteX140" fmla="*/ 12195493 w 12195493"/>
              <a:gd name="connsiteY140" fmla="*/ 1075452 h 6864575"/>
              <a:gd name="connsiteX141" fmla="*/ 9070571 w 12195493"/>
              <a:gd name="connsiteY141" fmla="*/ 6864575 h 6864575"/>
              <a:gd name="connsiteX142" fmla="*/ 9025513 w 12195493"/>
              <a:gd name="connsiteY142" fmla="*/ 6864575 h 6864575"/>
              <a:gd name="connsiteX143" fmla="*/ 12195493 w 12195493"/>
              <a:gd name="connsiteY143" fmla="*/ 823851 h 6864575"/>
              <a:gd name="connsiteX144" fmla="*/ 12195493 w 12195493"/>
              <a:gd name="connsiteY144" fmla="*/ 907327 h 6864575"/>
              <a:gd name="connsiteX145" fmla="*/ 8979817 w 12195493"/>
              <a:gd name="connsiteY145" fmla="*/ 6864575 h 6864575"/>
              <a:gd name="connsiteX146" fmla="*/ 8934759 w 12195493"/>
              <a:gd name="connsiteY146" fmla="*/ 6864575 h 6864575"/>
              <a:gd name="connsiteX147" fmla="*/ 12195493 w 12195493"/>
              <a:gd name="connsiteY147" fmla="*/ 655726 h 6864575"/>
              <a:gd name="connsiteX148" fmla="*/ 12195493 w 12195493"/>
              <a:gd name="connsiteY148" fmla="*/ 740374 h 6864575"/>
              <a:gd name="connsiteX149" fmla="*/ 8889699 w 12195493"/>
              <a:gd name="connsiteY149" fmla="*/ 6864575 h 6864575"/>
              <a:gd name="connsiteX150" fmla="*/ 8844006 w 12195493"/>
              <a:gd name="connsiteY150" fmla="*/ 6864575 h 6864575"/>
              <a:gd name="connsiteX151" fmla="*/ 12195493 w 12195493"/>
              <a:gd name="connsiteY151" fmla="*/ 488777 h 6864575"/>
              <a:gd name="connsiteX152" fmla="*/ 12195493 w 12195493"/>
              <a:gd name="connsiteY152" fmla="*/ 572253 h 6864575"/>
              <a:gd name="connsiteX153" fmla="*/ 8798946 w 12195493"/>
              <a:gd name="connsiteY153" fmla="*/ 6864575 h 6864575"/>
              <a:gd name="connsiteX154" fmla="*/ 8753889 w 12195493"/>
              <a:gd name="connsiteY154" fmla="*/ 6864575 h 6864575"/>
              <a:gd name="connsiteX155" fmla="*/ 12195493 w 12195493"/>
              <a:gd name="connsiteY155" fmla="*/ 320649 h 6864575"/>
              <a:gd name="connsiteX156" fmla="*/ 12195493 w 12195493"/>
              <a:gd name="connsiteY156" fmla="*/ 404126 h 6864575"/>
              <a:gd name="connsiteX157" fmla="*/ 8708195 w 12195493"/>
              <a:gd name="connsiteY157" fmla="*/ 6864575 h 6864575"/>
              <a:gd name="connsiteX158" fmla="*/ 8663135 w 12195493"/>
              <a:gd name="connsiteY158" fmla="*/ 6864575 h 6864575"/>
              <a:gd name="connsiteX159" fmla="*/ 12195493 w 12195493"/>
              <a:gd name="connsiteY159" fmla="*/ 152525 h 6864575"/>
              <a:gd name="connsiteX160" fmla="*/ 12195493 w 12195493"/>
              <a:gd name="connsiteY160" fmla="*/ 237177 h 6864575"/>
              <a:gd name="connsiteX161" fmla="*/ 8618076 w 12195493"/>
              <a:gd name="connsiteY161" fmla="*/ 6864575 h 6864575"/>
              <a:gd name="connsiteX162" fmla="*/ 8572382 w 12195493"/>
              <a:gd name="connsiteY162" fmla="*/ 6864575 h 6864575"/>
              <a:gd name="connsiteX163" fmla="*/ 12187707 w 12195493"/>
              <a:gd name="connsiteY163" fmla="*/ 0 h 6864575"/>
              <a:gd name="connsiteX164" fmla="*/ 12195493 w 12195493"/>
              <a:gd name="connsiteY164" fmla="*/ 0 h 6864575"/>
              <a:gd name="connsiteX165" fmla="*/ 12195493 w 12195493"/>
              <a:gd name="connsiteY165" fmla="*/ 69053 h 6864575"/>
              <a:gd name="connsiteX166" fmla="*/ 8527327 w 12195493"/>
              <a:gd name="connsiteY166" fmla="*/ 6864575 h 6864575"/>
              <a:gd name="connsiteX167" fmla="*/ 8482266 w 12195493"/>
              <a:gd name="connsiteY167" fmla="*/ 6864575 h 6864575"/>
              <a:gd name="connsiteX168" fmla="*/ 12096954 w 12195493"/>
              <a:gd name="connsiteY168" fmla="*/ 0 h 6864575"/>
              <a:gd name="connsiteX169" fmla="*/ 12142013 w 12195493"/>
              <a:gd name="connsiteY169" fmla="*/ 0 h 6864575"/>
              <a:gd name="connsiteX170" fmla="*/ 8436573 w 12195493"/>
              <a:gd name="connsiteY170" fmla="*/ 6864575 h 6864575"/>
              <a:gd name="connsiteX171" fmla="*/ 8391513 w 12195493"/>
              <a:gd name="connsiteY171" fmla="*/ 6864575 h 6864575"/>
              <a:gd name="connsiteX172" fmla="*/ 12006203 w 12195493"/>
              <a:gd name="connsiteY172" fmla="*/ 0 h 6864575"/>
              <a:gd name="connsiteX173" fmla="*/ 12051895 w 12195493"/>
              <a:gd name="connsiteY173" fmla="*/ 0 h 6864575"/>
              <a:gd name="connsiteX174" fmla="*/ 8346455 w 12195493"/>
              <a:gd name="connsiteY174" fmla="*/ 6864575 h 6864575"/>
              <a:gd name="connsiteX175" fmla="*/ 8300759 w 12195493"/>
              <a:gd name="connsiteY175" fmla="*/ 6864575 h 6864575"/>
              <a:gd name="connsiteX176" fmla="*/ 11916083 w 12195493"/>
              <a:gd name="connsiteY176" fmla="*/ 0 h 6864575"/>
              <a:gd name="connsiteX177" fmla="*/ 11961143 w 12195493"/>
              <a:gd name="connsiteY177" fmla="*/ 0 h 6864575"/>
              <a:gd name="connsiteX178" fmla="*/ 8255703 w 12195493"/>
              <a:gd name="connsiteY178" fmla="*/ 6864575 h 6864575"/>
              <a:gd name="connsiteX179" fmla="*/ 8210644 w 12195493"/>
              <a:gd name="connsiteY179" fmla="*/ 6864575 h 6864575"/>
              <a:gd name="connsiteX180" fmla="*/ 11825331 w 12195493"/>
              <a:gd name="connsiteY180" fmla="*/ 0 h 6864575"/>
              <a:gd name="connsiteX181" fmla="*/ 11870389 w 12195493"/>
              <a:gd name="connsiteY181" fmla="*/ 0 h 6864575"/>
              <a:gd name="connsiteX182" fmla="*/ 8164950 w 12195493"/>
              <a:gd name="connsiteY182" fmla="*/ 6864575 h 6864575"/>
              <a:gd name="connsiteX183" fmla="*/ 8119890 w 12195493"/>
              <a:gd name="connsiteY183" fmla="*/ 6864575 h 6864575"/>
              <a:gd name="connsiteX184" fmla="*/ 11734579 w 12195493"/>
              <a:gd name="connsiteY184" fmla="*/ 0 h 6864575"/>
              <a:gd name="connsiteX185" fmla="*/ 11780271 w 12195493"/>
              <a:gd name="connsiteY185" fmla="*/ 0 h 6864575"/>
              <a:gd name="connsiteX186" fmla="*/ 8074832 w 12195493"/>
              <a:gd name="connsiteY186" fmla="*/ 6864575 h 6864575"/>
              <a:gd name="connsiteX187" fmla="*/ 8029138 w 12195493"/>
              <a:gd name="connsiteY187" fmla="*/ 6864575 h 6864575"/>
              <a:gd name="connsiteX188" fmla="*/ 11644461 w 12195493"/>
              <a:gd name="connsiteY188" fmla="*/ 0 h 6864575"/>
              <a:gd name="connsiteX189" fmla="*/ 11689519 w 12195493"/>
              <a:gd name="connsiteY189" fmla="*/ 0 h 6864575"/>
              <a:gd name="connsiteX190" fmla="*/ 7984078 w 12195493"/>
              <a:gd name="connsiteY190" fmla="*/ 6864575 h 6864575"/>
              <a:gd name="connsiteX191" fmla="*/ 7939019 w 12195493"/>
              <a:gd name="connsiteY191" fmla="*/ 6864575 h 6864575"/>
              <a:gd name="connsiteX192" fmla="*/ 11553707 w 12195493"/>
              <a:gd name="connsiteY192" fmla="*/ 0 h 6864575"/>
              <a:gd name="connsiteX193" fmla="*/ 11598765 w 12195493"/>
              <a:gd name="connsiteY193" fmla="*/ 0 h 6864575"/>
              <a:gd name="connsiteX194" fmla="*/ 7893326 w 12195493"/>
              <a:gd name="connsiteY194" fmla="*/ 6864575 h 6864575"/>
              <a:gd name="connsiteX195" fmla="*/ 7848267 w 12195493"/>
              <a:gd name="connsiteY195" fmla="*/ 6864575 h 6864575"/>
              <a:gd name="connsiteX196" fmla="*/ 11462955 w 12195493"/>
              <a:gd name="connsiteY196" fmla="*/ 0 h 6864575"/>
              <a:gd name="connsiteX197" fmla="*/ 11508648 w 12195493"/>
              <a:gd name="connsiteY197" fmla="*/ 0 h 6864575"/>
              <a:gd name="connsiteX198" fmla="*/ 7803208 w 12195493"/>
              <a:gd name="connsiteY198" fmla="*/ 6864575 h 6864575"/>
              <a:gd name="connsiteX199" fmla="*/ 7757514 w 12195493"/>
              <a:gd name="connsiteY199" fmla="*/ 6864575 h 6864575"/>
              <a:gd name="connsiteX200" fmla="*/ 11372837 w 12195493"/>
              <a:gd name="connsiteY200" fmla="*/ 0 h 6864575"/>
              <a:gd name="connsiteX201" fmla="*/ 11417895 w 12195493"/>
              <a:gd name="connsiteY201" fmla="*/ 0 h 6864575"/>
              <a:gd name="connsiteX202" fmla="*/ 7712456 w 12195493"/>
              <a:gd name="connsiteY202" fmla="*/ 6864575 h 6864575"/>
              <a:gd name="connsiteX203" fmla="*/ 7667397 w 12195493"/>
              <a:gd name="connsiteY203" fmla="*/ 6864575 h 6864575"/>
              <a:gd name="connsiteX204" fmla="*/ 11282084 w 12195493"/>
              <a:gd name="connsiteY204" fmla="*/ 0 h 6864575"/>
              <a:gd name="connsiteX205" fmla="*/ 11327143 w 12195493"/>
              <a:gd name="connsiteY205" fmla="*/ 0 h 6864575"/>
              <a:gd name="connsiteX206" fmla="*/ 7621703 w 12195493"/>
              <a:gd name="connsiteY206" fmla="*/ 6864575 h 6864575"/>
              <a:gd name="connsiteX207" fmla="*/ 7576644 w 12195493"/>
              <a:gd name="connsiteY207" fmla="*/ 6864575 h 6864575"/>
              <a:gd name="connsiteX208" fmla="*/ 11191332 w 12195493"/>
              <a:gd name="connsiteY208" fmla="*/ 0 h 6864575"/>
              <a:gd name="connsiteX209" fmla="*/ 11237024 w 12195493"/>
              <a:gd name="connsiteY209" fmla="*/ 0 h 6864575"/>
              <a:gd name="connsiteX210" fmla="*/ 7531585 w 12195493"/>
              <a:gd name="connsiteY210" fmla="*/ 6864575 h 6864575"/>
              <a:gd name="connsiteX211" fmla="*/ 7485892 w 12195493"/>
              <a:gd name="connsiteY211" fmla="*/ 6864575 h 6864575"/>
              <a:gd name="connsiteX212" fmla="*/ 11101214 w 12195493"/>
              <a:gd name="connsiteY212" fmla="*/ 0 h 6864575"/>
              <a:gd name="connsiteX213" fmla="*/ 11146274 w 12195493"/>
              <a:gd name="connsiteY213" fmla="*/ 0 h 6864575"/>
              <a:gd name="connsiteX214" fmla="*/ 7440833 w 12195493"/>
              <a:gd name="connsiteY214" fmla="*/ 6864575 h 6864575"/>
              <a:gd name="connsiteX215" fmla="*/ 7395773 w 12195493"/>
              <a:gd name="connsiteY215" fmla="*/ 6864575 h 6864575"/>
              <a:gd name="connsiteX216" fmla="*/ 11010461 w 12195493"/>
              <a:gd name="connsiteY216" fmla="*/ 0 h 6864575"/>
              <a:gd name="connsiteX217" fmla="*/ 11055521 w 12195493"/>
              <a:gd name="connsiteY217" fmla="*/ 0 h 6864575"/>
              <a:gd name="connsiteX218" fmla="*/ 7350079 w 12195493"/>
              <a:gd name="connsiteY218" fmla="*/ 6864575 h 6864575"/>
              <a:gd name="connsiteX219" fmla="*/ 7305020 w 12195493"/>
              <a:gd name="connsiteY219" fmla="*/ 6864575 h 6864575"/>
              <a:gd name="connsiteX220" fmla="*/ 10919708 w 12195493"/>
              <a:gd name="connsiteY220" fmla="*/ 0 h 6864575"/>
              <a:gd name="connsiteX221" fmla="*/ 10965403 w 12195493"/>
              <a:gd name="connsiteY221" fmla="*/ 0 h 6864575"/>
              <a:gd name="connsiteX222" fmla="*/ 7259962 w 12195493"/>
              <a:gd name="connsiteY222" fmla="*/ 6864575 h 6864575"/>
              <a:gd name="connsiteX223" fmla="*/ 7214267 w 12195493"/>
              <a:gd name="connsiteY223" fmla="*/ 6864575 h 6864575"/>
              <a:gd name="connsiteX224" fmla="*/ 10829590 w 12195493"/>
              <a:gd name="connsiteY224" fmla="*/ 0 h 6864575"/>
              <a:gd name="connsiteX225" fmla="*/ 10874650 w 12195493"/>
              <a:gd name="connsiteY225" fmla="*/ 0 h 6864575"/>
              <a:gd name="connsiteX226" fmla="*/ 7169209 w 12195493"/>
              <a:gd name="connsiteY226" fmla="*/ 6864575 h 6864575"/>
              <a:gd name="connsiteX227" fmla="*/ 7124150 w 12195493"/>
              <a:gd name="connsiteY227" fmla="*/ 6864575 h 6864575"/>
              <a:gd name="connsiteX228" fmla="*/ 10738837 w 12195493"/>
              <a:gd name="connsiteY228" fmla="*/ 0 h 6864575"/>
              <a:gd name="connsiteX229" fmla="*/ 10783897 w 12195493"/>
              <a:gd name="connsiteY229" fmla="*/ 0 h 6864575"/>
              <a:gd name="connsiteX230" fmla="*/ 7078457 w 12195493"/>
              <a:gd name="connsiteY230" fmla="*/ 6864575 h 6864575"/>
              <a:gd name="connsiteX231" fmla="*/ 7033397 w 12195493"/>
              <a:gd name="connsiteY231" fmla="*/ 6864575 h 6864575"/>
              <a:gd name="connsiteX232" fmla="*/ 10648086 w 12195493"/>
              <a:gd name="connsiteY232" fmla="*/ 0 h 6864575"/>
              <a:gd name="connsiteX233" fmla="*/ 10693779 w 12195493"/>
              <a:gd name="connsiteY233" fmla="*/ 0 h 6864575"/>
              <a:gd name="connsiteX234" fmla="*/ 6988338 w 12195493"/>
              <a:gd name="connsiteY234" fmla="*/ 6864575 h 6864575"/>
              <a:gd name="connsiteX235" fmla="*/ 6942645 w 12195493"/>
              <a:gd name="connsiteY235" fmla="*/ 6864575 h 6864575"/>
              <a:gd name="connsiteX236" fmla="*/ 10557966 w 12195493"/>
              <a:gd name="connsiteY236" fmla="*/ 0 h 6864575"/>
              <a:gd name="connsiteX237" fmla="*/ 10603026 w 12195493"/>
              <a:gd name="connsiteY237" fmla="*/ 0 h 6864575"/>
              <a:gd name="connsiteX238" fmla="*/ 6897585 w 12195493"/>
              <a:gd name="connsiteY238" fmla="*/ 6864575 h 6864575"/>
              <a:gd name="connsiteX239" fmla="*/ 6852526 w 12195493"/>
              <a:gd name="connsiteY239" fmla="*/ 6864575 h 6864575"/>
              <a:gd name="connsiteX240" fmla="*/ 10467215 w 12195493"/>
              <a:gd name="connsiteY240" fmla="*/ 0 h 6864575"/>
              <a:gd name="connsiteX241" fmla="*/ 10512273 w 12195493"/>
              <a:gd name="connsiteY241" fmla="*/ 0 h 6864575"/>
              <a:gd name="connsiteX242" fmla="*/ 6806833 w 12195493"/>
              <a:gd name="connsiteY242" fmla="*/ 6864575 h 6864575"/>
              <a:gd name="connsiteX243" fmla="*/ 6761774 w 12195493"/>
              <a:gd name="connsiteY243" fmla="*/ 6864575 h 6864575"/>
              <a:gd name="connsiteX244" fmla="*/ 10376462 w 12195493"/>
              <a:gd name="connsiteY244" fmla="*/ 0 h 6864575"/>
              <a:gd name="connsiteX245" fmla="*/ 10422155 w 12195493"/>
              <a:gd name="connsiteY245" fmla="*/ 0 h 6864575"/>
              <a:gd name="connsiteX246" fmla="*/ 6716713 w 12195493"/>
              <a:gd name="connsiteY246" fmla="*/ 6864575 h 6864575"/>
              <a:gd name="connsiteX247" fmla="*/ 6671021 w 12195493"/>
              <a:gd name="connsiteY247" fmla="*/ 6864575 h 6864575"/>
              <a:gd name="connsiteX248" fmla="*/ 10286344 w 12195493"/>
              <a:gd name="connsiteY248" fmla="*/ 0 h 6864575"/>
              <a:gd name="connsiteX249" fmla="*/ 10331402 w 12195493"/>
              <a:gd name="connsiteY249" fmla="*/ 0 h 6864575"/>
              <a:gd name="connsiteX250" fmla="*/ 6625961 w 12195493"/>
              <a:gd name="connsiteY250" fmla="*/ 6864575 h 6864575"/>
              <a:gd name="connsiteX251" fmla="*/ 6580902 w 12195493"/>
              <a:gd name="connsiteY251" fmla="*/ 6864575 h 6864575"/>
              <a:gd name="connsiteX252" fmla="*/ 10195591 w 12195493"/>
              <a:gd name="connsiteY252" fmla="*/ 0 h 6864575"/>
              <a:gd name="connsiteX253" fmla="*/ 10240649 w 12195493"/>
              <a:gd name="connsiteY253" fmla="*/ 0 h 6864575"/>
              <a:gd name="connsiteX254" fmla="*/ 6535207 w 12195493"/>
              <a:gd name="connsiteY254" fmla="*/ 6864575 h 6864575"/>
              <a:gd name="connsiteX255" fmla="*/ 6490150 w 12195493"/>
              <a:gd name="connsiteY255" fmla="*/ 6864575 h 6864575"/>
              <a:gd name="connsiteX256" fmla="*/ 10104838 w 12195493"/>
              <a:gd name="connsiteY256" fmla="*/ 0 h 6864575"/>
              <a:gd name="connsiteX257" fmla="*/ 10150531 w 12195493"/>
              <a:gd name="connsiteY257" fmla="*/ 0 h 6864575"/>
              <a:gd name="connsiteX258" fmla="*/ 6445090 w 12195493"/>
              <a:gd name="connsiteY258" fmla="*/ 6864575 h 6864575"/>
              <a:gd name="connsiteX259" fmla="*/ 6399398 w 12195493"/>
              <a:gd name="connsiteY259" fmla="*/ 6864575 h 6864575"/>
              <a:gd name="connsiteX260" fmla="*/ 10014720 w 12195493"/>
              <a:gd name="connsiteY260" fmla="*/ 0 h 6864575"/>
              <a:gd name="connsiteX261" fmla="*/ 10059778 w 12195493"/>
              <a:gd name="connsiteY261" fmla="*/ 0 h 6864575"/>
              <a:gd name="connsiteX262" fmla="*/ 6354338 w 12195493"/>
              <a:gd name="connsiteY262" fmla="*/ 6864575 h 6864575"/>
              <a:gd name="connsiteX263" fmla="*/ 6309279 w 12195493"/>
              <a:gd name="connsiteY263" fmla="*/ 6864575 h 6864575"/>
              <a:gd name="connsiteX264" fmla="*/ 9923967 w 12195493"/>
              <a:gd name="connsiteY264" fmla="*/ 0 h 6864575"/>
              <a:gd name="connsiteX265" fmla="*/ 9969027 w 12195493"/>
              <a:gd name="connsiteY265" fmla="*/ 0 h 6864575"/>
              <a:gd name="connsiteX266" fmla="*/ 6263586 w 12195493"/>
              <a:gd name="connsiteY266" fmla="*/ 6864575 h 6864575"/>
              <a:gd name="connsiteX267" fmla="*/ 6218526 w 12195493"/>
              <a:gd name="connsiteY267" fmla="*/ 6864575 h 6864575"/>
              <a:gd name="connsiteX268" fmla="*/ 9833214 w 12195493"/>
              <a:gd name="connsiteY268" fmla="*/ 0 h 6864575"/>
              <a:gd name="connsiteX269" fmla="*/ 9878908 w 12195493"/>
              <a:gd name="connsiteY269" fmla="*/ 0 h 6864575"/>
              <a:gd name="connsiteX270" fmla="*/ 6173465 w 12195493"/>
              <a:gd name="connsiteY270" fmla="*/ 6864575 h 6864575"/>
              <a:gd name="connsiteX271" fmla="*/ 6127774 w 12195493"/>
              <a:gd name="connsiteY271" fmla="*/ 6864575 h 6864575"/>
              <a:gd name="connsiteX272" fmla="*/ 9743096 w 12195493"/>
              <a:gd name="connsiteY272" fmla="*/ 0 h 6864575"/>
              <a:gd name="connsiteX273" fmla="*/ 9788156 w 12195493"/>
              <a:gd name="connsiteY273" fmla="*/ 0 h 6864575"/>
              <a:gd name="connsiteX274" fmla="*/ 6082714 w 12195493"/>
              <a:gd name="connsiteY274" fmla="*/ 6864575 h 6864575"/>
              <a:gd name="connsiteX275" fmla="*/ 6037656 w 12195493"/>
              <a:gd name="connsiteY275" fmla="*/ 6864575 h 6864575"/>
              <a:gd name="connsiteX276" fmla="*/ 9652343 w 12195493"/>
              <a:gd name="connsiteY276" fmla="*/ 0 h 6864575"/>
              <a:gd name="connsiteX277" fmla="*/ 9697403 w 12195493"/>
              <a:gd name="connsiteY277" fmla="*/ 0 h 6864575"/>
              <a:gd name="connsiteX278" fmla="*/ 5991960 w 12195493"/>
              <a:gd name="connsiteY278" fmla="*/ 6864575 h 6864575"/>
              <a:gd name="connsiteX279" fmla="*/ 5946903 w 12195493"/>
              <a:gd name="connsiteY279" fmla="*/ 6864575 h 6864575"/>
              <a:gd name="connsiteX280" fmla="*/ 9561590 w 12195493"/>
              <a:gd name="connsiteY280" fmla="*/ 0 h 6864575"/>
              <a:gd name="connsiteX281" fmla="*/ 9607285 w 12195493"/>
              <a:gd name="connsiteY281" fmla="*/ 0 h 6864575"/>
              <a:gd name="connsiteX282" fmla="*/ 5901844 w 12195493"/>
              <a:gd name="connsiteY282" fmla="*/ 6864575 h 6864575"/>
              <a:gd name="connsiteX283" fmla="*/ 5856150 w 12195493"/>
              <a:gd name="connsiteY283" fmla="*/ 6864575 h 6864575"/>
              <a:gd name="connsiteX284" fmla="*/ 9471473 w 12195493"/>
              <a:gd name="connsiteY284" fmla="*/ 0 h 6864575"/>
              <a:gd name="connsiteX285" fmla="*/ 9516532 w 12195493"/>
              <a:gd name="connsiteY285" fmla="*/ 0 h 6864575"/>
              <a:gd name="connsiteX286" fmla="*/ 5811092 w 12195493"/>
              <a:gd name="connsiteY286" fmla="*/ 6864575 h 6864575"/>
              <a:gd name="connsiteX287" fmla="*/ 5766033 w 12195493"/>
              <a:gd name="connsiteY287" fmla="*/ 6864575 h 6864575"/>
              <a:gd name="connsiteX288" fmla="*/ 9380720 w 12195493"/>
              <a:gd name="connsiteY288" fmla="*/ 0 h 6864575"/>
              <a:gd name="connsiteX289" fmla="*/ 9425779 w 12195493"/>
              <a:gd name="connsiteY289" fmla="*/ 0 h 6864575"/>
              <a:gd name="connsiteX290" fmla="*/ 5720339 w 12195493"/>
              <a:gd name="connsiteY290" fmla="*/ 6864575 h 6864575"/>
              <a:gd name="connsiteX291" fmla="*/ 5675280 w 12195493"/>
              <a:gd name="connsiteY291" fmla="*/ 6864575 h 6864575"/>
              <a:gd name="connsiteX292" fmla="*/ 9289968 w 12195493"/>
              <a:gd name="connsiteY292" fmla="*/ 0 h 6864575"/>
              <a:gd name="connsiteX293" fmla="*/ 9335662 w 12195493"/>
              <a:gd name="connsiteY293" fmla="*/ 0 h 6864575"/>
              <a:gd name="connsiteX294" fmla="*/ 5630221 w 12195493"/>
              <a:gd name="connsiteY294" fmla="*/ 6864575 h 6864575"/>
              <a:gd name="connsiteX295" fmla="*/ 5584528 w 12195493"/>
              <a:gd name="connsiteY295" fmla="*/ 6864575 h 6864575"/>
              <a:gd name="connsiteX296" fmla="*/ 9199849 w 12195493"/>
              <a:gd name="connsiteY296" fmla="*/ 0 h 6864575"/>
              <a:gd name="connsiteX297" fmla="*/ 9244909 w 12195493"/>
              <a:gd name="connsiteY297" fmla="*/ 0 h 6864575"/>
              <a:gd name="connsiteX298" fmla="*/ 5539467 w 12195493"/>
              <a:gd name="connsiteY298" fmla="*/ 6864575 h 6864575"/>
              <a:gd name="connsiteX299" fmla="*/ 5494408 w 12195493"/>
              <a:gd name="connsiteY299" fmla="*/ 6864575 h 6864575"/>
              <a:gd name="connsiteX300" fmla="*/ 9109097 w 12195493"/>
              <a:gd name="connsiteY300" fmla="*/ 0 h 6864575"/>
              <a:gd name="connsiteX301" fmla="*/ 9154155 w 12195493"/>
              <a:gd name="connsiteY301" fmla="*/ 0 h 6864575"/>
              <a:gd name="connsiteX302" fmla="*/ 5448715 w 12195493"/>
              <a:gd name="connsiteY302" fmla="*/ 6864575 h 6864575"/>
              <a:gd name="connsiteX303" fmla="*/ 5403656 w 12195493"/>
              <a:gd name="connsiteY303" fmla="*/ 6864575 h 6864575"/>
              <a:gd name="connsiteX304" fmla="*/ 9018344 w 12195493"/>
              <a:gd name="connsiteY304" fmla="*/ 0 h 6864575"/>
              <a:gd name="connsiteX305" fmla="*/ 9064038 w 12195493"/>
              <a:gd name="connsiteY305" fmla="*/ 0 h 6864575"/>
              <a:gd name="connsiteX306" fmla="*/ 5358597 w 12195493"/>
              <a:gd name="connsiteY306" fmla="*/ 6864575 h 6864575"/>
              <a:gd name="connsiteX307" fmla="*/ 5312903 w 12195493"/>
              <a:gd name="connsiteY307" fmla="*/ 6864575 h 6864575"/>
              <a:gd name="connsiteX308" fmla="*/ 8928227 w 12195493"/>
              <a:gd name="connsiteY308" fmla="*/ 0 h 6864575"/>
              <a:gd name="connsiteX309" fmla="*/ 8973285 w 12195493"/>
              <a:gd name="connsiteY309" fmla="*/ 0 h 6864575"/>
              <a:gd name="connsiteX310" fmla="*/ 5267845 w 12195493"/>
              <a:gd name="connsiteY310" fmla="*/ 6864575 h 6864575"/>
              <a:gd name="connsiteX311" fmla="*/ 5222785 w 12195493"/>
              <a:gd name="connsiteY311" fmla="*/ 6864575 h 6864575"/>
              <a:gd name="connsiteX312" fmla="*/ 8837475 w 12195493"/>
              <a:gd name="connsiteY312" fmla="*/ 0 h 6864575"/>
              <a:gd name="connsiteX313" fmla="*/ 8882533 w 12195493"/>
              <a:gd name="connsiteY313" fmla="*/ 0 h 6864575"/>
              <a:gd name="connsiteX314" fmla="*/ 5177092 w 12195493"/>
              <a:gd name="connsiteY314" fmla="*/ 6864575 h 6864575"/>
              <a:gd name="connsiteX315" fmla="*/ 5132034 w 12195493"/>
              <a:gd name="connsiteY315" fmla="*/ 6864575 h 6864575"/>
              <a:gd name="connsiteX316" fmla="*/ 8746721 w 12195493"/>
              <a:gd name="connsiteY316" fmla="*/ 0 h 6864575"/>
              <a:gd name="connsiteX317" fmla="*/ 8792415 w 12195493"/>
              <a:gd name="connsiteY317" fmla="*/ 0 h 6864575"/>
              <a:gd name="connsiteX318" fmla="*/ 5086975 w 12195493"/>
              <a:gd name="connsiteY318" fmla="*/ 6864575 h 6864575"/>
              <a:gd name="connsiteX319" fmla="*/ 5041281 w 12195493"/>
              <a:gd name="connsiteY319" fmla="*/ 6864575 h 6864575"/>
              <a:gd name="connsiteX320" fmla="*/ 8656604 w 12195493"/>
              <a:gd name="connsiteY320" fmla="*/ 0 h 6864575"/>
              <a:gd name="connsiteX321" fmla="*/ 8701661 w 12195493"/>
              <a:gd name="connsiteY321" fmla="*/ 0 h 6864575"/>
              <a:gd name="connsiteX322" fmla="*/ 4996221 w 12195493"/>
              <a:gd name="connsiteY322" fmla="*/ 6864575 h 6864575"/>
              <a:gd name="connsiteX323" fmla="*/ 4951162 w 12195493"/>
              <a:gd name="connsiteY323" fmla="*/ 6864575 h 6864575"/>
              <a:gd name="connsiteX324" fmla="*/ 8565851 w 12195493"/>
              <a:gd name="connsiteY324" fmla="*/ 0 h 6864575"/>
              <a:gd name="connsiteX325" fmla="*/ 8610909 w 12195493"/>
              <a:gd name="connsiteY325" fmla="*/ 0 h 6864575"/>
              <a:gd name="connsiteX326" fmla="*/ 4905468 w 12195493"/>
              <a:gd name="connsiteY326" fmla="*/ 6864575 h 6864575"/>
              <a:gd name="connsiteX327" fmla="*/ 4860409 w 12195493"/>
              <a:gd name="connsiteY327" fmla="*/ 6864575 h 6864575"/>
              <a:gd name="connsiteX328" fmla="*/ 8475098 w 12195493"/>
              <a:gd name="connsiteY328" fmla="*/ 0 h 6864575"/>
              <a:gd name="connsiteX329" fmla="*/ 8520790 w 12195493"/>
              <a:gd name="connsiteY329" fmla="*/ 0 h 6864575"/>
              <a:gd name="connsiteX330" fmla="*/ 4815351 w 12195493"/>
              <a:gd name="connsiteY330" fmla="*/ 6864575 h 6864575"/>
              <a:gd name="connsiteX331" fmla="*/ 4769656 w 12195493"/>
              <a:gd name="connsiteY331" fmla="*/ 6864575 h 6864575"/>
              <a:gd name="connsiteX332" fmla="*/ 8384979 w 12195493"/>
              <a:gd name="connsiteY332" fmla="*/ 0 h 6864575"/>
              <a:gd name="connsiteX333" fmla="*/ 8430039 w 12195493"/>
              <a:gd name="connsiteY333" fmla="*/ 0 h 6864575"/>
              <a:gd name="connsiteX334" fmla="*/ 4724598 w 12195493"/>
              <a:gd name="connsiteY334" fmla="*/ 6864575 h 6864575"/>
              <a:gd name="connsiteX335" fmla="*/ 4679540 w 12195493"/>
              <a:gd name="connsiteY335" fmla="*/ 6864575 h 6864575"/>
              <a:gd name="connsiteX336" fmla="*/ 8294227 w 12195493"/>
              <a:gd name="connsiteY336" fmla="*/ 0 h 6864575"/>
              <a:gd name="connsiteX337" fmla="*/ 8339286 w 12195493"/>
              <a:gd name="connsiteY337" fmla="*/ 0 h 6864575"/>
              <a:gd name="connsiteX338" fmla="*/ 4633846 w 12195493"/>
              <a:gd name="connsiteY338" fmla="*/ 6864575 h 6864575"/>
              <a:gd name="connsiteX339" fmla="*/ 4588786 w 12195493"/>
              <a:gd name="connsiteY339" fmla="*/ 6864575 h 6864575"/>
              <a:gd name="connsiteX340" fmla="*/ 8203475 w 12195493"/>
              <a:gd name="connsiteY340" fmla="*/ 0 h 6864575"/>
              <a:gd name="connsiteX341" fmla="*/ 8249170 w 12195493"/>
              <a:gd name="connsiteY341" fmla="*/ 0 h 6864575"/>
              <a:gd name="connsiteX342" fmla="*/ 4543728 w 12195493"/>
              <a:gd name="connsiteY342" fmla="*/ 6864575 h 6864575"/>
              <a:gd name="connsiteX343" fmla="*/ 4498034 w 12195493"/>
              <a:gd name="connsiteY343" fmla="*/ 6864575 h 6864575"/>
              <a:gd name="connsiteX344" fmla="*/ 8113357 w 12195493"/>
              <a:gd name="connsiteY344" fmla="*/ 0 h 6864575"/>
              <a:gd name="connsiteX345" fmla="*/ 8158417 w 12195493"/>
              <a:gd name="connsiteY345" fmla="*/ 0 h 6864575"/>
              <a:gd name="connsiteX346" fmla="*/ 4452974 w 12195493"/>
              <a:gd name="connsiteY346" fmla="*/ 6864575 h 6864575"/>
              <a:gd name="connsiteX347" fmla="*/ 4407915 w 12195493"/>
              <a:gd name="connsiteY347" fmla="*/ 6864575 h 6864575"/>
              <a:gd name="connsiteX348" fmla="*/ 8022603 w 12195493"/>
              <a:gd name="connsiteY348" fmla="*/ 0 h 6864575"/>
              <a:gd name="connsiteX349" fmla="*/ 8067663 w 12195493"/>
              <a:gd name="connsiteY349" fmla="*/ 0 h 6864575"/>
              <a:gd name="connsiteX350" fmla="*/ 4362223 w 12195493"/>
              <a:gd name="connsiteY350" fmla="*/ 6864575 h 6864575"/>
              <a:gd name="connsiteX351" fmla="*/ 4317161 w 12195493"/>
              <a:gd name="connsiteY351" fmla="*/ 6864575 h 6864575"/>
              <a:gd name="connsiteX352" fmla="*/ 7931853 w 12195493"/>
              <a:gd name="connsiteY352" fmla="*/ 0 h 6864575"/>
              <a:gd name="connsiteX353" fmla="*/ 7977545 w 12195493"/>
              <a:gd name="connsiteY353" fmla="*/ 0 h 6864575"/>
              <a:gd name="connsiteX354" fmla="*/ 4272103 w 12195493"/>
              <a:gd name="connsiteY354" fmla="*/ 6864575 h 6864575"/>
              <a:gd name="connsiteX355" fmla="*/ 4226408 w 12195493"/>
              <a:gd name="connsiteY355" fmla="*/ 6864575 h 6864575"/>
              <a:gd name="connsiteX356" fmla="*/ 7841733 w 12195493"/>
              <a:gd name="connsiteY356" fmla="*/ 0 h 6864575"/>
              <a:gd name="connsiteX357" fmla="*/ 7886792 w 12195493"/>
              <a:gd name="connsiteY357" fmla="*/ 0 h 6864575"/>
              <a:gd name="connsiteX358" fmla="*/ 4181349 w 12195493"/>
              <a:gd name="connsiteY358" fmla="*/ 6864575 h 6864575"/>
              <a:gd name="connsiteX359" fmla="*/ 4136289 w 12195493"/>
              <a:gd name="connsiteY359" fmla="*/ 6864575 h 6864575"/>
              <a:gd name="connsiteX360" fmla="*/ 7750982 w 12195493"/>
              <a:gd name="connsiteY360" fmla="*/ 0 h 6864575"/>
              <a:gd name="connsiteX361" fmla="*/ 7796039 w 12195493"/>
              <a:gd name="connsiteY361" fmla="*/ 0 h 6864575"/>
              <a:gd name="connsiteX362" fmla="*/ 4090595 w 12195493"/>
              <a:gd name="connsiteY362" fmla="*/ 6864575 h 6864575"/>
              <a:gd name="connsiteX363" fmla="*/ 4045538 w 12195493"/>
              <a:gd name="connsiteY363" fmla="*/ 6864575 h 6864575"/>
              <a:gd name="connsiteX364" fmla="*/ 7660229 w 12195493"/>
              <a:gd name="connsiteY364" fmla="*/ 0 h 6864575"/>
              <a:gd name="connsiteX365" fmla="*/ 7705922 w 12195493"/>
              <a:gd name="connsiteY365" fmla="*/ 0 h 6864575"/>
              <a:gd name="connsiteX366" fmla="*/ 4000479 w 12195493"/>
              <a:gd name="connsiteY366" fmla="*/ 6864575 h 6864575"/>
              <a:gd name="connsiteX367" fmla="*/ 3954786 w 12195493"/>
              <a:gd name="connsiteY367" fmla="*/ 6864575 h 6864575"/>
              <a:gd name="connsiteX368" fmla="*/ 7570109 w 12195493"/>
              <a:gd name="connsiteY368" fmla="*/ 0 h 6864575"/>
              <a:gd name="connsiteX369" fmla="*/ 7615169 w 12195493"/>
              <a:gd name="connsiteY369" fmla="*/ 0 h 6864575"/>
              <a:gd name="connsiteX370" fmla="*/ 3909727 w 12195493"/>
              <a:gd name="connsiteY370" fmla="*/ 6864575 h 6864575"/>
              <a:gd name="connsiteX371" fmla="*/ 3864666 w 12195493"/>
              <a:gd name="connsiteY371" fmla="*/ 6864575 h 6864575"/>
              <a:gd name="connsiteX372" fmla="*/ 7479358 w 12195493"/>
              <a:gd name="connsiteY372" fmla="*/ 0 h 6864575"/>
              <a:gd name="connsiteX373" fmla="*/ 7524417 w 12195493"/>
              <a:gd name="connsiteY373" fmla="*/ 0 h 6864575"/>
              <a:gd name="connsiteX374" fmla="*/ 3818975 w 12195493"/>
              <a:gd name="connsiteY374" fmla="*/ 6864575 h 6864575"/>
              <a:gd name="connsiteX375" fmla="*/ 3773914 w 12195493"/>
              <a:gd name="connsiteY375" fmla="*/ 6864575 h 6864575"/>
              <a:gd name="connsiteX376" fmla="*/ 7388605 w 12195493"/>
              <a:gd name="connsiteY376" fmla="*/ 0 h 6864575"/>
              <a:gd name="connsiteX377" fmla="*/ 7434297 w 12195493"/>
              <a:gd name="connsiteY377" fmla="*/ 0 h 6864575"/>
              <a:gd name="connsiteX378" fmla="*/ 3728853 w 12195493"/>
              <a:gd name="connsiteY378" fmla="*/ 6864575 h 6864575"/>
              <a:gd name="connsiteX379" fmla="*/ 3683162 w 12195493"/>
              <a:gd name="connsiteY379" fmla="*/ 6864575 h 6864575"/>
              <a:gd name="connsiteX380" fmla="*/ 7298487 w 12195493"/>
              <a:gd name="connsiteY380" fmla="*/ 0 h 6864575"/>
              <a:gd name="connsiteX381" fmla="*/ 7343545 w 12195493"/>
              <a:gd name="connsiteY381" fmla="*/ 0 h 6864575"/>
              <a:gd name="connsiteX382" fmla="*/ 3638101 w 12195493"/>
              <a:gd name="connsiteY382" fmla="*/ 6864575 h 6864575"/>
              <a:gd name="connsiteX383" fmla="*/ 3593042 w 12195493"/>
              <a:gd name="connsiteY383" fmla="*/ 6864575 h 6864575"/>
              <a:gd name="connsiteX384" fmla="*/ 7207734 w 12195493"/>
              <a:gd name="connsiteY384" fmla="*/ 0 h 6864575"/>
              <a:gd name="connsiteX385" fmla="*/ 7252792 w 12195493"/>
              <a:gd name="connsiteY385" fmla="*/ 0 h 6864575"/>
              <a:gd name="connsiteX386" fmla="*/ 3547350 w 12195493"/>
              <a:gd name="connsiteY386" fmla="*/ 6864575 h 6864575"/>
              <a:gd name="connsiteX387" fmla="*/ 3502292 w 12195493"/>
              <a:gd name="connsiteY387" fmla="*/ 6864575 h 6864575"/>
              <a:gd name="connsiteX388" fmla="*/ 7116980 w 12195493"/>
              <a:gd name="connsiteY388" fmla="*/ 0 h 6864575"/>
              <a:gd name="connsiteX389" fmla="*/ 7162675 w 12195493"/>
              <a:gd name="connsiteY389" fmla="*/ 0 h 6864575"/>
              <a:gd name="connsiteX390" fmla="*/ 3457233 w 12195493"/>
              <a:gd name="connsiteY390" fmla="*/ 6864575 h 6864575"/>
              <a:gd name="connsiteX391" fmla="*/ 3411537 w 12195493"/>
              <a:gd name="connsiteY391" fmla="*/ 6864575 h 6864575"/>
              <a:gd name="connsiteX392" fmla="*/ 7026863 w 12195493"/>
              <a:gd name="connsiteY392" fmla="*/ 0 h 6864575"/>
              <a:gd name="connsiteX393" fmla="*/ 7071922 w 12195493"/>
              <a:gd name="connsiteY393" fmla="*/ 0 h 6864575"/>
              <a:gd name="connsiteX394" fmla="*/ 3366479 w 12195493"/>
              <a:gd name="connsiteY394" fmla="*/ 6864575 h 6864575"/>
              <a:gd name="connsiteX395" fmla="*/ 3321420 w 12195493"/>
              <a:gd name="connsiteY395" fmla="*/ 6864575 h 6864575"/>
              <a:gd name="connsiteX396" fmla="*/ 6936110 w 12195493"/>
              <a:gd name="connsiteY396" fmla="*/ 0 h 6864575"/>
              <a:gd name="connsiteX397" fmla="*/ 6981170 w 12195493"/>
              <a:gd name="connsiteY397" fmla="*/ 0 h 6864575"/>
              <a:gd name="connsiteX398" fmla="*/ 3275726 w 12195493"/>
              <a:gd name="connsiteY398" fmla="*/ 6864575 h 6864575"/>
              <a:gd name="connsiteX399" fmla="*/ 3230667 w 12195493"/>
              <a:gd name="connsiteY399" fmla="*/ 6864575 h 6864575"/>
              <a:gd name="connsiteX400" fmla="*/ 6845358 w 12195493"/>
              <a:gd name="connsiteY400" fmla="*/ 0 h 6864575"/>
              <a:gd name="connsiteX401" fmla="*/ 6891051 w 12195493"/>
              <a:gd name="connsiteY401" fmla="*/ 0 h 6864575"/>
              <a:gd name="connsiteX402" fmla="*/ 3185609 w 12195493"/>
              <a:gd name="connsiteY402" fmla="*/ 6864575 h 6864575"/>
              <a:gd name="connsiteX403" fmla="*/ 3139915 w 12195493"/>
              <a:gd name="connsiteY403" fmla="*/ 6864575 h 6864575"/>
              <a:gd name="connsiteX404" fmla="*/ 6755240 w 12195493"/>
              <a:gd name="connsiteY404" fmla="*/ 0 h 6864575"/>
              <a:gd name="connsiteX405" fmla="*/ 6800298 w 12195493"/>
              <a:gd name="connsiteY405" fmla="*/ 0 h 6864575"/>
              <a:gd name="connsiteX406" fmla="*/ 3094854 w 12195493"/>
              <a:gd name="connsiteY406" fmla="*/ 6864575 h 6864575"/>
              <a:gd name="connsiteX407" fmla="*/ 3049797 w 12195493"/>
              <a:gd name="connsiteY407" fmla="*/ 6864575 h 6864575"/>
              <a:gd name="connsiteX408" fmla="*/ 6664486 w 12195493"/>
              <a:gd name="connsiteY408" fmla="*/ 0 h 6864575"/>
              <a:gd name="connsiteX409" fmla="*/ 6709546 w 12195493"/>
              <a:gd name="connsiteY409" fmla="*/ 0 h 6864575"/>
              <a:gd name="connsiteX410" fmla="*/ 3004101 w 12195493"/>
              <a:gd name="connsiteY410" fmla="*/ 6864575 h 6864575"/>
              <a:gd name="connsiteX411" fmla="*/ 2959043 w 12195493"/>
              <a:gd name="connsiteY411" fmla="*/ 6864575 h 6864575"/>
              <a:gd name="connsiteX412" fmla="*/ 6573733 w 12195493"/>
              <a:gd name="connsiteY412" fmla="*/ 0 h 6864575"/>
              <a:gd name="connsiteX413" fmla="*/ 6619428 w 12195493"/>
              <a:gd name="connsiteY413" fmla="*/ 0 h 6864575"/>
              <a:gd name="connsiteX414" fmla="*/ 2913984 w 12195493"/>
              <a:gd name="connsiteY414" fmla="*/ 6864575 h 6864575"/>
              <a:gd name="connsiteX415" fmla="*/ 2868290 w 12195493"/>
              <a:gd name="connsiteY415" fmla="*/ 6864575 h 6864575"/>
              <a:gd name="connsiteX416" fmla="*/ 6483616 w 12195493"/>
              <a:gd name="connsiteY416" fmla="*/ 0 h 6864575"/>
              <a:gd name="connsiteX417" fmla="*/ 6528675 w 12195493"/>
              <a:gd name="connsiteY417" fmla="*/ 0 h 6864575"/>
              <a:gd name="connsiteX418" fmla="*/ 2823232 w 12195493"/>
              <a:gd name="connsiteY418" fmla="*/ 6864575 h 6864575"/>
              <a:gd name="connsiteX419" fmla="*/ 2778173 w 12195493"/>
              <a:gd name="connsiteY419" fmla="*/ 6864575 h 6864575"/>
              <a:gd name="connsiteX420" fmla="*/ 6392864 w 12195493"/>
              <a:gd name="connsiteY420" fmla="*/ 0 h 6864575"/>
              <a:gd name="connsiteX421" fmla="*/ 6437921 w 12195493"/>
              <a:gd name="connsiteY421" fmla="*/ 0 h 6864575"/>
              <a:gd name="connsiteX422" fmla="*/ 2732477 w 12195493"/>
              <a:gd name="connsiteY422" fmla="*/ 6864575 h 6864575"/>
              <a:gd name="connsiteX423" fmla="*/ 2687421 w 12195493"/>
              <a:gd name="connsiteY423" fmla="*/ 6864575 h 6864575"/>
              <a:gd name="connsiteX424" fmla="*/ 6302111 w 12195493"/>
              <a:gd name="connsiteY424" fmla="*/ 0 h 6864575"/>
              <a:gd name="connsiteX425" fmla="*/ 6347805 w 12195493"/>
              <a:gd name="connsiteY425" fmla="*/ 0 h 6864575"/>
              <a:gd name="connsiteX426" fmla="*/ 2642362 w 12195493"/>
              <a:gd name="connsiteY426" fmla="*/ 6864575 h 6864575"/>
              <a:gd name="connsiteX427" fmla="*/ 2596668 w 12195493"/>
              <a:gd name="connsiteY427" fmla="*/ 6864575 h 6864575"/>
              <a:gd name="connsiteX428" fmla="*/ 6211992 w 12195493"/>
              <a:gd name="connsiteY428" fmla="*/ 0 h 6864575"/>
              <a:gd name="connsiteX429" fmla="*/ 6257052 w 12195493"/>
              <a:gd name="connsiteY429" fmla="*/ 0 h 6864575"/>
              <a:gd name="connsiteX430" fmla="*/ 2551609 w 12195493"/>
              <a:gd name="connsiteY430" fmla="*/ 6864575 h 6864575"/>
              <a:gd name="connsiteX431" fmla="*/ 2506551 w 12195493"/>
              <a:gd name="connsiteY431" fmla="*/ 6864575 h 6864575"/>
              <a:gd name="connsiteX432" fmla="*/ 6121240 w 12195493"/>
              <a:gd name="connsiteY432" fmla="*/ 0 h 6864575"/>
              <a:gd name="connsiteX433" fmla="*/ 6166299 w 12195493"/>
              <a:gd name="connsiteY433" fmla="*/ 0 h 6864575"/>
              <a:gd name="connsiteX434" fmla="*/ 2460855 w 12195493"/>
              <a:gd name="connsiteY434" fmla="*/ 6864575 h 6864575"/>
              <a:gd name="connsiteX435" fmla="*/ 2415796 w 12195493"/>
              <a:gd name="connsiteY435" fmla="*/ 6864575 h 6864575"/>
              <a:gd name="connsiteX436" fmla="*/ 6030486 w 12195493"/>
              <a:gd name="connsiteY436" fmla="*/ 0 h 6864575"/>
              <a:gd name="connsiteX437" fmla="*/ 6076181 w 12195493"/>
              <a:gd name="connsiteY437" fmla="*/ 0 h 6864575"/>
              <a:gd name="connsiteX438" fmla="*/ 2370738 w 12195493"/>
              <a:gd name="connsiteY438" fmla="*/ 6864575 h 6864575"/>
              <a:gd name="connsiteX439" fmla="*/ 2325044 w 12195493"/>
              <a:gd name="connsiteY439" fmla="*/ 6864575 h 6864575"/>
              <a:gd name="connsiteX440" fmla="*/ 5940370 w 12195493"/>
              <a:gd name="connsiteY440" fmla="*/ 0 h 6864575"/>
              <a:gd name="connsiteX441" fmla="*/ 5985429 w 12195493"/>
              <a:gd name="connsiteY441" fmla="*/ 0 h 6864575"/>
              <a:gd name="connsiteX442" fmla="*/ 2279985 w 12195493"/>
              <a:gd name="connsiteY442" fmla="*/ 6864575 h 6864575"/>
              <a:gd name="connsiteX443" fmla="*/ 2234927 w 12195493"/>
              <a:gd name="connsiteY443" fmla="*/ 6864575 h 6864575"/>
              <a:gd name="connsiteX444" fmla="*/ 5849617 w 12195493"/>
              <a:gd name="connsiteY444" fmla="*/ 0 h 6864575"/>
              <a:gd name="connsiteX445" fmla="*/ 5894676 w 12195493"/>
              <a:gd name="connsiteY445" fmla="*/ 0 h 6864575"/>
              <a:gd name="connsiteX446" fmla="*/ 2189232 w 12195493"/>
              <a:gd name="connsiteY446" fmla="*/ 6864575 h 6864575"/>
              <a:gd name="connsiteX447" fmla="*/ 2144173 w 12195493"/>
              <a:gd name="connsiteY447" fmla="*/ 6864575 h 6864575"/>
              <a:gd name="connsiteX448" fmla="*/ 5758864 w 12195493"/>
              <a:gd name="connsiteY448" fmla="*/ 0 h 6864575"/>
              <a:gd name="connsiteX449" fmla="*/ 5804557 w 12195493"/>
              <a:gd name="connsiteY449" fmla="*/ 0 h 6864575"/>
              <a:gd name="connsiteX450" fmla="*/ 2099113 w 12195493"/>
              <a:gd name="connsiteY450" fmla="*/ 6864575 h 6864575"/>
              <a:gd name="connsiteX451" fmla="*/ 2053420 w 12195493"/>
              <a:gd name="connsiteY451" fmla="*/ 6864575 h 6864575"/>
              <a:gd name="connsiteX452" fmla="*/ 5668745 w 12195493"/>
              <a:gd name="connsiteY452" fmla="*/ 0 h 6864575"/>
              <a:gd name="connsiteX453" fmla="*/ 5713805 w 12195493"/>
              <a:gd name="connsiteY453" fmla="*/ 0 h 6864575"/>
              <a:gd name="connsiteX454" fmla="*/ 2008361 w 12195493"/>
              <a:gd name="connsiteY454" fmla="*/ 6864575 h 6864575"/>
              <a:gd name="connsiteX455" fmla="*/ 1963302 w 12195493"/>
              <a:gd name="connsiteY455" fmla="*/ 6864575 h 6864575"/>
              <a:gd name="connsiteX456" fmla="*/ 5577992 w 12195493"/>
              <a:gd name="connsiteY456" fmla="*/ 0 h 6864575"/>
              <a:gd name="connsiteX457" fmla="*/ 5623053 w 12195493"/>
              <a:gd name="connsiteY457" fmla="*/ 0 h 6864575"/>
              <a:gd name="connsiteX458" fmla="*/ 1917610 w 12195493"/>
              <a:gd name="connsiteY458" fmla="*/ 6864575 h 6864575"/>
              <a:gd name="connsiteX459" fmla="*/ 1872548 w 12195493"/>
              <a:gd name="connsiteY459" fmla="*/ 6864575 h 6864575"/>
              <a:gd name="connsiteX460" fmla="*/ 5487240 w 12195493"/>
              <a:gd name="connsiteY460" fmla="*/ 0 h 6864575"/>
              <a:gd name="connsiteX461" fmla="*/ 5532934 w 12195493"/>
              <a:gd name="connsiteY461" fmla="*/ 0 h 6864575"/>
              <a:gd name="connsiteX462" fmla="*/ 1827491 w 12195493"/>
              <a:gd name="connsiteY462" fmla="*/ 6864575 h 6864575"/>
              <a:gd name="connsiteX463" fmla="*/ 1781795 w 12195493"/>
              <a:gd name="connsiteY463" fmla="*/ 6864575 h 6864575"/>
              <a:gd name="connsiteX464" fmla="*/ 5397122 w 12195493"/>
              <a:gd name="connsiteY464" fmla="*/ 0 h 6864575"/>
              <a:gd name="connsiteX465" fmla="*/ 5442183 w 12195493"/>
              <a:gd name="connsiteY465" fmla="*/ 0 h 6864575"/>
              <a:gd name="connsiteX466" fmla="*/ 1736736 w 12195493"/>
              <a:gd name="connsiteY466" fmla="*/ 6864575 h 6864575"/>
              <a:gd name="connsiteX467" fmla="*/ 1691678 w 12195493"/>
              <a:gd name="connsiteY467" fmla="*/ 6864575 h 6864575"/>
              <a:gd name="connsiteX468" fmla="*/ 5306370 w 12195493"/>
              <a:gd name="connsiteY468" fmla="*/ 0 h 6864575"/>
              <a:gd name="connsiteX469" fmla="*/ 5351429 w 12195493"/>
              <a:gd name="connsiteY469" fmla="*/ 0 h 6864575"/>
              <a:gd name="connsiteX470" fmla="*/ 1645984 w 12195493"/>
              <a:gd name="connsiteY470" fmla="*/ 6864575 h 6864575"/>
              <a:gd name="connsiteX471" fmla="*/ 1600925 w 12195493"/>
              <a:gd name="connsiteY471" fmla="*/ 6864575 h 6864575"/>
              <a:gd name="connsiteX472" fmla="*/ 5215617 w 12195493"/>
              <a:gd name="connsiteY472" fmla="*/ 0 h 6864575"/>
              <a:gd name="connsiteX473" fmla="*/ 5261311 w 12195493"/>
              <a:gd name="connsiteY473" fmla="*/ 0 h 6864575"/>
              <a:gd name="connsiteX474" fmla="*/ 1555867 w 12195493"/>
              <a:gd name="connsiteY474" fmla="*/ 6864575 h 6864575"/>
              <a:gd name="connsiteX475" fmla="*/ 1510175 w 12195493"/>
              <a:gd name="connsiteY475" fmla="*/ 6864575 h 6864575"/>
              <a:gd name="connsiteX476" fmla="*/ 5125498 w 12195493"/>
              <a:gd name="connsiteY476" fmla="*/ 0 h 6864575"/>
              <a:gd name="connsiteX477" fmla="*/ 5170559 w 12195493"/>
              <a:gd name="connsiteY477" fmla="*/ 0 h 6864575"/>
              <a:gd name="connsiteX478" fmla="*/ 1465114 w 12195493"/>
              <a:gd name="connsiteY478" fmla="*/ 6864575 h 6864575"/>
              <a:gd name="connsiteX479" fmla="*/ 1420054 w 12195493"/>
              <a:gd name="connsiteY479" fmla="*/ 6864575 h 6864575"/>
              <a:gd name="connsiteX480" fmla="*/ 5034746 w 12195493"/>
              <a:gd name="connsiteY480" fmla="*/ 0 h 6864575"/>
              <a:gd name="connsiteX481" fmla="*/ 5079806 w 12195493"/>
              <a:gd name="connsiteY481" fmla="*/ 0 h 6864575"/>
              <a:gd name="connsiteX482" fmla="*/ 1374362 w 12195493"/>
              <a:gd name="connsiteY482" fmla="*/ 6864575 h 6864575"/>
              <a:gd name="connsiteX483" fmla="*/ 1329301 w 12195493"/>
              <a:gd name="connsiteY483" fmla="*/ 6864575 h 6864575"/>
              <a:gd name="connsiteX484" fmla="*/ 4943993 w 12195493"/>
              <a:gd name="connsiteY484" fmla="*/ 0 h 6864575"/>
              <a:gd name="connsiteX485" fmla="*/ 4989687 w 12195493"/>
              <a:gd name="connsiteY485" fmla="*/ 0 h 6864575"/>
              <a:gd name="connsiteX486" fmla="*/ 1284243 w 12195493"/>
              <a:gd name="connsiteY486" fmla="*/ 6864575 h 6864575"/>
              <a:gd name="connsiteX487" fmla="*/ 1238549 w 12195493"/>
              <a:gd name="connsiteY487" fmla="*/ 6864575 h 6864575"/>
              <a:gd name="connsiteX488" fmla="*/ 4853876 w 12195493"/>
              <a:gd name="connsiteY488" fmla="*/ 0 h 6864575"/>
              <a:gd name="connsiteX489" fmla="*/ 4898933 w 12195493"/>
              <a:gd name="connsiteY489" fmla="*/ 0 h 6864575"/>
              <a:gd name="connsiteX490" fmla="*/ 1193490 w 12195493"/>
              <a:gd name="connsiteY490" fmla="*/ 6864575 h 6864575"/>
              <a:gd name="connsiteX491" fmla="*/ 1148431 w 12195493"/>
              <a:gd name="connsiteY491" fmla="*/ 6864575 h 6864575"/>
              <a:gd name="connsiteX492" fmla="*/ 4763123 w 12195493"/>
              <a:gd name="connsiteY492" fmla="*/ 0 h 6864575"/>
              <a:gd name="connsiteX493" fmla="*/ 4808182 w 12195493"/>
              <a:gd name="connsiteY493" fmla="*/ 0 h 6864575"/>
              <a:gd name="connsiteX494" fmla="*/ 1102737 w 12195493"/>
              <a:gd name="connsiteY494" fmla="*/ 6864575 h 6864575"/>
              <a:gd name="connsiteX495" fmla="*/ 1057678 w 12195493"/>
              <a:gd name="connsiteY495" fmla="*/ 6864575 h 6864575"/>
              <a:gd name="connsiteX496" fmla="*/ 4672371 w 12195493"/>
              <a:gd name="connsiteY496" fmla="*/ 0 h 6864575"/>
              <a:gd name="connsiteX497" fmla="*/ 4718063 w 12195493"/>
              <a:gd name="connsiteY497" fmla="*/ 0 h 6864575"/>
              <a:gd name="connsiteX498" fmla="*/ 1012620 w 12195493"/>
              <a:gd name="connsiteY498" fmla="*/ 6864575 h 6864575"/>
              <a:gd name="connsiteX499" fmla="*/ 966926 w 12195493"/>
              <a:gd name="connsiteY499" fmla="*/ 6864575 h 6864575"/>
              <a:gd name="connsiteX500" fmla="*/ 4582252 w 12195493"/>
              <a:gd name="connsiteY500" fmla="*/ 0 h 6864575"/>
              <a:gd name="connsiteX501" fmla="*/ 4627312 w 12195493"/>
              <a:gd name="connsiteY501" fmla="*/ 0 h 6864575"/>
              <a:gd name="connsiteX502" fmla="*/ 921867 w 12195493"/>
              <a:gd name="connsiteY502" fmla="*/ 6864575 h 6864575"/>
              <a:gd name="connsiteX503" fmla="*/ 876807 w 12195493"/>
              <a:gd name="connsiteY503" fmla="*/ 6864575 h 6864575"/>
              <a:gd name="connsiteX504" fmla="*/ 4491499 w 12195493"/>
              <a:gd name="connsiteY504" fmla="*/ 0 h 6864575"/>
              <a:gd name="connsiteX505" fmla="*/ 4536558 w 12195493"/>
              <a:gd name="connsiteY505" fmla="*/ 0 h 6864575"/>
              <a:gd name="connsiteX506" fmla="*/ 831115 w 12195493"/>
              <a:gd name="connsiteY506" fmla="*/ 6864575 h 6864575"/>
              <a:gd name="connsiteX507" fmla="*/ 786054 w 12195493"/>
              <a:gd name="connsiteY507" fmla="*/ 6864575 h 6864575"/>
              <a:gd name="connsiteX508" fmla="*/ 4400746 w 12195493"/>
              <a:gd name="connsiteY508" fmla="*/ 0 h 6864575"/>
              <a:gd name="connsiteX509" fmla="*/ 4446440 w 12195493"/>
              <a:gd name="connsiteY509" fmla="*/ 0 h 6864575"/>
              <a:gd name="connsiteX510" fmla="*/ 740996 w 12195493"/>
              <a:gd name="connsiteY510" fmla="*/ 6864575 h 6864575"/>
              <a:gd name="connsiteX511" fmla="*/ 695302 w 12195493"/>
              <a:gd name="connsiteY511" fmla="*/ 6864575 h 6864575"/>
              <a:gd name="connsiteX512" fmla="*/ 4310629 w 12195493"/>
              <a:gd name="connsiteY512" fmla="*/ 0 h 6864575"/>
              <a:gd name="connsiteX513" fmla="*/ 4355686 w 12195493"/>
              <a:gd name="connsiteY513" fmla="*/ 0 h 6864575"/>
              <a:gd name="connsiteX514" fmla="*/ 650243 w 12195493"/>
              <a:gd name="connsiteY514" fmla="*/ 6864575 h 6864575"/>
              <a:gd name="connsiteX515" fmla="*/ 605184 w 12195493"/>
              <a:gd name="connsiteY515" fmla="*/ 6864575 h 6864575"/>
              <a:gd name="connsiteX516" fmla="*/ 4219875 w 12195493"/>
              <a:gd name="connsiteY516" fmla="*/ 0 h 6864575"/>
              <a:gd name="connsiteX517" fmla="*/ 4264935 w 12195493"/>
              <a:gd name="connsiteY517" fmla="*/ 0 h 6864575"/>
              <a:gd name="connsiteX518" fmla="*/ 559490 w 12195493"/>
              <a:gd name="connsiteY518" fmla="*/ 6864575 h 6864575"/>
              <a:gd name="connsiteX519" fmla="*/ 514430 w 12195493"/>
              <a:gd name="connsiteY519" fmla="*/ 6864575 h 6864575"/>
              <a:gd name="connsiteX520" fmla="*/ 4129122 w 12195493"/>
              <a:gd name="connsiteY520" fmla="*/ 0 h 6864575"/>
              <a:gd name="connsiteX521" fmla="*/ 4174815 w 12195493"/>
              <a:gd name="connsiteY521" fmla="*/ 0 h 6864575"/>
              <a:gd name="connsiteX522" fmla="*/ 469372 w 12195493"/>
              <a:gd name="connsiteY522" fmla="*/ 6864575 h 6864575"/>
              <a:gd name="connsiteX523" fmla="*/ 423678 w 12195493"/>
              <a:gd name="connsiteY523" fmla="*/ 6864575 h 6864575"/>
              <a:gd name="connsiteX524" fmla="*/ 4039005 w 12195493"/>
              <a:gd name="connsiteY524" fmla="*/ 0 h 6864575"/>
              <a:gd name="connsiteX525" fmla="*/ 4084062 w 12195493"/>
              <a:gd name="connsiteY525" fmla="*/ 0 h 6864575"/>
              <a:gd name="connsiteX526" fmla="*/ 378618 w 12195493"/>
              <a:gd name="connsiteY526" fmla="*/ 6864575 h 6864575"/>
              <a:gd name="connsiteX527" fmla="*/ 333560 w 12195493"/>
              <a:gd name="connsiteY527" fmla="*/ 6864575 h 6864575"/>
              <a:gd name="connsiteX528" fmla="*/ 3948252 w 12195493"/>
              <a:gd name="connsiteY528" fmla="*/ 0 h 6864575"/>
              <a:gd name="connsiteX529" fmla="*/ 3993309 w 12195493"/>
              <a:gd name="connsiteY529" fmla="*/ 0 h 6864575"/>
              <a:gd name="connsiteX530" fmla="*/ 287866 w 12195493"/>
              <a:gd name="connsiteY530" fmla="*/ 6864575 h 6864575"/>
              <a:gd name="connsiteX531" fmla="*/ 242809 w 12195493"/>
              <a:gd name="connsiteY531" fmla="*/ 6864575 h 6864575"/>
              <a:gd name="connsiteX532" fmla="*/ 3857499 w 12195493"/>
              <a:gd name="connsiteY532" fmla="*/ 0 h 6864575"/>
              <a:gd name="connsiteX533" fmla="*/ 3903192 w 12195493"/>
              <a:gd name="connsiteY533" fmla="*/ 0 h 6864575"/>
              <a:gd name="connsiteX534" fmla="*/ 197748 w 12195493"/>
              <a:gd name="connsiteY534" fmla="*/ 6864575 h 6864575"/>
              <a:gd name="connsiteX535" fmla="*/ 152056 w 12195493"/>
              <a:gd name="connsiteY535" fmla="*/ 6864575 h 6864575"/>
              <a:gd name="connsiteX536" fmla="*/ 3767325 w 12195493"/>
              <a:gd name="connsiteY536" fmla="*/ 0 h 6864575"/>
              <a:gd name="connsiteX537" fmla="*/ 3812439 w 12195493"/>
              <a:gd name="connsiteY537" fmla="*/ 0 h 6864575"/>
              <a:gd name="connsiteX538" fmla="*/ 106996 w 12195493"/>
              <a:gd name="connsiteY538" fmla="*/ 6864575 h 6864575"/>
              <a:gd name="connsiteX539" fmla="*/ 61324 w 12195493"/>
              <a:gd name="connsiteY539" fmla="*/ 6864575 h 6864575"/>
              <a:gd name="connsiteX540" fmla="*/ 3676626 w 12195493"/>
              <a:gd name="connsiteY540" fmla="*/ 0 h 6864575"/>
              <a:gd name="connsiteX541" fmla="*/ 3721686 w 12195493"/>
              <a:gd name="connsiteY541" fmla="*/ 0 h 6864575"/>
              <a:gd name="connsiteX542" fmla="*/ 16243 w 12195493"/>
              <a:gd name="connsiteY542" fmla="*/ 6864575 h 6864575"/>
              <a:gd name="connsiteX543" fmla="*/ 0 w 12195493"/>
              <a:gd name="connsiteY543" fmla="*/ 6864575 h 6864575"/>
              <a:gd name="connsiteX544" fmla="*/ 0 w 12195493"/>
              <a:gd name="connsiteY544" fmla="*/ 6811190 h 6864575"/>
              <a:gd name="connsiteX545" fmla="*/ 3585874 w 12195493"/>
              <a:gd name="connsiteY545" fmla="*/ 0 h 6864575"/>
              <a:gd name="connsiteX546" fmla="*/ 3630934 w 12195493"/>
              <a:gd name="connsiteY546" fmla="*/ 0 h 6864575"/>
              <a:gd name="connsiteX547" fmla="*/ 0 w 12195493"/>
              <a:gd name="connsiteY547" fmla="*/ 6726541 h 6864575"/>
              <a:gd name="connsiteX548" fmla="*/ 0 w 12195493"/>
              <a:gd name="connsiteY548" fmla="*/ 6643065 h 6864575"/>
              <a:gd name="connsiteX549" fmla="*/ 3495122 w 12195493"/>
              <a:gd name="connsiteY549" fmla="*/ 0 h 6864575"/>
              <a:gd name="connsiteX550" fmla="*/ 3540816 w 12195493"/>
              <a:gd name="connsiteY550" fmla="*/ 0 h 6864575"/>
              <a:gd name="connsiteX551" fmla="*/ 0 w 12195493"/>
              <a:gd name="connsiteY551" fmla="*/ 6559592 h 6864575"/>
              <a:gd name="connsiteX552" fmla="*/ 0 w 12195493"/>
              <a:gd name="connsiteY552" fmla="*/ 6474941 h 6864575"/>
              <a:gd name="connsiteX553" fmla="*/ 3405005 w 12195493"/>
              <a:gd name="connsiteY553" fmla="*/ 0 h 6864575"/>
              <a:gd name="connsiteX554" fmla="*/ 3450062 w 12195493"/>
              <a:gd name="connsiteY554" fmla="*/ 0 h 6864575"/>
              <a:gd name="connsiteX555" fmla="*/ 0 w 12195493"/>
              <a:gd name="connsiteY555" fmla="*/ 6391465 h 6864575"/>
              <a:gd name="connsiteX556" fmla="*/ 0 w 12195493"/>
              <a:gd name="connsiteY556" fmla="*/ 6307991 h 6864575"/>
              <a:gd name="connsiteX557" fmla="*/ 3314251 w 12195493"/>
              <a:gd name="connsiteY557" fmla="*/ 0 h 6864575"/>
              <a:gd name="connsiteX558" fmla="*/ 3359310 w 12195493"/>
              <a:gd name="connsiteY558" fmla="*/ 0 h 6864575"/>
              <a:gd name="connsiteX559" fmla="*/ 0 w 12195493"/>
              <a:gd name="connsiteY559" fmla="*/ 6223340 h 6864575"/>
              <a:gd name="connsiteX560" fmla="*/ 0 w 12195493"/>
              <a:gd name="connsiteY560" fmla="*/ 6139865 h 6864575"/>
              <a:gd name="connsiteX561" fmla="*/ 3223498 w 12195493"/>
              <a:gd name="connsiteY561" fmla="*/ 0 h 6864575"/>
              <a:gd name="connsiteX562" fmla="*/ 3269193 w 12195493"/>
              <a:gd name="connsiteY562" fmla="*/ 0 h 6864575"/>
              <a:gd name="connsiteX563" fmla="*/ 0 w 12195493"/>
              <a:gd name="connsiteY563" fmla="*/ 6056391 h 6864575"/>
              <a:gd name="connsiteX564" fmla="*/ 0 w 12195493"/>
              <a:gd name="connsiteY564" fmla="*/ 5971739 h 6864575"/>
              <a:gd name="connsiteX565" fmla="*/ 3133380 w 12195493"/>
              <a:gd name="connsiteY565" fmla="*/ 0 h 6864575"/>
              <a:gd name="connsiteX566" fmla="*/ 3178440 w 12195493"/>
              <a:gd name="connsiteY566" fmla="*/ 0 h 6864575"/>
              <a:gd name="connsiteX567" fmla="*/ 0 w 12195493"/>
              <a:gd name="connsiteY567" fmla="*/ 5888266 h 6864575"/>
              <a:gd name="connsiteX568" fmla="*/ 0 w 12195493"/>
              <a:gd name="connsiteY568" fmla="*/ 5804790 h 6864575"/>
              <a:gd name="connsiteX569" fmla="*/ 3042628 w 12195493"/>
              <a:gd name="connsiteY569" fmla="*/ 0 h 6864575"/>
              <a:gd name="connsiteX570" fmla="*/ 3087688 w 12195493"/>
              <a:gd name="connsiteY570" fmla="*/ 0 h 6864575"/>
              <a:gd name="connsiteX571" fmla="*/ 0 w 12195493"/>
              <a:gd name="connsiteY571" fmla="*/ 5720139 h 6864575"/>
              <a:gd name="connsiteX572" fmla="*/ 0 w 12195493"/>
              <a:gd name="connsiteY572" fmla="*/ 5636664 h 6864575"/>
              <a:gd name="connsiteX573" fmla="*/ 2951875 w 12195493"/>
              <a:gd name="connsiteY573" fmla="*/ 0 h 6864575"/>
              <a:gd name="connsiteX574" fmla="*/ 2997568 w 12195493"/>
              <a:gd name="connsiteY574" fmla="*/ 0 h 6864575"/>
              <a:gd name="connsiteX575" fmla="*/ 0 w 12195493"/>
              <a:gd name="connsiteY575" fmla="*/ 5553191 h 6864575"/>
              <a:gd name="connsiteX576" fmla="*/ 0 w 12195493"/>
              <a:gd name="connsiteY576" fmla="*/ 5468540 h 6864575"/>
              <a:gd name="connsiteX577" fmla="*/ 2861758 w 12195493"/>
              <a:gd name="connsiteY577" fmla="*/ 0 h 6864575"/>
              <a:gd name="connsiteX578" fmla="*/ 2906817 w 12195493"/>
              <a:gd name="connsiteY578" fmla="*/ 0 h 6864575"/>
              <a:gd name="connsiteX579" fmla="*/ 0 w 12195493"/>
              <a:gd name="connsiteY579" fmla="*/ 5385065 h 6864575"/>
              <a:gd name="connsiteX580" fmla="*/ 0 w 12195493"/>
              <a:gd name="connsiteY580" fmla="*/ 5301591 h 6864575"/>
              <a:gd name="connsiteX581" fmla="*/ 2771006 w 12195493"/>
              <a:gd name="connsiteY581" fmla="*/ 0 h 6864575"/>
              <a:gd name="connsiteX582" fmla="*/ 2816063 w 12195493"/>
              <a:gd name="connsiteY582" fmla="*/ 0 h 6864575"/>
              <a:gd name="connsiteX583" fmla="*/ 0 w 12195493"/>
              <a:gd name="connsiteY583" fmla="*/ 5216940 h 6864575"/>
              <a:gd name="connsiteX584" fmla="*/ 0 w 12195493"/>
              <a:gd name="connsiteY584" fmla="*/ 5133465 h 6864575"/>
              <a:gd name="connsiteX585" fmla="*/ 2680252 w 12195493"/>
              <a:gd name="connsiteY585" fmla="*/ 0 h 6864575"/>
              <a:gd name="connsiteX586" fmla="*/ 2725947 w 12195493"/>
              <a:gd name="connsiteY586" fmla="*/ 0 h 6864575"/>
              <a:gd name="connsiteX587" fmla="*/ 0 w 12195493"/>
              <a:gd name="connsiteY587" fmla="*/ 5049990 h 6864575"/>
              <a:gd name="connsiteX588" fmla="*/ 0 w 12195493"/>
              <a:gd name="connsiteY588" fmla="*/ 4965339 h 6864575"/>
              <a:gd name="connsiteX589" fmla="*/ 2590133 w 12195493"/>
              <a:gd name="connsiteY589" fmla="*/ 0 h 6864575"/>
              <a:gd name="connsiteX590" fmla="*/ 2635194 w 12195493"/>
              <a:gd name="connsiteY590" fmla="*/ 0 h 6864575"/>
              <a:gd name="connsiteX591" fmla="*/ 0 w 12195493"/>
              <a:gd name="connsiteY591" fmla="*/ 4881864 h 6864575"/>
              <a:gd name="connsiteX592" fmla="*/ 0 w 12195493"/>
              <a:gd name="connsiteY592" fmla="*/ 4798390 h 6864575"/>
              <a:gd name="connsiteX593" fmla="*/ 2499381 w 12195493"/>
              <a:gd name="connsiteY593" fmla="*/ 0 h 6864575"/>
              <a:gd name="connsiteX594" fmla="*/ 2544441 w 12195493"/>
              <a:gd name="connsiteY594" fmla="*/ 0 h 6864575"/>
              <a:gd name="connsiteX595" fmla="*/ 0 w 12195493"/>
              <a:gd name="connsiteY595" fmla="*/ 4713738 h 6864575"/>
              <a:gd name="connsiteX596" fmla="*/ 0 w 12195493"/>
              <a:gd name="connsiteY596" fmla="*/ 4630265 h 6864575"/>
              <a:gd name="connsiteX597" fmla="*/ 2408629 w 12195493"/>
              <a:gd name="connsiteY597" fmla="*/ 0 h 6864575"/>
              <a:gd name="connsiteX598" fmla="*/ 2454321 w 12195493"/>
              <a:gd name="connsiteY598" fmla="*/ 0 h 6864575"/>
              <a:gd name="connsiteX599" fmla="*/ 0 w 12195493"/>
              <a:gd name="connsiteY599" fmla="*/ 4546789 h 6864575"/>
              <a:gd name="connsiteX600" fmla="*/ 0 w 12195493"/>
              <a:gd name="connsiteY600" fmla="*/ 4462140 h 6864575"/>
              <a:gd name="connsiteX601" fmla="*/ 2318509 w 12195493"/>
              <a:gd name="connsiteY601" fmla="*/ 0 h 6864575"/>
              <a:gd name="connsiteX602" fmla="*/ 2363569 w 12195493"/>
              <a:gd name="connsiteY602" fmla="*/ 0 h 6864575"/>
              <a:gd name="connsiteX603" fmla="*/ 0 w 12195493"/>
              <a:gd name="connsiteY603" fmla="*/ 4378664 h 6864575"/>
              <a:gd name="connsiteX604" fmla="*/ 0 w 12195493"/>
              <a:gd name="connsiteY604" fmla="*/ 4295189 h 6864575"/>
              <a:gd name="connsiteX605" fmla="*/ 2227757 w 12195493"/>
              <a:gd name="connsiteY605" fmla="*/ 0 h 6864575"/>
              <a:gd name="connsiteX606" fmla="*/ 2272816 w 12195493"/>
              <a:gd name="connsiteY606" fmla="*/ 0 h 6864575"/>
              <a:gd name="connsiteX607" fmla="*/ 0 w 12195493"/>
              <a:gd name="connsiteY607" fmla="*/ 4210539 h 6864575"/>
              <a:gd name="connsiteX608" fmla="*/ 0 w 12195493"/>
              <a:gd name="connsiteY608" fmla="*/ 4127064 h 6864575"/>
              <a:gd name="connsiteX609" fmla="*/ 2137004 w 12195493"/>
              <a:gd name="connsiteY609" fmla="*/ 0 h 6864575"/>
              <a:gd name="connsiteX610" fmla="*/ 2182699 w 12195493"/>
              <a:gd name="connsiteY610" fmla="*/ 0 h 6864575"/>
              <a:gd name="connsiteX611" fmla="*/ 0 w 12195493"/>
              <a:gd name="connsiteY611" fmla="*/ 4043589 h 6864575"/>
              <a:gd name="connsiteX612" fmla="*/ 0 w 12195493"/>
              <a:gd name="connsiteY612" fmla="*/ 3958938 h 6864575"/>
              <a:gd name="connsiteX613" fmla="*/ 2046887 w 12195493"/>
              <a:gd name="connsiteY613" fmla="*/ 0 h 6864575"/>
              <a:gd name="connsiteX614" fmla="*/ 2091947 w 12195493"/>
              <a:gd name="connsiteY614" fmla="*/ 0 h 6864575"/>
              <a:gd name="connsiteX615" fmla="*/ 0 w 12195493"/>
              <a:gd name="connsiteY615" fmla="*/ 3875464 h 6864575"/>
              <a:gd name="connsiteX616" fmla="*/ 0 w 12195493"/>
              <a:gd name="connsiteY616" fmla="*/ 3791989 h 6864575"/>
              <a:gd name="connsiteX617" fmla="*/ 1956133 w 12195493"/>
              <a:gd name="connsiteY617" fmla="*/ 0 h 6864575"/>
              <a:gd name="connsiteX618" fmla="*/ 2001193 w 12195493"/>
              <a:gd name="connsiteY618" fmla="*/ 0 h 6864575"/>
              <a:gd name="connsiteX619" fmla="*/ 0 w 12195493"/>
              <a:gd name="connsiteY619" fmla="*/ 3707338 h 6864575"/>
              <a:gd name="connsiteX620" fmla="*/ 0 w 12195493"/>
              <a:gd name="connsiteY620" fmla="*/ 3623863 h 6864575"/>
              <a:gd name="connsiteX621" fmla="*/ 1865381 w 12195493"/>
              <a:gd name="connsiteY621" fmla="*/ 0 h 6864575"/>
              <a:gd name="connsiteX622" fmla="*/ 1911074 w 12195493"/>
              <a:gd name="connsiteY622" fmla="*/ 0 h 6864575"/>
              <a:gd name="connsiteX623" fmla="*/ 0 w 12195493"/>
              <a:gd name="connsiteY623" fmla="*/ 3540388 h 6864575"/>
              <a:gd name="connsiteX624" fmla="*/ 0 w 12195493"/>
              <a:gd name="connsiteY624" fmla="*/ 3455738 h 6864575"/>
              <a:gd name="connsiteX625" fmla="*/ 1775262 w 12195493"/>
              <a:gd name="connsiteY625" fmla="*/ 0 h 6864575"/>
              <a:gd name="connsiteX626" fmla="*/ 1820322 w 12195493"/>
              <a:gd name="connsiteY626" fmla="*/ 0 h 6864575"/>
              <a:gd name="connsiteX627" fmla="*/ 0 w 12195493"/>
              <a:gd name="connsiteY627" fmla="*/ 3372264 h 6864575"/>
              <a:gd name="connsiteX628" fmla="*/ 0 w 12195493"/>
              <a:gd name="connsiteY628" fmla="*/ 3288788 h 6864575"/>
              <a:gd name="connsiteX629" fmla="*/ 1684509 w 12195493"/>
              <a:gd name="connsiteY629" fmla="*/ 0 h 6864575"/>
              <a:gd name="connsiteX630" fmla="*/ 1729570 w 12195493"/>
              <a:gd name="connsiteY630" fmla="*/ 0 h 6864575"/>
              <a:gd name="connsiteX631" fmla="*/ 0 w 12195493"/>
              <a:gd name="connsiteY631" fmla="*/ 3204139 h 6864575"/>
              <a:gd name="connsiteX632" fmla="*/ 0 w 12195493"/>
              <a:gd name="connsiteY632" fmla="*/ 3120663 h 6864575"/>
              <a:gd name="connsiteX633" fmla="*/ 1593757 w 12195493"/>
              <a:gd name="connsiteY633" fmla="*/ 0 h 6864575"/>
              <a:gd name="connsiteX634" fmla="*/ 1639450 w 12195493"/>
              <a:gd name="connsiteY634" fmla="*/ 0 h 6864575"/>
              <a:gd name="connsiteX635" fmla="*/ 0 w 12195493"/>
              <a:gd name="connsiteY635" fmla="*/ 3037188 h 6864575"/>
              <a:gd name="connsiteX636" fmla="*/ 0 w 12195493"/>
              <a:gd name="connsiteY636" fmla="*/ 2952538 h 6864575"/>
              <a:gd name="connsiteX637" fmla="*/ 1503640 w 12195493"/>
              <a:gd name="connsiteY637" fmla="*/ 0 h 6864575"/>
              <a:gd name="connsiteX638" fmla="*/ 1548699 w 12195493"/>
              <a:gd name="connsiteY638" fmla="*/ 0 h 6864575"/>
              <a:gd name="connsiteX639" fmla="*/ 0 w 12195493"/>
              <a:gd name="connsiteY639" fmla="*/ 2869063 h 6864575"/>
              <a:gd name="connsiteX640" fmla="*/ 0 w 12195493"/>
              <a:gd name="connsiteY640" fmla="*/ 2785588 h 6864575"/>
              <a:gd name="connsiteX641" fmla="*/ 1412888 w 12195493"/>
              <a:gd name="connsiteY641" fmla="*/ 0 h 6864575"/>
              <a:gd name="connsiteX642" fmla="*/ 1457945 w 12195493"/>
              <a:gd name="connsiteY642" fmla="*/ 0 h 6864575"/>
              <a:gd name="connsiteX643" fmla="*/ 0 w 12195493"/>
              <a:gd name="connsiteY643" fmla="*/ 2700937 h 6864575"/>
              <a:gd name="connsiteX644" fmla="*/ 0 w 12195493"/>
              <a:gd name="connsiteY644" fmla="*/ 2617464 h 6864575"/>
              <a:gd name="connsiteX645" fmla="*/ 1322134 w 12195493"/>
              <a:gd name="connsiteY645" fmla="*/ 0 h 6864575"/>
              <a:gd name="connsiteX646" fmla="*/ 1367827 w 12195493"/>
              <a:gd name="connsiteY646" fmla="*/ 0 h 6864575"/>
              <a:gd name="connsiteX647" fmla="*/ 0 w 12195493"/>
              <a:gd name="connsiteY647" fmla="*/ 2533988 h 6864575"/>
              <a:gd name="connsiteX648" fmla="*/ 0 w 12195493"/>
              <a:gd name="connsiteY648" fmla="*/ 2449337 h 6864575"/>
              <a:gd name="connsiteX649" fmla="*/ 1232016 w 12195493"/>
              <a:gd name="connsiteY649" fmla="*/ 0 h 6864575"/>
              <a:gd name="connsiteX650" fmla="*/ 1277075 w 12195493"/>
              <a:gd name="connsiteY650" fmla="*/ 0 h 6864575"/>
              <a:gd name="connsiteX651" fmla="*/ 0 w 12195493"/>
              <a:gd name="connsiteY651" fmla="*/ 2365863 h 6864575"/>
              <a:gd name="connsiteX652" fmla="*/ 0 w 12195493"/>
              <a:gd name="connsiteY652" fmla="*/ 2282389 h 6864575"/>
              <a:gd name="connsiteX653" fmla="*/ 1141263 w 12195493"/>
              <a:gd name="connsiteY653" fmla="*/ 0 h 6864575"/>
              <a:gd name="connsiteX654" fmla="*/ 1186322 w 12195493"/>
              <a:gd name="connsiteY654" fmla="*/ 0 h 6864575"/>
              <a:gd name="connsiteX655" fmla="*/ 0 w 12195493"/>
              <a:gd name="connsiteY655" fmla="*/ 2197738 h 6864575"/>
              <a:gd name="connsiteX656" fmla="*/ 0 w 12195493"/>
              <a:gd name="connsiteY656" fmla="*/ 2114262 h 6864575"/>
              <a:gd name="connsiteX657" fmla="*/ 1050510 w 12195493"/>
              <a:gd name="connsiteY657" fmla="*/ 0 h 6864575"/>
              <a:gd name="connsiteX658" fmla="*/ 1096205 w 12195493"/>
              <a:gd name="connsiteY658" fmla="*/ 0 h 6864575"/>
              <a:gd name="connsiteX659" fmla="*/ 0 w 12195493"/>
              <a:gd name="connsiteY659" fmla="*/ 2030789 h 6864575"/>
              <a:gd name="connsiteX660" fmla="*/ 0 w 12195493"/>
              <a:gd name="connsiteY660" fmla="*/ 1946138 h 6864575"/>
              <a:gd name="connsiteX661" fmla="*/ 960394 w 12195493"/>
              <a:gd name="connsiteY661" fmla="*/ 0 h 6864575"/>
              <a:gd name="connsiteX662" fmla="*/ 1005451 w 12195493"/>
              <a:gd name="connsiteY662" fmla="*/ 0 h 6864575"/>
              <a:gd name="connsiteX663" fmla="*/ 0 w 12195493"/>
              <a:gd name="connsiteY663" fmla="*/ 1862662 h 6864575"/>
              <a:gd name="connsiteX664" fmla="*/ 0 w 12195493"/>
              <a:gd name="connsiteY664" fmla="*/ 1779188 h 6864575"/>
              <a:gd name="connsiteX665" fmla="*/ 869639 w 12195493"/>
              <a:gd name="connsiteY665" fmla="*/ 0 h 6864575"/>
              <a:gd name="connsiteX666" fmla="*/ 914698 w 12195493"/>
              <a:gd name="connsiteY666" fmla="*/ 0 h 6864575"/>
              <a:gd name="connsiteX667" fmla="*/ 0 w 12195493"/>
              <a:gd name="connsiteY667" fmla="*/ 1694537 h 6864575"/>
              <a:gd name="connsiteX668" fmla="*/ 0 w 12195493"/>
              <a:gd name="connsiteY668" fmla="*/ 1611062 h 6864575"/>
              <a:gd name="connsiteX669" fmla="*/ 778886 w 12195493"/>
              <a:gd name="connsiteY669" fmla="*/ 0 h 6864575"/>
              <a:gd name="connsiteX670" fmla="*/ 824580 w 12195493"/>
              <a:gd name="connsiteY670" fmla="*/ 0 h 6864575"/>
              <a:gd name="connsiteX671" fmla="*/ 0 w 12195493"/>
              <a:gd name="connsiteY671" fmla="*/ 1527587 h 6864575"/>
              <a:gd name="connsiteX672" fmla="*/ 0 w 12195493"/>
              <a:gd name="connsiteY672" fmla="*/ 1442937 h 6864575"/>
              <a:gd name="connsiteX673" fmla="*/ 688768 w 12195493"/>
              <a:gd name="connsiteY673" fmla="*/ 0 h 6864575"/>
              <a:gd name="connsiteX674" fmla="*/ 733828 w 12195493"/>
              <a:gd name="connsiteY674" fmla="*/ 0 h 6864575"/>
              <a:gd name="connsiteX675" fmla="*/ 0 w 12195493"/>
              <a:gd name="connsiteY675" fmla="*/ 1359463 h 6864575"/>
              <a:gd name="connsiteX676" fmla="*/ 0 w 12195493"/>
              <a:gd name="connsiteY676" fmla="*/ 1275987 h 6864575"/>
              <a:gd name="connsiteX677" fmla="*/ 598016 w 12195493"/>
              <a:gd name="connsiteY677" fmla="*/ 0 h 6864575"/>
              <a:gd name="connsiteX678" fmla="*/ 643076 w 12195493"/>
              <a:gd name="connsiteY678" fmla="*/ 0 h 6864575"/>
              <a:gd name="connsiteX679" fmla="*/ 0 w 12195493"/>
              <a:gd name="connsiteY679" fmla="*/ 1191338 h 6864575"/>
              <a:gd name="connsiteX680" fmla="*/ 0 w 12195493"/>
              <a:gd name="connsiteY680" fmla="*/ 1107863 h 6864575"/>
              <a:gd name="connsiteX681" fmla="*/ 507263 w 12195493"/>
              <a:gd name="connsiteY681" fmla="*/ 0 h 6864575"/>
              <a:gd name="connsiteX682" fmla="*/ 552957 w 12195493"/>
              <a:gd name="connsiteY682" fmla="*/ 0 h 6864575"/>
              <a:gd name="connsiteX683" fmla="*/ 0 w 12195493"/>
              <a:gd name="connsiteY683" fmla="*/ 1024388 h 6864575"/>
              <a:gd name="connsiteX684" fmla="*/ 0 w 12195493"/>
              <a:gd name="connsiteY684" fmla="*/ 939737 h 6864575"/>
              <a:gd name="connsiteX685" fmla="*/ 417145 w 12195493"/>
              <a:gd name="connsiteY685" fmla="*/ 0 h 6864575"/>
              <a:gd name="connsiteX686" fmla="*/ 462204 w 12195493"/>
              <a:gd name="connsiteY686" fmla="*/ 0 h 6864575"/>
              <a:gd name="connsiteX687" fmla="*/ 0 w 12195493"/>
              <a:gd name="connsiteY687" fmla="*/ 856262 h 6864575"/>
              <a:gd name="connsiteX688" fmla="*/ 0 w 12195493"/>
              <a:gd name="connsiteY688" fmla="*/ 772788 h 6864575"/>
              <a:gd name="connsiteX689" fmla="*/ 326392 w 12195493"/>
              <a:gd name="connsiteY689" fmla="*/ 0 h 6864575"/>
              <a:gd name="connsiteX690" fmla="*/ 371451 w 12195493"/>
              <a:gd name="connsiteY690" fmla="*/ 0 h 6864575"/>
              <a:gd name="connsiteX691" fmla="*/ 0 w 12195493"/>
              <a:gd name="connsiteY691" fmla="*/ 688136 h 6864575"/>
              <a:gd name="connsiteX692" fmla="*/ 0 w 12195493"/>
              <a:gd name="connsiteY692" fmla="*/ 604661 h 6864575"/>
              <a:gd name="connsiteX693" fmla="*/ 235640 w 12195493"/>
              <a:gd name="connsiteY693" fmla="*/ 0 h 6864575"/>
              <a:gd name="connsiteX694" fmla="*/ 281333 w 12195493"/>
              <a:gd name="connsiteY694" fmla="*/ 0 h 6864575"/>
              <a:gd name="connsiteX695" fmla="*/ 0 w 12195493"/>
              <a:gd name="connsiteY695" fmla="*/ 521187 h 6864575"/>
              <a:gd name="connsiteX696" fmla="*/ 0 w 12195493"/>
              <a:gd name="connsiteY696" fmla="*/ 436537 h 6864575"/>
              <a:gd name="connsiteX697" fmla="*/ 145521 w 12195493"/>
              <a:gd name="connsiteY697" fmla="*/ 0 h 6864575"/>
              <a:gd name="connsiteX698" fmla="*/ 190580 w 12195493"/>
              <a:gd name="connsiteY698" fmla="*/ 0 h 6864575"/>
              <a:gd name="connsiteX699" fmla="*/ 0 w 12195493"/>
              <a:gd name="connsiteY699" fmla="*/ 353061 h 6864575"/>
              <a:gd name="connsiteX700" fmla="*/ 0 w 12195493"/>
              <a:gd name="connsiteY700" fmla="*/ 269587 h 6864575"/>
              <a:gd name="connsiteX701" fmla="*/ 54769 w 12195493"/>
              <a:gd name="connsiteY701" fmla="*/ 0 h 6864575"/>
              <a:gd name="connsiteX702" fmla="*/ 99828 w 12195493"/>
              <a:gd name="connsiteY702" fmla="*/ 0 h 6864575"/>
              <a:gd name="connsiteX703" fmla="*/ 0 w 12195493"/>
              <a:gd name="connsiteY703" fmla="*/ 184937 h 6864575"/>
              <a:gd name="connsiteX704" fmla="*/ 0 w 12195493"/>
              <a:gd name="connsiteY704" fmla="*/ 101462 h 6864575"/>
              <a:gd name="connsiteX705" fmla="*/ 0 w 12195493"/>
              <a:gd name="connsiteY705" fmla="*/ 0 h 6864575"/>
              <a:gd name="connsiteX706" fmla="*/ 9709 w 12195493"/>
              <a:gd name="connsiteY706" fmla="*/ 0 h 6864575"/>
              <a:gd name="connsiteX707" fmla="*/ 0 w 12195493"/>
              <a:gd name="connsiteY707" fmla="*/ 17986 h 686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</a:cxnLst>
            <a:rect l="l" t="t" r="r" b="b"/>
            <a:pathLst>
              <a:path w="12195493" h="6864575">
                <a:moveTo>
                  <a:pt x="12195493" y="6862256"/>
                </a:moveTo>
                <a:lnTo>
                  <a:pt x="12195493" y="6864575"/>
                </a:lnTo>
                <a:lnTo>
                  <a:pt x="12194241" y="6864575"/>
                </a:lnTo>
                <a:close/>
                <a:moveTo>
                  <a:pt x="12195493" y="6695306"/>
                </a:moveTo>
                <a:lnTo>
                  <a:pt x="12195493" y="6778783"/>
                </a:lnTo>
                <a:lnTo>
                  <a:pt x="12149183" y="6864575"/>
                </a:lnTo>
                <a:lnTo>
                  <a:pt x="12104123" y="6864575"/>
                </a:lnTo>
                <a:close/>
                <a:moveTo>
                  <a:pt x="12195493" y="6527179"/>
                </a:moveTo>
                <a:lnTo>
                  <a:pt x="12195493" y="6610655"/>
                </a:lnTo>
                <a:lnTo>
                  <a:pt x="12058429" y="6864575"/>
                </a:lnTo>
                <a:lnTo>
                  <a:pt x="12013369" y="6864575"/>
                </a:lnTo>
                <a:close/>
                <a:moveTo>
                  <a:pt x="12195493" y="6359056"/>
                </a:moveTo>
                <a:lnTo>
                  <a:pt x="12195493" y="6443706"/>
                </a:lnTo>
                <a:lnTo>
                  <a:pt x="11968311" y="6864575"/>
                </a:lnTo>
                <a:lnTo>
                  <a:pt x="11922618" y="6864575"/>
                </a:lnTo>
                <a:close/>
                <a:moveTo>
                  <a:pt x="12195493" y="6192106"/>
                </a:moveTo>
                <a:lnTo>
                  <a:pt x="12195493" y="6275580"/>
                </a:lnTo>
                <a:lnTo>
                  <a:pt x="11877558" y="6864575"/>
                </a:lnTo>
                <a:lnTo>
                  <a:pt x="11832499" y="6864575"/>
                </a:lnTo>
                <a:close/>
                <a:moveTo>
                  <a:pt x="12195493" y="6023981"/>
                </a:moveTo>
                <a:lnTo>
                  <a:pt x="12195493" y="6107454"/>
                </a:lnTo>
                <a:lnTo>
                  <a:pt x="11786805" y="6864575"/>
                </a:lnTo>
                <a:lnTo>
                  <a:pt x="11741747" y="6864575"/>
                </a:lnTo>
                <a:close/>
                <a:moveTo>
                  <a:pt x="12195493" y="5855857"/>
                </a:moveTo>
                <a:lnTo>
                  <a:pt x="12195493" y="5940504"/>
                </a:lnTo>
                <a:lnTo>
                  <a:pt x="11696687" y="6864575"/>
                </a:lnTo>
                <a:lnTo>
                  <a:pt x="11650995" y="6864575"/>
                </a:lnTo>
                <a:close/>
                <a:moveTo>
                  <a:pt x="12195493" y="5688906"/>
                </a:moveTo>
                <a:lnTo>
                  <a:pt x="12195493" y="5772379"/>
                </a:lnTo>
                <a:lnTo>
                  <a:pt x="11605934" y="6864575"/>
                </a:lnTo>
                <a:lnTo>
                  <a:pt x="11560876" y="6864575"/>
                </a:lnTo>
                <a:close/>
                <a:moveTo>
                  <a:pt x="12195493" y="5520780"/>
                </a:moveTo>
                <a:lnTo>
                  <a:pt x="12195493" y="5604254"/>
                </a:lnTo>
                <a:lnTo>
                  <a:pt x="11515181" y="6864575"/>
                </a:lnTo>
                <a:lnTo>
                  <a:pt x="11470123" y="6864575"/>
                </a:lnTo>
                <a:close/>
                <a:moveTo>
                  <a:pt x="12195493" y="5352654"/>
                </a:moveTo>
                <a:lnTo>
                  <a:pt x="12195493" y="5437305"/>
                </a:lnTo>
                <a:lnTo>
                  <a:pt x="11425064" y="6864575"/>
                </a:lnTo>
                <a:lnTo>
                  <a:pt x="11379370" y="6864575"/>
                </a:lnTo>
                <a:close/>
                <a:moveTo>
                  <a:pt x="12195493" y="5185706"/>
                </a:moveTo>
                <a:lnTo>
                  <a:pt x="12195493" y="5269180"/>
                </a:lnTo>
                <a:lnTo>
                  <a:pt x="11334311" y="6864575"/>
                </a:lnTo>
                <a:lnTo>
                  <a:pt x="11289253" y="6864575"/>
                </a:lnTo>
                <a:close/>
                <a:moveTo>
                  <a:pt x="12195493" y="5017580"/>
                </a:moveTo>
                <a:lnTo>
                  <a:pt x="12195493" y="5101055"/>
                </a:lnTo>
                <a:lnTo>
                  <a:pt x="11243559" y="6864575"/>
                </a:lnTo>
                <a:lnTo>
                  <a:pt x="11198500" y="6864575"/>
                </a:lnTo>
                <a:close/>
                <a:moveTo>
                  <a:pt x="12195493" y="4849453"/>
                </a:moveTo>
                <a:lnTo>
                  <a:pt x="12195493" y="4934105"/>
                </a:lnTo>
                <a:lnTo>
                  <a:pt x="11153440" y="6864575"/>
                </a:lnTo>
                <a:lnTo>
                  <a:pt x="11107746" y="6864575"/>
                </a:lnTo>
                <a:close/>
                <a:moveTo>
                  <a:pt x="12195493" y="4682506"/>
                </a:moveTo>
                <a:lnTo>
                  <a:pt x="12195493" y="4765981"/>
                </a:lnTo>
                <a:lnTo>
                  <a:pt x="11062688" y="6864575"/>
                </a:lnTo>
                <a:lnTo>
                  <a:pt x="11017630" y="6864575"/>
                </a:lnTo>
                <a:close/>
                <a:moveTo>
                  <a:pt x="12195493" y="4514379"/>
                </a:moveTo>
                <a:lnTo>
                  <a:pt x="12195493" y="4597854"/>
                </a:lnTo>
                <a:lnTo>
                  <a:pt x="10971935" y="6864575"/>
                </a:lnTo>
                <a:lnTo>
                  <a:pt x="10926876" y="6864575"/>
                </a:lnTo>
                <a:close/>
                <a:moveTo>
                  <a:pt x="12195493" y="4346255"/>
                </a:moveTo>
                <a:lnTo>
                  <a:pt x="12195493" y="4430906"/>
                </a:lnTo>
                <a:lnTo>
                  <a:pt x="10881818" y="6864575"/>
                </a:lnTo>
                <a:lnTo>
                  <a:pt x="10836123" y="6864575"/>
                </a:lnTo>
                <a:close/>
                <a:moveTo>
                  <a:pt x="12195493" y="4179304"/>
                </a:moveTo>
                <a:lnTo>
                  <a:pt x="12195493" y="4262780"/>
                </a:lnTo>
                <a:lnTo>
                  <a:pt x="10791065" y="6864575"/>
                </a:lnTo>
                <a:lnTo>
                  <a:pt x="10746005" y="6864575"/>
                </a:lnTo>
                <a:close/>
                <a:moveTo>
                  <a:pt x="12195493" y="4011178"/>
                </a:moveTo>
                <a:lnTo>
                  <a:pt x="12195493" y="4094654"/>
                </a:lnTo>
                <a:lnTo>
                  <a:pt x="10700312" y="6864575"/>
                </a:lnTo>
                <a:lnTo>
                  <a:pt x="10655252" y="6864575"/>
                </a:lnTo>
                <a:close/>
                <a:moveTo>
                  <a:pt x="12195493" y="3843054"/>
                </a:moveTo>
                <a:lnTo>
                  <a:pt x="12195493" y="3927706"/>
                </a:lnTo>
                <a:lnTo>
                  <a:pt x="10610194" y="6864575"/>
                </a:lnTo>
                <a:lnTo>
                  <a:pt x="10564500" y="6864575"/>
                </a:lnTo>
                <a:close/>
                <a:moveTo>
                  <a:pt x="12195493" y="3676104"/>
                </a:moveTo>
                <a:lnTo>
                  <a:pt x="12195493" y="3759579"/>
                </a:lnTo>
                <a:lnTo>
                  <a:pt x="10519441" y="6864575"/>
                </a:lnTo>
                <a:lnTo>
                  <a:pt x="10474381" y="6864575"/>
                </a:lnTo>
                <a:close/>
                <a:moveTo>
                  <a:pt x="12195493" y="3507980"/>
                </a:moveTo>
                <a:lnTo>
                  <a:pt x="12195493" y="3591453"/>
                </a:lnTo>
                <a:lnTo>
                  <a:pt x="10428689" y="6864575"/>
                </a:lnTo>
                <a:lnTo>
                  <a:pt x="10383631" y="6864575"/>
                </a:lnTo>
                <a:close/>
                <a:moveTo>
                  <a:pt x="12195493" y="3339854"/>
                </a:moveTo>
                <a:lnTo>
                  <a:pt x="12195493" y="3424504"/>
                </a:lnTo>
                <a:lnTo>
                  <a:pt x="10338570" y="6864575"/>
                </a:lnTo>
                <a:lnTo>
                  <a:pt x="10292877" y="6864575"/>
                </a:lnTo>
                <a:close/>
                <a:moveTo>
                  <a:pt x="12195493" y="3172904"/>
                </a:moveTo>
                <a:lnTo>
                  <a:pt x="12195493" y="3256377"/>
                </a:lnTo>
                <a:lnTo>
                  <a:pt x="10247817" y="6864575"/>
                </a:lnTo>
                <a:lnTo>
                  <a:pt x="10202759" y="6864575"/>
                </a:lnTo>
                <a:close/>
                <a:moveTo>
                  <a:pt x="12195493" y="3004780"/>
                </a:moveTo>
                <a:lnTo>
                  <a:pt x="12195493" y="3088253"/>
                </a:lnTo>
                <a:lnTo>
                  <a:pt x="10157065" y="6864575"/>
                </a:lnTo>
                <a:lnTo>
                  <a:pt x="10112006" y="6864575"/>
                </a:lnTo>
                <a:close/>
                <a:moveTo>
                  <a:pt x="12195493" y="2836653"/>
                </a:moveTo>
                <a:lnTo>
                  <a:pt x="12195493" y="2921303"/>
                </a:lnTo>
                <a:lnTo>
                  <a:pt x="10066946" y="6864575"/>
                </a:lnTo>
                <a:lnTo>
                  <a:pt x="10021253" y="6864575"/>
                </a:lnTo>
                <a:close/>
                <a:moveTo>
                  <a:pt x="12195493" y="2669703"/>
                </a:moveTo>
                <a:lnTo>
                  <a:pt x="12195493" y="2753178"/>
                </a:lnTo>
                <a:lnTo>
                  <a:pt x="9976193" y="6864575"/>
                </a:lnTo>
                <a:lnTo>
                  <a:pt x="9931135" y="6864575"/>
                </a:lnTo>
                <a:close/>
                <a:moveTo>
                  <a:pt x="12195493" y="2501579"/>
                </a:moveTo>
                <a:lnTo>
                  <a:pt x="12195493" y="2585054"/>
                </a:lnTo>
                <a:lnTo>
                  <a:pt x="9885442" y="6864575"/>
                </a:lnTo>
                <a:lnTo>
                  <a:pt x="9840382" y="6864575"/>
                </a:lnTo>
                <a:close/>
                <a:moveTo>
                  <a:pt x="12195493" y="2333451"/>
                </a:moveTo>
                <a:lnTo>
                  <a:pt x="12195493" y="2417640"/>
                </a:lnTo>
                <a:lnTo>
                  <a:pt x="9794711" y="6864575"/>
                </a:lnTo>
                <a:lnTo>
                  <a:pt x="9749629" y="6864575"/>
                </a:lnTo>
                <a:close/>
                <a:moveTo>
                  <a:pt x="12195493" y="2165327"/>
                </a:moveTo>
                <a:lnTo>
                  <a:pt x="12195493" y="2249978"/>
                </a:lnTo>
                <a:lnTo>
                  <a:pt x="9704571" y="6864575"/>
                </a:lnTo>
                <a:lnTo>
                  <a:pt x="9658876" y="6864575"/>
                </a:lnTo>
                <a:close/>
                <a:moveTo>
                  <a:pt x="12195493" y="1998377"/>
                </a:moveTo>
                <a:lnTo>
                  <a:pt x="12195493" y="2081854"/>
                </a:lnTo>
                <a:lnTo>
                  <a:pt x="9613818" y="6864575"/>
                </a:lnTo>
                <a:lnTo>
                  <a:pt x="9568758" y="6864575"/>
                </a:lnTo>
                <a:close/>
                <a:moveTo>
                  <a:pt x="12195493" y="1830252"/>
                </a:moveTo>
                <a:lnTo>
                  <a:pt x="12195493" y="1913727"/>
                </a:lnTo>
                <a:lnTo>
                  <a:pt x="9523066" y="6864575"/>
                </a:lnTo>
                <a:lnTo>
                  <a:pt x="9478005" y="6864575"/>
                </a:lnTo>
                <a:close/>
                <a:moveTo>
                  <a:pt x="12195493" y="1662126"/>
                </a:moveTo>
                <a:lnTo>
                  <a:pt x="12195493" y="1746777"/>
                </a:lnTo>
                <a:lnTo>
                  <a:pt x="9432948" y="6864575"/>
                </a:lnTo>
                <a:lnTo>
                  <a:pt x="9387254" y="6864575"/>
                </a:lnTo>
                <a:close/>
                <a:moveTo>
                  <a:pt x="12195493" y="1495179"/>
                </a:moveTo>
                <a:lnTo>
                  <a:pt x="12195493" y="1578652"/>
                </a:lnTo>
                <a:lnTo>
                  <a:pt x="9342194" y="6864575"/>
                </a:lnTo>
                <a:lnTo>
                  <a:pt x="9297134" y="6864575"/>
                </a:lnTo>
                <a:close/>
                <a:moveTo>
                  <a:pt x="12195493" y="1327052"/>
                </a:moveTo>
                <a:lnTo>
                  <a:pt x="12195493" y="1410525"/>
                </a:lnTo>
                <a:lnTo>
                  <a:pt x="9251441" y="6864575"/>
                </a:lnTo>
                <a:lnTo>
                  <a:pt x="9206383" y="6864575"/>
                </a:lnTo>
                <a:close/>
                <a:moveTo>
                  <a:pt x="12195493" y="1158928"/>
                </a:moveTo>
                <a:lnTo>
                  <a:pt x="12195493" y="1243576"/>
                </a:lnTo>
                <a:lnTo>
                  <a:pt x="9161323" y="6864575"/>
                </a:lnTo>
                <a:lnTo>
                  <a:pt x="9115631" y="6864575"/>
                </a:lnTo>
                <a:close/>
                <a:moveTo>
                  <a:pt x="12195493" y="991978"/>
                </a:moveTo>
                <a:lnTo>
                  <a:pt x="12195493" y="1075452"/>
                </a:lnTo>
                <a:lnTo>
                  <a:pt x="9070571" y="6864575"/>
                </a:lnTo>
                <a:lnTo>
                  <a:pt x="9025513" y="6864575"/>
                </a:lnTo>
                <a:close/>
                <a:moveTo>
                  <a:pt x="12195493" y="823851"/>
                </a:moveTo>
                <a:lnTo>
                  <a:pt x="12195493" y="907327"/>
                </a:lnTo>
                <a:lnTo>
                  <a:pt x="8979817" y="6864575"/>
                </a:lnTo>
                <a:lnTo>
                  <a:pt x="8934759" y="6864575"/>
                </a:lnTo>
                <a:close/>
                <a:moveTo>
                  <a:pt x="12195493" y="655726"/>
                </a:moveTo>
                <a:lnTo>
                  <a:pt x="12195493" y="740374"/>
                </a:lnTo>
                <a:lnTo>
                  <a:pt x="8889699" y="6864575"/>
                </a:lnTo>
                <a:lnTo>
                  <a:pt x="8844006" y="6864575"/>
                </a:lnTo>
                <a:close/>
                <a:moveTo>
                  <a:pt x="12195493" y="488777"/>
                </a:moveTo>
                <a:lnTo>
                  <a:pt x="12195493" y="572253"/>
                </a:lnTo>
                <a:lnTo>
                  <a:pt x="8798946" y="6864575"/>
                </a:lnTo>
                <a:lnTo>
                  <a:pt x="8753889" y="6864575"/>
                </a:lnTo>
                <a:close/>
                <a:moveTo>
                  <a:pt x="12195493" y="320649"/>
                </a:moveTo>
                <a:lnTo>
                  <a:pt x="12195493" y="404126"/>
                </a:lnTo>
                <a:lnTo>
                  <a:pt x="8708195" y="6864575"/>
                </a:lnTo>
                <a:lnTo>
                  <a:pt x="8663135" y="6864575"/>
                </a:lnTo>
                <a:close/>
                <a:moveTo>
                  <a:pt x="12195493" y="152525"/>
                </a:moveTo>
                <a:lnTo>
                  <a:pt x="12195493" y="237177"/>
                </a:lnTo>
                <a:lnTo>
                  <a:pt x="8618076" y="6864575"/>
                </a:lnTo>
                <a:lnTo>
                  <a:pt x="8572382" y="6864575"/>
                </a:lnTo>
                <a:close/>
                <a:moveTo>
                  <a:pt x="12187707" y="0"/>
                </a:moveTo>
                <a:lnTo>
                  <a:pt x="12195493" y="0"/>
                </a:lnTo>
                <a:lnTo>
                  <a:pt x="12195493" y="69053"/>
                </a:lnTo>
                <a:lnTo>
                  <a:pt x="8527327" y="6864575"/>
                </a:lnTo>
                <a:lnTo>
                  <a:pt x="8482266" y="6864575"/>
                </a:lnTo>
                <a:close/>
                <a:moveTo>
                  <a:pt x="12096954" y="0"/>
                </a:moveTo>
                <a:lnTo>
                  <a:pt x="12142013" y="0"/>
                </a:lnTo>
                <a:lnTo>
                  <a:pt x="8436573" y="6864575"/>
                </a:lnTo>
                <a:lnTo>
                  <a:pt x="8391513" y="6864575"/>
                </a:lnTo>
                <a:close/>
                <a:moveTo>
                  <a:pt x="12006203" y="0"/>
                </a:moveTo>
                <a:lnTo>
                  <a:pt x="12051895" y="0"/>
                </a:lnTo>
                <a:lnTo>
                  <a:pt x="8346455" y="6864575"/>
                </a:lnTo>
                <a:lnTo>
                  <a:pt x="8300759" y="6864575"/>
                </a:lnTo>
                <a:close/>
                <a:moveTo>
                  <a:pt x="11916083" y="0"/>
                </a:moveTo>
                <a:lnTo>
                  <a:pt x="11961143" y="0"/>
                </a:lnTo>
                <a:lnTo>
                  <a:pt x="8255703" y="6864575"/>
                </a:lnTo>
                <a:lnTo>
                  <a:pt x="8210644" y="6864575"/>
                </a:lnTo>
                <a:close/>
                <a:moveTo>
                  <a:pt x="11825331" y="0"/>
                </a:moveTo>
                <a:lnTo>
                  <a:pt x="11870389" y="0"/>
                </a:lnTo>
                <a:lnTo>
                  <a:pt x="8164950" y="6864575"/>
                </a:lnTo>
                <a:lnTo>
                  <a:pt x="8119890" y="6864575"/>
                </a:lnTo>
                <a:close/>
                <a:moveTo>
                  <a:pt x="11734579" y="0"/>
                </a:moveTo>
                <a:lnTo>
                  <a:pt x="11780271" y="0"/>
                </a:lnTo>
                <a:lnTo>
                  <a:pt x="8074832" y="6864575"/>
                </a:lnTo>
                <a:lnTo>
                  <a:pt x="8029138" y="6864575"/>
                </a:lnTo>
                <a:close/>
                <a:moveTo>
                  <a:pt x="11644461" y="0"/>
                </a:moveTo>
                <a:lnTo>
                  <a:pt x="11689519" y="0"/>
                </a:lnTo>
                <a:lnTo>
                  <a:pt x="7984078" y="6864575"/>
                </a:lnTo>
                <a:lnTo>
                  <a:pt x="7939019" y="6864575"/>
                </a:lnTo>
                <a:close/>
                <a:moveTo>
                  <a:pt x="11553707" y="0"/>
                </a:moveTo>
                <a:lnTo>
                  <a:pt x="11598765" y="0"/>
                </a:lnTo>
                <a:lnTo>
                  <a:pt x="7893326" y="6864575"/>
                </a:lnTo>
                <a:lnTo>
                  <a:pt x="7848267" y="6864575"/>
                </a:lnTo>
                <a:close/>
                <a:moveTo>
                  <a:pt x="11462955" y="0"/>
                </a:moveTo>
                <a:lnTo>
                  <a:pt x="11508648" y="0"/>
                </a:lnTo>
                <a:lnTo>
                  <a:pt x="7803208" y="6864575"/>
                </a:lnTo>
                <a:lnTo>
                  <a:pt x="7757514" y="6864575"/>
                </a:lnTo>
                <a:close/>
                <a:moveTo>
                  <a:pt x="11372837" y="0"/>
                </a:moveTo>
                <a:lnTo>
                  <a:pt x="11417895" y="0"/>
                </a:lnTo>
                <a:lnTo>
                  <a:pt x="7712456" y="6864575"/>
                </a:lnTo>
                <a:lnTo>
                  <a:pt x="7667397" y="6864575"/>
                </a:lnTo>
                <a:close/>
                <a:moveTo>
                  <a:pt x="11282084" y="0"/>
                </a:moveTo>
                <a:lnTo>
                  <a:pt x="11327143" y="0"/>
                </a:lnTo>
                <a:lnTo>
                  <a:pt x="7621703" y="6864575"/>
                </a:lnTo>
                <a:lnTo>
                  <a:pt x="7576644" y="6864575"/>
                </a:lnTo>
                <a:close/>
                <a:moveTo>
                  <a:pt x="11191332" y="0"/>
                </a:moveTo>
                <a:lnTo>
                  <a:pt x="11237024" y="0"/>
                </a:lnTo>
                <a:lnTo>
                  <a:pt x="7531585" y="6864575"/>
                </a:lnTo>
                <a:lnTo>
                  <a:pt x="7485892" y="6864575"/>
                </a:lnTo>
                <a:close/>
                <a:moveTo>
                  <a:pt x="11101214" y="0"/>
                </a:moveTo>
                <a:lnTo>
                  <a:pt x="11146274" y="0"/>
                </a:lnTo>
                <a:lnTo>
                  <a:pt x="7440833" y="6864575"/>
                </a:lnTo>
                <a:lnTo>
                  <a:pt x="7395773" y="6864575"/>
                </a:lnTo>
                <a:close/>
                <a:moveTo>
                  <a:pt x="11010461" y="0"/>
                </a:moveTo>
                <a:lnTo>
                  <a:pt x="11055521" y="0"/>
                </a:lnTo>
                <a:lnTo>
                  <a:pt x="7350079" y="6864575"/>
                </a:lnTo>
                <a:lnTo>
                  <a:pt x="7305020" y="6864575"/>
                </a:lnTo>
                <a:close/>
                <a:moveTo>
                  <a:pt x="10919708" y="0"/>
                </a:moveTo>
                <a:lnTo>
                  <a:pt x="10965403" y="0"/>
                </a:lnTo>
                <a:lnTo>
                  <a:pt x="7259962" y="6864575"/>
                </a:lnTo>
                <a:lnTo>
                  <a:pt x="7214267" y="6864575"/>
                </a:lnTo>
                <a:close/>
                <a:moveTo>
                  <a:pt x="10829590" y="0"/>
                </a:moveTo>
                <a:lnTo>
                  <a:pt x="10874650" y="0"/>
                </a:lnTo>
                <a:lnTo>
                  <a:pt x="7169209" y="6864575"/>
                </a:lnTo>
                <a:lnTo>
                  <a:pt x="7124150" y="6864575"/>
                </a:lnTo>
                <a:close/>
                <a:moveTo>
                  <a:pt x="10738837" y="0"/>
                </a:moveTo>
                <a:lnTo>
                  <a:pt x="10783897" y="0"/>
                </a:lnTo>
                <a:lnTo>
                  <a:pt x="7078457" y="6864575"/>
                </a:lnTo>
                <a:lnTo>
                  <a:pt x="7033397" y="6864575"/>
                </a:lnTo>
                <a:close/>
                <a:moveTo>
                  <a:pt x="10648086" y="0"/>
                </a:moveTo>
                <a:lnTo>
                  <a:pt x="10693779" y="0"/>
                </a:lnTo>
                <a:lnTo>
                  <a:pt x="6988338" y="6864575"/>
                </a:lnTo>
                <a:lnTo>
                  <a:pt x="6942645" y="6864575"/>
                </a:lnTo>
                <a:close/>
                <a:moveTo>
                  <a:pt x="10557966" y="0"/>
                </a:moveTo>
                <a:lnTo>
                  <a:pt x="10603026" y="0"/>
                </a:lnTo>
                <a:lnTo>
                  <a:pt x="6897585" y="6864575"/>
                </a:lnTo>
                <a:lnTo>
                  <a:pt x="6852526" y="6864575"/>
                </a:lnTo>
                <a:close/>
                <a:moveTo>
                  <a:pt x="10467215" y="0"/>
                </a:moveTo>
                <a:lnTo>
                  <a:pt x="10512273" y="0"/>
                </a:lnTo>
                <a:lnTo>
                  <a:pt x="6806833" y="6864575"/>
                </a:lnTo>
                <a:lnTo>
                  <a:pt x="6761774" y="6864575"/>
                </a:lnTo>
                <a:close/>
                <a:moveTo>
                  <a:pt x="10376462" y="0"/>
                </a:moveTo>
                <a:lnTo>
                  <a:pt x="10422155" y="0"/>
                </a:lnTo>
                <a:lnTo>
                  <a:pt x="6716713" y="6864575"/>
                </a:lnTo>
                <a:lnTo>
                  <a:pt x="6671021" y="6864575"/>
                </a:lnTo>
                <a:close/>
                <a:moveTo>
                  <a:pt x="10286344" y="0"/>
                </a:moveTo>
                <a:lnTo>
                  <a:pt x="10331402" y="0"/>
                </a:lnTo>
                <a:lnTo>
                  <a:pt x="6625961" y="6864575"/>
                </a:lnTo>
                <a:lnTo>
                  <a:pt x="6580902" y="6864575"/>
                </a:lnTo>
                <a:close/>
                <a:moveTo>
                  <a:pt x="10195591" y="0"/>
                </a:moveTo>
                <a:lnTo>
                  <a:pt x="10240649" y="0"/>
                </a:lnTo>
                <a:lnTo>
                  <a:pt x="6535207" y="6864575"/>
                </a:lnTo>
                <a:lnTo>
                  <a:pt x="6490150" y="6864575"/>
                </a:lnTo>
                <a:close/>
                <a:moveTo>
                  <a:pt x="10104838" y="0"/>
                </a:moveTo>
                <a:lnTo>
                  <a:pt x="10150531" y="0"/>
                </a:lnTo>
                <a:lnTo>
                  <a:pt x="6445090" y="6864575"/>
                </a:lnTo>
                <a:lnTo>
                  <a:pt x="6399398" y="6864575"/>
                </a:lnTo>
                <a:close/>
                <a:moveTo>
                  <a:pt x="10014720" y="0"/>
                </a:moveTo>
                <a:lnTo>
                  <a:pt x="10059778" y="0"/>
                </a:lnTo>
                <a:lnTo>
                  <a:pt x="6354338" y="6864575"/>
                </a:lnTo>
                <a:lnTo>
                  <a:pt x="6309279" y="6864575"/>
                </a:lnTo>
                <a:close/>
                <a:moveTo>
                  <a:pt x="9923967" y="0"/>
                </a:moveTo>
                <a:lnTo>
                  <a:pt x="9969027" y="0"/>
                </a:lnTo>
                <a:lnTo>
                  <a:pt x="6263586" y="6864575"/>
                </a:lnTo>
                <a:lnTo>
                  <a:pt x="6218526" y="6864575"/>
                </a:lnTo>
                <a:close/>
                <a:moveTo>
                  <a:pt x="9833214" y="0"/>
                </a:moveTo>
                <a:lnTo>
                  <a:pt x="9878908" y="0"/>
                </a:lnTo>
                <a:lnTo>
                  <a:pt x="6173465" y="6864575"/>
                </a:lnTo>
                <a:lnTo>
                  <a:pt x="6127774" y="6864575"/>
                </a:lnTo>
                <a:close/>
                <a:moveTo>
                  <a:pt x="9743096" y="0"/>
                </a:moveTo>
                <a:lnTo>
                  <a:pt x="9788156" y="0"/>
                </a:lnTo>
                <a:lnTo>
                  <a:pt x="6082714" y="6864575"/>
                </a:lnTo>
                <a:lnTo>
                  <a:pt x="6037656" y="6864575"/>
                </a:lnTo>
                <a:close/>
                <a:moveTo>
                  <a:pt x="9652343" y="0"/>
                </a:moveTo>
                <a:lnTo>
                  <a:pt x="9697403" y="0"/>
                </a:lnTo>
                <a:lnTo>
                  <a:pt x="5991960" y="6864575"/>
                </a:lnTo>
                <a:lnTo>
                  <a:pt x="5946903" y="6864575"/>
                </a:lnTo>
                <a:close/>
                <a:moveTo>
                  <a:pt x="9561590" y="0"/>
                </a:moveTo>
                <a:lnTo>
                  <a:pt x="9607285" y="0"/>
                </a:lnTo>
                <a:lnTo>
                  <a:pt x="5901844" y="6864575"/>
                </a:lnTo>
                <a:lnTo>
                  <a:pt x="5856150" y="6864575"/>
                </a:lnTo>
                <a:close/>
                <a:moveTo>
                  <a:pt x="9471473" y="0"/>
                </a:moveTo>
                <a:lnTo>
                  <a:pt x="9516532" y="0"/>
                </a:lnTo>
                <a:lnTo>
                  <a:pt x="5811092" y="6864575"/>
                </a:lnTo>
                <a:lnTo>
                  <a:pt x="5766033" y="6864575"/>
                </a:lnTo>
                <a:close/>
                <a:moveTo>
                  <a:pt x="9380720" y="0"/>
                </a:moveTo>
                <a:lnTo>
                  <a:pt x="9425779" y="0"/>
                </a:lnTo>
                <a:lnTo>
                  <a:pt x="5720339" y="6864575"/>
                </a:lnTo>
                <a:lnTo>
                  <a:pt x="5675280" y="6864575"/>
                </a:lnTo>
                <a:close/>
                <a:moveTo>
                  <a:pt x="9289968" y="0"/>
                </a:moveTo>
                <a:lnTo>
                  <a:pt x="9335662" y="0"/>
                </a:lnTo>
                <a:lnTo>
                  <a:pt x="5630221" y="6864575"/>
                </a:lnTo>
                <a:lnTo>
                  <a:pt x="5584528" y="6864575"/>
                </a:lnTo>
                <a:close/>
                <a:moveTo>
                  <a:pt x="9199849" y="0"/>
                </a:moveTo>
                <a:lnTo>
                  <a:pt x="9244909" y="0"/>
                </a:lnTo>
                <a:lnTo>
                  <a:pt x="5539467" y="6864575"/>
                </a:lnTo>
                <a:lnTo>
                  <a:pt x="5494408" y="6864575"/>
                </a:lnTo>
                <a:close/>
                <a:moveTo>
                  <a:pt x="9109097" y="0"/>
                </a:moveTo>
                <a:lnTo>
                  <a:pt x="9154155" y="0"/>
                </a:lnTo>
                <a:lnTo>
                  <a:pt x="5448715" y="6864575"/>
                </a:lnTo>
                <a:lnTo>
                  <a:pt x="5403656" y="6864575"/>
                </a:lnTo>
                <a:close/>
                <a:moveTo>
                  <a:pt x="9018344" y="0"/>
                </a:moveTo>
                <a:lnTo>
                  <a:pt x="9064038" y="0"/>
                </a:lnTo>
                <a:lnTo>
                  <a:pt x="5358597" y="6864575"/>
                </a:lnTo>
                <a:lnTo>
                  <a:pt x="5312903" y="6864575"/>
                </a:lnTo>
                <a:close/>
                <a:moveTo>
                  <a:pt x="8928227" y="0"/>
                </a:moveTo>
                <a:lnTo>
                  <a:pt x="8973285" y="0"/>
                </a:lnTo>
                <a:lnTo>
                  <a:pt x="5267845" y="6864575"/>
                </a:lnTo>
                <a:lnTo>
                  <a:pt x="5222785" y="6864575"/>
                </a:lnTo>
                <a:close/>
                <a:moveTo>
                  <a:pt x="8837475" y="0"/>
                </a:moveTo>
                <a:lnTo>
                  <a:pt x="8882533" y="0"/>
                </a:lnTo>
                <a:lnTo>
                  <a:pt x="5177092" y="6864575"/>
                </a:lnTo>
                <a:lnTo>
                  <a:pt x="5132034" y="6864575"/>
                </a:lnTo>
                <a:close/>
                <a:moveTo>
                  <a:pt x="8746721" y="0"/>
                </a:moveTo>
                <a:lnTo>
                  <a:pt x="8792415" y="0"/>
                </a:lnTo>
                <a:lnTo>
                  <a:pt x="5086975" y="6864575"/>
                </a:lnTo>
                <a:lnTo>
                  <a:pt x="5041281" y="6864575"/>
                </a:lnTo>
                <a:close/>
                <a:moveTo>
                  <a:pt x="8656604" y="0"/>
                </a:moveTo>
                <a:lnTo>
                  <a:pt x="8701661" y="0"/>
                </a:lnTo>
                <a:lnTo>
                  <a:pt x="4996221" y="6864575"/>
                </a:lnTo>
                <a:lnTo>
                  <a:pt x="4951162" y="6864575"/>
                </a:lnTo>
                <a:close/>
                <a:moveTo>
                  <a:pt x="8565851" y="0"/>
                </a:moveTo>
                <a:lnTo>
                  <a:pt x="8610909" y="0"/>
                </a:lnTo>
                <a:lnTo>
                  <a:pt x="4905468" y="6864575"/>
                </a:lnTo>
                <a:lnTo>
                  <a:pt x="4860409" y="6864575"/>
                </a:lnTo>
                <a:close/>
                <a:moveTo>
                  <a:pt x="8475098" y="0"/>
                </a:moveTo>
                <a:lnTo>
                  <a:pt x="8520790" y="0"/>
                </a:lnTo>
                <a:lnTo>
                  <a:pt x="4815351" y="6864575"/>
                </a:lnTo>
                <a:lnTo>
                  <a:pt x="4769656" y="6864575"/>
                </a:lnTo>
                <a:close/>
                <a:moveTo>
                  <a:pt x="8384979" y="0"/>
                </a:moveTo>
                <a:lnTo>
                  <a:pt x="8430039" y="0"/>
                </a:lnTo>
                <a:lnTo>
                  <a:pt x="4724598" y="6864575"/>
                </a:lnTo>
                <a:lnTo>
                  <a:pt x="4679540" y="6864575"/>
                </a:lnTo>
                <a:close/>
                <a:moveTo>
                  <a:pt x="8294227" y="0"/>
                </a:moveTo>
                <a:lnTo>
                  <a:pt x="8339286" y="0"/>
                </a:lnTo>
                <a:lnTo>
                  <a:pt x="4633846" y="6864575"/>
                </a:lnTo>
                <a:lnTo>
                  <a:pt x="4588786" y="6864575"/>
                </a:lnTo>
                <a:close/>
                <a:moveTo>
                  <a:pt x="8203475" y="0"/>
                </a:moveTo>
                <a:lnTo>
                  <a:pt x="8249170" y="0"/>
                </a:lnTo>
                <a:lnTo>
                  <a:pt x="4543728" y="6864575"/>
                </a:lnTo>
                <a:lnTo>
                  <a:pt x="4498034" y="6864575"/>
                </a:lnTo>
                <a:close/>
                <a:moveTo>
                  <a:pt x="8113357" y="0"/>
                </a:moveTo>
                <a:lnTo>
                  <a:pt x="8158417" y="0"/>
                </a:lnTo>
                <a:lnTo>
                  <a:pt x="4452974" y="6864575"/>
                </a:lnTo>
                <a:lnTo>
                  <a:pt x="4407915" y="6864575"/>
                </a:lnTo>
                <a:close/>
                <a:moveTo>
                  <a:pt x="8022603" y="0"/>
                </a:moveTo>
                <a:lnTo>
                  <a:pt x="8067663" y="0"/>
                </a:lnTo>
                <a:lnTo>
                  <a:pt x="4362223" y="6864575"/>
                </a:lnTo>
                <a:lnTo>
                  <a:pt x="4317161" y="6864575"/>
                </a:lnTo>
                <a:close/>
                <a:moveTo>
                  <a:pt x="7931853" y="0"/>
                </a:moveTo>
                <a:lnTo>
                  <a:pt x="7977545" y="0"/>
                </a:lnTo>
                <a:lnTo>
                  <a:pt x="4272103" y="6864575"/>
                </a:lnTo>
                <a:lnTo>
                  <a:pt x="4226408" y="6864575"/>
                </a:lnTo>
                <a:close/>
                <a:moveTo>
                  <a:pt x="7841733" y="0"/>
                </a:moveTo>
                <a:lnTo>
                  <a:pt x="7886792" y="0"/>
                </a:lnTo>
                <a:lnTo>
                  <a:pt x="4181349" y="6864575"/>
                </a:lnTo>
                <a:lnTo>
                  <a:pt x="4136289" y="6864575"/>
                </a:lnTo>
                <a:close/>
                <a:moveTo>
                  <a:pt x="7750982" y="0"/>
                </a:moveTo>
                <a:lnTo>
                  <a:pt x="7796039" y="0"/>
                </a:lnTo>
                <a:lnTo>
                  <a:pt x="4090595" y="6864575"/>
                </a:lnTo>
                <a:lnTo>
                  <a:pt x="4045538" y="6864575"/>
                </a:lnTo>
                <a:close/>
                <a:moveTo>
                  <a:pt x="7660229" y="0"/>
                </a:moveTo>
                <a:lnTo>
                  <a:pt x="7705922" y="0"/>
                </a:lnTo>
                <a:lnTo>
                  <a:pt x="4000479" y="6864575"/>
                </a:lnTo>
                <a:lnTo>
                  <a:pt x="3954786" y="6864575"/>
                </a:lnTo>
                <a:close/>
                <a:moveTo>
                  <a:pt x="7570109" y="0"/>
                </a:moveTo>
                <a:lnTo>
                  <a:pt x="7615169" y="0"/>
                </a:lnTo>
                <a:lnTo>
                  <a:pt x="3909727" y="6864575"/>
                </a:lnTo>
                <a:lnTo>
                  <a:pt x="3864666" y="6864575"/>
                </a:lnTo>
                <a:close/>
                <a:moveTo>
                  <a:pt x="7479358" y="0"/>
                </a:moveTo>
                <a:lnTo>
                  <a:pt x="7524417" y="0"/>
                </a:lnTo>
                <a:lnTo>
                  <a:pt x="3818975" y="6864575"/>
                </a:lnTo>
                <a:lnTo>
                  <a:pt x="3773914" y="6864575"/>
                </a:lnTo>
                <a:close/>
                <a:moveTo>
                  <a:pt x="7388605" y="0"/>
                </a:moveTo>
                <a:lnTo>
                  <a:pt x="7434297" y="0"/>
                </a:lnTo>
                <a:lnTo>
                  <a:pt x="3728853" y="6864575"/>
                </a:lnTo>
                <a:lnTo>
                  <a:pt x="3683162" y="6864575"/>
                </a:lnTo>
                <a:close/>
                <a:moveTo>
                  <a:pt x="7298487" y="0"/>
                </a:moveTo>
                <a:lnTo>
                  <a:pt x="7343545" y="0"/>
                </a:lnTo>
                <a:lnTo>
                  <a:pt x="3638101" y="6864575"/>
                </a:lnTo>
                <a:lnTo>
                  <a:pt x="3593042" y="6864575"/>
                </a:lnTo>
                <a:close/>
                <a:moveTo>
                  <a:pt x="7207734" y="0"/>
                </a:moveTo>
                <a:lnTo>
                  <a:pt x="7252792" y="0"/>
                </a:lnTo>
                <a:lnTo>
                  <a:pt x="3547350" y="6864575"/>
                </a:lnTo>
                <a:lnTo>
                  <a:pt x="3502292" y="6864575"/>
                </a:lnTo>
                <a:close/>
                <a:moveTo>
                  <a:pt x="7116980" y="0"/>
                </a:moveTo>
                <a:lnTo>
                  <a:pt x="7162675" y="0"/>
                </a:lnTo>
                <a:lnTo>
                  <a:pt x="3457233" y="6864575"/>
                </a:lnTo>
                <a:lnTo>
                  <a:pt x="3411537" y="6864575"/>
                </a:lnTo>
                <a:close/>
                <a:moveTo>
                  <a:pt x="7026863" y="0"/>
                </a:moveTo>
                <a:lnTo>
                  <a:pt x="7071922" y="0"/>
                </a:lnTo>
                <a:lnTo>
                  <a:pt x="3366479" y="6864575"/>
                </a:lnTo>
                <a:lnTo>
                  <a:pt x="3321420" y="6864575"/>
                </a:lnTo>
                <a:close/>
                <a:moveTo>
                  <a:pt x="6936110" y="0"/>
                </a:moveTo>
                <a:lnTo>
                  <a:pt x="6981170" y="0"/>
                </a:lnTo>
                <a:lnTo>
                  <a:pt x="3275726" y="6864575"/>
                </a:lnTo>
                <a:lnTo>
                  <a:pt x="3230667" y="6864575"/>
                </a:lnTo>
                <a:close/>
                <a:moveTo>
                  <a:pt x="6845358" y="0"/>
                </a:moveTo>
                <a:lnTo>
                  <a:pt x="6891051" y="0"/>
                </a:lnTo>
                <a:lnTo>
                  <a:pt x="3185609" y="6864575"/>
                </a:lnTo>
                <a:lnTo>
                  <a:pt x="3139915" y="6864575"/>
                </a:lnTo>
                <a:close/>
                <a:moveTo>
                  <a:pt x="6755240" y="0"/>
                </a:moveTo>
                <a:lnTo>
                  <a:pt x="6800298" y="0"/>
                </a:lnTo>
                <a:lnTo>
                  <a:pt x="3094854" y="6864575"/>
                </a:lnTo>
                <a:lnTo>
                  <a:pt x="3049797" y="6864575"/>
                </a:lnTo>
                <a:close/>
                <a:moveTo>
                  <a:pt x="6664486" y="0"/>
                </a:moveTo>
                <a:lnTo>
                  <a:pt x="6709546" y="0"/>
                </a:lnTo>
                <a:lnTo>
                  <a:pt x="3004101" y="6864575"/>
                </a:lnTo>
                <a:lnTo>
                  <a:pt x="2959043" y="6864575"/>
                </a:lnTo>
                <a:close/>
                <a:moveTo>
                  <a:pt x="6573733" y="0"/>
                </a:moveTo>
                <a:lnTo>
                  <a:pt x="6619428" y="0"/>
                </a:lnTo>
                <a:lnTo>
                  <a:pt x="2913984" y="6864575"/>
                </a:lnTo>
                <a:lnTo>
                  <a:pt x="2868290" y="6864575"/>
                </a:lnTo>
                <a:close/>
                <a:moveTo>
                  <a:pt x="6483616" y="0"/>
                </a:moveTo>
                <a:lnTo>
                  <a:pt x="6528675" y="0"/>
                </a:lnTo>
                <a:lnTo>
                  <a:pt x="2823232" y="6864575"/>
                </a:lnTo>
                <a:lnTo>
                  <a:pt x="2778173" y="6864575"/>
                </a:lnTo>
                <a:close/>
                <a:moveTo>
                  <a:pt x="6392864" y="0"/>
                </a:moveTo>
                <a:lnTo>
                  <a:pt x="6437921" y="0"/>
                </a:lnTo>
                <a:lnTo>
                  <a:pt x="2732477" y="6864575"/>
                </a:lnTo>
                <a:lnTo>
                  <a:pt x="2687421" y="6864575"/>
                </a:lnTo>
                <a:close/>
                <a:moveTo>
                  <a:pt x="6302111" y="0"/>
                </a:moveTo>
                <a:lnTo>
                  <a:pt x="6347805" y="0"/>
                </a:lnTo>
                <a:lnTo>
                  <a:pt x="2642362" y="6864575"/>
                </a:lnTo>
                <a:lnTo>
                  <a:pt x="2596668" y="6864575"/>
                </a:lnTo>
                <a:close/>
                <a:moveTo>
                  <a:pt x="6211992" y="0"/>
                </a:moveTo>
                <a:lnTo>
                  <a:pt x="6257052" y="0"/>
                </a:lnTo>
                <a:lnTo>
                  <a:pt x="2551609" y="6864575"/>
                </a:lnTo>
                <a:lnTo>
                  <a:pt x="2506551" y="6864575"/>
                </a:lnTo>
                <a:close/>
                <a:moveTo>
                  <a:pt x="6121240" y="0"/>
                </a:moveTo>
                <a:lnTo>
                  <a:pt x="6166299" y="0"/>
                </a:lnTo>
                <a:lnTo>
                  <a:pt x="2460855" y="6864575"/>
                </a:lnTo>
                <a:lnTo>
                  <a:pt x="2415796" y="6864575"/>
                </a:lnTo>
                <a:close/>
                <a:moveTo>
                  <a:pt x="6030486" y="0"/>
                </a:moveTo>
                <a:lnTo>
                  <a:pt x="6076181" y="0"/>
                </a:lnTo>
                <a:lnTo>
                  <a:pt x="2370738" y="6864575"/>
                </a:lnTo>
                <a:lnTo>
                  <a:pt x="2325044" y="6864575"/>
                </a:lnTo>
                <a:close/>
                <a:moveTo>
                  <a:pt x="5940370" y="0"/>
                </a:moveTo>
                <a:lnTo>
                  <a:pt x="5985429" y="0"/>
                </a:lnTo>
                <a:lnTo>
                  <a:pt x="2279985" y="6864575"/>
                </a:lnTo>
                <a:lnTo>
                  <a:pt x="2234927" y="6864575"/>
                </a:lnTo>
                <a:close/>
                <a:moveTo>
                  <a:pt x="5849617" y="0"/>
                </a:moveTo>
                <a:lnTo>
                  <a:pt x="5894676" y="0"/>
                </a:lnTo>
                <a:lnTo>
                  <a:pt x="2189232" y="6864575"/>
                </a:lnTo>
                <a:lnTo>
                  <a:pt x="2144173" y="6864575"/>
                </a:lnTo>
                <a:close/>
                <a:moveTo>
                  <a:pt x="5758864" y="0"/>
                </a:moveTo>
                <a:lnTo>
                  <a:pt x="5804557" y="0"/>
                </a:lnTo>
                <a:lnTo>
                  <a:pt x="2099113" y="6864575"/>
                </a:lnTo>
                <a:lnTo>
                  <a:pt x="2053420" y="6864575"/>
                </a:lnTo>
                <a:close/>
                <a:moveTo>
                  <a:pt x="5668745" y="0"/>
                </a:moveTo>
                <a:lnTo>
                  <a:pt x="5713805" y="0"/>
                </a:lnTo>
                <a:lnTo>
                  <a:pt x="2008361" y="6864575"/>
                </a:lnTo>
                <a:lnTo>
                  <a:pt x="1963302" y="6864575"/>
                </a:lnTo>
                <a:close/>
                <a:moveTo>
                  <a:pt x="5577992" y="0"/>
                </a:moveTo>
                <a:lnTo>
                  <a:pt x="5623053" y="0"/>
                </a:lnTo>
                <a:lnTo>
                  <a:pt x="1917610" y="6864575"/>
                </a:lnTo>
                <a:lnTo>
                  <a:pt x="1872548" y="6864575"/>
                </a:lnTo>
                <a:close/>
                <a:moveTo>
                  <a:pt x="5487240" y="0"/>
                </a:moveTo>
                <a:lnTo>
                  <a:pt x="5532934" y="0"/>
                </a:lnTo>
                <a:lnTo>
                  <a:pt x="1827491" y="6864575"/>
                </a:lnTo>
                <a:lnTo>
                  <a:pt x="1781795" y="6864575"/>
                </a:lnTo>
                <a:close/>
                <a:moveTo>
                  <a:pt x="5397122" y="0"/>
                </a:moveTo>
                <a:lnTo>
                  <a:pt x="5442183" y="0"/>
                </a:lnTo>
                <a:lnTo>
                  <a:pt x="1736736" y="6864575"/>
                </a:lnTo>
                <a:lnTo>
                  <a:pt x="1691678" y="6864575"/>
                </a:lnTo>
                <a:close/>
                <a:moveTo>
                  <a:pt x="5306370" y="0"/>
                </a:moveTo>
                <a:lnTo>
                  <a:pt x="5351429" y="0"/>
                </a:lnTo>
                <a:lnTo>
                  <a:pt x="1645984" y="6864575"/>
                </a:lnTo>
                <a:lnTo>
                  <a:pt x="1600925" y="6864575"/>
                </a:lnTo>
                <a:close/>
                <a:moveTo>
                  <a:pt x="5215617" y="0"/>
                </a:moveTo>
                <a:lnTo>
                  <a:pt x="5261311" y="0"/>
                </a:lnTo>
                <a:lnTo>
                  <a:pt x="1555867" y="6864575"/>
                </a:lnTo>
                <a:lnTo>
                  <a:pt x="1510175" y="6864575"/>
                </a:lnTo>
                <a:close/>
                <a:moveTo>
                  <a:pt x="5125498" y="0"/>
                </a:moveTo>
                <a:lnTo>
                  <a:pt x="5170559" y="0"/>
                </a:lnTo>
                <a:lnTo>
                  <a:pt x="1465114" y="6864575"/>
                </a:lnTo>
                <a:lnTo>
                  <a:pt x="1420054" y="6864575"/>
                </a:lnTo>
                <a:close/>
                <a:moveTo>
                  <a:pt x="5034746" y="0"/>
                </a:moveTo>
                <a:lnTo>
                  <a:pt x="5079806" y="0"/>
                </a:lnTo>
                <a:lnTo>
                  <a:pt x="1374362" y="6864575"/>
                </a:lnTo>
                <a:lnTo>
                  <a:pt x="1329301" y="6864575"/>
                </a:lnTo>
                <a:close/>
                <a:moveTo>
                  <a:pt x="4943993" y="0"/>
                </a:moveTo>
                <a:lnTo>
                  <a:pt x="4989687" y="0"/>
                </a:lnTo>
                <a:lnTo>
                  <a:pt x="1284243" y="6864575"/>
                </a:lnTo>
                <a:lnTo>
                  <a:pt x="1238549" y="6864575"/>
                </a:lnTo>
                <a:close/>
                <a:moveTo>
                  <a:pt x="4853876" y="0"/>
                </a:moveTo>
                <a:lnTo>
                  <a:pt x="4898933" y="0"/>
                </a:lnTo>
                <a:lnTo>
                  <a:pt x="1193490" y="6864575"/>
                </a:lnTo>
                <a:lnTo>
                  <a:pt x="1148431" y="6864575"/>
                </a:lnTo>
                <a:close/>
                <a:moveTo>
                  <a:pt x="4763123" y="0"/>
                </a:moveTo>
                <a:lnTo>
                  <a:pt x="4808182" y="0"/>
                </a:lnTo>
                <a:lnTo>
                  <a:pt x="1102737" y="6864575"/>
                </a:lnTo>
                <a:lnTo>
                  <a:pt x="1057678" y="6864575"/>
                </a:lnTo>
                <a:close/>
                <a:moveTo>
                  <a:pt x="4672371" y="0"/>
                </a:moveTo>
                <a:lnTo>
                  <a:pt x="4718063" y="0"/>
                </a:lnTo>
                <a:lnTo>
                  <a:pt x="1012620" y="6864575"/>
                </a:lnTo>
                <a:lnTo>
                  <a:pt x="966926" y="6864575"/>
                </a:lnTo>
                <a:close/>
                <a:moveTo>
                  <a:pt x="4582252" y="0"/>
                </a:moveTo>
                <a:lnTo>
                  <a:pt x="4627312" y="0"/>
                </a:lnTo>
                <a:lnTo>
                  <a:pt x="921867" y="6864575"/>
                </a:lnTo>
                <a:lnTo>
                  <a:pt x="876807" y="6864575"/>
                </a:lnTo>
                <a:close/>
                <a:moveTo>
                  <a:pt x="4491499" y="0"/>
                </a:moveTo>
                <a:lnTo>
                  <a:pt x="4536558" y="0"/>
                </a:lnTo>
                <a:lnTo>
                  <a:pt x="831115" y="6864575"/>
                </a:lnTo>
                <a:lnTo>
                  <a:pt x="786054" y="6864575"/>
                </a:lnTo>
                <a:close/>
                <a:moveTo>
                  <a:pt x="4400746" y="0"/>
                </a:moveTo>
                <a:lnTo>
                  <a:pt x="4446440" y="0"/>
                </a:lnTo>
                <a:lnTo>
                  <a:pt x="740996" y="6864575"/>
                </a:lnTo>
                <a:lnTo>
                  <a:pt x="695302" y="6864575"/>
                </a:lnTo>
                <a:close/>
                <a:moveTo>
                  <a:pt x="4310629" y="0"/>
                </a:moveTo>
                <a:lnTo>
                  <a:pt x="4355686" y="0"/>
                </a:lnTo>
                <a:lnTo>
                  <a:pt x="650243" y="6864575"/>
                </a:lnTo>
                <a:lnTo>
                  <a:pt x="605184" y="6864575"/>
                </a:lnTo>
                <a:close/>
                <a:moveTo>
                  <a:pt x="4219875" y="0"/>
                </a:moveTo>
                <a:lnTo>
                  <a:pt x="4264935" y="0"/>
                </a:lnTo>
                <a:lnTo>
                  <a:pt x="559490" y="6864575"/>
                </a:lnTo>
                <a:lnTo>
                  <a:pt x="514430" y="6864575"/>
                </a:lnTo>
                <a:close/>
                <a:moveTo>
                  <a:pt x="4129122" y="0"/>
                </a:moveTo>
                <a:lnTo>
                  <a:pt x="4174815" y="0"/>
                </a:lnTo>
                <a:lnTo>
                  <a:pt x="469372" y="6864575"/>
                </a:lnTo>
                <a:lnTo>
                  <a:pt x="423678" y="6864575"/>
                </a:lnTo>
                <a:close/>
                <a:moveTo>
                  <a:pt x="4039005" y="0"/>
                </a:moveTo>
                <a:lnTo>
                  <a:pt x="4084062" y="0"/>
                </a:lnTo>
                <a:lnTo>
                  <a:pt x="378618" y="6864575"/>
                </a:lnTo>
                <a:lnTo>
                  <a:pt x="333560" y="6864575"/>
                </a:lnTo>
                <a:close/>
                <a:moveTo>
                  <a:pt x="3948252" y="0"/>
                </a:moveTo>
                <a:lnTo>
                  <a:pt x="3993309" y="0"/>
                </a:lnTo>
                <a:lnTo>
                  <a:pt x="287866" y="6864575"/>
                </a:lnTo>
                <a:lnTo>
                  <a:pt x="242809" y="6864575"/>
                </a:lnTo>
                <a:close/>
                <a:moveTo>
                  <a:pt x="3857499" y="0"/>
                </a:moveTo>
                <a:lnTo>
                  <a:pt x="3903192" y="0"/>
                </a:lnTo>
                <a:lnTo>
                  <a:pt x="197748" y="6864575"/>
                </a:lnTo>
                <a:lnTo>
                  <a:pt x="152056" y="6864575"/>
                </a:lnTo>
                <a:close/>
                <a:moveTo>
                  <a:pt x="3767325" y="0"/>
                </a:moveTo>
                <a:lnTo>
                  <a:pt x="3812439" y="0"/>
                </a:lnTo>
                <a:lnTo>
                  <a:pt x="106996" y="6864575"/>
                </a:lnTo>
                <a:lnTo>
                  <a:pt x="61324" y="6864575"/>
                </a:lnTo>
                <a:close/>
                <a:moveTo>
                  <a:pt x="3676626" y="0"/>
                </a:moveTo>
                <a:lnTo>
                  <a:pt x="3721686" y="0"/>
                </a:lnTo>
                <a:lnTo>
                  <a:pt x="16243" y="6864575"/>
                </a:lnTo>
                <a:lnTo>
                  <a:pt x="0" y="6864575"/>
                </a:lnTo>
                <a:lnTo>
                  <a:pt x="0" y="6811190"/>
                </a:lnTo>
                <a:close/>
                <a:moveTo>
                  <a:pt x="3585874" y="0"/>
                </a:moveTo>
                <a:lnTo>
                  <a:pt x="3630934" y="0"/>
                </a:lnTo>
                <a:lnTo>
                  <a:pt x="0" y="6726541"/>
                </a:lnTo>
                <a:lnTo>
                  <a:pt x="0" y="6643065"/>
                </a:lnTo>
                <a:close/>
                <a:moveTo>
                  <a:pt x="3495122" y="0"/>
                </a:moveTo>
                <a:lnTo>
                  <a:pt x="3540816" y="0"/>
                </a:lnTo>
                <a:lnTo>
                  <a:pt x="0" y="6559592"/>
                </a:lnTo>
                <a:lnTo>
                  <a:pt x="0" y="6474941"/>
                </a:lnTo>
                <a:close/>
                <a:moveTo>
                  <a:pt x="3405005" y="0"/>
                </a:moveTo>
                <a:lnTo>
                  <a:pt x="3450062" y="0"/>
                </a:lnTo>
                <a:lnTo>
                  <a:pt x="0" y="6391465"/>
                </a:lnTo>
                <a:lnTo>
                  <a:pt x="0" y="6307991"/>
                </a:lnTo>
                <a:close/>
                <a:moveTo>
                  <a:pt x="3314251" y="0"/>
                </a:moveTo>
                <a:lnTo>
                  <a:pt x="3359310" y="0"/>
                </a:lnTo>
                <a:lnTo>
                  <a:pt x="0" y="6223340"/>
                </a:lnTo>
                <a:lnTo>
                  <a:pt x="0" y="6139865"/>
                </a:lnTo>
                <a:close/>
                <a:moveTo>
                  <a:pt x="3223498" y="0"/>
                </a:moveTo>
                <a:lnTo>
                  <a:pt x="3269193" y="0"/>
                </a:lnTo>
                <a:lnTo>
                  <a:pt x="0" y="6056391"/>
                </a:lnTo>
                <a:lnTo>
                  <a:pt x="0" y="5971739"/>
                </a:lnTo>
                <a:close/>
                <a:moveTo>
                  <a:pt x="3133380" y="0"/>
                </a:moveTo>
                <a:lnTo>
                  <a:pt x="3178440" y="0"/>
                </a:lnTo>
                <a:lnTo>
                  <a:pt x="0" y="5888266"/>
                </a:lnTo>
                <a:lnTo>
                  <a:pt x="0" y="5804790"/>
                </a:lnTo>
                <a:close/>
                <a:moveTo>
                  <a:pt x="3042628" y="0"/>
                </a:moveTo>
                <a:lnTo>
                  <a:pt x="3087688" y="0"/>
                </a:lnTo>
                <a:lnTo>
                  <a:pt x="0" y="5720139"/>
                </a:lnTo>
                <a:lnTo>
                  <a:pt x="0" y="5636664"/>
                </a:lnTo>
                <a:close/>
                <a:moveTo>
                  <a:pt x="2951875" y="0"/>
                </a:moveTo>
                <a:lnTo>
                  <a:pt x="2997568" y="0"/>
                </a:lnTo>
                <a:lnTo>
                  <a:pt x="0" y="5553191"/>
                </a:lnTo>
                <a:lnTo>
                  <a:pt x="0" y="5468540"/>
                </a:lnTo>
                <a:close/>
                <a:moveTo>
                  <a:pt x="2861758" y="0"/>
                </a:moveTo>
                <a:lnTo>
                  <a:pt x="2906817" y="0"/>
                </a:lnTo>
                <a:lnTo>
                  <a:pt x="0" y="5385065"/>
                </a:lnTo>
                <a:lnTo>
                  <a:pt x="0" y="5301591"/>
                </a:lnTo>
                <a:close/>
                <a:moveTo>
                  <a:pt x="2771006" y="0"/>
                </a:moveTo>
                <a:lnTo>
                  <a:pt x="2816063" y="0"/>
                </a:lnTo>
                <a:lnTo>
                  <a:pt x="0" y="5216940"/>
                </a:lnTo>
                <a:lnTo>
                  <a:pt x="0" y="5133465"/>
                </a:lnTo>
                <a:close/>
                <a:moveTo>
                  <a:pt x="2680252" y="0"/>
                </a:moveTo>
                <a:lnTo>
                  <a:pt x="2725947" y="0"/>
                </a:lnTo>
                <a:lnTo>
                  <a:pt x="0" y="5049990"/>
                </a:lnTo>
                <a:lnTo>
                  <a:pt x="0" y="4965339"/>
                </a:lnTo>
                <a:close/>
                <a:moveTo>
                  <a:pt x="2590133" y="0"/>
                </a:moveTo>
                <a:lnTo>
                  <a:pt x="2635194" y="0"/>
                </a:lnTo>
                <a:lnTo>
                  <a:pt x="0" y="4881864"/>
                </a:lnTo>
                <a:lnTo>
                  <a:pt x="0" y="4798390"/>
                </a:lnTo>
                <a:close/>
                <a:moveTo>
                  <a:pt x="2499381" y="0"/>
                </a:moveTo>
                <a:lnTo>
                  <a:pt x="2544441" y="0"/>
                </a:lnTo>
                <a:lnTo>
                  <a:pt x="0" y="4713738"/>
                </a:lnTo>
                <a:lnTo>
                  <a:pt x="0" y="4630265"/>
                </a:lnTo>
                <a:close/>
                <a:moveTo>
                  <a:pt x="2408629" y="0"/>
                </a:moveTo>
                <a:lnTo>
                  <a:pt x="2454321" y="0"/>
                </a:lnTo>
                <a:lnTo>
                  <a:pt x="0" y="4546789"/>
                </a:lnTo>
                <a:lnTo>
                  <a:pt x="0" y="4462140"/>
                </a:lnTo>
                <a:close/>
                <a:moveTo>
                  <a:pt x="2318509" y="0"/>
                </a:moveTo>
                <a:lnTo>
                  <a:pt x="2363569" y="0"/>
                </a:lnTo>
                <a:lnTo>
                  <a:pt x="0" y="4378664"/>
                </a:lnTo>
                <a:lnTo>
                  <a:pt x="0" y="4295189"/>
                </a:lnTo>
                <a:close/>
                <a:moveTo>
                  <a:pt x="2227757" y="0"/>
                </a:moveTo>
                <a:lnTo>
                  <a:pt x="2272816" y="0"/>
                </a:lnTo>
                <a:lnTo>
                  <a:pt x="0" y="4210539"/>
                </a:lnTo>
                <a:lnTo>
                  <a:pt x="0" y="4127064"/>
                </a:lnTo>
                <a:close/>
                <a:moveTo>
                  <a:pt x="2137004" y="0"/>
                </a:moveTo>
                <a:lnTo>
                  <a:pt x="2182699" y="0"/>
                </a:lnTo>
                <a:lnTo>
                  <a:pt x="0" y="4043589"/>
                </a:lnTo>
                <a:lnTo>
                  <a:pt x="0" y="3958938"/>
                </a:lnTo>
                <a:close/>
                <a:moveTo>
                  <a:pt x="2046887" y="0"/>
                </a:moveTo>
                <a:lnTo>
                  <a:pt x="2091947" y="0"/>
                </a:lnTo>
                <a:lnTo>
                  <a:pt x="0" y="3875464"/>
                </a:lnTo>
                <a:lnTo>
                  <a:pt x="0" y="3791989"/>
                </a:lnTo>
                <a:close/>
                <a:moveTo>
                  <a:pt x="1956133" y="0"/>
                </a:moveTo>
                <a:lnTo>
                  <a:pt x="2001193" y="0"/>
                </a:lnTo>
                <a:lnTo>
                  <a:pt x="0" y="3707338"/>
                </a:lnTo>
                <a:lnTo>
                  <a:pt x="0" y="3623863"/>
                </a:lnTo>
                <a:close/>
                <a:moveTo>
                  <a:pt x="1865381" y="0"/>
                </a:moveTo>
                <a:lnTo>
                  <a:pt x="1911074" y="0"/>
                </a:lnTo>
                <a:lnTo>
                  <a:pt x="0" y="3540388"/>
                </a:lnTo>
                <a:lnTo>
                  <a:pt x="0" y="3455738"/>
                </a:lnTo>
                <a:close/>
                <a:moveTo>
                  <a:pt x="1775262" y="0"/>
                </a:moveTo>
                <a:lnTo>
                  <a:pt x="1820322" y="0"/>
                </a:lnTo>
                <a:lnTo>
                  <a:pt x="0" y="3372264"/>
                </a:lnTo>
                <a:lnTo>
                  <a:pt x="0" y="3288788"/>
                </a:lnTo>
                <a:close/>
                <a:moveTo>
                  <a:pt x="1684509" y="0"/>
                </a:moveTo>
                <a:lnTo>
                  <a:pt x="1729570" y="0"/>
                </a:lnTo>
                <a:lnTo>
                  <a:pt x="0" y="3204139"/>
                </a:lnTo>
                <a:lnTo>
                  <a:pt x="0" y="3120663"/>
                </a:lnTo>
                <a:close/>
                <a:moveTo>
                  <a:pt x="1593757" y="0"/>
                </a:moveTo>
                <a:lnTo>
                  <a:pt x="1639450" y="0"/>
                </a:lnTo>
                <a:lnTo>
                  <a:pt x="0" y="3037188"/>
                </a:lnTo>
                <a:lnTo>
                  <a:pt x="0" y="2952538"/>
                </a:lnTo>
                <a:close/>
                <a:moveTo>
                  <a:pt x="1503640" y="0"/>
                </a:moveTo>
                <a:lnTo>
                  <a:pt x="1548699" y="0"/>
                </a:lnTo>
                <a:lnTo>
                  <a:pt x="0" y="2869063"/>
                </a:lnTo>
                <a:lnTo>
                  <a:pt x="0" y="2785588"/>
                </a:lnTo>
                <a:close/>
                <a:moveTo>
                  <a:pt x="1412888" y="0"/>
                </a:moveTo>
                <a:lnTo>
                  <a:pt x="1457945" y="0"/>
                </a:lnTo>
                <a:lnTo>
                  <a:pt x="0" y="2700937"/>
                </a:lnTo>
                <a:lnTo>
                  <a:pt x="0" y="2617464"/>
                </a:lnTo>
                <a:close/>
                <a:moveTo>
                  <a:pt x="1322134" y="0"/>
                </a:moveTo>
                <a:lnTo>
                  <a:pt x="1367827" y="0"/>
                </a:lnTo>
                <a:lnTo>
                  <a:pt x="0" y="2533988"/>
                </a:lnTo>
                <a:lnTo>
                  <a:pt x="0" y="2449337"/>
                </a:lnTo>
                <a:close/>
                <a:moveTo>
                  <a:pt x="1232016" y="0"/>
                </a:moveTo>
                <a:lnTo>
                  <a:pt x="1277075" y="0"/>
                </a:lnTo>
                <a:lnTo>
                  <a:pt x="0" y="2365863"/>
                </a:lnTo>
                <a:lnTo>
                  <a:pt x="0" y="2282389"/>
                </a:lnTo>
                <a:close/>
                <a:moveTo>
                  <a:pt x="1141263" y="0"/>
                </a:moveTo>
                <a:lnTo>
                  <a:pt x="1186322" y="0"/>
                </a:lnTo>
                <a:lnTo>
                  <a:pt x="0" y="2197738"/>
                </a:lnTo>
                <a:lnTo>
                  <a:pt x="0" y="2114262"/>
                </a:lnTo>
                <a:close/>
                <a:moveTo>
                  <a:pt x="1050510" y="0"/>
                </a:moveTo>
                <a:lnTo>
                  <a:pt x="1096205" y="0"/>
                </a:lnTo>
                <a:lnTo>
                  <a:pt x="0" y="2030789"/>
                </a:lnTo>
                <a:lnTo>
                  <a:pt x="0" y="1946138"/>
                </a:lnTo>
                <a:close/>
                <a:moveTo>
                  <a:pt x="960394" y="0"/>
                </a:moveTo>
                <a:lnTo>
                  <a:pt x="1005451" y="0"/>
                </a:lnTo>
                <a:lnTo>
                  <a:pt x="0" y="1862662"/>
                </a:lnTo>
                <a:lnTo>
                  <a:pt x="0" y="1779188"/>
                </a:lnTo>
                <a:close/>
                <a:moveTo>
                  <a:pt x="869639" y="0"/>
                </a:moveTo>
                <a:lnTo>
                  <a:pt x="914698" y="0"/>
                </a:lnTo>
                <a:lnTo>
                  <a:pt x="0" y="1694537"/>
                </a:lnTo>
                <a:lnTo>
                  <a:pt x="0" y="1611062"/>
                </a:lnTo>
                <a:close/>
                <a:moveTo>
                  <a:pt x="778886" y="0"/>
                </a:moveTo>
                <a:lnTo>
                  <a:pt x="824580" y="0"/>
                </a:lnTo>
                <a:lnTo>
                  <a:pt x="0" y="1527587"/>
                </a:lnTo>
                <a:lnTo>
                  <a:pt x="0" y="1442937"/>
                </a:lnTo>
                <a:close/>
                <a:moveTo>
                  <a:pt x="688768" y="0"/>
                </a:moveTo>
                <a:lnTo>
                  <a:pt x="733828" y="0"/>
                </a:lnTo>
                <a:lnTo>
                  <a:pt x="0" y="1359463"/>
                </a:lnTo>
                <a:lnTo>
                  <a:pt x="0" y="1275987"/>
                </a:lnTo>
                <a:close/>
                <a:moveTo>
                  <a:pt x="598016" y="0"/>
                </a:moveTo>
                <a:lnTo>
                  <a:pt x="643076" y="0"/>
                </a:lnTo>
                <a:lnTo>
                  <a:pt x="0" y="1191338"/>
                </a:lnTo>
                <a:lnTo>
                  <a:pt x="0" y="1107863"/>
                </a:lnTo>
                <a:close/>
                <a:moveTo>
                  <a:pt x="507263" y="0"/>
                </a:moveTo>
                <a:lnTo>
                  <a:pt x="552957" y="0"/>
                </a:lnTo>
                <a:lnTo>
                  <a:pt x="0" y="1024388"/>
                </a:lnTo>
                <a:lnTo>
                  <a:pt x="0" y="939737"/>
                </a:lnTo>
                <a:close/>
                <a:moveTo>
                  <a:pt x="417145" y="0"/>
                </a:moveTo>
                <a:lnTo>
                  <a:pt x="462204" y="0"/>
                </a:lnTo>
                <a:lnTo>
                  <a:pt x="0" y="856262"/>
                </a:lnTo>
                <a:lnTo>
                  <a:pt x="0" y="772788"/>
                </a:lnTo>
                <a:close/>
                <a:moveTo>
                  <a:pt x="326392" y="0"/>
                </a:moveTo>
                <a:lnTo>
                  <a:pt x="371451" y="0"/>
                </a:lnTo>
                <a:lnTo>
                  <a:pt x="0" y="688136"/>
                </a:lnTo>
                <a:lnTo>
                  <a:pt x="0" y="604661"/>
                </a:lnTo>
                <a:close/>
                <a:moveTo>
                  <a:pt x="235640" y="0"/>
                </a:moveTo>
                <a:lnTo>
                  <a:pt x="281333" y="0"/>
                </a:lnTo>
                <a:lnTo>
                  <a:pt x="0" y="521187"/>
                </a:lnTo>
                <a:lnTo>
                  <a:pt x="0" y="436537"/>
                </a:lnTo>
                <a:close/>
                <a:moveTo>
                  <a:pt x="145521" y="0"/>
                </a:moveTo>
                <a:lnTo>
                  <a:pt x="190580" y="0"/>
                </a:lnTo>
                <a:lnTo>
                  <a:pt x="0" y="353061"/>
                </a:lnTo>
                <a:lnTo>
                  <a:pt x="0" y="269587"/>
                </a:lnTo>
                <a:close/>
                <a:moveTo>
                  <a:pt x="54769" y="0"/>
                </a:moveTo>
                <a:lnTo>
                  <a:pt x="99828" y="0"/>
                </a:lnTo>
                <a:lnTo>
                  <a:pt x="0" y="184937"/>
                </a:lnTo>
                <a:lnTo>
                  <a:pt x="0" y="101462"/>
                </a:lnTo>
                <a:close/>
                <a:moveTo>
                  <a:pt x="0" y="0"/>
                </a:moveTo>
                <a:lnTo>
                  <a:pt x="9709" y="0"/>
                </a:lnTo>
                <a:lnTo>
                  <a:pt x="0" y="17986"/>
                </a:lnTo>
                <a:close/>
              </a:path>
            </a:pathLst>
          </a:custGeom>
          <a:solidFill>
            <a:schemeClr val="accent1">
              <a:lumMod val="90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3D5315CC-87DB-48A7-B8CA-0E4C7C0BEFBF}"/>
              </a:ext>
            </a:extLst>
          </p:cNvPr>
          <p:cNvSpPr/>
          <p:nvPr userDrawn="1"/>
        </p:nvSpPr>
        <p:spPr>
          <a:xfrm>
            <a:off x="1176651" y="2793890"/>
            <a:ext cx="850410" cy="399820"/>
          </a:xfrm>
          <a:custGeom>
            <a:avLst/>
            <a:gdLst>
              <a:gd name="connsiteX0" fmla="*/ 683819 w 850410"/>
              <a:gd name="connsiteY0" fmla="*/ 136764 h 399819"/>
              <a:gd name="connsiteX1" fmla="*/ 683819 w 850410"/>
              <a:gd name="connsiteY1" fmla="*/ 132322 h 399819"/>
              <a:gd name="connsiteX2" fmla="*/ 412195 w 850410"/>
              <a:gd name="connsiteY2" fmla="*/ 4760 h 399819"/>
              <a:gd name="connsiteX3" fmla="*/ 140572 w 850410"/>
              <a:gd name="connsiteY3" fmla="*/ 132322 h 399819"/>
              <a:gd name="connsiteX4" fmla="*/ 140572 w 850410"/>
              <a:gd name="connsiteY4" fmla="*/ 136129 h 399819"/>
              <a:gd name="connsiteX5" fmla="*/ 4760 w 850410"/>
              <a:gd name="connsiteY5" fmla="*/ 264325 h 399819"/>
              <a:gd name="connsiteX6" fmla="*/ 182457 w 850410"/>
              <a:gd name="connsiteY6" fmla="*/ 396329 h 399819"/>
              <a:gd name="connsiteX7" fmla="*/ 242748 w 850410"/>
              <a:gd name="connsiteY7" fmla="*/ 388714 h 399819"/>
              <a:gd name="connsiteX8" fmla="*/ 320173 w 850410"/>
              <a:gd name="connsiteY8" fmla="*/ 396329 h 399819"/>
              <a:gd name="connsiteX9" fmla="*/ 478197 w 850410"/>
              <a:gd name="connsiteY9" fmla="*/ 359521 h 399819"/>
              <a:gd name="connsiteX10" fmla="*/ 628606 w 850410"/>
              <a:gd name="connsiteY10" fmla="*/ 396329 h 399819"/>
              <a:gd name="connsiteX11" fmla="*/ 845650 w 850410"/>
              <a:gd name="connsiteY11" fmla="*/ 264325 h 399819"/>
              <a:gd name="connsiteX12" fmla="*/ 683819 w 850410"/>
              <a:gd name="connsiteY12" fmla="*/ 136764 h 39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410" h="399819">
                <a:moveTo>
                  <a:pt x="683819" y="136764"/>
                </a:moveTo>
                <a:cubicBezTo>
                  <a:pt x="683819" y="135495"/>
                  <a:pt x="683819" y="134225"/>
                  <a:pt x="683819" y="132322"/>
                </a:cubicBezTo>
                <a:cubicBezTo>
                  <a:pt x="683819" y="61877"/>
                  <a:pt x="561969" y="4760"/>
                  <a:pt x="412195" y="4760"/>
                </a:cubicBezTo>
                <a:cubicBezTo>
                  <a:pt x="261787" y="4760"/>
                  <a:pt x="140572" y="61877"/>
                  <a:pt x="140572" y="132322"/>
                </a:cubicBezTo>
                <a:cubicBezTo>
                  <a:pt x="140572" y="133590"/>
                  <a:pt x="140572" y="134860"/>
                  <a:pt x="140572" y="136129"/>
                </a:cubicBezTo>
                <a:cubicBezTo>
                  <a:pt x="62512" y="150091"/>
                  <a:pt x="4760" y="202131"/>
                  <a:pt x="4760" y="264325"/>
                </a:cubicBezTo>
                <a:cubicBezTo>
                  <a:pt x="4760" y="337308"/>
                  <a:pt x="84724" y="396329"/>
                  <a:pt x="182457" y="396329"/>
                </a:cubicBezTo>
                <a:cubicBezTo>
                  <a:pt x="203401" y="396329"/>
                  <a:pt x="223709" y="393791"/>
                  <a:pt x="242748" y="388714"/>
                </a:cubicBezTo>
                <a:cubicBezTo>
                  <a:pt x="266864" y="393791"/>
                  <a:pt x="292884" y="396329"/>
                  <a:pt x="320173" y="396329"/>
                </a:cubicBezTo>
                <a:cubicBezTo>
                  <a:pt x="381733" y="396329"/>
                  <a:pt x="437580" y="382367"/>
                  <a:pt x="478197" y="359521"/>
                </a:cubicBezTo>
                <a:cubicBezTo>
                  <a:pt x="516910" y="382367"/>
                  <a:pt x="570219" y="396329"/>
                  <a:pt x="628606" y="396329"/>
                </a:cubicBezTo>
                <a:cubicBezTo>
                  <a:pt x="748552" y="396329"/>
                  <a:pt x="845650" y="337308"/>
                  <a:pt x="845650" y="264325"/>
                </a:cubicBezTo>
                <a:cubicBezTo>
                  <a:pt x="845650" y="202766"/>
                  <a:pt x="776475" y="151361"/>
                  <a:pt x="683819" y="13676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2EC7D25C-50B2-4E2F-AAB6-0BF4E1D69488}"/>
              </a:ext>
            </a:extLst>
          </p:cNvPr>
          <p:cNvSpPr/>
          <p:nvPr userDrawn="1"/>
        </p:nvSpPr>
        <p:spPr>
          <a:xfrm>
            <a:off x="4056622" y="4168508"/>
            <a:ext cx="602903" cy="323664"/>
          </a:xfrm>
          <a:custGeom>
            <a:avLst/>
            <a:gdLst>
              <a:gd name="connsiteX0" fmla="*/ 406483 w 602902"/>
              <a:gd name="connsiteY0" fmla="*/ 4760 h 323663"/>
              <a:gd name="connsiteX1" fmla="*/ 234497 w 602902"/>
              <a:gd name="connsiteY1" fmla="*/ 87897 h 323663"/>
              <a:gd name="connsiteX2" fmla="*/ 185631 w 602902"/>
              <a:gd name="connsiteY2" fmla="*/ 83454 h 323663"/>
              <a:gd name="connsiteX3" fmla="*/ 4760 w 602902"/>
              <a:gd name="connsiteY3" fmla="*/ 203400 h 323663"/>
              <a:gd name="connsiteX4" fmla="*/ 185631 w 602902"/>
              <a:gd name="connsiteY4" fmla="*/ 323346 h 323663"/>
              <a:gd name="connsiteX5" fmla="*/ 298595 w 602902"/>
              <a:gd name="connsiteY5" fmla="*/ 297326 h 323663"/>
              <a:gd name="connsiteX6" fmla="*/ 406483 w 602902"/>
              <a:gd name="connsiteY6" fmla="*/ 323346 h 323663"/>
              <a:gd name="connsiteX7" fmla="*/ 602585 w 602902"/>
              <a:gd name="connsiteY7" fmla="*/ 164053 h 323663"/>
              <a:gd name="connsiteX8" fmla="*/ 406483 w 602902"/>
              <a:gd name="connsiteY8" fmla="*/ 4760 h 32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2902" h="323663">
                <a:moveTo>
                  <a:pt x="406483" y="4760"/>
                </a:moveTo>
                <a:cubicBezTo>
                  <a:pt x="332231" y="4760"/>
                  <a:pt x="267499" y="38395"/>
                  <a:pt x="234497" y="87897"/>
                </a:cubicBezTo>
                <a:cubicBezTo>
                  <a:pt x="219266" y="84724"/>
                  <a:pt x="202765" y="83454"/>
                  <a:pt x="185631" y="83454"/>
                </a:cubicBezTo>
                <a:cubicBezTo>
                  <a:pt x="85992" y="83454"/>
                  <a:pt x="4760" y="137398"/>
                  <a:pt x="4760" y="203400"/>
                </a:cubicBezTo>
                <a:cubicBezTo>
                  <a:pt x="4760" y="269402"/>
                  <a:pt x="85992" y="323346"/>
                  <a:pt x="185631" y="323346"/>
                </a:cubicBezTo>
                <a:cubicBezTo>
                  <a:pt x="228151" y="323346"/>
                  <a:pt x="267499" y="313192"/>
                  <a:pt x="298595" y="297326"/>
                </a:cubicBezTo>
                <a:cubicBezTo>
                  <a:pt x="329692" y="313826"/>
                  <a:pt x="366501" y="323346"/>
                  <a:pt x="406483" y="323346"/>
                </a:cubicBezTo>
                <a:cubicBezTo>
                  <a:pt x="515006" y="323346"/>
                  <a:pt x="602585" y="252267"/>
                  <a:pt x="602585" y="164053"/>
                </a:cubicBezTo>
                <a:cubicBezTo>
                  <a:pt x="602585" y="75839"/>
                  <a:pt x="515006" y="4760"/>
                  <a:pt x="406483" y="476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18BC9739-C65B-458B-BD2C-95BCD05E4D3C}"/>
              </a:ext>
            </a:extLst>
          </p:cNvPr>
          <p:cNvSpPr/>
          <p:nvPr userDrawn="1"/>
        </p:nvSpPr>
        <p:spPr>
          <a:xfrm>
            <a:off x="11891183" y="1856535"/>
            <a:ext cx="152312" cy="152312"/>
          </a:xfrm>
          <a:custGeom>
            <a:avLst/>
            <a:gdLst>
              <a:gd name="connsiteX0" fmla="*/ 149456 w 152312"/>
              <a:gd name="connsiteY0" fmla="*/ 77108 h 152312"/>
              <a:gd name="connsiteX1" fmla="*/ 77108 w 152312"/>
              <a:gd name="connsiteY1" fmla="*/ 149457 h 152312"/>
              <a:gd name="connsiteX2" fmla="*/ 4761 w 152312"/>
              <a:gd name="connsiteY2" fmla="*/ 77108 h 152312"/>
              <a:gd name="connsiteX3" fmla="*/ 77108 w 152312"/>
              <a:gd name="connsiteY3" fmla="*/ 4760 h 152312"/>
              <a:gd name="connsiteX4" fmla="*/ 149456 w 152312"/>
              <a:gd name="connsiteY4" fmla="*/ 77108 h 15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12" h="152312">
                <a:moveTo>
                  <a:pt x="149456" y="77108"/>
                </a:moveTo>
                <a:cubicBezTo>
                  <a:pt x="149456" y="117065"/>
                  <a:pt x="117064" y="149457"/>
                  <a:pt x="77108" y="149457"/>
                </a:cubicBezTo>
                <a:cubicBezTo>
                  <a:pt x="37151" y="149457"/>
                  <a:pt x="4761" y="117065"/>
                  <a:pt x="4761" y="77108"/>
                </a:cubicBezTo>
                <a:cubicBezTo>
                  <a:pt x="4761" y="37151"/>
                  <a:pt x="37152" y="4760"/>
                  <a:pt x="77108" y="4760"/>
                </a:cubicBezTo>
                <a:cubicBezTo>
                  <a:pt x="117066" y="4760"/>
                  <a:pt x="149456" y="37151"/>
                  <a:pt x="149456" y="7710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3CA9F919-BD15-4EA0-91BD-495C81AAC82B}"/>
              </a:ext>
            </a:extLst>
          </p:cNvPr>
          <p:cNvSpPr/>
          <p:nvPr userDrawn="1"/>
        </p:nvSpPr>
        <p:spPr>
          <a:xfrm>
            <a:off x="10853555" y="1490351"/>
            <a:ext cx="634634" cy="437898"/>
          </a:xfrm>
          <a:custGeom>
            <a:avLst/>
            <a:gdLst>
              <a:gd name="connsiteX0" fmla="*/ 502948 w 634634"/>
              <a:gd name="connsiteY0" fmla="*/ 80916 h 437897"/>
              <a:gd name="connsiteX1" fmla="*/ 407753 w 634634"/>
              <a:gd name="connsiteY1" fmla="*/ 122802 h 437897"/>
              <a:gd name="connsiteX2" fmla="*/ 261787 w 634634"/>
              <a:gd name="connsiteY2" fmla="*/ 4760 h 437897"/>
              <a:gd name="connsiteX3" fmla="*/ 149457 w 634634"/>
              <a:gd name="connsiteY3" fmla="*/ 55531 h 437897"/>
              <a:gd name="connsiteX4" fmla="*/ 4760 w 634634"/>
              <a:gd name="connsiteY4" fmla="*/ 204670 h 437897"/>
              <a:gd name="connsiteX5" fmla="*/ 153899 w 634634"/>
              <a:gd name="connsiteY5" fmla="*/ 353809 h 437897"/>
              <a:gd name="connsiteX6" fmla="*/ 172304 w 634634"/>
              <a:gd name="connsiteY6" fmla="*/ 352539 h 437897"/>
              <a:gd name="connsiteX7" fmla="*/ 306211 w 634634"/>
              <a:gd name="connsiteY7" fmla="*/ 436311 h 437897"/>
              <a:gd name="connsiteX8" fmla="*/ 449639 w 634634"/>
              <a:gd name="connsiteY8" fmla="*/ 329692 h 437897"/>
              <a:gd name="connsiteX9" fmla="*/ 502948 w 634634"/>
              <a:gd name="connsiteY9" fmla="*/ 341116 h 437897"/>
              <a:gd name="connsiteX10" fmla="*/ 633048 w 634634"/>
              <a:gd name="connsiteY10" fmla="*/ 211016 h 437897"/>
              <a:gd name="connsiteX11" fmla="*/ 502948 w 634634"/>
              <a:gd name="connsiteY11" fmla="*/ 80916 h 43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4634" h="437897">
                <a:moveTo>
                  <a:pt x="502948" y="80916"/>
                </a:moveTo>
                <a:cubicBezTo>
                  <a:pt x="465505" y="80916"/>
                  <a:pt x="431235" y="96782"/>
                  <a:pt x="407753" y="122802"/>
                </a:cubicBezTo>
                <a:cubicBezTo>
                  <a:pt x="393157" y="55531"/>
                  <a:pt x="333501" y="4760"/>
                  <a:pt x="261787" y="4760"/>
                </a:cubicBezTo>
                <a:cubicBezTo>
                  <a:pt x="217362" y="4760"/>
                  <a:pt x="176746" y="24433"/>
                  <a:pt x="149457" y="55531"/>
                </a:cubicBezTo>
                <a:cubicBezTo>
                  <a:pt x="68858" y="58069"/>
                  <a:pt x="4760" y="123436"/>
                  <a:pt x="4760" y="204670"/>
                </a:cubicBezTo>
                <a:cubicBezTo>
                  <a:pt x="4760" y="287172"/>
                  <a:pt x="71396" y="353809"/>
                  <a:pt x="153899" y="353809"/>
                </a:cubicBezTo>
                <a:cubicBezTo>
                  <a:pt x="160245" y="353809"/>
                  <a:pt x="165958" y="353174"/>
                  <a:pt x="172304" y="352539"/>
                </a:cubicBezTo>
                <a:cubicBezTo>
                  <a:pt x="196421" y="402041"/>
                  <a:pt x="247191" y="436311"/>
                  <a:pt x="306211" y="436311"/>
                </a:cubicBezTo>
                <a:cubicBezTo>
                  <a:pt x="374118" y="436311"/>
                  <a:pt x="431235" y="391252"/>
                  <a:pt x="449639" y="329692"/>
                </a:cubicBezTo>
                <a:cubicBezTo>
                  <a:pt x="466140" y="337308"/>
                  <a:pt x="483909" y="341116"/>
                  <a:pt x="502948" y="341116"/>
                </a:cubicBezTo>
                <a:cubicBezTo>
                  <a:pt x="574662" y="341116"/>
                  <a:pt x="633048" y="282730"/>
                  <a:pt x="633048" y="211016"/>
                </a:cubicBezTo>
                <a:cubicBezTo>
                  <a:pt x="633048" y="139302"/>
                  <a:pt x="575297" y="80916"/>
                  <a:pt x="502948" y="8091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428721" y="2239963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428721" y="45461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28722" y="4249928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插画小清新风格简洁清爽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22" name="17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38881"/>
            <a:ext cx="10845800" cy="3999339"/>
            <a:chOff x="673100" y="1638881"/>
            <a:chExt cx="10845800" cy="3999339"/>
          </a:xfrm>
        </p:grpSpPr>
        <p:grpSp>
          <p:nvGrpSpPr>
            <p:cNvPr id="23" name="îṩ1îdê">
              <a:extLst>
                <a:ext uri="{FF2B5EF4-FFF2-40B4-BE49-F238E27FC236}">
                  <a16:creationId xmlns:a16="http://schemas.microsoft.com/office/drawing/2014/main" xmlns="" id="{A55E89BB-376E-4106-B415-5FF40CE0345E}"/>
                </a:ext>
              </a:extLst>
            </p:cNvPr>
            <p:cNvGrpSpPr/>
            <p:nvPr/>
          </p:nvGrpSpPr>
          <p:grpSpPr>
            <a:xfrm>
              <a:off x="673100" y="1638881"/>
              <a:ext cx="10845800" cy="947850"/>
              <a:chOff x="673100" y="1130300"/>
              <a:chExt cx="10845800" cy="947850"/>
            </a:xfrm>
          </p:grpSpPr>
          <p:grpSp>
            <p:nvGrpSpPr>
              <p:cNvPr id="68" name="íśľíḓè">
                <a:extLst>
                  <a:ext uri="{FF2B5EF4-FFF2-40B4-BE49-F238E27FC236}">
                    <a16:creationId xmlns:a16="http://schemas.microsoft.com/office/drawing/2014/main" xmlns="" id="{6CF81416-86C0-4F50-8FF0-80555F63DF3B}"/>
                  </a:ext>
                </a:extLst>
              </p:cNvPr>
              <p:cNvGrpSpPr/>
              <p:nvPr/>
            </p:nvGrpSpPr>
            <p:grpSpPr>
              <a:xfrm>
                <a:off x="673100" y="1130300"/>
                <a:ext cx="10845800" cy="947850"/>
                <a:chOff x="673100" y="1130300"/>
                <a:chExt cx="10845800" cy="947850"/>
              </a:xfrm>
            </p:grpSpPr>
            <p:sp>
              <p:nvSpPr>
                <p:cNvPr id="70" name="îśļîḋe">
                  <a:extLst>
                    <a:ext uri="{FF2B5EF4-FFF2-40B4-BE49-F238E27FC236}">
                      <a16:creationId xmlns:a16="http://schemas.microsoft.com/office/drawing/2014/main" xmlns="" id="{7215C4D7-27C7-4365-B397-D9C639856819}"/>
                    </a:ext>
                  </a:extLst>
                </p:cNvPr>
                <p:cNvSpPr txBox="1"/>
                <p:nvPr/>
              </p:nvSpPr>
              <p:spPr>
                <a:xfrm>
                  <a:off x="1394384" y="113030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71" name="îṣḻiḓé">
                  <a:extLst>
                    <a:ext uri="{FF2B5EF4-FFF2-40B4-BE49-F238E27FC236}">
                      <a16:creationId xmlns:a16="http://schemas.microsoft.com/office/drawing/2014/main" xmlns="" id="{41AC356D-D92E-4F1F-BF59-28B632E80FE8}"/>
                    </a:ext>
                  </a:extLst>
                </p:cNvPr>
                <p:cNvSpPr txBox="1"/>
                <p:nvPr/>
              </p:nvSpPr>
              <p:spPr>
                <a:xfrm>
                  <a:off x="7435290" y="113030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72" name="îsļîḋê">
                  <a:extLst>
                    <a:ext uri="{FF2B5EF4-FFF2-40B4-BE49-F238E27FC236}">
                      <a16:creationId xmlns:a16="http://schemas.microsoft.com/office/drawing/2014/main" xmlns="" id="{F8580DCD-5AC6-4DFF-98FF-EEEEDE85ECF7}"/>
                    </a:ext>
                  </a:extLst>
                </p:cNvPr>
                <p:cNvGrpSpPr/>
                <p:nvPr/>
              </p:nvGrpSpPr>
              <p:grpSpPr>
                <a:xfrm>
                  <a:off x="1221815" y="163161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74" name="ïşliḓè">
                    <a:extLst>
                      <a:ext uri="{FF2B5EF4-FFF2-40B4-BE49-F238E27FC236}">
                        <a16:creationId xmlns:a16="http://schemas.microsoft.com/office/drawing/2014/main" xmlns="" id="{EA90825D-6011-4674-AB9A-34DE8D588171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ïšḻíḋe">
                    <a:extLst>
                      <a:ext uri="{FF2B5EF4-FFF2-40B4-BE49-F238E27FC236}">
                        <a16:creationId xmlns:a16="http://schemas.microsoft.com/office/drawing/2014/main" xmlns="" id="{72965759-7F9C-45BF-935B-27EDF9373CE4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3426253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73" name="í$ľiḍé">
                  <a:extLst>
                    <a:ext uri="{FF2B5EF4-FFF2-40B4-BE49-F238E27FC236}">
                      <a16:creationId xmlns:a16="http://schemas.microsoft.com/office/drawing/2014/main" xmlns="" id="{F9C78669-6A24-4D0E-BA12-715A1F19D054}"/>
                    </a:ext>
                  </a:extLst>
                </p:cNvPr>
                <p:cNvSpPr/>
                <p:nvPr/>
              </p:nvSpPr>
              <p:spPr>
                <a:xfrm>
                  <a:off x="673100" y="1356866"/>
                  <a:ext cx="721284" cy="72128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9" name="ïṣļïdè">
                <a:extLst>
                  <a:ext uri="{FF2B5EF4-FFF2-40B4-BE49-F238E27FC236}">
                    <a16:creationId xmlns:a16="http://schemas.microsoft.com/office/drawing/2014/main" xmlns="" id="{36F9DF96-47B7-419C-92AB-E82385D844A6}"/>
                  </a:ext>
                </a:extLst>
              </p:cNvPr>
              <p:cNvSpPr/>
              <p:nvPr/>
            </p:nvSpPr>
            <p:spPr bwMode="auto">
              <a:xfrm>
                <a:off x="838761" y="1557771"/>
                <a:ext cx="389964" cy="319476"/>
              </a:xfrm>
              <a:custGeom>
                <a:avLst/>
                <a:gdLst>
                  <a:gd name="T0" fmla="*/ 3810 w 3810"/>
                  <a:gd name="T1" fmla="*/ 1484 h 3126"/>
                  <a:gd name="T2" fmla="*/ 1905 w 3810"/>
                  <a:gd name="T3" fmla="*/ 0 h 3126"/>
                  <a:gd name="T4" fmla="*/ 1096 w 3810"/>
                  <a:gd name="T5" fmla="*/ 630 h 3126"/>
                  <a:gd name="T6" fmla="*/ 1096 w 3810"/>
                  <a:gd name="T7" fmla="*/ 297 h 3126"/>
                  <a:gd name="T8" fmla="*/ 696 w 3810"/>
                  <a:gd name="T9" fmla="*/ 297 h 3126"/>
                  <a:gd name="T10" fmla="*/ 696 w 3810"/>
                  <a:gd name="T11" fmla="*/ 942 h 3126"/>
                  <a:gd name="T12" fmla="*/ 0 w 3810"/>
                  <a:gd name="T13" fmla="*/ 1484 h 3126"/>
                  <a:gd name="T14" fmla="*/ 246 w 3810"/>
                  <a:gd name="T15" fmla="*/ 1799 h 3126"/>
                  <a:gd name="T16" fmla="*/ 498 w 3810"/>
                  <a:gd name="T17" fmla="*/ 1603 h 3126"/>
                  <a:gd name="T18" fmla="*/ 498 w 3810"/>
                  <a:gd name="T19" fmla="*/ 3126 h 3126"/>
                  <a:gd name="T20" fmla="*/ 3312 w 3810"/>
                  <a:gd name="T21" fmla="*/ 3126 h 3126"/>
                  <a:gd name="T22" fmla="*/ 3312 w 3810"/>
                  <a:gd name="T23" fmla="*/ 1603 h 3126"/>
                  <a:gd name="T24" fmla="*/ 3564 w 3810"/>
                  <a:gd name="T25" fmla="*/ 1799 h 3126"/>
                  <a:gd name="T26" fmla="*/ 3810 w 3810"/>
                  <a:gd name="T27" fmla="*/ 1484 h 3126"/>
                  <a:gd name="T28" fmla="*/ 1732 w 3810"/>
                  <a:gd name="T29" fmla="*/ 2665 h 3126"/>
                  <a:gd name="T30" fmla="*/ 1732 w 3810"/>
                  <a:gd name="T31" fmla="*/ 2092 h 3126"/>
                  <a:gd name="T32" fmla="*/ 2078 w 3810"/>
                  <a:gd name="T33" fmla="*/ 2092 h 3126"/>
                  <a:gd name="T34" fmla="*/ 2078 w 3810"/>
                  <a:gd name="T35" fmla="*/ 2665 h 3126"/>
                  <a:gd name="T36" fmla="*/ 1732 w 3810"/>
                  <a:gd name="T37" fmla="*/ 2665 h 3126"/>
                  <a:gd name="T38" fmla="*/ 2912 w 3810"/>
                  <a:gd name="T39" fmla="*/ 2726 h 3126"/>
                  <a:gd name="T40" fmla="*/ 2478 w 3810"/>
                  <a:gd name="T41" fmla="*/ 2726 h 3126"/>
                  <a:gd name="T42" fmla="*/ 2478 w 3810"/>
                  <a:gd name="T43" fmla="*/ 1692 h 3126"/>
                  <a:gd name="T44" fmla="*/ 1332 w 3810"/>
                  <a:gd name="T45" fmla="*/ 1692 h 3126"/>
                  <a:gd name="T46" fmla="*/ 1332 w 3810"/>
                  <a:gd name="T47" fmla="*/ 2726 h 3126"/>
                  <a:gd name="T48" fmla="*/ 898 w 3810"/>
                  <a:gd name="T49" fmla="*/ 2726 h 3126"/>
                  <a:gd name="T50" fmla="*/ 898 w 3810"/>
                  <a:gd name="T51" fmla="*/ 1291 h 3126"/>
                  <a:gd name="T52" fmla="*/ 1905 w 3810"/>
                  <a:gd name="T53" fmla="*/ 507 h 3126"/>
                  <a:gd name="T54" fmla="*/ 2912 w 3810"/>
                  <a:gd name="T55" fmla="*/ 1291 h 3126"/>
                  <a:gd name="T56" fmla="*/ 2912 w 3810"/>
                  <a:gd name="T57" fmla="*/ 2726 h 3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10" h="3126">
                    <a:moveTo>
                      <a:pt x="3810" y="1484"/>
                    </a:moveTo>
                    <a:lnTo>
                      <a:pt x="1905" y="0"/>
                    </a:lnTo>
                    <a:lnTo>
                      <a:pt x="1096" y="630"/>
                    </a:lnTo>
                    <a:lnTo>
                      <a:pt x="1096" y="297"/>
                    </a:lnTo>
                    <a:lnTo>
                      <a:pt x="696" y="297"/>
                    </a:lnTo>
                    <a:lnTo>
                      <a:pt x="696" y="942"/>
                    </a:lnTo>
                    <a:lnTo>
                      <a:pt x="0" y="1484"/>
                    </a:lnTo>
                    <a:lnTo>
                      <a:pt x="246" y="1799"/>
                    </a:lnTo>
                    <a:lnTo>
                      <a:pt x="498" y="1603"/>
                    </a:lnTo>
                    <a:lnTo>
                      <a:pt x="498" y="3126"/>
                    </a:lnTo>
                    <a:lnTo>
                      <a:pt x="3312" y="3126"/>
                    </a:lnTo>
                    <a:lnTo>
                      <a:pt x="3312" y="1603"/>
                    </a:lnTo>
                    <a:lnTo>
                      <a:pt x="3564" y="1799"/>
                    </a:lnTo>
                    <a:lnTo>
                      <a:pt x="3810" y="1484"/>
                    </a:lnTo>
                    <a:close/>
                    <a:moveTo>
                      <a:pt x="1732" y="2665"/>
                    </a:moveTo>
                    <a:lnTo>
                      <a:pt x="1732" y="2092"/>
                    </a:lnTo>
                    <a:lnTo>
                      <a:pt x="2078" y="2092"/>
                    </a:lnTo>
                    <a:lnTo>
                      <a:pt x="2078" y="2665"/>
                    </a:lnTo>
                    <a:lnTo>
                      <a:pt x="1732" y="2665"/>
                    </a:lnTo>
                    <a:close/>
                    <a:moveTo>
                      <a:pt x="2912" y="2726"/>
                    </a:moveTo>
                    <a:lnTo>
                      <a:pt x="2478" y="2726"/>
                    </a:lnTo>
                    <a:lnTo>
                      <a:pt x="2478" y="1692"/>
                    </a:lnTo>
                    <a:lnTo>
                      <a:pt x="1332" y="1692"/>
                    </a:lnTo>
                    <a:lnTo>
                      <a:pt x="1332" y="2726"/>
                    </a:lnTo>
                    <a:lnTo>
                      <a:pt x="898" y="2726"/>
                    </a:lnTo>
                    <a:lnTo>
                      <a:pt x="898" y="1291"/>
                    </a:lnTo>
                    <a:lnTo>
                      <a:pt x="1905" y="507"/>
                    </a:lnTo>
                    <a:lnTo>
                      <a:pt x="2912" y="1291"/>
                    </a:lnTo>
                    <a:lnTo>
                      <a:pt x="2912" y="2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4" name="íṡľíḑé">
              <a:extLst>
                <a:ext uri="{FF2B5EF4-FFF2-40B4-BE49-F238E27FC236}">
                  <a16:creationId xmlns:a16="http://schemas.microsoft.com/office/drawing/2014/main" xmlns="" id="{E7D362E3-C903-421A-AED8-F25ED42754D7}"/>
                </a:ext>
              </a:extLst>
            </p:cNvPr>
            <p:cNvGrpSpPr/>
            <p:nvPr/>
          </p:nvGrpSpPr>
          <p:grpSpPr>
            <a:xfrm>
              <a:off x="673100" y="2656043"/>
              <a:ext cx="10845800" cy="947850"/>
              <a:chOff x="673100" y="1944030"/>
              <a:chExt cx="10845800" cy="947850"/>
            </a:xfrm>
          </p:grpSpPr>
          <p:grpSp>
            <p:nvGrpSpPr>
              <p:cNvPr id="60" name="íśľiḑè">
                <a:extLst>
                  <a:ext uri="{FF2B5EF4-FFF2-40B4-BE49-F238E27FC236}">
                    <a16:creationId xmlns:a16="http://schemas.microsoft.com/office/drawing/2014/main" xmlns="" id="{CA5A49A8-72F3-44FD-8E08-A9D5DBD881F1}"/>
                  </a:ext>
                </a:extLst>
              </p:cNvPr>
              <p:cNvGrpSpPr/>
              <p:nvPr/>
            </p:nvGrpSpPr>
            <p:grpSpPr>
              <a:xfrm>
                <a:off x="673100" y="1944030"/>
                <a:ext cx="10845800" cy="947850"/>
                <a:chOff x="673100" y="1944030"/>
                <a:chExt cx="10845800" cy="947850"/>
              </a:xfrm>
            </p:grpSpPr>
            <p:sp>
              <p:nvSpPr>
                <p:cNvPr id="62" name="îSľîḍe">
                  <a:extLst>
                    <a:ext uri="{FF2B5EF4-FFF2-40B4-BE49-F238E27FC236}">
                      <a16:creationId xmlns:a16="http://schemas.microsoft.com/office/drawing/2014/main" xmlns="" id="{763D1862-5852-45C5-A445-4E3FE32F5B22}"/>
                    </a:ext>
                  </a:extLst>
                </p:cNvPr>
                <p:cNvSpPr txBox="1"/>
                <p:nvPr/>
              </p:nvSpPr>
              <p:spPr>
                <a:xfrm>
                  <a:off x="1394384" y="194403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63" name="íŝľíḑê">
                  <a:extLst>
                    <a:ext uri="{FF2B5EF4-FFF2-40B4-BE49-F238E27FC236}">
                      <a16:creationId xmlns:a16="http://schemas.microsoft.com/office/drawing/2014/main" xmlns="" id="{EA868517-9E31-489B-925C-99E875F9F43F}"/>
                    </a:ext>
                  </a:extLst>
                </p:cNvPr>
                <p:cNvSpPr txBox="1"/>
                <p:nvPr/>
              </p:nvSpPr>
              <p:spPr>
                <a:xfrm>
                  <a:off x="7435290" y="194403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64" name="ïSļíḋè">
                  <a:extLst>
                    <a:ext uri="{FF2B5EF4-FFF2-40B4-BE49-F238E27FC236}">
                      <a16:creationId xmlns:a16="http://schemas.microsoft.com/office/drawing/2014/main" xmlns="" id="{DF49EE1A-5945-42BF-9E31-C41B7D33CC49}"/>
                    </a:ext>
                  </a:extLst>
                </p:cNvPr>
                <p:cNvGrpSpPr/>
                <p:nvPr/>
              </p:nvGrpSpPr>
              <p:grpSpPr>
                <a:xfrm>
                  <a:off x="1221815" y="244534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66" name="íşḻíḋè">
                    <a:extLst>
                      <a:ext uri="{FF2B5EF4-FFF2-40B4-BE49-F238E27FC236}">
                        <a16:creationId xmlns:a16="http://schemas.microsoft.com/office/drawing/2014/main" xmlns="" id="{220ADF8D-7F03-4471-B292-EA9F8727E8DC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i$1îḋê">
                    <a:extLst>
                      <a:ext uri="{FF2B5EF4-FFF2-40B4-BE49-F238E27FC236}">
                        <a16:creationId xmlns:a16="http://schemas.microsoft.com/office/drawing/2014/main" xmlns="" id="{97507A50-84AD-43E2-B66B-192D76EE8CAC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5523479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65" name="îṡ1íḍe">
                  <a:extLst>
                    <a:ext uri="{FF2B5EF4-FFF2-40B4-BE49-F238E27FC236}">
                      <a16:creationId xmlns:a16="http://schemas.microsoft.com/office/drawing/2014/main" xmlns="" id="{4F041C75-E7DB-4315-85FC-F88FA521F2B3}"/>
                    </a:ext>
                  </a:extLst>
                </p:cNvPr>
                <p:cNvSpPr/>
                <p:nvPr/>
              </p:nvSpPr>
              <p:spPr>
                <a:xfrm>
                  <a:off x="673100" y="2170596"/>
                  <a:ext cx="721284" cy="721284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1" name="išḷïḓê">
                <a:extLst>
                  <a:ext uri="{FF2B5EF4-FFF2-40B4-BE49-F238E27FC236}">
                    <a16:creationId xmlns:a16="http://schemas.microsoft.com/office/drawing/2014/main" xmlns="" id="{EAB1C6B1-6D80-4ADF-93A1-DF4C87CA9FCA}"/>
                  </a:ext>
                </a:extLst>
              </p:cNvPr>
              <p:cNvSpPr/>
              <p:nvPr/>
            </p:nvSpPr>
            <p:spPr bwMode="auto">
              <a:xfrm>
                <a:off x="844056" y="2336257"/>
                <a:ext cx="379374" cy="389964"/>
              </a:xfrm>
              <a:custGeom>
                <a:avLst/>
                <a:gdLst>
                  <a:gd name="connsiteX0" fmla="*/ 289678 w 561751"/>
                  <a:gd name="connsiteY0" fmla="*/ 418094 h 577432"/>
                  <a:gd name="connsiteX1" fmla="*/ 325629 w 561751"/>
                  <a:gd name="connsiteY1" fmla="*/ 447552 h 577432"/>
                  <a:gd name="connsiteX2" fmla="*/ 289678 w 561751"/>
                  <a:gd name="connsiteY2" fmla="*/ 476089 h 577432"/>
                  <a:gd name="connsiteX3" fmla="*/ 273108 w 561751"/>
                  <a:gd name="connsiteY3" fmla="*/ 325037 h 577432"/>
                  <a:gd name="connsiteX4" fmla="*/ 273108 w 561751"/>
                  <a:gd name="connsiteY4" fmla="*/ 376670 h 577432"/>
                  <a:gd name="connsiteX5" fmla="*/ 239820 w 561751"/>
                  <a:gd name="connsiteY5" fmla="*/ 349931 h 577432"/>
                  <a:gd name="connsiteX6" fmla="*/ 273108 w 561751"/>
                  <a:gd name="connsiteY6" fmla="*/ 325037 h 577432"/>
                  <a:gd name="connsiteX7" fmla="*/ 281337 w 561751"/>
                  <a:gd name="connsiteY7" fmla="*/ 269795 h 577432"/>
                  <a:gd name="connsiteX8" fmla="*/ 273037 w 561751"/>
                  <a:gd name="connsiteY8" fmla="*/ 279927 h 577432"/>
                  <a:gd name="connsiteX9" fmla="*/ 273037 w 561751"/>
                  <a:gd name="connsiteY9" fmla="*/ 295585 h 577432"/>
                  <a:gd name="connsiteX10" fmla="*/ 203869 w 561751"/>
                  <a:gd name="connsiteY10" fmla="*/ 356376 h 577432"/>
                  <a:gd name="connsiteX11" fmla="*/ 273037 w 561751"/>
                  <a:gd name="connsiteY11" fmla="*/ 415324 h 577432"/>
                  <a:gd name="connsiteX12" fmla="*/ 273037 w 561751"/>
                  <a:gd name="connsiteY12" fmla="*/ 476115 h 577432"/>
                  <a:gd name="connsiteX13" fmla="*/ 216781 w 561751"/>
                  <a:gd name="connsiteY13" fmla="*/ 433745 h 577432"/>
                  <a:gd name="connsiteX14" fmla="*/ 199258 w 561751"/>
                  <a:gd name="connsiteY14" fmla="*/ 452167 h 577432"/>
                  <a:gd name="connsiteX15" fmla="*/ 273037 w 561751"/>
                  <a:gd name="connsiteY15" fmla="*/ 505589 h 577432"/>
                  <a:gd name="connsiteX16" fmla="*/ 273037 w 561751"/>
                  <a:gd name="connsiteY16" fmla="*/ 523089 h 577432"/>
                  <a:gd name="connsiteX17" fmla="*/ 281337 w 561751"/>
                  <a:gd name="connsiteY17" fmla="*/ 533221 h 577432"/>
                  <a:gd name="connsiteX18" fmla="*/ 289637 w 561751"/>
                  <a:gd name="connsiteY18" fmla="*/ 523089 h 577432"/>
                  <a:gd name="connsiteX19" fmla="*/ 289637 w 561751"/>
                  <a:gd name="connsiteY19" fmla="*/ 505589 h 577432"/>
                  <a:gd name="connsiteX20" fmla="*/ 362494 w 561751"/>
                  <a:gd name="connsiteY20" fmla="*/ 443877 h 577432"/>
                  <a:gd name="connsiteX21" fmla="*/ 289637 w 561751"/>
                  <a:gd name="connsiteY21" fmla="*/ 380323 h 577432"/>
                  <a:gd name="connsiteX22" fmla="*/ 289637 w 561751"/>
                  <a:gd name="connsiteY22" fmla="*/ 325059 h 577432"/>
                  <a:gd name="connsiteX23" fmla="*/ 340360 w 561751"/>
                  <a:gd name="connsiteY23" fmla="*/ 356376 h 577432"/>
                  <a:gd name="connsiteX24" fmla="*/ 358805 w 561751"/>
                  <a:gd name="connsiteY24" fmla="*/ 338875 h 577432"/>
                  <a:gd name="connsiteX25" fmla="*/ 289637 w 561751"/>
                  <a:gd name="connsiteY25" fmla="*/ 295585 h 577432"/>
                  <a:gd name="connsiteX26" fmla="*/ 289637 w 561751"/>
                  <a:gd name="connsiteY26" fmla="*/ 279927 h 577432"/>
                  <a:gd name="connsiteX27" fmla="*/ 281337 w 561751"/>
                  <a:gd name="connsiteY27" fmla="*/ 269795 h 577432"/>
                  <a:gd name="connsiteX28" fmla="*/ 280415 w 561751"/>
                  <a:gd name="connsiteY28" fmla="*/ 226505 h 577432"/>
                  <a:gd name="connsiteX29" fmla="*/ 456562 w 561751"/>
                  <a:gd name="connsiteY29" fmla="*/ 401508 h 577432"/>
                  <a:gd name="connsiteX30" fmla="*/ 280415 w 561751"/>
                  <a:gd name="connsiteY30" fmla="*/ 577432 h 577432"/>
                  <a:gd name="connsiteX31" fmla="*/ 105190 w 561751"/>
                  <a:gd name="connsiteY31" fmla="*/ 401508 h 577432"/>
                  <a:gd name="connsiteX32" fmla="*/ 280415 w 561751"/>
                  <a:gd name="connsiteY32" fmla="*/ 226505 h 577432"/>
                  <a:gd name="connsiteX33" fmla="*/ 421555 w 561751"/>
                  <a:gd name="connsiteY33" fmla="*/ 69978 h 577432"/>
                  <a:gd name="connsiteX34" fmla="*/ 561751 w 561751"/>
                  <a:gd name="connsiteY34" fmla="*/ 210866 h 577432"/>
                  <a:gd name="connsiteX35" fmla="*/ 481507 w 561751"/>
                  <a:gd name="connsiteY35" fmla="*/ 337020 h 577432"/>
                  <a:gd name="connsiteX36" fmla="*/ 462138 w 561751"/>
                  <a:gd name="connsiteY36" fmla="*/ 294662 h 577432"/>
                  <a:gd name="connsiteX37" fmla="*/ 485197 w 561751"/>
                  <a:gd name="connsiteY37" fmla="*/ 274403 h 577432"/>
                  <a:gd name="connsiteX38" fmla="*/ 472284 w 561751"/>
                  <a:gd name="connsiteY38" fmla="*/ 259670 h 577432"/>
                  <a:gd name="connsiteX39" fmla="*/ 454759 w 561751"/>
                  <a:gd name="connsiteY39" fmla="*/ 262432 h 577432"/>
                  <a:gd name="connsiteX40" fmla="*/ 436312 w 561751"/>
                  <a:gd name="connsiteY40" fmla="*/ 259670 h 577432"/>
                  <a:gd name="connsiteX41" fmla="*/ 414176 w 561751"/>
                  <a:gd name="connsiteY41" fmla="*/ 239412 h 577432"/>
                  <a:gd name="connsiteX42" fmla="*/ 416943 w 561751"/>
                  <a:gd name="connsiteY42" fmla="*/ 228362 h 577432"/>
                  <a:gd name="connsiteX43" fmla="*/ 416021 w 561751"/>
                  <a:gd name="connsiteY43" fmla="*/ 222837 h 577432"/>
                  <a:gd name="connsiteX44" fmla="*/ 434468 w 561751"/>
                  <a:gd name="connsiteY44" fmla="*/ 222837 h 577432"/>
                  <a:gd name="connsiteX45" fmla="*/ 448303 w 561751"/>
                  <a:gd name="connsiteY45" fmla="*/ 211787 h 577432"/>
                  <a:gd name="connsiteX46" fmla="*/ 434468 w 561751"/>
                  <a:gd name="connsiteY46" fmla="*/ 199816 h 577432"/>
                  <a:gd name="connsiteX47" fmla="*/ 408642 w 561751"/>
                  <a:gd name="connsiteY47" fmla="*/ 199816 h 577432"/>
                  <a:gd name="connsiteX48" fmla="*/ 401263 w 561751"/>
                  <a:gd name="connsiteY48" fmla="*/ 177716 h 577432"/>
                  <a:gd name="connsiteX49" fmla="*/ 428011 w 561751"/>
                  <a:gd name="connsiteY49" fmla="*/ 154695 h 577432"/>
                  <a:gd name="connsiteX50" fmla="*/ 466750 w 561751"/>
                  <a:gd name="connsiteY50" fmla="*/ 182320 h 577432"/>
                  <a:gd name="connsiteX51" fmla="*/ 484274 w 561751"/>
                  <a:gd name="connsiteY51" fmla="*/ 166666 h 577432"/>
                  <a:gd name="connsiteX52" fmla="*/ 424322 w 561751"/>
                  <a:gd name="connsiteY52" fmla="*/ 126149 h 577432"/>
                  <a:gd name="connsiteX53" fmla="*/ 366214 w 561751"/>
                  <a:gd name="connsiteY53" fmla="*/ 175874 h 577432"/>
                  <a:gd name="connsiteX54" fmla="*/ 372671 w 561751"/>
                  <a:gd name="connsiteY54" fmla="*/ 199816 h 577432"/>
                  <a:gd name="connsiteX55" fmla="*/ 368059 w 561751"/>
                  <a:gd name="connsiteY55" fmla="*/ 199816 h 577432"/>
                  <a:gd name="connsiteX56" fmla="*/ 357913 w 561751"/>
                  <a:gd name="connsiteY56" fmla="*/ 206261 h 577432"/>
                  <a:gd name="connsiteX57" fmla="*/ 282281 w 561751"/>
                  <a:gd name="connsiteY57" fmla="*/ 191528 h 577432"/>
                  <a:gd name="connsiteX58" fmla="*/ 421555 w 561751"/>
                  <a:gd name="connsiteY58" fmla="*/ 69978 h 577432"/>
                  <a:gd name="connsiteX59" fmla="*/ 93180 w 561751"/>
                  <a:gd name="connsiteY59" fmla="*/ 56187 h 577432"/>
                  <a:gd name="connsiteX60" fmla="*/ 72883 w 561751"/>
                  <a:gd name="connsiteY60" fmla="*/ 73688 h 577432"/>
                  <a:gd name="connsiteX61" fmla="*/ 76574 w 561751"/>
                  <a:gd name="connsiteY61" fmla="*/ 82899 h 577432"/>
                  <a:gd name="connsiteX62" fmla="*/ 107019 w 561751"/>
                  <a:gd name="connsiteY62" fmla="*/ 133559 h 577432"/>
                  <a:gd name="connsiteX63" fmla="*/ 93180 w 561751"/>
                  <a:gd name="connsiteY63" fmla="*/ 133559 h 577432"/>
                  <a:gd name="connsiteX64" fmla="*/ 83954 w 561751"/>
                  <a:gd name="connsiteY64" fmla="*/ 141849 h 577432"/>
                  <a:gd name="connsiteX65" fmla="*/ 93180 w 561751"/>
                  <a:gd name="connsiteY65" fmla="*/ 151060 h 577432"/>
                  <a:gd name="connsiteX66" fmla="*/ 118090 w 561751"/>
                  <a:gd name="connsiteY66" fmla="*/ 151060 h 577432"/>
                  <a:gd name="connsiteX67" fmla="*/ 121780 w 561751"/>
                  <a:gd name="connsiteY67" fmla="*/ 158429 h 577432"/>
                  <a:gd name="connsiteX68" fmla="*/ 121780 w 561751"/>
                  <a:gd name="connsiteY68" fmla="*/ 164876 h 577432"/>
                  <a:gd name="connsiteX69" fmla="*/ 93180 w 561751"/>
                  <a:gd name="connsiteY69" fmla="*/ 164876 h 577432"/>
                  <a:gd name="connsiteX70" fmla="*/ 83954 w 561751"/>
                  <a:gd name="connsiteY70" fmla="*/ 174087 h 577432"/>
                  <a:gd name="connsiteX71" fmla="*/ 93180 w 561751"/>
                  <a:gd name="connsiteY71" fmla="*/ 182377 h 577432"/>
                  <a:gd name="connsiteX72" fmla="*/ 121780 w 561751"/>
                  <a:gd name="connsiteY72" fmla="*/ 182377 h 577432"/>
                  <a:gd name="connsiteX73" fmla="*/ 121780 w 561751"/>
                  <a:gd name="connsiteY73" fmla="*/ 205404 h 577432"/>
                  <a:gd name="connsiteX74" fmla="*/ 140231 w 561751"/>
                  <a:gd name="connsiteY74" fmla="*/ 224748 h 577432"/>
                  <a:gd name="connsiteX75" fmla="*/ 158683 w 561751"/>
                  <a:gd name="connsiteY75" fmla="*/ 205404 h 577432"/>
                  <a:gd name="connsiteX76" fmla="*/ 158683 w 561751"/>
                  <a:gd name="connsiteY76" fmla="*/ 182377 h 577432"/>
                  <a:gd name="connsiteX77" fmla="*/ 187283 w 561751"/>
                  <a:gd name="connsiteY77" fmla="*/ 182377 h 577432"/>
                  <a:gd name="connsiteX78" fmla="*/ 196508 w 561751"/>
                  <a:gd name="connsiteY78" fmla="*/ 174087 h 577432"/>
                  <a:gd name="connsiteX79" fmla="*/ 187283 w 561751"/>
                  <a:gd name="connsiteY79" fmla="*/ 164876 h 577432"/>
                  <a:gd name="connsiteX80" fmla="*/ 158683 w 561751"/>
                  <a:gd name="connsiteY80" fmla="*/ 164876 h 577432"/>
                  <a:gd name="connsiteX81" fmla="*/ 158683 w 561751"/>
                  <a:gd name="connsiteY81" fmla="*/ 158429 h 577432"/>
                  <a:gd name="connsiteX82" fmla="*/ 162373 w 561751"/>
                  <a:gd name="connsiteY82" fmla="*/ 151060 h 577432"/>
                  <a:gd name="connsiteX83" fmla="*/ 187283 w 561751"/>
                  <a:gd name="connsiteY83" fmla="*/ 151060 h 577432"/>
                  <a:gd name="connsiteX84" fmla="*/ 196508 w 561751"/>
                  <a:gd name="connsiteY84" fmla="*/ 141849 h 577432"/>
                  <a:gd name="connsiteX85" fmla="*/ 187283 w 561751"/>
                  <a:gd name="connsiteY85" fmla="*/ 133559 h 577432"/>
                  <a:gd name="connsiteX86" fmla="*/ 173444 w 561751"/>
                  <a:gd name="connsiteY86" fmla="*/ 133559 h 577432"/>
                  <a:gd name="connsiteX87" fmla="*/ 203889 w 561751"/>
                  <a:gd name="connsiteY87" fmla="*/ 82899 h 577432"/>
                  <a:gd name="connsiteX88" fmla="*/ 206657 w 561751"/>
                  <a:gd name="connsiteY88" fmla="*/ 73688 h 577432"/>
                  <a:gd name="connsiteX89" fmla="*/ 187283 w 561751"/>
                  <a:gd name="connsiteY89" fmla="*/ 56187 h 577432"/>
                  <a:gd name="connsiteX90" fmla="*/ 171599 w 561751"/>
                  <a:gd name="connsiteY90" fmla="*/ 67240 h 577432"/>
                  <a:gd name="connsiteX91" fmla="*/ 140231 w 561751"/>
                  <a:gd name="connsiteY91" fmla="*/ 126190 h 577432"/>
                  <a:gd name="connsiteX92" fmla="*/ 108864 w 561751"/>
                  <a:gd name="connsiteY92" fmla="*/ 67240 h 577432"/>
                  <a:gd name="connsiteX93" fmla="*/ 93180 w 561751"/>
                  <a:gd name="connsiteY93" fmla="*/ 56187 h 577432"/>
                  <a:gd name="connsiteX94" fmla="*/ 140231 w 561751"/>
                  <a:gd name="connsiteY94" fmla="*/ 0 h 577432"/>
                  <a:gd name="connsiteX95" fmla="*/ 277695 w 561751"/>
                  <a:gd name="connsiteY95" fmla="*/ 110532 h 577432"/>
                  <a:gd name="connsiteX96" fmla="*/ 246327 w 561751"/>
                  <a:gd name="connsiteY96" fmla="*/ 194351 h 577432"/>
                  <a:gd name="connsiteX97" fmla="*/ 110709 w 561751"/>
                  <a:gd name="connsiteY97" fmla="*/ 277250 h 577432"/>
                  <a:gd name="connsiteX98" fmla="*/ 0 w 561751"/>
                  <a:gd name="connsiteY98" fmla="*/ 140007 h 577432"/>
                  <a:gd name="connsiteX99" fmla="*/ 140231 w 561751"/>
                  <a:gd name="connsiteY99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561751" h="577432">
                    <a:moveTo>
                      <a:pt x="289678" y="418094"/>
                    </a:moveTo>
                    <a:cubicBezTo>
                      <a:pt x="305349" y="421776"/>
                      <a:pt x="325629" y="427300"/>
                      <a:pt x="325629" y="447552"/>
                    </a:cubicBezTo>
                    <a:cubicBezTo>
                      <a:pt x="325629" y="466883"/>
                      <a:pt x="307193" y="474248"/>
                      <a:pt x="289678" y="476089"/>
                    </a:cubicBezTo>
                    <a:close/>
                    <a:moveTo>
                      <a:pt x="273108" y="325037"/>
                    </a:moveTo>
                    <a:lnTo>
                      <a:pt x="273108" y="376670"/>
                    </a:lnTo>
                    <a:cubicBezTo>
                      <a:pt x="250916" y="372982"/>
                      <a:pt x="239820" y="363762"/>
                      <a:pt x="239820" y="349931"/>
                    </a:cubicBezTo>
                    <a:cubicBezTo>
                      <a:pt x="239820" y="337023"/>
                      <a:pt x="252765" y="325959"/>
                      <a:pt x="273108" y="325037"/>
                    </a:cubicBezTo>
                    <a:close/>
                    <a:moveTo>
                      <a:pt x="281337" y="269795"/>
                    </a:moveTo>
                    <a:cubicBezTo>
                      <a:pt x="276726" y="269795"/>
                      <a:pt x="273037" y="275322"/>
                      <a:pt x="273037" y="279927"/>
                    </a:cubicBezTo>
                    <a:lnTo>
                      <a:pt x="273037" y="295585"/>
                    </a:lnTo>
                    <a:cubicBezTo>
                      <a:pt x="236148" y="296506"/>
                      <a:pt x="203869" y="316770"/>
                      <a:pt x="203869" y="356376"/>
                    </a:cubicBezTo>
                    <a:cubicBezTo>
                      <a:pt x="203869" y="388613"/>
                      <a:pt x="229692" y="407034"/>
                      <a:pt x="273037" y="415324"/>
                    </a:cubicBezTo>
                    <a:lnTo>
                      <a:pt x="273037" y="476115"/>
                    </a:lnTo>
                    <a:cubicBezTo>
                      <a:pt x="224158" y="474272"/>
                      <a:pt x="249981" y="433745"/>
                      <a:pt x="216781" y="433745"/>
                    </a:cubicBezTo>
                    <a:cubicBezTo>
                      <a:pt x="205714" y="433745"/>
                      <a:pt x="199258" y="440193"/>
                      <a:pt x="199258" y="452167"/>
                    </a:cubicBezTo>
                    <a:cubicBezTo>
                      <a:pt x="199258" y="475193"/>
                      <a:pt x="223236" y="504668"/>
                      <a:pt x="273037" y="505589"/>
                    </a:cubicBezTo>
                    <a:lnTo>
                      <a:pt x="273037" y="523089"/>
                    </a:lnTo>
                    <a:cubicBezTo>
                      <a:pt x="273037" y="528615"/>
                      <a:pt x="276726" y="533221"/>
                      <a:pt x="281337" y="533221"/>
                    </a:cubicBezTo>
                    <a:cubicBezTo>
                      <a:pt x="285948" y="533221"/>
                      <a:pt x="289637" y="528615"/>
                      <a:pt x="289637" y="523089"/>
                    </a:cubicBezTo>
                    <a:lnTo>
                      <a:pt x="289637" y="505589"/>
                    </a:lnTo>
                    <a:cubicBezTo>
                      <a:pt x="332982" y="502825"/>
                      <a:pt x="362494" y="483483"/>
                      <a:pt x="362494" y="443877"/>
                    </a:cubicBezTo>
                    <a:cubicBezTo>
                      <a:pt x="362494" y="399666"/>
                      <a:pt x="328371" y="388613"/>
                      <a:pt x="289637" y="380323"/>
                    </a:cubicBezTo>
                    <a:lnTo>
                      <a:pt x="289637" y="325059"/>
                    </a:lnTo>
                    <a:cubicBezTo>
                      <a:pt x="321916" y="325980"/>
                      <a:pt x="321916" y="356376"/>
                      <a:pt x="340360" y="356376"/>
                    </a:cubicBezTo>
                    <a:cubicBezTo>
                      <a:pt x="350505" y="356376"/>
                      <a:pt x="358805" y="349928"/>
                      <a:pt x="358805" y="338875"/>
                    </a:cubicBezTo>
                    <a:cubicBezTo>
                      <a:pt x="358805" y="310322"/>
                      <a:pt x="312693" y="295585"/>
                      <a:pt x="289637" y="295585"/>
                    </a:cubicBezTo>
                    <a:lnTo>
                      <a:pt x="289637" y="279927"/>
                    </a:lnTo>
                    <a:cubicBezTo>
                      <a:pt x="289637" y="275322"/>
                      <a:pt x="285948" y="269795"/>
                      <a:pt x="281337" y="269795"/>
                    </a:cubicBezTo>
                    <a:close/>
                    <a:moveTo>
                      <a:pt x="280415" y="226505"/>
                    </a:moveTo>
                    <a:cubicBezTo>
                      <a:pt x="377250" y="226505"/>
                      <a:pt x="456562" y="304796"/>
                      <a:pt x="456562" y="401508"/>
                    </a:cubicBezTo>
                    <a:cubicBezTo>
                      <a:pt x="456562" y="498220"/>
                      <a:pt x="377250" y="577432"/>
                      <a:pt x="280415" y="577432"/>
                    </a:cubicBezTo>
                    <a:cubicBezTo>
                      <a:pt x="183580" y="577432"/>
                      <a:pt x="105190" y="498220"/>
                      <a:pt x="105190" y="401508"/>
                    </a:cubicBezTo>
                    <a:cubicBezTo>
                      <a:pt x="105190" y="304796"/>
                      <a:pt x="183580" y="226505"/>
                      <a:pt x="280415" y="226505"/>
                    </a:cubicBezTo>
                    <a:close/>
                    <a:moveTo>
                      <a:pt x="421555" y="69978"/>
                    </a:moveTo>
                    <a:cubicBezTo>
                      <a:pt x="499032" y="69978"/>
                      <a:pt x="561751" y="133516"/>
                      <a:pt x="561751" y="210866"/>
                    </a:cubicBezTo>
                    <a:cubicBezTo>
                      <a:pt x="561751" y="266116"/>
                      <a:pt x="528547" y="314920"/>
                      <a:pt x="481507" y="337020"/>
                    </a:cubicBezTo>
                    <a:cubicBezTo>
                      <a:pt x="475973" y="322287"/>
                      <a:pt x="469517" y="307553"/>
                      <a:pt x="462138" y="294662"/>
                    </a:cubicBezTo>
                    <a:cubicBezTo>
                      <a:pt x="474128" y="293741"/>
                      <a:pt x="485197" y="288216"/>
                      <a:pt x="485197" y="274403"/>
                    </a:cubicBezTo>
                    <a:cubicBezTo>
                      <a:pt x="485197" y="266116"/>
                      <a:pt x="480585" y="259670"/>
                      <a:pt x="472284" y="259670"/>
                    </a:cubicBezTo>
                    <a:cubicBezTo>
                      <a:pt x="468594" y="259670"/>
                      <a:pt x="458449" y="262432"/>
                      <a:pt x="454759" y="262432"/>
                    </a:cubicBezTo>
                    <a:cubicBezTo>
                      <a:pt x="448303" y="262432"/>
                      <a:pt x="442769" y="260591"/>
                      <a:pt x="436312" y="259670"/>
                    </a:cubicBezTo>
                    <a:cubicBezTo>
                      <a:pt x="428934" y="252303"/>
                      <a:pt x="422477" y="245857"/>
                      <a:pt x="414176" y="239412"/>
                    </a:cubicBezTo>
                    <a:cubicBezTo>
                      <a:pt x="416021" y="235728"/>
                      <a:pt x="416943" y="232045"/>
                      <a:pt x="416943" y="228362"/>
                    </a:cubicBezTo>
                    <a:cubicBezTo>
                      <a:pt x="416943" y="225599"/>
                      <a:pt x="416943" y="224678"/>
                      <a:pt x="416021" y="222837"/>
                    </a:cubicBezTo>
                    <a:lnTo>
                      <a:pt x="434468" y="222837"/>
                    </a:lnTo>
                    <a:cubicBezTo>
                      <a:pt x="443691" y="222837"/>
                      <a:pt x="448303" y="219153"/>
                      <a:pt x="448303" y="211787"/>
                    </a:cubicBezTo>
                    <a:cubicBezTo>
                      <a:pt x="448303" y="203499"/>
                      <a:pt x="443691" y="199816"/>
                      <a:pt x="434468" y="199816"/>
                    </a:cubicBezTo>
                    <a:lnTo>
                      <a:pt x="408642" y="199816"/>
                    </a:lnTo>
                    <a:cubicBezTo>
                      <a:pt x="404953" y="193370"/>
                      <a:pt x="401263" y="185082"/>
                      <a:pt x="401263" y="177716"/>
                    </a:cubicBezTo>
                    <a:cubicBezTo>
                      <a:pt x="401263" y="162061"/>
                      <a:pt x="414176" y="154695"/>
                      <a:pt x="428011" y="154695"/>
                    </a:cubicBezTo>
                    <a:cubicBezTo>
                      <a:pt x="459371" y="154695"/>
                      <a:pt x="446458" y="182320"/>
                      <a:pt x="466750" y="182320"/>
                    </a:cubicBezTo>
                    <a:cubicBezTo>
                      <a:pt x="477818" y="182320"/>
                      <a:pt x="484274" y="176795"/>
                      <a:pt x="484274" y="166666"/>
                    </a:cubicBezTo>
                    <a:cubicBezTo>
                      <a:pt x="484274" y="148249"/>
                      <a:pt x="464905" y="126149"/>
                      <a:pt x="424322" y="126149"/>
                    </a:cubicBezTo>
                    <a:cubicBezTo>
                      <a:pt x="391117" y="126149"/>
                      <a:pt x="366214" y="146407"/>
                      <a:pt x="366214" y="175874"/>
                    </a:cubicBezTo>
                    <a:cubicBezTo>
                      <a:pt x="366214" y="184161"/>
                      <a:pt x="368059" y="193370"/>
                      <a:pt x="372671" y="199816"/>
                    </a:cubicBezTo>
                    <a:lnTo>
                      <a:pt x="368059" y="199816"/>
                    </a:lnTo>
                    <a:cubicBezTo>
                      <a:pt x="362525" y="199816"/>
                      <a:pt x="359758" y="202578"/>
                      <a:pt x="357913" y="206261"/>
                    </a:cubicBezTo>
                    <a:cubicBezTo>
                      <a:pt x="334855" y="197053"/>
                      <a:pt x="309029" y="191528"/>
                      <a:pt x="282281" y="191528"/>
                    </a:cubicBezTo>
                    <a:cubicBezTo>
                      <a:pt x="291504" y="123386"/>
                      <a:pt x="350534" y="69978"/>
                      <a:pt x="421555" y="69978"/>
                    </a:cubicBezTo>
                    <a:close/>
                    <a:moveTo>
                      <a:pt x="93180" y="56187"/>
                    </a:moveTo>
                    <a:cubicBezTo>
                      <a:pt x="84877" y="56187"/>
                      <a:pt x="72883" y="60792"/>
                      <a:pt x="72883" y="73688"/>
                    </a:cubicBezTo>
                    <a:cubicBezTo>
                      <a:pt x="72883" y="76451"/>
                      <a:pt x="74729" y="80135"/>
                      <a:pt x="76574" y="82899"/>
                    </a:cubicBezTo>
                    <a:lnTo>
                      <a:pt x="107019" y="133559"/>
                    </a:lnTo>
                    <a:lnTo>
                      <a:pt x="93180" y="133559"/>
                    </a:lnTo>
                    <a:cubicBezTo>
                      <a:pt x="87645" y="133559"/>
                      <a:pt x="83954" y="137243"/>
                      <a:pt x="83954" y="141849"/>
                    </a:cubicBezTo>
                    <a:cubicBezTo>
                      <a:pt x="83954" y="147375"/>
                      <a:pt x="87645" y="151060"/>
                      <a:pt x="93180" y="151060"/>
                    </a:cubicBezTo>
                    <a:lnTo>
                      <a:pt x="118090" y="151060"/>
                    </a:lnTo>
                    <a:lnTo>
                      <a:pt x="121780" y="158429"/>
                    </a:lnTo>
                    <a:lnTo>
                      <a:pt x="121780" y="164876"/>
                    </a:lnTo>
                    <a:lnTo>
                      <a:pt x="93180" y="164876"/>
                    </a:lnTo>
                    <a:cubicBezTo>
                      <a:pt x="87645" y="164876"/>
                      <a:pt x="83954" y="168561"/>
                      <a:pt x="83954" y="174087"/>
                    </a:cubicBezTo>
                    <a:cubicBezTo>
                      <a:pt x="83954" y="178693"/>
                      <a:pt x="87645" y="182377"/>
                      <a:pt x="93180" y="182377"/>
                    </a:cubicBezTo>
                    <a:lnTo>
                      <a:pt x="121780" y="182377"/>
                    </a:lnTo>
                    <a:lnTo>
                      <a:pt x="121780" y="205404"/>
                    </a:lnTo>
                    <a:cubicBezTo>
                      <a:pt x="121780" y="217379"/>
                      <a:pt x="128238" y="224748"/>
                      <a:pt x="140231" y="224748"/>
                    </a:cubicBezTo>
                    <a:cubicBezTo>
                      <a:pt x="152225" y="224748"/>
                      <a:pt x="158683" y="217379"/>
                      <a:pt x="158683" y="205404"/>
                    </a:cubicBezTo>
                    <a:lnTo>
                      <a:pt x="158683" y="182377"/>
                    </a:lnTo>
                    <a:lnTo>
                      <a:pt x="187283" y="182377"/>
                    </a:lnTo>
                    <a:cubicBezTo>
                      <a:pt x="192818" y="182377"/>
                      <a:pt x="196508" y="178693"/>
                      <a:pt x="196508" y="174087"/>
                    </a:cubicBezTo>
                    <a:cubicBezTo>
                      <a:pt x="196508" y="168561"/>
                      <a:pt x="192818" y="164876"/>
                      <a:pt x="187283" y="164876"/>
                    </a:cubicBezTo>
                    <a:lnTo>
                      <a:pt x="158683" y="164876"/>
                    </a:lnTo>
                    <a:lnTo>
                      <a:pt x="158683" y="158429"/>
                    </a:lnTo>
                    <a:lnTo>
                      <a:pt x="162373" y="151060"/>
                    </a:lnTo>
                    <a:lnTo>
                      <a:pt x="187283" y="151060"/>
                    </a:lnTo>
                    <a:cubicBezTo>
                      <a:pt x="192818" y="151060"/>
                      <a:pt x="196508" y="147375"/>
                      <a:pt x="196508" y="141849"/>
                    </a:cubicBezTo>
                    <a:cubicBezTo>
                      <a:pt x="196508" y="137243"/>
                      <a:pt x="192818" y="133559"/>
                      <a:pt x="187283" y="133559"/>
                    </a:cubicBezTo>
                    <a:lnTo>
                      <a:pt x="173444" y="133559"/>
                    </a:lnTo>
                    <a:lnTo>
                      <a:pt x="203889" y="82899"/>
                    </a:lnTo>
                    <a:cubicBezTo>
                      <a:pt x="205734" y="80135"/>
                      <a:pt x="206657" y="76451"/>
                      <a:pt x="206657" y="73688"/>
                    </a:cubicBezTo>
                    <a:cubicBezTo>
                      <a:pt x="206657" y="60792"/>
                      <a:pt x="195586" y="56187"/>
                      <a:pt x="187283" y="56187"/>
                    </a:cubicBezTo>
                    <a:cubicBezTo>
                      <a:pt x="177134" y="56187"/>
                      <a:pt x="172521" y="63556"/>
                      <a:pt x="171599" y="67240"/>
                    </a:cubicBezTo>
                    <a:lnTo>
                      <a:pt x="140231" y="126190"/>
                    </a:lnTo>
                    <a:lnTo>
                      <a:pt x="108864" y="67240"/>
                    </a:lnTo>
                    <a:cubicBezTo>
                      <a:pt x="107019" y="63556"/>
                      <a:pt x="103328" y="56187"/>
                      <a:pt x="93180" y="56187"/>
                    </a:cubicBezTo>
                    <a:close/>
                    <a:moveTo>
                      <a:pt x="140231" y="0"/>
                    </a:moveTo>
                    <a:cubicBezTo>
                      <a:pt x="207579" y="0"/>
                      <a:pt x="263856" y="46976"/>
                      <a:pt x="277695" y="110532"/>
                    </a:cubicBezTo>
                    <a:cubicBezTo>
                      <a:pt x="260166" y="134480"/>
                      <a:pt x="249095" y="163034"/>
                      <a:pt x="246327" y="194351"/>
                    </a:cubicBezTo>
                    <a:cubicBezTo>
                      <a:pt x="190973" y="203562"/>
                      <a:pt x="142999" y="233958"/>
                      <a:pt x="110709" y="277250"/>
                    </a:cubicBezTo>
                    <a:cubicBezTo>
                      <a:pt x="47051" y="264355"/>
                      <a:pt x="0" y="208168"/>
                      <a:pt x="0" y="140007"/>
                    </a:cubicBezTo>
                    <a:cubicBezTo>
                      <a:pt x="0" y="62635"/>
                      <a:pt x="62735" y="0"/>
                      <a:pt x="1402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5" name="íślîdé">
              <a:extLst>
                <a:ext uri="{FF2B5EF4-FFF2-40B4-BE49-F238E27FC236}">
                  <a16:creationId xmlns:a16="http://schemas.microsoft.com/office/drawing/2014/main" xmlns="" id="{504AD0D6-4390-4E4E-AB3C-BA9472BCCBDE}"/>
                </a:ext>
              </a:extLst>
            </p:cNvPr>
            <p:cNvGrpSpPr/>
            <p:nvPr/>
          </p:nvGrpSpPr>
          <p:grpSpPr>
            <a:xfrm>
              <a:off x="673100" y="3673206"/>
              <a:ext cx="10845800" cy="947850"/>
              <a:chOff x="673100" y="2757760"/>
              <a:chExt cx="10845800" cy="947850"/>
            </a:xfrm>
          </p:grpSpPr>
          <p:grpSp>
            <p:nvGrpSpPr>
              <p:cNvPr id="35" name="íṧļíḋé">
                <a:extLst>
                  <a:ext uri="{FF2B5EF4-FFF2-40B4-BE49-F238E27FC236}">
                    <a16:creationId xmlns:a16="http://schemas.microsoft.com/office/drawing/2014/main" xmlns="" id="{51F9A668-51E3-4280-AF91-D34677597013}"/>
                  </a:ext>
                </a:extLst>
              </p:cNvPr>
              <p:cNvGrpSpPr/>
              <p:nvPr/>
            </p:nvGrpSpPr>
            <p:grpSpPr>
              <a:xfrm>
                <a:off x="673100" y="2757760"/>
                <a:ext cx="10845800" cy="947850"/>
                <a:chOff x="673100" y="2757760"/>
                <a:chExt cx="10845800" cy="947850"/>
              </a:xfrm>
            </p:grpSpPr>
            <p:sp>
              <p:nvSpPr>
                <p:cNvPr id="37" name="ïṡļïďè">
                  <a:extLst>
                    <a:ext uri="{FF2B5EF4-FFF2-40B4-BE49-F238E27FC236}">
                      <a16:creationId xmlns:a16="http://schemas.microsoft.com/office/drawing/2014/main" xmlns="" id="{1AA43DA3-0853-4BAC-BD1B-9F156B4C9C25}"/>
                    </a:ext>
                  </a:extLst>
                </p:cNvPr>
                <p:cNvSpPr txBox="1"/>
                <p:nvPr/>
              </p:nvSpPr>
              <p:spPr>
                <a:xfrm>
                  <a:off x="1394384" y="275776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38" name="îSļîḓè">
                  <a:extLst>
                    <a:ext uri="{FF2B5EF4-FFF2-40B4-BE49-F238E27FC236}">
                      <a16:creationId xmlns:a16="http://schemas.microsoft.com/office/drawing/2014/main" xmlns="" id="{AA8131C7-C920-4911-B9D6-8D50B3871217}"/>
                    </a:ext>
                  </a:extLst>
                </p:cNvPr>
                <p:cNvSpPr txBox="1"/>
                <p:nvPr/>
              </p:nvSpPr>
              <p:spPr>
                <a:xfrm>
                  <a:off x="7435290" y="275776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39" name="îṥ1iḋê">
                  <a:extLst>
                    <a:ext uri="{FF2B5EF4-FFF2-40B4-BE49-F238E27FC236}">
                      <a16:creationId xmlns:a16="http://schemas.microsoft.com/office/drawing/2014/main" xmlns="" id="{999EFC87-8D93-453C-83C8-8C984F8E81AB}"/>
                    </a:ext>
                  </a:extLst>
                </p:cNvPr>
                <p:cNvGrpSpPr/>
                <p:nvPr/>
              </p:nvGrpSpPr>
              <p:grpSpPr>
                <a:xfrm>
                  <a:off x="1221815" y="325907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58" name="îṩľiďê">
                    <a:extLst>
                      <a:ext uri="{FF2B5EF4-FFF2-40B4-BE49-F238E27FC236}">
                        <a16:creationId xmlns:a16="http://schemas.microsoft.com/office/drawing/2014/main" xmlns="" id="{DC5C6475-7F65-4456-831A-3935495E53B5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Sḻíďe">
                    <a:extLst>
                      <a:ext uri="{FF2B5EF4-FFF2-40B4-BE49-F238E27FC236}">
                        <a16:creationId xmlns:a16="http://schemas.microsoft.com/office/drawing/2014/main" xmlns="" id="{E76E9CF0-7BA2-4663-84ED-2E0DAA3234C2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594163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57" name="islíḋé">
                  <a:extLst>
                    <a:ext uri="{FF2B5EF4-FFF2-40B4-BE49-F238E27FC236}">
                      <a16:creationId xmlns:a16="http://schemas.microsoft.com/office/drawing/2014/main" xmlns="" id="{CB7D3009-630A-4A9E-A9DB-8199F930B53E}"/>
                    </a:ext>
                  </a:extLst>
                </p:cNvPr>
                <p:cNvSpPr/>
                <p:nvPr/>
              </p:nvSpPr>
              <p:spPr>
                <a:xfrm>
                  <a:off x="673100" y="2984326"/>
                  <a:ext cx="721284" cy="72128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ïṡliḍê">
                <a:extLst>
                  <a:ext uri="{FF2B5EF4-FFF2-40B4-BE49-F238E27FC236}">
                    <a16:creationId xmlns:a16="http://schemas.microsoft.com/office/drawing/2014/main" xmlns="" id="{653C8EF7-6616-47CE-895D-7C05662BCE67}"/>
                  </a:ext>
                </a:extLst>
              </p:cNvPr>
              <p:cNvSpPr/>
              <p:nvPr/>
            </p:nvSpPr>
            <p:spPr bwMode="auto">
              <a:xfrm>
                <a:off x="841615" y="3149989"/>
                <a:ext cx="384254" cy="389960"/>
              </a:xfrm>
              <a:custGeom>
                <a:avLst/>
                <a:gdLst>
                  <a:gd name="connsiteX0" fmla="*/ 88590 w 595826"/>
                  <a:gd name="connsiteY0" fmla="*/ 11502 h 604675"/>
                  <a:gd name="connsiteX1" fmla="*/ 117242 w 595826"/>
                  <a:gd name="connsiteY1" fmla="*/ 22842 h 604675"/>
                  <a:gd name="connsiteX2" fmla="*/ 211328 w 595826"/>
                  <a:gd name="connsiteY2" fmla="*/ 116786 h 604675"/>
                  <a:gd name="connsiteX3" fmla="*/ 210037 w 595826"/>
                  <a:gd name="connsiteY3" fmla="*/ 176580 h 604675"/>
                  <a:gd name="connsiteX4" fmla="*/ 159058 w 595826"/>
                  <a:gd name="connsiteY4" fmla="*/ 227482 h 604675"/>
                  <a:gd name="connsiteX5" fmla="*/ 166672 w 595826"/>
                  <a:gd name="connsiteY5" fmla="*/ 240756 h 604675"/>
                  <a:gd name="connsiteX6" fmla="*/ 250304 w 595826"/>
                  <a:gd name="connsiteY6" fmla="*/ 356220 h 604675"/>
                  <a:gd name="connsiteX7" fmla="*/ 365556 w 595826"/>
                  <a:gd name="connsiteY7" fmla="*/ 439597 h 604675"/>
                  <a:gd name="connsiteX8" fmla="*/ 379366 w 595826"/>
                  <a:gd name="connsiteY8" fmla="*/ 447200 h 604675"/>
                  <a:gd name="connsiteX9" fmla="*/ 430087 w 595826"/>
                  <a:gd name="connsiteY9" fmla="*/ 396427 h 604675"/>
                  <a:gd name="connsiteX10" fmla="*/ 461320 w 595826"/>
                  <a:gd name="connsiteY10" fmla="*/ 383798 h 604675"/>
                  <a:gd name="connsiteX11" fmla="*/ 490101 w 595826"/>
                  <a:gd name="connsiteY11" fmla="*/ 395138 h 604675"/>
                  <a:gd name="connsiteX12" fmla="*/ 584057 w 595826"/>
                  <a:gd name="connsiteY12" fmla="*/ 489082 h 604675"/>
                  <a:gd name="connsiteX13" fmla="*/ 582896 w 595826"/>
                  <a:gd name="connsiteY13" fmla="*/ 548747 h 604675"/>
                  <a:gd name="connsiteX14" fmla="*/ 561213 w 595826"/>
                  <a:gd name="connsiteY14" fmla="*/ 570010 h 604675"/>
                  <a:gd name="connsiteX15" fmla="*/ 556051 w 595826"/>
                  <a:gd name="connsiteY15" fmla="*/ 574134 h 604675"/>
                  <a:gd name="connsiteX16" fmla="*/ 519268 w 595826"/>
                  <a:gd name="connsiteY16" fmla="*/ 594881 h 604675"/>
                  <a:gd name="connsiteX17" fmla="*/ 481841 w 595826"/>
                  <a:gd name="connsiteY17" fmla="*/ 604288 h 604675"/>
                  <a:gd name="connsiteX18" fmla="*/ 471258 w 595826"/>
                  <a:gd name="connsiteY18" fmla="*/ 604675 h 604675"/>
                  <a:gd name="connsiteX19" fmla="*/ 162284 w 595826"/>
                  <a:gd name="connsiteY19" fmla="*/ 443978 h 604675"/>
                  <a:gd name="connsiteX20" fmla="*/ 1861 w 595826"/>
                  <a:gd name="connsiteY20" fmla="*/ 125162 h 604675"/>
                  <a:gd name="connsiteX21" fmla="*/ 11153 w 595826"/>
                  <a:gd name="connsiteY21" fmla="*/ 87791 h 604675"/>
                  <a:gd name="connsiteX22" fmla="*/ 32061 w 595826"/>
                  <a:gd name="connsiteY22" fmla="*/ 50935 h 604675"/>
                  <a:gd name="connsiteX23" fmla="*/ 34255 w 595826"/>
                  <a:gd name="connsiteY23" fmla="*/ 47456 h 604675"/>
                  <a:gd name="connsiteX24" fmla="*/ 57357 w 595826"/>
                  <a:gd name="connsiteY24" fmla="*/ 24131 h 604675"/>
                  <a:gd name="connsiteX25" fmla="*/ 88590 w 595826"/>
                  <a:gd name="connsiteY25" fmla="*/ 11502 h 604675"/>
                  <a:gd name="connsiteX26" fmla="*/ 517863 w 595826"/>
                  <a:gd name="connsiteY26" fmla="*/ 0 h 604675"/>
                  <a:gd name="connsiteX27" fmla="*/ 529351 w 595826"/>
                  <a:gd name="connsiteY27" fmla="*/ 5799 h 604675"/>
                  <a:gd name="connsiteX28" fmla="*/ 584600 w 595826"/>
                  <a:gd name="connsiteY28" fmla="*/ 61085 h 604675"/>
                  <a:gd name="connsiteX29" fmla="*/ 586020 w 595826"/>
                  <a:gd name="connsiteY29" fmla="*/ 78998 h 604675"/>
                  <a:gd name="connsiteX30" fmla="*/ 468165 w 595826"/>
                  <a:gd name="connsiteY30" fmla="*/ 196529 h 604675"/>
                  <a:gd name="connsiteX31" fmla="*/ 501082 w 595826"/>
                  <a:gd name="connsiteY31" fmla="*/ 229520 h 604675"/>
                  <a:gd name="connsiteX32" fmla="*/ 504696 w 595826"/>
                  <a:gd name="connsiteY32" fmla="*/ 247047 h 604675"/>
                  <a:gd name="connsiteX33" fmla="*/ 490755 w 595826"/>
                  <a:gd name="connsiteY33" fmla="*/ 251428 h 604675"/>
                  <a:gd name="connsiteX34" fmla="*/ 336240 w 595826"/>
                  <a:gd name="connsiteY34" fmla="*/ 270759 h 604675"/>
                  <a:gd name="connsiteX35" fmla="*/ 324622 w 595826"/>
                  <a:gd name="connsiteY35" fmla="*/ 266120 h 604675"/>
                  <a:gd name="connsiteX36" fmla="*/ 320491 w 595826"/>
                  <a:gd name="connsiteY36" fmla="*/ 253232 h 604675"/>
                  <a:gd name="connsiteX37" fmla="*/ 335078 w 595826"/>
                  <a:gd name="connsiteY37" fmla="*/ 99489 h 604675"/>
                  <a:gd name="connsiteX38" fmla="*/ 339080 w 595826"/>
                  <a:gd name="connsiteY38" fmla="*/ 85055 h 604675"/>
                  <a:gd name="connsiteX39" fmla="*/ 353924 w 595826"/>
                  <a:gd name="connsiteY39" fmla="*/ 87504 h 604675"/>
                  <a:gd name="connsiteX40" fmla="*/ 389939 w 595826"/>
                  <a:gd name="connsiteY40" fmla="*/ 123459 h 604675"/>
                  <a:gd name="connsiteX41" fmla="*/ 508956 w 595826"/>
                  <a:gd name="connsiteY41" fmla="*/ 4639 h 604675"/>
                  <a:gd name="connsiteX42" fmla="*/ 510118 w 595826"/>
                  <a:gd name="connsiteY42" fmla="*/ 3222 h 604675"/>
                  <a:gd name="connsiteX43" fmla="*/ 517863 w 595826"/>
                  <a:gd name="connsiteY43" fmla="*/ 0 h 60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95826" h="604675">
                    <a:moveTo>
                      <a:pt x="88590" y="11502"/>
                    </a:moveTo>
                    <a:cubicBezTo>
                      <a:pt x="99689" y="11502"/>
                      <a:pt x="109885" y="15626"/>
                      <a:pt x="117242" y="22842"/>
                    </a:cubicBezTo>
                    <a:lnTo>
                      <a:pt x="211328" y="116786"/>
                    </a:lnTo>
                    <a:cubicBezTo>
                      <a:pt x="227460" y="132894"/>
                      <a:pt x="226815" y="159699"/>
                      <a:pt x="210037" y="176580"/>
                    </a:cubicBezTo>
                    <a:lnTo>
                      <a:pt x="159058" y="227482"/>
                    </a:lnTo>
                    <a:lnTo>
                      <a:pt x="166672" y="240756"/>
                    </a:lnTo>
                    <a:cubicBezTo>
                      <a:pt x="183450" y="271039"/>
                      <a:pt x="206423" y="312406"/>
                      <a:pt x="250304" y="356220"/>
                    </a:cubicBezTo>
                    <a:cubicBezTo>
                      <a:pt x="294056" y="399906"/>
                      <a:pt x="335356" y="422844"/>
                      <a:pt x="365556" y="439597"/>
                    </a:cubicBezTo>
                    <a:lnTo>
                      <a:pt x="379366" y="447200"/>
                    </a:lnTo>
                    <a:lnTo>
                      <a:pt x="430087" y="396427"/>
                    </a:lnTo>
                    <a:cubicBezTo>
                      <a:pt x="438218" y="388437"/>
                      <a:pt x="449575" y="383798"/>
                      <a:pt x="461320" y="383798"/>
                    </a:cubicBezTo>
                    <a:cubicBezTo>
                      <a:pt x="472548" y="383798"/>
                      <a:pt x="482744" y="387793"/>
                      <a:pt x="490101" y="395138"/>
                    </a:cubicBezTo>
                    <a:lnTo>
                      <a:pt x="584057" y="489082"/>
                    </a:lnTo>
                    <a:cubicBezTo>
                      <a:pt x="600190" y="505190"/>
                      <a:pt x="599674" y="531994"/>
                      <a:pt x="582896" y="548747"/>
                    </a:cubicBezTo>
                    <a:lnTo>
                      <a:pt x="561213" y="570010"/>
                    </a:lnTo>
                    <a:lnTo>
                      <a:pt x="556051" y="574134"/>
                    </a:lnTo>
                    <a:cubicBezTo>
                      <a:pt x="545081" y="582639"/>
                      <a:pt x="532691" y="589598"/>
                      <a:pt x="519268" y="594881"/>
                    </a:cubicBezTo>
                    <a:cubicBezTo>
                      <a:pt x="506879" y="599649"/>
                      <a:pt x="494618" y="602742"/>
                      <a:pt x="481841" y="604288"/>
                    </a:cubicBezTo>
                    <a:cubicBezTo>
                      <a:pt x="480808" y="604417"/>
                      <a:pt x="477194" y="604675"/>
                      <a:pt x="471258" y="604675"/>
                    </a:cubicBezTo>
                    <a:cubicBezTo>
                      <a:pt x="436540" y="604675"/>
                      <a:pt x="311737" y="593077"/>
                      <a:pt x="162284" y="443978"/>
                    </a:cubicBezTo>
                    <a:cubicBezTo>
                      <a:pt x="36191" y="318076"/>
                      <a:pt x="-10271" y="225678"/>
                      <a:pt x="1861" y="125162"/>
                    </a:cubicBezTo>
                    <a:cubicBezTo>
                      <a:pt x="3280" y="112791"/>
                      <a:pt x="6378" y="100678"/>
                      <a:pt x="11153" y="87791"/>
                    </a:cubicBezTo>
                    <a:cubicBezTo>
                      <a:pt x="16445" y="74260"/>
                      <a:pt x="23543" y="61889"/>
                      <a:pt x="32061" y="50935"/>
                    </a:cubicBezTo>
                    <a:lnTo>
                      <a:pt x="34255" y="47456"/>
                    </a:lnTo>
                    <a:lnTo>
                      <a:pt x="57357" y="24131"/>
                    </a:lnTo>
                    <a:cubicBezTo>
                      <a:pt x="65359" y="16141"/>
                      <a:pt x="76716" y="11502"/>
                      <a:pt x="88590" y="11502"/>
                    </a:cubicBezTo>
                    <a:close/>
                    <a:moveTo>
                      <a:pt x="517863" y="0"/>
                    </a:moveTo>
                    <a:cubicBezTo>
                      <a:pt x="521606" y="0"/>
                      <a:pt x="525479" y="2062"/>
                      <a:pt x="529351" y="5799"/>
                    </a:cubicBezTo>
                    <a:lnTo>
                      <a:pt x="584600" y="61085"/>
                    </a:lnTo>
                    <a:cubicBezTo>
                      <a:pt x="592216" y="68689"/>
                      <a:pt x="588860" y="76034"/>
                      <a:pt x="586020" y="78998"/>
                    </a:cubicBezTo>
                    <a:lnTo>
                      <a:pt x="468165" y="196529"/>
                    </a:lnTo>
                    <a:lnTo>
                      <a:pt x="501082" y="229520"/>
                    </a:lnTo>
                    <a:cubicBezTo>
                      <a:pt x="510376" y="238670"/>
                      <a:pt x="507278" y="244469"/>
                      <a:pt x="504696" y="247047"/>
                    </a:cubicBezTo>
                    <a:cubicBezTo>
                      <a:pt x="500565" y="251171"/>
                      <a:pt x="492304" y="251428"/>
                      <a:pt x="490755" y="251428"/>
                    </a:cubicBezTo>
                    <a:cubicBezTo>
                      <a:pt x="485721" y="252201"/>
                      <a:pt x="352892" y="270759"/>
                      <a:pt x="336240" y="270759"/>
                    </a:cubicBezTo>
                    <a:cubicBezTo>
                      <a:pt x="330173" y="270759"/>
                      <a:pt x="326558" y="268310"/>
                      <a:pt x="324622" y="266120"/>
                    </a:cubicBezTo>
                    <a:cubicBezTo>
                      <a:pt x="319975" y="261094"/>
                      <a:pt x="320362" y="254135"/>
                      <a:pt x="320491" y="253232"/>
                    </a:cubicBezTo>
                    <a:lnTo>
                      <a:pt x="335078" y="99489"/>
                    </a:lnTo>
                    <a:cubicBezTo>
                      <a:pt x="334949" y="97556"/>
                      <a:pt x="335078" y="89179"/>
                      <a:pt x="339080" y="85055"/>
                    </a:cubicBezTo>
                    <a:cubicBezTo>
                      <a:pt x="340887" y="83122"/>
                      <a:pt x="346050" y="79771"/>
                      <a:pt x="353924" y="87504"/>
                    </a:cubicBezTo>
                    <a:lnTo>
                      <a:pt x="389939" y="123459"/>
                    </a:lnTo>
                    <a:lnTo>
                      <a:pt x="508956" y="4639"/>
                    </a:lnTo>
                    <a:cubicBezTo>
                      <a:pt x="509214" y="4253"/>
                      <a:pt x="509601" y="3737"/>
                      <a:pt x="510118" y="3222"/>
                    </a:cubicBezTo>
                    <a:cubicBezTo>
                      <a:pt x="512183" y="1160"/>
                      <a:pt x="515023" y="0"/>
                      <a:pt x="517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6" name="í$ḻîḋê">
              <a:extLst>
                <a:ext uri="{FF2B5EF4-FFF2-40B4-BE49-F238E27FC236}">
                  <a16:creationId xmlns:a16="http://schemas.microsoft.com/office/drawing/2014/main" xmlns="" id="{2E87BD2D-2280-4D42-AE7F-B9EF1599E68C}"/>
                </a:ext>
              </a:extLst>
            </p:cNvPr>
            <p:cNvGrpSpPr/>
            <p:nvPr/>
          </p:nvGrpSpPr>
          <p:grpSpPr>
            <a:xfrm>
              <a:off x="673100" y="4690370"/>
              <a:ext cx="10845800" cy="947850"/>
              <a:chOff x="673100" y="3571490"/>
              <a:chExt cx="10845800" cy="947850"/>
            </a:xfrm>
          </p:grpSpPr>
          <p:grpSp>
            <p:nvGrpSpPr>
              <p:cNvPr id="27" name="ísḷïḋé">
                <a:extLst>
                  <a:ext uri="{FF2B5EF4-FFF2-40B4-BE49-F238E27FC236}">
                    <a16:creationId xmlns:a16="http://schemas.microsoft.com/office/drawing/2014/main" xmlns="" id="{580DC5A5-EED2-4B52-A2C4-13B120BB1FE5}"/>
                  </a:ext>
                </a:extLst>
              </p:cNvPr>
              <p:cNvGrpSpPr/>
              <p:nvPr/>
            </p:nvGrpSpPr>
            <p:grpSpPr>
              <a:xfrm>
                <a:off x="673100" y="3571490"/>
                <a:ext cx="10845800" cy="947850"/>
                <a:chOff x="673100" y="3571490"/>
                <a:chExt cx="10845800" cy="947850"/>
              </a:xfrm>
            </p:grpSpPr>
            <p:sp>
              <p:nvSpPr>
                <p:cNvPr id="29" name="ï$lîďe">
                  <a:extLst>
                    <a:ext uri="{FF2B5EF4-FFF2-40B4-BE49-F238E27FC236}">
                      <a16:creationId xmlns:a16="http://schemas.microsoft.com/office/drawing/2014/main" xmlns="" id="{FA08F987-84E8-4ECC-BDD5-378800E10476}"/>
                    </a:ext>
                  </a:extLst>
                </p:cNvPr>
                <p:cNvSpPr txBox="1"/>
                <p:nvPr/>
              </p:nvSpPr>
              <p:spPr>
                <a:xfrm>
                  <a:off x="1394384" y="357149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30" name="ísļîḓe">
                  <a:extLst>
                    <a:ext uri="{FF2B5EF4-FFF2-40B4-BE49-F238E27FC236}">
                      <a16:creationId xmlns:a16="http://schemas.microsoft.com/office/drawing/2014/main" xmlns="" id="{5CE867E9-F1B6-4457-B1F4-5D11C7B499EA}"/>
                    </a:ext>
                  </a:extLst>
                </p:cNvPr>
                <p:cNvSpPr txBox="1"/>
                <p:nvPr/>
              </p:nvSpPr>
              <p:spPr>
                <a:xfrm>
                  <a:off x="7435290" y="357149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31" name="ïṡḻíde">
                  <a:extLst>
                    <a:ext uri="{FF2B5EF4-FFF2-40B4-BE49-F238E27FC236}">
                      <a16:creationId xmlns:a16="http://schemas.microsoft.com/office/drawing/2014/main" xmlns="" id="{55024098-1FB0-4803-AAD2-3527526F068A}"/>
                    </a:ext>
                  </a:extLst>
                </p:cNvPr>
                <p:cNvGrpSpPr/>
                <p:nvPr/>
              </p:nvGrpSpPr>
              <p:grpSpPr>
                <a:xfrm>
                  <a:off x="1221815" y="407280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33" name="îṧḻïḓé">
                    <a:extLst>
                      <a:ext uri="{FF2B5EF4-FFF2-40B4-BE49-F238E27FC236}">
                        <a16:creationId xmlns:a16="http://schemas.microsoft.com/office/drawing/2014/main" xmlns="" id="{007DB39A-C829-4AC5-B792-644E5BDB6CEB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ïṩľíḓê">
                    <a:extLst>
                      <a:ext uri="{FF2B5EF4-FFF2-40B4-BE49-F238E27FC236}">
                        <a16:creationId xmlns:a16="http://schemas.microsoft.com/office/drawing/2014/main" xmlns="" id="{81D80D7B-12E3-42B2-8EAD-F87A2FC61333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5040989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2" name="iśḷïḑè">
                  <a:extLst>
                    <a:ext uri="{FF2B5EF4-FFF2-40B4-BE49-F238E27FC236}">
                      <a16:creationId xmlns:a16="http://schemas.microsoft.com/office/drawing/2014/main" xmlns="" id="{5F2ED604-ED42-423F-8A49-472E47D7C743}"/>
                    </a:ext>
                  </a:extLst>
                </p:cNvPr>
                <p:cNvSpPr/>
                <p:nvPr/>
              </p:nvSpPr>
              <p:spPr>
                <a:xfrm>
                  <a:off x="673100" y="3798056"/>
                  <a:ext cx="721284" cy="721284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iṡ1îḋé">
                <a:extLst>
                  <a:ext uri="{FF2B5EF4-FFF2-40B4-BE49-F238E27FC236}">
                    <a16:creationId xmlns:a16="http://schemas.microsoft.com/office/drawing/2014/main" xmlns="" id="{504673F0-44BF-40AA-BE23-AAB503FB5542}"/>
                  </a:ext>
                </a:extLst>
              </p:cNvPr>
              <p:cNvSpPr/>
              <p:nvPr/>
            </p:nvSpPr>
            <p:spPr bwMode="auto">
              <a:xfrm>
                <a:off x="838760" y="3966890"/>
                <a:ext cx="389964" cy="383618"/>
              </a:xfrm>
              <a:custGeom>
                <a:avLst/>
                <a:gdLst>
                  <a:gd name="T0" fmla="*/ 1792 w 2164"/>
                  <a:gd name="T1" fmla="*/ 1458 h 2132"/>
                  <a:gd name="T2" fmla="*/ 1242 w 2164"/>
                  <a:gd name="T3" fmla="*/ 1126 h 2132"/>
                  <a:gd name="T4" fmla="*/ 1546 w 2164"/>
                  <a:gd name="T5" fmla="*/ 550 h 2132"/>
                  <a:gd name="T6" fmla="*/ 996 w 2164"/>
                  <a:gd name="T7" fmla="*/ 0 h 2132"/>
                  <a:gd name="T8" fmla="*/ 446 w 2164"/>
                  <a:gd name="T9" fmla="*/ 550 h 2132"/>
                  <a:gd name="T10" fmla="*/ 750 w 2164"/>
                  <a:gd name="T11" fmla="*/ 1126 h 2132"/>
                  <a:gd name="T12" fmla="*/ 0 w 2164"/>
                  <a:gd name="T13" fmla="*/ 1886 h 2132"/>
                  <a:gd name="T14" fmla="*/ 996 w 2164"/>
                  <a:gd name="T15" fmla="*/ 2132 h 2132"/>
                  <a:gd name="T16" fmla="*/ 717 w 2164"/>
                  <a:gd name="T17" fmla="*/ 1853 h 2132"/>
                  <a:gd name="T18" fmla="*/ 952 w 2164"/>
                  <a:gd name="T19" fmla="*/ 1285 h 2132"/>
                  <a:gd name="T20" fmla="*/ 950 w 2164"/>
                  <a:gd name="T21" fmla="*/ 1285 h 2132"/>
                  <a:gd name="T22" fmla="*/ 858 w 2164"/>
                  <a:gd name="T23" fmla="*/ 1181 h 2132"/>
                  <a:gd name="T24" fmla="*/ 996 w 2164"/>
                  <a:gd name="T25" fmla="*/ 1206 h 2132"/>
                  <a:gd name="T26" fmla="*/ 1134 w 2164"/>
                  <a:gd name="T27" fmla="*/ 1181 h 2132"/>
                  <a:gd name="T28" fmla="*/ 1043 w 2164"/>
                  <a:gd name="T29" fmla="*/ 1285 h 2132"/>
                  <a:gd name="T30" fmla="*/ 1040 w 2164"/>
                  <a:gd name="T31" fmla="*/ 1285 h 2132"/>
                  <a:gd name="T32" fmla="*/ 1262 w 2164"/>
                  <a:gd name="T33" fmla="*/ 1822 h 2132"/>
                  <a:gd name="T34" fmla="*/ 1262 w 2164"/>
                  <a:gd name="T35" fmla="*/ 1866 h 2132"/>
                  <a:gd name="T36" fmla="*/ 996 w 2164"/>
                  <a:gd name="T37" fmla="*/ 2132 h 2132"/>
                  <a:gd name="T38" fmla="*/ 1500 w 2164"/>
                  <a:gd name="T39" fmla="*/ 2102 h 2132"/>
                  <a:gd name="T40" fmla="*/ 2164 w 2164"/>
                  <a:gd name="T41" fmla="*/ 2102 h 2132"/>
                  <a:gd name="T42" fmla="*/ 2164 w 2164"/>
                  <a:gd name="T43" fmla="*/ 1586 h 2132"/>
                  <a:gd name="T44" fmla="*/ 2164 w 2164"/>
                  <a:gd name="T45" fmla="*/ 1458 h 2132"/>
                  <a:gd name="T46" fmla="*/ 1792 w 2164"/>
                  <a:gd name="T47" fmla="*/ 1458 h 2132"/>
                  <a:gd name="T48" fmla="*/ 2081 w 2164"/>
                  <a:gd name="T49" fmla="*/ 2019 h 2132"/>
                  <a:gd name="T50" fmla="*/ 1345 w 2164"/>
                  <a:gd name="T51" fmla="*/ 2019 h 2132"/>
                  <a:gd name="T52" fmla="*/ 1345 w 2164"/>
                  <a:gd name="T53" fmla="*/ 1612 h 2132"/>
                  <a:gd name="T54" fmla="*/ 1713 w 2164"/>
                  <a:gd name="T55" fmla="*/ 1851 h 2132"/>
                  <a:gd name="T56" fmla="*/ 2080 w 2164"/>
                  <a:gd name="T57" fmla="*/ 1612 h 2132"/>
                  <a:gd name="T58" fmla="*/ 2080 w 2164"/>
                  <a:gd name="T59" fmla="*/ 2019 h 2132"/>
                  <a:gd name="T60" fmla="*/ 2081 w 2164"/>
                  <a:gd name="T61" fmla="*/ 2019 h 2132"/>
                  <a:gd name="T62" fmla="*/ 1713 w 2164"/>
                  <a:gd name="T63" fmla="*/ 1780 h 2132"/>
                  <a:gd name="T64" fmla="*/ 1346 w 2164"/>
                  <a:gd name="T65" fmla="*/ 1541 h 2132"/>
                  <a:gd name="T66" fmla="*/ 2081 w 2164"/>
                  <a:gd name="T67" fmla="*/ 1541 h 2132"/>
                  <a:gd name="T68" fmla="*/ 1713 w 2164"/>
                  <a:gd name="T69" fmla="*/ 1780 h 2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4" h="2132">
                    <a:moveTo>
                      <a:pt x="1792" y="1458"/>
                    </a:moveTo>
                    <a:cubicBezTo>
                      <a:pt x="1657" y="1310"/>
                      <a:pt x="1465" y="1182"/>
                      <a:pt x="1242" y="1126"/>
                    </a:cubicBezTo>
                    <a:cubicBezTo>
                      <a:pt x="1422" y="1004"/>
                      <a:pt x="1546" y="765"/>
                      <a:pt x="1546" y="550"/>
                    </a:cubicBezTo>
                    <a:cubicBezTo>
                      <a:pt x="1546" y="246"/>
                      <a:pt x="1300" y="0"/>
                      <a:pt x="996" y="0"/>
                    </a:cubicBezTo>
                    <a:cubicBezTo>
                      <a:pt x="692" y="0"/>
                      <a:pt x="446" y="246"/>
                      <a:pt x="446" y="550"/>
                    </a:cubicBezTo>
                    <a:cubicBezTo>
                      <a:pt x="446" y="765"/>
                      <a:pt x="570" y="1004"/>
                      <a:pt x="750" y="1126"/>
                    </a:cubicBezTo>
                    <a:cubicBezTo>
                      <a:pt x="319" y="1235"/>
                      <a:pt x="0" y="1609"/>
                      <a:pt x="0" y="1886"/>
                    </a:cubicBezTo>
                    <a:cubicBezTo>
                      <a:pt x="0" y="2050"/>
                      <a:pt x="498" y="2132"/>
                      <a:pt x="996" y="2132"/>
                    </a:cubicBezTo>
                    <a:lnTo>
                      <a:pt x="717" y="1853"/>
                    </a:lnTo>
                    <a:lnTo>
                      <a:pt x="952" y="1285"/>
                    </a:lnTo>
                    <a:lnTo>
                      <a:pt x="950" y="1285"/>
                    </a:lnTo>
                    <a:lnTo>
                      <a:pt x="858" y="1181"/>
                    </a:lnTo>
                    <a:cubicBezTo>
                      <a:pt x="903" y="1196"/>
                      <a:pt x="949" y="1206"/>
                      <a:pt x="996" y="1206"/>
                    </a:cubicBezTo>
                    <a:cubicBezTo>
                      <a:pt x="1044" y="1206"/>
                      <a:pt x="1090" y="1196"/>
                      <a:pt x="1134" y="1181"/>
                    </a:cubicBezTo>
                    <a:lnTo>
                      <a:pt x="1043" y="1285"/>
                    </a:lnTo>
                    <a:lnTo>
                      <a:pt x="1040" y="1285"/>
                    </a:lnTo>
                    <a:lnTo>
                      <a:pt x="1262" y="1822"/>
                    </a:lnTo>
                    <a:lnTo>
                      <a:pt x="1262" y="1866"/>
                    </a:lnTo>
                    <a:lnTo>
                      <a:pt x="996" y="2132"/>
                    </a:lnTo>
                    <a:cubicBezTo>
                      <a:pt x="1171" y="2132"/>
                      <a:pt x="1346" y="2122"/>
                      <a:pt x="1500" y="2102"/>
                    </a:cubicBezTo>
                    <a:lnTo>
                      <a:pt x="2164" y="2102"/>
                    </a:lnTo>
                    <a:lnTo>
                      <a:pt x="2164" y="1586"/>
                    </a:lnTo>
                    <a:lnTo>
                      <a:pt x="2164" y="1458"/>
                    </a:lnTo>
                    <a:lnTo>
                      <a:pt x="1792" y="1458"/>
                    </a:lnTo>
                    <a:close/>
                    <a:moveTo>
                      <a:pt x="2081" y="2019"/>
                    </a:moveTo>
                    <a:lnTo>
                      <a:pt x="1345" y="2019"/>
                    </a:lnTo>
                    <a:lnTo>
                      <a:pt x="1345" y="1612"/>
                    </a:lnTo>
                    <a:lnTo>
                      <a:pt x="1713" y="1851"/>
                    </a:lnTo>
                    <a:lnTo>
                      <a:pt x="2080" y="1612"/>
                    </a:lnTo>
                    <a:lnTo>
                      <a:pt x="2080" y="2019"/>
                    </a:lnTo>
                    <a:lnTo>
                      <a:pt x="2081" y="2019"/>
                    </a:lnTo>
                    <a:close/>
                    <a:moveTo>
                      <a:pt x="1713" y="1780"/>
                    </a:moveTo>
                    <a:lnTo>
                      <a:pt x="1346" y="1541"/>
                    </a:lnTo>
                    <a:lnTo>
                      <a:pt x="2081" y="1541"/>
                    </a:lnTo>
                    <a:lnTo>
                      <a:pt x="1713" y="17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996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ff425fa-a67e-4068-b902-2ff2cb6e0c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03156E-3D7E-4D2A-9713-F0899D9150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069" y="1232958"/>
            <a:ext cx="10841427" cy="4841898"/>
            <a:chOff x="679069" y="1232958"/>
            <a:chExt cx="10841427" cy="4841898"/>
          </a:xfrm>
        </p:grpSpPr>
        <p:sp>
          <p:nvSpPr>
            <p:cNvPr id="6" name="îṩľïḑè">
              <a:extLst>
                <a:ext uri="{FF2B5EF4-FFF2-40B4-BE49-F238E27FC236}">
                  <a16:creationId xmlns:a16="http://schemas.microsoft.com/office/drawing/2014/main" xmlns="" id="{E0783401-B28C-4873-B938-33146589DA6C}"/>
                </a:ext>
              </a:extLst>
            </p:cNvPr>
            <p:cNvSpPr txBox="1"/>
            <p:nvPr/>
          </p:nvSpPr>
          <p:spPr>
            <a:xfrm>
              <a:off x="679069" y="1585184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7" name="îṩ1ide">
              <a:extLst>
                <a:ext uri="{FF2B5EF4-FFF2-40B4-BE49-F238E27FC236}">
                  <a16:creationId xmlns:a16="http://schemas.microsoft.com/office/drawing/2014/main" xmlns="" id="{A89B766A-3E97-4E2A-BC91-6B255D668ADE}"/>
                </a:ext>
              </a:extLst>
            </p:cNvPr>
            <p:cNvSpPr txBox="1"/>
            <p:nvPr/>
          </p:nvSpPr>
          <p:spPr>
            <a:xfrm>
              <a:off x="679069" y="1918887"/>
              <a:ext cx="2466008" cy="486246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šḷîḍé">
              <a:extLst>
                <a:ext uri="{FF2B5EF4-FFF2-40B4-BE49-F238E27FC236}">
                  <a16:creationId xmlns:a16="http://schemas.microsoft.com/office/drawing/2014/main" xmlns="" id="{DA84F7DE-1B58-4D03-A19A-0B2EFE3D76B5}"/>
                </a:ext>
              </a:extLst>
            </p:cNvPr>
            <p:cNvSpPr txBox="1"/>
            <p:nvPr/>
          </p:nvSpPr>
          <p:spPr>
            <a:xfrm>
              <a:off x="679069" y="3884273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indent="0" algn="r">
                <a:buNone/>
              </a:pPr>
              <a:r>
                <a:rPr lang="en-US" b="1" dirty="0"/>
                <a:t>T</a:t>
              </a:r>
              <a:r>
                <a:rPr lang="en-US" altLang="zh-CN" b="1" dirty="0"/>
                <a:t>ext Here</a:t>
              </a:r>
              <a:endParaRPr lang="en-US" b="1" dirty="0"/>
            </a:p>
          </p:txBody>
        </p:sp>
        <p:sp>
          <p:nvSpPr>
            <p:cNvPr id="9" name="ïṥļïdè">
              <a:extLst>
                <a:ext uri="{FF2B5EF4-FFF2-40B4-BE49-F238E27FC236}">
                  <a16:creationId xmlns:a16="http://schemas.microsoft.com/office/drawing/2014/main" xmlns="" id="{3116E6E1-B4D0-4C29-B9AA-49EFF0C02A76}"/>
                </a:ext>
              </a:extLst>
            </p:cNvPr>
            <p:cNvSpPr txBox="1"/>
            <p:nvPr/>
          </p:nvSpPr>
          <p:spPr>
            <a:xfrm>
              <a:off x="679069" y="4217974"/>
              <a:ext cx="2466008" cy="631137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ṡļîḑè">
              <a:extLst>
                <a:ext uri="{FF2B5EF4-FFF2-40B4-BE49-F238E27FC236}">
                  <a16:creationId xmlns:a16="http://schemas.microsoft.com/office/drawing/2014/main" xmlns="" id="{B5FE45EF-468D-450B-AA79-92E38F589343}"/>
                </a:ext>
              </a:extLst>
            </p:cNvPr>
            <p:cNvSpPr txBox="1"/>
            <p:nvPr/>
          </p:nvSpPr>
          <p:spPr>
            <a:xfrm>
              <a:off x="9054496" y="4217974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i$ļïďè">
              <a:extLst>
                <a:ext uri="{FF2B5EF4-FFF2-40B4-BE49-F238E27FC236}">
                  <a16:creationId xmlns:a16="http://schemas.microsoft.com/office/drawing/2014/main" xmlns="" id="{C91A637C-02B5-4E41-87F6-B2635ED2DA9B}"/>
                </a:ext>
              </a:extLst>
            </p:cNvPr>
            <p:cNvSpPr txBox="1"/>
            <p:nvPr/>
          </p:nvSpPr>
          <p:spPr>
            <a:xfrm>
              <a:off x="9054496" y="4551676"/>
              <a:ext cx="2466000" cy="520211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sļiḑé">
              <a:extLst>
                <a:ext uri="{FF2B5EF4-FFF2-40B4-BE49-F238E27FC236}">
                  <a16:creationId xmlns:a16="http://schemas.microsoft.com/office/drawing/2014/main" xmlns="" id="{352C5002-F075-49A7-B6F4-B82AB013AA2E}"/>
                </a:ext>
              </a:extLst>
            </p:cNvPr>
            <p:cNvSpPr txBox="1"/>
            <p:nvPr/>
          </p:nvSpPr>
          <p:spPr>
            <a:xfrm>
              <a:off x="9054496" y="1742149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3" name="ïṡļíḓe">
              <a:extLst>
                <a:ext uri="{FF2B5EF4-FFF2-40B4-BE49-F238E27FC236}">
                  <a16:creationId xmlns:a16="http://schemas.microsoft.com/office/drawing/2014/main" xmlns="" id="{E16510D4-D2F3-462A-879E-0B1445C25AED}"/>
                </a:ext>
              </a:extLst>
            </p:cNvPr>
            <p:cNvSpPr txBox="1"/>
            <p:nvPr/>
          </p:nvSpPr>
          <p:spPr>
            <a:xfrm>
              <a:off x="9054496" y="2075851"/>
              <a:ext cx="2466000" cy="527826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iŝḻîḓe">
              <a:extLst>
                <a:ext uri="{FF2B5EF4-FFF2-40B4-BE49-F238E27FC236}">
                  <a16:creationId xmlns:a16="http://schemas.microsoft.com/office/drawing/2014/main" xmlns="" id="{4E5B0836-00C8-40DC-8097-3EDD2EA1C8CE}"/>
                </a:ext>
              </a:extLst>
            </p:cNvPr>
            <p:cNvGrpSpPr/>
            <p:nvPr/>
          </p:nvGrpSpPr>
          <p:grpSpPr>
            <a:xfrm>
              <a:off x="3674601" y="1232958"/>
              <a:ext cx="4842799" cy="4841898"/>
              <a:chOff x="3666349" y="1219203"/>
              <a:chExt cx="4842799" cy="4841898"/>
            </a:xfrm>
          </p:grpSpPr>
          <p:sp>
            <p:nvSpPr>
              <p:cNvPr id="19" name="ïṩľîḍé">
                <a:extLst>
                  <a:ext uri="{FF2B5EF4-FFF2-40B4-BE49-F238E27FC236}">
                    <a16:creationId xmlns:a16="http://schemas.microsoft.com/office/drawing/2014/main" xmlns="" id="{58E6A89E-2761-490B-94C6-02F166ACE66D}"/>
                  </a:ext>
                </a:extLst>
              </p:cNvPr>
              <p:cNvSpPr/>
              <p:nvPr/>
            </p:nvSpPr>
            <p:spPr bwMode="auto">
              <a:xfrm rot="19397468">
                <a:off x="4271965" y="1219203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ṣľiďè">
                <a:extLst>
                  <a:ext uri="{FF2B5EF4-FFF2-40B4-BE49-F238E27FC236}">
                    <a16:creationId xmlns:a16="http://schemas.microsoft.com/office/drawing/2014/main" xmlns="" id="{2E61193F-AA1D-4B1F-91CD-6CC6BB6B4225}"/>
                  </a:ext>
                </a:extLst>
              </p:cNvPr>
              <p:cNvSpPr txBox="1"/>
              <p:nvPr/>
            </p:nvSpPr>
            <p:spPr>
              <a:xfrm>
                <a:off x="5159937" y="1965853"/>
                <a:ext cx="6976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6000" b="1" dirty="0">
                    <a:solidFill>
                      <a:srgbClr val="FFFFFF"/>
                    </a:solidFill>
                  </a:rPr>
                  <a:t>S</a:t>
                </a:r>
              </a:p>
            </p:txBody>
          </p:sp>
          <p:sp>
            <p:nvSpPr>
              <p:cNvPr id="21" name="îşḷîḓê">
                <a:extLst>
                  <a:ext uri="{FF2B5EF4-FFF2-40B4-BE49-F238E27FC236}">
                    <a16:creationId xmlns:a16="http://schemas.microsoft.com/office/drawing/2014/main" xmlns="" id="{AFBA3EB4-F7CE-481E-8DD5-8C90E127EA89}"/>
                  </a:ext>
                </a:extLst>
              </p:cNvPr>
              <p:cNvSpPr/>
              <p:nvPr/>
            </p:nvSpPr>
            <p:spPr bwMode="auto">
              <a:xfrm rot="3202081">
                <a:off x="6017879" y="1803638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ḻîďe">
                <a:extLst>
                  <a:ext uri="{FF2B5EF4-FFF2-40B4-BE49-F238E27FC236}">
                    <a16:creationId xmlns:a16="http://schemas.microsoft.com/office/drawing/2014/main" xmlns="" id="{66050C71-B057-4A9F-BB32-F2ADEBE8A412}"/>
                  </a:ext>
                </a:extLst>
              </p:cNvPr>
              <p:cNvSpPr txBox="1"/>
              <p:nvPr/>
            </p:nvSpPr>
            <p:spPr>
              <a:xfrm>
                <a:off x="6799090" y="2550451"/>
                <a:ext cx="9108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W</a:t>
                </a:r>
              </a:p>
            </p:txBody>
          </p:sp>
          <p:sp>
            <p:nvSpPr>
              <p:cNvPr id="23" name="iš1ïdé">
                <a:extLst>
                  <a:ext uri="{FF2B5EF4-FFF2-40B4-BE49-F238E27FC236}">
                    <a16:creationId xmlns:a16="http://schemas.microsoft.com/office/drawing/2014/main" xmlns="" id="{57C3B41E-A6A2-41C2-9FF6-D9788D77867A}"/>
                  </a:ext>
                </a:extLst>
              </p:cNvPr>
              <p:cNvSpPr/>
              <p:nvPr/>
            </p:nvSpPr>
            <p:spPr bwMode="auto">
              <a:xfrm rot="8579122">
                <a:off x="5429041" y="3552139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ṥļíḑe">
                <a:extLst>
                  <a:ext uri="{FF2B5EF4-FFF2-40B4-BE49-F238E27FC236}">
                    <a16:creationId xmlns:a16="http://schemas.microsoft.com/office/drawing/2014/main" xmlns="" id="{360CB005-1903-4FAC-BB8A-7E0198C5D6EE}"/>
                  </a:ext>
                </a:extLst>
              </p:cNvPr>
              <p:cNvSpPr txBox="1"/>
              <p:nvPr/>
            </p:nvSpPr>
            <p:spPr>
              <a:xfrm>
                <a:off x="6274533" y="4298789"/>
                <a:ext cx="782586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O</a:t>
                </a:r>
              </a:p>
            </p:txBody>
          </p:sp>
          <p:sp>
            <p:nvSpPr>
              <p:cNvPr id="25" name="iṣḷïdè">
                <a:extLst>
                  <a:ext uri="{FF2B5EF4-FFF2-40B4-BE49-F238E27FC236}">
                    <a16:creationId xmlns:a16="http://schemas.microsoft.com/office/drawing/2014/main" xmlns="" id="{2D42412F-6B6D-4264-BA57-6432C5318605}"/>
                  </a:ext>
                </a:extLst>
              </p:cNvPr>
              <p:cNvSpPr/>
              <p:nvPr/>
            </p:nvSpPr>
            <p:spPr bwMode="auto">
              <a:xfrm rot="13978264">
                <a:off x="3684368" y="2979649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ŝ1iḍé">
                <a:extLst>
                  <a:ext uri="{FF2B5EF4-FFF2-40B4-BE49-F238E27FC236}">
                    <a16:creationId xmlns:a16="http://schemas.microsoft.com/office/drawing/2014/main" xmlns="" id="{0698893F-C265-4312-AB97-8C66378423C3}"/>
                  </a:ext>
                </a:extLst>
              </p:cNvPr>
              <p:cNvSpPr txBox="1"/>
              <p:nvPr/>
            </p:nvSpPr>
            <p:spPr>
              <a:xfrm>
                <a:off x="4593820" y="3726462"/>
                <a:ext cx="654345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T</a:t>
                </a:r>
              </a:p>
            </p:txBody>
          </p:sp>
        </p:grpSp>
        <p:sp>
          <p:nvSpPr>
            <p:cNvPr id="15" name="ï$ļîḓé">
              <a:extLst>
                <a:ext uri="{FF2B5EF4-FFF2-40B4-BE49-F238E27FC236}">
                  <a16:creationId xmlns:a16="http://schemas.microsoft.com/office/drawing/2014/main" xmlns="" id="{B246A990-E460-4D56-830D-A67EB0329718}"/>
                </a:ext>
              </a:extLst>
            </p:cNvPr>
            <p:cNvSpPr/>
            <p:nvPr/>
          </p:nvSpPr>
          <p:spPr bwMode="auto">
            <a:xfrm>
              <a:off x="3174652" y="1719000"/>
              <a:ext cx="389106" cy="391232"/>
            </a:xfrm>
            <a:custGeom>
              <a:avLst/>
              <a:gdLst>
                <a:gd name="T0" fmla="*/ 180 w 270"/>
                <a:gd name="T1" fmla="*/ 136 h 271"/>
                <a:gd name="T2" fmla="*/ 167 w 270"/>
                <a:gd name="T3" fmla="*/ 167 h 271"/>
                <a:gd name="T4" fmla="*/ 135 w 270"/>
                <a:gd name="T5" fmla="*/ 181 h 271"/>
                <a:gd name="T6" fmla="*/ 103 w 270"/>
                <a:gd name="T7" fmla="*/ 167 h 271"/>
                <a:gd name="T8" fmla="*/ 90 w 270"/>
                <a:gd name="T9" fmla="*/ 136 h 271"/>
                <a:gd name="T10" fmla="*/ 103 w 270"/>
                <a:gd name="T11" fmla="*/ 104 h 271"/>
                <a:gd name="T12" fmla="*/ 135 w 270"/>
                <a:gd name="T13" fmla="*/ 90 h 271"/>
                <a:gd name="T14" fmla="*/ 167 w 270"/>
                <a:gd name="T15" fmla="*/ 104 h 271"/>
                <a:gd name="T16" fmla="*/ 180 w 270"/>
                <a:gd name="T17" fmla="*/ 136 h 271"/>
                <a:gd name="T18" fmla="*/ 203 w 270"/>
                <a:gd name="T19" fmla="*/ 136 h 271"/>
                <a:gd name="T20" fmla="*/ 183 w 270"/>
                <a:gd name="T21" fmla="*/ 88 h 271"/>
                <a:gd name="T22" fmla="*/ 135 w 270"/>
                <a:gd name="T23" fmla="*/ 68 h 271"/>
                <a:gd name="T24" fmla="*/ 87 w 270"/>
                <a:gd name="T25" fmla="*/ 88 h 271"/>
                <a:gd name="T26" fmla="*/ 68 w 270"/>
                <a:gd name="T27" fmla="*/ 136 h 271"/>
                <a:gd name="T28" fmla="*/ 87 w 270"/>
                <a:gd name="T29" fmla="*/ 183 h 271"/>
                <a:gd name="T30" fmla="*/ 135 w 270"/>
                <a:gd name="T31" fmla="*/ 203 h 271"/>
                <a:gd name="T32" fmla="*/ 183 w 270"/>
                <a:gd name="T33" fmla="*/ 183 h 271"/>
                <a:gd name="T34" fmla="*/ 203 w 270"/>
                <a:gd name="T35" fmla="*/ 136 h 271"/>
                <a:gd name="T36" fmla="*/ 225 w 270"/>
                <a:gd name="T37" fmla="*/ 136 h 271"/>
                <a:gd name="T38" fmla="*/ 199 w 270"/>
                <a:gd name="T39" fmla="*/ 199 h 271"/>
                <a:gd name="T40" fmla="*/ 135 w 270"/>
                <a:gd name="T41" fmla="*/ 226 h 271"/>
                <a:gd name="T42" fmla="*/ 72 w 270"/>
                <a:gd name="T43" fmla="*/ 199 h 271"/>
                <a:gd name="T44" fmla="*/ 45 w 270"/>
                <a:gd name="T45" fmla="*/ 136 h 271"/>
                <a:gd name="T46" fmla="*/ 72 w 270"/>
                <a:gd name="T47" fmla="*/ 72 h 271"/>
                <a:gd name="T48" fmla="*/ 135 w 270"/>
                <a:gd name="T49" fmla="*/ 45 h 271"/>
                <a:gd name="T50" fmla="*/ 199 w 270"/>
                <a:gd name="T51" fmla="*/ 72 h 271"/>
                <a:gd name="T52" fmla="*/ 225 w 270"/>
                <a:gd name="T53" fmla="*/ 136 h 271"/>
                <a:gd name="T54" fmla="*/ 248 w 270"/>
                <a:gd name="T55" fmla="*/ 136 h 271"/>
                <a:gd name="T56" fmla="*/ 239 w 270"/>
                <a:gd name="T57" fmla="*/ 92 h 271"/>
                <a:gd name="T58" fmla="*/ 215 w 270"/>
                <a:gd name="T59" fmla="*/ 56 h 271"/>
                <a:gd name="T60" fmla="*/ 179 w 270"/>
                <a:gd name="T61" fmla="*/ 32 h 271"/>
                <a:gd name="T62" fmla="*/ 135 w 270"/>
                <a:gd name="T63" fmla="*/ 23 h 271"/>
                <a:gd name="T64" fmla="*/ 91 w 270"/>
                <a:gd name="T65" fmla="*/ 32 h 271"/>
                <a:gd name="T66" fmla="*/ 56 w 270"/>
                <a:gd name="T67" fmla="*/ 56 h 271"/>
                <a:gd name="T68" fmla="*/ 32 w 270"/>
                <a:gd name="T69" fmla="*/ 92 h 271"/>
                <a:gd name="T70" fmla="*/ 23 w 270"/>
                <a:gd name="T71" fmla="*/ 136 h 271"/>
                <a:gd name="T72" fmla="*/ 32 w 270"/>
                <a:gd name="T73" fmla="*/ 179 h 271"/>
                <a:gd name="T74" fmla="*/ 56 w 270"/>
                <a:gd name="T75" fmla="*/ 215 h 271"/>
                <a:gd name="T76" fmla="*/ 91 w 270"/>
                <a:gd name="T77" fmla="*/ 239 h 271"/>
                <a:gd name="T78" fmla="*/ 135 w 270"/>
                <a:gd name="T79" fmla="*/ 248 h 271"/>
                <a:gd name="T80" fmla="*/ 179 w 270"/>
                <a:gd name="T81" fmla="*/ 239 h 271"/>
                <a:gd name="T82" fmla="*/ 215 w 270"/>
                <a:gd name="T83" fmla="*/ 215 h 271"/>
                <a:gd name="T84" fmla="*/ 239 w 270"/>
                <a:gd name="T85" fmla="*/ 179 h 271"/>
                <a:gd name="T86" fmla="*/ 248 w 270"/>
                <a:gd name="T87" fmla="*/ 136 h 271"/>
                <a:gd name="T88" fmla="*/ 270 w 270"/>
                <a:gd name="T89" fmla="*/ 136 h 271"/>
                <a:gd name="T90" fmla="*/ 252 w 270"/>
                <a:gd name="T91" fmla="*/ 203 h 271"/>
                <a:gd name="T92" fmla="*/ 203 w 270"/>
                <a:gd name="T93" fmla="*/ 253 h 271"/>
                <a:gd name="T94" fmla="*/ 135 w 270"/>
                <a:gd name="T95" fmla="*/ 271 h 271"/>
                <a:gd name="T96" fmla="*/ 67 w 270"/>
                <a:gd name="T97" fmla="*/ 253 h 271"/>
                <a:gd name="T98" fmla="*/ 18 w 270"/>
                <a:gd name="T99" fmla="*/ 203 h 271"/>
                <a:gd name="T100" fmla="*/ 0 w 270"/>
                <a:gd name="T101" fmla="*/ 136 h 271"/>
                <a:gd name="T102" fmla="*/ 18 w 270"/>
                <a:gd name="T103" fmla="*/ 68 h 271"/>
                <a:gd name="T104" fmla="*/ 67 w 270"/>
                <a:gd name="T105" fmla="*/ 19 h 271"/>
                <a:gd name="T106" fmla="*/ 135 w 270"/>
                <a:gd name="T107" fmla="*/ 0 h 271"/>
                <a:gd name="T108" fmla="*/ 203 w 270"/>
                <a:gd name="T109" fmla="*/ 19 h 271"/>
                <a:gd name="T110" fmla="*/ 252 w 270"/>
                <a:gd name="T111" fmla="*/ 68 h 271"/>
                <a:gd name="T112" fmla="*/ 270 w 270"/>
                <a:gd name="T113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0" h="271">
                  <a:moveTo>
                    <a:pt x="180" y="136"/>
                  </a:moveTo>
                  <a:cubicBezTo>
                    <a:pt x="180" y="148"/>
                    <a:pt x="176" y="159"/>
                    <a:pt x="167" y="167"/>
                  </a:cubicBezTo>
                  <a:cubicBezTo>
                    <a:pt x="158" y="176"/>
                    <a:pt x="148" y="181"/>
                    <a:pt x="135" y="181"/>
                  </a:cubicBezTo>
                  <a:cubicBezTo>
                    <a:pt x="123" y="181"/>
                    <a:pt x="112" y="176"/>
                    <a:pt x="103" y="167"/>
                  </a:cubicBezTo>
                  <a:cubicBezTo>
                    <a:pt x="95" y="159"/>
                    <a:pt x="90" y="148"/>
                    <a:pt x="90" y="136"/>
                  </a:cubicBezTo>
                  <a:cubicBezTo>
                    <a:pt x="90" y="123"/>
                    <a:pt x="95" y="113"/>
                    <a:pt x="103" y="104"/>
                  </a:cubicBezTo>
                  <a:cubicBezTo>
                    <a:pt x="112" y="95"/>
                    <a:pt x="123" y="90"/>
                    <a:pt x="135" y="90"/>
                  </a:cubicBezTo>
                  <a:cubicBezTo>
                    <a:pt x="148" y="90"/>
                    <a:pt x="158" y="95"/>
                    <a:pt x="167" y="104"/>
                  </a:cubicBezTo>
                  <a:cubicBezTo>
                    <a:pt x="176" y="113"/>
                    <a:pt x="180" y="123"/>
                    <a:pt x="180" y="136"/>
                  </a:cubicBezTo>
                  <a:close/>
                  <a:moveTo>
                    <a:pt x="203" y="136"/>
                  </a:moveTo>
                  <a:cubicBezTo>
                    <a:pt x="203" y="117"/>
                    <a:pt x="196" y="101"/>
                    <a:pt x="183" y="88"/>
                  </a:cubicBezTo>
                  <a:cubicBezTo>
                    <a:pt x="170" y="75"/>
                    <a:pt x="154" y="68"/>
                    <a:pt x="135" y="68"/>
                  </a:cubicBezTo>
                  <a:cubicBezTo>
                    <a:pt x="117" y="68"/>
                    <a:pt x="101" y="75"/>
                    <a:pt x="87" y="88"/>
                  </a:cubicBezTo>
                  <a:cubicBezTo>
                    <a:pt x="74" y="101"/>
                    <a:pt x="68" y="117"/>
                    <a:pt x="68" y="136"/>
                  </a:cubicBezTo>
                  <a:cubicBezTo>
                    <a:pt x="68" y="154"/>
                    <a:pt x="74" y="170"/>
                    <a:pt x="87" y="183"/>
                  </a:cubicBezTo>
                  <a:cubicBezTo>
                    <a:pt x="101" y="197"/>
                    <a:pt x="117" y="203"/>
                    <a:pt x="135" y="203"/>
                  </a:cubicBezTo>
                  <a:cubicBezTo>
                    <a:pt x="154" y="203"/>
                    <a:pt x="170" y="197"/>
                    <a:pt x="183" y="183"/>
                  </a:cubicBezTo>
                  <a:cubicBezTo>
                    <a:pt x="196" y="170"/>
                    <a:pt x="203" y="154"/>
                    <a:pt x="203" y="136"/>
                  </a:cubicBezTo>
                  <a:close/>
                  <a:moveTo>
                    <a:pt x="225" y="136"/>
                  </a:moveTo>
                  <a:cubicBezTo>
                    <a:pt x="225" y="160"/>
                    <a:pt x="217" y="182"/>
                    <a:pt x="199" y="199"/>
                  </a:cubicBezTo>
                  <a:cubicBezTo>
                    <a:pt x="181" y="217"/>
                    <a:pt x="160" y="226"/>
                    <a:pt x="135" y="226"/>
                  </a:cubicBezTo>
                  <a:cubicBezTo>
                    <a:pt x="110" y="226"/>
                    <a:pt x="89" y="217"/>
                    <a:pt x="72" y="199"/>
                  </a:cubicBezTo>
                  <a:cubicBezTo>
                    <a:pt x="54" y="182"/>
                    <a:pt x="45" y="160"/>
                    <a:pt x="45" y="136"/>
                  </a:cubicBezTo>
                  <a:cubicBezTo>
                    <a:pt x="45" y="111"/>
                    <a:pt x="54" y="89"/>
                    <a:pt x="72" y="72"/>
                  </a:cubicBezTo>
                  <a:cubicBezTo>
                    <a:pt x="89" y="54"/>
                    <a:pt x="110" y="45"/>
                    <a:pt x="135" y="45"/>
                  </a:cubicBezTo>
                  <a:cubicBezTo>
                    <a:pt x="160" y="45"/>
                    <a:pt x="181" y="54"/>
                    <a:pt x="199" y="72"/>
                  </a:cubicBezTo>
                  <a:cubicBezTo>
                    <a:pt x="217" y="89"/>
                    <a:pt x="225" y="111"/>
                    <a:pt x="225" y="136"/>
                  </a:cubicBezTo>
                  <a:close/>
                  <a:moveTo>
                    <a:pt x="248" y="136"/>
                  </a:moveTo>
                  <a:cubicBezTo>
                    <a:pt x="248" y="120"/>
                    <a:pt x="245" y="106"/>
                    <a:pt x="239" y="92"/>
                  </a:cubicBezTo>
                  <a:cubicBezTo>
                    <a:pt x="233" y="78"/>
                    <a:pt x="225" y="66"/>
                    <a:pt x="215" y="56"/>
                  </a:cubicBezTo>
                  <a:cubicBezTo>
                    <a:pt x="205" y="46"/>
                    <a:pt x="193" y="38"/>
                    <a:pt x="179" y="32"/>
                  </a:cubicBezTo>
                  <a:cubicBezTo>
                    <a:pt x="165" y="26"/>
                    <a:pt x="150" y="23"/>
                    <a:pt x="135" y="23"/>
                  </a:cubicBezTo>
                  <a:cubicBezTo>
                    <a:pt x="120" y="23"/>
                    <a:pt x="105" y="26"/>
                    <a:pt x="91" y="32"/>
                  </a:cubicBezTo>
                  <a:cubicBezTo>
                    <a:pt x="78" y="38"/>
                    <a:pt x="66" y="46"/>
                    <a:pt x="56" y="56"/>
                  </a:cubicBezTo>
                  <a:cubicBezTo>
                    <a:pt x="46" y="66"/>
                    <a:pt x="38" y="78"/>
                    <a:pt x="32" y="92"/>
                  </a:cubicBezTo>
                  <a:cubicBezTo>
                    <a:pt x="26" y="106"/>
                    <a:pt x="23" y="120"/>
                    <a:pt x="23" y="136"/>
                  </a:cubicBezTo>
                  <a:cubicBezTo>
                    <a:pt x="23" y="151"/>
                    <a:pt x="26" y="165"/>
                    <a:pt x="32" y="179"/>
                  </a:cubicBezTo>
                  <a:cubicBezTo>
                    <a:pt x="38" y="193"/>
                    <a:pt x="46" y="205"/>
                    <a:pt x="56" y="215"/>
                  </a:cubicBezTo>
                  <a:cubicBezTo>
                    <a:pt x="66" y="225"/>
                    <a:pt x="78" y="233"/>
                    <a:pt x="91" y="239"/>
                  </a:cubicBezTo>
                  <a:cubicBezTo>
                    <a:pt x="105" y="245"/>
                    <a:pt x="120" y="248"/>
                    <a:pt x="135" y="248"/>
                  </a:cubicBezTo>
                  <a:cubicBezTo>
                    <a:pt x="150" y="248"/>
                    <a:pt x="165" y="245"/>
                    <a:pt x="179" y="239"/>
                  </a:cubicBezTo>
                  <a:cubicBezTo>
                    <a:pt x="193" y="233"/>
                    <a:pt x="205" y="225"/>
                    <a:pt x="215" y="215"/>
                  </a:cubicBezTo>
                  <a:cubicBezTo>
                    <a:pt x="225" y="205"/>
                    <a:pt x="233" y="193"/>
                    <a:pt x="239" y="179"/>
                  </a:cubicBezTo>
                  <a:cubicBezTo>
                    <a:pt x="245" y="165"/>
                    <a:pt x="248" y="151"/>
                    <a:pt x="248" y="136"/>
                  </a:cubicBezTo>
                  <a:close/>
                  <a:moveTo>
                    <a:pt x="270" y="136"/>
                  </a:moveTo>
                  <a:cubicBezTo>
                    <a:pt x="270" y="160"/>
                    <a:pt x="264" y="183"/>
                    <a:pt x="252" y="203"/>
                  </a:cubicBezTo>
                  <a:cubicBezTo>
                    <a:pt x="240" y="224"/>
                    <a:pt x="224" y="241"/>
                    <a:pt x="203" y="253"/>
                  </a:cubicBezTo>
                  <a:cubicBezTo>
                    <a:pt x="182" y="265"/>
                    <a:pt x="160" y="271"/>
                    <a:pt x="135" y="271"/>
                  </a:cubicBezTo>
                  <a:cubicBezTo>
                    <a:pt x="111" y="271"/>
                    <a:pt x="88" y="265"/>
                    <a:pt x="67" y="253"/>
                  </a:cubicBezTo>
                  <a:cubicBezTo>
                    <a:pt x="47" y="241"/>
                    <a:pt x="30" y="224"/>
                    <a:pt x="18" y="203"/>
                  </a:cubicBezTo>
                  <a:cubicBezTo>
                    <a:pt x="6" y="183"/>
                    <a:pt x="0" y="160"/>
                    <a:pt x="0" y="136"/>
                  </a:cubicBezTo>
                  <a:cubicBezTo>
                    <a:pt x="0" y="111"/>
                    <a:pt x="6" y="88"/>
                    <a:pt x="18" y="68"/>
                  </a:cubicBezTo>
                  <a:cubicBezTo>
                    <a:pt x="30" y="47"/>
                    <a:pt x="47" y="31"/>
                    <a:pt x="67" y="19"/>
                  </a:cubicBezTo>
                  <a:cubicBezTo>
                    <a:pt x="88" y="6"/>
                    <a:pt x="111" y="0"/>
                    <a:pt x="135" y="0"/>
                  </a:cubicBezTo>
                  <a:cubicBezTo>
                    <a:pt x="160" y="0"/>
                    <a:pt x="182" y="6"/>
                    <a:pt x="203" y="19"/>
                  </a:cubicBezTo>
                  <a:cubicBezTo>
                    <a:pt x="224" y="31"/>
                    <a:pt x="240" y="47"/>
                    <a:pt x="252" y="68"/>
                  </a:cubicBezTo>
                  <a:cubicBezTo>
                    <a:pt x="264" y="88"/>
                    <a:pt x="270" y="111"/>
                    <a:pt x="270" y="1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ļiḍè">
              <a:extLst>
                <a:ext uri="{FF2B5EF4-FFF2-40B4-BE49-F238E27FC236}">
                  <a16:creationId xmlns:a16="http://schemas.microsoft.com/office/drawing/2014/main" xmlns="" id="{2C6E0928-16B8-41CA-8AB0-075FAE51F124}"/>
                </a:ext>
              </a:extLst>
            </p:cNvPr>
            <p:cNvSpPr/>
            <p:nvPr/>
          </p:nvSpPr>
          <p:spPr bwMode="auto">
            <a:xfrm>
              <a:off x="3174652" y="4014000"/>
              <a:ext cx="461399" cy="463524"/>
            </a:xfrm>
            <a:custGeom>
              <a:avLst/>
              <a:gdLst>
                <a:gd name="T0" fmla="*/ 96 w 320"/>
                <a:gd name="T1" fmla="*/ 99 h 320"/>
                <a:gd name="T2" fmla="*/ 53 w 320"/>
                <a:gd name="T3" fmla="*/ 122 h 320"/>
                <a:gd name="T4" fmla="*/ 30 w 320"/>
                <a:gd name="T5" fmla="*/ 165 h 320"/>
                <a:gd name="T6" fmla="*/ 41 w 320"/>
                <a:gd name="T7" fmla="*/ 172 h 320"/>
                <a:gd name="T8" fmla="*/ 69 w 320"/>
                <a:gd name="T9" fmla="*/ 138 h 320"/>
                <a:gd name="T10" fmla="*/ 102 w 320"/>
                <a:gd name="T11" fmla="*/ 114 h 320"/>
                <a:gd name="T12" fmla="*/ 270 w 320"/>
                <a:gd name="T13" fmla="*/ 42 h 320"/>
                <a:gd name="T14" fmla="*/ 234 w 320"/>
                <a:gd name="T15" fmla="*/ 93 h 320"/>
                <a:gd name="T16" fmla="*/ 250 w 320"/>
                <a:gd name="T17" fmla="*/ 114 h 320"/>
                <a:gd name="T18" fmla="*/ 235 w 320"/>
                <a:gd name="T19" fmla="*/ 133 h 320"/>
                <a:gd name="T20" fmla="*/ 241 w 320"/>
                <a:gd name="T21" fmla="*/ 243 h 320"/>
                <a:gd name="T22" fmla="*/ 174 w 320"/>
                <a:gd name="T23" fmla="*/ 310 h 320"/>
                <a:gd name="T24" fmla="*/ 77 w 320"/>
                <a:gd name="T25" fmla="*/ 310 h 320"/>
                <a:gd name="T26" fmla="*/ 10 w 320"/>
                <a:gd name="T27" fmla="*/ 243 h 320"/>
                <a:gd name="T28" fmla="*/ 10 w 320"/>
                <a:gd name="T29" fmla="*/ 146 h 320"/>
                <a:gd name="T30" fmla="*/ 77 w 320"/>
                <a:gd name="T31" fmla="*/ 79 h 320"/>
                <a:gd name="T32" fmla="*/ 187 w 320"/>
                <a:gd name="T33" fmla="*/ 85 h 320"/>
                <a:gd name="T34" fmla="*/ 206 w 320"/>
                <a:gd name="T35" fmla="*/ 70 h 320"/>
                <a:gd name="T36" fmla="*/ 226 w 320"/>
                <a:gd name="T37" fmla="*/ 85 h 320"/>
                <a:gd name="T38" fmla="*/ 271 w 320"/>
                <a:gd name="T39" fmla="*/ 32 h 320"/>
                <a:gd name="T40" fmla="*/ 263 w 320"/>
                <a:gd name="T41" fmla="*/ 32 h 320"/>
                <a:gd name="T42" fmla="*/ 245 w 320"/>
                <a:gd name="T43" fmla="*/ 12 h 320"/>
                <a:gd name="T44" fmla="*/ 251 w 320"/>
                <a:gd name="T45" fmla="*/ 6 h 320"/>
                <a:gd name="T46" fmla="*/ 271 w 320"/>
                <a:gd name="T47" fmla="*/ 24 h 320"/>
                <a:gd name="T48" fmla="*/ 271 w 320"/>
                <a:gd name="T49" fmla="*/ 32 h 320"/>
                <a:gd name="T50" fmla="*/ 308 w 320"/>
                <a:gd name="T51" fmla="*/ 75 h 320"/>
                <a:gd name="T52" fmla="*/ 288 w 320"/>
                <a:gd name="T53" fmla="*/ 57 h 320"/>
                <a:gd name="T54" fmla="*/ 288 w 320"/>
                <a:gd name="T55" fmla="*/ 49 h 320"/>
                <a:gd name="T56" fmla="*/ 296 w 320"/>
                <a:gd name="T57" fmla="*/ 49 h 320"/>
                <a:gd name="T58" fmla="*/ 314 w 320"/>
                <a:gd name="T59" fmla="*/ 69 h 320"/>
                <a:gd name="T60" fmla="*/ 320 w 320"/>
                <a:gd name="T61" fmla="*/ 40 h 320"/>
                <a:gd name="T62" fmla="*/ 314 w 320"/>
                <a:gd name="T63" fmla="*/ 46 h 320"/>
                <a:gd name="T64" fmla="*/ 293 w 320"/>
                <a:gd name="T65" fmla="*/ 44 h 320"/>
                <a:gd name="T66" fmla="*/ 293 w 320"/>
                <a:gd name="T67" fmla="*/ 36 h 320"/>
                <a:gd name="T68" fmla="*/ 314 w 320"/>
                <a:gd name="T69" fmla="*/ 35 h 320"/>
                <a:gd name="T70" fmla="*/ 320 w 320"/>
                <a:gd name="T71" fmla="*/ 40 h 320"/>
                <a:gd name="T72" fmla="*/ 285 w 320"/>
                <a:gd name="T73" fmla="*/ 23 h 320"/>
                <a:gd name="T74" fmla="*/ 280 w 320"/>
                <a:gd name="T75" fmla="*/ 29 h 320"/>
                <a:gd name="T76" fmla="*/ 274 w 320"/>
                <a:gd name="T77" fmla="*/ 23 h 320"/>
                <a:gd name="T78" fmla="*/ 275 w 320"/>
                <a:gd name="T79" fmla="*/ 2 h 320"/>
                <a:gd name="T80" fmla="*/ 284 w 320"/>
                <a:gd name="T81" fmla="*/ 2 h 320"/>
                <a:gd name="T82" fmla="*/ 312 w 320"/>
                <a:gd name="T83" fmla="*/ 16 h 320"/>
                <a:gd name="T84" fmla="*/ 292 w 320"/>
                <a:gd name="T85" fmla="*/ 34 h 320"/>
                <a:gd name="T86" fmla="*/ 286 w 320"/>
                <a:gd name="T87" fmla="*/ 28 h 320"/>
                <a:gd name="T88" fmla="*/ 304 w 320"/>
                <a:gd name="T89" fmla="*/ 8 h 320"/>
                <a:gd name="T90" fmla="*/ 312 w 320"/>
                <a:gd name="T91" fmla="*/ 8 h 320"/>
                <a:gd name="T92" fmla="*/ 312 w 320"/>
                <a:gd name="T93" fmla="*/ 1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320">
                  <a:moveTo>
                    <a:pt x="102" y="105"/>
                  </a:moveTo>
                  <a:cubicBezTo>
                    <a:pt x="101" y="102"/>
                    <a:pt x="99" y="100"/>
                    <a:pt x="96" y="99"/>
                  </a:cubicBezTo>
                  <a:cubicBezTo>
                    <a:pt x="93" y="98"/>
                    <a:pt x="90" y="98"/>
                    <a:pt x="87" y="99"/>
                  </a:cubicBezTo>
                  <a:cubicBezTo>
                    <a:pt x="74" y="104"/>
                    <a:pt x="63" y="112"/>
                    <a:pt x="53" y="122"/>
                  </a:cubicBezTo>
                  <a:cubicBezTo>
                    <a:pt x="43" y="132"/>
                    <a:pt x="35" y="143"/>
                    <a:pt x="30" y="156"/>
                  </a:cubicBezTo>
                  <a:cubicBezTo>
                    <a:pt x="29" y="159"/>
                    <a:pt x="29" y="162"/>
                    <a:pt x="30" y="165"/>
                  </a:cubicBezTo>
                  <a:cubicBezTo>
                    <a:pt x="31" y="167"/>
                    <a:pt x="33" y="169"/>
                    <a:pt x="36" y="171"/>
                  </a:cubicBezTo>
                  <a:cubicBezTo>
                    <a:pt x="38" y="171"/>
                    <a:pt x="39" y="172"/>
                    <a:pt x="41" y="172"/>
                  </a:cubicBezTo>
                  <a:cubicBezTo>
                    <a:pt x="46" y="172"/>
                    <a:pt x="49" y="169"/>
                    <a:pt x="51" y="164"/>
                  </a:cubicBezTo>
                  <a:cubicBezTo>
                    <a:pt x="55" y="154"/>
                    <a:pt x="61" y="146"/>
                    <a:pt x="69" y="138"/>
                  </a:cubicBezTo>
                  <a:cubicBezTo>
                    <a:pt x="77" y="130"/>
                    <a:pt x="86" y="124"/>
                    <a:pt x="95" y="120"/>
                  </a:cubicBezTo>
                  <a:cubicBezTo>
                    <a:pt x="98" y="119"/>
                    <a:pt x="101" y="117"/>
                    <a:pt x="102" y="114"/>
                  </a:cubicBezTo>
                  <a:cubicBezTo>
                    <a:pt x="103" y="111"/>
                    <a:pt x="103" y="108"/>
                    <a:pt x="102" y="105"/>
                  </a:cubicBezTo>
                  <a:close/>
                  <a:moveTo>
                    <a:pt x="270" y="42"/>
                  </a:moveTo>
                  <a:cubicBezTo>
                    <a:pt x="278" y="50"/>
                    <a:pt x="278" y="50"/>
                    <a:pt x="278" y="50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47" y="106"/>
                    <a:pt x="247" y="106"/>
                    <a:pt x="247" y="106"/>
                  </a:cubicBezTo>
                  <a:cubicBezTo>
                    <a:pt x="249" y="108"/>
                    <a:pt x="250" y="111"/>
                    <a:pt x="250" y="114"/>
                  </a:cubicBezTo>
                  <a:cubicBezTo>
                    <a:pt x="250" y="117"/>
                    <a:pt x="249" y="120"/>
                    <a:pt x="247" y="122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46" y="152"/>
                    <a:pt x="251" y="173"/>
                    <a:pt x="251" y="194"/>
                  </a:cubicBezTo>
                  <a:cubicBezTo>
                    <a:pt x="251" y="211"/>
                    <a:pt x="248" y="228"/>
                    <a:pt x="241" y="243"/>
                  </a:cubicBezTo>
                  <a:cubicBezTo>
                    <a:pt x="235" y="259"/>
                    <a:pt x="226" y="272"/>
                    <a:pt x="214" y="283"/>
                  </a:cubicBezTo>
                  <a:cubicBezTo>
                    <a:pt x="203" y="295"/>
                    <a:pt x="190" y="303"/>
                    <a:pt x="174" y="310"/>
                  </a:cubicBezTo>
                  <a:cubicBezTo>
                    <a:pt x="159" y="317"/>
                    <a:pt x="142" y="320"/>
                    <a:pt x="125" y="320"/>
                  </a:cubicBezTo>
                  <a:cubicBezTo>
                    <a:pt x="108" y="320"/>
                    <a:pt x="92" y="317"/>
                    <a:pt x="77" y="310"/>
                  </a:cubicBezTo>
                  <a:cubicBezTo>
                    <a:pt x="61" y="303"/>
                    <a:pt x="48" y="295"/>
                    <a:pt x="37" y="283"/>
                  </a:cubicBezTo>
                  <a:cubicBezTo>
                    <a:pt x="25" y="272"/>
                    <a:pt x="16" y="259"/>
                    <a:pt x="10" y="243"/>
                  </a:cubicBezTo>
                  <a:cubicBezTo>
                    <a:pt x="3" y="228"/>
                    <a:pt x="0" y="211"/>
                    <a:pt x="0" y="194"/>
                  </a:cubicBezTo>
                  <a:cubicBezTo>
                    <a:pt x="0" y="177"/>
                    <a:pt x="3" y="161"/>
                    <a:pt x="10" y="146"/>
                  </a:cubicBezTo>
                  <a:cubicBezTo>
                    <a:pt x="16" y="130"/>
                    <a:pt x="25" y="117"/>
                    <a:pt x="37" y="105"/>
                  </a:cubicBezTo>
                  <a:cubicBezTo>
                    <a:pt x="48" y="94"/>
                    <a:pt x="61" y="85"/>
                    <a:pt x="77" y="79"/>
                  </a:cubicBezTo>
                  <a:cubicBezTo>
                    <a:pt x="92" y="72"/>
                    <a:pt x="108" y="69"/>
                    <a:pt x="125" y="69"/>
                  </a:cubicBezTo>
                  <a:cubicBezTo>
                    <a:pt x="147" y="69"/>
                    <a:pt x="167" y="74"/>
                    <a:pt x="187" y="85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200" y="71"/>
                    <a:pt x="203" y="70"/>
                    <a:pt x="206" y="70"/>
                  </a:cubicBezTo>
                  <a:cubicBezTo>
                    <a:pt x="209" y="70"/>
                    <a:pt x="212" y="71"/>
                    <a:pt x="214" y="73"/>
                  </a:cubicBezTo>
                  <a:cubicBezTo>
                    <a:pt x="226" y="85"/>
                    <a:pt x="226" y="85"/>
                    <a:pt x="226" y="85"/>
                  </a:cubicBezTo>
                  <a:lnTo>
                    <a:pt x="270" y="42"/>
                  </a:lnTo>
                  <a:close/>
                  <a:moveTo>
                    <a:pt x="271" y="32"/>
                  </a:moveTo>
                  <a:cubicBezTo>
                    <a:pt x="270" y="33"/>
                    <a:pt x="269" y="34"/>
                    <a:pt x="267" y="34"/>
                  </a:cubicBezTo>
                  <a:cubicBezTo>
                    <a:pt x="266" y="34"/>
                    <a:pt x="264" y="33"/>
                    <a:pt x="263" y="32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6" y="15"/>
                    <a:pt x="245" y="13"/>
                    <a:pt x="245" y="12"/>
                  </a:cubicBezTo>
                  <a:cubicBezTo>
                    <a:pt x="245" y="10"/>
                    <a:pt x="246" y="9"/>
                    <a:pt x="247" y="8"/>
                  </a:cubicBezTo>
                  <a:cubicBezTo>
                    <a:pt x="248" y="7"/>
                    <a:pt x="249" y="6"/>
                    <a:pt x="251" y="6"/>
                  </a:cubicBezTo>
                  <a:cubicBezTo>
                    <a:pt x="253" y="6"/>
                    <a:pt x="254" y="7"/>
                    <a:pt x="255" y="8"/>
                  </a:cubicBezTo>
                  <a:cubicBezTo>
                    <a:pt x="271" y="24"/>
                    <a:pt x="271" y="24"/>
                    <a:pt x="271" y="24"/>
                  </a:cubicBezTo>
                  <a:cubicBezTo>
                    <a:pt x="272" y="25"/>
                    <a:pt x="273" y="26"/>
                    <a:pt x="273" y="28"/>
                  </a:cubicBezTo>
                  <a:cubicBezTo>
                    <a:pt x="273" y="30"/>
                    <a:pt x="272" y="31"/>
                    <a:pt x="271" y="32"/>
                  </a:cubicBezTo>
                  <a:close/>
                  <a:moveTo>
                    <a:pt x="312" y="73"/>
                  </a:moveTo>
                  <a:cubicBezTo>
                    <a:pt x="311" y="74"/>
                    <a:pt x="310" y="75"/>
                    <a:pt x="308" y="75"/>
                  </a:cubicBezTo>
                  <a:cubicBezTo>
                    <a:pt x="307" y="75"/>
                    <a:pt x="305" y="74"/>
                    <a:pt x="304" y="73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6"/>
                    <a:pt x="286" y="54"/>
                    <a:pt x="286" y="53"/>
                  </a:cubicBezTo>
                  <a:cubicBezTo>
                    <a:pt x="286" y="51"/>
                    <a:pt x="287" y="50"/>
                    <a:pt x="288" y="49"/>
                  </a:cubicBezTo>
                  <a:cubicBezTo>
                    <a:pt x="289" y="47"/>
                    <a:pt x="290" y="47"/>
                    <a:pt x="292" y="47"/>
                  </a:cubicBezTo>
                  <a:cubicBezTo>
                    <a:pt x="294" y="47"/>
                    <a:pt x="295" y="47"/>
                    <a:pt x="296" y="49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13" y="66"/>
                    <a:pt x="314" y="67"/>
                    <a:pt x="314" y="69"/>
                  </a:cubicBezTo>
                  <a:cubicBezTo>
                    <a:pt x="314" y="70"/>
                    <a:pt x="313" y="72"/>
                    <a:pt x="312" y="73"/>
                  </a:cubicBezTo>
                  <a:close/>
                  <a:moveTo>
                    <a:pt x="320" y="40"/>
                  </a:moveTo>
                  <a:cubicBezTo>
                    <a:pt x="320" y="42"/>
                    <a:pt x="319" y="43"/>
                    <a:pt x="318" y="44"/>
                  </a:cubicBezTo>
                  <a:cubicBezTo>
                    <a:pt x="317" y="45"/>
                    <a:pt x="315" y="46"/>
                    <a:pt x="314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5" y="46"/>
                    <a:pt x="294" y="45"/>
                    <a:pt x="293" y="44"/>
                  </a:cubicBezTo>
                  <a:cubicBezTo>
                    <a:pt x="291" y="43"/>
                    <a:pt x="291" y="42"/>
                    <a:pt x="291" y="40"/>
                  </a:cubicBezTo>
                  <a:cubicBezTo>
                    <a:pt x="291" y="39"/>
                    <a:pt x="291" y="37"/>
                    <a:pt x="293" y="36"/>
                  </a:cubicBezTo>
                  <a:cubicBezTo>
                    <a:pt x="294" y="35"/>
                    <a:pt x="295" y="35"/>
                    <a:pt x="297" y="35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15" y="35"/>
                    <a:pt x="317" y="35"/>
                    <a:pt x="318" y="36"/>
                  </a:cubicBezTo>
                  <a:cubicBezTo>
                    <a:pt x="319" y="37"/>
                    <a:pt x="320" y="39"/>
                    <a:pt x="320" y="40"/>
                  </a:cubicBezTo>
                  <a:close/>
                  <a:moveTo>
                    <a:pt x="285" y="6"/>
                  </a:moveTo>
                  <a:cubicBezTo>
                    <a:pt x="285" y="23"/>
                    <a:pt x="285" y="23"/>
                    <a:pt x="285" y="23"/>
                  </a:cubicBezTo>
                  <a:cubicBezTo>
                    <a:pt x="285" y="25"/>
                    <a:pt x="285" y="26"/>
                    <a:pt x="284" y="27"/>
                  </a:cubicBezTo>
                  <a:cubicBezTo>
                    <a:pt x="283" y="28"/>
                    <a:pt x="281" y="29"/>
                    <a:pt x="280" y="29"/>
                  </a:cubicBezTo>
                  <a:cubicBezTo>
                    <a:pt x="278" y="29"/>
                    <a:pt x="277" y="28"/>
                    <a:pt x="275" y="27"/>
                  </a:cubicBezTo>
                  <a:cubicBezTo>
                    <a:pt x="274" y="26"/>
                    <a:pt x="274" y="25"/>
                    <a:pt x="274" y="23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4" y="4"/>
                    <a:pt x="274" y="3"/>
                    <a:pt x="275" y="2"/>
                  </a:cubicBezTo>
                  <a:cubicBezTo>
                    <a:pt x="277" y="1"/>
                    <a:pt x="278" y="0"/>
                    <a:pt x="280" y="0"/>
                  </a:cubicBezTo>
                  <a:cubicBezTo>
                    <a:pt x="281" y="0"/>
                    <a:pt x="283" y="1"/>
                    <a:pt x="284" y="2"/>
                  </a:cubicBezTo>
                  <a:cubicBezTo>
                    <a:pt x="285" y="3"/>
                    <a:pt x="285" y="4"/>
                    <a:pt x="285" y="6"/>
                  </a:cubicBezTo>
                  <a:close/>
                  <a:moveTo>
                    <a:pt x="312" y="16"/>
                  </a:moveTo>
                  <a:cubicBezTo>
                    <a:pt x="296" y="32"/>
                    <a:pt x="296" y="32"/>
                    <a:pt x="296" y="32"/>
                  </a:cubicBezTo>
                  <a:cubicBezTo>
                    <a:pt x="295" y="33"/>
                    <a:pt x="293" y="34"/>
                    <a:pt x="292" y="34"/>
                  </a:cubicBezTo>
                  <a:cubicBezTo>
                    <a:pt x="290" y="34"/>
                    <a:pt x="289" y="33"/>
                    <a:pt x="288" y="32"/>
                  </a:cubicBezTo>
                  <a:cubicBezTo>
                    <a:pt x="287" y="31"/>
                    <a:pt x="286" y="30"/>
                    <a:pt x="286" y="28"/>
                  </a:cubicBezTo>
                  <a:cubicBezTo>
                    <a:pt x="286" y="26"/>
                    <a:pt x="287" y="25"/>
                    <a:pt x="288" y="24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5" y="7"/>
                    <a:pt x="307" y="6"/>
                    <a:pt x="308" y="6"/>
                  </a:cubicBezTo>
                  <a:cubicBezTo>
                    <a:pt x="310" y="6"/>
                    <a:pt x="311" y="7"/>
                    <a:pt x="312" y="8"/>
                  </a:cubicBezTo>
                  <a:cubicBezTo>
                    <a:pt x="313" y="9"/>
                    <a:pt x="314" y="10"/>
                    <a:pt x="314" y="12"/>
                  </a:cubicBezTo>
                  <a:cubicBezTo>
                    <a:pt x="314" y="13"/>
                    <a:pt x="313" y="15"/>
                    <a:pt x="312" y="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ļïḍè">
              <a:extLst>
                <a:ext uri="{FF2B5EF4-FFF2-40B4-BE49-F238E27FC236}">
                  <a16:creationId xmlns:a16="http://schemas.microsoft.com/office/drawing/2014/main" xmlns="" id="{E0C2F52A-9156-4399-8891-6A3EBB4532E9}"/>
                </a:ext>
              </a:extLst>
            </p:cNvPr>
            <p:cNvSpPr/>
            <p:nvPr/>
          </p:nvSpPr>
          <p:spPr bwMode="auto">
            <a:xfrm>
              <a:off x="8571563" y="4352825"/>
              <a:ext cx="420999" cy="423126"/>
            </a:xfrm>
            <a:custGeom>
              <a:avLst/>
              <a:gdLst>
                <a:gd name="T0" fmla="*/ 180 w 292"/>
                <a:gd name="T1" fmla="*/ 118 h 292"/>
                <a:gd name="T2" fmla="*/ 180 w 292"/>
                <a:gd name="T3" fmla="*/ 129 h 292"/>
                <a:gd name="T4" fmla="*/ 178 w 292"/>
                <a:gd name="T5" fmla="*/ 133 h 292"/>
                <a:gd name="T6" fmla="*/ 174 w 292"/>
                <a:gd name="T7" fmla="*/ 135 h 292"/>
                <a:gd name="T8" fmla="*/ 135 w 292"/>
                <a:gd name="T9" fmla="*/ 135 h 292"/>
                <a:gd name="T10" fmla="*/ 135 w 292"/>
                <a:gd name="T11" fmla="*/ 174 h 292"/>
                <a:gd name="T12" fmla="*/ 133 w 292"/>
                <a:gd name="T13" fmla="*/ 178 h 292"/>
                <a:gd name="T14" fmla="*/ 129 w 292"/>
                <a:gd name="T15" fmla="*/ 180 h 292"/>
                <a:gd name="T16" fmla="*/ 118 w 292"/>
                <a:gd name="T17" fmla="*/ 180 h 292"/>
                <a:gd name="T18" fmla="*/ 114 w 292"/>
                <a:gd name="T19" fmla="*/ 178 h 292"/>
                <a:gd name="T20" fmla="*/ 113 w 292"/>
                <a:gd name="T21" fmla="*/ 174 h 292"/>
                <a:gd name="T22" fmla="*/ 113 w 292"/>
                <a:gd name="T23" fmla="*/ 135 h 292"/>
                <a:gd name="T24" fmla="*/ 73 w 292"/>
                <a:gd name="T25" fmla="*/ 135 h 292"/>
                <a:gd name="T26" fmla="*/ 69 w 292"/>
                <a:gd name="T27" fmla="*/ 133 h 292"/>
                <a:gd name="T28" fmla="*/ 68 w 292"/>
                <a:gd name="T29" fmla="*/ 129 h 292"/>
                <a:gd name="T30" fmla="*/ 68 w 292"/>
                <a:gd name="T31" fmla="*/ 118 h 292"/>
                <a:gd name="T32" fmla="*/ 69 w 292"/>
                <a:gd name="T33" fmla="*/ 114 h 292"/>
                <a:gd name="T34" fmla="*/ 73 w 292"/>
                <a:gd name="T35" fmla="*/ 112 h 292"/>
                <a:gd name="T36" fmla="*/ 113 w 292"/>
                <a:gd name="T37" fmla="*/ 112 h 292"/>
                <a:gd name="T38" fmla="*/ 113 w 292"/>
                <a:gd name="T39" fmla="*/ 73 h 292"/>
                <a:gd name="T40" fmla="*/ 114 w 292"/>
                <a:gd name="T41" fmla="*/ 69 h 292"/>
                <a:gd name="T42" fmla="*/ 118 w 292"/>
                <a:gd name="T43" fmla="*/ 67 h 292"/>
                <a:gd name="T44" fmla="*/ 129 w 292"/>
                <a:gd name="T45" fmla="*/ 67 h 292"/>
                <a:gd name="T46" fmla="*/ 133 w 292"/>
                <a:gd name="T47" fmla="*/ 69 h 292"/>
                <a:gd name="T48" fmla="*/ 135 w 292"/>
                <a:gd name="T49" fmla="*/ 73 h 292"/>
                <a:gd name="T50" fmla="*/ 135 w 292"/>
                <a:gd name="T51" fmla="*/ 112 h 292"/>
                <a:gd name="T52" fmla="*/ 174 w 292"/>
                <a:gd name="T53" fmla="*/ 112 h 292"/>
                <a:gd name="T54" fmla="*/ 178 w 292"/>
                <a:gd name="T55" fmla="*/ 114 h 292"/>
                <a:gd name="T56" fmla="*/ 180 w 292"/>
                <a:gd name="T57" fmla="*/ 118 h 292"/>
                <a:gd name="T58" fmla="*/ 202 w 292"/>
                <a:gd name="T59" fmla="*/ 123 h 292"/>
                <a:gd name="T60" fmla="*/ 179 w 292"/>
                <a:gd name="T61" fmla="*/ 68 h 292"/>
                <a:gd name="T62" fmla="*/ 124 w 292"/>
                <a:gd name="T63" fmla="*/ 45 h 292"/>
                <a:gd name="T64" fmla="*/ 68 w 292"/>
                <a:gd name="T65" fmla="*/ 68 h 292"/>
                <a:gd name="T66" fmla="*/ 45 w 292"/>
                <a:gd name="T67" fmla="*/ 123 h 292"/>
                <a:gd name="T68" fmla="*/ 68 w 292"/>
                <a:gd name="T69" fmla="*/ 179 h 292"/>
                <a:gd name="T70" fmla="*/ 124 w 292"/>
                <a:gd name="T71" fmla="*/ 202 h 292"/>
                <a:gd name="T72" fmla="*/ 179 w 292"/>
                <a:gd name="T73" fmla="*/ 179 h 292"/>
                <a:gd name="T74" fmla="*/ 202 w 292"/>
                <a:gd name="T75" fmla="*/ 123 h 292"/>
                <a:gd name="T76" fmla="*/ 292 w 292"/>
                <a:gd name="T77" fmla="*/ 270 h 292"/>
                <a:gd name="T78" fmla="*/ 286 w 292"/>
                <a:gd name="T79" fmla="*/ 285 h 292"/>
                <a:gd name="T80" fmla="*/ 270 w 292"/>
                <a:gd name="T81" fmla="*/ 292 h 292"/>
                <a:gd name="T82" fmla="*/ 254 w 292"/>
                <a:gd name="T83" fmla="*/ 285 h 292"/>
                <a:gd name="T84" fmla="*/ 194 w 292"/>
                <a:gd name="T85" fmla="*/ 225 h 292"/>
                <a:gd name="T86" fmla="*/ 124 w 292"/>
                <a:gd name="T87" fmla="*/ 247 h 292"/>
                <a:gd name="T88" fmla="*/ 76 w 292"/>
                <a:gd name="T89" fmla="*/ 237 h 292"/>
                <a:gd name="T90" fmla="*/ 36 w 292"/>
                <a:gd name="T91" fmla="*/ 211 h 292"/>
                <a:gd name="T92" fmla="*/ 10 w 292"/>
                <a:gd name="T93" fmla="*/ 172 h 292"/>
                <a:gd name="T94" fmla="*/ 0 w 292"/>
                <a:gd name="T95" fmla="*/ 123 h 292"/>
                <a:gd name="T96" fmla="*/ 10 w 292"/>
                <a:gd name="T97" fmla="*/ 75 h 292"/>
                <a:gd name="T98" fmla="*/ 36 w 292"/>
                <a:gd name="T99" fmla="*/ 36 h 292"/>
                <a:gd name="T100" fmla="*/ 76 w 292"/>
                <a:gd name="T101" fmla="*/ 10 h 292"/>
                <a:gd name="T102" fmla="*/ 124 w 292"/>
                <a:gd name="T103" fmla="*/ 0 h 292"/>
                <a:gd name="T104" fmla="*/ 172 w 292"/>
                <a:gd name="T105" fmla="*/ 10 h 292"/>
                <a:gd name="T106" fmla="*/ 211 w 292"/>
                <a:gd name="T107" fmla="*/ 36 h 292"/>
                <a:gd name="T108" fmla="*/ 238 w 292"/>
                <a:gd name="T109" fmla="*/ 75 h 292"/>
                <a:gd name="T110" fmla="*/ 247 w 292"/>
                <a:gd name="T111" fmla="*/ 123 h 292"/>
                <a:gd name="T112" fmla="*/ 226 w 292"/>
                <a:gd name="T113" fmla="*/ 194 h 292"/>
                <a:gd name="T114" fmla="*/ 286 w 292"/>
                <a:gd name="T115" fmla="*/ 254 h 292"/>
                <a:gd name="T116" fmla="*/ 292 w 292"/>
                <a:gd name="T117" fmla="*/ 27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180" y="118"/>
                  </a:moveTo>
                  <a:cubicBezTo>
                    <a:pt x="180" y="129"/>
                    <a:pt x="180" y="129"/>
                    <a:pt x="180" y="129"/>
                  </a:cubicBezTo>
                  <a:cubicBezTo>
                    <a:pt x="180" y="131"/>
                    <a:pt x="179" y="132"/>
                    <a:pt x="178" y="133"/>
                  </a:cubicBezTo>
                  <a:cubicBezTo>
                    <a:pt x="177" y="134"/>
                    <a:pt x="176" y="135"/>
                    <a:pt x="174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5" y="176"/>
                    <a:pt x="134" y="177"/>
                    <a:pt x="133" y="178"/>
                  </a:cubicBezTo>
                  <a:cubicBezTo>
                    <a:pt x="132" y="179"/>
                    <a:pt x="131" y="180"/>
                    <a:pt x="129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7" y="180"/>
                    <a:pt x="115" y="179"/>
                    <a:pt x="114" y="178"/>
                  </a:cubicBezTo>
                  <a:cubicBezTo>
                    <a:pt x="113" y="177"/>
                    <a:pt x="113" y="176"/>
                    <a:pt x="113" y="174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5"/>
                    <a:pt x="70" y="134"/>
                    <a:pt x="69" y="133"/>
                  </a:cubicBezTo>
                  <a:cubicBezTo>
                    <a:pt x="68" y="132"/>
                    <a:pt x="68" y="131"/>
                    <a:pt x="68" y="12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5"/>
                    <a:pt x="69" y="114"/>
                  </a:cubicBezTo>
                  <a:cubicBezTo>
                    <a:pt x="70" y="113"/>
                    <a:pt x="72" y="112"/>
                    <a:pt x="7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1"/>
                    <a:pt x="113" y="70"/>
                    <a:pt x="114" y="69"/>
                  </a:cubicBezTo>
                  <a:cubicBezTo>
                    <a:pt x="115" y="68"/>
                    <a:pt x="117" y="67"/>
                    <a:pt x="118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31" y="67"/>
                    <a:pt x="132" y="68"/>
                    <a:pt x="133" y="69"/>
                  </a:cubicBezTo>
                  <a:cubicBezTo>
                    <a:pt x="134" y="70"/>
                    <a:pt x="135" y="71"/>
                    <a:pt x="135" y="73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6" y="112"/>
                    <a:pt x="177" y="113"/>
                    <a:pt x="178" y="114"/>
                  </a:cubicBezTo>
                  <a:cubicBezTo>
                    <a:pt x="179" y="115"/>
                    <a:pt x="180" y="116"/>
                    <a:pt x="180" y="118"/>
                  </a:cubicBezTo>
                  <a:close/>
                  <a:moveTo>
                    <a:pt x="202" y="123"/>
                  </a:moveTo>
                  <a:cubicBezTo>
                    <a:pt x="202" y="102"/>
                    <a:pt x="195" y="83"/>
                    <a:pt x="179" y="68"/>
                  </a:cubicBezTo>
                  <a:cubicBezTo>
                    <a:pt x="164" y="53"/>
                    <a:pt x="145" y="45"/>
                    <a:pt x="124" y="45"/>
                  </a:cubicBezTo>
                  <a:cubicBezTo>
                    <a:pt x="102" y="45"/>
                    <a:pt x="84" y="53"/>
                    <a:pt x="68" y="68"/>
                  </a:cubicBezTo>
                  <a:cubicBezTo>
                    <a:pt x="53" y="83"/>
                    <a:pt x="45" y="102"/>
                    <a:pt x="45" y="123"/>
                  </a:cubicBezTo>
                  <a:cubicBezTo>
                    <a:pt x="45" y="145"/>
                    <a:pt x="53" y="164"/>
                    <a:pt x="68" y="179"/>
                  </a:cubicBezTo>
                  <a:cubicBezTo>
                    <a:pt x="84" y="194"/>
                    <a:pt x="102" y="202"/>
                    <a:pt x="124" y="202"/>
                  </a:cubicBezTo>
                  <a:cubicBezTo>
                    <a:pt x="145" y="202"/>
                    <a:pt x="164" y="194"/>
                    <a:pt x="179" y="179"/>
                  </a:cubicBezTo>
                  <a:cubicBezTo>
                    <a:pt x="195" y="164"/>
                    <a:pt x="202" y="145"/>
                    <a:pt x="202" y="123"/>
                  </a:cubicBezTo>
                  <a:close/>
                  <a:moveTo>
                    <a:pt x="292" y="270"/>
                  </a:moveTo>
                  <a:cubicBezTo>
                    <a:pt x="292" y="276"/>
                    <a:pt x="290" y="281"/>
                    <a:pt x="286" y="285"/>
                  </a:cubicBezTo>
                  <a:cubicBezTo>
                    <a:pt x="281" y="290"/>
                    <a:pt x="276" y="292"/>
                    <a:pt x="270" y="292"/>
                  </a:cubicBezTo>
                  <a:cubicBezTo>
                    <a:pt x="264" y="292"/>
                    <a:pt x="258" y="290"/>
                    <a:pt x="254" y="28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73" y="240"/>
                    <a:pt x="150" y="247"/>
                    <a:pt x="124" y="247"/>
                  </a:cubicBezTo>
                  <a:cubicBezTo>
                    <a:pt x="107" y="247"/>
                    <a:pt x="91" y="244"/>
                    <a:pt x="76" y="237"/>
                  </a:cubicBezTo>
                  <a:cubicBezTo>
                    <a:pt x="60" y="231"/>
                    <a:pt x="47" y="222"/>
                    <a:pt x="36" y="211"/>
                  </a:cubicBezTo>
                  <a:cubicBezTo>
                    <a:pt x="25" y="200"/>
                    <a:pt x="16" y="187"/>
                    <a:pt x="10" y="172"/>
                  </a:cubicBezTo>
                  <a:cubicBezTo>
                    <a:pt x="3" y="156"/>
                    <a:pt x="0" y="140"/>
                    <a:pt x="0" y="123"/>
                  </a:cubicBezTo>
                  <a:cubicBezTo>
                    <a:pt x="0" y="107"/>
                    <a:pt x="3" y="91"/>
                    <a:pt x="10" y="75"/>
                  </a:cubicBezTo>
                  <a:cubicBezTo>
                    <a:pt x="16" y="60"/>
                    <a:pt x="25" y="47"/>
                    <a:pt x="36" y="36"/>
                  </a:cubicBezTo>
                  <a:cubicBezTo>
                    <a:pt x="47" y="25"/>
                    <a:pt x="60" y="16"/>
                    <a:pt x="76" y="10"/>
                  </a:cubicBezTo>
                  <a:cubicBezTo>
                    <a:pt x="91" y="3"/>
                    <a:pt x="107" y="0"/>
                    <a:pt x="124" y="0"/>
                  </a:cubicBezTo>
                  <a:cubicBezTo>
                    <a:pt x="141" y="0"/>
                    <a:pt x="157" y="3"/>
                    <a:pt x="172" y="10"/>
                  </a:cubicBezTo>
                  <a:cubicBezTo>
                    <a:pt x="187" y="16"/>
                    <a:pt x="200" y="25"/>
                    <a:pt x="211" y="36"/>
                  </a:cubicBezTo>
                  <a:cubicBezTo>
                    <a:pt x="222" y="47"/>
                    <a:pt x="231" y="60"/>
                    <a:pt x="238" y="75"/>
                  </a:cubicBezTo>
                  <a:cubicBezTo>
                    <a:pt x="244" y="91"/>
                    <a:pt x="247" y="107"/>
                    <a:pt x="247" y="123"/>
                  </a:cubicBezTo>
                  <a:cubicBezTo>
                    <a:pt x="247" y="149"/>
                    <a:pt x="240" y="173"/>
                    <a:pt x="226" y="194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90" y="258"/>
                    <a:pt x="292" y="263"/>
                    <a:pt x="292" y="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ṡľîḑe">
              <a:extLst>
                <a:ext uri="{FF2B5EF4-FFF2-40B4-BE49-F238E27FC236}">
                  <a16:creationId xmlns:a16="http://schemas.microsoft.com/office/drawing/2014/main" xmlns="" id="{D1EDDDDF-10E5-490F-88C3-D6DEB46A28D1}"/>
                </a:ext>
              </a:extLst>
            </p:cNvPr>
            <p:cNvSpPr/>
            <p:nvPr/>
          </p:nvSpPr>
          <p:spPr bwMode="auto">
            <a:xfrm>
              <a:off x="8564094" y="1878738"/>
              <a:ext cx="428468" cy="427267"/>
            </a:xfrm>
            <a:custGeom>
              <a:avLst/>
              <a:gdLst>
                <a:gd name="T0" fmla="*/ 1067 w 1774"/>
                <a:gd name="T1" fmla="*/ 1432 h 1770"/>
                <a:gd name="T2" fmla="*/ 787 w 1774"/>
                <a:gd name="T3" fmla="*/ 1625 h 1770"/>
                <a:gd name="T4" fmla="*/ 145 w 1774"/>
                <a:gd name="T5" fmla="*/ 1508 h 1770"/>
                <a:gd name="T6" fmla="*/ 263 w 1774"/>
                <a:gd name="T7" fmla="*/ 865 h 1770"/>
                <a:gd name="T8" fmla="*/ 543 w 1774"/>
                <a:gd name="T9" fmla="*/ 672 h 1770"/>
                <a:gd name="T10" fmla="*/ 669 w 1774"/>
                <a:gd name="T11" fmla="*/ 854 h 1770"/>
                <a:gd name="T12" fmla="*/ 389 w 1774"/>
                <a:gd name="T13" fmla="*/ 1048 h 1770"/>
                <a:gd name="T14" fmla="*/ 327 w 1774"/>
                <a:gd name="T15" fmla="*/ 1382 h 1770"/>
                <a:gd name="T16" fmla="*/ 661 w 1774"/>
                <a:gd name="T17" fmla="*/ 1443 h 1770"/>
                <a:gd name="T18" fmla="*/ 941 w 1774"/>
                <a:gd name="T19" fmla="*/ 1250 h 1770"/>
                <a:gd name="T20" fmla="*/ 1067 w 1774"/>
                <a:gd name="T21" fmla="*/ 1432 h 1770"/>
                <a:gd name="T22" fmla="*/ 1433 w 1774"/>
                <a:gd name="T23" fmla="*/ 1068 h 1770"/>
                <a:gd name="T24" fmla="*/ 1628 w 1774"/>
                <a:gd name="T25" fmla="*/ 789 h 1770"/>
                <a:gd name="T26" fmla="*/ 1514 w 1774"/>
                <a:gd name="T27" fmla="*/ 146 h 1770"/>
                <a:gd name="T28" fmla="*/ 870 w 1774"/>
                <a:gd name="T29" fmla="*/ 260 h 1770"/>
                <a:gd name="T30" fmla="*/ 675 w 1774"/>
                <a:gd name="T31" fmla="*/ 539 h 1770"/>
                <a:gd name="T32" fmla="*/ 857 w 1774"/>
                <a:gd name="T33" fmla="*/ 666 h 1770"/>
                <a:gd name="T34" fmla="*/ 1052 w 1774"/>
                <a:gd name="T35" fmla="*/ 387 h 1770"/>
                <a:gd name="T36" fmla="*/ 1387 w 1774"/>
                <a:gd name="T37" fmla="*/ 328 h 1770"/>
                <a:gd name="T38" fmla="*/ 1446 w 1774"/>
                <a:gd name="T39" fmla="*/ 662 h 1770"/>
                <a:gd name="T40" fmla="*/ 1251 w 1774"/>
                <a:gd name="T41" fmla="*/ 941 h 1770"/>
                <a:gd name="T42" fmla="*/ 1433 w 1774"/>
                <a:gd name="T43" fmla="*/ 1068 h 1770"/>
                <a:gd name="T44" fmla="*/ 1266 w 1774"/>
                <a:gd name="T45" fmla="*/ 1423 h 1770"/>
                <a:gd name="T46" fmla="*/ 1154 w 1774"/>
                <a:gd name="T47" fmla="*/ 1439 h 1770"/>
                <a:gd name="T48" fmla="*/ 1188 w 1774"/>
                <a:gd name="T49" fmla="*/ 1680 h 1770"/>
                <a:gd name="T50" fmla="*/ 1300 w 1774"/>
                <a:gd name="T51" fmla="*/ 1664 h 1770"/>
                <a:gd name="T52" fmla="*/ 1266 w 1774"/>
                <a:gd name="T53" fmla="*/ 1423 h 1770"/>
                <a:gd name="T54" fmla="*/ 1439 w 1774"/>
                <a:gd name="T55" fmla="*/ 1154 h 1770"/>
                <a:gd name="T56" fmla="*/ 1423 w 1774"/>
                <a:gd name="T57" fmla="*/ 1267 h 1770"/>
                <a:gd name="T58" fmla="*/ 1664 w 1774"/>
                <a:gd name="T59" fmla="*/ 1301 h 1770"/>
                <a:gd name="T60" fmla="*/ 1680 w 1774"/>
                <a:gd name="T61" fmla="*/ 1188 h 1770"/>
                <a:gd name="T62" fmla="*/ 1439 w 1774"/>
                <a:gd name="T63" fmla="*/ 1154 h 1770"/>
                <a:gd name="T64" fmla="*/ 1477 w 1774"/>
                <a:gd name="T65" fmla="*/ 1557 h 1770"/>
                <a:gd name="T66" fmla="*/ 1558 w 1774"/>
                <a:gd name="T67" fmla="*/ 1477 h 1770"/>
                <a:gd name="T68" fmla="*/ 1386 w 1774"/>
                <a:gd name="T69" fmla="*/ 1305 h 1770"/>
                <a:gd name="T70" fmla="*/ 1305 w 1774"/>
                <a:gd name="T71" fmla="*/ 1385 h 1770"/>
                <a:gd name="T72" fmla="*/ 1477 w 1774"/>
                <a:gd name="T73" fmla="*/ 1557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4" h="1770">
                  <a:moveTo>
                    <a:pt x="1067" y="1432"/>
                  </a:moveTo>
                  <a:cubicBezTo>
                    <a:pt x="787" y="1625"/>
                    <a:pt x="787" y="1625"/>
                    <a:pt x="787" y="1625"/>
                  </a:cubicBezTo>
                  <a:cubicBezTo>
                    <a:pt x="577" y="1770"/>
                    <a:pt x="290" y="1718"/>
                    <a:pt x="145" y="1508"/>
                  </a:cubicBezTo>
                  <a:cubicBezTo>
                    <a:pt x="0" y="1298"/>
                    <a:pt x="53" y="1010"/>
                    <a:pt x="263" y="865"/>
                  </a:cubicBezTo>
                  <a:cubicBezTo>
                    <a:pt x="543" y="672"/>
                    <a:pt x="543" y="672"/>
                    <a:pt x="543" y="672"/>
                  </a:cubicBezTo>
                  <a:cubicBezTo>
                    <a:pt x="669" y="854"/>
                    <a:pt x="669" y="854"/>
                    <a:pt x="669" y="854"/>
                  </a:cubicBezTo>
                  <a:cubicBezTo>
                    <a:pt x="389" y="1048"/>
                    <a:pt x="389" y="1048"/>
                    <a:pt x="389" y="1048"/>
                  </a:cubicBezTo>
                  <a:cubicBezTo>
                    <a:pt x="280" y="1123"/>
                    <a:pt x="252" y="1273"/>
                    <a:pt x="327" y="1382"/>
                  </a:cubicBezTo>
                  <a:cubicBezTo>
                    <a:pt x="403" y="1491"/>
                    <a:pt x="552" y="1518"/>
                    <a:pt x="661" y="1443"/>
                  </a:cubicBezTo>
                  <a:cubicBezTo>
                    <a:pt x="941" y="1250"/>
                    <a:pt x="941" y="1250"/>
                    <a:pt x="941" y="1250"/>
                  </a:cubicBezTo>
                  <a:lnTo>
                    <a:pt x="1067" y="1432"/>
                  </a:lnTo>
                  <a:close/>
                  <a:moveTo>
                    <a:pt x="1433" y="1068"/>
                  </a:moveTo>
                  <a:cubicBezTo>
                    <a:pt x="1628" y="789"/>
                    <a:pt x="1628" y="789"/>
                    <a:pt x="1628" y="789"/>
                  </a:cubicBezTo>
                  <a:cubicBezTo>
                    <a:pt x="1774" y="580"/>
                    <a:pt x="1723" y="292"/>
                    <a:pt x="1514" y="146"/>
                  </a:cubicBezTo>
                  <a:cubicBezTo>
                    <a:pt x="1305" y="0"/>
                    <a:pt x="1017" y="51"/>
                    <a:pt x="870" y="260"/>
                  </a:cubicBezTo>
                  <a:cubicBezTo>
                    <a:pt x="675" y="539"/>
                    <a:pt x="675" y="539"/>
                    <a:pt x="675" y="539"/>
                  </a:cubicBezTo>
                  <a:cubicBezTo>
                    <a:pt x="857" y="666"/>
                    <a:pt x="857" y="666"/>
                    <a:pt x="857" y="666"/>
                  </a:cubicBezTo>
                  <a:cubicBezTo>
                    <a:pt x="1052" y="387"/>
                    <a:pt x="1052" y="387"/>
                    <a:pt x="1052" y="387"/>
                  </a:cubicBezTo>
                  <a:cubicBezTo>
                    <a:pt x="1128" y="279"/>
                    <a:pt x="1278" y="252"/>
                    <a:pt x="1387" y="328"/>
                  </a:cubicBezTo>
                  <a:cubicBezTo>
                    <a:pt x="1495" y="404"/>
                    <a:pt x="1522" y="554"/>
                    <a:pt x="1446" y="662"/>
                  </a:cubicBezTo>
                  <a:cubicBezTo>
                    <a:pt x="1251" y="941"/>
                    <a:pt x="1251" y="941"/>
                    <a:pt x="1251" y="941"/>
                  </a:cubicBezTo>
                  <a:lnTo>
                    <a:pt x="1433" y="1068"/>
                  </a:lnTo>
                  <a:close/>
                  <a:moveTo>
                    <a:pt x="1266" y="1423"/>
                  </a:moveTo>
                  <a:cubicBezTo>
                    <a:pt x="1154" y="1439"/>
                    <a:pt x="1154" y="1439"/>
                    <a:pt x="1154" y="1439"/>
                  </a:cubicBezTo>
                  <a:cubicBezTo>
                    <a:pt x="1188" y="1680"/>
                    <a:pt x="1188" y="1680"/>
                    <a:pt x="1188" y="1680"/>
                  </a:cubicBezTo>
                  <a:cubicBezTo>
                    <a:pt x="1300" y="1664"/>
                    <a:pt x="1300" y="1664"/>
                    <a:pt x="1300" y="1664"/>
                  </a:cubicBezTo>
                  <a:lnTo>
                    <a:pt x="1266" y="1423"/>
                  </a:lnTo>
                  <a:close/>
                  <a:moveTo>
                    <a:pt x="1439" y="1154"/>
                  </a:moveTo>
                  <a:cubicBezTo>
                    <a:pt x="1423" y="1267"/>
                    <a:pt x="1423" y="1267"/>
                    <a:pt x="1423" y="1267"/>
                  </a:cubicBezTo>
                  <a:cubicBezTo>
                    <a:pt x="1664" y="1301"/>
                    <a:pt x="1664" y="1301"/>
                    <a:pt x="1664" y="1301"/>
                  </a:cubicBezTo>
                  <a:cubicBezTo>
                    <a:pt x="1680" y="1188"/>
                    <a:pt x="1680" y="1188"/>
                    <a:pt x="1680" y="1188"/>
                  </a:cubicBezTo>
                  <a:lnTo>
                    <a:pt x="1439" y="1154"/>
                  </a:lnTo>
                  <a:close/>
                  <a:moveTo>
                    <a:pt x="1477" y="1557"/>
                  </a:moveTo>
                  <a:cubicBezTo>
                    <a:pt x="1558" y="1477"/>
                    <a:pt x="1558" y="1477"/>
                    <a:pt x="1558" y="1477"/>
                  </a:cubicBezTo>
                  <a:cubicBezTo>
                    <a:pt x="1386" y="1305"/>
                    <a:pt x="1386" y="1305"/>
                    <a:pt x="1386" y="1305"/>
                  </a:cubicBezTo>
                  <a:cubicBezTo>
                    <a:pt x="1305" y="1385"/>
                    <a:pt x="1305" y="1385"/>
                    <a:pt x="1305" y="1385"/>
                  </a:cubicBezTo>
                  <a:lnTo>
                    <a:pt x="1477" y="15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390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40" name="38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04588"/>
            <a:ext cx="10847388" cy="5012049"/>
            <a:chOff x="673100" y="1104588"/>
            <a:chExt cx="10847388" cy="5012049"/>
          </a:xfrm>
        </p:grpSpPr>
        <p:grpSp>
          <p:nvGrpSpPr>
            <p:cNvPr id="41" name="îṡľîďé">
              <a:extLst>
                <a:ext uri="{FF2B5EF4-FFF2-40B4-BE49-F238E27FC236}">
                  <a16:creationId xmlns:a16="http://schemas.microsoft.com/office/drawing/2014/main" xmlns="" id="{361FF60F-23FD-417D-8CFF-A27374F5FF37}"/>
                </a:ext>
              </a:extLst>
            </p:cNvPr>
            <p:cNvGrpSpPr/>
            <p:nvPr/>
          </p:nvGrpSpPr>
          <p:grpSpPr>
            <a:xfrm>
              <a:off x="4501467" y="1104588"/>
              <a:ext cx="3189066" cy="5012049"/>
              <a:chOff x="4501467" y="1104588"/>
              <a:chExt cx="3189066" cy="5012049"/>
            </a:xfrm>
          </p:grpSpPr>
          <p:sp>
            <p:nvSpPr>
              <p:cNvPr id="72" name="îṧlïdê">
                <a:extLst>
                  <a:ext uri="{FF2B5EF4-FFF2-40B4-BE49-F238E27FC236}">
                    <a16:creationId xmlns:a16="http://schemas.microsoft.com/office/drawing/2014/main" xmlns="" id="{F6C557AE-BE64-4749-8EF2-2E698D18C6AA}"/>
                  </a:ext>
                </a:extLst>
              </p:cNvPr>
              <p:cNvSpPr/>
              <p:nvPr/>
            </p:nvSpPr>
            <p:spPr bwMode="auto">
              <a:xfrm>
                <a:off x="4824528" y="2237607"/>
                <a:ext cx="2566021" cy="3879030"/>
              </a:xfrm>
              <a:custGeom>
                <a:avLst/>
                <a:gdLst>
                  <a:gd name="T0" fmla="*/ 667 w 689"/>
                  <a:gd name="T1" fmla="*/ 589 h 1041"/>
                  <a:gd name="T2" fmla="*/ 462 w 689"/>
                  <a:gd name="T3" fmla="*/ 672 h 1041"/>
                  <a:gd name="T4" fmla="*/ 390 w 689"/>
                  <a:gd name="T5" fmla="*/ 788 h 1041"/>
                  <a:gd name="T6" fmla="*/ 383 w 689"/>
                  <a:gd name="T7" fmla="*/ 983 h 1041"/>
                  <a:gd name="T8" fmla="*/ 411 w 689"/>
                  <a:gd name="T9" fmla="*/ 1041 h 1041"/>
                  <a:gd name="T10" fmla="*/ 266 w 689"/>
                  <a:gd name="T11" fmla="*/ 968 h 1041"/>
                  <a:gd name="T12" fmla="*/ 274 w 689"/>
                  <a:gd name="T13" fmla="*/ 866 h 1041"/>
                  <a:gd name="T14" fmla="*/ 184 w 689"/>
                  <a:gd name="T15" fmla="*/ 586 h 1041"/>
                  <a:gd name="T16" fmla="*/ 0 w 689"/>
                  <a:gd name="T17" fmla="*/ 473 h 1041"/>
                  <a:gd name="T18" fmla="*/ 23 w 689"/>
                  <a:gd name="T19" fmla="*/ 490 h 1041"/>
                  <a:gd name="T20" fmla="*/ 154 w 689"/>
                  <a:gd name="T21" fmla="*/ 527 h 1041"/>
                  <a:gd name="T22" fmla="*/ 103 w 689"/>
                  <a:gd name="T23" fmla="*/ 447 h 1041"/>
                  <a:gd name="T24" fmla="*/ 73 w 689"/>
                  <a:gd name="T25" fmla="*/ 340 h 1041"/>
                  <a:gd name="T26" fmla="*/ 76 w 689"/>
                  <a:gd name="T27" fmla="*/ 280 h 1041"/>
                  <a:gd name="T28" fmla="*/ 83 w 689"/>
                  <a:gd name="T29" fmla="*/ 323 h 1041"/>
                  <a:gd name="T30" fmla="*/ 133 w 689"/>
                  <a:gd name="T31" fmla="*/ 435 h 1041"/>
                  <a:gd name="T32" fmla="*/ 151 w 689"/>
                  <a:gd name="T33" fmla="*/ 458 h 1041"/>
                  <a:gd name="T34" fmla="*/ 203 w 689"/>
                  <a:gd name="T35" fmla="*/ 518 h 1041"/>
                  <a:gd name="T36" fmla="*/ 243 w 689"/>
                  <a:gd name="T37" fmla="*/ 567 h 1041"/>
                  <a:gd name="T38" fmla="*/ 332 w 689"/>
                  <a:gd name="T39" fmla="*/ 594 h 1041"/>
                  <a:gd name="T40" fmla="*/ 359 w 689"/>
                  <a:gd name="T41" fmla="*/ 494 h 1041"/>
                  <a:gd name="T42" fmla="*/ 361 w 689"/>
                  <a:gd name="T43" fmla="*/ 481 h 1041"/>
                  <a:gd name="T44" fmla="*/ 370 w 689"/>
                  <a:gd name="T45" fmla="*/ 427 h 1041"/>
                  <a:gd name="T46" fmla="*/ 376 w 689"/>
                  <a:gd name="T47" fmla="*/ 327 h 1041"/>
                  <a:gd name="T48" fmla="*/ 375 w 689"/>
                  <a:gd name="T49" fmla="*/ 287 h 1041"/>
                  <a:gd name="T50" fmla="*/ 374 w 689"/>
                  <a:gd name="T51" fmla="*/ 270 h 1041"/>
                  <a:gd name="T52" fmla="*/ 368 w 689"/>
                  <a:gd name="T53" fmla="*/ 215 h 1041"/>
                  <a:gd name="T54" fmla="*/ 363 w 689"/>
                  <a:gd name="T55" fmla="*/ 188 h 1041"/>
                  <a:gd name="T56" fmla="*/ 358 w 689"/>
                  <a:gd name="T57" fmla="*/ 165 h 1041"/>
                  <a:gd name="T58" fmla="*/ 327 w 689"/>
                  <a:gd name="T59" fmla="*/ 67 h 1041"/>
                  <a:gd name="T60" fmla="*/ 295 w 689"/>
                  <a:gd name="T61" fmla="*/ 0 h 1041"/>
                  <a:gd name="T62" fmla="*/ 346 w 689"/>
                  <a:gd name="T63" fmla="*/ 66 h 1041"/>
                  <a:gd name="T64" fmla="*/ 386 w 689"/>
                  <a:gd name="T65" fmla="*/ 146 h 1041"/>
                  <a:gd name="T66" fmla="*/ 410 w 689"/>
                  <a:gd name="T67" fmla="*/ 228 h 1041"/>
                  <a:gd name="T68" fmla="*/ 416 w 689"/>
                  <a:gd name="T69" fmla="*/ 259 h 1041"/>
                  <a:gd name="T70" fmla="*/ 425 w 689"/>
                  <a:gd name="T71" fmla="*/ 361 h 1041"/>
                  <a:gd name="T72" fmla="*/ 437 w 689"/>
                  <a:gd name="T73" fmla="*/ 370 h 1041"/>
                  <a:gd name="T74" fmla="*/ 491 w 689"/>
                  <a:gd name="T75" fmla="*/ 306 h 1041"/>
                  <a:gd name="T76" fmla="*/ 520 w 689"/>
                  <a:gd name="T77" fmla="*/ 275 h 1041"/>
                  <a:gd name="T78" fmla="*/ 546 w 689"/>
                  <a:gd name="T79" fmla="*/ 239 h 1041"/>
                  <a:gd name="T80" fmla="*/ 599 w 689"/>
                  <a:gd name="T81" fmla="*/ 113 h 1041"/>
                  <a:gd name="T82" fmla="*/ 608 w 689"/>
                  <a:gd name="T83" fmla="*/ 120 h 1041"/>
                  <a:gd name="T84" fmla="*/ 607 w 689"/>
                  <a:gd name="T85" fmla="*/ 131 h 1041"/>
                  <a:gd name="T86" fmla="*/ 578 w 689"/>
                  <a:gd name="T87" fmla="*/ 235 h 1041"/>
                  <a:gd name="T88" fmla="*/ 556 w 689"/>
                  <a:gd name="T89" fmla="*/ 280 h 1041"/>
                  <a:gd name="T90" fmla="*/ 538 w 689"/>
                  <a:gd name="T91" fmla="*/ 311 h 1041"/>
                  <a:gd name="T92" fmla="*/ 489 w 689"/>
                  <a:gd name="T93" fmla="*/ 386 h 1041"/>
                  <a:gd name="T94" fmla="*/ 425 w 689"/>
                  <a:gd name="T95" fmla="*/ 489 h 1041"/>
                  <a:gd name="T96" fmla="*/ 406 w 689"/>
                  <a:gd name="T97" fmla="*/ 605 h 1041"/>
                  <a:gd name="T98" fmla="*/ 496 w 689"/>
                  <a:gd name="T99" fmla="*/ 584 h 1041"/>
                  <a:gd name="T100" fmla="*/ 614 w 689"/>
                  <a:gd name="T101" fmla="*/ 485 h 1041"/>
                  <a:gd name="T102" fmla="*/ 685 w 689"/>
                  <a:gd name="T103" fmla="*/ 390 h 1041"/>
                  <a:gd name="T104" fmla="*/ 686 w 689"/>
                  <a:gd name="T105" fmla="*/ 390 h 1041"/>
                  <a:gd name="T106" fmla="*/ 630 w 689"/>
                  <a:gd name="T107" fmla="*/ 492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9" h="1041">
                    <a:moveTo>
                      <a:pt x="534" y="591"/>
                    </a:moveTo>
                    <a:cubicBezTo>
                      <a:pt x="537" y="590"/>
                      <a:pt x="597" y="559"/>
                      <a:pt x="667" y="589"/>
                    </a:cubicBezTo>
                    <a:cubicBezTo>
                      <a:pt x="667" y="589"/>
                      <a:pt x="587" y="584"/>
                      <a:pt x="509" y="634"/>
                    </a:cubicBezTo>
                    <a:cubicBezTo>
                      <a:pt x="493" y="644"/>
                      <a:pt x="477" y="657"/>
                      <a:pt x="462" y="672"/>
                    </a:cubicBezTo>
                    <a:cubicBezTo>
                      <a:pt x="442" y="692"/>
                      <a:pt x="423" y="718"/>
                      <a:pt x="407" y="750"/>
                    </a:cubicBezTo>
                    <a:cubicBezTo>
                      <a:pt x="401" y="762"/>
                      <a:pt x="395" y="775"/>
                      <a:pt x="390" y="788"/>
                    </a:cubicBezTo>
                    <a:cubicBezTo>
                      <a:pt x="390" y="788"/>
                      <a:pt x="374" y="851"/>
                      <a:pt x="381" y="961"/>
                    </a:cubicBezTo>
                    <a:cubicBezTo>
                      <a:pt x="381" y="961"/>
                      <a:pt x="381" y="970"/>
                      <a:pt x="383" y="983"/>
                    </a:cubicBezTo>
                    <a:cubicBezTo>
                      <a:pt x="383" y="983"/>
                      <a:pt x="383" y="983"/>
                      <a:pt x="383" y="983"/>
                    </a:cubicBezTo>
                    <a:cubicBezTo>
                      <a:pt x="387" y="1000"/>
                      <a:pt x="387" y="1026"/>
                      <a:pt x="411" y="1041"/>
                    </a:cubicBezTo>
                    <a:cubicBezTo>
                      <a:pt x="227" y="1041"/>
                      <a:pt x="227" y="1041"/>
                      <a:pt x="227" y="1041"/>
                    </a:cubicBezTo>
                    <a:cubicBezTo>
                      <a:pt x="227" y="1041"/>
                      <a:pt x="258" y="1034"/>
                      <a:pt x="266" y="968"/>
                    </a:cubicBezTo>
                    <a:cubicBezTo>
                      <a:pt x="266" y="968"/>
                      <a:pt x="266" y="968"/>
                      <a:pt x="266" y="968"/>
                    </a:cubicBezTo>
                    <a:cubicBezTo>
                      <a:pt x="267" y="935"/>
                      <a:pt x="270" y="901"/>
                      <a:pt x="274" y="866"/>
                    </a:cubicBezTo>
                    <a:cubicBezTo>
                      <a:pt x="289" y="744"/>
                      <a:pt x="247" y="642"/>
                      <a:pt x="196" y="596"/>
                    </a:cubicBezTo>
                    <a:cubicBezTo>
                      <a:pt x="192" y="592"/>
                      <a:pt x="188" y="589"/>
                      <a:pt x="184" y="586"/>
                    </a:cubicBezTo>
                    <a:cubicBezTo>
                      <a:pt x="134" y="551"/>
                      <a:pt x="73" y="547"/>
                      <a:pt x="19" y="496"/>
                    </a:cubicBezTo>
                    <a:cubicBezTo>
                      <a:pt x="13" y="489"/>
                      <a:pt x="6" y="482"/>
                      <a:pt x="0" y="473"/>
                    </a:cubicBezTo>
                    <a:cubicBezTo>
                      <a:pt x="1" y="474"/>
                      <a:pt x="9" y="482"/>
                      <a:pt x="23" y="490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37" y="499"/>
                      <a:pt x="57" y="509"/>
                      <a:pt x="82" y="516"/>
                    </a:cubicBezTo>
                    <a:cubicBezTo>
                      <a:pt x="103" y="522"/>
                      <a:pt x="126" y="526"/>
                      <a:pt x="154" y="527"/>
                    </a:cubicBezTo>
                    <a:cubicBezTo>
                      <a:pt x="154" y="527"/>
                      <a:pt x="137" y="509"/>
                      <a:pt x="120" y="479"/>
                    </a:cubicBezTo>
                    <a:cubicBezTo>
                      <a:pt x="114" y="470"/>
                      <a:pt x="108" y="459"/>
                      <a:pt x="103" y="447"/>
                    </a:cubicBezTo>
                    <a:cubicBezTo>
                      <a:pt x="94" y="429"/>
                      <a:pt x="86" y="408"/>
                      <a:pt x="81" y="386"/>
                    </a:cubicBezTo>
                    <a:cubicBezTo>
                      <a:pt x="77" y="372"/>
                      <a:pt x="74" y="356"/>
                      <a:pt x="73" y="340"/>
                    </a:cubicBezTo>
                    <a:cubicBezTo>
                      <a:pt x="72" y="332"/>
                      <a:pt x="72" y="323"/>
                      <a:pt x="72" y="314"/>
                    </a:cubicBezTo>
                    <a:cubicBezTo>
                      <a:pt x="73" y="303"/>
                      <a:pt x="74" y="291"/>
                      <a:pt x="76" y="280"/>
                    </a:cubicBezTo>
                    <a:cubicBezTo>
                      <a:pt x="76" y="280"/>
                      <a:pt x="76" y="290"/>
                      <a:pt x="79" y="305"/>
                    </a:cubicBezTo>
                    <a:cubicBezTo>
                      <a:pt x="80" y="311"/>
                      <a:pt x="82" y="316"/>
                      <a:pt x="83" y="323"/>
                    </a:cubicBezTo>
                    <a:cubicBezTo>
                      <a:pt x="89" y="346"/>
                      <a:pt x="98" y="377"/>
                      <a:pt x="115" y="406"/>
                    </a:cubicBezTo>
                    <a:cubicBezTo>
                      <a:pt x="120" y="416"/>
                      <a:pt x="126" y="426"/>
                      <a:pt x="133" y="435"/>
                    </a:cubicBezTo>
                    <a:cubicBezTo>
                      <a:pt x="139" y="442"/>
                      <a:pt x="145" y="450"/>
                      <a:pt x="151" y="458"/>
                    </a:cubicBezTo>
                    <a:cubicBezTo>
                      <a:pt x="151" y="458"/>
                      <a:pt x="151" y="458"/>
                      <a:pt x="151" y="458"/>
                    </a:cubicBezTo>
                    <a:cubicBezTo>
                      <a:pt x="153" y="460"/>
                      <a:pt x="155" y="462"/>
                      <a:pt x="157" y="465"/>
                    </a:cubicBezTo>
                    <a:cubicBezTo>
                      <a:pt x="171" y="482"/>
                      <a:pt x="187" y="500"/>
                      <a:pt x="203" y="518"/>
                    </a:cubicBezTo>
                    <a:cubicBezTo>
                      <a:pt x="203" y="518"/>
                      <a:pt x="203" y="518"/>
                      <a:pt x="203" y="518"/>
                    </a:cubicBezTo>
                    <a:cubicBezTo>
                      <a:pt x="216" y="534"/>
                      <a:pt x="230" y="550"/>
                      <a:pt x="243" y="567"/>
                    </a:cubicBezTo>
                    <a:cubicBezTo>
                      <a:pt x="270" y="601"/>
                      <a:pt x="293" y="637"/>
                      <a:pt x="303" y="671"/>
                    </a:cubicBezTo>
                    <a:cubicBezTo>
                      <a:pt x="303" y="671"/>
                      <a:pt x="317" y="642"/>
                      <a:pt x="332" y="594"/>
                    </a:cubicBezTo>
                    <a:cubicBezTo>
                      <a:pt x="333" y="593"/>
                      <a:pt x="333" y="593"/>
                      <a:pt x="333" y="592"/>
                    </a:cubicBezTo>
                    <a:cubicBezTo>
                      <a:pt x="342" y="565"/>
                      <a:pt x="351" y="532"/>
                      <a:pt x="359" y="494"/>
                    </a:cubicBezTo>
                    <a:cubicBezTo>
                      <a:pt x="359" y="491"/>
                      <a:pt x="360" y="489"/>
                      <a:pt x="360" y="486"/>
                    </a:cubicBezTo>
                    <a:cubicBezTo>
                      <a:pt x="361" y="484"/>
                      <a:pt x="361" y="482"/>
                      <a:pt x="361" y="481"/>
                    </a:cubicBezTo>
                    <a:cubicBezTo>
                      <a:pt x="364" y="468"/>
                      <a:pt x="366" y="454"/>
                      <a:pt x="368" y="440"/>
                    </a:cubicBezTo>
                    <a:cubicBezTo>
                      <a:pt x="369" y="436"/>
                      <a:pt x="369" y="431"/>
                      <a:pt x="370" y="427"/>
                    </a:cubicBezTo>
                    <a:cubicBezTo>
                      <a:pt x="373" y="400"/>
                      <a:pt x="375" y="371"/>
                      <a:pt x="376" y="342"/>
                    </a:cubicBezTo>
                    <a:cubicBezTo>
                      <a:pt x="376" y="337"/>
                      <a:pt x="376" y="332"/>
                      <a:pt x="376" y="327"/>
                    </a:cubicBezTo>
                    <a:cubicBezTo>
                      <a:pt x="376" y="314"/>
                      <a:pt x="376" y="301"/>
                      <a:pt x="375" y="288"/>
                    </a:cubicBezTo>
                    <a:cubicBezTo>
                      <a:pt x="375" y="287"/>
                      <a:pt x="375" y="287"/>
                      <a:pt x="375" y="287"/>
                    </a:cubicBezTo>
                    <a:cubicBezTo>
                      <a:pt x="375" y="281"/>
                      <a:pt x="374" y="276"/>
                      <a:pt x="374" y="270"/>
                    </a:cubicBezTo>
                    <a:cubicBezTo>
                      <a:pt x="374" y="270"/>
                      <a:pt x="374" y="270"/>
                      <a:pt x="374" y="270"/>
                    </a:cubicBezTo>
                    <a:cubicBezTo>
                      <a:pt x="374" y="265"/>
                      <a:pt x="373" y="261"/>
                      <a:pt x="373" y="257"/>
                    </a:cubicBezTo>
                    <a:cubicBezTo>
                      <a:pt x="372" y="243"/>
                      <a:pt x="370" y="229"/>
                      <a:pt x="368" y="215"/>
                    </a:cubicBezTo>
                    <a:cubicBezTo>
                      <a:pt x="367" y="207"/>
                      <a:pt x="365" y="199"/>
                      <a:pt x="364" y="191"/>
                    </a:cubicBezTo>
                    <a:cubicBezTo>
                      <a:pt x="363" y="190"/>
                      <a:pt x="363" y="189"/>
                      <a:pt x="363" y="188"/>
                    </a:cubicBezTo>
                    <a:cubicBezTo>
                      <a:pt x="363" y="188"/>
                      <a:pt x="363" y="188"/>
                      <a:pt x="363" y="188"/>
                    </a:cubicBezTo>
                    <a:cubicBezTo>
                      <a:pt x="362" y="181"/>
                      <a:pt x="360" y="173"/>
                      <a:pt x="358" y="165"/>
                    </a:cubicBezTo>
                    <a:cubicBezTo>
                      <a:pt x="352" y="139"/>
                      <a:pt x="344" y="113"/>
                      <a:pt x="334" y="86"/>
                    </a:cubicBezTo>
                    <a:cubicBezTo>
                      <a:pt x="332" y="80"/>
                      <a:pt x="330" y="74"/>
                      <a:pt x="327" y="67"/>
                    </a:cubicBezTo>
                    <a:cubicBezTo>
                      <a:pt x="323" y="57"/>
                      <a:pt x="319" y="48"/>
                      <a:pt x="314" y="38"/>
                    </a:cubicBezTo>
                    <a:cubicBezTo>
                      <a:pt x="308" y="25"/>
                      <a:pt x="302" y="12"/>
                      <a:pt x="295" y="0"/>
                    </a:cubicBezTo>
                    <a:cubicBezTo>
                      <a:pt x="296" y="1"/>
                      <a:pt x="310" y="14"/>
                      <a:pt x="328" y="39"/>
                    </a:cubicBezTo>
                    <a:cubicBezTo>
                      <a:pt x="334" y="47"/>
                      <a:pt x="340" y="56"/>
                      <a:pt x="346" y="66"/>
                    </a:cubicBezTo>
                    <a:cubicBezTo>
                      <a:pt x="346" y="66"/>
                      <a:pt x="346" y="66"/>
                      <a:pt x="346" y="66"/>
                    </a:cubicBezTo>
                    <a:cubicBezTo>
                      <a:pt x="359" y="87"/>
                      <a:pt x="373" y="114"/>
                      <a:pt x="386" y="146"/>
                    </a:cubicBezTo>
                    <a:cubicBezTo>
                      <a:pt x="392" y="163"/>
                      <a:pt x="398" y="181"/>
                      <a:pt x="404" y="201"/>
                    </a:cubicBezTo>
                    <a:cubicBezTo>
                      <a:pt x="406" y="210"/>
                      <a:pt x="408" y="218"/>
                      <a:pt x="410" y="228"/>
                    </a:cubicBezTo>
                    <a:cubicBezTo>
                      <a:pt x="410" y="228"/>
                      <a:pt x="410" y="228"/>
                      <a:pt x="410" y="228"/>
                    </a:cubicBezTo>
                    <a:cubicBezTo>
                      <a:pt x="412" y="238"/>
                      <a:pt x="414" y="248"/>
                      <a:pt x="416" y="259"/>
                    </a:cubicBezTo>
                    <a:cubicBezTo>
                      <a:pt x="420" y="281"/>
                      <a:pt x="423" y="305"/>
                      <a:pt x="424" y="331"/>
                    </a:cubicBezTo>
                    <a:cubicBezTo>
                      <a:pt x="424" y="340"/>
                      <a:pt x="425" y="350"/>
                      <a:pt x="425" y="361"/>
                    </a:cubicBezTo>
                    <a:cubicBezTo>
                      <a:pt x="425" y="370"/>
                      <a:pt x="425" y="379"/>
                      <a:pt x="425" y="389"/>
                    </a:cubicBezTo>
                    <a:cubicBezTo>
                      <a:pt x="425" y="389"/>
                      <a:pt x="429" y="381"/>
                      <a:pt x="437" y="370"/>
                    </a:cubicBezTo>
                    <a:cubicBezTo>
                      <a:pt x="442" y="362"/>
                      <a:pt x="449" y="353"/>
                      <a:pt x="457" y="344"/>
                    </a:cubicBezTo>
                    <a:cubicBezTo>
                      <a:pt x="467" y="331"/>
                      <a:pt x="478" y="317"/>
                      <a:pt x="491" y="306"/>
                    </a:cubicBezTo>
                    <a:cubicBezTo>
                      <a:pt x="495" y="302"/>
                      <a:pt x="501" y="297"/>
                      <a:pt x="506" y="291"/>
                    </a:cubicBezTo>
                    <a:cubicBezTo>
                      <a:pt x="511" y="286"/>
                      <a:pt x="515" y="281"/>
                      <a:pt x="520" y="275"/>
                    </a:cubicBezTo>
                    <a:cubicBezTo>
                      <a:pt x="528" y="265"/>
                      <a:pt x="537" y="253"/>
                      <a:pt x="546" y="239"/>
                    </a:cubicBezTo>
                    <a:cubicBezTo>
                      <a:pt x="546" y="239"/>
                      <a:pt x="546" y="239"/>
                      <a:pt x="546" y="239"/>
                    </a:cubicBezTo>
                    <a:cubicBezTo>
                      <a:pt x="551" y="231"/>
                      <a:pt x="556" y="222"/>
                      <a:pt x="561" y="213"/>
                    </a:cubicBezTo>
                    <a:cubicBezTo>
                      <a:pt x="575" y="186"/>
                      <a:pt x="588" y="153"/>
                      <a:pt x="599" y="113"/>
                    </a:cubicBezTo>
                    <a:cubicBezTo>
                      <a:pt x="602" y="101"/>
                      <a:pt x="605" y="88"/>
                      <a:pt x="608" y="74"/>
                    </a:cubicBezTo>
                    <a:cubicBezTo>
                      <a:pt x="608" y="74"/>
                      <a:pt x="611" y="91"/>
                      <a:pt x="608" y="120"/>
                    </a:cubicBezTo>
                    <a:cubicBezTo>
                      <a:pt x="608" y="123"/>
                      <a:pt x="607" y="127"/>
                      <a:pt x="607" y="131"/>
                    </a:cubicBezTo>
                    <a:cubicBezTo>
                      <a:pt x="607" y="131"/>
                      <a:pt x="607" y="131"/>
                      <a:pt x="607" y="131"/>
                    </a:cubicBezTo>
                    <a:cubicBezTo>
                      <a:pt x="606" y="137"/>
                      <a:pt x="605" y="143"/>
                      <a:pt x="604" y="150"/>
                    </a:cubicBezTo>
                    <a:cubicBezTo>
                      <a:pt x="600" y="174"/>
                      <a:pt x="592" y="203"/>
                      <a:pt x="578" y="235"/>
                    </a:cubicBezTo>
                    <a:cubicBezTo>
                      <a:pt x="574" y="244"/>
                      <a:pt x="570" y="253"/>
                      <a:pt x="566" y="262"/>
                    </a:cubicBezTo>
                    <a:cubicBezTo>
                      <a:pt x="563" y="268"/>
                      <a:pt x="560" y="274"/>
                      <a:pt x="556" y="280"/>
                    </a:cubicBezTo>
                    <a:cubicBezTo>
                      <a:pt x="553" y="286"/>
                      <a:pt x="550" y="291"/>
                      <a:pt x="547" y="297"/>
                    </a:cubicBezTo>
                    <a:cubicBezTo>
                      <a:pt x="544" y="302"/>
                      <a:pt x="541" y="306"/>
                      <a:pt x="538" y="311"/>
                    </a:cubicBezTo>
                    <a:cubicBezTo>
                      <a:pt x="521" y="337"/>
                      <a:pt x="508" y="359"/>
                      <a:pt x="496" y="376"/>
                    </a:cubicBezTo>
                    <a:cubicBezTo>
                      <a:pt x="493" y="379"/>
                      <a:pt x="491" y="383"/>
                      <a:pt x="489" y="386"/>
                    </a:cubicBezTo>
                    <a:cubicBezTo>
                      <a:pt x="448" y="446"/>
                      <a:pt x="439" y="449"/>
                      <a:pt x="427" y="479"/>
                    </a:cubicBezTo>
                    <a:cubicBezTo>
                      <a:pt x="427" y="479"/>
                      <a:pt x="426" y="483"/>
                      <a:pt x="425" y="489"/>
                    </a:cubicBezTo>
                    <a:cubicBezTo>
                      <a:pt x="425" y="492"/>
                      <a:pt x="424" y="497"/>
                      <a:pt x="423" y="501"/>
                    </a:cubicBezTo>
                    <a:cubicBezTo>
                      <a:pt x="419" y="526"/>
                      <a:pt x="411" y="568"/>
                      <a:pt x="406" y="605"/>
                    </a:cubicBezTo>
                    <a:cubicBezTo>
                      <a:pt x="401" y="635"/>
                      <a:pt x="397" y="663"/>
                      <a:pt x="396" y="677"/>
                    </a:cubicBezTo>
                    <a:cubicBezTo>
                      <a:pt x="396" y="677"/>
                      <a:pt x="444" y="624"/>
                      <a:pt x="496" y="584"/>
                    </a:cubicBezTo>
                    <a:cubicBezTo>
                      <a:pt x="502" y="579"/>
                      <a:pt x="509" y="574"/>
                      <a:pt x="515" y="570"/>
                    </a:cubicBezTo>
                    <a:cubicBezTo>
                      <a:pt x="545" y="548"/>
                      <a:pt x="581" y="519"/>
                      <a:pt x="614" y="485"/>
                    </a:cubicBezTo>
                    <a:cubicBezTo>
                      <a:pt x="615" y="485"/>
                      <a:pt x="615" y="484"/>
                      <a:pt x="616" y="483"/>
                    </a:cubicBezTo>
                    <a:cubicBezTo>
                      <a:pt x="644" y="454"/>
                      <a:pt x="669" y="422"/>
                      <a:pt x="685" y="390"/>
                    </a:cubicBezTo>
                    <a:cubicBezTo>
                      <a:pt x="686" y="387"/>
                      <a:pt x="688" y="385"/>
                      <a:pt x="689" y="383"/>
                    </a:cubicBezTo>
                    <a:cubicBezTo>
                      <a:pt x="689" y="383"/>
                      <a:pt x="688" y="386"/>
                      <a:pt x="686" y="390"/>
                    </a:cubicBezTo>
                    <a:cubicBezTo>
                      <a:pt x="681" y="406"/>
                      <a:pt x="665" y="444"/>
                      <a:pt x="632" y="490"/>
                    </a:cubicBezTo>
                    <a:cubicBezTo>
                      <a:pt x="631" y="490"/>
                      <a:pt x="631" y="491"/>
                      <a:pt x="630" y="492"/>
                    </a:cubicBezTo>
                    <a:cubicBezTo>
                      <a:pt x="607" y="523"/>
                      <a:pt x="576" y="558"/>
                      <a:pt x="534" y="59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sḻïḑe">
                <a:extLst>
                  <a:ext uri="{FF2B5EF4-FFF2-40B4-BE49-F238E27FC236}">
                    <a16:creationId xmlns:a16="http://schemas.microsoft.com/office/drawing/2014/main" xmlns="" id="{41750FC2-4CFD-4BA6-B9FD-B39B0D6102D4}"/>
                  </a:ext>
                </a:extLst>
              </p:cNvPr>
              <p:cNvSpPr/>
              <p:nvPr/>
            </p:nvSpPr>
            <p:spPr bwMode="auto">
              <a:xfrm>
                <a:off x="4974519" y="3169866"/>
                <a:ext cx="1218399" cy="1220707"/>
              </a:xfrm>
              <a:custGeom>
                <a:avLst/>
                <a:gdLst>
                  <a:gd name="T0" fmla="*/ 323 w 327"/>
                  <a:gd name="T1" fmla="*/ 198 h 328"/>
                  <a:gd name="T2" fmla="*/ 313 w 327"/>
                  <a:gd name="T3" fmla="*/ 229 h 328"/>
                  <a:gd name="T4" fmla="*/ 310 w 327"/>
                  <a:gd name="T5" fmla="*/ 235 h 328"/>
                  <a:gd name="T6" fmla="*/ 240 w 327"/>
                  <a:gd name="T7" fmla="*/ 307 h 328"/>
                  <a:gd name="T8" fmla="*/ 203 w 327"/>
                  <a:gd name="T9" fmla="*/ 321 h 328"/>
                  <a:gd name="T10" fmla="*/ 173 w 327"/>
                  <a:gd name="T11" fmla="*/ 325 h 328"/>
                  <a:gd name="T12" fmla="*/ 42 w 327"/>
                  <a:gd name="T13" fmla="*/ 270 h 328"/>
                  <a:gd name="T14" fmla="*/ 15 w 327"/>
                  <a:gd name="T15" fmla="*/ 227 h 328"/>
                  <a:gd name="T16" fmla="*/ 2 w 327"/>
                  <a:gd name="T17" fmla="*/ 171 h 328"/>
                  <a:gd name="T18" fmla="*/ 32 w 327"/>
                  <a:gd name="T19" fmla="*/ 68 h 328"/>
                  <a:gd name="T20" fmla="*/ 39 w 327"/>
                  <a:gd name="T21" fmla="*/ 59 h 328"/>
                  <a:gd name="T22" fmla="*/ 99 w 327"/>
                  <a:gd name="T23" fmla="*/ 14 h 328"/>
                  <a:gd name="T24" fmla="*/ 132 w 327"/>
                  <a:gd name="T25" fmla="*/ 4 h 328"/>
                  <a:gd name="T26" fmla="*/ 155 w 327"/>
                  <a:gd name="T27" fmla="*/ 1 h 328"/>
                  <a:gd name="T28" fmla="*/ 155 w 327"/>
                  <a:gd name="T29" fmla="*/ 1 h 328"/>
                  <a:gd name="T30" fmla="*/ 156 w 327"/>
                  <a:gd name="T31" fmla="*/ 1 h 328"/>
                  <a:gd name="T32" fmla="*/ 182 w 327"/>
                  <a:gd name="T33" fmla="*/ 1 h 328"/>
                  <a:gd name="T34" fmla="*/ 182 w 327"/>
                  <a:gd name="T35" fmla="*/ 1 h 328"/>
                  <a:gd name="T36" fmla="*/ 248 w 327"/>
                  <a:gd name="T37" fmla="*/ 24 h 328"/>
                  <a:gd name="T38" fmla="*/ 264 w 327"/>
                  <a:gd name="T39" fmla="*/ 34 h 328"/>
                  <a:gd name="T40" fmla="*/ 299 w 327"/>
                  <a:gd name="T41" fmla="*/ 72 h 328"/>
                  <a:gd name="T42" fmla="*/ 299 w 327"/>
                  <a:gd name="T43" fmla="*/ 73 h 328"/>
                  <a:gd name="T44" fmla="*/ 308 w 327"/>
                  <a:gd name="T45" fmla="*/ 86 h 328"/>
                  <a:gd name="T46" fmla="*/ 327 w 327"/>
                  <a:gd name="T47" fmla="*/ 155 h 328"/>
                  <a:gd name="T48" fmla="*/ 323 w 327"/>
                  <a:gd name="T49" fmla="*/ 19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28">
                    <a:moveTo>
                      <a:pt x="323" y="198"/>
                    </a:moveTo>
                    <a:cubicBezTo>
                      <a:pt x="321" y="209"/>
                      <a:pt x="317" y="219"/>
                      <a:pt x="313" y="229"/>
                    </a:cubicBezTo>
                    <a:cubicBezTo>
                      <a:pt x="312" y="231"/>
                      <a:pt x="311" y="233"/>
                      <a:pt x="310" y="235"/>
                    </a:cubicBezTo>
                    <a:cubicBezTo>
                      <a:pt x="295" y="266"/>
                      <a:pt x="270" y="291"/>
                      <a:pt x="240" y="307"/>
                    </a:cubicBezTo>
                    <a:cubicBezTo>
                      <a:pt x="228" y="313"/>
                      <a:pt x="216" y="318"/>
                      <a:pt x="203" y="321"/>
                    </a:cubicBezTo>
                    <a:cubicBezTo>
                      <a:pt x="193" y="323"/>
                      <a:pt x="183" y="325"/>
                      <a:pt x="173" y="325"/>
                    </a:cubicBezTo>
                    <a:cubicBezTo>
                      <a:pt x="121" y="328"/>
                      <a:pt x="74" y="306"/>
                      <a:pt x="42" y="270"/>
                    </a:cubicBezTo>
                    <a:cubicBezTo>
                      <a:pt x="31" y="257"/>
                      <a:pt x="22" y="243"/>
                      <a:pt x="15" y="227"/>
                    </a:cubicBezTo>
                    <a:cubicBezTo>
                      <a:pt x="8" y="210"/>
                      <a:pt x="3" y="191"/>
                      <a:pt x="2" y="171"/>
                    </a:cubicBezTo>
                    <a:cubicBezTo>
                      <a:pt x="0" y="133"/>
                      <a:pt x="12" y="97"/>
                      <a:pt x="32" y="68"/>
                    </a:cubicBezTo>
                    <a:cubicBezTo>
                      <a:pt x="35" y="65"/>
                      <a:pt x="37" y="62"/>
                      <a:pt x="39" y="59"/>
                    </a:cubicBezTo>
                    <a:cubicBezTo>
                      <a:pt x="55" y="40"/>
                      <a:pt x="76" y="24"/>
                      <a:pt x="99" y="14"/>
                    </a:cubicBezTo>
                    <a:cubicBezTo>
                      <a:pt x="109" y="10"/>
                      <a:pt x="120" y="6"/>
                      <a:pt x="132" y="4"/>
                    </a:cubicBezTo>
                    <a:cubicBezTo>
                      <a:pt x="139" y="2"/>
                      <a:pt x="147" y="1"/>
                      <a:pt x="155" y="1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55" y="1"/>
                      <a:pt x="156" y="1"/>
                      <a:pt x="156" y="1"/>
                    </a:cubicBezTo>
                    <a:cubicBezTo>
                      <a:pt x="165" y="0"/>
                      <a:pt x="173" y="0"/>
                      <a:pt x="182" y="1"/>
                    </a:cubicBezTo>
                    <a:cubicBezTo>
                      <a:pt x="182" y="1"/>
                      <a:pt x="182" y="1"/>
                      <a:pt x="182" y="1"/>
                    </a:cubicBezTo>
                    <a:cubicBezTo>
                      <a:pt x="206" y="4"/>
                      <a:pt x="228" y="12"/>
                      <a:pt x="248" y="24"/>
                    </a:cubicBezTo>
                    <a:cubicBezTo>
                      <a:pt x="253" y="27"/>
                      <a:pt x="259" y="30"/>
                      <a:pt x="264" y="34"/>
                    </a:cubicBezTo>
                    <a:cubicBezTo>
                      <a:pt x="277" y="45"/>
                      <a:pt x="290" y="58"/>
                      <a:pt x="299" y="72"/>
                    </a:cubicBezTo>
                    <a:cubicBezTo>
                      <a:pt x="299" y="73"/>
                      <a:pt x="299" y="73"/>
                      <a:pt x="299" y="73"/>
                    </a:cubicBezTo>
                    <a:cubicBezTo>
                      <a:pt x="302" y="77"/>
                      <a:pt x="305" y="82"/>
                      <a:pt x="308" y="86"/>
                    </a:cubicBezTo>
                    <a:cubicBezTo>
                      <a:pt x="319" y="107"/>
                      <a:pt x="325" y="130"/>
                      <a:pt x="327" y="155"/>
                    </a:cubicBezTo>
                    <a:cubicBezTo>
                      <a:pt x="327" y="170"/>
                      <a:pt x="326" y="184"/>
                      <a:pt x="323" y="1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íşḻîďe">
                <a:extLst>
                  <a:ext uri="{FF2B5EF4-FFF2-40B4-BE49-F238E27FC236}">
                    <a16:creationId xmlns:a16="http://schemas.microsoft.com/office/drawing/2014/main" xmlns="" id="{A67DCAB8-B727-4EEF-9C41-9B705A32BFF9}"/>
                  </a:ext>
                </a:extLst>
              </p:cNvPr>
              <p:cNvSpPr/>
              <p:nvPr/>
            </p:nvSpPr>
            <p:spPr bwMode="auto">
              <a:xfrm>
                <a:off x="4501467" y="2562973"/>
                <a:ext cx="535357" cy="535357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š1íḋê">
                <a:extLst>
                  <a:ext uri="{FF2B5EF4-FFF2-40B4-BE49-F238E27FC236}">
                    <a16:creationId xmlns:a16="http://schemas.microsoft.com/office/drawing/2014/main" xmlns="" id="{1A9DD885-7DF3-4A42-9A1E-5BA2AD3D5B8D}"/>
                  </a:ext>
                </a:extLst>
              </p:cNvPr>
              <p:cNvSpPr/>
              <p:nvPr/>
            </p:nvSpPr>
            <p:spPr bwMode="auto">
              <a:xfrm>
                <a:off x="7143638" y="3206787"/>
                <a:ext cx="537665" cy="535357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îṩļiḍê">
                <a:extLst>
                  <a:ext uri="{FF2B5EF4-FFF2-40B4-BE49-F238E27FC236}">
                    <a16:creationId xmlns:a16="http://schemas.microsoft.com/office/drawing/2014/main" xmlns="" id="{361A8BCE-0C53-4048-AF88-C2208F69206D}"/>
                  </a:ext>
                </a:extLst>
              </p:cNvPr>
              <p:cNvSpPr/>
              <p:nvPr/>
            </p:nvSpPr>
            <p:spPr bwMode="auto">
              <a:xfrm>
                <a:off x="5756787" y="3456005"/>
                <a:ext cx="539972" cy="537665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ṡľïḍè">
                <a:extLst>
                  <a:ext uri="{FF2B5EF4-FFF2-40B4-BE49-F238E27FC236}">
                    <a16:creationId xmlns:a16="http://schemas.microsoft.com/office/drawing/2014/main" xmlns="" id="{07FEBE1D-6F7C-45E5-9F04-3AF8654DB1A0}"/>
                  </a:ext>
                </a:extLst>
              </p:cNvPr>
              <p:cNvSpPr/>
              <p:nvPr/>
            </p:nvSpPr>
            <p:spPr bwMode="auto">
              <a:xfrm>
                <a:off x="5777554" y="1898392"/>
                <a:ext cx="537665" cy="537665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ṡliḓe">
                <a:extLst>
                  <a:ext uri="{FF2B5EF4-FFF2-40B4-BE49-F238E27FC236}">
                    <a16:creationId xmlns:a16="http://schemas.microsoft.com/office/drawing/2014/main" xmlns="" id="{CEBEAFB4-9FC9-442A-B0FC-63B5E3228D17}"/>
                  </a:ext>
                </a:extLst>
              </p:cNvPr>
              <p:cNvSpPr/>
              <p:nvPr/>
            </p:nvSpPr>
            <p:spPr bwMode="auto">
              <a:xfrm>
                <a:off x="7155176" y="1656098"/>
                <a:ext cx="200760" cy="203066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ṡļîḑè">
                <a:extLst>
                  <a:ext uri="{FF2B5EF4-FFF2-40B4-BE49-F238E27FC236}">
                    <a16:creationId xmlns:a16="http://schemas.microsoft.com/office/drawing/2014/main" xmlns="" id="{340DD555-727D-49C1-A41B-510A239C5E99}"/>
                  </a:ext>
                </a:extLst>
              </p:cNvPr>
              <p:cNvSpPr/>
              <p:nvPr/>
            </p:nvSpPr>
            <p:spPr bwMode="auto">
              <a:xfrm>
                <a:off x="7360550" y="2032232"/>
                <a:ext cx="55382" cy="57690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4" y="1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śľïďe">
                <a:extLst>
                  <a:ext uri="{FF2B5EF4-FFF2-40B4-BE49-F238E27FC236}">
                    <a16:creationId xmlns:a16="http://schemas.microsoft.com/office/drawing/2014/main" xmlns="" id="{EEF1274E-E0FC-4F0F-AC35-EA15078632FF}"/>
                  </a:ext>
                </a:extLst>
              </p:cNvPr>
              <p:cNvSpPr/>
              <p:nvPr/>
            </p:nvSpPr>
            <p:spPr bwMode="auto">
              <a:xfrm>
                <a:off x="5004543" y="2523744"/>
                <a:ext cx="55382" cy="57690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8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$ļíḋé">
                <a:extLst>
                  <a:ext uri="{FF2B5EF4-FFF2-40B4-BE49-F238E27FC236}">
                    <a16:creationId xmlns:a16="http://schemas.microsoft.com/office/drawing/2014/main" xmlns="" id="{CFE9D712-CA2D-4131-BF80-0592BAC567D6}"/>
                  </a:ext>
                </a:extLst>
              </p:cNvPr>
              <p:cNvSpPr/>
              <p:nvPr/>
            </p:nvSpPr>
            <p:spPr bwMode="auto">
              <a:xfrm>
                <a:off x="5274531" y="2399134"/>
                <a:ext cx="916111" cy="918413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šḷiḋe">
                <a:extLst>
                  <a:ext uri="{FF2B5EF4-FFF2-40B4-BE49-F238E27FC236}">
                    <a16:creationId xmlns:a16="http://schemas.microsoft.com/office/drawing/2014/main" xmlns="" id="{BC8934B2-2570-4648-963F-EFE258BBB095}"/>
                  </a:ext>
                </a:extLst>
              </p:cNvPr>
              <p:cNvSpPr/>
              <p:nvPr/>
            </p:nvSpPr>
            <p:spPr bwMode="auto">
              <a:xfrm>
                <a:off x="6257561" y="2957565"/>
                <a:ext cx="768426" cy="766113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îṡļîdé">
                <a:extLst>
                  <a:ext uri="{FF2B5EF4-FFF2-40B4-BE49-F238E27FC236}">
                    <a16:creationId xmlns:a16="http://schemas.microsoft.com/office/drawing/2014/main" xmlns="" id="{D5BC6508-DB1B-40F3-A0BB-B1CB24BDE530}"/>
                  </a:ext>
                </a:extLst>
              </p:cNvPr>
              <p:cNvSpPr/>
              <p:nvPr/>
            </p:nvSpPr>
            <p:spPr bwMode="auto">
              <a:xfrm>
                <a:off x="6052157" y="1681481"/>
                <a:ext cx="745346" cy="740732"/>
              </a:xfrm>
              <a:custGeom>
                <a:avLst/>
                <a:gdLst>
                  <a:gd name="T0" fmla="*/ 197 w 200"/>
                  <a:gd name="T1" fmla="*/ 95 h 199"/>
                  <a:gd name="T2" fmla="*/ 105 w 200"/>
                  <a:gd name="T3" fmla="*/ 197 h 199"/>
                  <a:gd name="T4" fmla="*/ 3 w 200"/>
                  <a:gd name="T5" fmla="*/ 105 h 199"/>
                  <a:gd name="T6" fmla="*/ 95 w 200"/>
                  <a:gd name="T7" fmla="*/ 3 h 199"/>
                  <a:gd name="T8" fmla="*/ 197 w 200"/>
                  <a:gd name="T9" fmla="*/ 9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99">
                    <a:moveTo>
                      <a:pt x="197" y="95"/>
                    </a:moveTo>
                    <a:cubicBezTo>
                      <a:pt x="200" y="148"/>
                      <a:pt x="158" y="194"/>
                      <a:pt x="105" y="197"/>
                    </a:cubicBezTo>
                    <a:cubicBezTo>
                      <a:pt x="51" y="199"/>
                      <a:pt x="6" y="158"/>
                      <a:pt x="3" y="105"/>
                    </a:cubicBezTo>
                    <a:cubicBezTo>
                      <a:pt x="0" y="51"/>
                      <a:pt x="42" y="5"/>
                      <a:pt x="95" y="3"/>
                    </a:cubicBezTo>
                    <a:cubicBezTo>
                      <a:pt x="149" y="0"/>
                      <a:pt x="194" y="41"/>
                      <a:pt x="197" y="9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ṡlïḑê">
                <a:extLst>
                  <a:ext uri="{FF2B5EF4-FFF2-40B4-BE49-F238E27FC236}">
                    <a16:creationId xmlns:a16="http://schemas.microsoft.com/office/drawing/2014/main" xmlns="" id="{5D5A1B22-2C45-4057-BA49-BF1FE853B398}"/>
                  </a:ext>
                </a:extLst>
              </p:cNvPr>
              <p:cNvSpPr/>
              <p:nvPr/>
            </p:nvSpPr>
            <p:spPr bwMode="auto">
              <a:xfrm>
                <a:off x="6986723" y="2149919"/>
                <a:ext cx="256141" cy="258448"/>
              </a:xfrm>
              <a:custGeom>
                <a:avLst/>
                <a:gdLst>
                  <a:gd name="T0" fmla="*/ 68 w 69"/>
                  <a:gd name="T1" fmla="*/ 33 h 69"/>
                  <a:gd name="T2" fmla="*/ 36 w 69"/>
                  <a:gd name="T3" fmla="*/ 68 h 69"/>
                  <a:gd name="T4" fmla="*/ 0 w 69"/>
                  <a:gd name="T5" fmla="*/ 36 h 69"/>
                  <a:gd name="T6" fmla="*/ 32 w 69"/>
                  <a:gd name="T7" fmla="*/ 1 h 69"/>
                  <a:gd name="T8" fmla="*/ 68 w 69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68" y="33"/>
                    </a:moveTo>
                    <a:cubicBezTo>
                      <a:pt x="69" y="52"/>
                      <a:pt x="54" y="67"/>
                      <a:pt x="36" y="68"/>
                    </a:cubicBezTo>
                    <a:cubicBezTo>
                      <a:pt x="17" y="69"/>
                      <a:pt x="1" y="55"/>
                      <a:pt x="0" y="36"/>
                    </a:cubicBezTo>
                    <a:cubicBezTo>
                      <a:pt x="0" y="18"/>
                      <a:pt x="14" y="2"/>
                      <a:pt x="32" y="1"/>
                    </a:cubicBezTo>
                    <a:cubicBezTo>
                      <a:pt x="51" y="0"/>
                      <a:pt x="67" y="14"/>
                      <a:pt x="68" y="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şḻiḍe">
                <a:extLst>
                  <a:ext uri="{FF2B5EF4-FFF2-40B4-BE49-F238E27FC236}">
                    <a16:creationId xmlns:a16="http://schemas.microsoft.com/office/drawing/2014/main" xmlns="" id="{04B489A6-DC73-40CB-BC4B-B61DFB445138}"/>
                  </a:ext>
                </a:extLst>
              </p:cNvPr>
              <p:cNvSpPr/>
              <p:nvPr/>
            </p:nvSpPr>
            <p:spPr bwMode="auto">
              <a:xfrm>
                <a:off x="4706841" y="1856856"/>
                <a:ext cx="235373" cy="237681"/>
              </a:xfrm>
              <a:custGeom>
                <a:avLst/>
                <a:gdLst>
                  <a:gd name="T0" fmla="*/ 62 w 63"/>
                  <a:gd name="T1" fmla="*/ 30 h 64"/>
                  <a:gd name="T2" fmla="*/ 33 w 63"/>
                  <a:gd name="T3" fmla="*/ 63 h 64"/>
                  <a:gd name="T4" fmla="*/ 1 w 63"/>
                  <a:gd name="T5" fmla="*/ 34 h 64"/>
                  <a:gd name="T6" fmla="*/ 30 w 63"/>
                  <a:gd name="T7" fmla="*/ 1 h 64"/>
                  <a:gd name="T8" fmla="*/ 62 w 63"/>
                  <a:gd name="T9" fmla="*/ 3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4">
                    <a:moveTo>
                      <a:pt x="62" y="30"/>
                    </a:moveTo>
                    <a:cubicBezTo>
                      <a:pt x="63" y="47"/>
                      <a:pt x="50" y="62"/>
                      <a:pt x="33" y="63"/>
                    </a:cubicBezTo>
                    <a:cubicBezTo>
                      <a:pt x="16" y="64"/>
                      <a:pt x="1" y="51"/>
                      <a:pt x="1" y="34"/>
                    </a:cubicBezTo>
                    <a:cubicBezTo>
                      <a:pt x="0" y="16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2" y="3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ṧľide">
                <a:extLst>
                  <a:ext uri="{FF2B5EF4-FFF2-40B4-BE49-F238E27FC236}">
                    <a16:creationId xmlns:a16="http://schemas.microsoft.com/office/drawing/2014/main" xmlns="" id="{C56CB8A0-6E3F-4790-BCDF-59A4A5CFD462}"/>
                  </a:ext>
                </a:extLst>
              </p:cNvPr>
              <p:cNvSpPr/>
              <p:nvPr/>
            </p:nvSpPr>
            <p:spPr bwMode="auto">
              <a:xfrm>
                <a:off x="6585205" y="1326115"/>
                <a:ext cx="237681" cy="239987"/>
              </a:xfrm>
              <a:custGeom>
                <a:avLst/>
                <a:gdLst>
                  <a:gd name="T0" fmla="*/ 63 w 64"/>
                  <a:gd name="T1" fmla="*/ 31 h 64"/>
                  <a:gd name="T2" fmla="*/ 33 w 64"/>
                  <a:gd name="T3" fmla="*/ 63 h 64"/>
                  <a:gd name="T4" fmla="*/ 1 w 64"/>
                  <a:gd name="T5" fmla="*/ 34 h 64"/>
                  <a:gd name="T6" fmla="*/ 30 w 64"/>
                  <a:gd name="T7" fmla="*/ 1 h 64"/>
                  <a:gd name="T8" fmla="*/ 63 w 64"/>
                  <a:gd name="T9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63" y="31"/>
                    </a:moveTo>
                    <a:cubicBezTo>
                      <a:pt x="64" y="48"/>
                      <a:pt x="50" y="62"/>
                      <a:pt x="33" y="63"/>
                    </a:cubicBezTo>
                    <a:cubicBezTo>
                      <a:pt x="16" y="64"/>
                      <a:pt x="2" y="51"/>
                      <a:pt x="1" y="34"/>
                    </a:cubicBezTo>
                    <a:cubicBezTo>
                      <a:pt x="0" y="17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3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ślîḓê">
                <a:extLst>
                  <a:ext uri="{FF2B5EF4-FFF2-40B4-BE49-F238E27FC236}">
                    <a16:creationId xmlns:a16="http://schemas.microsoft.com/office/drawing/2014/main" xmlns="" id="{95CFC155-E003-4CE4-8750-0D8CB9429A7D}"/>
                  </a:ext>
                </a:extLst>
              </p:cNvPr>
              <p:cNvSpPr/>
              <p:nvPr/>
            </p:nvSpPr>
            <p:spPr bwMode="auto">
              <a:xfrm>
                <a:off x="6889805" y="2320679"/>
                <a:ext cx="55382" cy="57690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3" y="1"/>
                      <a:pt x="7" y="0"/>
                    </a:cubicBezTo>
                    <a:cubicBezTo>
                      <a:pt x="11" y="0"/>
                      <a:pt x="14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ṧ1îdè">
                <a:extLst>
                  <a:ext uri="{FF2B5EF4-FFF2-40B4-BE49-F238E27FC236}">
                    <a16:creationId xmlns:a16="http://schemas.microsoft.com/office/drawing/2014/main" xmlns="" id="{3310B13B-7ACA-4F50-84B2-3ECB3BF3C00C}"/>
                  </a:ext>
                </a:extLst>
              </p:cNvPr>
              <p:cNvSpPr/>
              <p:nvPr/>
            </p:nvSpPr>
            <p:spPr bwMode="auto">
              <a:xfrm>
                <a:off x="7376703" y="3052179"/>
                <a:ext cx="55382" cy="55382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7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ïslïďé">
                <a:extLst>
                  <a:ext uri="{FF2B5EF4-FFF2-40B4-BE49-F238E27FC236}">
                    <a16:creationId xmlns:a16="http://schemas.microsoft.com/office/drawing/2014/main" xmlns="" id="{17654D35-0D0B-4852-8296-C09C4A97DD85}"/>
                  </a:ext>
                </a:extLst>
              </p:cNvPr>
              <p:cNvSpPr/>
              <p:nvPr/>
            </p:nvSpPr>
            <p:spPr bwMode="auto">
              <a:xfrm>
                <a:off x="5583719" y="2076077"/>
                <a:ext cx="55382" cy="55382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1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3" y="1"/>
                      <a:pt x="7" y="1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Sļïde">
                <a:extLst>
                  <a:ext uri="{FF2B5EF4-FFF2-40B4-BE49-F238E27FC236}">
                    <a16:creationId xmlns:a16="http://schemas.microsoft.com/office/drawing/2014/main" xmlns="" id="{162CF64F-5B9C-4611-BD59-9FDF70BDB9DF}"/>
                  </a:ext>
                </a:extLst>
              </p:cNvPr>
              <p:cNvSpPr/>
              <p:nvPr/>
            </p:nvSpPr>
            <p:spPr bwMode="auto">
              <a:xfrm>
                <a:off x="5246813" y="1270733"/>
                <a:ext cx="57690" cy="55382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4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sľîḑè">
                <a:extLst>
                  <a:ext uri="{FF2B5EF4-FFF2-40B4-BE49-F238E27FC236}">
                    <a16:creationId xmlns:a16="http://schemas.microsoft.com/office/drawing/2014/main" xmlns="" id="{E2EBB68B-2660-4CD6-8ACA-512A7CAA6345}"/>
                  </a:ext>
                </a:extLst>
              </p:cNvPr>
              <p:cNvSpPr/>
              <p:nvPr/>
            </p:nvSpPr>
            <p:spPr bwMode="auto">
              <a:xfrm>
                <a:off x="5043746" y="3059103"/>
                <a:ext cx="55382" cy="55382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4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ṥľíḓê">
                <a:extLst>
                  <a:ext uri="{FF2B5EF4-FFF2-40B4-BE49-F238E27FC236}">
                    <a16:creationId xmlns:a16="http://schemas.microsoft.com/office/drawing/2014/main" xmlns="" id="{49F13767-1CAF-4672-BAB5-7DB32A1D4502}"/>
                  </a:ext>
                </a:extLst>
              </p:cNvPr>
              <p:cNvSpPr/>
              <p:nvPr/>
            </p:nvSpPr>
            <p:spPr bwMode="auto">
              <a:xfrm>
                <a:off x="5136050" y="2235299"/>
                <a:ext cx="341521" cy="346136"/>
              </a:xfrm>
              <a:custGeom>
                <a:avLst/>
                <a:gdLst>
                  <a:gd name="T0" fmla="*/ 91 w 92"/>
                  <a:gd name="T1" fmla="*/ 44 h 93"/>
                  <a:gd name="T2" fmla="*/ 48 w 92"/>
                  <a:gd name="T3" fmla="*/ 91 h 93"/>
                  <a:gd name="T4" fmla="*/ 1 w 92"/>
                  <a:gd name="T5" fmla="*/ 49 h 93"/>
                  <a:gd name="T6" fmla="*/ 44 w 92"/>
                  <a:gd name="T7" fmla="*/ 1 h 93"/>
                  <a:gd name="T8" fmla="*/ 91 w 92"/>
                  <a:gd name="T9" fmla="*/ 4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3">
                    <a:moveTo>
                      <a:pt x="91" y="44"/>
                    </a:moveTo>
                    <a:cubicBezTo>
                      <a:pt x="92" y="69"/>
                      <a:pt x="73" y="90"/>
                      <a:pt x="48" y="91"/>
                    </a:cubicBezTo>
                    <a:cubicBezTo>
                      <a:pt x="23" y="93"/>
                      <a:pt x="2" y="73"/>
                      <a:pt x="1" y="49"/>
                    </a:cubicBezTo>
                    <a:cubicBezTo>
                      <a:pt x="0" y="24"/>
                      <a:pt x="19" y="3"/>
                      <a:pt x="44" y="1"/>
                    </a:cubicBezTo>
                    <a:cubicBezTo>
                      <a:pt x="69" y="0"/>
                      <a:pt x="90" y="19"/>
                      <a:pt x="91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$ļíḑé">
                <a:extLst>
                  <a:ext uri="{FF2B5EF4-FFF2-40B4-BE49-F238E27FC236}">
                    <a16:creationId xmlns:a16="http://schemas.microsoft.com/office/drawing/2014/main" xmlns="" id="{E18B9073-B3EC-406A-8337-E57B55AC74DF}"/>
                  </a:ext>
                </a:extLst>
              </p:cNvPr>
              <p:cNvSpPr/>
              <p:nvPr/>
            </p:nvSpPr>
            <p:spPr bwMode="auto">
              <a:xfrm>
                <a:off x="7067488" y="2652970"/>
                <a:ext cx="346136" cy="346136"/>
              </a:xfrm>
              <a:custGeom>
                <a:avLst/>
                <a:gdLst>
                  <a:gd name="T0" fmla="*/ 92 w 93"/>
                  <a:gd name="T1" fmla="*/ 44 h 93"/>
                  <a:gd name="T2" fmla="*/ 49 w 93"/>
                  <a:gd name="T3" fmla="*/ 91 h 93"/>
                  <a:gd name="T4" fmla="*/ 2 w 93"/>
                  <a:gd name="T5" fmla="*/ 49 h 93"/>
                  <a:gd name="T6" fmla="*/ 44 w 93"/>
                  <a:gd name="T7" fmla="*/ 1 h 93"/>
                  <a:gd name="T8" fmla="*/ 92 w 93"/>
                  <a:gd name="T9" fmla="*/ 4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3">
                    <a:moveTo>
                      <a:pt x="92" y="44"/>
                    </a:moveTo>
                    <a:cubicBezTo>
                      <a:pt x="93" y="69"/>
                      <a:pt x="74" y="90"/>
                      <a:pt x="49" y="91"/>
                    </a:cubicBezTo>
                    <a:cubicBezTo>
                      <a:pt x="24" y="93"/>
                      <a:pt x="3" y="74"/>
                      <a:pt x="2" y="49"/>
                    </a:cubicBezTo>
                    <a:cubicBezTo>
                      <a:pt x="0" y="24"/>
                      <a:pt x="19" y="3"/>
                      <a:pt x="44" y="1"/>
                    </a:cubicBezTo>
                    <a:cubicBezTo>
                      <a:pt x="69" y="0"/>
                      <a:pt x="90" y="19"/>
                      <a:pt x="92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ŝḻîḋè">
                <a:extLst>
                  <a:ext uri="{FF2B5EF4-FFF2-40B4-BE49-F238E27FC236}">
                    <a16:creationId xmlns:a16="http://schemas.microsoft.com/office/drawing/2014/main" xmlns="" id="{727A2099-19AF-4675-9F64-30BAE7330B10}"/>
                  </a:ext>
                </a:extLst>
              </p:cNvPr>
              <p:cNvSpPr/>
              <p:nvPr/>
            </p:nvSpPr>
            <p:spPr bwMode="auto">
              <a:xfrm>
                <a:off x="5352961" y="1104588"/>
                <a:ext cx="978411" cy="97841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xmlns="" id="{8906FFDC-E448-4386-BFFA-900B9799489F}"/>
                  </a:ext>
                </a:extLst>
              </p:cNvPr>
              <p:cNvCxnSpPr/>
              <p:nvPr/>
            </p:nvCxnSpPr>
            <p:spPr>
              <a:xfrm>
                <a:off x="5166892" y="3654364"/>
                <a:ext cx="1142924" cy="414214"/>
              </a:xfrm>
              <a:prstGeom prst="line">
                <a:avLst/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xmlns="" id="{0D383F9C-E5F9-4D19-9EC9-23FEE57E64C6}"/>
                  </a:ext>
                </a:extLst>
              </p:cNvPr>
              <p:cNvCxnSpPr/>
              <p:nvPr/>
            </p:nvCxnSpPr>
            <p:spPr>
              <a:xfrm flipV="1">
                <a:off x="6325157" y="3784765"/>
                <a:ext cx="1020194" cy="276143"/>
              </a:xfrm>
              <a:prstGeom prst="line">
                <a:avLst/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ïṥḻïdê">
                <a:extLst>
                  <a:ext uri="{FF2B5EF4-FFF2-40B4-BE49-F238E27FC236}">
                    <a16:creationId xmlns:a16="http://schemas.microsoft.com/office/drawing/2014/main" xmlns="" id="{A8C10F7A-5A21-4273-803E-5A214E2BDCE5}"/>
                  </a:ext>
                </a:extLst>
              </p:cNvPr>
              <p:cNvSpPr/>
              <p:nvPr/>
            </p:nvSpPr>
            <p:spPr bwMode="auto">
              <a:xfrm>
                <a:off x="5487035" y="3164099"/>
                <a:ext cx="1169940" cy="1169941"/>
              </a:xfrm>
              <a:custGeom>
                <a:avLst/>
                <a:gdLst>
                  <a:gd name="T0" fmla="*/ 310 w 314"/>
                  <a:gd name="T1" fmla="*/ 150 h 314"/>
                  <a:gd name="T2" fmla="*/ 165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5" y="310"/>
                    </a:cubicBezTo>
                    <a:cubicBezTo>
                      <a:pt x="80" y="314"/>
                      <a:pt x="9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6" y="65"/>
                      <a:pt x="310" y="15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šliďé">
                <a:extLst>
                  <a:ext uri="{FF2B5EF4-FFF2-40B4-BE49-F238E27FC236}">
                    <a16:creationId xmlns:a16="http://schemas.microsoft.com/office/drawing/2014/main" xmlns="" id="{8657D9B5-14F2-42D2-9E69-759F8572672B}"/>
                  </a:ext>
                </a:extLst>
              </p:cNvPr>
              <p:cNvSpPr/>
              <p:nvPr/>
            </p:nvSpPr>
            <p:spPr bwMode="auto">
              <a:xfrm>
                <a:off x="5136049" y="2302220"/>
                <a:ext cx="953029" cy="948413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ṧlîďè">
                <a:extLst>
                  <a:ext uri="{FF2B5EF4-FFF2-40B4-BE49-F238E27FC236}">
                    <a16:creationId xmlns:a16="http://schemas.microsoft.com/office/drawing/2014/main" xmlns="" id="{447817C7-9A2F-462B-8343-186DEFB70B37}"/>
                  </a:ext>
                </a:extLst>
              </p:cNvPr>
              <p:cNvSpPr/>
              <p:nvPr/>
            </p:nvSpPr>
            <p:spPr bwMode="auto">
              <a:xfrm>
                <a:off x="5016055" y="1732248"/>
                <a:ext cx="1169940" cy="1169941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ṥlîḑê">
                <a:extLst>
                  <a:ext uri="{FF2B5EF4-FFF2-40B4-BE49-F238E27FC236}">
                    <a16:creationId xmlns:a16="http://schemas.microsoft.com/office/drawing/2014/main" xmlns="" id="{A7F05190-5665-42D7-8A62-23FD99FE9150}"/>
                  </a:ext>
                </a:extLst>
              </p:cNvPr>
              <p:cNvSpPr/>
              <p:nvPr/>
            </p:nvSpPr>
            <p:spPr bwMode="auto">
              <a:xfrm>
                <a:off x="6453673" y="2514516"/>
                <a:ext cx="856111" cy="856111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ṥļïdè">
                <a:extLst>
                  <a:ext uri="{FF2B5EF4-FFF2-40B4-BE49-F238E27FC236}">
                    <a16:creationId xmlns:a16="http://schemas.microsoft.com/office/drawing/2014/main" xmlns="" id="{5F31A656-7AA0-4910-8B1C-917C4CCA5EBE}"/>
                  </a:ext>
                </a:extLst>
              </p:cNvPr>
              <p:cNvSpPr/>
              <p:nvPr/>
            </p:nvSpPr>
            <p:spPr bwMode="auto">
              <a:xfrm>
                <a:off x="5710636" y="2055308"/>
                <a:ext cx="1220707" cy="1220707"/>
              </a:xfrm>
              <a:custGeom>
                <a:avLst/>
                <a:gdLst>
                  <a:gd name="T0" fmla="*/ 323 w 328"/>
                  <a:gd name="T1" fmla="*/ 156 h 328"/>
                  <a:gd name="T2" fmla="*/ 172 w 328"/>
                  <a:gd name="T3" fmla="*/ 323 h 328"/>
                  <a:gd name="T4" fmla="*/ 4 w 328"/>
                  <a:gd name="T5" fmla="*/ 172 h 328"/>
                  <a:gd name="T6" fmla="*/ 156 w 328"/>
                  <a:gd name="T7" fmla="*/ 4 h 328"/>
                  <a:gd name="T8" fmla="*/ 323 w 328"/>
                  <a:gd name="T9" fmla="*/ 15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328">
                    <a:moveTo>
                      <a:pt x="323" y="156"/>
                    </a:moveTo>
                    <a:cubicBezTo>
                      <a:pt x="328" y="244"/>
                      <a:pt x="260" y="319"/>
                      <a:pt x="172" y="323"/>
                    </a:cubicBezTo>
                    <a:cubicBezTo>
                      <a:pt x="84" y="328"/>
                      <a:pt x="9" y="260"/>
                      <a:pt x="4" y="172"/>
                    </a:cubicBezTo>
                    <a:cubicBezTo>
                      <a:pt x="0" y="84"/>
                      <a:pt x="68" y="9"/>
                      <a:pt x="156" y="4"/>
                    </a:cubicBezTo>
                    <a:cubicBezTo>
                      <a:pt x="244" y="0"/>
                      <a:pt x="319" y="68"/>
                      <a:pt x="323" y="1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altLang="zh-CN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ísḻiḓe">
                <a:extLst>
                  <a:ext uri="{FF2B5EF4-FFF2-40B4-BE49-F238E27FC236}">
                    <a16:creationId xmlns:a16="http://schemas.microsoft.com/office/drawing/2014/main" xmlns="" id="{6EEFF0AC-7A18-4085-A1BF-41D68E54C797}"/>
                  </a:ext>
                </a:extLst>
              </p:cNvPr>
              <p:cNvSpPr/>
              <p:nvPr/>
            </p:nvSpPr>
            <p:spPr bwMode="auto">
              <a:xfrm>
                <a:off x="6968262" y="3428314"/>
                <a:ext cx="722271" cy="717656"/>
              </a:xfrm>
              <a:custGeom>
                <a:avLst/>
                <a:gdLst>
                  <a:gd name="T0" fmla="*/ 192 w 194"/>
                  <a:gd name="T1" fmla="*/ 93 h 193"/>
                  <a:gd name="T2" fmla="*/ 101 w 194"/>
                  <a:gd name="T3" fmla="*/ 192 h 193"/>
                  <a:gd name="T4" fmla="*/ 55 w 194"/>
                  <a:gd name="T5" fmla="*/ 183 h 193"/>
                  <a:gd name="T6" fmla="*/ 40 w 194"/>
                  <a:gd name="T7" fmla="*/ 174 h 193"/>
                  <a:gd name="T8" fmla="*/ 6 w 194"/>
                  <a:gd name="T9" fmla="*/ 127 h 193"/>
                  <a:gd name="T10" fmla="*/ 1 w 194"/>
                  <a:gd name="T11" fmla="*/ 109 h 193"/>
                  <a:gd name="T12" fmla="*/ 1 w 194"/>
                  <a:gd name="T13" fmla="*/ 101 h 193"/>
                  <a:gd name="T14" fmla="*/ 18 w 194"/>
                  <a:gd name="T15" fmla="*/ 43 h 193"/>
                  <a:gd name="T16" fmla="*/ 48 w 194"/>
                  <a:gd name="T17" fmla="*/ 14 h 193"/>
                  <a:gd name="T18" fmla="*/ 92 w 194"/>
                  <a:gd name="T19" fmla="*/ 1 h 193"/>
                  <a:gd name="T20" fmla="*/ 179 w 194"/>
                  <a:gd name="T21" fmla="*/ 48 h 193"/>
                  <a:gd name="T22" fmla="*/ 179 w 194"/>
                  <a:gd name="T23" fmla="*/ 48 h 193"/>
                  <a:gd name="T24" fmla="*/ 192 w 194"/>
                  <a:gd name="T25" fmla="*/ 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4" h="193">
                    <a:moveTo>
                      <a:pt x="192" y="93"/>
                    </a:moveTo>
                    <a:cubicBezTo>
                      <a:pt x="194" y="145"/>
                      <a:pt x="153" y="190"/>
                      <a:pt x="101" y="192"/>
                    </a:cubicBezTo>
                    <a:cubicBezTo>
                      <a:pt x="84" y="193"/>
                      <a:pt x="69" y="190"/>
                      <a:pt x="55" y="183"/>
                    </a:cubicBezTo>
                    <a:cubicBezTo>
                      <a:pt x="50" y="181"/>
                      <a:pt x="45" y="178"/>
                      <a:pt x="40" y="174"/>
                    </a:cubicBezTo>
                    <a:cubicBezTo>
                      <a:pt x="25" y="163"/>
                      <a:pt x="12" y="147"/>
                      <a:pt x="6" y="127"/>
                    </a:cubicBezTo>
                    <a:cubicBezTo>
                      <a:pt x="4" y="122"/>
                      <a:pt x="2" y="115"/>
                      <a:pt x="1" y="109"/>
                    </a:cubicBezTo>
                    <a:cubicBezTo>
                      <a:pt x="1" y="106"/>
                      <a:pt x="1" y="104"/>
                      <a:pt x="1" y="101"/>
                    </a:cubicBezTo>
                    <a:cubicBezTo>
                      <a:pt x="0" y="79"/>
                      <a:pt x="6" y="59"/>
                      <a:pt x="18" y="43"/>
                    </a:cubicBezTo>
                    <a:cubicBezTo>
                      <a:pt x="26" y="31"/>
                      <a:pt x="36" y="21"/>
                      <a:pt x="48" y="14"/>
                    </a:cubicBezTo>
                    <a:cubicBezTo>
                      <a:pt x="61" y="6"/>
                      <a:pt x="76" y="2"/>
                      <a:pt x="92" y="1"/>
                    </a:cubicBezTo>
                    <a:cubicBezTo>
                      <a:pt x="129" y="0"/>
                      <a:pt x="161" y="19"/>
                      <a:pt x="179" y="48"/>
                    </a:cubicBezTo>
                    <a:cubicBezTo>
                      <a:pt x="179" y="48"/>
                      <a:pt x="179" y="48"/>
                      <a:pt x="179" y="48"/>
                    </a:cubicBezTo>
                    <a:cubicBezTo>
                      <a:pt x="187" y="61"/>
                      <a:pt x="191" y="76"/>
                      <a:pt x="192" y="9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ṣľíḓê">
                <a:extLst>
                  <a:ext uri="{FF2B5EF4-FFF2-40B4-BE49-F238E27FC236}">
                    <a16:creationId xmlns:a16="http://schemas.microsoft.com/office/drawing/2014/main" xmlns="" id="{1CEC8107-6789-41DD-988E-7B52EBE7E8F1}"/>
                  </a:ext>
                </a:extLst>
              </p:cNvPr>
              <p:cNvSpPr/>
              <p:nvPr/>
            </p:nvSpPr>
            <p:spPr bwMode="auto">
              <a:xfrm>
                <a:off x="4752993" y="3209095"/>
                <a:ext cx="869955" cy="869956"/>
              </a:xfrm>
              <a:custGeom>
                <a:avLst/>
                <a:gdLst>
                  <a:gd name="T0" fmla="*/ 232 w 234"/>
                  <a:gd name="T1" fmla="*/ 112 h 234"/>
                  <a:gd name="T2" fmla="*/ 122 w 234"/>
                  <a:gd name="T3" fmla="*/ 232 h 234"/>
                  <a:gd name="T4" fmla="*/ 3 w 234"/>
                  <a:gd name="T5" fmla="*/ 122 h 234"/>
                  <a:gd name="T6" fmla="*/ 112 w 234"/>
                  <a:gd name="T7" fmla="*/ 3 h 234"/>
                  <a:gd name="T8" fmla="*/ 232 w 234"/>
                  <a:gd name="T9" fmla="*/ 1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4">
                    <a:moveTo>
                      <a:pt x="232" y="112"/>
                    </a:moveTo>
                    <a:cubicBezTo>
                      <a:pt x="234" y="175"/>
                      <a:pt x="185" y="229"/>
                      <a:pt x="122" y="232"/>
                    </a:cubicBezTo>
                    <a:cubicBezTo>
                      <a:pt x="59" y="234"/>
                      <a:pt x="6" y="185"/>
                      <a:pt x="3" y="122"/>
                    </a:cubicBezTo>
                    <a:cubicBezTo>
                      <a:pt x="0" y="59"/>
                      <a:pt x="49" y="6"/>
                      <a:pt x="112" y="3"/>
                    </a:cubicBezTo>
                    <a:cubicBezTo>
                      <a:pt x="176" y="0"/>
                      <a:pt x="229" y="49"/>
                      <a:pt x="232" y="1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1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05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ïSlîďè">
              <a:extLst>
                <a:ext uri="{FF2B5EF4-FFF2-40B4-BE49-F238E27FC236}">
                  <a16:creationId xmlns:a16="http://schemas.microsoft.com/office/drawing/2014/main" xmlns="" id="{7D74A41F-BB22-4F6C-BBC9-DAF7652CD10A}"/>
                </a:ext>
              </a:extLst>
            </p:cNvPr>
            <p:cNvGrpSpPr/>
            <p:nvPr/>
          </p:nvGrpSpPr>
          <p:grpSpPr>
            <a:xfrm>
              <a:off x="673100" y="1810842"/>
              <a:ext cx="3210103" cy="1071838"/>
              <a:chOff x="673100" y="2270189"/>
              <a:chExt cx="3210103" cy="1071838"/>
            </a:xfrm>
          </p:grpSpPr>
          <p:sp>
            <p:nvSpPr>
              <p:cNvPr id="68" name="îślïdé">
                <a:extLst>
                  <a:ext uri="{FF2B5EF4-FFF2-40B4-BE49-F238E27FC236}">
                    <a16:creationId xmlns:a16="http://schemas.microsoft.com/office/drawing/2014/main" xmlns="" id="{DCED10F4-7F1A-4352-A1F9-9C4B7E32C08A}"/>
                  </a:ext>
                </a:extLst>
              </p:cNvPr>
              <p:cNvSpPr/>
              <p:nvPr/>
            </p:nvSpPr>
            <p:spPr bwMode="auto">
              <a:xfrm>
                <a:off x="673100" y="2756568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69" name="îsḷíḑé">
                <a:extLst>
                  <a:ext uri="{FF2B5EF4-FFF2-40B4-BE49-F238E27FC236}">
                    <a16:creationId xmlns:a16="http://schemas.microsoft.com/office/drawing/2014/main" xmlns="" id="{C4CDC33E-5CA3-490F-A689-0F949D605DB3}"/>
                  </a:ext>
                </a:extLst>
              </p:cNvPr>
              <p:cNvSpPr txBox="1"/>
              <p:nvPr/>
            </p:nvSpPr>
            <p:spPr bwMode="auto">
              <a:xfrm>
                <a:off x="673100" y="2270189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xmlns="" id="{70D15512-C13C-4670-98DF-B0951DEB0390}"/>
                  </a:ext>
                </a:extLst>
              </p:cNvPr>
              <p:cNvCxnSpPr/>
              <p:nvPr/>
            </p:nvCxnSpPr>
            <p:spPr>
              <a:xfrm>
                <a:off x="673100" y="2756567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ïś1iďé">
                <a:extLst>
                  <a:ext uri="{FF2B5EF4-FFF2-40B4-BE49-F238E27FC236}">
                    <a16:creationId xmlns:a16="http://schemas.microsoft.com/office/drawing/2014/main" xmlns="" id="{F2F422A9-6B80-4CD6-BAA4-A92848C3E44F}"/>
                  </a:ext>
                </a:extLst>
              </p:cNvPr>
              <p:cNvSpPr/>
              <p:nvPr/>
            </p:nvSpPr>
            <p:spPr bwMode="auto">
              <a:xfrm>
                <a:off x="3546567" y="2413000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" name="îşliďè">
              <a:extLst>
                <a:ext uri="{FF2B5EF4-FFF2-40B4-BE49-F238E27FC236}">
                  <a16:creationId xmlns:a16="http://schemas.microsoft.com/office/drawing/2014/main" xmlns="" id="{2EDD9115-626A-4F4B-99B9-1C68B7C2763B}"/>
                </a:ext>
              </a:extLst>
            </p:cNvPr>
            <p:cNvGrpSpPr/>
            <p:nvPr/>
          </p:nvGrpSpPr>
          <p:grpSpPr>
            <a:xfrm>
              <a:off x="673100" y="3102631"/>
              <a:ext cx="3210103" cy="1071838"/>
              <a:chOff x="673100" y="2270189"/>
              <a:chExt cx="3210103" cy="1071838"/>
            </a:xfrm>
          </p:grpSpPr>
          <p:sp>
            <p:nvSpPr>
              <p:cNvPr id="64" name="íŝḷïḓê">
                <a:extLst>
                  <a:ext uri="{FF2B5EF4-FFF2-40B4-BE49-F238E27FC236}">
                    <a16:creationId xmlns:a16="http://schemas.microsoft.com/office/drawing/2014/main" xmlns="" id="{2C099BFF-7E31-45EB-8B63-581329C687AE}"/>
                  </a:ext>
                </a:extLst>
              </p:cNvPr>
              <p:cNvSpPr/>
              <p:nvPr/>
            </p:nvSpPr>
            <p:spPr bwMode="auto">
              <a:xfrm>
                <a:off x="673100" y="2756568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65" name="ïs1iďè">
                <a:extLst>
                  <a:ext uri="{FF2B5EF4-FFF2-40B4-BE49-F238E27FC236}">
                    <a16:creationId xmlns:a16="http://schemas.microsoft.com/office/drawing/2014/main" xmlns="" id="{8FD7E1D0-CE78-4443-8094-41F70D2FEB9F}"/>
                  </a:ext>
                </a:extLst>
              </p:cNvPr>
              <p:cNvSpPr txBox="1"/>
              <p:nvPr/>
            </p:nvSpPr>
            <p:spPr bwMode="auto">
              <a:xfrm>
                <a:off x="673100" y="2270189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1FDB7D81-E4F1-4216-804A-853AA82FAE8A}"/>
                  </a:ext>
                </a:extLst>
              </p:cNvPr>
              <p:cNvCxnSpPr/>
              <p:nvPr/>
            </p:nvCxnSpPr>
            <p:spPr>
              <a:xfrm>
                <a:off x="673100" y="2756567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iṥḻíďè">
                <a:extLst>
                  <a:ext uri="{FF2B5EF4-FFF2-40B4-BE49-F238E27FC236}">
                    <a16:creationId xmlns:a16="http://schemas.microsoft.com/office/drawing/2014/main" xmlns="" id="{EC958F0F-0984-4B60-83D4-AA554C27E3DF}"/>
                  </a:ext>
                </a:extLst>
              </p:cNvPr>
              <p:cNvSpPr/>
              <p:nvPr/>
            </p:nvSpPr>
            <p:spPr bwMode="auto">
              <a:xfrm>
                <a:off x="3546567" y="2413000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4" name="ïṩľíďè">
              <a:extLst>
                <a:ext uri="{FF2B5EF4-FFF2-40B4-BE49-F238E27FC236}">
                  <a16:creationId xmlns:a16="http://schemas.microsoft.com/office/drawing/2014/main" xmlns="" id="{687093A2-3E8E-4BBF-B0D6-9D8096DA5B2F}"/>
                </a:ext>
              </a:extLst>
            </p:cNvPr>
            <p:cNvGrpSpPr/>
            <p:nvPr/>
          </p:nvGrpSpPr>
          <p:grpSpPr>
            <a:xfrm>
              <a:off x="673100" y="4394420"/>
              <a:ext cx="3210103" cy="1071838"/>
              <a:chOff x="673100" y="2270189"/>
              <a:chExt cx="3210103" cy="1071838"/>
            </a:xfrm>
          </p:grpSpPr>
          <p:sp>
            <p:nvSpPr>
              <p:cNvPr id="60" name="îsļïḍe">
                <a:extLst>
                  <a:ext uri="{FF2B5EF4-FFF2-40B4-BE49-F238E27FC236}">
                    <a16:creationId xmlns:a16="http://schemas.microsoft.com/office/drawing/2014/main" xmlns="" id="{D5AF5AF4-1F3D-4B99-8802-981C4CFF2734}"/>
                  </a:ext>
                </a:extLst>
              </p:cNvPr>
              <p:cNvSpPr/>
              <p:nvPr/>
            </p:nvSpPr>
            <p:spPr bwMode="auto">
              <a:xfrm>
                <a:off x="673100" y="2756568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61" name="îṧľiḋè">
                <a:extLst>
                  <a:ext uri="{FF2B5EF4-FFF2-40B4-BE49-F238E27FC236}">
                    <a16:creationId xmlns:a16="http://schemas.microsoft.com/office/drawing/2014/main" xmlns="" id="{CB3794A7-D09A-4A8B-978B-18E869489CBC}"/>
                  </a:ext>
                </a:extLst>
              </p:cNvPr>
              <p:cNvSpPr txBox="1"/>
              <p:nvPr/>
            </p:nvSpPr>
            <p:spPr bwMode="auto">
              <a:xfrm>
                <a:off x="673100" y="2270189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23005714-AEB9-45C7-957F-A2E4DD25BC5A}"/>
                  </a:ext>
                </a:extLst>
              </p:cNvPr>
              <p:cNvCxnSpPr/>
              <p:nvPr/>
            </p:nvCxnSpPr>
            <p:spPr>
              <a:xfrm>
                <a:off x="673100" y="2756567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iṥļïďe">
                <a:extLst>
                  <a:ext uri="{FF2B5EF4-FFF2-40B4-BE49-F238E27FC236}">
                    <a16:creationId xmlns:a16="http://schemas.microsoft.com/office/drawing/2014/main" xmlns="" id="{5EDAD3A8-199B-4E87-B891-8C7DACA32EE2}"/>
                  </a:ext>
                </a:extLst>
              </p:cNvPr>
              <p:cNvSpPr/>
              <p:nvPr/>
            </p:nvSpPr>
            <p:spPr bwMode="auto">
              <a:xfrm>
                <a:off x="3546567" y="2413000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" name="îslíḑê">
              <a:extLst>
                <a:ext uri="{FF2B5EF4-FFF2-40B4-BE49-F238E27FC236}">
                  <a16:creationId xmlns:a16="http://schemas.microsoft.com/office/drawing/2014/main" xmlns="" id="{5092B187-A1F3-4019-91CE-50AE67D3855B}"/>
                </a:ext>
              </a:extLst>
            </p:cNvPr>
            <p:cNvGrpSpPr/>
            <p:nvPr/>
          </p:nvGrpSpPr>
          <p:grpSpPr>
            <a:xfrm>
              <a:off x="8298514" y="1810842"/>
              <a:ext cx="3221974" cy="1071838"/>
              <a:chOff x="8298514" y="2224182"/>
              <a:chExt cx="3221974" cy="1071838"/>
            </a:xfrm>
          </p:grpSpPr>
          <p:sp>
            <p:nvSpPr>
              <p:cNvPr id="56" name="iŝľídê">
                <a:extLst>
                  <a:ext uri="{FF2B5EF4-FFF2-40B4-BE49-F238E27FC236}">
                    <a16:creationId xmlns:a16="http://schemas.microsoft.com/office/drawing/2014/main" xmlns="" id="{720C07E2-3300-4E9A-B4B0-CF48D8A77370}"/>
                  </a:ext>
                </a:extLst>
              </p:cNvPr>
              <p:cNvSpPr/>
              <p:nvPr/>
            </p:nvSpPr>
            <p:spPr bwMode="auto">
              <a:xfrm>
                <a:off x="8310385" y="271056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57" name="îṡ1îḍe">
                <a:extLst>
                  <a:ext uri="{FF2B5EF4-FFF2-40B4-BE49-F238E27FC236}">
                    <a16:creationId xmlns:a16="http://schemas.microsoft.com/office/drawing/2014/main" xmlns="" id="{CCDA3479-977F-432C-8121-B5CB70E80043}"/>
                  </a:ext>
                </a:extLst>
              </p:cNvPr>
              <p:cNvSpPr txBox="1"/>
              <p:nvPr/>
            </p:nvSpPr>
            <p:spPr bwMode="auto">
              <a:xfrm>
                <a:off x="8310385" y="2224182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3FCD3AD8-AE3F-47DA-85C1-7FDCDA2DB863}"/>
                  </a:ext>
                </a:extLst>
              </p:cNvPr>
              <p:cNvCxnSpPr/>
              <p:nvPr/>
            </p:nvCxnSpPr>
            <p:spPr>
              <a:xfrm>
                <a:off x="8310385" y="2710560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ïṥľîḑê">
                <a:extLst>
                  <a:ext uri="{FF2B5EF4-FFF2-40B4-BE49-F238E27FC236}">
                    <a16:creationId xmlns:a16="http://schemas.microsoft.com/office/drawing/2014/main" xmlns="" id="{5EF9D9DB-78AC-430A-897F-5C6BCC1DF64B}"/>
                  </a:ext>
                </a:extLst>
              </p:cNvPr>
              <p:cNvSpPr/>
              <p:nvPr/>
            </p:nvSpPr>
            <p:spPr bwMode="auto">
              <a:xfrm>
                <a:off x="8298514" y="2366993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6" name="íšlíḋê">
              <a:extLst>
                <a:ext uri="{FF2B5EF4-FFF2-40B4-BE49-F238E27FC236}">
                  <a16:creationId xmlns:a16="http://schemas.microsoft.com/office/drawing/2014/main" xmlns="" id="{2F6F2F97-AD7C-4013-8E3C-87EE5971A891}"/>
                </a:ext>
              </a:extLst>
            </p:cNvPr>
            <p:cNvGrpSpPr/>
            <p:nvPr/>
          </p:nvGrpSpPr>
          <p:grpSpPr>
            <a:xfrm>
              <a:off x="8298514" y="3102631"/>
              <a:ext cx="3221974" cy="1071838"/>
              <a:chOff x="8298514" y="3515971"/>
              <a:chExt cx="3221974" cy="1071838"/>
            </a:xfrm>
          </p:grpSpPr>
          <p:sp>
            <p:nvSpPr>
              <p:cNvPr id="52" name="iṣľïḍê">
                <a:extLst>
                  <a:ext uri="{FF2B5EF4-FFF2-40B4-BE49-F238E27FC236}">
                    <a16:creationId xmlns:a16="http://schemas.microsoft.com/office/drawing/2014/main" xmlns="" id="{F4970718-FE64-452A-95A7-635567DBA994}"/>
                  </a:ext>
                </a:extLst>
              </p:cNvPr>
              <p:cNvSpPr/>
              <p:nvPr/>
            </p:nvSpPr>
            <p:spPr bwMode="auto">
              <a:xfrm>
                <a:off x="8310385" y="4002350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53" name="íṣḻîdè">
                <a:extLst>
                  <a:ext uri="{FF2B5EF4-FFF2-40B4-BE49-F238E27FC236}">
                    <a16:creationId xmlns:a16="http://schemas.microsoft.com/office/drawing/2014/main" xmlns="" id="{20289BAE-9A69-4102-B34F-0603DF10EFF0}"/>
                  </a:ext>
                </a:extLst>
              </p:cNvPr>
              <p:cNvSpPr txBox="1"/>
              <p:nvPr/>
            </p:nvSpPr>
            <p:spPr bwMode="auto">
              <a:xfrm>
                <a:off x="8310385" y="3515971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F07F5826-BF52-44C9-8E83-CC30477C7240}"/>
                  </a:ext>
                </a:extLst>
              </p:cNvPr>
              <p:cNvCxnSpPr/>
              <p:nvPr/>
            </p:nvCxnSpPr>
            <p:spPr>
              <a:xfrm>
                <a:off x="8310385" y="4002349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îsļïḋè">
                <a:extLst>
                  <a:ext uri="{FF2B5EF4-FFF2-40B4-BE49-F238E27FC236}">
                    <a16:creationId xmlns:a16="http://schemas.microsoft.com/office/drawing/2014/main" xmlns="" id="{7FE5D3DF-CE90-4407-A7DC-926FCD7B6C6D}"/>
                  </a:ext>
                </a:extLst>
              </p:cNvPr>
              <p:cNvSpPr/>
              <p:nvPr/>
            </p:nvSpPr>
            <p:spPr bwMode="auto">
              <a:xfrm>
                <a:off x="8298514" y="3658782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ïślîḑe">
              <a:extLst>
                <a:ext uri="{FF2B5EF4-FFF2-40B4-BE49-F238E27FC236}">
                  <a16:creationId xmlns:a16="http://schemas.microsoft.com/office/drawing/2014/main" xmlns="" id="{CA42BCE8-319B-45B1-9F6A-3E7BC11CF5BE}"/>
                </a:ext>
              </a:extLst>
            </p:cNvPr>
            <p:cNvGrpSpPr/>
            <p:nvPr/>
          </p:nvGrpSpPr>
          <p:grpSpPr>
            <a:xfrm>
              <a:off x="8298514" y="4394420"/>
              <a:ext cx="3221974" cy="1071838"/>
              <a:chOff x="8298514" y="4807760"/>
              <a:chExt cx="3221974" cy="1071838"/>
            </a:xfrm>
          </p:grpSpPr>
          <p:sp>
            <p:nvSpPr>
              <p:cNvPr id="48" name="ï$1îḋê">
                <a:extLst>
                  <a:ext uri="{FF2B5EF4-FFF2-40B4-BE49-F238E27FC236}">
                    <a16:creationId xmlns:a16="http://schemas.microsoft.com/office/drawing/2014/main" xmlns="" id="{1049E88D-003A-4BD9-9595-C9EE953F64B6}"/>
                  </a:ext>
                </a:extLst>
              </p:cNvPr>
              <p:cNvSpPr/>
              <p:nvPr/>
            </p:nvSpPr>
            <p:spPr bwMode="auto">
              <a:xfrm>
                <a:off x="8310385" y="5294139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9" name="ïSľíḍé">
                <a:extLst>
                  <a:ext uri="{FF2B5EF4-FFF2-40B4-BE49-F238E27FC236}">
                    <a16:creationId xmlns:a16="http://schemas.microsoft.com/office/drawing/2014/main" xmlns="" id="{50006C7D-7016-4579-9FB8-3A385796680C}"/>
                  </a:ext>
                </a:extLst>
              </p:cNvPr>
              <p:cNvSpPr txBox="1"/>
              <p:nvPr/>
            </p:nvSpPr>
            <p:spPr bwMode="auto">
              <a:xfrm>
                <a:off x="8310385" y="4807760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BDBC18E5-2745-4FDB-8257-03D9F9200A2B}"/>
                  </a:ext>
                </a:extLst>
              </p:cNvPr>
              <p:cNvCxnSpPr/>
              <p:nvPr/>
            </p:nvCxnSpPr>
            <p:spPr>
              <a:xfrm>
                <a:off x="8310385" y="5294138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iś1ïďè">
                <a:extLst>
                  <a:ext uri="{FF2B5EF4-FFF2-40B4-BE49-F238E27FC236}">
                    <a16:creationId xmlns:a16="http://schemas.microsoft.com/office/drawing/2014/main" xmlns="" id="{F198D150-F647-487F-AB45-41A3BD652B9F}"/>
                  </a:ext>
                </a:extLst>
              </p:cNvPr>
              <p:cNvSpPr/>
              <p:nvPr/>
            </p:nvSpPr>
            <p:spPr bwMode="auto">
              <a:xfrm>
                <a:off x="8298514" y="4950571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589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27BF20D-05E8-4086-8D02-E75F3E0EF7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ïSļïḋé">
              <a:extLst>
                <a:ext uri="{FF2B5EF4-FFF2-40B4-BE49-F238E27FC236}">
                  <a16:creationId xmlns:a16="http://schemas.microsoft.com/office/drawing/2014/main" xmlns="" id="{10A26F12-2E40-4933-B707-F45AC912A411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líḋê">
              <a:extLst>
                <a:ext uri="{FF2B5EF4-FFF2-40B4-BE49-F238E27FC236}">
                  <a16:creationId xmlns:a16="http://schemas.microsoft.com/office/drawing/2014/main" xmlns="" id="{8AC60673-8EF1-4992-81C5-AE262F9BDBB8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ïḋè">
              <a:extLst>
                <a:ext uri="{FF2B5EF4-FFF2-40B4-BE49-F238E27FC236}">
                  <a16:creationId xmlns:a16="http://schemas.microsoft.com/office/drawing/2014/main" xmlns="" id="{98DA05B1-0B9A-4D5B-AABF-27EA62CE284B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ṩ1îḓé">
              <a:extLst>
                <a:ext uri="{FF2B5EF4-FFF2-40B4-BE49-F238E27FC236}">
                  <a16:creationId xmlns:a16="http://schemas.microsoft.com/office/drawing/2014/main" xmlns="" id="{0BF9BC92-AB7C-42D3-80AE-6563A9F0F9E2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ṣļïḍé">
                <a:extLst>
                  <a:ext uri="{FF2B5EF4-FFF2-40B4-BE49-F238E27FC236}">
                    <a16:creationId xmlns:a16="http://schemas.microsoft.com/office/drawing/2014/main" xmlns="" id="{B157A98D-C948-45CE-B28B-543956932C5A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ṡļiḑè">
                <a:extLst>
                  <a:ext uri="{FF2B5EF4-FFF2-40B4-BE49-F238E27FC236}">
                    <a16:creationId xmlns:a16="http://schemas.microsoft.com/office/drawing/2014/main" xmlns="" id="{D1A0EC33-2081-441F-9BC2-EDA28B8B37CC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$1idê">
              <a:extLst>
                <a:ext uri="{FF2B5EF4-FFF2-40B4-BE49-F238E27FC236}">
                  <a16:creationId xmlns:a16="http://schemas.microsoft.com/office/drawing/2014/main" xmlns="" id="{91534D19-EA27-4596-B5CA-4CE1A85E24D7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ḷiḍè">
              <a:extLst>
                <a:ext uri="{FF2B5EF4-FFF2-40B4-BE49-F238E27FC236}">
                  <a16:creationId xmlns:a16="http://schemas.microsoft.com/office/drawing/2014/main" xmlns="" id="{8B05BBEB-292E-40D3-AC72-BDCD744EBB05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liḍê">
              <a:extLst>
                <a:ext uri="{FF2B5EF4-FFF2-40B4-BE49-F238E27FC236}">
                  <a16:creationId xmlns:a16="http://schemas.microsoft.com/office/drawing/2014/main" xmlns="" id="{9CF5797D-7BE2-4288-A14C-6142F88B5C51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îŝlíďe">
              <a:extLst>
                <a:ext uri="{FF2B5EF4-FFF2-40B4-BE49-F238E27FC236}">
                  <a16:creationId xmlns:a16="http://schemas.microsoft.com/office/drawing/2014/main" xmlns="" id="{B61C2ABE-79D4-40E4-912A-546B7BCC0901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ṩľíḓê">
                <a:extLst>
                  <a:ext uri="{FF2B5EF4-FFF2-40B4-BE49-F238E27FC236}">
                    <a16:creationId xmlns:a16="http://schemas.microsoft.com/office/drawing/2014/main" xmlns="" id="{3B92A965-2325-4E8F-A929-498A62E368A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ļïḓê">
                <a:extLst>
                  <a:ext uri="{FF2B5EF4-FFF2-40B4-BE49-F238E27FC236}">
                    <a16:creationId xmlns:a16="http://schemas.microsoft.com/office/drawing/2014/main" xmlns="" id="{76AD485B-278E-44B0-84FF-8B9A60232D90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ṣ1ïḑe">
              <a:extLst>
                <a:ext uri="{FF2B5EF4-FFF2-40B4-BE49-F238E27FC236}">
                  <a16:creationId xmlns:a16="http://schemas.microsoft.com/office/drawing/2014/main" xmlns="" id="{2BD6BA5D-DC0D-4C20-A86A-499C68C03EDB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iḓé">
              <a:extLst>
                <a:ext uri="{FF2B5EF4-FFF2-40B4-BE49-F238E27FC236}">
                  <a16:creationId xmlns:a16="http://schemas.microsoft.com/office/drawing/2014/main" xmlns="" id="{D0CA0BE7-8C3B-4C6D-B7C9-8338E096D756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lide">
              <a:extLst>
                <a:ext uri="{FF2B5EF4-FFF2-40B4-BE49-F238E27FC236}">
                  <a16:creationId xmlns:a16="http://schemas.microsoft.com/office/drawing/2014/main" xmlns="" id="{C4668D80-E7D3-4BE5-9518-1ADF2A3A90C9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ísḷiḋê">
              <a:extLst>
                <a:ext uri="{FF2B5EF4-FFF2-40B4-BE49-F238E27FC236}">
                  <a16:creationId xmlns:a16="http://schemas.microsoft.com/office/drawing/2014/main" xmlns="" id="{EF3F7648-C892-4AD8-A084-BA826095A567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ísḻîďe">
                <a:extLst>
                  <a:ext uri="{FF2B5EF4-FFF2-40B4-BE49-F238E27FC236}">
                    <a16:creationId xmlns:a16="http://schemas.microsoft.com/office/drawing/2014/main" xmlns="" id="{A26DF43E-AA4C-484C-A47F-5F41BAF7AE06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ṩļíḍê">
                <a:extLst>
                  <a:ext uri="{FF2B5EF4-FFF2-40B4-BE49-F238E27FC236}">
                    <a16:creationId xmlns:a16="http://schemas.microsoft.com/office/drawing/2014/main" xmlns="" id="{89D9B126-2EAF-42E6-925B-8874D9474FAE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íśḻïdê">
              <a:extLst>
                <a:ext uri="{FF2B5EF4-FFF2-40B4-BE49-F238E27FC236}">
                  <a16:creationId xmlns:a16="http://schemas.microsoft.com/office/drawing/2014/main" xmlns="" id="{55551667-386F-4C7E-8B1A-76EDAC0EDB9C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ḷiḍê">
              <a:extLst>
                <a:ext uri="{FF2B5EF4-FFF2-40B4-BE49-F238E27FC236}">
                  <a16:creationId xmlns:a16="http://schemas.microsoft.com/office/drawing/2014/main" xmlns="" id="{3EF3C2DA-7059-4F9C-ADBE-D18DD9B34783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ïḓè">
              <a:extLst>
                <a:ext uri="{FF2B5EF4-FFF2-40B4-BE49-F238E27FC236}">
                  <a16:creationId xmlns:a16="http://schemas.microsoft.com/office/drawing/2014/main" xmlns="" id="{38F9648D-D9F7-4EBF-9B20-5BCD64943B07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îSļiḓê">
              <a:extLst>
                <a:ext uri="{FF2B5EF4-FFF2-40B4-BE49-F238E27FC236}">
                  <a16:creationId xmlns:a16="http://schemas.microsoft.com/office/drawing/2014/main" xmlns="" id="{1548FBFC-0825-43BD-96D0-C86A62036F18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ṥ1íḑé">
                <a:extLst>
                  <a:ext uri="{FF2B5EF4-FFF2-40B4-BE49-F238E27FC236}">
                    <a16:creationId xmlns:a16="http://schemas.microsoft.com/office/drawing/2014/main" xmlns="" id="{F06F497B-4978-43AE-AC9E-BC6FCC92E59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ïďe">
                <a:extLst>
                  <a:ext uri="{FF2B5EF4-FFF2-40B4-BE49-F238E27FC236}">
                    <a16:creationId xmlns:a16="http://schemas.microsoft.com/office/drawing/2014/main" xmlns="" id="{D3BEBFB3-F752-4CC8-8AE3-91D8B4E74050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919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23" name="206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42123"/>
            <a:ext cx="10544874" cy="5001502"/>
            <a:chOff x="673101" y="1142123"/>
            <a:chExt cx="10544874" cy="5001502"/>
          </a:xfrm>
        </p:grpSpPr>
        <p:sp>
          <p:nvSpPr>
            <p:cNvPr id="24" name="î$1iḓè">
              <a:extLst>
                <a:ext uri="{FF2B5EF4-FFF2-40B4-BE49-F238E27FC236}">
                  <a16:creationId xmlns:a16="http://schemas.microsoft.com/office/drawing/2014/main" xmlns="" id="{46F5D577-2D96-4868-BB70-E48066C0C1C8}"/>
                </a:ext>
              </a:extLst>
            </p:cNvPr>
            <p:cNvSpPr txBox="1"/>
            <p:nvPr/>
          </p:nvSpPr>
          <p:spPr>
            <a:xfrm>
              <a:off x="673103" y="2645782"/>
              <a:ext cx="36067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5" name="íşľîďè">
              <a:extLst>
                <a:ext uri="{FF2B5EF4-FFF2-40B4-BE49-F238E27FC236}">
                  <a16:creationId xmlns:a16="http://schemas.microsoft.com/office/drawing/2014/main" xmlns="" id="{ACAE8512-EB3A-4794-8CD4-B138E95015A9}"/>
                </a:ext>
              </a:extLst>
            </p:cNvPr>
            <p:cNvSpPr txBox="1"/>
            <p:nvPr/>
          </p:nvSpPr>
          <p:spPr>
            <a:xfrm>
              <a:off x="673101" y="3359901"/>
              <a:ext cx="3606799" cy="10559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ADDC47AE-CA97-4C90-9CC2-BB73CE44A13E}"/>
                </a:ext>
              </a:extLst>
            </p:cNvPr>
            <p:cNvCxnSpPr/>
            <p:nvPr/>
          </p:nvCxnSpPr>
          <p:spPr>
            <a:xfrm>
              <a:off x="4685691" y="1142123"/>
              <a:ext cx="0" cy="500150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îṧ1ídê">
              <a:extLst>
                <a:ext uri="{FF2B5EF4-FFF2-40B4-BE49-F238E27FC236}">
                  <a16:creationId xmlns:a16="http://schemas.microsoft.com/office/drawing/2014/main" xmlns="" id="{7A9AA9D3-B5F1-47ED-A880-9541ABD61D59}"/>
                </a:ext>
              </a:extLst>
            </p:cNvPr>
            <p:cNvGrpSpPr/>
            <p:nvPr/>
          </p:nvGrpSpPr>
          <p:grpSpPr>
            <a:xfrm>
              <a:off x="49649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37" name="îṥ1ïdê">
                <a:extLst>
                  <a:ext uri="{FF2B5EF4-FFF2-40B4-BE49-F238E27FC236}">
                    <a16:creationId xmlns:a16="http://schemas.microsoft.com/office/drawing/2014/main" xmlns="" id="{2A753CCD-6336-4AA0-BD55-38B671D3B7FE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41" name="ï$ļiďê">
                  <a:extLst>
                    <a:ext uri="{FF2B5EF4-FFF2-40B4-BE49-F238E27FC236}">
                      <a16:creationId xmlns:a16="http://schemas.microsoft.com/office/drawing/2014/main" xmlns="" id="{F87AA0E3-3D2D-4E52-97DD-4607FBC50094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" name="íŝľíḋe">
                  <a:extLst>
                    <a:ext uri="{FF2B5EF4-FFF2-40B4-BE49-F238E27FC236}">
                      <a16:creationId xmlns:a16="http://schemas.microsoft.com/office/drawing/2014/main" xmlns="" id="{37610852-77C6-4478-BB45-10E15FC79FE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" name="iśḷídé">
                  <a:extLst>
                    <a:ext uri="{FF2B5EF4-FFF2-40B4-BE49-F238E27FC236}">
                      <a16:creationId xmlns:a16="http://schemas.microsoft.com/office/drawing/2014/main" xmlns="" id="{692EB5E5-5B79-4B72-86EC-34723D798107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4" name="iṡḷíḓé">
                  <a:extLst>
                    <a:ext uri="{FF2B5EF4-FFF2-40B4-BE49-F238E27FC236}">
                      <a16:creationId xmlns:a16="http://schemas.microsoft.com/office/drawing/2014/main" xmlns="" id="{196FDD83-5F04-40F5-8CDC-AD4430332D95}"/>
                    </a:ext>
                  </a:extLst>
                </p:cNvPr>
                <p:cNvSpPr/>
                <p:nvPr/>
              </p:nvSpPr>
              <p:spPr bwMode="auto">
                <a:xfrm>
                  <a:off x="1378448" y="2464468"/>
                  <a:ext cx="344495" cy="358139"/>
                </a:xfrm>
                <a:custGeom>
                  <a:avLst/>
                  <a:gdLst>
                    <a:gd name="connsiteX0" fmla="*/ 466115 w 584423"/>
                    <a:gd name="connsiteY0" fmla="*/ 268189 h 607568"/>
                    <a:gd name="connsiteX1" fmla="*/ 479022 w 584423"/>
                    <a:gd name="connsiteY1" fmla="*/ 270337 h 607568"/>
                    <a:gd name="connsiteX2" fmla="*/ 502991 w 584423"/>
                    <a:gd name="connsiteY2" fmla="*/ 288288 h 607568"/>
                    <a:gd name="connsiteX3" fmla="*/ 527113 w 584423"/>
                    <a:gd name="connsiteY3" fmla="*/ 270337 h 607568"/>
                    <a:gd name="connsiteX4" fmla="*/ 539866 w 584423"/>
                    <a:gd name="connsiteY4" fmla="*/ 268189 h 607568"/>
                    <a:gd name="connsiteX5" fmla="*/ 552004 w 584423"/>
                    <a:gd name="connsiteY5" fmla="*/ 271871 h 607568"/>
                    <a:gd name="connsiteX6" fmla="*/ 584423 w 584423"/>
                    <a:gd name="connsiteY6" fmla="*/ 316826 h 607568"/>
                    <a:gd name="connsiteX7" fmla="*/ 584423 w 584423"/>
                    <a:gd name="connsiteY7" fmla="*/ 389092 h 607568"/>
                    <a:gd name="connsiteX8" fmla="*/ 582118 w 584423"/>
                    <a:gd name="connsiteY8" fmla="*/ 396917 h 607568"/>
                    <a:gd name="connsiteX9" fmla="*/ 557842 w 584423"/>
                    <a:gd name="connsiteY9" fmla="*/ 433894 h 607568"/>
                    <a:gd name="connsiteX10" fmla="*/ 557842 w 584423"/>
                    <a:gd name="connsiteY10" fmla="*/ 530708 h 607568"/>
                    <a:gd name="connsiteX11" fmla="*/ 543553 w 584423"/>
                    <a:gd name="connsiteY11" fmla="*/ 544977 h 607568"/>
                    <a:gd name="connsiteX12" fmla="*/ 462428 w 584423"/>
                    <a:gd name="connsiteY12" fmla="*/ 544977 h 607568"/>
                    <a:gd name="connsiteX13" fmla="*/ 448139 w 584423"/>
                    <a:gd name="connsiteY13" fmla="*/ 530708 h 607568"/>
                    <a:gd name="connsiteX14" fmla="*/ 448139 w 584423"/>
                    <a:gd name="connsiteY14" fmla="*/ 433894 h 607568"/>
                    <a:gd name="connsiteX15" fmla="*/ 423863 w 584423"/>
                    <a:gd name="connsiteY15" fmla="*/ 396917 h 607568"/>
                    <a:gd name="connsiteX16" fmla="*/ 421558 w 584423"/>
                    <a:gd name="connsiteY16" fmla="*/ 389092 h 607568"/>
                    <a:gd name="connsiteX17" fmla="*/ 421558 w 584423"/>
                    <a:gd name="connsiteY17" fmla="*/ 316826 h 607568"/>
                    <a:gd name="connsiteX18" fmla="*/ 453977 w 584423"/>
                    <a:gd name="connsiteY18" fmla="*/ 271871 h 607568"/>
                    <a:gd name="connsiteX19" fmla="*/ 466115 w 584423"/>
                    <a:gd name="connsiteY19" fmla="*/ 268189 h 607568"/>
                    <a:gd name="connsiteX20" fmla="*/ 44557 w 584423"/>
                    <a:gd name="connsiteY20" fmla="*/ 268189 h 607568"/>
                    <a:gd name="connsiteX21" fmla="*/ 57310 w 584423"/>
                    <a:gd name="connsiteY21" fmla="*/ 270337 h 607568"/>
                    <a:gd name="connsiteX22" fmla="*/ 81432 w 584423"/>
                    <a:gd name="connsiteY22" fmla="*/ 288288 h 607568"/>
                    <a:gd name="connsiteX23" fmla="*/ 105401 w 584423"/>
                    <a:gd name="connsiteY23" fmla="*/ 270337 h 607568"/>
                    <a:gd name="connsiteX24" fmla="*/ 118308 w 584423"/>
                    <a:gd name="connsiteY24" fmla="*/ 268189 h 607568"/>
                    <a:gd name="connsiteX25" fmla="*/ 130446 w 584423"/>
                    <a:gd name="connsiteY25" fmla="*/ 271871 h 607568"/>
                    <a:gd name="connsiteX26" fmla="*/ 162865 w 584423"/>
                    <a:gd name="connsiteY26" fmla="*/ 316826 h 607568"/>
                    <a:gd name="connsiteX27" fmla="*/ 162865 w 584423"/>
                    <a:gd name="connsiteY27" fmla="*/ 389092 h 607568"/>
                    <a:gd name="connsiteX28" fmla="*/ 160560 w 584423"/>
                    <a:gd name="connsiteY28" fmla="*/ 396917 h 607568"/>
                    <a:gd name="connsiteX29" fmla="*/ 136284 w 584423"/>
                    <a:gd name="connsiteY29" fmla="*/ 433894 h 607568"/>
                    <a:gd name="connsiteX30" fmla="*/ 136284 w 584423"/>
                    <a:gd name="connsiteY30" fmla="*/ 530708 h 607568"/>
                    <a:gd name="connsiteX31" fmla="*/ 121995 w 584423"/>
                    <a:gd name="connsiteY31" fmla="*/ 544977 h 607568"/>
                    <a:gd name="connsiteX32" fmla="*/ 40870 w 584423"/>
                    <a:gd name="connsiteY32" fmla="*/ 544977 h 607568"/>
                    <a:gd name="connsiteX33" fmla="*/ 26581 w 584423"/>
                    <a:gd name="connsiteY33" fmla="*/ 530708 h 607568"/>
                    <a:gd name="connsiteX34" fmla="*/ 26581 w 584423"/>
                    <a:gd name="connsiteY34" fmla="*/ 433894 h 607568"/>
                    <a:gd name="connsiteX35" fmla="*/ 2305 w 584423"/>
                    <a:gd name="connsiteY35" fmla="*/ 396917 h 607568"/>
                    <a:gd name="connsiteX36" fmla="*/ 0 w 584423"/>
                    <a:gd name="connsiteY36" fmla="*/ 389092 h 607568"/>
                    <a:gd name="connsiteX37" fmla="*/ 0 w 584423"/>
                    <a:gd name="connsiteY37" fmla="*/ 316826 h 607568"/>
                    <a:gd name="connsiteX38" fmla="*/ 32419 w 584423"/>
                    <a:gd name="connsiteY38" fmla="*/ 271871 h 607568"/>
                    <a:gd name="connsiteX39" fmla="*/ 44557 w 584423"/>
                    <a:gd name="connsiteY39" fmla="*/ 268189 h 607568"/>
                    <a:gd name="connsiteX40" fmla="*/ 283757 w 584423"/>
                    <a:gd name="connsiteY40" fmla="*/ 227644 h 607568"/>
                    <a:gd name="connsiteX41" fmla="*/ 300667 w 584423"/>
                    <a:gd name="connsiteY41" fmla="*/ 227644 h 607568"/>
                    <a:gd name="connsiteX42" fmla="*/ 306663 w 584423"/>
                    <a:gd name="connsiteY42" fmla="*/ 230253 h 607568"/>
                    <a:gd name="connsiteX43" fmla="*/ 307739 w 584423"/>
                    <a:gd name="connsiteY43" fmla="*/ 239459 h 607568"/>
                    <a:gd name="connsiteX44" fmla="*/ 298669 w 584423"/>
                    <a:gd name="connsiteY44" fmla="*/ 252962 h 607568"/>
                    <a:gd name="connsiteX45" fmla="*/ 302973 w 584423"/>
                    <a:gd name="connsiteY45" fmla="*/ 288561 h 607568"/>
                    <a:gd name="connsiteX46" fmla="*/ 294672 w 584423"/>
                    <a:gd name="connsiteY46" fmla="*/ 310810 h 607568"/>
                    <a:gd name="connsiteX47" fmla="*/ 289752 w 584423"/>
                    <a:gd name="connsiteY47" fmla="*/ 310810 h 607568"/>
                    <a:gd name="connsiteX48" fmla="*/ 281451 w 584423"/>
                    <a:gd name="connsiteY48" fmla="*/ 288561 h 607568"/>
                    <a:gd name="connsiteX49" fmla="*/ 285755 w 584423"/>
                    <a:gd name="connsiteY49" fmla="*/ 252962 h 607568"/>
                    <a:gd name="connsiteX50" fmla="*/ 276685 w 584423"/>
                    <a:gd name="connsiteY50" fmla="*/ 239459 h 607568"/>
                    <a:gd name="connsiteX51" fmla="*/ 277761 w 584423"/>
                    <a:gd name="connsiteY51" fmla="*/ 230253 h 607568"/>
                    <a:gd name="connsiteX52" fmla="*/ 283757 w 584423"/>
                    <a:gd name="connsiteY52" fmla="*/ 227644 h 607568"/>
                    <a:gd name="connsiteX53" fmla="*/ 243694 w 584423"/>
                    <a:gd name="connsiteY53" fmla="*/ 226776 h 607568"/>
                    <a:gd name="connsiteX54" fmla="*/ 248918 w 584423"/>
                    <a:gd name="connsiteY54" fmla="*/ 230304 h 607568"/>
                    <a:gd name="connsiteX55" fmla="*/ 285947 w 584423"/>
                    <a:gd name="connsiteY55" fmla="*/ 331870 h 607568"/>
                    <a:gd name="connsiteX56" fmla="*/ 298546 w 584423"/>
                    <a:gd name="connsiteY56" fmla="*/ 331870 h 607568"/>
                    <a:gd name="connsiteX57" fmla="*/ 335575 w 584423"/>
                    <a:gd name="connsiteY57" fmla="*/ 230304 h 607568"/>
                    <a:gd name="connsiteX58" fmla="*/ 342336 w 584423"/>
                    <a:gd name="connsiteY58" fmla="*/ 226929 h 607568"/>
                    <a:gd name="connsiteX59" fmla="*/ 360005 w 584423"/>
                    <a:gd name="connsiteY59" fmla="*/ 232299 h 607568"/>
                    <a:gd name="connsiteX60" fmla="*/ 360005 w 584423"/>
                    <a:gd name="connsiteY60" fmla="*/ 232452 h 607568"/>
                    <a:gd name="connsiteX61" fmla="*/ 397495 w 584423"/>
                    <a:gd name="connsiteY61" fmla="*/ 284002 h 607568"/>
                    <a:gd name="connsiteX62" fmla="*/ 397495 w 584423"/>
                    <a:gd name="connsiteY62" fmla="*/ 391704 h 607568"/>
                    <a:gd name="connsiteX63" fmla="*/ 396573 w 584423"/>
                    <a:gd name="connsiteY63" fmla="*/ 394619 h 607568"/>
                    <a:gd name="connsiteX64" fmla="*/ 358008 w 584423"/>
                    <a:gd name="connsiteY64" fmla="*/ 453379 h 607568"/>
                    <a:gd name="connsiteX65" fmla="*/ 358008 w 584423"/>
                    <a:gd name="connsiteY65" fmla="*/ 602045 h 607568"/>
                    <a:gd name="connsiteX66" fmla="*/ 352476 w 584423"/>
                    <a:gd name="connsiteY66" fmla="*/ 607568 h 607568"/>
                    <a:gd name="connsiteX67" fmla="*/ 232017 w 584423"/>
                    <a:gd name="connsiteY67" fmla="*/ 607568 h 607568"/>
                    <a:gd name="connsiteX68" fmla="*/ 226485 w 584423"/>
                    <a:gd name="connsiteY68" fmla="*/ 602045 h 607568"/>
                    <a:gd name="connsiteX69" fmla="*/ 226485 w 584423"/>
                    <a:gd name="connsiteY69" fmla="*/ 453379 h 607568"/>
                    <a:gd name="connsiteX70" fmla="*/ 187920 w 584423"/>
                    <a:gd name="connsiteY70" fmla="*/ 394619 h 607568"/>
                    <a:gd name="connsiteX71" fmla="*/ 186998 w 584423"/>
                    <a:gd name="connsiteY71" fmla="*/ 391704 h 607568"/>
                    <a:gd name="connsiteX72" fmla="*/ 186998 w 584423"/>
                    <a:gd name="connsiteY72" fmla="*/ 284309 h 607568"/>
                    <a:gd name="connsiteX73" fmla="*/ 224488 w 584423"/>
                    <a:gd name="connsiteY73" fmla="*/ 232299 h 607568"/>
                    <a:gd name="connsiteX74" fmla="*/ 243694 w 584423"/>
                    <a:gd name="connsiteY74" fmla="*/ 226776 h 607568"/>
                    <a:gd name="connsiteX75" fmla="*/ 503026 w 584423"/>
                    <a:gd name="connsiteY75" fmla="*/ 160466 h 607568"/>
                    <a:gd name="connsiteX76" fmla="*/ 550975 w 584423"/>
                    <a:gd name="connsiteY76" fmla="*/ 208274 h 607568"/>
                    <a:gd name="connsiteX77" fmla="*/ 503026 w 584423"/>
                    <a:gd name="connsiteY77" fmla="*/ 256082 h 607568"/>
                    <a:gd name="connsiteX78" fmla="*/ 455077 w 584423"/>
                    <a:gd name="connsiteY78" fmla="*/ 208274 h 607568"/>
                    <a:gd name="connsiteX79" fmla="*/ 503026 w 584423"/>
                    <a:gd name="connsiteY79" fmla="*/ 160466 h 607568"/>
                    <a:gd name="connsiteX80" fmla="*/ 81397 w 584423"/>
                    <a:gd name="connsiteY80" fmla="*/ 160466 h 607568"/>
                    <a:gd name="connsiteX81" fmla="*/ 129346 w 584423"/>
                    <a:gd name="connsiteY81" fmla="*/ 208274 h 607568"/>
                    <a:gd name="connsiteX82" fmla="*/ 81397 w 584423"/>
                    <a:gd name="connsiteY82" fmla="*/ 256082 h 607568"/>
                    <a:gd name="connsiteX83" fmla="*/ 33448 w 584423"/>
                    <a:gd name="connsiteY83" fmla="*/ 208274 h 607568"/>
                    <a:gd name="connsiteX84" fmla="*/ 81397 w 584423"/>
                    <a:gd name="connsiteY84" fmla="*/ 160466 h 607568"/>
                    <a:gd name="connsiteX85" fmla="*/ 292212 w 584423"/>
                    <a:gd name="connsiteY85" fmla="*/ 79174 h 607568"/>
                    <a:gd name="connsiteX86" fmla="*/ 353957 w 584423"/>
                    <a:gd name="connsiteY86" fmla="*/ 140848 h 607568"/>
                    <a:gd name="connsiteX87" fmla="*/ 292212 w 584423"/>
                    <a:gd name="connsiteY87" fmla="*/ 202522 h 607568"/>
                    <a:gd name="connsiteX88" fmla="*/ 230467 w 584423"/>
                    <a:gd name="connsiteY88" fmla="*/ 140848 h 607568"/>
                    <a:gd name="connsiteX89" fmla="*/ 292212 w 584423"/>
                    <a:gd name="connsiteY89" fmla="*/ 79174 h 607568"/>
                    <a:gd name="connsiteX90" fmla="*/ 292212 w 584423"/>
                    <a:gd name="connsiteY90" fmla="*/ 0 h 607568"/>
                    <a:gd name="connsiteX91" fmla="*/ 504683 w 584423"/>
                    <a:gd name="connsiteY91" fmla="*/ 105068 h 607568"/>
                    <a:gd name="connsiteX92" fmla="*/ 501764 w 584423"/>
                    <a:gd name="connsiteY92" fmla="*/ 126542 h 607568"/>
                    <a:gd name="connsiteX93" fmla="*/ 492546 w 584423"/>
                    <a:gd name="connsiteY93" fmla="*/ 129610 h 607568"/>
                    <a:gd name="connsiteX94" fmla="*/ 480409 w 584423"/>
                    <a:gd name="connsiteY94" fmla="*/ 123628 h 607568"/>
                    <a:gd name="connsiteX95" fmla="*/ 292212 w 584423"/>
                    <a:gd name="connsiteY95" fmla="*/ 30677 h 607568"/>
                    <a:gd name="connsiteX96" fmla="*/ 104014 w 584423"/>
                    <a:gd name="connsiteY96" fmla="*/ 123628 h 607568"/>
                    <a:gd name="connsiteX97" fmla="*/ 82659 w 584423"/>
                    <a:gd name="connsiteY97" fmla="*/ 126542 h 607568"/>
                    <a:gd name="connsiteX98" fmla="*/ 79740 w 584423"/>
                    <a:gd name="connsiteY98" fmla="*/ 105068 h 607568"/>
                    <a:gd name="connsiteX99" fmla="*/ 292212 w 584423"/>
                    <a:gd name="connsiteY99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584423" h="607568">
                      <a:moveTo>
                        <a:pt x="466115" y="268189"/>
                      </a:moveTo>
                      <a:cubicBezTo>
                        <a:pt x="470571" y="266808"/>
                        <a:pt x="475334" y="267575"/>
                        <a:pt x="479022" y="270337"/>
                      </a:cubicBezTo>
                      <a:lnTo>
                        <a:pt x="502991" y="288288"/>
                      </a:lnTo>
                      <a:lnTo>
                        <a:pt x="527113" y="270337"/>
                      </a:lnTo>
                      <a:cubicBezTo>
                        <a:pt x="530647" y="267575"/>
                        <a:pt x="535410" y="266808"/>
                        <a:pt x="539866" y="268189"/>
                      </a:cubicBezTo>
                      <a:cubicBezTo>
                        <a:pt x="539866" y="268189"/>
                        <a:pt x="551850" y="271871"/>
                        <a:pt x="552004" y="271871"/>
                      </a:cubicBezTo>
                      <a:cubicBezTo>
                        <a:pt x="571363" y="278315"/>
                        <a:pt x="584423" y="296420"/>
                        <a:pt x="584423" y="316826"/>
                      </a:cubicBezTo>
                      <a:lnTo>
                        <a:pt x="584423" y="389092"/>
                      </a:lnTo>
                      <a:cubicBezTo>
                        <a:pt x="584423" y="391854"/>
                        <a:pt x="583655" y="394615"/>
                        <a:pt x="582118" y="396917"/>
                      </a:cubicBezTo>
                      <a:lnTo>
                        <a:pt x="557842" y="433894"/>
                      </a:lnTo>
                      <a:lnTo>
                        <a:pt x="557842" y="530708"/>
                      </a:lnTo>
                      <a:cubicBezTo>
                        <a:pt x="557842" y="538686"/>
                        <a:pt x="551389" y="544977"/>
                        <a:pt x="543553" y="544977"/>
                      </a:cubicBezTo>
                      <a:lnTo>
                        <a:pt x="462428" y="544977"/>
                      </a:lnTo>
                      <a:cubicBezTo>
                        <a:pt x="454592" y="544977"/>
                        <a:pt x="448139" y="538686"/>
                        <a:pt x="448139" y="530708"/>
                      </a:cubicBezTo>
                      <a:lnTo>
                        <a:pt x="448139" y="433894"/>
                      </a:lnTo>
                      <a:lnTo>
                        <a:pt x="423863" y="396917"/>
                      </a:lnTo>
                      <a:cubicBezTo>
                        <a:pt x="422326" y="394615"/>
                        <a:pt x="421558" y="391854"/>
                        <a:pt x="421558" y="389092"/>
                      </a:cubicBezTo>
                      <a:lnTo>
                        <a:pt x="421558" y="316826"/>
                      </a:lnTo>
                      <a:cubicBezTo>
                        <a:pt x="421558" y="296420"/>
                        <a:pt x="434618" y="278315"/>
                        <a:pt x="453977" y="271871"/>
                      </a:cubicBezTo>
                      <a:cubicBezTo>
                        <a:pt x="454131" y="271871"/>
                        <a:pt x="466115" y="268189"/>
                        <a:pt x="466115" y="268189"/>
                      </a:cubicBezTo>
                      <a:close/>
                      <a:moveTo>
                        <a:pt x="44557" y="268189"/>
                      </a:moveTo>
                      <a:cubicBezTo>
                        <a:pt x="49013" y="266808"/>
                        <a:pt x="53776" y="267575"/>
                        <a:pt x="57310" y="270337"/>
                      </a:cubicBezTo>
                      <a:lnTo>
                        <a:pt x="81432" y="288288"/>
                      </a:lnTo>
                      <a:lnTo>
                        <a:pt x="105401" y="270337"/>
                      </a:lnTo>
                      <a:cubicBezTo>
                        <a:pt x="109089" y="267575"/>
                        <a:pt x="113852" y="266808"/>
                        <a:pt x="118308" y="268189"/>
                      </a:cubicBezTo>
                      <a:cubicBezTo>
                        <a:pt x="118308" y="268189"/>
                        <a:pt x="130292" y="271871"/>
                        <a:pt x="130446" y="271871"/>
                      </a:cubicBezTo>
                      <a:cubicBezTo>
                        <a:pt x="149805" y="278315"/>
                        <a:pt x="162865" y="296420"/>
                        <a:pt x="162865" y="316826"/>
                      </a:cubicBezTo>
                      <a:lnTo>
                        <a:pt x="162865" y="389092"/>
                      </a:lnTo>
                      <a:cubicBezTo>
                        <a:pt x="162865" y="391854"/>
                        <a:pt x="162097" y="394615"/>
                        <a:pt x="160560" y="396917"/>
                      </a:cubicBezTo>
                      <a:lnTo>
                        <a:pt x="136284" y="433894"/>
                      </a:lnTo>
                      <a:lnTo>
                        <a:pt x="136284" y="530708"/>
                      </a:lnTo>
                      <a:cubicBezTo>
                        <a:pt x="136284" y="538686"/>
                        <a:pt x="129831" y="544977"/>
                        <a:pt x="121995" y="544977"/>
                      </a:cubicBezTo>
                      <a:lnTo>
                        <a:pt x="40870" y="544977"/>
                      </a:lnTo>
                      <a:cubicBezTo>
                        <a:pt x="33034" y="544977"/>
                        <a:pt x="26581" y="538686"/>
                        <a:pt x="26581" y="530708"/>
                      </a:cubicBezTo>
                      <a:lnTo>
                        <a:pt x="26581" y="433894"/>
                      </a:lnTo>
                      <a:lnTo>
                        <a:pt x="2305" y="396917"/>
                      </a:lnTo>
                      <a:cubicBezTo>
                        <a:pt x="768" y="394615"/>
                        <a:pt x="0" y="391854"/>
                        <a:pt x="0" y="389092"/>
                      </a:cubicBezTo>
                      <a:lnTo>
                        <a:pt x="0" y="316826"/>
                      </a:lnTo>
                      <a:cubicBezTo>
                        <a:pt x="0" y="296420"/>
                        <a:pt x="13060" y="278315"/>
                        <a:pt x="32419" y="271871"/>
                      </a:cubicBezTo>
                      <a:cubicBezTo>
                        <a:pt x="32573" y="271871"/>
                        <a:pt x="44557" y="268189"/>
                        <a:pt x="44557" y="268189"/>
                      </a:cubicBezTo>
                      <a:close/>
                      <a:moveTo>
                        <a:pt x="283757" y="227644"/>
                      </a:moveTo>
                      <a:lnTo>
                        <a:pt x="300667" y="227644"/>
                      </a:lnTo>
                      <a:cubicBezTo>
                        <a:pt x="302973" y="227644"/>
                        <a:pt x="305126" y="228565"/>
                        <a:pt x="306663" y="230253"/>
                      </a:cubicBezTo>
                      <a:cubicBezTo>
                        <a:pt x="309123" y="232861"/>
                        <a:pt x="309430" y="236544"/>
                        <a:pt x="307739" y="239459"/>
                      </a:cubicBezTo>
                      <a:lnTo>
                        <a:pt x="298669" y="252962"/>
                      </a:lnTo>
                      <a:lnTo>
                        <a:pt x="302973" y="288561"/>
                      </a:lnTo>
                      <a:lnTo>
                        <a:pt x="294672" y="310810"/>
                      </a:lnTo>
                      <a:cubicBezTo>
                        <a:pt x="293749" y="312958"/>
                        <a:pt x="290675" y="312958"/>
                        <a:pt x="289752" y="310810"/>
                      </a:cubicBezTo>
                      <a:lnTo>
                        <a:pt x="281451" y="288561"/>
                      </a:lnTo>
                      <a:lnTo>
                        <a:pt x="285755" y="252962"/>
                      </a:lnTo>
                      <a:lnTo>
                        <a:pt x="276685" y="239459"/>
                      </a:lnTo>
                      <a:cubicBezTo>
                        <a:pt x="274994" y="236544"/>
                        <a:pt x="275302" y="232861"/>
                        <a:pt x="277761" y="230253"/>
                      </a:cubicBezTo>
                      <a:cubicBezTo>
                        <a:pt x="279299" y="228565"/>
                        <a:pt x="281451" y="227644"/>
                        <a:pt x="283757" y="227644"/>
                      </a:cubicBezTo>
                      <a:close/>
                      <a:moveTo>
                        <a:pt x="243694" y="226776"/>
                      </a:moveTo>
                      <a:cubicBezTo>
                        <a:pt x="245999" y="226776"/>
                        <a:pt x="248150" y="228157"/>
                        <a:pt x="248918" y="230304"/>
                      </a:cubicBezTo>
                      <a:lnTo>
                        <a:pt x="285947" y="331870"/>
                      </a:lnTo>
                      <a:cubicBezTo>
                        <a:pt x="288098" y="337700"/>
                        <a:pt x="296395" y="337700"/>
                        <a:pt x="298546" y="331870"/>
                      </a:cubicBezTo>
                      <a:lnTo>
                        <a:pt x="335575" y="230304"/>
                      </a:lnTo>
                      <a:cubicBezTo>
                        <a:pt x="336651" y="227543"/>
                        <a:pt x="339570" y="226162"/>
                        <a:pt x="342336" y="226929"/>
                      </a:cubicBezTo>
                      <a:lnTo>
                        <a:pt x="360005" y="232299"/>
                      </a:lnTo>
                      <a:lnTo>
                        <a:pt x="360005" y="232452"/>
                      </a:lnTo>
                      <a:cubicBezTo>
                        <a:pt x="382438" y="239663"/>
                        <a:pt x="397495" y="260528"/>
                        <a:pt x="397495" y="284002"/>
                      </a:cubicBezTo>
                      <a:lnTo>
                        <a:pt x="397495" y="391704"/>
                      </a:lnTo>
                      <a:cubicBezTo>
                        <a:pt x="397495" y="392778"/>
                        <a:pt x="397188" y="393852"/>
                        <a:pt x="396573" y="394619"/>
                      </a:cubicBezTo>
                      <a:lnTo>
                        <a:pt x="358008" y="453379"/>
                      </a:lnTo>
                      <a:lnTo>
                        <a:pt x="358008" y="602045"/>
                      </a:lnTo>
                      <a:cubicBezTo>
                        <a:pt x="358008" y="605113"/>
                        <a:pt x="355549" y="607568"/>
                        <a:pt x="352476" y="607568"/>
                      </a:cubicBezTo>
                      <a:lnTo>
                        <a:pt x="232017" y="607568"/>
                      </a:lnTo>
                      <a:cubicBezTo>
                        <a:pt x="228944" y="607568"/>
                        <a:pt x="226485" y="605113"/>
                        <a:pt x="226485" y="602045"/>
                      </a:cubicBezTo>
                      <a:lnTo>
                        <a:pt x="226485" y="453379"/>
                      </a:lnTo>
                      <a:lnTo>
                        <a:pt x="187920" y="394619"/>
                      </a:lnTo>
                      <a:cubicBezTo>
                        <a:pt x="187305" y="393852"/>
                        <a:pt x="186998" y="392778"/>
                        <a:pt x="186998" y="391704"/>
                      </a:cubicBezTo>
                      <a:lnTo>
                        <a:pt x="186998" y="284309"/>
                      </a:lnTo>
                      <a:cubicBezTo>
                        <a:pt x="186998" y="260682"/>
                        <a:pt x="202055" y="239817"/>
                        <a:pt x="224488" y="232299"/>
                      </a:cubicBezTo>
                      <a:cubicBezTo>
                        <a:pt x="224488" y="232299"/>
                        <a:pt x="243233" y="226776"/>
                        <a:pt x="243694" y="226776"/>
                      </a:cubicBezTo>
                      <a:close/>
                      <a:moveTo>
                        <a:pt x="503026" y="160466"/>
                      </a:moveTo>
                      <a:cubicBezTo>
                        <a:pt x="529508" y="160466"/>
                        <a:pt x="550975" y="181870"/>
                        <a:pt x="550975" y="208274"/>
                      </a:cubicBezTo>
                      <a:cubicBezTo>
                        <a:pt x="550975" y="234678"/>
                        <a:pt x="529508" y="256082"/>
                        <a:pt x="503026" y="256082"/>
                      </a:cubicBezTo>
                      <a:cubicBezTo>
                        <a:pt x="476544" y="256082"/>
                        <a:pt x="455077" y="234678"/>
                        <a:pt x="455077" y="208274"/>
                      </a:cubicBezTo>
                      <a:cubicBezTo>
                        <a:pt x="455077" y="181870"/>
                        <a:pt x="476544" y="160466"/>
                        <a:pt x="503026" y="160466"/>
                      </a:cubicBezTo>
                      <a:close/>
                      <a:moveTo>
                        <a:pt x="81397" y="160466"/>
                      </a:moveTo>
                      <a:cubicBezTo>
                        <a:pt x="107879" y="160466"/>
                        <a:pt x="129346" y="181870"/>
                        <a:pt x="129346" y="208274"/>
                      </a:cubicBezTo>
                      <a:cubicBezTo>
                        <a:pt x="129346" y="234678"/>
                        <a:pt x="107879" y="256082"/>
                        <a:pt x="81397" y="256082"/>
                      </a:cubicBezTo>
                      <a:cubicBezTo>
                        <a:pt x="54915" y="256082"/>
                        <a:pt x="33448" y="234678"/>
                        <a:pt x="33448" y="208274"/>
                      </a:cubicBezTo>
                      <a:cubicBezTo>
                        <a:pt x="33448" y="181870"/>
                        <a:pt x="54915" y="160466"/>
                        <a:pt x="81397" y="160466"/>
                      </a:cubicBezTo>
                      <a:close/>
                      <a:moveTo>
                        <a:pt x="292212" y="79174"/>
                      </a:moveTo>
                      <a:cubicBezTo>
                        <a:pt x="326313" y="79174"/>
                        <a:pt x="353957" y="106786"/>
                        <a:pt x="353957" y="140848"/>
                      </a:cubicBezTo>
                      <a:cubicBezTo>
                        <a:pt x="353957" y="174910"/>
                        <a:pt x="326313" y="202522"/>
                        <a:pt x="292212" y="202522"/>
                      </a:cubicBezTo>
                      <a:cubicBezTo>
                        <a:pt x="258111" y="202522"/>
                        <a:pt x="230467" y="174910"/>
                        <a:pt x="230467" y="140848"/>
                      </a:cubicBezTo>
                      <a:cubicBezTo>
                        <a:pt x="230467" y="106786"/>
                        <a:pt x="258111" y="79174"/>
                        <a:pt x="292212" y="79174"/>
                      </a:cubicBezTo>
                      <a:close/>
                      <a:moveTo>
                        <a:pt x="292212" y="0"/>
                      </a:moveTo>
                      <a:cubicBezTo>
                        <a:pt x="376247" y="0"/>
                        <a:pt x="453677" y="38346"/>
                        <a:pt x="504683" y="105068"/>
                      </a:cubicBezTo>
                      <a:cubicBezTo>
                        <a:pt x="509906" y="111817"/>
                        <a:pt x="508523" y="121481"/>
                        <a:pt x="501764" y="126542"/>
                      </a:cubicBezTo>
                      <a:cubicBezTo>
                        <a:pt x="498998" y="128690"/>
                        <a:pt x="495772" y="129610"/>
                        <a:pt x="492546" y="129610"/>
                      </a:cubicBezTo>
                      <a:cubicBezTo>
                        <a:pt x="487937" y="129610"/>
                        <a:pt x="483328" y="127616"/>
                        <a:pt x="480409" y="123628"/>
                      </a:cubicBezTo>
                      <a:cubicBezTo>
                        <a:pt x="435088" y="64575"/>
                        <a:pt x="366569" y="30677"/>
                        <a:pt x="292212" y="30677"/>
                      </a:cubicBezTo>
                      <a:cubicBezTo>
                        <a:pt x="217854" y="30677"/>
                        <a:pt x="149335" y="64575"/>
                        <a:pt x="104014" y="123628"/>
                      </a:cubicBezTo>
                      <a:cubicBezTo>
                        <a:pt x="98944" y="130377"/>
                        <a:pt x="89265" y="131604"/>
                        <a:pt x="82659" y="126542"/>
                      </a:cubicBezTo>
                      <a:cubicBezTo>
                        <a:pt x="75900" y="121481"/>
                        <a:pt x="74517" y="111817"/>
                        <a:pt x="79740" y="105068"/>
                      </a:cubicBezTo>
                      <a:cubicBezTo>
                        <a:pt x="130746" y="38346"/>
                        <a:pt x="208176" y="0"/>
                        <a:pt x="2922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38" name="iṩľïďé">
                <a:extLst>
                  <a:ext uri="{FF2B5EF4-FFF2-40B4-BE49-F238E27FC236}">
                    <a16:creationId xmlns:a16="http://schemas.microsoft.com/office/drawing/2014/main" xmlns="" id="{4417DF2B-A7DB-4F4F-91AE-9040B6F1458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39" name="íŝḻîḍê">
                <a:extLst>
                  <a:ext uri="{FF2B5EF4-FFF2-40B4-BE49-F238E27FC236}">
                    <a16:creationId xmlns:a16="http://schemas.microsoft.com/office/drawing/2014/main" xmlns="" id="{8F52CEE7-F295-483B-821F-0A8152BC8264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40" name="íşlîḋê">
                <a:extLst>
                  <a:ext uri="{FF2B5EF4-FFF2-40B4-BE49-F238E27FC236}">
                    <a16:creationId xmlns:a16="http://schemas.microsoft.com/office/drawing/2014/main" xmlns="" id="{8443FB0C-143A-4761-83A1-D23F27BF120F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40 %</a:t>
                </a:r>
              </a:p>
            </p:txBody>
          </p:sp>
        </p:grpSp>
        <p:grpSp>
          <p:nvGrpSpPr>
            <p:cNvPr id="28" name="iṧ1iďé">
              <a:extLst>
                <a:ext uri="{FF2B5EF4-FFF2-40B4-BE49-F238E27FC236}">
                  <a16:creationId xmlns:a16="http://schemas.microsoft.com/office/drawing/2014/main" xmlns="" id="{4CF210BA-3C18-4413-967D-A449949E1607}"/>
                </a:ext>
              </a:extLst>
            </p:cNvPr>
            <p:cNvGrpSpPr/>
            <p:nvPr/>
          </p:nvGrpSpPr>
          <p:grpSpPr>
            <a:xfrm>
              <a:off x="85082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29" name="îŝ1îḋe">
                <a:extLst>
                  <a:ext uri="{FF2B5EF4-FFF2-40B4-BE49-F238E27FC236}">
                    <a16:creationId xmlns:a16="http://schemas.microsoft.com/office/drawing/2014/main" xmlns="" id="{5C1A6AA4-5518-49C1-B51D-0B5979DE50D4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33" name="îsḻiďé">
                  <a:extLst>
                    <a:ext uri="{FF2B5EF4-FFF2-40B4-BE49-F238E27FC236}">
                      <a16:creationId xmlns:a16="http://schemas.microsoft.com/office/drawing/2014/main" xmlns="" id="{7F456558-DC32-40AF-8259-1DDC4DDAA7FB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" name="îSḷîḑé">
                  <a:extLst>
                    <a:ext uri="{FF2B5EF4-FFF2-40B4-BE49-F238E27FC236}">
                      <a16:creationId xmlns:a16="http://schemas.microsoft.com/office/drawing/2014/main" xmlns="" id="{AD6FA3CA-39C9-463A-94EE-ED39D33CAAA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" name="îṥľïḓé">
                  <a:extLst>
                    <a:ext uri="{FF2B5EF4-FFF2-40B4-BE49-F238E27FC236}">
                      <a16:creationId xmlns:a16="http://schemas.microsoft.com/office/drawing/2014/main" xmlns="" id="{2DA9D8BC-2FF9-48AC-8FA1-F80BD70DC500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6" name="íṩḻïďé">
                  <a:extLst>
                    <a:ext uri="{FF2B5EF4-FFF2-40B4-BE49-F238E27FC236}">
                      <a16:creationId xmlns:a16="http://schemas.microsoft.com/office/drawing/2014/main" xmlns="" id="{F757EBAB-C8EF-4680-AC5F-FDFE6DF6A71A}"/>
                    </a:ext>
                  </a:extLst>
                </p:cNvPr>
                <p:cNvSpPr/>
                <p:nvPr/>
              </p:nvSpPr>
              <p:spPr bwMode="auto">
                <a:xfrm>
                  <a:off x="1371627" y="2470686"/>
                  <a:ext cx="358139" cy="345703"/>
                </a:xfrm>
                <a:custGeom>
                  <a:avLst/>
                  <a:gdLst>
                    <a:gd name="connsiteX0" fmla="*/ 147225 w 603618"/>
                    <a:gd name="connsiteY0" fmla="*/ 418175 h 582659"/>
                    <a:gd name="connsiteX1" fmla="*/ 129666 w 603618"/>
                    <a:gd name="connsiteY1" fmla="*/ 424618 h 582659"/>
                    <a:gd name="connsiteX2" fmla="*/ 159231 w 603618"/>
                    <a:gd name="connsiteY2" fmla="*/ 444246 h 582659"/>
                    <a:gd name="connsiteX3" fmla="*/ 147225 w 603618"/>
                    <a:gd name="connsiteY3" fmla="*/ 418175 h 582659"/>
                    <a:gd name="connsiteX4" fmla="*/ 235619 w 603618"/>
                    <a:gd name="connsiteY4" fmla="*/ 400345 h 582659"/>
                    <a:gd name="connsiteX5" fmla="*/ 196149 w 603618"/>
                    <a:gd name="connsiteY5" fmla="*/ 405440 h 582659"/>
                    <a:gd name="connsiteX6" fmla="*/ 235619 w 603618"/>
                    <a:gd name="connsiteY6" fmla="*/ 461476 h 582659"/>
                    <a:gd name="connsiteX7" fmla="*/ 453241 w 603618"/>
                    <a:gd name="connsiteY7" fmla="*/ 335186 h 582659"/>
                    <a:gd name="connsiteX8" fmla="*/ 453241 w 603618"/>
                    <a:gd name="connsiteY8" fmla="*/ 501720 h 582659"/>
                    <a:gd name="connsiteX9" fmla="*/ 410469 w 603618"/>
                    <a:gd name="connsiteY9" fmla="*/ 458889 h 582659"/>
                    <a:gd name="connsiteX10" fmla="*/ 379853 w 603618"/>
                    <a:gd name="connsiteY10" fmla="*/ 363192 h 582659"/>
                    <a:gd name="connsiteX11" fmla="*/ 453242 w 603618"/>
                    <a:gd name="connsiteY11" fmla="*/ 304902 h 582659"/>
                    <a:gd name="connsiteX12" fmla="*/ 444688 w 603618"/>
                    <a:gd name="connsiteY12" fmla="*/ 306400 h 582659"/>
                    <a:gd name="connsiteX13" fmla="*/ 364853 w 603618"/>
                    <a:gd name="connsiteY13" fmla="*/ 336813 h 582659"/>
                    <a:gd name="connsiteX14" fmla="*/ 349547 w 603618"/>
                    <a:gd name="connsiteY14" fmla="*/ 361682 h 582659"/>
                    <a:gd name="connsiteX15" fmla="*/ 453242 w 603618"/>
                    <a:gd name="connsiteY15" fmla="*/ 531722 h 582659"/>
                    <a:gd name="connsiteX16" fmla="*/ 556936 w 603618"/>
                    <a:gd name="connsiteY16" fmla="*/ 361682 h 582659"/>
                    <a:gd name="connsiteX17" fmla="*/ 541630 w 603618"/>
                    <a:gd name="connsiteY17" fmla="*/ 336813 h 582659"/>
                    <a:gd name="connsiteX18" fmla="*/ 461795 w 603618"/>
                    <a:gd name="connsiteY18" fmla="*/ 306400 h 582659"/>
                    <a:gd name="connsiteX19" fmla="*/ 453242 w 603618"/>
                    <a:gd name="connsiteY19" fmla="*/ 304902 h 582659"/>
                    <a:gd name="connsiteX20" fmla="*/ 170186 w 603618"/>
                    <a:gd name="connsiteY20" fmla="*/ 285126 h 582659"/>
                    <a:gd name="connsiteX21" fmla="*/ 180542 w 603618"/>
                    <a:gd name="connsiteY21" fmla="*/ 357794 h 582659"/>
                    <a:gd name="connsiteX22" fmla="*/ 235619 w 603618"/>
                    <a:gd name="connsiteY22" fmla="*/ 350452 h 582659"/>
                    <a:gd name="connsiteX23" fmla="*/ 235619 w 603618"/>
                    <a:gd name="connsiteY23" fmla="*/ 285126 h 582659"/>
                    <a:gd name="connsiteX24" fmla="*/ 51476 w 603618"/>
                    <a:gd name="connsiteY24" fmla="*/ 285126 h 582659"/>
                    <a:gd name="connsiteX25" fmla="*/ 92297 w 603618"/>
                    <a:gd name="connsiteY25" fmla="*/ 386261 h 582659"/>
                    <a:gd name="connsiteX26" fmla="*/ 132217 w 603618"/>
                    <a:gd name="connsiteY26" fmla="*/ 370679 h 582659"/>
                    <a:gd name="connsiteX27" fmla="*/ 120211 w 603618"/>
                    <a:gd name="connsiteY27" fmla="*/ 285126 h 582659"/>
                    <a:gd name="connsiteX28" fmla="*/ 453242 w 603618"/>
                    <a:gd name="connsiteY28" fmla="*/ 253965 h 582659"/>
                    <a:gd name="connsiteX29" fmla="*/ 465697 w 603618"/>
                    <a:gd name="connsiteY29" fmla="*/ 256362 h 582659"/>
                    <a:gd name="connsiteX30" fmla="*/ 581247 w 603618"/>
                    <a:gd name="connsiteY30" fmla="*/ 300407 h 582659"/>
                    <a:gd name="connsiteX31" fmla="*/ 603456 w 603618"/>
                    <a:gd name="connsiteY31" fmla="*/ 336363 h 582659"/>
                    <a:gd name="connsiteX32" fmla="*/ 453242 w 603618"/>
                    <a:gd name="connsiteY32" fmla="*/ 582659 h 582659"/>
                    <a:gd name="connsiteX33" fmla="*/ 303027 w 603618"/>
                    <a:gd name="connsiteY33" fmla="*/ 336363 h 582659"/>
                    <a:gd name="connsiteX34" fmla="*/ 325236 w 603618"/>
                    <a:gd name="connsiteY34" fmla="*/ 300407 h 582659"/>
                    <a:gd name="connsiteX35" fmla="*/ 440786 w 603618"/>
                    <a:gd name="connsiteY35" fmla="*/ 256362 h 582659"/>
                    <a:gd name="connsiteX36" fmla="*/ 453242 w 603618"/>
                    <a:gd name="connsiteY36" fmla="*/ 253965 h 582659"/>
                    <a:gd name="connsiteX37" fmla="*/ 338422 w 603618"/>
                    <a:gd name="connsiteY37" fmla="*/ 162865 h 582659"/>
                    <a:gd name="connsiteX38" fmla="*/ 285595 w 603618"/>
                    <a:gd name="connsiteY38" fmla="*/ 169607 h 582659"/>
                    <a:gd name="connsiteX39" fmla="*/ 285595 w 603618"/>
                    <a:gd name="connsiteY39" fmla="*/ 235083 h 582659"/>
                    <a:gd name="connsiteX40" fmla="*/ 348627 w 603618"/>
                    <a:gd name="connsiteY40" fmla="*/ 235083 h 582659"/>
                    <a:gd name="connsiteX41" fmla="*/ 338422 w 603618"/>
                    <a:gd name="connsiteY41" fmla="*/ 162865 h 582659"/>
                    <a:gd name="connsiteX42" fmla="*/ 180542 w 603618"/>
                    <a:gd name="connsiteY42" fmla="*/ 162415 h 582659"/>
                    <a:gd name="connsiteX43" fmla="*/ 170186 w 603618"/>
                    <a:gd name="connsiteY43" fmla="*/ 235083 h 582659"/>
                    <a:gd name="connsiteX44" fmla="*/ 235619 w 603618"/>
                    <a:gd name="connsiteY44" fmla="*/ 235083 h 582659"/>
                    <a:gd name="connsiteX45" fmla="*/ 235619 w 603618"/>
                    <a:gd name="connsiteY45" fmla="*/ 169607 h 582659"/>
                    <a:gd name="connsiteX46" fmla="*/ 180542 w 603618"/>
                    <a:gd name="connsiteY46" fmla="*/ 162415 h 582659"/>
                    <a:gd name="connsiteX47" fmla="*/ 92297 w 603618"/>
                    <a:gd name="connsiteY47" fmla="*/ 133948 h 582659"/>
                    <a:gd name="connsiteX48" fmla="*/ 51476 w 603618"/>
                    <a:gd name="connsiteY48" fmla="*/ 235083 h 582659"/>
                    <a:gd name="connsiteX49" fmla="*/ 120211 w 603618"/>
                    <a:gd name="connsiteY49" fmla="*/ 235083 h 582659"/>
                    <a:gd name="connsiteX50" fmla="*/ 132217 w 603618"/>
                    <a:gd name="connsiteY50" fmla="*/ 149530 h 582659"/>
                    <a:gd name="connsiteX51" fmla="*/ 92297 w 603618"/>
                    <a:gd name="connsiteY51" fmla="*/ 133948 h 582659"/>
                    <a:gd name="connsiteX52" fmla="*/ 159231 w 603618"/>
                    <a:gd name="connsiteY52" fmla="*/ 75814 h 582659"/>
                    <a:gd name="connsiteX53" fmla="*/ 129666 w 603618"/>
                    <a:gd name="connsiteY53" fmla="*/ 95591 h 582659"/>
                    <a:gd name="connsiteX54" fmla="*/ 147225 w 603618"/>
                    <a:gd name="connsiteY54" fmla="*/ 102034 h 582659"/>
                    <a:gd name="connsiteX55" fmla="*/ 159231 w 603618"/>
                    <a:gd name="connsiteY55" fmla="*/ 75814 h 582659"/>
                    <a:gd name="connsiteX56" fmla="*/ 358682 w 603618"/>
                    <a:gd name="connsiteY56" fmla="*/ 74165 h 582659"/>
                    <a:gd name="connsiteX57" fmla="*/ 371888 w 603618"/>
                    <a:gd name="connsiteY57" fmla="*/ 102783 h 582659"/>
                    <a:gd name="connsiteX58" fmla="*/ 391548 w 603618"/>
                    <a:gd name="connsiteY58" fmla="*/ 95591 h 582659"/>
                    <a:gd name="connsiteX59" fmla="*/ 358682 w 603618"/>
                    <a:gd name="connsiteY59" fmla="*/ 74165 h 582659"/>
                    <a:gd name="connsiteX60" fmla="*/ 285595 w 603618"/>
                    <a:gd name="connsiteY60" fmla="*/ 60381 h 582659"/>
                    <a:gd name="connsiteX61" fmla="*/ 285595 w 603618"/>
                    <a:gd name="connsiteY61" fmla="*/ 119864 h 582659"/>
                    <a:gd name="connsiteX62" fmla="*/ 322964 w 603618"/>
                    <a:gd name="connsiteY62" fmla="*/ 115219 h 582659"/>
                    <a:gd name="connsiteX63" fmla="*/ 285595 w 603618"/>
                    <a:gd name="connsiteY63" fmla="*/ 60381 h 582659"/>
                    <a:gd name="connsiteX64" fmla="*/ 235619 w 603618"/>
                    <a:gd name="connsiteY64" fmla="*/ 58583 h 582659"/>
                    <a:gd name="connsiteX65" fmla="*/ 196149 w 603618"/>
                    <a:gd name="connsiteY65" fmla="*/ 114769 h 582659"/>
                    <a:gd name="connsiteX66" fmla="*/ 235619 w 603618"/>
                    <a:gd name="connsiteY66" fmla="*/ 119864 h 582659"/>
                    <a:gd name="connsiteX67" fmla="*/ 259482 w 603618"/>
                    <a:gd name="connsiteY67" fmla="*/ 0 h 582659"/>
                    <a:gd name="connsiteX68" fmla="*/ 260532 w 603618"/>
                    <a:gd name="connsiteY68" fmla="*/ 0 h 582659"/>
                    <a:gd name="connsiteX69" fmla="*/ 520914 w 603618"/>
                    <a:gd name="connsiteY69" fmla="*/ 247369 h 582659"/>
                    <a:gd name="connsiteX70" fmla="*/ 475741 w 603618"/>
                    <a:gd name="connsiteY70" fmla="*/ 230138 h 582659"/>
                    <a:gd name="connsiteX71" fmla="*/ 468688 w 603618"/>
                    <a:gd name="connsiteY71" fmla="*/ 228041 h 582659"/>
                    <a:gd name="connsiteX72" fmla="*/ 428917 w 603618"/>
                    <a:gd name="connsiteY72" fmla="*/ 133948 h 582659"/>
                    <a:gd name="connsiteX73" fmla="*/ 386746 w 603618"/>
                    <a:gd name="connsiteY73" fmla="*/ 150279 h 582659"/>
                    <a:gd name="connsiteX74" fmla="*/ 398752 w 603618"/>
                    <a:gd name="connsiteY74" fmla="*/ 235083 h 582659"/>
                    <a:gd name="connsiteX75" fmla="*/ 417812 w 603618"/>
                    <a:gd name="connsiteY75" fmla="*/ 235083 h 582659"/>
                    <a:gd name="connsiteX76" fmla="*/ 315310 w 603618"/>
                    <a:gd name="connsiteY76" fmla="*/ 274188 h 582659"/>
                    <a:gd name="connsiteX77" fmla="*/ 297001 w 603618"/>
                    <a:gd name="connsiteY77" fmla="*/ 285126 h 582659"/>
                    <a:gd name="connsiteX78" fmla="*/ 285595 w 603618"/>
                    <a:gd name="connsiteY78" fmla="*/ 285126 h 582659"/>
                    <a:gd name="connsiteX79" fmla="*/ 285595 w 603618"/>
                    <a:gd name="connsiteY79" fmla="*/ 297861 h 582659"/>
                    <a:gd name="connsiteX80" fmla="*/ 275089 w 603618"/>
                    <a:gd name="connsiteY80" fmla="*/ 339065 h 582659"/>
                    <a:gd name="connsiteX81" fmla="*/ 285895 w 603618"/>
                    <a:gd name="connsiteY81" fmla="*/ 400345 h 582659"/>
                    <a:gd name="connsiteX82" fmla="*/ 285595 w 603618"/>
                    <a:gd name="connsiteY82" fmla="*/ 400345 h 582659"/>
                    <a:gd name="connsiteX83" fmla="*/ 285595 w 603618"/>
                    <a:gd name="connsiteY83" fmla="*/ 459828 h 582659"/>
                    <a:gd name="connsiteX84" fmla="*/ 299552 w 603618"/>
                    <a:gd name="connsiteY84" fmla="*/ 445594 h 582659"/>
                    <a:gd name="connsiteX85" fmla="*/ 328516 w 603618"/>
                    <a:gd name="connsiteY85" fmla="*/ 511219 h 582659"/>
                    <a:gd name="connsiteX86" fmla="*/ 259482 w 603618"/>
                    <a:gd name="connsiteY86" fmla="*/ 520209 h 582659"/>
                    <a:gd name="connsiteX87" fmla="*/ 0 w 603618"/>
                    <a:gd name="connsiteY87" fmla="*/ 260104 h 582659"/>
                    <a:gd name="connsiteX88" fmla="*/ 259482 w 603618"/>
                    <a:gd name="connsiteY88" fmla="*/ 0 h 58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3618" h="582659">
                      <a:moveTo>
                        <a:pt x="147225" y="418175"/>
                      </a:moveTo>
                      <a:cubicBezTo>
                        <a:pt x="141372" y="420123"/>
                        <a:pt x="135519" y="422221"/>
                        <a:pt x="129666" y="424618"/>
                      </a:cubicBezTo>
                      <a:cubicBezTo>
                        <a:pt x="138970" y="431959"/>
                        <a:pt x="148875" y="438552"/>
                        <a:pt x="159231" y="444246"/>
                      </a:cubicBezTo>
                      <a:cubicBezTo>
                        <a:pt x="155179" y="436604"/>
                        <a:pt x="151277" y="428364"/>
                        <a:pt x="147225" y="418175"/>
                      </a:cubicBezTo>
                      <a:close/>
                      <a:moveTo>
                        <a:pt x="235619" y="400345"/>
                      </a:moveTo>
                      <a:cubicBezTo>
                        <a:pt x="222413" y="401244"/>
                        <a:pt x="209206" y="402893"/>
                        <a:pt x="196149" y="405440"/>
                      </a:cubicBezTo>
                      <a:cubicBezTo>
                        <a:pt x="204704" y="425367"/>
                        <a:pt x="217910" y="448740"/>
                        <a:pt x="235619" y="461476"/>
                      </a:cubicBezTo>
                      <a:close/>
                      <a:moveTo>
                        <a:pt x="453241" y="335186"/>
                      </a:moveTo>
                      <a:lnTo>
                        <a:pt x="453241" y="501720"/>
                      </a:lnTo>
                      <a:cubicBezTo>
                        <a:pt x="444386" y="501720"/>
                        <a:pt x="427728" y="490488"/>
                        <a:pt x="410469" y="458889"/>
                      </a:cubicBezTo>
                      <a:cubicBezTo>
                        <a:pt x="395161" y="431033"/>
                        <a:pt x="383605" y="394791"/>
                        <a:pt x="379853" y="363192"/>
                      </a:cubicBezTo>
                      <a:close/>
                      <a:moveTo>
                        <a:pt x="453242" y="304902"/>
                      </a:moveTo>
                      <a:cubicBezTo>
                        <a:pt x="450390" y="304902"/>
                        <a:pt x="447389" y="305351"/>
                        <a:pt x="444688" y="306400"/>
                      </a:cubicBezTo>
                      <a:lnTo>
                        <a:pt x="364853" y="336813"/>
                      </a:lnTo>
                      <a:cubicBezTo>
                        <a:pt x="354799" y="340708"/>
                        <a:pt x="348496" y="350896"/>
                        <a:pt x="349547" y="361682"/>
                      </a:cubicBezTo>
                      <a:cubicBezTo>
                        <a:pt x="356450" y="432395"/>
                        <a:pt x="400119" y="531722"/>
                        <a:pt x="453242" y="531722"/>
                      </a:cubicBezTo>
                      <a:cubicBezTo>
                        <a:pt x="506364" y="531722"/>
                        <a:pt x="550033" y="432395"/>
                        <a:pt x="556936" y="361682"/>
                      </a:cubicBezTo>
                      <a:cubicBezTo>
                        <a:pt x="558137" y="350896"/>
                        <a:pt x="551834" y="340708"/>
                        <a:pt x="541630" y="336813"/>
                      </a:cubicBezTo>
                      <a:lnTo>
                        <a:pt x="461795" y="306400"/>
                      </a:lnTo>
                      <a:cubicBezTo>
                        <a:pt x="459094" y="305351"/>
                        <a:pt x="456093" y="304902"/>
                        <a:pt x="453242" y="304902"/>
                      </a:cubicBezTo>
                      <a:close/>
                      <a:moveTo>
                        <a:pt x="170186" y="285126"/>
                      </a:moveTo>
                      <a:cubicBezTo>
                        <a:pt x="171687" y="310597"/>
                        <a:pt x="175139" y="335169"/>
                        <a:pt x="180542" y="357794"/>
                      </a:cubicBezTo>
                      <a:cubicBezTo>
                        <a:pt x="198701" y="354048"/>
                        <a:pt x="217160" y="351651"/>
                        <a:pt x="235619" y="350452"/>
                      </a:cubicBezTo>
                      <a:lnTo>
                        <a:pt x="235619" y="285126"/>
                      </a:lnTo>
                      <a:close/>
                      <a:moveTo>
                        <a:pt x="51476" y="285126"/>
                      </a:moveTo>
                      <a:cubicBezTo>
                        <a:pt x="55978" y="322733"/>
                        <a:pt x="70536" y="357344"/>
                        <a:pt x="92297" y="386261"/>
                      </a:cubicBezTo>
                      <a:cubicBezTo>
                        <a:pt x="105353" y="380268"/>
                        <a:pt x="118560" y="375174"/>
                        <a:pt x="132217" y="370679"/>
                      </a:cubicBezTo>
                      <a:cubicBezTo>
                        <a:pt x="125764" y="343860"/>
                        <a:pt x="121562" y="314942"/>
                        <a:pt x="120211" y="285126"/>
                      </a:cubicBezTo>
                      <a:close/>
                      <a:moveTo>
                        <a:pt x="453242" y="253965"/>
                      </a:moveTo>
                      <a:cubicBezTo>
                        <a:pt x="457443" y="253965"/>
                        <a:pt x="461645" y="254714"/>
                        <a:pt x="465697" y="256362"/>
                      </a:cubicBezTo>
                      <a:lnTo>
                        <a:pt x="581247" y="300407"/>
                      </a:lnTo>
                      <a:cubicBezTo>
                        <a:pt x="595953" y="305951"/>
                        <a:pt x="604957" y="320782"/>
                        <a:pt x="603456" y="336363"/>
                      </a:cubicBezTo>
                      <a:cubicBezTo>
                        <a:pt x="593402" y="438687"/>
                        <a:pt x="530075" y="582659"/>
                        <a:pt x="453242" y="582659"/>
                      </a:cubicBezTo>
                      <a:cubicBezTo>
                        <a:pt x="376408" y="582659"/>
                        <a:pt x="313081" y="438687"/>
                        <a:pt x="303027" y="336363"/>
                      </a:cubicBezTo>
                      <a:cubicBezTo>
                        <a:pt x="301526" y="320782"/>
                        <a:pt x="310530" y="305951"/>
                        <a:pt x="325236" y="300407"/>
                      </a:cubicBezTo>
                      <a:lnTo>
                        <a:pt x="440786" y="256362"/>
                      </a:lnTo>
                      <a:cubicBezTo>
                        <a:pt x="444838" y="254714"/>
                        <a:pt x="449040" y="253965"/>
                        <a:pt x="453242" y="253965"/>
                      </a:cubicBezTo>
                      <a:close/>
                      <a:moveTo>
                        <a:pt x="338422" y="162865"/>
                      </a:moveTo>
                      <a:cubicBezTo>
                        <a:pt x="321013" y="166311"/>
                        <a:pt x="303304" y="168558"/>
                        <a:pt x="285595" y="169607"/>
                      </a:cubicBezTo>
                      <a:lnTo>
                        <a:pt x="285595" y="235083"/>
                      </a:lnTo>
                      <a:lnTo>
                        <a:pt x="348627" y="235083"/>
                      </a:lnTo>
                      <a:cubicBezTo>
                        <a:pt x="347276" y="209761"/>
                        <a:pt x="343824" y="185339"/>
                        <a:pt x="338422" y="162865"/>
                      </a:cubicBezTo>
                      <a:close/>
                      <a:moveTo>
                        <a:pt x="180542" y="162415"/>
                      </a:moveTo>
                      <a:cubicBezTo>
                        <a:pt x="175139" y="185040"/>
                        <a:pt x="171687" y="209612"/>
                        <a:pt x="170186" y="235083"/>
                      </a:cubicBezTo>
                      <a:lnTo>
                        <a:pt x="235619" y="235083"/>
                      </a:lnTo>
                      <a:lnTo>
                        <a:pt x="235619" y="169607"/>
                      </a:lnTo>
                      <a:cubicBezTo>
                        <a:pt x="217160" y="168558"/>
                        <a:pt x="198701" y="166161"/>
                        <a:pt x="180542" y="162415"/>
                      </a:cubicBezTo>
                      <a:close/>
                      <a:moveTo>
                        <a:pt x="92297" y="133948"/>
                      </a:moveTo>
                      <a:cubicBezTo>
                        <a:pt x="70536" y="162865"/>
                        <a:pt x="55978" y="197475"/>
                        <a:pt x="51476" y="235083"/>
                      </a:cubicBezTo>
                      <a:lnTo>
                        <a:pt x="120211" y="235083"/>
                      </a:lnTo>
                      <a:cubicBezTo>
                        <a:pt x="121562" y="205117"/>
                        <a:pt x="125764" y="176349"/>
                        <a:pt x="132217" y="149530"/>
                      </a:cubicBezTo>
                      <a:cubicBezTo>
                        <a:pt x="118560" y="145035"/>
                        <a:pt x="105353" y="139791"/>
                        <a:pt x="92297" y="133948"/>
                      </a:cubicBezTo>
                      <a:close/>
                      <a:moveTo>
                        <a:pt x="159231" y="75814"/>
                      </a:moveTo>
                      <a:cubicBezTo>
                        <a:pt x="148875" y="81657"/>
                        <a:pt x="138970" y="88249"/>
                        <a:pt x="129666" y="95591"/>
                      </a:cubicBezTo>
                      <a:cubicBezTo>
                        <a:pt x="135519" y="97839"/>
                        <a:pt x="141372" y="100086"/>
                        <a:pt x="147225" y="102034"/>
                      </a:cubicBezTo>
                      <a:cubicBezTo>
                        <a:pt x="151277" y="91845"/>
                        <a:pt x="155179" y="83605"/>
                        <a:pt x="159231" y="75814"/>
                      </a:cubicBezTo>
                      <a:close/>
                      <a:moveTo>
                        <a:pt x="358682" y="74165"/>
                      </a:moveTo>
                      <a:cubicBezTo>
                        <a:pt x="363184" y="82556"/>
                        <a:pt x="367386" y="91546"/>
                        <a:pt x="371888" y="102783"/>
                      </a:cubicBezTo>
                      <a:cubicBezTo>
                        <a:pt x="378492" y="100536"/>
                        <a:pt x="385095" y="98138"/>
                        <a:pt x="391548" y="95591"/>
                      </a:cubicBezTo>
                      <a:cubicBezTo>
                        <a:pt x="381343" y="87500"/>
                        <a:pt x="370238" y="80309"/>
                        <a:pt x="358682" y="74165"/>
                      </a:cubicBezTo>
                      <a:close/>
                      <a:moveTo>
                        <a:pt x="285595" y="60381"/>
                      </a:moveTo>
                      <a:lnTo>
                        <a:pt x="285595" y="119864"/>
                      </a:lnTo>
                      <a:cubicBezTo>
                        <a:pt x="298051" y="118965"/>
                        <a:pt x="310507" y="117466"/>
                        <a:pt x="322964" y="115219"/>
                      </a:cubicBezTo>
                      <a:cubicBezTo>
                        <a:pt x="314559" y="95741"/>
                        <a:pt x="302253" y="73566"/>
                        <a:pt x="285595" y="60381"/>
                      </a:cubicBezTo>
                      <a:close/>
                      <a:moveTo>
                        <a:pt x="235619" y="58583"/>
                      </a:moveTo>
                      <a:cubicBezTo>
                        <a:pt x="217910" y="71469"/>
                        <a:pt x="204704" y="94692"/>
                        <a:pt x="196149" y="114769"/>
                      </a:cubicBezTo>
                      <a:cubicBezTo>
                        <a:pt x="209206" y="117167"/>
                        <a:pt x="222413" y="118965"/>
                        <a:pt x="235619" y="119864"/>
                      </a:cubicBezTo>
                      <a:close/>
                      <a:moveTo>
                        <a:pt x="259482" y="0"/>
                      </a:moveTo>
                      <a:lnTo>
                        <a:pt x="260532" y="0"/>
                      </a:lnTo>
                      <a:cubicBezTo>
                        <a:pt x="399953" y="0"/>
                        <a:pt x="514161" y="109825"/>
                        <a:pt x="520914" y="247369"/>
                      </a:cubicBezTo>
                      <a:lnTo>
                        <a:pt x="475741" y="230138"/>
                      </a:lnTo>
                      <a:cubicBezTo>
                        <a:pt x="473340" y="229239"/>
                        <a:pt x="471089" y="228640"/>
                        <a:pt x="468688" y="228041"/>
                      </a:cubicBezTo>
                      <a:cubicBezTo>
                        <a:pt x="463285" y="193130"/>
                        <a:pt x="449328" y="160917"/>
                        <a:pt x="428917" y="133948"/>
                      </a:cubicBezTo>
                      <a:cubicBezTo>
                        <a:pt x="415260" y="140240"/>
                        <a:pt x="401153" y="145634"/>
                        <a:pt x="386746" y="150279"/>
                      </a:cubicBezTo>
                      <a:cubicBezTo>
                        <a:pt x="393199" y="176799"/>
                        <a:pt x="397251" y="205416"/>
                        <a:pt x="398752" y="235083"/>
                      </a:cubicBezTo>
                      <a:lnTo>
                        <a:pt x="417812" y="235083"/>
                      </a:lnTo>
                      <a:lnTo>
                        <a:pt x="315310" y="274188"/>
                      </a:lnTo>
                      <a:cubicBezTo>
                        <a:pt x="308556" y="276885"/>
                        <a:pt x="302403" y="280481"/>
                        <a:pt x="297001" y="285126"/>
                      </a:cubicBezTo>
                      <a:lnTo>
                        <a:pt x="285595" y="285126"/>
                      </a:lnTo>
                      <a:lnTo>
                        <a:pt x="285595" y="297861"/>
                      </a:lnTo>
                      <a:cubicBezTo>
                        <a:pt x="277641" y="309698"/>
                        <a:pt x="273589" y="324231"/>
                        <a:pt x="275089" y="339065"/>
                      </a:cubicBezTo>
                      <a:cubicBezTo>
                        <a:pt x="277040" y="358992"/>
                        <a:pt x="280792" y="379669"/>
                        <a:pt x="285895" y="400345"/>
                      </a:cubicBezTo>
                      <a:cubicBezTo>
                        <a:pt x="285745" y="400345"/>
                        <a:pt x="285745" y="400345"/>
                        <a:pt x="285595" y="400345"/>
                      </a:cubicBezTo>
                      <a:lnTo>
                        <a:pt x="285595" y="459828"/>
                      </a:lnTo>
                      <a:cubicBezTo>
                        <a:pt x="290397" y="456082"/>
                        <a:pt x="295050" y="451288"/>
                        <a:pt x="299552" y="445594"/>
                      </a:cubicBezTo>
                      <a:cubicBezTo>
                        <a:pt x="307656" y="468818"/>
                        <a:pt x="317411" y="491142"/>
                        <a:pt x="328516" y="511219"/>
                      </a:cubicBezTo>
                      <a:cubicBezTo>
                        <a:pt x="305405" y="517512"/>
                        <a:pt x="282893" y="520209"/>
                        <a:pt x="259482" y="520209"/>
                      </a:cubicBezTo>
                      <a:cubicBezTo>
                        <a:pt x="118260" y="520209"/>
                        <a:pt x="0" y="404541"/>
                        <a:pt x="0" y="260104"/>
                      </a:cubicBezTo>
                      <a:cubicBezTo>
                        <a:pt x="0" y="115519"/>
                        <a:pt x="118560" y="0"/>
                        <a:pt x="25948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30" name="iṡḻïďe">
                <a:extLst>
                  <a:ext uri="{FF2B5EF4-FFF2-40B4-BE49-F238E27FC236}">
                    <a16:creationId xmlns:a16="http://schemas.microsoft.com/office/drawing/2014/main" xmlns="" id="{2D4861CD-3420-4E6B-8CEC-711694A279F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31" name="íṥ1ïḑé">
                <a:extLst>
                  <a:ext uri="{FF2B5EF4-FFF2-40B4-BE49-F238E27FC236}">
                    <a16:creationId xmlns:a16="http://schemas.microsoft.com/office/drawing/2014/main" xmlns="" id="{6C88E8E1-5937-4E4D-BC01-A9378FAA2A2C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32" name="ïSľïḋê">
                <a:extLst>
                  <a:ext uri="{FF2B5EF4-FFF2-40B4-BE49-F238E27FC236}">
                    <a16:creationId xmlns:a16="http://schemas.microsoft.com/office/drawing/2014/main" xmlns="" id="{E63BA9EC-2A59-4735-B712-183361E0EB34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60 %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08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549432" y="26745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20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7AFAD4-080B-44A0-ABC0-A62520B2FC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82BBBB8F-4F6E-4B0D-B1EE-93EECB580E7F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:a16="http://schemas.microsoft.com/office/drawing/2014/main" xmlns="" id="{466D65F5-BA1B-4D81-9135-7E7F3C5D7395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:a16="http://schemas.microsoft.com/office/drawing/2014/main" xmlns="" id="{3B27926B-08F0-4537-99F3-7B2A3EEEFC77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:a16="http://schemas.microsoft.com/office/drawing/2014/main" xmlns="" id="{26A1770B-2B90-4EAE-ACDE-3C8BDFC89A24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:a16="http://schemas.microsoft.com/office/drawing/2014/main" xmlns="" id="{9084E0A8-89FF-4A28-8708-42465AFC7BEB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:a16="http://schemas.microsoft.com/office/drawing/2014/main" xmlns="" id="{802A5BAE-DFF8-4C9F-81B5-F0A59C0E47FE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:a16="http://schemas.microsoft.com/office/drawing/2014/main" xmlns="" id="{8A4D5F26-39A1-46FE-AE8C-B6D6E7CE96BC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:a16="http://schemas.microsoft.com/office/drawing/2014/main" xmlns="" id="{BE5772A8-079B-4CBE-A7E9-203256B933BE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:a16="http://schemas.microsoft.com/office/drawing/2014/main" xmlns="" id="{B8CC6FA9-732F-4861-82E7-6F095EEA398B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:a16="http://schemas.microsoft.com/office/drawing/2014/main" xmlns="" id="{B2FFCCC2-4EB1-46C8-A455-D0D4E08081B7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:a16="http://schemas.microsoft.com/office/drawing/2014/main" xmlns="" id="{6BE1ADD7-FF96-489D-804E-410F81AE598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:a16="http://schemas.microsoft.com/office/drawing/2014/main" xmlns="" id="{22269959-0B58-41A8-8BC4-DC68D02274A0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:a16="http://schemas.microsoft.com/office/drawing/2014/main" xmlns="" id="{C18363DE-681A-48EB-B09A-89F24FB79E7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:a16="http://schemas.microsoft.com/office/drawing/2014/main" xmlns="" id="{2CE31F19-8ED6-4923-87E0-C70AC6A1FA83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:a16="http://schemas.microsoft.com/office/drawing/2014/main" xmlns="" id="{A6DB5B12-3921-4CAA-8DDB-6AA918A4AD29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:a16="http://schemas.microsoft.com/office/drawing/2014/main" xmlns="" id="{8F6211AD-5FEB-4C9E-ABA3-8B67D280CFD8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:a16="http://schemas.microsoft.com/office/drawing/2014/main" xmlns="" id="{873FBE52-6B15-4EF8-B1E1-A6EBE2594239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:a16="http://schemas.microsoft.com/office/drawing/2014/main" xmlns="" id="{5840E5D3-12E1-4CC9-8DBD-30454451D851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:a16="http://schemas.microsoft.com/office/drawing/2014/main" xmlns="" id="{3510D659-63D2-486B-8755-358E8568A3F2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:a16="http://schemas.microsoft.com/office/drawing/2014/main" xmlns="" id="{D2C256E4-7900-4291-98D3-200101852D50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:a16="http://schemas.microsoft.com/office/drawing/2014/main" xmlns="" id="{D3A40D84-8CAC-4146-9435-0A58D1F3FFCA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100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762873-4134-40BA-ACA7-7162EB491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9F6611-1E21-4060-AF15-41E084C78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82B200D-E51A-43D0-B4DF-0B0F8AB20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23" name="399d867a-debb-4d18-8fab-6b688554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660A9C9-0A43-460B-B22E-0FB47A200E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24" name="îŝļïdê">
              <a:extLst>
                <a:ext uri="{FF2B5EF4-FFF2-40B4-BE49-F238E27FC236}">
                  <a16:creationId xmlns:a16="http://schemas.microsoft.com/office/drawing/2014/main" xmlns="" id="{7A5DACAE-C0BE-440B-A1C8-CF0F0F7E9211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5" name="íŝḻîďè">
              <a:extLst>
                <a:ext uri="{FF2B5EF4-FFF2-40B4-BE49-F238E27FC236}">
                  <a16:creationId xmlns:a16="http://schemas.microsoft.com/office/drawing/2014/main" xmlns="" id="{785D30D2-46C6-4ED7-8A23-83F1D49C7682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6" name="îŝľíḍé">
              <a:extLst>
                <a:ext uri="{FF2B5EF4-FFF2-40B4-BE49-F238E27FC236}">
                  <a16:creationId xmlns:a16="http://schemas.microsoft.com/office/drawing/2014/main" xmlns="" id="{6F2E7EA4-01A0-445F-A272-007978432AE4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7" name="iśḷiḍê">
              <a:extLst>
                <a:ext uri="{FF2B5EF4-FFF2-40B4-BE49-F238E27FC236}">
                  <a16:creationId xmlns:a16="http://schemas.microsoft.com/office/drawing/2014/main" xmlns="" id="{133A2C3F-D551-4CA9-B823-CA02CEA8B4B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8" name="ïšḷíḋé">
              <a:extLst>
                <a:ext uri="{FF2B5EF4-FFF2-40B4-BE49-F238E27FC236}">
                  <a16:creationId xmlns:a16="http://schemas.microsoft.com/office/drawing/2014/main" xmlns="" id="{4236DE03-0D2C-41C5-8410-8B0B463C0FBC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9" name="iṧļîḑé">
              <a:extLst>
                <a:ext uri="{FF2B5EF4-FFF2-40B4-BE49-F238E27FC236}">
                  <a16:creationId xmlns:a16="http://schemas.microsoft.com/office/drawing/2014/main" xmlns="" id="{785F26C7-4910-43C6-B3DA-A13245776821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0" name="iṩľïḍè">
              <a:extLst>
                <a:ext uri="{FF2B5EF4-FFF2-40B4-BE49-F238E27FC236}">
                  <a16:creationId xmlns:a16="http://schemas.microsoft.com/office/drawing/2014/main" xmlns="" id="{919CD6AC-4C46-46B2-9755-64F9AAB4D734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1" name="ï$ḻîḍê">
              <a:extLst>
                <a:ext uri="{FF2B5EF4-FFF2-40B4-BE49-F238E27FC236}">
                  <a16:creationId xmlns:a16="http://schemas.microsoft.com/office/drawing/2014/main" xmlns="" id="{913E0761-6DDA-4E87-8890-386D85C9C3FE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32" name="îŝľîḍe">
              <a:extLst>
                <a:ext uri="{FF2B5EF4-FFF2-40B4-BE49-F238E27FC236}">
                  <a16:creationId xmlns:a16="http://schemas.microsoft.com/office/drawing/2014/main" xmlns="" id="{C031E79E-C612-4D96-B01B-579F39F162B2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3" name="îṩlîde">
              <a:extLst>
                <a:ext uri="{FF2B5EF4-FFF2-40B4-BE49-F238E27FC236}">
                  <a16:creationId xmlns:a16="http://schemas.microsoft.com/office/drawing/2014/main" xmlns="" id="{7902BA2B-CAB1-4194-835F-EAFD64A55DF0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isļíḓe">
              <a:extLst>
                <a:ext uri="{FF2B5EF4-FFF2-40B4-BE49-F238E27FC236}">
                  <a16:creationId xmlns:a16="http://schemas.microsoft.com/office/drawing/2014/main" xmlns="" id="{FB443A56-FA79-42D3-A85A-1A45493D5C96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5" name="îS1îḋê">
              <a:extLst>
                <a:ext uri="{FF2B5EF4-FFF2-40B4-BE49-F238E27FC236}">
                  <a16:creationId xmlns:a16="http://schemas.microsoft.com/office/drawing/2014/main" xmlns="" id="{5FD61E05-1C1D-432E-BD62-EC8A260346C3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iśḻîḍe">
              <a:extLst>
                <a:ext uri="{FF2B5EF4-FFF2-40B4-BE49-F238E27FC236}">
                  <a16:creationId xmlns:a16="http://schemas.microsoft.com/office/drawing/2014/main" xmlns="" id="{376980DC-E165-44B2-A6DB-4B0C471626EB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ïsľïḑè">
              <a:extLst>
                <a:ext uri="{FF2B5EF4-FFF2-40B4-BE49-F238E27FC236}">
                  <a16:creationId xmlns:a16="http://schemas.microsoft.com/office/drawing/2014/main" xmlns="" id="{F01AB09D-E1AA-436C-B67A-C1188663F2A7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8" name="íṩľîďe">
              <a:extLst>
                <a:ext uri="{FF2B5EF4-FFF2-40B4-BE49-F238E27FC236}">
                  <a16:creationId xmlns:a16="http://schemas.microsoft.com/office/drawing/2014/main" xmlns="" id="{416730D7-ADB0-4AE6-AEF0-15A3D0E15618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íṩľiḓe">
              <a:extLst>
                <a:ext uri="{FF2B5EF4-FFF2-40B4-BE49-F238E27FC236}">
                  <a16:creationId xmlns:a16="http://schemas.microsoft.com/office/drawing/2014/main" xmlns="" id="{72D25439-D56C-4F81-9BB5-73C83474641F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" name="íŝḻîďè">
              <a:extLst>
                <a:ext uri="{FF2B5EF4-FFF2-40B4-BE49-F238E27FC236}">
                  <a16:creationId xmlns:a16="http://schemas.microsoft.com/office/drawing/2014/main" xmlns="" id="{49683A13-5A39-4B86-AD57-A1875B94B44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53" name="ïṥļïdè">
                <a:extLst>
                  <a:ext uri="{FF2B5EF4-FFF2-40B4-BE49-F238E27FC236}">
                    <a16:creationId xmlns:a16="http://schemas.microsoft.com/office/drawing/2014/main" xmlns="" id="{88C73A7C-2AC0-4916-9B9E-14713435F298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54" name="îSľíḍe">
                <a:extLst>
                  <a:ext uri="{FF2B5EF4-FFF2-40B4-BE49-F238E27FC236}">
                    <a16:creationId xmlns:a16="http://schemas.microsoft.com/office/drawing/2014/main" xmlns="" id="{E33556AC-9B01-4C4E-953D-C1DB6B62338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1" name="îṩľiḍé">
              <a:extLst>
                <a:ext uri="{FF2B5EF4-FFF2-40B4-BE49-F238E27FC236}">
                  <a16:creationId xmlns:a16="http://schemas.microsoft.com/office/drawing/2014/main" xmlns="" id="{64452C52-6D90-458C-B809-A1268751C2E3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51" name="i$ḻiḓê">
                <a:extLst>
                  <a:ext uri="{FF2B5EF4-FFF2-40B4-BE49-F238E27FC236}">
                    <a16:creationId xmlns:a16="http://schemas.microsoft.com/office/drawing/2014/main" xmlns="" id="{9ABAA980-019F-4FB6-9BB8-17CD267837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52" name="ïsļiďe">
                <a:extLst>
                  <a:ext uri="{FF2B5EF4-FFF2-40B4-BE49-F238E27FC236}">
                    <a16:creationId xmlns:a16="http://schemas.microsoft.com/office/drawing/2014/main" xmlns="" id="{D54280D7-0BB0-409F-B2E6-7A8E94F515D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2" name="ïŝḻiďê">
              <a:extLst>
                <a:ext uri="{FF2B5EF4-FFF2-40B4-BE49-F238E27FC236}">
                  <a16:creationId xmlns:a16="http://schemas.microsoft.com/office/drawing/2014/main" xmlns="" id="{5C2DD7C0-DDDB-4243-915A-C037CD602357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49" name="îs1ïdê">
                <a:extLst>
                  <a:ext uri="{FF2B5EF4-FFF2-40B4-BE49-F238E27FC236}">
                    <a16:creationId xmlns:a16="http://schemas.microsoft.com/office/drawing/2014/main" xmlns="" id="{4999D274-6FE4-4C0B-B98E-FB28879A5F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50" name="íşľîḓê">
                <a:extLst>
                  <a:ext uri="{FF2B5EF4-FFF2-40B4-BE49-F238E27FC236}">
                    <a16:creationId xmlns:a16="http://schemas.microsoft.com/office/drawing/2014/main" xmlns="" id="{F8ED7A3A-B41B-4F77-8BFF-04E7356C585A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3" name="i$ḷíḓé">
              <a:extLst>
                <a:ext uri="{FF2B5EF4-FFF2-40B4-BE49-F238E27FC236}">
                  <a16:creationId xmlns:a16="http://schemas.microsoft.com/office/drawing/2014/main" xmlns="" id="{68C7E68F-C582-405B-AC27-4C3E64EA8979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47" name="îs1iḋé">
                <a:extLst>
                  <a:ext uri="{FF2B5EF4-FFF2-40B4-BE49-F238E27FC236}">
                    <a16:creationId xmlns:a16="http://schemas.microsoft.com/office/drawing/2014/main" xmlns="" id="{9A79ADF6-C652-4364-B022-80F6A41AF57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48" name="iş1íḍê">
                <a:extLst>
                  <a:ext uri="{FF2B5EF4-FFF2-40B4-BE49-F238E27FC236}">
                    <a16:creationId xmlns:a16="http://schemas.microsoft.com/office/drawing/2014/main" xmlns="" id="{5484F7FE-F743-4A15-987A-D5671B56C5C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4" name="işļïde">
              <a:extLst>
                <a:ext uri="{FF2B5EF4-FFF2-40B4-BE49-F238E27FC236}">
                  <a16:creationId xmlns:a16="http://schemas.microsoft.com/office/drawing/2014/main" xmlns="" id="{6CFE5BE8-376B-4EA4-930B-D9A644B26A08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45" name="iṩḷîḍé">
                <a:extLst>
                  <a:ext uri="{FF2B5EF4-FFF2-40B4-BE49-F238E27FC236}">
                    <a16:creationId xmlns:a16="http://schemas.microsoft.com/office/drawing/2014/main" xmlns="" id="{9BE404E0-B65D-4642-B9F5-D8267C36001C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6" name="îŝļíḋê">
                <a:extLst>
                  <a:ext uri="{FF2B5EF4-FFF2-40B4-BE49-F238E27FC236}">
                    <a16:creationId xmlns:a16="http://schemas.microsoft.com/office/drawing/2014/main" xmlns="" id="{3A292CCD-7C25-47A4-BCA9-D74E5937676D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54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106583-03E2-464E-BE3A-249BD106E0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ïśḻîde">
              <a:extLst>
                <a:ext uri="{FF2B5EF4-FFF2-40B4-BE49-F238E27FC236}">
                  <a16:creationId xmlns:a16="http://schemas.microsoft.com/office/drawing/2014/main" xmlns="" id="{77AA56CE-72C6-4C60-92ED-0AC1843F5578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şľídê">
              <a:extLst>
                <a:ext uri="{FF2B5EF4-FFF2-40B4-BE49-F238E27FC236}">
                  <a16:creationId xmlns:a16="http://schemas.microsoft.com/office/drawing/2014/main" xmlns="" id="{EC34D911-80FB-42EF-9906-8C48D918C06A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02F3464-436F-4AAE-B2D9-8AD21B81202A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ṧ1iḓé">
              <a:extLst>
                <a:ext uri="{FF2B5EF4-FFF2-40B4-BE49-F238E27FC236}">
                  <a16:creationId xmlns:a16="http://schemas.microsoft.com/office/drawing/2014/main" xmlns="" id="{93F6E140-D944-47C1-AC04-4DFED6DDD952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îşḻiḑê">
              <a:extLst>
                <a:ext uri="{FF2B5EF4-FFF2-40B4-BE49-F238E27FC236}">
                  <a16:creationId xmlns:a16="http://schemas.microsoft.com/office/drawing/2014/main" xmlns="" id="{D3CCC29A-AC02-4992-BCE5-60E3CC3AE447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şḷîḍè">
              <a:extLst>
                <a:ext uri="{FF2B5EF4-FFF2-40B4-BE49-F238E27FC236}">
                  <a16:creationId xmlns:a16="http://schemas.microsoft.com/office/drawing/2014/main" xmlns="" id="{470082F5-513A-4193-9CDD-4922185DFB91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C584A59E-ACF2-46EE-B227-A33EFD6C0B4F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ḷîḍé">
              <a:extLst>
                <a:ext uri="{FF2B5EF4-FFF2-40B4-BE49-F238E27FC236}">
                  <a16:creationId xmlns:a16="http://schemas.microsoft.com/office/drawing/2014/main" xmlns="" id="{741FE644-C3FB-4FA2-AA28-E3439F20620C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íṧ1íḑe">
              <a:extLst>
                <a:ext uri="{FF2B5EF4-FFF2-40B4-BE49-F238E27FC236}">
                  <a16:creationId xmlns:a16="http://schemas.microsoft.com/office/drawing/2014/main" xmlns="" id="{0B374915-2E54-44DA-8872-291A3B2878D8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î$ḻidê">
              <a:extLst>
                <a:ext uri="{FF2B5EF4-FFF2-40B4-BE49-F238E27FC236}">
                  <a16:creationId xmlns:a16="http://schemas.microsoft.com/office/drawing/2014/main" xmlns="" id="{3F89C6BC-BD48-46C3-AF4B-CB33DF801EA6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351FC7C-EA78-4713-866A-7D82794438D3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ļïḑe">
              <a:extLst>
                <a:ext uri="{FF2B5EF4-FFF2-40B4-BE49-F238E27FC236}">
                  <a16:creationId xmlns:a16="http://schemas.microsoft.com/office/drawing/2014/main" xmlns="" id="{094BAEF2-B7B8-45FA-A82B-7FB6E680CF28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iṣḷïḓe">
              <a:extLst>
                <a:ext uri="{FF2B5EF4-FFF2-40B4-BE49-F238E27FC236}">
                  <a16:creationId xmlns:a16="http://schemas.microsoft.com/office/drawing/2014/main" xmlns="" id="{EEDFEDC5-31E4-4925-9876-E0C921AB0589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iṡľiďe">
              <a:extLst>
                <a:ext uri="{FF2B5EF4-FFF2-40B4-BE49-F238E27FC236}">
                  <a16:creationId xmlns:a16="http://schemas.microsoft.com/office/drawing/2014/main" xmlns="" id="{A633A5D2-F1DA-4958-B7E5-960A1D72D1CB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0ED1C34-5014-4EE7-82C6-2021D1070F0A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îḓê">
              <a:extLst>
                <a:ext uri="{FF2B5EF4-FFF2-40B4-BE49-F238E27FC236}">
                  <a16:creationId xmlns:a16="http://schemas.microsoft.com/office/drawing/2014/main" xmlns="" id="{EFD2037B-3FE2-420C-9229-333956C54B52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lîḑè">
              <a:extLst>
                <a:ext uri="{FF2B5EF4-FFF2-40B4-BE49-F238E27FC236}">
                  <a16:creationId xmlns:a16="http://schemas.microsoft.com/office/drawing/2014/main" xmlns="" id="{C19B9FEA-1EC3-4ED9-8747-9E4B1D08DDBC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ïşḻïdé">
              <a:extLst>
                <a:ext uri="{FF2B5EF4-FFF2-40B4-BE49-F238E27FC236}">
                  <a16:creationId xmlns:a16="http://schemas.microsoft.com/office/drawing/2014/main" xmlns="" id="{743DD7B8-A300-41C2-88E2-E7254A39CB67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236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66" name="33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25076"/>
            <a:ext cx="10848975" cy="3587327"/>
            <a:chOff x="669925" y="1825076"/>
            <a:chExt cx="10848975" cy="3587327"/>
          </a:xfrm>
        </p:grpSpPr>
        <p:grpSp>
          <p:nvGrpSpPr>
            <p:cNvPr id="67" name="ï$ḻíḑè"/>
            <p:cNvGrpSpPr/>
            <p:nvPr/>
          </p:nvGrpSpPr>
          <p:grpSpPr>
            <a:xfrm>
              <a:off x="1047976" y="1996877"/>
              <a:ext cx="5427623" cy="3415526"/>
              <a:chOff x="1161641" y="1610835"/>
              <a:chExt cx="6502124" cy="4091694"/>
            </a:xfrm>
            <a:solidFill>
              <a:schemeClr val="bg1">
                <a:lumMod val="85000"/>
              </a:schemeClr>
            </a:solidFill>
          </p:grpSpPr>
          <p:sp>
            <p:nvSpPr>
              <p:cNvPr id="97" name="îšlïḋe"/>
              <p:cNvSpPr/>
              <p:nvPr/>
            </p:nvSpPr>
            <p:spPr>
              <a:xfrm rot="1582721">
                <a:off x="5618765" y="1610835"/>
                <a:ext cx="2045000" cy="3067492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šļidè"/>
              <p:cNvSpPr/>
              <p:nvPr/>
            </p:nvSpPr>
            <p:spPr bwMode="auto">
              <a:xfrm>
                <a:off x="1161641" y="4477423"/>
                <a:ext cx="4886699" cy="1225106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68" name="iślíḓé">
              <a:extLst>
                <a:ext uri="{FF2B5EF4-FFF2-40B4-BE49-F238E27FC236}">
                  <a16:creationId xmlns:a16="http://schemas.microsoft.com/office/drawing/2014/main" xmlns="" id="{072EEBA1-948E-4DC5-B0C3-09CE26D909DE}"/>
                </a:ext>
              </a:extLst>
            </p:cNvPr>
            <p:cNvSpPr/>
            <p:nvPr/>
          </p:nvSpPr>
          <p:spPr>
            <a:xfrm>
              <a:off x="669925" y="2211349"/>
              <a:ext cx="3447888" cy="7379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9" name="iṣlïḑê">
              <a:extLst>
                <a:ext uri="{FF2B5EF4-FFF2-40B4-BE49-F238E27FC236}">
                  <a16:creationId xmlns:a16="http://schemas.microsoft.com/office/drawing/2014/main" xmlns="" id="{A1978845-C76E-4628-AB71-3B711D7E3059}"/>
                </a:ext>
              </a:extLst>
            </p:cNvPr>
            <p:cNvSpPr/>
            <p:nvPr/>
          </p:nvSpPr>
          <p:spPr>
            <a:xfrm>
              <a:off x="669925" y="1825076"/>
              <a:ext cx="3464695" cy="3737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0" name="îSľiḓê">
              <a:extLst>
                <a:ext uri="{FF2B5EF4-FFF2-40B4-BE49-F238E27FC236}">
                  <a16:creationId xmlns:a16="http://schemas.microsoft.com/office/drawing/2014/main" xmlns="" id="{C45F9906-2B1D-4A2E-8D1C-1AFF3F6A5393}"/>
                </a:ext>
              </a:extLst>
            </p:cNvPr>
            <p:cNvGrpSpPr/>
            <p:nvPr/>
          </p:nvGrpSpPr>
          <p:grpSpPr>
            <a:xfrm>
              <a:off x="3227749" y="3071763"/>
              <a:ext cx="1462846" cy="890064"/>
              <a:chOff x="2169960" y="3071763"/>
              <a:chExt cx="1462846" cy="890064"/>
            </a:xfrm>
          </p:grpSpPr>
          <p:sp>
            <p:nvSpPr>
              <p:cNvPr id="94" name="iŝḷidè">
                <a:extLst>
                  <a:ext uri="{FF2B5EF4-FFF2-40B4-BE49-F238E27FC236}">
                    <a16:creationId xmlns:a16="http://schemas.microsoft.com/office/drawing/2014/main" xmlns="" id="{D10C985D-1177-4B4F-B437-973E98C3F909}"/>
                  </a:ext>
                </a:extLst>
              </p:cNvPr>
              <p:cNvSpPr/>
              <p:nvPr/>
            </p:nvSpPr>
            <p:spPr>
              <a:xfrm>
                <a:off x="2169960" y="3071763"/>
                <a:ext cx="890064" cy="89006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şḷîdé">
                <a:extLst>
                  <a:ext uri="{FF2B5EF4-FFF2-40B4-BE49-F238E27FC236}">
                    <a16:creationId xmlns:a16="http://schemas.microsoft.com/office/drawing/2014/main" xmlns="" id="{547322F8-628C-492B-9AFD-88EED26ED528}"/>
                  </a:ext>
                </a:extLst>
              </p:cNvPr>
              <p:cNvSpPr/>
              <p:nvPr/>
            </p:nvSpPr>
            <p:spPr>
              <a:xfrm>
                <a:off x="2451289" y="3238588"/>
                <a:ext cx="327404" cy="557897"/>
              </a:xfrm>
              <a:custGeom>
                <a:avLst/>
                <a:gdLst>
                  <a:gd name="connsiteX0" fmla="*/ 99219 w 198438"/>
                  <a:gd name="connsiteY0" fmla="*/ 288925 h 338138"/>
                  <a:gd name="connsiteX1" fmla="*/ 84137 w 198438"/>
                  <a:gd name="connsiteY1" fmla="*/ 302419 h 338138"/>
                  <a:gd name="connsiteX2" fmla="*/ 99219 w 198438"/>
                  <a:gd name="connsiteY2" fmla="*/ 315913 h 338138"/>
                  <a:gd name="connsiteX3" fmla="*/ 114301 w 198438"/>
                  <a:gd name="connsiteY3" fmla="*/ 302419 h 338138"/>
                  <a:gd name="connsiteX4" fmla="*/ 99219 w 198438"/>
                  <a:gd name="connsiteY4" fmla="*/ 288925 h 338138"/>
                  <a:gd name="connsiteX5" fmla="*/ 14287 w 198438"/>
                  <a:gd name="connsiteY5" fmla="*/ 69850 h 338138"/>
                  <a:gd name="connsiteX6" fmla="*/ 14287 w 198438"/>
                  <a:gd name="connsiteY6" fmla="*/ 268288 h 338138"/>
                  <a:gd name="connsiteX7" fmla="*/ 184150 w 198438"/>
                  <a:gd name="connsiteY7" fmla="*/ 268288 h 338138"/>
                  <a:gd name="connsiteX8" fmla="*/ 184150 w 198438"/>
                  <a:gd name="connsiteY8" fmla="*/ 69850 h 338138"/>
                  <a:gd name="connsiteX9" fmla="*/ 63723 w 198438"/>
                  <a:gd name="connsiteY9" fmla="*/ 28575 h 338138"/>
                  <a:gd name="connsiteX10" fmla="*/ 57150 w 198438"/>
                  <a:gd name="connsiteY10" fmla="*/ 36368 h 338138"/>
                  <a:gd name="connsiteX11" fmla="*/ 63723 w 198438"/>
                  <a:gd name="connsiteY11" fmla="*/ 42863 h 338138"/>
                  <a:gd name="connsiteX12" fmla="*/ 134715 w 198438"/>
                  <a:gd name="connsiteY12" fmla="*/ 42863 h 338138"/>
                  <a:gd name="connsiteX13" fmla="*/ 141288 w 198438"/>
                  <a:gd name="connsiteY13" fmla="*/ 36368 h 338138"/>
                  <a:gd name="connsiteX14" fmla="*/ 134715 w 198438"/>
                  <a:gd name="connsiteY14" fmla="*/ 28575 h 338138"/>
                  <a:gd name="connsiteX15" fmla="*/ 63723 w 198438"/>
                  <a:gd name="connsiteY15" fmla="*/ 28575 h 338138"/>
                  <a:gd name="connsiteX16" fmla="*/ 35719 w 198438"/>
                  <a:gd name="connsiteY16" fmla="*/ 0 h 338138"/>
                  <a:gd name="connsiteX17" fmla="*/ 162719 w 198438"/>
                  <a:gd name="connsiteY17" fmla="*/ 0 h 338138"/>
                  <a:gd name="connsiteX18" fmla="*/ 198438 w 198438"/>
                  <a:gd name="connsiteY18" fmla="*/ 35663 h 338138"/>
                  <a:gd name="connsiteX19" fmla="*/ 198438 w 198438"/>
                  <a:gd name="connsiteY19" fmla="*/ 302475 h 338138"/>
                  <a:gd name="connsiteX20" fmla="*/ 162719 w 198438"/>
                  <a:gd name="connsiteY20" fmla="*/ 338138 h 338138"/>
                  <a:gd name="connsiteX21" fmla="*/ 35719 w 198438"/>
                  <a:gd name="connsiteY21" fmla="*/ 338138 h 338138"/>
                  <a:gd name="connsiteX22" fmla="*/ 0 w 198438"/>
                  <a:gd name="connsiteY22" fmla="*/ 302475 h 338138"/>
                  <a:gd name="connsiteX23" fmla="*/ 0 w 198438"/>
                  <a:gd name="connsiteY23" fmla="*/ 35663 h 338138"/>
                  <a:gd name="connsiteX24" fmla="*/ 35719 w 198438"/>
                  <a:gd name="connsiteY2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8438" h="338138">
                    <a:moveTo>
                      <a:pt x="99219" y="288925"/>
                    </a:moveTo>
                    <a:cubicBezTo>
                      <a:pt x="90889" y="288925"/>
                      <a:pt x="84137" y="294966"/>
                      <a:pt x="84137" y="302419"/>
                    </a:cubicBezTo>
                    <a:cubicBezTo>
                      <a:pt x="84137" y="309872"/>
                      <a:pt x="90889" y="315913"/>
                      <a:pt x="99219" y="315913"/>
                    </a:cubicBezTo>
                    <a:cubicBezTo>
                      <a:pt x="107549" y="315913"/>
                      <a:pt x="114301" y="309872"/>
                      <a:pt x="114301" y="302419"/>
                    </a:cubicBezTo>
                    <a:cubicBezTo>
                      <a:pt x="114301" y="294966"/>
                      <a:pt x="107549" y="288925"/>
                      <a:pt x="99219" y="288925"/>
                    </a:cubicBezTo>
                    <a:close/>
                    <a:moveTo>
                      <a:pt x="14287" y="69850"/>
                    </a:moveTo>
                    <a:lnTo>
                      <a:pt x="14287" y="268288"/>
                    </a:lnTo>
                    <a:lnTo>
                      <a:pt x="184150" y="268288"/>
                    </a:lnTo>
                    <a:lnTo>
                      <a:pt x="184150" y="69850"/>
                    </a:lnTo>
                    <a:close/>
                    <a:moveTo>
                      <a:pt x="63723" y="28575"/>
                    </a:moveTo>
                    <a:cubicBezTo>
                      <a:pt x="59779" y="28575"/>
                      <a:pt x="57150" y="32472"/>
                      <a:pt x="57150" y="36368"/>
                    </a:cubicBezTo>
                    <a:cubicBezTo>
                      <a:pt x="57150" y="40265"/>
                      <a:pt x="59779" y="42863"/>
                      <a:pt x="63723" y="42863"/>
                    </a:cubicBezTo>
                    <a:cubicBezTo>
                      <a:pt x="63723" y="42863"/>
                      <a:pt x="63723" y="42863"/>
                      <a:pt x="134715" y="42863"/>
                    </a:cubicBezTo>
                    <a:cubicBezTo>
                      <a:pt x="138659" y="42863"/>
                      <a:pt x="141288" y="40265"/>
                      <a:pt x="141288" y="36368"/>
                    </a:cubicBezTo>
                    <a:cubicBezTo>
                      <a:pt x="141288" y="32472"/>
                      <a:pt x="138659" y="28575"/>
                      <a:pt x="134715" y="28575"/>
                    </a:cubicBezTo>
                    <a:cubicBezTo>
                      <a:pt x="134715" y="28575"/>
                      <a:pt x="134715" y="28575"/>
                      <a:pt x="63723" y="28575"/>
                    </a:cubicBezTo>
                    <a:close/>
                    <a:moveTo>
                      <a:pt x="35719" y="0"/>
                    </a:moveTo>
                    <a:cubicBezTo>
                      <a:pt x="35719" y="0"/>
                      <a:pt x="35719" y="0"/>
                      <a:pt x="162719" y="0"/>
                    </a:cubicBezTo>
                    <a:cubicBezTo>
                      <a:pt x="182563" y="0"/>
                      <a:pt x="198438" y="15850"/>
                      <a:pt x="198438" y="35663"/>
                    </a:cubicBezTo>
                    <a:cubicBezTo>
                      <a:pt x="198438" y="35663"/>
                      <a:pt x="198438" y="35663"/>
                      <a:pt x="198438" y="302475"/>
                    </a:cubicBezTo>
                    <a:cubicBezTo>
                      <a:pt x="198438" y="322288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5719" y="338138"/>
                    </a:cubicBezTo>
                    <a:cubicBezTo>
                      <a:pt x="15875" y="338138"/>
                      <a:pt x="0" y="322288"/>
                      <a:pt x="0" y="302475"/>
                    </a:cubicBezTo>
                    <a:cubicBezTo>
                      <a:pt x="0" y="302475"/>
                      <a:pt x="0" y="302475"/>
                      <a:pt x="0" y="35663"/>
                    </a:cubicBezTo>
                    <a:cubicBezTo>
                      <a:pt x="0" y="15850"/>
                      <a:pt x="15875" y="0"/>
                      <a:pt x="357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cxnSp>
            <p:nvCxnSpPr>
              <p:cNvPr id="96" name="直接箭头连接符 95">
                <a:extLst>
                  <a:ext uri="{FF2B5EF4-FFF2-40B4-BE49-F238E27FC236}">
                    <a16:creationId xmlns:a16="http://schemas.microsoft.com/office/drawing/2014/main" xmlns="" id="{87F9680A-F73C-41A7-91B9-539EC7C5A618}"/>
                  </a:ext>
                </a:extLst>
              </p:cNvPr>
              <p:cNvCxnSpPr>
                <a:cxnSpLocks/>
                <a:stCxn id="94" idx="6"/>
              </p:cNvCxnSpPr>
              <p:nvPr/>
            </p:nvCxnSpPr>
            <p:spPr>
              <a:xfrm>
                <a:off x="3060024" y="3516795"/>
                <a:ext cx="57278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íśḻîḋè">
              <a:extLst>
                <a:ext uri="{FF2B5EF4-FFF2-40B4-BE49-F238E27FC236}">
                  <a16:creationId xmlns:a16="http://schemas.microsoft.com/office/drawing/2014/main" xmlns="" id="{B8BC72F0-782B-4C75-941D-8CC4C797876B}"/>
                </a:ext>
              </a:extLst>
            </p:cNvPr>
            <p:cNvSpPr/>
            <p:nvPr/>
          </p:nvSpPr>
          <p:spPr bwMode="auto">
            <a:xfrm>
              <a:off x="7332551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72" name="íşḻiḍe">
              <a:extLst>
                <a:ext uri="{FF2B5EF4-FFF2-40B4-BE49-F238E27FC236}">
                  <a16:creationId xmlns:a16="http://schemas.microsoft.com/office/drawing/2014/main" xmlns="" id="{C30F0D7A-11F9-4D64-9D98-C2AD4A933ECD}"/>
                </a:ext>
              </a:extLst>
            </p:cNvPr>
            <p:cNvSpPr/>
            <p:nvPr/>
          </p:nvSpPr>
          <p:spPr bwMode="auto">
            <a:xfrm>
              <a:off x="7332551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73" name="íṥ1ïḋè">
              <a:extLst>
                <a:ext uri="{FF2B5EF4-FFF2-40B4-BE49-F238E27FC236}">
                  <a16:creationId xmlns:a16="http://schemas.microsoft.com/office/drawing/2014/main" xmlns="" id="{10AD500C-2D1D-489D-AB3E-D3231CE57A6E}"/>
                </a:ext>
              </a:extLst>
            </p:cNvPr>
            <p:cNvSpPr/>
            <p:nvPr/>
          </p:nvSpPr>
          <p:spPr bwMode="auto">
            <a:xfrm>
              <a:off x="7332551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74" name="íšlíďé">
              <a:extLst>
                <a:ext uri="{FF2B5EF4-FFF2-40B4-BE49-F238E27FC236}">
                  <a16:creationId xmlns:a16="http://schemas.microsoft.com/office/drawing/2014/main" xmlns="" id="{16E2901F-AEA7-47D6-A089-C6C9BC694425}"/>
                </a:ext>
              </a:extLst>
            </p:cNvPr>
            <p:cNvSpPr/>
            <p:nvPr/>
          </p:nvSpPr>
          <p:spPr bwMode="auto">
            <a:xfrm>
              <a:off x="7332551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75" name="í$ḻiďe">
              <a:extLst>
                <a:ext uri="{FF2B5EF4-FFF2-40B4-BE49-F238E27FC236}">
                  <a16:creationId xmlns:a16="http://schemas.microsoft.com/office/drawing/2014/main" xmlns="" id="{775E02B6-02BF-4E2B-AC4E-65357122EB75}"/>
                </a:ext>
              </a:extLst>
            </p:cNvPr>
            <p:cNvSpPr/>
            <p:nvPr/>
          </p:nvSpPr>
          <p:spPr bwMode="auto">
            <a:xfrm>
              <a:off x="7332551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76" name="îṩlîďè">
              <a:extLst>
                <a:ext uri="{FF2B5EF4-FFF2-40B4-BE49-F238E27FC236}">
                  <a16:creationId xmlns:a16="http://schemas.microsoft.com/office/drawing/2014/main" xmlns="" id="{99D82066-DDC2-4FB8-B4C6-4DB02F95D828}"/>
                </a:ext>
              </a:extLst>
            </p:cNvPr>
            <p:cNvSpPr/>
            <p:nvPr/>
          </p:nvSpPr>
          <p:spPr bwMode="auto">
            <a:xfrm>
              <a:off x="7332551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BB154CBF-7656-4E92-A08E-EE2CBE286B45}"/>
                </a:ext>
              </a:extLst>
            </p:cNvPr>
            <p:cNvCxnSpPr/>
            <p:nvPr/>
          </p:nvCxnSpPr>
          <p:spPr>
            <a:xfrm>
              <a:off x="6972552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E9AD3B3A-4856-4099-86D0-D8C601D86943}"/>
                </a:ext>
              </a:extLst>
            </p:cNvPr>
            <p:cNvCxnSpPr/>
            <p:nvPr/>
          </p:nvCxnSpPr>
          <p:spPr>
            <a:xfrm>
              <a:off x="6972552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C6DD57C3-45A0-4B18-9F5C-F0A4D3CAE55A}"/>
                </a:ext>
              </a:extLst>
            </p:cNvPr>
            <p:cNvCxnSpPr/>
            <p:nvPr/>
          </p:nvCxnSpPr>
          <p:spPr>
            <a:xfrm>
              <a:off x="6972552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3589F396-117F-4EFA-9F16-FBE8BCF97484}"/>
                </a:ext>
              </a:extLst>
            </p:cNvPr>
            <p:cNvCxnSpPr/>
            <p:nvPr/>
          </p:nvCxnSpPr>
          <p:spPr>
            <a:xfrm>
              <a:off x="6972552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A6F3EC0F-3855-4036-99D2-3406EFF302D7}"/>
                </a:ext>
              </a:extLst>
            </p:cNvPr>
            <p:cNvCxnSpPr/>
            <p:nvPr/>
          </p:nvCxnSpPr>
          <p:spPr>
            <a:xfrm>
              <a:off x="6972552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îśľïḍé">
              <a:extLst>
                <a:ext uri="{FF2B5EF4-FFF2-40B4-BE49-F238E27FC236}">
                  <a16:creationId xmlns:a16="http://schemas.microsoft.com/office/drawing/2014/main" xmlns="" id="{48C868B2-E9DF-45DB-A799-19B714B24172}"/>
                </a:ext>
              </a:extLst>
            </p:cNvPr>
            <p:cNvSpPr/>
            <p:nvPr/>
          </p:nvSpPr>
          <p:spPr>
            <a:xfrm>
              <a:off x="7038975" y="204356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3" name="ïšlîḓé">
              <a:extLst>
                <a:ext uri="{FF2B5EF4-FFF2-40B4-BE49-F238E27FC236}">
                  <a16:creationId xmlns:a16="http://schemas.microsoft.com/office/drawing/2014/main" xmlns="" id="{B0763ACD-700B-4007-BCF4-5072434CC901}"/>
                </a:ext>
              </a:extLst>
            </p:cNvPr>
            <p:cNvSpPr/>
            <p:nvPr/>
          </p:nvSpPr>
          <p:spPr>
            <a:xfrm>
              <a:off x="7038975" y="321964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4" name="iṡḷîḋe">
              <a:extLst>
                <a:ext uri="{FF2B5EF4-FFF2-40B4-BE49-F238E27FC236}">
                  <a16:creationId xmlns:a16="http://schemas.microsoft.com/office/drawing/2014/main" xmlns="" id="{95E3C039-F3E0-4C65-B298-A7C8CE74A6F5}"/>
                </a:ext>
              </a:extLst>
            </p:cNvPr>
            <p:cNvSpPr/>
            <p:nvPr/>
          </p:nvSpPr>
          <p:spPr>
            <a:xfrm>
              <a:off x="7038975" y="439572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85" name="ïṩlïḓê">
              <a:extLst>
                <a:ext uri="{FF2B5EF4-FFF2-40B4-BE49-F238E27FC236}">
                  <a16:creationId xmlns:a16="http://schemas.microsoft.com/office/drawing/2014/main" xmlns="" id="{58BBDD01-A537-4444-96F4-AE22D867B871}"/>
                </a:ext>
              </a:extLst>
            </p:cNvPr>
            <p:cNvGrpSpPr/>
            <p:nvPr/>
          </p:nvGrpSpPr>
          <p:grpSpPr>
            <a:xfrm>
              <a:off x="7038975" y="4983764"/>
              <a:ext cx="251816" cy="237074"/>
              <a:chOff x="0" y="0"/>
              <a:chExt cx="767929" cy="767929"/>
            </a:xfrm>
          </p:grpSpPr>
          <p:sp>
            <p:nvSpPr>
              <p:cNvPr id="92" name="íšľíḍe">
                <a:extLst>
                  <a:ext uri="{FF2B5EF4-FFF2-40B4-BE49-F238E27FC236}">
                    <a16:creationId xmlns:a16="http://schemas.microsoft.com/office/drawing/2014/main" xmlns="" id="{1DB52480-0E30-4A5B-AC7D-7105C11C984A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$1ïḑe">
                <a:extLst>
                  <a:ext uri="{FF2B5EF4-FFF2-40B4-BE49-F238E27FC236}">
                    <a16:creationId xmlns:a16="http://schemas.microsoft.com/office/drawing/2014/main" xmlns="" id="{8C2AFE44-FA51-40B5-8038-C23B249E2E0E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6" name="ïšlîdê">
              <a:extLst>
                <a:ext uri="{FF2B5EF4-FFF2-40B4-BE49-F238E27FC236}">
                  <a16:creationId xmlns:a16="http://schemas.microsoft.com/office/drawing/2014/main" xmlns="" id="{37BAE2A8-E2F9-45EE-907A-E1A867234ECF}"/>
                </a:ext>
              </a:extLst>
            </p:cNvPr>
            <p:cNvGrpSpPr/>
            <p:nvPr/>
          </p:nvGrpSpPr>
          <p:grpSpPr>
            <a:xfrm>
              <a:off x="7038975" y="3807684"/>
              <a:ext cx="251816" cy="237074"/>
              <a:chOff x="0" y="0"/>
              <a:chExt cx="767929" cy="767929"/>
            </a:xfrm>
          </p:grpSpPr>
          <p:sp>
            <p:nvSpPr>
              <p:cNvPr id="90" name="ïšļîḋê">
                <a:extLst>
                  <a:ext uri="{FF2B5EF4-FFF2-40B4-BE49-F238E27FC236}">
                    <a16:creationId xmlns:a16="http://schemas.microsoft.com/office/drawing/2014/main" xmlns="" id="{8A6F76C4-B5B3-4854-B604-2FB061BEAE65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ṩľîḑê">
                <a:extLst>
                  <a:ext uri="{FF2B5EF4-FFF2-40B4-BE49-F238E27FC236}">
                    <a16:creationId xmlns:a16="http://schemas.microsoft.com/office/drawing/2014/main" xmlns="" id="{2600CB25-760A-4C38-8255-E3BD852C9CA8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7" name="îs1íḍè">
              <a:extLst>
                <a:ext uri="{FF2B5EF4-FFF2-40B4-BE49-F238E27FC236}">
                  <a16:creationId xmlns:a16="http://schemas.microsoft.com/office/drawing/2014/main" xmlns="" id="{75CEC95D-523E-4CBF-A433-4075DC27F834}"/>
                </a:ext>
              </a:extLst>
            </p:cNvPr>
            <p:cNvGrpSpPr/>
            <p:nvPr/>
          </p:nvGrpSpPr>
          <p:grpSpPr>
            <a:xfrm>
              <a:off x="7038975" y="2631604"/>
              <a:ext cx="251816" cy="237074"/>
              <a:chOff x="0" y="0"/>
              <a:chExt cx="767929" cy="767929"/>
            </a:xfrm>
          </p:grpSpPr>
          <p:sp>
            <p:nvSpPr>
              <p:cNvPr id="88" name="íŝľídé">
                <a:extLst>
                  <a:ext uri="{FF2B5EF4-FFF2-40B4-BE49-F238E27FC236}">
                    <a16:creationId xmlns:a16="http://schemas.microsoft.com/office/drawing/2014/main" xmlns="" id="{3DD6C5E7-F53C-45E2-8D52-5FED925D5257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S1ide">
                <a:extLst>
                  <a:ext uri="{FF2B5EF4-FFF2-40B4-BE49-F238E27FC236}">
                    <a16:creationId xmlns:a16="http://schemas.microsoft.com/office/drawing/2014/main" xmlns="" id="{DD29EB93-D2FD-4A1C-8BBE-891E6B5E4B66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407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48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25132" y="1160194"/>
            <a:ext cx="7541736" cy="4986606"/>
            <a:chOff x="2325132" y="1160194"/>
            <a:chExt cx="7541736" cy="4986606"/>
          </a:xfrm>
        </p:grpSpPr>
        <p:grpSp>
          <p:nvGrpSpPr>
            <p:cNvPr id="116" name="íṩlídé"/>
            <p:cNvGrpSpPr/>
            <p:nvPr/>
          </p:nvGrpSpPr>
          <p:grpSpPr>
            <a:xfrm>
              <a:off x="3309257" y="1160194"/>
              <a:ext cx="5573486" cy="826512"/>
              <a:chOff x="3107668" y="651977"/>
              <a:chExt cx="5976664" cy="886300"/>
            </a:xfrm>
          </p:grpSpPr>
          <p:grpSp>
            <p:nvGrpSpPr>
              <p:cNvPr id="135" name="íṥḷíde"/>
              <p:cNvGrpSpPr/>
              <p:nvPr/>
            </p:nvGrpSpPr>
            <p:grpSpPr>
              <a:xfrm>
                <a:off x="3107668" y="651977"/>
                <a:ext cx="5976664" cy="886300"/>
                <a:chOff x="2927648" y="763910"/>
                <a:chExt cx="5976664" cy="720080"/>
              </a:xfrm>
            </p:grpSpPr>
            <p:sp>
              <p:nvSpPr>
                <p:cNvPr id="137" name="ïṩľíďé"/>
                <p:cNvSpPr/>
                <p:nvPr/>
              </p:nvSpPr>
              <p:spPr bwMode="auto">
                <a:xfrm rot="186471">
                  <a:off x="3143672" y="763910"/>
                  <a:ext cx="5760640" cy="720080"/>
                </a:xfrm>
                <a:prstGeom prst="trapezoid">
                  <a:avLst>
                    <a:gd name="adj" fmla="val 32055"/>
                  </a:avLst>
                </a:prstGeom>
                <a:solidFill>
                  <a:schemeClr val="tx2">
                    <a:lumMod val="40000"/>
                    <a:lumOff val="60000"/>
                    <a:alpha val="7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ísḷiḓe"/>
                <p:cNvSpPr/>
                <p:nvPr/>
              </p:nvSpPr>
              <p:spPr bwMode="auto">
                <a:xfrm rot="21400779">
                  <a:off x="2927648" y="763910"/>
                  <a:ext cx="5760640" cy="720080"/>
                </a:xfrm>
                <a:prstGeom prst="trapezoid">
                  <a:avLst>
                    <a:gd name="adj" fmla="val 32055"/>
                  </a:avLst>
                </a:prstGeom>
                <a:solidFill>
                  <a:schemeClr val="tx2">
                    <a:lumMod val="40000"/>
                    <a:lumOff val="60000"/>
                    <a:alpha val="7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36" name="í$ḷîḍé"/>
              <p:cNvSpPr/>
              <p:nvPr/>
            </p:nvSpPr>
            <p:spPr>
              <a:xfrm>
                <a:off x="4227739" y="651977"/>
                <a:ext cx="3736523" cy="830997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ctr"/>
                <a:r>
                  <a:rPr lang="en-US" altLang="zh-CN" sz="4800" b="1" spc="300" dirty="0">
                    <a:solidFill>
                      <a:schemeClr val="tx2"/>
                    </a:solidFill>
                  </a:rPr>
                  <a:t>CONTENT</a:t>
                </a:r>
              </a:p>
            </p:txBody>
          </p:sp>
        </p:grpSp>
        <p:cxnSp>
          <p:nvCxnSpPr>
            <p:cNvPr id="117" name="直接连接符 116"/>
            <p:cNvCxnSpPr/>
            <p:nvPr/>
          </p:nvCxnSpPr>
          <p:spPr>
            <a:xfrm flipV="1">
              <a:off x="4809408" y="3182917"/>
              <a:ext cx="2484276" cy="1321555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 flipV="1">
              <a:off x="4809408" y="4504472"/>
              <a:ext cx="2484276" cy="850773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4809408" y="2338188"/>
              <a:ext cx="2484276" cy="84472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íṧľíḍé"/>
            <p:cNvSpPr/>
            <p:nvPr/>
          </p:nvSpPr>
          <p:spPr bwMode="auto">
            <a:xfrm>
              <a:off x="4449368" y="2338188"/>
              <a:ext cx="720080" cy="72008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21" name="íšḷiḍe"/>
            <p:cNvSpPr/>
            <p:nvPr/>
          </p:nvSpPr>
          <p:spPr bwMode="auto">
            <a:xfrm>
              <a:off x="4449368" y="4504472"/>
              <a:ext cx="720080" cy="72008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22" name="íślïḑè"/>
            <p:cNvGrpSpPr/>
            <p:nvPr/>
          </p:nvGrpSpPr>
          <p:grpSpPr>
            <a:xfrm>
              <a:off x="2325132" y="4642444"/>
              <a:ext cx="2213143" cy="1025943"/>
              <a:chOff x="7640598" y="601760"/>
              <a:chExt cx="2213143" cy="1025943"/>
            </a:xfrm>
          </p:grpSpPr>
          <p:sp>
            <p:nvSpPr>
              <p:cNvPr id="133" name="îšļíḍè"/>
              <p:cNvSpPr txBox="1"/>
              <p:nvPr/>
            </p:nvSpPr>
            <p:spPr bwMode="auto">
              <a:xfrm>
                <a:off x="7640598" y="1053473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/>
                  <a:t>Copy paste fonts. Choose the only option to retain text.</a:t>
                </a:r>
                <a:r>
                  <a:rPr lang="zh-CN" altLang="en-US" sz="1100"/>
                  <a:t> </a:t>
                </a:r>
                <a:endParaRPr lang="zh-CN" altLang="en-US" sz="1100" dirty="0"/>
              </a:p>
            </p:txBody>
          </p:sp>
          <p:sp>
            <p:nvSpPr>
              <p:cNvPr id="134" name="í$ľïďe"/>
              <p:cNvSpPr/>
              <p:nvPr/>
            </p:nvSpPr>
            <p:spPr>
              <a:xfrm>
                <a:off x="7640599" y="601760"/>
                <a:ext cx="2128460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</p:grpSp>
        <p:sp>
          <p:nvSpPr>
            <p:cNvPr id="123" name="iśľîde"/>
            <p:cNvSpPr txBox="1"/>
            <p:nvPr/>
          </p:nvSpPr>
          <p:spPr bwMode="auto">
            <a:xfrm>
              <a:off x="2325132" y="2904189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24" name="ïṩḻïdé"/>
            <p:cNvSpPr/>
            <p:nvPr/>
          </p:nvSpPr>
          <p:spPr>
            <a:xfrm>
              <a:off x="2325133" y="2452476"/>
              <a:ext cx="2128460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25" name="îṡḻïďe"/>
            <p:cNvSpPr/>
            <p:nvPr/>
          </p:nvSpPr>
          <p:spPr bwMode="auto">
            <a:xfrm>
              <a:off x="6933645" y="2825899"/>
              <a:ext cx="720080" cy="7200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6" name="ï$ḷíḍê"/>
            <p:cNvSpPr/>
            <p:nvPr/>
          </p:nvSpPr>
          <p:spPr bwMode="auto">
            <a:xfrm>
              <a:off x="6933645" y="4992184"/>
              <a:ext cx="720080" cy="7200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27" name="ïś1ïḓe"/>
            <p:cNvGrpSpPr/>
            <p:nvPr/>
          </p:nvGrpSpPr>
          <p:grpSpPr>
            <a:xfrm>
              <a:off x="7653725" y="5120857"/>
              <a:ext cx="2213143" cy="1025943"/>
              <a:chOff x="7640598" y="601760"/>
              <a:chExt cx="2213143" cy="1025943"/>
            </a:xfrm>
          </p:grpSpPr>
          <p:sp>
            <p:nvSpPr>
              <p:cNvPr id="131" name="îşḻîḋe"/>
              <p:cNvSpPr txBox="1"/>
              <p:nvPr/>
            </p:nvSpPr>
            <p:spPr bwMode="auto">
              <a:xfrm>
                <a:off x="7640598" y="1053473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132" name="iṣḻíḍe"/>
              <p:cNvSpPr/>
              <p:nvPr/>
            </p:nvSpPr>
            <p:spPr>
              <a:xfrm>
                <a:off x="7725279" y="601760"/>
                <a:ext cx="2128462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</p:grpSp>
        <p:grpSp>
          <p:nvGrpSpPr>
            <p:cNvPr id="128" name="íśḻïḋé"/>
            <p:cNvGrpSpPr/>
            <p:nvPr/>
          </p:nvGrpSpPr>
          <p:grpSpPr>
            <a:xfrm>
              <a:off x="7653725" y="2930889"/>
              <a:ext cx="2213143" cy="1025943"/>
              <a:chOff x="7640598" y="601760"/>
              <a:chExt cx="2213143" cy="1025943"/>
            </a:xfrm>
          </p:grpSpPr>
          <p:sp>
            <p:nvSpPr>
              <p:cNvPr id="129" name="iŝḷîḋê"/>
              <p:cNvSpPr txBox="1"/>
              <p:nvPr/>
            </p:nvSpPr>
            <p:spPr bwMode="auto">
              <a:xfrm>
                <a:off x="7640598" y="1053473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130" name="išḷïḓê"/>
              <p:cNvSpPr/>
              <p:nvPr/>
            </p:nvSpPr>
            <p:spPr>
              <a:xfrm>
                <a:off x="7725279" y="601760"/>
                <a:ext cx="2128462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926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549432" y="26745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6A81948A-F7AF-4D79-9554-77B0CC36CC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:a16="http://schemas.microsoft.com/office/drawing/2014/main" xmlns="" id="{8A398D32-0E5F-42A9-A734-BFB808D061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:a16="http://schemas.microsoft.com/office/drawing/2014/main" xmlns="" id="{AFA91605-4DBC-4139-A791-D5140E5B34FC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:a16="http://schemas.microsoft.com/office/drawing/2014/main" xmlns="" id="{2076B596-7B1E-4AD5-9B15-53136C0ADB07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:a16="http://schemas.microsoft.com/office/drawing/2014/main" xmlns="" id="{E797EA5D-A9DD-47E2-B856-1E357D56E7F1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:a16="http://schemas.microsoft.com/office/drawing/2014/main" xmlns="" id="{49D16953-39B8-4601-87BE-109CCFD090BC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:a16="http://schemas.microsoft.com/office/drawing/2014/main" xmlns="" id="{862CC76C-6A8C-4C50-AED5-B2CDC971046A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:a16="http://schemas.microsoft.com/office/drawing/2014/main" xmlns="" id="{90BC0CD8-29E4-4FA0-837F-E86B7521833B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:a16="http://schemas.microsoft.com/office/drawing/2014/main" xmlns="" id="{55615191-034B-40DB-9AED-017A771011ED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:a16="http://schemas.microsoft.com/office/drawing/2014/main" xmlns="" id="{D95B6AB9-5DD9-47BE-AC8E-A7AF9B212C44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:a16="http://schemas.microsoft.com/office/drawing/2014/main" xmlns="" id="{CDCE37DB-D606-45E4-ACDE-0D2781F6EFDA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:a16="http://schemas.microsoft.com/office/drawing/2014/main" xmlns="" id="{4AA59650-0501-470E-801A-30007107B68B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:a16="http://schemas.microsoft.com/office/drawing/2014/main" xmlns="" id="{619D4392-70EF-4CCB-BB6B-EE4090B66D8C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:a16="http://schemas.microsoft.com/office/drawing/2014/main" xmlns="" id="{B743FF4A-7700-4BDA-BB7D-A8C05541B97D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:a16="http://schemas.microsoft.com/office/drawing/2014/main" xmlns="" id="{1580073D-C781-4936-9373-8C79C2866E35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:a16="http://schemas.microsoft.com/office/drawing/2014/main" xmlns="" id="{B07F6A07-AE35-4EB3-9A0D-401AE344E000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:a16="http://schemas.microsoft.com/office/drawing/2014/main" xmlns="" id="{DA1D81BA-5636-4139-866A-8895150C21E5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:a16="http://schemas.microsoft.com/office/drawing/2014/main" xmlns="" id="{AF8DDA85-57A0-4788-AF81-8169DD3E1C78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1CF8B1E1-619E-4075-8816-7127F44A15FD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:a16="http://schemas.microsoft.com/office/drawing/2014/main" xmlns="" id="{34334AB6-FFDC-4C3E-ACFF-7B9BABB2AF1F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:a16="http://schemas.microsoft.com/office/drawing/2014/main" xmlns="" id="{91463232-688B-4F3E-BDC5-6AEDD699C4AA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:a16="http://schemas.microsoft.com/office/drawing/2014/main" xmlns="" id="{ED2DD87D-F2B8-4C36-8A35-CAA5ABA942EC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:a16="http://schemas.microsoft.com/office/drawing/2014/main" xmlns="" id="{8CC73930-9758-4FDE-BCD8-78573AE7F3CA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:a16="http://schemas.microsoft.com/office/drawing/2014/main" xmlns="" id="{4A8CAEB8-81D5-4F1E-8852-40D1B78C8928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:a16="http://schemas.microsoft.com/office/drawing/2014/main" xmlns="" id="{FE9EA846-C368-4615-9DCA-8EF732D23311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:a16="http://schemas.microsoft.com/office/drawing/2014/main" xmlns="" id="{D5347C19-3E82-4DF8-9F04-CFD8F0114EC6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:a16="http://schemas.microsoft.com/office/drawing/2014/main" xmlns="" id="{44DCA0DF-BCB2-4881-B008-EE86CED6D1D7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:a16="http://schemas.microsoft.com/office/drawing/2014/main" xmlns="" id="{795B6A95-9BF7-4E5D-BEE9-B86CF9F3CF94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:a16="http://schemas.microsoft.com/office/drawing/2014/main" xmlns="" id="{ED729A97-5B1F-44E3-BCE3-D8EAC2854139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:a16="http://schemas.microsoft.com/office/drawing/2014/main" xmlns="" id="{E8A9D6C1-14BB-49D6-BC5D-58409DC316DC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:a16="http://schemas.microsoft.com/office/drawing/2014/main" xmlns="" id="{290BBB4D-4522-4BE0-AF34-5C701E67573D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:a16="http://schemas.microsoft.com/office/drawing/2014/main" xmlns="" id="{32322B8E-4209-4DA7-B2D7-0989488EF7D4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:a16="http://schemas.microsoft.com/office/drawing/2014/main" xmlns="" id="{F4B971FC-4707-4B5E-A12B-EEC1E5E17AB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:a16="http://schemas.microsoft.com/office/drawing/2014/main" xmlns="" id="{E088F8E6-CEB4-4E96-B04B-DCF1A9C14D00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:a16="http://schemas.microsoft.com/office/drawing/2014/main" xmlns="" id="{6ADE0E79-B222-41D4-9F20-C7CBD0D11341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:a16="http://schemas.microsoft.com/office/drawing/2014/main" xmlns="" id="{B7410E52-A33F-4EB4-822F-62502F4066C1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:a16="http://schemas.microsoft.com/office/drawing/2014/main" xmlns="" id="{4D1C612B-BA21-4061-A711-C23B6D74F1C0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:a16="http://schemas.microsoft.com/office/drawing/2014/main" xmlns="" id="{740F2897-2F57-44ED-84DF-50A0966C8552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:a16="http://schemas.microsoft.com/office/drawing/2014/main" xmlns="" id="{726DA289-C31A-42C8-AD6F-AB62947FCAC3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:a16="http://schemas.microsoft.com/office/drawing/2014/main" xmlns="" id="{5BBF52F3-817C-4BC2-A88B-F4B6CD16DD00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:a16="http://schemas.microsoft.com/office/drawing/2014/main" xmlns="" id="{BFE98E86-ECD0-497C-92FF-9E7EC4667D3C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:a16="http://schemas.microsoft.com/office/drawing/2014/main" xmlns="" id="{479E9469-2F2D-4F80-8BCC-CCDDB456DB17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:a16="http://schemas.microsoft.com/office/drawing/2014/main" xmlns="" id="{E0F014EA-719D-43A3-B2E7-D741270AA62F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:a16="http://schemas.microsoft.com/office/drawing/2014/main" xmlns="" id="{0E71190B-A7F1-441A-A08A-525DD497BF05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:a16="http://schemas.microsoft.com/office/drawing/2014/main" xmlns="" id="{E5D0A06D-CE14-4C84-B628-497586332CEC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:a16="http://schemas.microsoft.com/office/drawing/2014/main" xmlns="" id="{9CED6BB2-24A7-4FD8-9E73-ACEF54E7A505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7A56842C-41A6-46FF-BF47-5E23BCD5BF0E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:a16="http://schemas.microsoft.com/office/drawing/2014/main" xmlns="" id="{E35D3E9F-D026-45A6-A97E-0CE8C79B2B3D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:a16="http://schemas.microsoft.com/office/drawing/2014/main" xmlns="" id="{AC538A90-C769-4070-8C1F-A16F281966AA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:a16="http://schemas.microsoft.com/office/drawing/2014/main" xmlns="" id="{72861D5C-49B1-477D-9490-C31D4E5E7B9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:a16="http://schemas.microsoft.com/office/drawing/2014/main" xmlns="" id="{65E5C89C-FF1F-40C5-888F-913C9BE33321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:a16="http://schemas.microsoft.com/office/drawing/2014/main" xmlns="" id="{316FB357-AF32-492D-9930-12DB4093729F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:a16="http://schemas.microsoft.com/office/drawing/2014/main" xmlns="" id="{09F1999F-8340-46F8-BD0A-533FFE11B4A9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:a16="http://schemas.microsoft.com/office/drawing/2014/main" xmlns="" id="{ACBDF0B1-8CE5-4A2E-B957-D1646A23ED49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:a16="http://schemas.microsoft.com/office/drawing/2014/main" xmlns="" id="{4857C6A1-0E42-4ECC-AF5A-528512EE0BC6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:a16="http://schemas.microsoft.com/office/drawing/2014/main" xmlns="" id="{1CBAC79A-BD92-4517-80C7-7E44FF23B245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:a16="http://schemas.microsoft.com/office/drawing/2014/main" xmlns="" id="{F7934992-5652-449D-A753-A4F744D743CD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:a16="http://schemas.microsoft.com/office/drawing/2014/main" xmlns="" id="{45DD26B4-0331-4FD4-B380-228065C1F1F2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:a16="http://schemas.microsoft.com/office/drawing/2014/main" xmlns="" id="{61E33B57-DDBA-43CB-A2AC-34A5E432881F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E935BC04-B404-416E-A17A-230C39756C56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F69EC78-469B-40A9-BBA4-83AC0304D3A8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:a16="http://schemas.microsoft.com/office/drawing/2014/main" xmlns="" id="{6A7A37BD-003C-4176-A2AA-A356E0C2F7A2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:a16="http://schemas.microsoft.com/office/drawing/2014/main" xmlns="" id="{AB2B225D-F31B-4BD5-8BD1-4ECF133469D2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:a16="http://schemas.microsoft.com/office/drawing/2014/main" xmlns="" id="{6726B13E-DD24-4E80-BD6E-A63149DDD9B4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:a16="http://schemas.microsoft.com/office/drawing/2014/main" xmlns="" id="{968D2140-AB5D-470D-B820-BF7984123D7B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:a16="http://schemas.microsoft.com/office/drawing/2014/main" xmlns="" id="{42E50C77-CDF8-4D03-A4A0-480B308E6846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:a16="http://schemas.microsoft.com/office/drawing/2014/main" xmlns="" id="{7A547665-5798-4B3B-92E2-B99E2BAC029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05D9FA1-3B66-427C-9684-C939ADAB828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ABDAE291-E3EC-4E5D-974D-A2563BACC8E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836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47" name="2041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20287"/>
            <a:ext cx="10845800" cy="4523338"/>
            <a:chOff x="673100" y="1620287"/>
            <a:chExt cx="10845800" cy="4523338"/>
          </a:xfrm>
        </p:grpSpPr>
        <p:grpSp>
          <p:nvGrpSpPr>
            <p:cNvPr id="48" name="iṧḻïḓê"/>
            <p:cNvGrpSpPr/>
            <p:nvPr/>
          </p:nvGrpSpPr>
          <p:grpSpPr>
            <a:xfrm>
              <a:off x="2406793" y="1620287"/>
              <a:ext cx="7378414" cy="2400516"/>
              <a:chOff x="2406793" y="2632496"/>
              <a:chExt cx="7378414" cy="2400516"/>
            </a:xfrm>
          </p:grpSpPr>
          <p:grpSp>
            <p:nvGrpSpPr>
              <p:cNvPr id="60" name="iṥḻïḓé"/>
              <p:cNvGrpSpPr/>
              <p:nvPr/>
            </p:nvGrpSpPr>
            <p:grpSpPr>
              <a:xfrm>
                <a:off x="7525121" y="3563955"/>
                <a:ext cx="2260086" cy="1469057"/>
                <a:chOff x="7525121" y="3563955"/>
                <a:chExt cx="2260086" cy="1469057"/>
              </a:xfrm>
            </p:grpSpPr>
            <p:sp>
              <p:nvSpPr>
                <p:cNvPr id="67" name="íṧḻïdê"/>
                <p:cNvSpPr/>
                <p:nvPr/>
              </p:nvSpPr>
              <p:spPr>
                <a:xfrm rot="2400000">
                  <a:off x="7525121" y="3563955"/>
                  <a:ext cx="2260086" cy="1469057"/>
                </a:xfrm>
                <a:custGeom>
                  <a:avLst/>
                  <a:gdLst>
                    <a:gd name="connsiteX0" fmla="*/ 269583 w 2488406"/>
                    <a:gd name="connsiteY0" fmla="*/ 0 h 1617464"/>
                    <a:gd name="connsiteX1" fmla="*/ 2218823 w 2488406"/>
                    <a:gd name="connsiteY1" fmla="*/ 0 h 1617464"/>
                    <a:gd name="connsiteX2" fmla="*/ 2488406 w 2488406"/>
                    <a:gd name="connsiteY2" fmla="*/ 269583 h 1617464"/>
                    <a:gd name="connsiteX3" fmla="*/ 2488406 w 2488406"/>
                    <a:gd name="connsiteY3" fmla="*/ 1617464 h 1617464"/>
                    <a:gd name="connsiteX4" fmla="*/ 2488406 w 2488406"/>
                    <a:gd name="connsiteY4" fmla="*/ 1617464 h 1617464"/>
                    <a:gd name="connsiteX5" fmla="*/ 0 w 2488406"/>
                    <a:gd name="connsiteY5" fmla="*/ 1617464 h 1617464"/>
                    <a:gd name="connsiteX6" fmla="*/ 0 w 2488406"/>
                    <a:gd name="connsiteY6" fmla="*/ 1617464 h 1617464"/>
                    <a:gd name="connsiteX7" fmla="*/ 0 w 2488406"/>
                    <a:gd name="connsiteY7" fmla="*/ 269583 h 1617464"/>
                    <a:gd name="connsiteX8" fmla="*/ 269583 w 2488406"/>
                    <a:gd name="connsiteY8" fmla="*/ 0 h 161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88406" h="1617464">
                      <a:moveTo>
                        <a:pt x="269583" y="0"/>
                      </a:moveTo>
                      <a:lnTo>
                        <a:pt x="2218823" y="0"/>
                      </a:lnTo>
                      <a:cubicBezTo>
                        <a:pt x="2367710" y="0"/>
                        <a:pt x="2488406" y="120696"/>
                        <a:pt x="2488406" y="269583"/>
                      </a:cubicBezTo>
                      <a:lnTo>
                        <a:pt x="2488406" y="1617464"/>
                      </a:lnTo>
                      <a:lnTo>
                        <a:pt x="2488406" y="1617464"/>
                      </a:lnTo>
                      <a:lnTo>
                        <a:pt x="0" y="1617464"/>
                      </a:lnTo>
                      <a:lnTo>
                        <a:pt x="0" y="1617464"/>
                      </a:lnTo>
                      <a:lnTo>
                        <a:pt x="0" y="269583"/>
                      </a:lnTo>
                      <a:cubicBezTo>
                        <a:pt x="0" y="120696"/>
                        <a:pt x="120696" y="0"/>
                        <a:pt x="26958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effectLst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algn="ctr" defTabSz="5689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5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8" name="iṥ1iḋe"/>
                <p:cNvSpPr/>
                <p:nvPr/>
              </p:nvSpPr>
              <p:spPr bwMode="auto">
                <a:xfrm>
                  <a:off x="8292136" y="4004646"/>
                  <a:ext cx="726056" cy="58767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í$ḷïdé"/>
              <p:cNvGrpSpPr/>
              <p:nvPr/>
            </p:nvGrpSpPr>
            <p:grpSpPr>
              <a:xfrm>
                <a:off x="2406793" y="3563955"/>
                <a:ext cx="2260086" cy="1469057"/>
                <a:chOff x="2406793" y="3563955"/>
                <a:chExt cx="2260086" cy="1469057"/>
              </a:xfrm>
            </p:grpSpPr>
            <p:sp>
              <p:nvSpPr>
                <p:cNvPr id="65" name="îṧľiḍè"/>
                <p:cNvSpPr/>
                <p:nvPr/>
              </p:nvSpPr>
              <p:spPr>
                <a:xfrm rot="19200000">
                  <a:off x="2406793" y="3563955"/>
                  <a:ext cx="2260086" cy="1469057"/>
                </a:xfrm>
                <a:custGeom>
                  <a:avLst/>
                  <a:gdLst>
                    <a:gd name="connsiteX0" fmla="*/ 269583 w 2488406"/>
                    <a:gd name="connsiteY0" fmla="*/ 0 h 1617464"/>
                    <a:gd name="connsiteX1" fmla="*/ 2218823 w 2488406"/>
                    <a:gd name="connsiteY1" fmla="*/ 0 h 1617464"/>
                    <a:gd name="connsiteX2" fmla="*/ 2488406 w 2488406"/>
                    <a:gd name="connsiteY2" fmla="*/ 269583 h 1617464"/>
                    <a:gd name="connsiteX3" fmla="*/ 2488406 w 2488406"/>
                    <a:gd name="connsiteY3" fmla="*/ 1617464 h 1617464"/>
                    <a:gd name="connsiteX4" fmla="*/ 2488406 w 2488406"/>
                    <a:gd name="connsiteY4" fmla="*/ 1617464 h 1617464"/>
                    <a:gd name="connsiteX5" fmla="*/ 0 w 2488406"/>
                    <a:gd name="connsiteY5" fmla="*/ 1617464 h 1617464"/>
                    <a:gd name="connsiteX6" fmla="*/ 0 w 2488406"/>
                    <a:gd name="connsiteY6" fmla="*/ 1617464 h 1617464"/>
                    <a:gd name="connsiteX7" fmla="*/ 0 w 2488406"/>
                    <a:gd name="connsiteY7" fmla="*/ 269583 h 1617464"/>
                    <a:gd name="connsiteX8" fmla="*/ 269583 w 2488406"/>
                    <a:gd name="connsiteY8" fmla="*/ 0 h 161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88406" h="1617464">
                      <a:moveTo>
                        <a:pt x="269583" y="0"/>
                      </a:moveTo>
                      <a:lnTo>
                        <a:pt x="2218823" y="0"/>
                      </a:lnTo>
                      <a:cubicBezTo>
                        <a:pt x="2367710" y="0"/>
                        <a:pt x="2488406" y="120696"/>
                        <a:pt x="2488406" y="269583"/>
                      </a:cubicBezTo>
                      <a:lnTo>
                        <a:pt x="2488406" y="1617464"/>
                      </a:lnTo>
                      <a:lnTo>
                        <a:pt x="2488406" y="1617464"/>
                      </a:lnTo>
                      <a:lnTo>
                        <a:pt x="0" y="1617464"/>
                      </a:lnTo>
                      <a:lnTo>
                        <a:pt x="0" y="1617464"/>
                      </a:lnTo>
                      <a:lnTo>
                        <a:pt x="0" y="269583"/>
                      </a:lnTo>
                      <a:cubicBezTo>
                        <a:pt x="0" y="120696"/>
                        <a:pt x="120696" y="0"/>
                        <a:pt x="26958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effectLst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algn="ctr" defTabSz="5689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560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6" name="iṣľíḓê">
                  <a:extLst>
                    <a:ext uri="{FF2B5EF4-FFF2-40B4-BE49-F238E27FC236}">
                      <a16:creationId xmlns:a16="http://schemas.microsoft.com/office/drawing/2014/main" xmlns="" id="{B60E742B-4FB7-4398-A984-8E41FBAA678A}"/>
                    </a:ext>
                  </a:extLst>
                </p:cNvPr>
                <p:cNvSpPr/>
                <p:nvPr/>
              </p:nvSpPr>
              <p:spPr bwMode="auto">
                <a:xfrm>
                  <a:off x="3203092" y="3977414"/>
                  <a:ext cx="667488" cy="64213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iŝľïḑé"/>
              <p:cNvGrpSpPr/>
              <p:nvPr/>
            </p:nvGrpSpPr>
            <p:grpSpPr>
              <a:xfrm>
                <a:off x="4965957" y="2632496"/>
                <a:ext cx="2260086" cy="1469057"/>
                <a:chOff x="4965955" y="2632496"/>
                <a:chExt cx="2260086" cy="1469057"/>
              </a:xfrm>
            </p:grpSpPr>
            <p:sp>
              <p:nvSpPr>
                <p:cNvPr id="63" name="íṥ1ïḋé"/>
                <p:cNvSpPr/>
                <p:nvPr/>
              </p:nvSpPr>
              <p:spPr>
                <a:xfrm>
                  <a:off x="4965955" y="2632496"/>
                  <a:ext cx="2260086" cy="1469057"/>
                </a:xfrm>
                <a:custGeom>
                  <a:avLst/>
                  <a:gdLst>
                    <a:gd name="connsiteX0" fmla="*/ 269583 w 2488406"/>
                    <a:gd name="connsiteY0" fmla="*/ 0 h 1617464"/>
                    <a:gd name="connsiteX1" fmla="*/ 2218823 w 2488406"/>
                    <a:gd name="connsiteY1" fmla="*/ 0 h 1617464"/>
                    <a:gd name="connsiteX2" fmla="*/ 2488406 w 2488406"/>
                    <a:gd name="connsiteY2" fmla="*/ 269583 h 1617464"/>
                    <a:gd name="connsiteX3" fmla="*/ 2488406 w 2488406"/>
                    <a:gd name="connsiteY3" fmla="*/ 1617464 h 1617464"/>
                    <a:gd name="connsiteX4" fmla="*/ 2488406 w 2488406"/>
                    <a:gd name="connsiteY4" fmla="*/ 1617464 h 1617464"/>
                    <a:gd name="connsiteX5" fmla="*/ 0 w 2488406"/>
                    <a:gd name="connsiteY5" fmla="*/ 1617464 h 1617464"/>
                    <a:gd name="connsiteX6" fmla="*/ 0 w 2488406"/>
                    <a:gd name="connsiteY6" fmla="*/ 1617464 h 1617464"/>
                    <a:gd name="connsiteX7" fmla="*/ 0 w 2488406"/>
                    <a:gd name="connsiteY7" fmla="*/ 269583 h 1617464"/>
                    <a:gd name="connsiteX8" fmla="*/ 269583 w 2488406"/>
                    <a:gd name="connsiteY8" fmla="*/ 0 h 161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88406" h="1617464">
                      <a:moveTo>
                        <a:pt x="269583" y="0"/>
                      </a:moveTo>
                      <a:lnTo>
                        <a:pt x="2218823" y="0"/>
                      </a:lnTo>
                      <a:cubicBezTo>
                        <a:pt x="2367710" y="0"/>
                        <a:pt x="2488406" y="120696"/>
                        <a:pt x="2488406" y="269583"/>
                      </a:cubicBezTo>
                      <a:lnTo>
                        <a:pt x="2488406" y="1617464"/>
                      </a:lnTo>
                      <a:lnTo>
                        <a:pt x="2488406" y="1617464"/>
                      </a:lnTo>
                      <a:lnTo>
                        <a:pt x="0" y="1617464"/>
                      </a:lnTo>
                      <a:lnTo>
                        <a:pt x="0" y="1617464"/>
                      </a:lnTo>
                      <a:lnTo>
                        <a:pt x="0" y="269583"/>
                      </a:lnTo>
                      <a:cubicBezTo>
                        <a:pt x="0" y="120696"/>
                        <a:pt x="120696" y="0"/>
                        <a:pt x="2695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effectLst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91440" tIns="45720" rIns="91440" bIns="45720" numCol="1" spcCol="1270" anchor="ctr" anchorCtr="0">
                  <a:normAutofit/>
                </a:bodyPr>
                <a:lstStyle/>
                <a:p>
                  <a:pPr algn="ctr" defTabSz="56896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5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4" name="ïsľïďe">
                  <a:extLst>
                    <a:ext uri="{FF2B5EF4-FFF2-40B4-BE49-F238E27FC236}">
                      <a16:creationId xmlns:a16="http://schemas.microsoft.com/office/drawing/2014/main" xmlns="" id="{E9618119-BAC2-4831-BAB0-8C1312086154}"/>
                    </a:ext>
                  </a:extLst>
                </p:cNvPr>
                <p:cNvSpPr/>
                <p:nvPr/>
              </p:nvSpPr>
              <p:spPr bwMode="auto">
                <a:xfrm>
                  <a:off x="5776530" y="3059783"/>
                  <a:ext cx="638936" cy="614482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9" name="isḷîḋê"/>
            <p:cNvGrpSpPr/>
            <p:nvPr/>
          </p:nvGrpSpPr>
          <p:grpSpPr>
            <a:xfrm>
              <a:off x="673100" y="4675509"/>
              <a:ext cx="3228944" cy="1111889"/>
              <a:chOff x="673100" y="1237334"/>
              <a:chExt cx="3228944" cy="1111889"/>
            </a:xfrm>
          </p:grpSpPr>
          <p:sp>
            <p:nvSpPr>
              <p:cNvPr id="58" name="ïŝľíḓé">
                <a:extLst>
                  <a:ext uri="{FF2B5EF4-FFF2-40B4-BE49-F238E27FC236}">
                    <a16:creationId xmlns:a16="http://schemas.microsoft.com/office/drawing/2014/main" xmlns="" id="{274C8126-0B28-4EC3-BAA3-1705E31D580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9" name="îSļïḑe">
                <a:extLst>
                  <a:ext uri="{FF2B5EF4-FFF2-40B4-BE49-F238E27FC236}">
                    <a16:creationId xmlns:a16="http://schemas.microsoft.com/office/drawing/2014/main" xmlns="" id="{09F64796-9D79-456A-A923-D04BE7BFC66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0" name="işļîḍé">
              <a:extLst>
                <a:ext uri="{FF2B5EF4-FFF2-40B4-BE49-F238E27FC236}">
                  <a16:creationId xmlns:a16="http://schemas.microsoft.com/office/drawing/2014/main" xmlns="" id="{B189C172-BEDD-43A6-B0B4-7C63584E20F0}"/>
                </a:ext>
              </a:extLst>
            </p:cNvPr>
            <p:cNvGrpSpPr/>
            <p:nvPr/>
          </p:nvGrpSpPr>
          <p:grpSpPr>
            <a:xfrm>
              <a:off x="8289956" y="4675509"/>
              <a:ext cx="3228944" cy="1111889"/>
              <a:chOff x="673100" y="1237334"/>
              <a:chExt cx="3228944" cy="1111889"/>
            </a:xfrm>
          </p:grpSpPr>
          <p:sp>
            <p:nvSpPr>
              <p:cNvPr id="56" name="iṣlîḍé">
                <a:extLst>
                  <a:ext uri="{FF2B5EF4-FFF2-40B4-BE49-F238E27FC236}">
                    <a16:creationId xmlns:a16="http://schemas.microsoft.com/office/drawing/2014/main" xmlns="" id="{4956132A-D8F0-4198-A5EB-1F74DCCC7BD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7" name="îs1iḋé">
                <a:extLst>
                  <a:ext uri="{FF2B5EF4-FFF2-40B4-BE49-F238E27FC236}">
                    <a16:creationId xmlns:a16="http://schemas.microsoft.com/office/drawing/2014/main" xmlns="" id="{25BA84A4-D31D-4E5B-82C1-E3E8073F687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1" name="ïšľiďé"/>
            <p:cNvGrpSpPr/>
            <p:nvPr/>
          </p:nvGrpSpPr>
          <p:grpSpPr>
            <a:xfrm>
              <a:off x="4175602" y="3820498"/>
              <a:ext cx="3840798" cy="1048809"/>
              <a:chOff x="4175601" y="4940070"/>
              <a:chExt cx="3840798" cy="1048809"/>
            </a:xfrm>
          </p:grpSpPr>
          <p:sp>
            <p:nvSpPr>
              <p:cNvPr id="54" name="îsľîḋe">
                <a:extLst>
                  <a:ext uri="{FF2B5EF4-FFF2-40B4-BE49-F238E27FC236}">
                    <a16:creationId xmlns:a16="http://schemas.microsoft.com/office/drawing/2014/main" xmlns="" id="{274C8126-0B28-4EC3-BAA3-1705E31D580D}"/>
                  </a:ext>
                </a:extLst>
              </p:cNvPr>
              <p:cNvSpPr/>
              <p:nvPr/>
            </p:nvSpPr>
            <p:spPr bwMode="auto">
              <a:xfrm>
                <a:off x="4175601" y="5327669"/>
                <a:ext cx="3840798" cy="661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5" name="îŝḻidé">
                <a:extLst>
                  <a:ext uri="{FF2B5EF4-FFF2-40B4-BE49-F238E27FC236}">
                    <a16:creationId xmlns:a16="http://schemas.microsoft.com/office/drawing/2014/main" xmlns="" id="{09F64796-9D79-456A-A923-D04BE7BFC66A}"/>
                  </a:ext>
                </a:extLst>
              </p:cNvPr>
              <p:cNvSpPr txBox="1"/>
              <p:nvPr/>
            </p:nvSpPr>
            <p:spPr bwMode="auto">
              <a:xfrm>
                <a:off x="4175601" y="4940070"/>
                <a:ext cx="384079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>
              <a:off x="4038823" y="3803625"/>
              <a:ext cx="0" cy="2340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8153178" y="3803625"/>
              <a:ext cx="0" cy="2340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773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fce82c71-fcc2-4d23-88b5-7fce1f1b5b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CE7AA8-42F6-4891-A4DB-0DD312BF924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2636" y="1614901"/>
            <a:ext cx="9919332" cy="4069003"/>
            <a:chOff x="1142636" y="1614901"/>
            <a:chExt cx="9919332" cy="4069003"/>
          </a:xfrm>
        </p:grpSpPr>
        <p:sp>
          <p:nvSpPr>
            <p:cNvPr id="6" name="iṣ1íḍè">
              <a:extLst>
                <a:ext uri="{FF2B5EF4-FFF2-40B4-BE49-F238E27FC236}">
                  <a16:creationId xmlns:a16="http://schemas.microsoft.com/office/drawing/2014/main" xmlns="" id="{BCD77B83-5229-4416-8B8E-6D9709F88AA6}"/>
                </a:ext>
              </a:extLst>
            </p:cNvPr>
            <p:cNvSpPr/>
            <p:nvPr/>
          </p:nvSpPr>
          <p:spPr bwMode="auto">
            <a:xfrm>
              <a:off x="4253083" y="1807324"/>
              <a:ext cx="2199124" cy="2199124"/>
            </a:xfrm>
            <a:custGeom>
              <a:avLst/>
              <a:gdLst>
                <a:gd name="T0" fmla="*/ 1315 w 1315"/>
                <a:gd name="T1" fmla="*/ 657 h 1315"/>
                <a:gd name="T2" fmla="*/ 1204 w 1315"/>
                <a:gd name="T3" fmla="*/ 768 h 1315"/>
                <a:gd name="T4" fmla="*/ 1101 w 1315"/>
                <a:gd name="T5" fmla="*/ 665 h 1315"/>
                <a:gd name="T6" fmla="*/ 1111 w 1315"/>
                <a:gd name="T7" fmla="*/ 657 h 1315"/>
                <a:gd name="T8" fmla="*/ 1101 w 1315"/>
                <a:gd name="T9" fmla="*/ 650 h 1315"/>
                <a:gd name="T10" fmla="*/ 1000 w 1315"/>
                <a:gd name="T11" fmla="*/ 547 h 1315"/>
                <a:gd name="T12" fmla="*/ 658 w 1315"/>
                <a:gd name="T13" fmla="*/ 205 h 1315"/>
                <a:gd name="T14" fmla="*/ 205 w 1315"/>
                <a:gd name="T15" fmla="*/ 657 h 1315"/>
                <a:gd name="T16" fmla="*/ 547 w 1315"/>
                <a:gd name="T17" fmla="*/ 999 h 1315"/>
                <a:gd name="T18" fmla="*/ 446 w 1315"/>
                <a:gd name="T19" fmla="*/ 1103 h 1315"/>
                <a:gd name="T20" fmla="*/ 0 w 1315"/>
                <a:gd name="T21" fmla="*/ 657 h 1315"/>
                <a:gd name="T22" fmla="*/ 658 w 1315"/>
                <a:gd name="T23" fmla="*/ 0 h 1315"/>
                <a:gd name="T24" fmla="*/ 1101 w 1315"/>
                <a:gd name="T25" fmla="*/ 445 h 1315"/>
                <a:gd name="T26" fmla="*/ 1204 w 1315"/>
                <a:gd name="T27" fmla="*/ 547 h 1315"/>
                <a:gd name="T28" fmla="*/ 1315 w 1315"/>
                <a:gd name="T29" fmla="*/ 657 h 1315"/>
                <a:gd name="T30" fmla="*/ 769 w 1315"/>
                <a:gd name="T31" fmla="*/ 999 h 1315"/>
                <a:gd name="T32" fmla="*/ 665 w 1315"/>
                <a:gd name="T33" fmla="*/ 1103 h 1315"/>
                <a:gd name="T34" fmla="*/ 658 w 1315"/>
                <a:gd name="T35" fmla="*/ 1110 h 1315"/>
                <a:gd name="T36" fmla="*/ 650 w 1315"/>
                <a:gd name="T37" fmla="*/ 1103 h 1315"/>
                <a:gd name="T38" fmla="*/ 547 w 1315"/>
                <a:gd name="T39" fmla="*/ 1204 h 1315"/>
                <a:gd name="T40" fmla="*/ 658 w 1315"/>
                <a:gd name="T41" fmla="*/ 1315 h 1315"/>
                <a:gd name="T42" fmla="*/ 769 w 1315"/>
                <a:gd name="T43" fmla="*/ 1204 h 1315"/>
                <a:gd name="T44" fmla="*/ 870 w 1315"/>
                <a:gd name="T45" fmla="*/ 1103 h 1315"/>
                <a:gd name="T46" fmla="*/ 1101 w 1315"/>
                <a:gd name="T47" fmla="*/ 869 h 1315"/>
                <a:gd name="T48" fmla="*/ 1000 w 1315"/>
                <a:gd name="T49" fmla="*/ 768 h 1315"/>
                <a:gd name="T50" fmla="*/ 769 w 1315"/>
                <a:gd name="T51" fmla="*/ 999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5">
                  <a:moveTo>
                    <a:pt x="1315" y="657"/>
                  </a:moveTo>
                  <a:lnTo>
                    <a:pt x="1204" y="768"/>
                  </a:lnTo>
                  <a:lnTo>
                    <a:pt x="1101" y="665"/>
                  </a:lnTo>
                  <a:lnTo>
                    <a:pt x="1111" y="657"/>
                  </a:lnTo>
                  <a:lnTo>
                    <a:pt x="1101" y="650"/>
                  </a:lnTo>
                  <a:lnTo>
                    <a:pt x="1000" y="547"/>
                  </a:lnTo>
                  <a:lnTo>
                    <a:pt x="658" y="205"/>
                  </a:lnTo>
                  <a:lnTo>
                    <a:pt x="205" y="657"/>
                  </a:lnTo>
                  <a:lnTo>
                    <a:pt x="547" y="999"/>
                  </a:lnTo>
                  <a:lnTo>
                    <a:pt x="446" y="1103"/>
                  </a:lnTo>
                  <a:lnTo>
                    <a:pt x="0" y="657"/>
                  </a:lnTo>
                  <a:lnTo>
                    <a:pt x="658" y="0"/>
                  </a:lnTo>
                  <a:lnTo>
                    <a:pt x="1101" y="445"/>
                  </a:lnTo>
                  <a:lnTo>
                    <a:pt x="1204" y="547"/>
                  </a:lnTo>
                  <a:lnTo>
                    <a:pt x="1315" y="657"/>
                  </a:lnTo>
                  <a:close/>
                  <a:moveTo>
                    <a:pt x="769" y="999"/>
                  </a:moveTo>
                  <a:lnTo>
                    <a:pt x="665" y="1103"/>
                  </a:lnTo>
                  <a:lnTo>
                    <a:pt x="658" y="1110"/>
                  </a:lnTo>
                  <a:lnTo>
                    <a:pt x="650" y="1103"/>
                  </a:lnTo>
                  <a:lnTo>
                    <a:pt x="547" y="1204"/>
                  </a:lnTo>
                  <a:lnTo>
                    <a:pt x="658" y="1315"/>
                  </a:lnTo>
                  <a:lnTo>
                    <a:pt x="769" y="1204"/>
                  </a:lnTo>
                  <a:lnTo>
                    <a:pt x="870" y="1103"/>
                  </a:lnTo>
                  <a:lnTo>
                    <a:pt x="1101" y="869"/>
                  </a:lnTo>
                  <a:lnTo>
                    <a:pt x="1000" y="768"/>
                  </a:lnTo>
                  <a:lnTo>
                    <a:pt x="769" y="9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ṩľîde">
              <a:extLst>
                <a:ext uri="{FF2B5EF4-FFF2-40B4-BE49-F238E27FC236}">
                  <a16:creationId xmlns:a16="http://schemas.microsoft.com/office/drawing/2014/main" xmlns="" id="{1F03DC4A-04F9-4314-9122-A8E67E468A35}"/>
                </a:ext>
              </a:extLst>
            </p:cNvPr>
            <p:cNvSpPr/>
            <p:nvPr/>
          </p:nvSpPr>
          <p:spPr bwMode="auto">
            <a:xfrm>
              <a:off x="5739791" y="1807323"/>
              <a:ext cx="2199124" cy="2199123"/>
            </a:xfrm>
            <a:custGeom>
              <a:avLst/>
              <a:gdLst>
                <a:gd name="T0" fmla="*/ 546 w 1315"/>
                <a:gd name="T1" fmla="*/ 999 h 1315"/>
                <a:gd name="T2" fmla="*/ 445 w 1315"/>
                <a:gd name="T3" fmla="*/ 1103 h 1315"/>
                <a:gd name="T4" fmla="*/ 212 w 1315"/>
                <a:gd name="T5" fmla="*/ 869 h 1315"/>
                <a:gd name="T6" fmla="*/ 111 w 1315"/>
                <a:gd name="T7" fmla="*/ 768 h 1315"/>
                <a:gd name="T8" fmla="*/ 0 w 1315"/>
                <a:gd name="T9" fmla="*/ 657 h 1315"/>
                <a:gd name="T10" fmla="*/ 111 w 1315"/>
                <a:gd name="T11" fmla="*/ 547 h 1315"/>
                <a:gd name="T12" fmla="*/ 212 w 1315"/>
                <a:gd name="T13" fmla="*/ 650 h 1315"/>
                <a:gd name="T14" fmla="*/ 204 w 1315"/>
                <a:gd name="T15" fmla="*/ 657 h 1315"/>
                <a:gd name="T16" fmla="*/ 212 w 1315"/>
                <a:gd name="T17" fmla="*/ 665 h 1315"/>
                <a:gd name="T18" fmla="*/ 315 w 1315"/>
                <a:gd name="T19" fmla="*/ 768 h 1315"/>
                <a:gd name="T20" fmla="*/ 546 w 1315"/>
                <a:gd name="T21" fmla="*/ 999 h 1315"/>
                <a:gd name="T22" fmla="*/ 657 w 1315"/>
                <a:gd name="T23" fmla="*/ 0 h 1315"/>
                <a:gd name="T24" fmla="*/ 212 w 1315"/>
                <a:gd name="T25" fmla="*/ 445 h 1315"/>
                <a:gd name="T26" fmla="*/ 315 w 1315"/>
                <a:gd name="T27" fmla="*/ 547 h 1315"/>
                <a:gd name="T28" fmla="*/ 657 w 1315"/>
                <a:gd name="T29" fmla="*/ 205 h 1315"/>
                <a:gd name="T30" fmla="*/ 1110 w 1315"/>
                <a:gd name="T31" fmla="*/ 657 h 1315"/>
                <a:gd name="T32" fmla="*/ 768 w 1315"/>
                <a:gd name="T33" fmla="*/ 999 h 1315"/>
                <a:gd name="T34" fmla="*/ 665 w 1315"/>
                <a:gd name="T35" fmla="*/ 1103 h 1315"/>
                <a:gd name="T36" fmla="*/ 657 w 1315"/>
                <a:gd name="T37" fmla="*/ 1110 h 1315"/>
                <a:gd name="T38" fmla="*/ 650 w 1315"/>
                <a:gd name="T39" fmla="*/ 1103 h 1315"/>
                <a:gd name="T40" fmla="*/ 546 w 1315"/>
                <a:gd name="T41" fmla="*/ 1204 h 1315"/>
                <a:gd name="T42" fmla="*/ 657 w 1315"/>
                <a:gd name="T43" fmla="*/ 1315 h 1315"/>
                <a:gd name="T44" fmla="*/ 768 w 1315"/>
                <a:gd name="T45" fmla="*/ 1204 h 1315"/>
                <a:gd name="T46" fmla="*/ 869 w 1315"/>
                <a:gd name="T47" fmla="*/ 1103 h 1315"/>
                <a:gd name="T48" fmla="*/ 1315 w 1315"/>
                <a:gd name="T49" fmla="*/ 657 h 1315"/>
                <a:gd name="T50" fmla="*/ 657 w 1315"/>
                <a:gd name="T51" fmla="*/ 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5">
                  <a:moveTo>
                    <a:pt x="546" y="999"/>
                  </a:moveTo>
                  <a:lnTo>
                    <a:pt x="445" y="1103"/>
                  </a:lnTo>
                  <a:lnTo>
                    <a:pt x="212" y="869"/>
                  </a:lnTo>
                  <a:lnTo>
                    <a:pt x="111" y="768"/>
                  </a:lnTo>
                  <a:lnTo>
                    <a:pt x="0" y="657"/>
                  </a:lnTo>
                  <a:lnTo>
                    <a:pt x="111" y="547"/>
                  </a:lnTo>
                  <a:lnTo>
                    <a:pt x="212" y="650"/>
                  </a:lnTo>
                  <a:lnTo>
                    <a:pt x="204" y="657"/>
                  </a:lnTo>
                  <a:lnTo>
                    <a:pt x="212" y="665"/>
                  </a:lnTo>
                  <a:lnTo>
                    <a:pt x="315" y="768"/>
                  </a:lnTo>
                  <a:lnTo>
                    <a:pt x="546" y="999"/>
                  </a:lnTo>
                  <a:close/>
                  <a:moveTo>
                    <a:pt x="657" y="0"/>
                  </a:moveTo>
                  <a:lnTo>
                    <a:pt x="212" y="445"/>
                  </a:lnTo>
                  <a:lnTo>
                    <a:pt x="315" y="547"/>
                  </a:lnTo>
                  <a:lnTo>
                    <a:pt x="657" y="205"/>
                  </a:lnTo>
                  <a:lnTo>
                    <a:pt x="1110" y="657"/>
                  </a:lnTo>
                  <a:lnTo>
                    <a:pt x="768" y="999"/>
                  </a:lnTo>
                  <a:lnTo>
                    <a:pt x="665" y="1103"/>
                  </a:lnTo>
                  <a:lnTo>
                    <a:pt x="657" y="1110"/>
                  </a:lnTo>
                  <a:lnTo>
                    <a:pt x="650" y="1103"/>
                  </a:lnTo>
                  <a:lnTo>
                    <a:pt x="546" y="1204"/>
                  </a:lnTo>
                  <a:lnTo>
                    <a:pt x="657" y="1315"/>
                  </a:lnTo>
                  <a:lnTo>
                    <a:pt x="768" y="1204"/>
                  </a:lnTo>
                  <a:lnTo>
                    <a:pt x="869" y="1103"/>
                  </a:lnTo>
                  <a:lnTo>
                    <a:pt x="1315" y="65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$ļîďé">
              <a:extLst>
                <a:ext uri="{FF2B5EF4-FFF2-40B4-BE49-F238E27FC236}">
                  <a16:creationId xmlns:a16="http://schemas.microsoft.com/office/drawing/2014/main" xmlns="" id="{4AE9FC39-95DB-43CC-807B-E68E35453AE3}"/>
                </a:ext>
              </a:extLst>
            </p:cNvPr>
            <p:cNvSpPr/>
            <p:nvPr/>
          </p:nvSpPr>
          <p:spPr bwMode="auto">
            <a:xfrm>
              <a:off x="5739792" y="3294029"/>
              <a:ext cx="2199124" cy="2197451"/>
            </a:xfrm>
            <a:custGeom>
              <a:avLst/>
              <a:gdLst>
                <a:gd name="T0" fmla="*/ 315 w 1315"/>
                <a:gd name="T1" fmla="*/ 546 h 1314"/>
                <a:gd name="T2" fmla="*/ 212 w 1315"/>
                <a:gd name="T3" fmla="*/ 445 h 1314"/>
                <a:gd name="T4" fmla="*/ 445 w 1315"/>
                <a:gd name="T5" fmla="*/ 214 h 1314"/>
                <a:gd name="T6" fmla="*/ 546 w 1315"/>
                <a:gd name="T7" fmla="*/ 110 h 1314"/>
                <a:gd name="T8" fmla="*/ 657 w 1315"/>
                <a:gd name="T9" fmla="*/ 0 h 1314"/>
                <a:gd name="T10" fmla="*/ 768 w 1315"/>
                <a:gd name="T11" fmla="*/ 110 h 1314"/>
                <a:gd name="T12" fmla="*/ 665 w 1315"/>
                <a:gd name="T13" fmla="*/ 214 h 1314"/>
                <a:gd name="T14" fmla="*/ 657 w 1315"/>
                <a:gd name="T15" fmla="*/ 204 h 1314"/>
                <a:gd name="T16" fmla="*/ 650 w 1315"/>
                <a:gd name="T17" fmla="*/ 214 h 1314"/>
                <a:gd name="T18" fmla="*/ 546 w 1315"/>
                <a:gd name="T19" fmla="*/ 315 h 1314"/>
                <a:gd name="T20" fmla="*/ 315 w 1315"/>
                <a:gd name="T21" fmla="*/ 546 h 1314"/>
                <a:gd name="T22" fmla="*/ 869 w 1315"/>
                <a:gd name="T23" fmla="*/ 214 h 1314"/>
                <a:gd name="T24" fmla="*/ 768 w 1315"/>
                <a:gd name="T25" fmla="*/ 315 h 1314"/>
                <a:gd name="T26" fmla="*/ 1110 w 1315"/>
                <a:gd name="T27" fmla="*/ 657 h 1314"/>
                <a:gd name="T28" fmla="*/ 657 w 1315"/>
                <a:gd name="T29" fmla="*/ 1109 h 1314"/>
                <a:gd name="T30" fmla="*/ 315 w 1315"/>
                <a:gd name="T31" fmla="*/ 767 h 1314"/>
                <a:gd name="T32" fmla="*/ 212 w 1315"/>
                <a:gd name="T33" fmla="*/ 664 h 1314"/>
                <a:gd name="T34" fmla="*/ 204 w 1315"/>
                <a:gd name="T35" fmla="*/ 657 h 1314"/>
                <a:gd name="T36" fmla="*/ 212 w 1315"/>
                <a:gd name="T37" fmla="*/ 649 h 1314"/>
                <a:gd name="T38" fmla="*/ 111 w 1315"/>
                <a:gd name="T39" fmla="*/ 546 h 1314"/>
                <a:gd name="T40" fmla="*/ 0 w 1315"/>
                <a:gd name="T41" fmla="*/ 657 h 1314"/>
                <a:gd name="T42" fmla="*/ 111 w 1315"/>
                <a:gd name="T43" fmla="*/ 767 h 1314"/>
                <a:gd name="T44" fmla="*/ 212 w 1315"/>
                <a:gd name="T45" fmla="*/ 869 h 1314"/>
                <a:gd name="T46" fmla="*/ 657 w 1315"/>
                <a:gd name="T47" fmla="*/ 1314 h 1314"/>
                <a:gd name="T48" fmla="*/ 1315 w 1315"/>
                <a:gd name="T49" fmla="*/ 657 h 1314"/>
                <a:gd name="T50" fmla="*/ 869 w 1315"/>
                <a:gd name="T51" fmla="*/ 2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4">
                  <a:moveTo>
                    <a:pt x="315" y="546"/>
                  </a:moveTo>
                  <a:lnTo>
                    <a:pt x="212" y="445"/>
                  </a:lnTo>
                  <a:lnTo>
                    <a:pt x="445" y="214"/>
                  </a:lnTo>
                  <a:lnTo>
                    <a:pt x="546" y="110"/>
                  </a:lnTo>
                  <a:lnTo>
                    <a:pt x="657" y="0"/>
                  </a:lnTo>
                  <a:lnTo>
                    <a:pt x="768" y="110"/>
                  </a:lnTo>
                  <a:lnTo>
                    <a:pt x="665" y="214"/>
                  </a:lnTo>
                  <a:lnTo>
                    <a:pt x="657" y="204"/>
                  </a:lnTo>
                  <a:lnTo>
                    <a:pt x="650" y="214"/>
                  </a:lnTo>
                  <a:lnTo>
                    <a:pt x="546" y="315"/>
                  </a:lnTo>
                  <a:lnTo>
                    <a:pt x="315" y="546"/>
                  </a:lnTo>
                  <a:close/>
                  <a:moveTo>
                    <a:pt x="869" y="214"/>
                  </a:moveTo>
                  <a:lnTo>
                    <a:pt x="768" y="315"/>
                  </a:lnTo>
                  <a:lnTo>
                    <a:pt x="1110" y="657"/>
                  </a:lnTo>
                  <a:lnTo>
                    <a:pt x="657" y="1109"/>
                  </a:lnTo>
                  <a:lnTo>
                    <a:pt x="315" y="767"/>
                  </a:lnTo>
                  <a:lnTo>
                    <a:pt x="212" y="664"/>
                  </a:lnTo>
                  <a:lnTo>
                    <a:pt x="204" y="657"/>
                  </a:lnTo>
                  <a:lnTo>
                    <a:pt x="212" y="649"/>
                  </a:lnTo>
                  <a:lnTo>
                    <a:pt x="111" y="546"/>
                  </a:lnTo>
                  <a:lnTo>
                    <a:pt x="0" y="657"/>
                  </a:lnTo>
                  <a:lnTo>
                    <a:pt x="111" y="767"/>
                  </a:lnTo>
                  <a:lnTo>
                    <a:pt x="212" y="869"/>
                  </a:lnTo>
                  <a:lnTo>
                    <a:pt x="657" y="1314"/>
                  </a:lnTo>
                  <a:lnTo>
                    <a:pt x="1315" y="657"/>
                  </a:lnTo>
                  <a:lnTo>
                    <a:pt x="869" y="2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lîḋê">
              <a:extLst>
                <a:ext uri="{FF2B5EF4-FFF2-40B4-BE49-F238E27FC236}">
                  <a16:creationId xmlns:a16="http://schemas.microsoft.com/office/drawing/2014/main" xmlns="" id="{AB2F1E71-33E4-47CD-B433-E1394491BB24}"/>
                </a:ext>
              </a:extLst>
            </p:cNvPr>
            <p:cNvSpPr/>
            <p:nvPr/>
          </p:nvSpPr>
          <p:spPr bwMode="auto">
            <a:xfrm>
              <a:off x="4253083" y="3294031"/>
              <a:ext cx="2199124" cy="2197451"/>
            </a:xfrm>
            <a:custGeom>
              <a:avLst/>
              <a:gdLst>
                <a:gd name="T0" fmla="*/ 1315 w 1315"/>
                <a:gd name="T1" fmla="*/ 657 h 1314"/>
                <a:gd name="T2" fmla="*/ 1204 w 1315"/>
                <a:gd name="T3" fmla="*/ 767 h 1314"/>
                <a:gd name="T4" fmla="*/ 1101 w 1315"/>
                <a:gd name="T5" fmla="*/ 664 h 1314"/>
                <a:gd name="T6" fmla="*/ 1111 w 1315"/>
                <a:gd name="T7" fmla="*/ 657 h 1314"/>
                <a:gd name="T8" fmla="*/ 1101 w 1315"/>
                <a:gd name="T9" fmla="*/ 649 h 1314"/>
                <a:gd name="T10" fmla="*/ 1000 w 1315"/>
                <a:gd name="T11" fmla="*/ 546 h 1314"/>
                <a:gd name="T12" fmla="*/ 769 w 1315"/>
                <a:gd name="T13" fmla="*/ 315 h 1314"/>
                <a:gd name="T14" fmla="*/ 870 w 1315"/>
                <a:gd name="T15" fmla="*/ 214 h 1314"/>
                <a:gd name="T16" fmla="*/ 1101 w 1315"/>
                <a:gd name="T17" fmla="*/ 445 h 1314"/>
                <a:gd name="T18" fmla="*/ 1204 w 1315"/>
                <a:gd name="T19" fmla="*/ 546 h 1314"/>
                <a:gd name="T20" fmla="*/ 1315 w 1315"/>
                <a:gd name="T21" fmla="*/ 657 h 1314"/>
                <a:gd name="T22" fmla="*/ 658 w 1315"/>
                <a:gd name="T23" fmla="*/ 1109 h 1314"/>
                <a:gd name="T24" fmla="*/ 205 w 1315"/>
                <a:gd name="T25" fmla="*/ 657 h 1314"/>
                <a:gd name="T26" fmla="*/ 547 w 1315"/>
                <a:gd name="T27" fmla="*/ 315 h 1314"/>
                <a:gd name="T28" fmla="*/ 650 w 1315"/>
                <a:gd name="T29" fmla="*/ 214 h 1314"/>
                <a:gd name="T30" fmla="*/ 658 w 1315"/>
                <a:gd name="T31" fmla="*/ 204 h 1314"/>
                <a:gd name="T32" fmla="*/ 665 w 1315"/>
                <a:gd name="T33" fmla="*/ 214 h 1314"/>
                <a:gd name="T34" fmla="*/ 769 w 1315"/>
                <a:gd name="T35" fmla="*/ 110 h 1314"/>
                <a:gd name="T36" fmla="*/ 658 w 1315"/>
                <a:gd name="T37" fmla="*/ 0 h 1314"/>
                <a:gd name="T38" fmla="*/ 547 w 1315"/>
                <a:gd name="T39" fmla="*/ 110 h 1314"/>
                <a:gd name="T40" fmla="*/ 446 w 1315"/>
                <a:gd name="T41" fmla="*/ 214 h 1314"/>
                <a:gd name="T42" fmla="*/ 0 w 1315"/>
                <a:gd name="T43" fmla="*/ 657 h 1314"/>
                <a:gd name="T44" fmla="*/ 658 w 1315"/>
                <a:gd name="T45" fmla="*/ 1314 h 1314"/>
                <a:gd name="T46" fmla="*/ 1101 w 1315"/>
                <a:gd name="T47" fmla="*/ 869 h 1314"/>
                <a:gd name="T48" fmla="*/ 1000 w 1315"/>
                <a:gd name="T49" fmla="*/ 767 h 1314"/>
                <a:gd name="T50" fmla="*/ 658 w 1315"/>
                <a:gd name="T51" fmla="*/ 1109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4">
                  <a:moveTo>
                    <a:pt x="1315" y="657"/>
                  </a:moveTo>
                  <a:lnTo>
                    <a:pt x="1204" y="767"/>
                  </a:lnTo>
                  <a:lnTo>
                    <a:pt x="1101" y="664"/>
                  </a:lnTo>
                  <a:lnTo>
                    <a:pt x="1111" y="657"/>
                  </a:lnTo>
                  <a:lnTo>
                    <a:pt x="1101" y="649"/>
                  </a:lnTo>
                  <a:lnTo>
                    <a:pt x="1000" y="546"/>
                  </a:lnTo>
                  <a:lnTo>
                    <a:pt x="769" y="315"/>
                  </a:lnTo>
                  <a:lnTo>
                    <a:pt x="870" y="214"/>
                  </a:lnTo>
                  <a:lnTo>
                    <a:pt x="1101" y="445"/>
                  </a:lnTo>
                  <a:lnTo>
                    <a:pt x="1204" y="546"/>
                  </a:lnTo>
                  <a:lnTo>
                    <a:pt x="1315" y="657"/>
                  </a:lnTo>
                  <a:close/>
                  <a:moveTo>
                    <a:pt x="658" y="1109"/>
                  </a:moveTo>
                  <a:lnTo>
                    <a:pt x="205" y="657"/>
                  </a:lnTo>
                  <a:lnTo>
                    <a:pt x="547" y="315"/>
                  </a:lnTo>
                  <a:lnTo>
                    <a:pt x="650" y="214"/>
                  </a:lnTo>
                  <a:lnTo>
                    <a:pt x="658" y="204"/>
                  </a:lnTo>
                  <a:lnTo>
                    <a:pt x="665" y="214"/>
                  </a:lnTo>
                  <a:lnTo>
                    <a:pt x="769" y="110"/>
                  </a:lnTo>
                  <a:lnTo>
                    <a:pt x="658" y="0"/>
                  </a:lnTo>
                  <a:lnTo>
                    <a:pt x="547" y="110"/>
                  </a:lnTo>
                  <a:lnTo>
                    <a:pt x="446" y="214"/>
                  </a:lnTo>
                  <a:lnTo>
                    <a:pt x="0" y="657"/>
                  </a:lnTo>
                  <a:lnTo>
                    <a:pt x="658" y="1314"/>
                  </a:lnTo>
                  <a:lnTo>
                    <a:pt x="1101" y="869"/>
                  </a:lnTo>
                  <a:lnTo>
                    <a:pt x="1000" y="767"/>
                  </a:lnTo>
                  <a:lnTo>
                    <a:pt x="658" y="110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ľiḋe">
              <a:extLst>
                <a:ext uri="{FF2B5EF4-FFF2-40B4-BE49-F238E27FC236}">
                  <a16:creationId xmlns:a16="http://schemas.microsoft.com/office/drawing/2014/main" xmlns="" id="{F85A19C8-3C3C-42EC-96A0-0E3C9D7D172D}"/>
                </a:ext>
              </a:extLst>
            </p:cNvPr>
            <p:cNvSpPr/>
            <p:nvPr/>
          </p:nvSpPr>
          <p:spPr>
            <a:xfrm>
              <a:off x="9209308" y="1614901"/>
              <a:ext cx="673069" cy="673069"/>
            </a:xfrm>
            <a:prstGeom prst="flowChartConnector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ṥļîḓe">
              <a:extLst>
                <a:ext uri="{FF2B5EF4-FFF2-40B4-BE49-F238E27FC236}">
                  <a16:creationId xmlns:a16="http://schemas.microsoft.com/office/drawing/2014/main" xmlns="" id="{D9AB7BB0-7B6D-4736-A6A2-58903D22557B}"/>
                </a:ext>
              </a:extLst>
            </p:cNvPr>
            <p:cNvSpPr/>
            <p:nvPr/>
          </p:nvSpPr>
          <p:spPr>
            <a:xfrm>
              <a:off x="9188876" y="3874260"/>
              <a:ext cx="673069" cy="673069"/>
            </a:xfrm>
            <a:prstGeom prst="flowChartConnector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ïS1îḑè">
              <a:extLst>
                <a:ext uri="{FF2B5EF4-FFF2-40B4-BE49-F238E27FC236}">
                  <a16:creationId xmlns:a16="http://schemas.microsoft.com/office/drawing/2014/main" xmlns="" id="{838F212D-07E6-4F2A-87AB-81E5ABF4E5AF}"/>
                </a:ext>
              </a:extLst>
            </p:cNvPr>
            <p:cNvGrpSpPr/>
            <p:nvPr/>
          </p:nvGrpSpPr>
          <p:grpSpPr>
            <a:xfrm>
              <a:off x="9332487" y="1759186"/>
              <a:ext cx="385847" cy="374111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6" name="íśḷïḓe">
                <a:extLst>
                  <a:ext uri="{FF2B5EF4-FFF2-40B4-BE49-F238E27FC236}">
                    <a16:creationId xmlns:a16="http://schemas.microsoft.com/office/drawing/2014/main" xmlns="" id="{A74818E7-7423-472B-879A-11FDAE8DA964}"/>
                  </a:ext>
                </a:extLst>
              </p:cNvPr>
              <p:cNvSpPr/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$ļíďê">
                <a:extLst>
                  <a:ext uri="{FF2B5EF4-FFF2-40B4-BE49-F238E27FC236}">
                    <a16:creationId xmlns:a16="http://schemas.microsoft.com/office/drawing/2014/main" xmlns="" id="{425850D0-CED3-472B-AE0F-9A887CFB7DF1}"/>
                  </a:ext>
                </a:extLst>
              </p:cNvPr>
              <p:cNvSpPr/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ṧḷidé">
              <a:extLst>
                <a:ext uri="{FF2B5EF4-FFF2-40B4-BE49-F238E27FC236}">
                  <a16:creationId xmlns:a16="http://schemas.microsoft.com/office/drawing/2014/main" xmlns="" id="{46979C23-BAD9-4015-9365-CA995FA55831}"/>
                </a:ext>
              </a:extLst>
            </p:cNvPr>
            <p:cNvGrpSpPr/>
            <p:nvPr/>
          </p:nvGrpSpPr>
          <p:grpSpPr>
            <a:xfrm>
              <a:off x="9312259" y="4032146"/>
              <a:ext cx="449123" cy="376096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44" name="iṧlïḓê">
                <a:extLst>
                  <a:ext uri="{FF2B5EF4-FFF2-40B4-BE49-F238E27FC236}">
                    <a16:creationId xmlns:a16="http://schemas.microsoft.com/office/drawing/2014/main" xmlns="" id="{51249D52-1C5D-406C-A9F7-67024E76DDCE}"/>
                  </a:ext>
                </a:extLst>
              </p:cNvPr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ṡliḓè">
                <a:extLst>
                  <a:ext uri="{FF2B5EF4-FFF2-40B4-BE49-F238E27FC236}">
                    <a16:creationId xmlns:a16="http://schemas.microsoft.com/office/drawing/2014/main" xmlns="" id="{D3F92000-CEB0-477D-B8A0-B0F50B79FB9A}"/>
                  </a:ext>
                </a:extLst>
              </p:cNvPr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iṩḷîḍe">
              <a:extLst>
                <a:ext uri="{FF2B5EF4-FFF2-40B4-BE49-F238E27FC236}">
                  <a16:creationId xmlns:a16="http://schemas.microsoft.com/office/drawing/2014/main" xmlns="" id="{32DBBE10-09F6-4D0E-8A2C-234F2851F8FF}"/>
                </a:ext>
              </a:extLst>
            </p:cNvPr>
            <p:cNvGrpSpPr/>
            <p:nvPr/>
          </p:nvGrpSpPr>
          <p:grpSpPr>
            <a:xfrm>
              <a:off x="8029716" y="2313241"/>
              <a:ext cx="3032251" cy="1136575"/>
              <a:chOff x="8418748" y="2313241"/>
              <a:chExt cx="3032251" cy="1136575"/>
            </a:xfrm>
          </p:grpSpPr>
          <p:sp>
            <p:nvSpPr>
              <p:cNvPr id="42" name="ïṣlíḋé">
                <a:extLst>
                  <a:ext uri="{FF2B5EF4-FFF2-40B4-BE49-F238E27FC236}">
                    <a16:creationId xmlns:a16="http://schemas.microsoft.com/office/drawing/2014/main" xmlns="" id="{8975D505-3B8E-44D8-A652-CAA0FDB25FAD}"/>
                  </a:ext>
                </a:extLst>
              </p:cNvPr>
              <p:cNvSpPr/>
              <p:nvPr/>
            </p:nvSpPr>
            <p:spPr>
              <a:xfrm>
                <a:off x="8418750" y="2651777"/>
                <a:ext cx="3032249" cy="798039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43" name="îśľídé">
                <a:extLst>
                  <a:ext uri="{FF2B5EF4-FFF2-40B4-BE49-F238E27FC236}">
                    <a16:creationId xmlns:a16="http://schemas.microsoft.com/office/drawing/2014/main" xmlns="" id="{BB992515-A364-4D62-938C-8212BF5BE9AE}"/>
                  </a:ext>
                </a:extLst>
              </p:cNvPr>
              <p:cNvSpPr txBox="1"/>
              <p:nvPr/>
            </p:nvSpPr>
            <p:spPr>
              <a:xfrm>
                <a:off x="8418748" y="2313241"/>
                <a:ext cx="3032250" cy="3385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iṡḷîḑe">
              <a:extLst>
                <a:ext uri="{FF2B5EF4-FFF2-40B4-BE49-F238E27FC236}">
                  <a16:creationId xmlns:a16="http://schemas.microsoft.com/office/drawing/2014/main" xmlns="" id="{934151F9-CB09-4E00-8942-0D5DAD6AEFC1}"/>
                </a:ext>
              </a:extLst>
            </p:cNvPr>
            <p:cNvGrpSpPr/>
            <p:nvPr/>
          </p:nvGrpSpPr>
          <p:grpSpPr>
            <a:xfrm>
              <a:off x="8029716" y="4547329"/>
              <a:ext cx="3032252" cy="1136575"/>
              <a:chOff x="8418747" y="4547329"/>
              <a:chExt cx="3032252" cy="1136575"/>
            </a:xfrm>
          </p:grpSpPr>
          <p:sp>
            <p:nvSpPr>
              <p:cNvPr id="40" name="ïṣliďe">
                <a:extLst>
                  <a:ext uri="{FF2B5EF4-FFF2-40B4-BE49-F238E27FC236}">
                    <a16:creationId xmlns:a16="http://schemas.microsoft.com/office/drawing/2014/main" xmlns="" id="{320D17C6-636E-4B7A-A50A-411FE6D258F4}"/>
                  </a:ext>
                </a:extLst>
              </p:cNvPr>
              <p:cNvSpPr/>
              <p:nvPr/>
            </p:nvSpPr>
            <p:spPr>
              <a:xfrm>
                <a:off x="8418750" y="4885865"/>
                <a:ext cx="3032249" cy="798039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41" name="íślîďè">
                <a:extLst>
                  <a:ext uri="{FF2B5EF4-FFF2-40B4-BE49-F238E27FC236}">
                    <a16:creationId xmlns:a16="http://schemas.microsoft.com/office/drawing/2014/main" xmlns="" id="{044ADE2A-8901-4BD4-B4D4-84F39929A5B1}"/>
                  </a:ext>
                </a:extLst>
              </p:cNvPr>
              <p:cNvSpPr txBox="1"/>
              <p:nvPr/>
            </p:nvSpPr>
            <p:spPr>
              <a:xfrm>
                <a:off x="8418747" y="4547329"/>
                <a:ext cx="3032251" cy="3385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6" name="i$ḷíḍe">
              <a:extLst>
                <a:ext uri="{FF2B5EF4-FFF2-40B4-BE49-F238E27FC236}">
                  <a16:creationId xmlns:a16="http://schemas.microsoft.com/office/drawing/2014/main" xmlns="" id="{861A08A9-6708-489B-8813-5CC1DF20869F}"/>
                </a:ext>
              </a:extLst>
            </p:cNvPr>
            <p:cNvGrpSpPr/>
            <p:nvPr/>
          </p:nvGrpSpPr>
          <p:grpSpPr>
            <a:xfrm>
              <a:off x="1142638" y="2289374"/>
              <a:ext cx="3032252" cy="1136575"/>
              <a:chOff x="1559925" y="2289374"/>
              <a:chExt cx="3032252" cy="1136575"/>
            </a:xfrm>
          </p:grpSpPr>
          <p:sp>
            <p:nvSpPr>
              <p:cNvPr id="38" name="ïṩḷîḑè">
                <a:extLst>
                  <a:ext uri="{FF2B5EF4-FFF2-40B4-BE49-F238E27FC236}">
                    <a16:creationId xmlns:a16="http://schemas.microsoft.com/office/drawing/2014/main" xmlns="" id="{AD075440-234A-4C1F-92E0-E94B692AF3D3}"/>
                  </a:ext>
                </a:extLst>
              </p:cNvPr>
              <p:cNvSpPr/>
              <p:nvPr/>
            </p:nvSpPr>
            <p:spPr>
              <a:xfrm>
                <a:off x="1559928" y="2627910"/>
                <a:ext cx="3032249" cy="798039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9" name="ïśļíḓe">
                <a:extLst>
                  <a:ext uri="{FF2B5EF4-FFF2-40B4-BE49-F238E27FC236}">
                    <a16:creationId xmlns:a16="http://schemas.microsoft.com/office/drawing/2014/main" xmlns="" id="{2670C118-794E-44DA-AD51-AEFD76924D98}"/>
                  </a:ext>
                </a:extLst>
              </p:cNvPr>
              <p:cNvSpPr txBox="1"/>
              <p:nvPr/>
            </p:nvSpPr>
            <p:spPr>
              <a:xfrm>
                <a:off x="1559925" y="2289374"/>
                <a:ext cx="3032251" cy="3385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sp>
          <p:nvSpPr>
            <p:cNvPr id="17" name="ïś1ïḓé">
              <a:extLst>
                <a:ext uri="{FF2B5EF4-FFF2-40B4-BE49-F238E27FC236}">
                  <a16:creationId xmlns:a16="http://schemas.microsoft.com/office/drawing/2014/main" xmlns="" id="{96AFB5A9-E1DA-419E-8D63-C774FD8466BA}"/>
                </a:ext>
              </a:extLst>
            </p:cNvPr>
            <p:cNvSpPr/>
            <p:nvPr/>
          </p:nvSpPr>
          <p:spPr>
            <a:xfrm>
              <a:off x="2330054" y="1616305"/>
              <a:ext cx="673069" cy="673069"/>
            </a:xfrm>
            <a:prstGeom prst="flowChartConnector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ŝļîde">
              <a:extLst>
                <a:ext uri="{FF2B5EF4-FFF2-40B4-BE49-F238E27FC236}">
                  <a16:creationId xmlns:a16="http://schemas.microsoft.com/office/drawing/2014/main" xmlns="" id="{F882835E-06BC-43BF-8B0D-883C57B10A4A}"/>
                </a:ext>
              </a:extLst>
            </p:cNvPr>
            <p:cNvSpPr/>
            <p:nvPr/>
          </p:nvSpPr>
          <p:spPr>
            <a:xfrm>
              <a:off x="2330054" y="3872856"/>
              <a:ext cx="673069" cy="673069"/>
            </a:xfrm>
            <a:prstGeom prst="flowChartConnector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îşḷíḑé">
              <a:extLst>
                <a:ext uri="{FF2B5EF4-FFF2-40B4-BE49-F238E27FC236}">
                  <a16:creationId xmlns:a16="http://schemas.microsoft.com/office/drawing/2014/main" xmlns="" id="{E6CA6CB8-AE7D-4B23-BDA1-5A0EA94BE6FA}"/>
                </a:ext>
              </a:extLst>
            </p:cNvPr>
            <p:cNvGrpSpPr/>
            <p:nvPr/>
          </p:nvGrpSpPr>
          <p:grpSpPr>
            <a:xfrm>
              <a:off x="2519732" y="1788827"/>
              <a:ext cx="334960" cy="337098"/>
              <a:chOff x="3886200" y="3605213"/>
              <a:chExt cx="1243013" cy="1250950"/>
            </a:xfrm>
            <a:solidFill>
              <a:schemeClr val="bg1"/>
            </a:solidFill>
          </p:grpSpPr>
          <p:sp>
            <p:nvSpPr>
              <p:cNvPr id="24" name="îšľíḓè">
                <a:extLst>
                  <a:ext uri="{FF2B5EF4-FFF2-40B4-BE49-F238E27FC236}">
                    <a16:creationId xmlns:a16="http://schemas.microsoft.com/office/drawing/2014/main" xmlns="" id="{7B5D897F-DDC8-473B-AB4B-7B26967526DA}"/>
                  </a:ext>
                </a:extLst>
              </p:cNvPr>
              <p:cNvSpPr/>
              <p:nvPr/>
            </p:nvSpPr>
            <p:spPr bwMode="auto">
              <a:xfrm>
                <a:off x="4732338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5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ṩḷïḍé">
                <a:extLst>
                  <a:ext uri="{FF2B5EF4-FFF2-40B4-BE49-F238E27FC236}">
                    <a16:creationId xmlns:a16="http://schemas.microsoft.com/office/drawing/2014/main" xmlns="" id="{300DD83D-7FCD-4239-9A62-EB4E71AAB695}"/>
                  </a:ext>
                </a:extLst>
              </p:cNvPr>
              <p:cNvSpPr/>
              <p:nvPr/>
            </p:nvSpPr>
            <p:spPr bwMode="auto">
              <a:xfrm>
                <a:off x="3886200" y="3751263"/>
                <a:ext cx="1243013" cy="1104900"/>
              </a:xfrm>
              <a:custGeom>
                <a:avLst/>
                <a:gdLst>
                  <a:gd name="T0" fmla="*/ 329 w 329"/>
                  <a:gd name="T1" fmla="*/ 1 h 294"/>
                  <a:gd name="T2" fmla="*/ 282 w 329"/>
                  <a:gd name="T3" fmla="*/ 1 h 294"/>
                  <a:gd name="T4" fmla="*/ 282 w 329"/>
                  <a:gd name="T5" fmla="*/ 13 h 294"/>
                  <a:gd name="T6" fmla="*/ 247 w 329"/>
                  <a:gd name="T7" fmla="*/ 48 h 294"/>
                  <a:gd name="T8" fmla="*/ 212 w 329"/>
                  <a:gd name="T9" fmla="*/ 13 h 294"/>
                  <a:gd name="T10" fmla="*/ 212 w 329"/>
                  <a:gd name="T11" fmla="*/ 1 h 294"/>
                  <a:gd name="T12" fmla="*/ 118 w 329"/>
                  <a:gd name="T13" fmla="*/ 1 h 294"/>
                  <a:gd name="T14" fmla="*/ 118 w 329"/>
                  <a:gd name="T15" fmla="*/ 13 h 294"/>
                  <a:gd name="T16" fmla="*/ 83 w 329"/>
                  <a:gd name="T17" fmla="*/ 48 h 294"/>
                  <a:gd name="T18" fmla="*/ 47 w 329"/>
                  <a:gd name="T19" fmla="*/ 13 h 294"/>
                  <a:gd name="T20" fmla="*/ 47 w 329"/>
                  <a:gd name="T21" fmla="*/ 1 h 294"/>
                  <a:gd name="T22" fmla="*/ 0 w 329"/>
                  <a:gd name="T23" fmla="*/ 0 h 294"/>
                  <a:gd name="T24" fmla="*/ 0 w 329"/>
                  <a:gd name="T25" fmla="*/ 294 h 294"/>
                  <a:gd name="T26" fmla="*/ 24 w 329"/>
                  <a:gd name="T27" fmla="*/ 294 h 294"/>
                  <a:gd name="T28" fmla="*/ 306 w 329"/>
                  <a:gd name="T29" fmla="*/ 294 h 294"/>
                  <a:gd name="T30" fmla="*/ 329 w 329"/>
                  <a:gd name="T31" fmla="*/ 294 h 294"/>
                  <a:gd name="T32" fmla="*/ 329 w 329"/>
                  <a:gd name="T33" fmla="*/ 1 h 294"/>
                  <a:gd name="T34" fmla="*/ 306 w 329"/>
                  <a:gd name="T35" fmla="*/ 271 h 294"/>
                  <a:gd name="T36" fmla="*/ 24 w 329"/>
                  <a:gd name="T37" fmla="*/ 271 h 294"/>
                  <a:gd name="T38" fmla="*/ 24 w 329"/>
                  <a:gd name="T39" fmla="*/ 83 h 294"/>
                  <a:gd name="T40" fmla="*/ 306 w 329"/>
                  <a:gd name="T41" fmla="*/ 83 h 294"/>
                  <a:gd name="T42" fmla="*/ 306 w 329"/>
                  <a:gd name="T43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9" h="294">
                    <a:moveTo>
                      <a:pt x="329" y="1"/>
                    </a:moveTo>
                    <a:cubicBezTo>
                      <a:pt x="282" y="1"/>
                      <a:pt x="282" y="1"/>
                      <a:pt x="282" y="1"/>
                    </a:cubicBezTo>
                    <a:cubicBezTo>
                      <a:pt x="282" y="13"/>
                      <a:pt x="282" y="13"/>
                      <a:pt x="282" y="13"/>
                    </a:cubicBezTo>
                    <a:cubicBezTo>
                      <a:pt x="282" y="32"/>
                      <a:pt x="266" y="48"/>
                      <a:pt x="247" y="48"/>
                    </a:cubicBezTo>
                    <a:cubicBezTo>
                      <a:pt x="228" y="48"/>
                      <a:pt x="212" y="32"/>
                      <a:pt x="212" y="13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32"/>
                      <a:pt x="102" y="48"/>
                      <a:pt x="83" y="48"/>
                    </a:cubicBezTo>
                    <a:cubicBezTo>
                      <a:pt x="63" y="48"/>
                      <a:pt x="47" y="32"/>
                      <a:pt x="47" y="1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24" y="294"/>
                      <a:pt x="24" y="294"/>
                      <a:pt x="24" y="294"/>
                    </a:cubicBezTo>
                    <a:cubicBezTo>
                      <a:pt x="306" y="294"/>
                      <a:pt x="306" y="294"/>
                      <a:pt x="306" y="294"/>
                    </a:cubicBezTo>
                    <a:cubicBezTo>
                      <a:pt x="329" y="294"/>
                      <a:pt x="329" y="294"/>
                      <a:pt x="329" y="294"/>
                    </a:cubicBezTo>
                    <a:lnTo>
                      <a:pt x="329" y="1"/>
                    </a:lnTo>
                    <a:close/>
                    <a:moveTo>
                      <a:pt x="306" y="271"/>
                    </a:moveTo>
                    <a:cubicBezTo>
                      <a:pt x="24" y="271"/>
                      <a:pt x="24" y="271"/>
                      <a:pt x="24" y="271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306" y="83"/>
                      <a:pt x="306" y="83"/>
                      <a:pt x="306" y="83"/>
                    </a:cubicBezTo>
                    <a:lnTo>
                      <a:pt x="30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šļiḓê">
                <a:extLst>
                  <a:ext uri="{FF2B5EF4-FFF2-40B4-BE49-F238E27FC236}">
                    <a16:creationId xmlns:a16="http://schemas.microsoft.com/office/drawing/2014/main" xmlns="" id="{84DFEA63-040E-4E56-8A24-24C56EC77487}"/>
                  </a:ext>
                </a:extLst>
              </p:cNvPr>
              <p:cNvSpPr/>
              <p:nvPr/>
            </p:nvSpPr>
            <p:spPr bwMode="auto">
              <a:xfrm>
                <a:off x="4108450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6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ḻiḍé">
                <a:extLst>
                  <a:ext uri="{FF2B5EF4-FFF2-40B4-BE49-F238E27FC236}">
                    <a16:creationId xmlns:a16="http://schemas.microsoft.com/office/drawing/2014/main" xmlns="" id="{4907B158-D302-4ABA-8507-BBCB6322011C}"/>
                  </a:ext>
                </a:extLst>
              </p:cNvPr>
              <p:cNvSpPr/>
              <p:nvPr/>
            </p:nvSpPr>
            <p:spPr bwMode="auto">
              <a:xfrm>
                <a:off x="4332288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ľîde">
                <a:extLst>
                  <a:ext uri="{FF2B5EF4-FFF2-40B4-BE49-F238E27FC236}">
                    <a16:creationId xmlns:a16="http://schemas.microsoft.com/office/drawing/2014/main" xmlns="" id="{B1630A57-0DFD-42CC-AE1E-356A4C55DB75}"/>
                  </a:ext>
                </a:extLst>
              </p:cNvPr>
              <p:cNvSpPr/>
              <p:nvPr/>
            </p:nvSpPr>
            <p:spPr bwMode="auto">
              <a:xfrm>
                <a:off x="4559300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ṡľîďê">
                <a:extLst>
                  <a:ext uri="{FF2B5EF4-FFF2-40B4-BE49-F238E27FC236}">
                    <a16:creationId xmlns:a16="http://schemas.microsoft.com/office/drawing/2014/main" xmlns="" id="{FDC6C3E9-D086-4D35-9037-A0BFA7BA8323}"/>
                  </a:ext>
                </a:extLst>
              </p:cNvPr>
              <p:cNvSpPr/>
              <p:nvPr/>
            </p:nvSpPr>
            <p:spPr bwMode="auto">
              <a:xfrm>
                <a:off x="4767263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ṩļiḋè">
                <a:extLst>
                  <a:ext uri="{FF2B5EF4-FFF2-40B4-BE49-F238E27FC236}">
                    <a16:creationId xmlns:a16="http://schemas.microsoft.com/office/drawing/2014/main" xmlns="" id="{1E709C95-8864-402B-9B64-B09604B6211B}"/>
                  </a:ext>
                </a:extLst>
              </p:cNvPr>
              <p:cNvSpPr/>
              <p:nvPr/>
            </p:nvSpPr>
            <p:spPr bwMode="auto">
              <a:xfrm>
                <a:off x="4332288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şḻídê">
                <a:extLst>
                  <a:ext uri="{FF2B5EF4-FFF2-40B4-BE49-F238E27FC236}">
                    <a16:creationId xmlns:a16="http://schemas.microsoft.com/office/drawing/2014/main" xmlns="" id="{2E13C047-178C-47FD-8F35-8C2354B30E3B}"/>
                  </a:ext>
                </a:extLst>
              </p:cNvPr>
              <p:cNvSpPr/>
              <p:nvPr/>
            </p:nvSpPr>
            <p:spPr bwMode="auto">
              <a:xfrm>
                <a:off x="4559300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śḻïḍè">
                <a:extLst>
                  <a:ext uri="{FF2B5EF4-FFF2-40B4-BE49-F238E27FC236}">
                    <a16:creationId xmlns:a16="http://schemas.microsoft.com/office/drawing/2014/main" xmlns="" id="{CD36B51C-AE24-440E-BDDE-86032A585636}"/>
                  </a:ext>
                </a:extLst>
              </p:cNvPr>
              <p:cNvSpPr/>
              <p:nvPr/>
            </p:nvSpPr>
            <p:spPr bwMode="auto">
              <a:xfrm>
                <a:off x="4767263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ṣļïḋè">
                <a:extLst>
                  <a:ext uri="{FF2B5EF4-FFF2-40B4-BE49-F238E27FC236}">
                    <a16:creationId xmlns:a16="http://schemas.microsoft.com/office/drawing/2014/main" xmlns="" id="{9AAE6782-9E79-42E5-A56E-C7003E348652}"/>
                  </a:ext>
                </a:extLst>
              </p:cNvPr>
              <p:cNvSpPr/>
              <p:nvPr/>
            </p:nvSpPr>
            <p:spPr bwMode="auto">
              <a:xfrm>
                <a:off x="4332288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ṩľîde">
                <a:extLst>
                  <a:ext uri="{FF2B5EF4-FFF2-40B4-BE49-F238E27FC236}">
                    <a16:creationId xmlns:a16="http://schemas.microsoft.com/office/drawing/2014/main" xmlns="" id="{62759D8A-E906-4EC3-AEA2-11A5F4A78613}"/>
                  </a:ext>
                </a:extLst>
              </p:cNvPr>
              <p:cNvSpPr/>
              <p:nvPr/>
            </p:nvSpPr>
            <p:spPr bwMode="auto">
              <a:xfrm>
                <a:off x="4108450" y="4364038"/>
                <a:ext cx="141288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sḻïḋe">
                <a:extLst>
                  <a:ext uri="{FF2B5EF4-FFF2-40B4-BE49-F238E27FC236}">
                    <a16:creationId xmlns:a16="http://schemas.microsoft.com/office/drawing/2014/main" xmlns="" id="{D1C89608-2D4D-476C-8965-D0F03ABCCC33}"/>
                  </a:ext>
                </a:extLst>
              </p:cNvPr>
              <p:cNvSpPr/>
              <p:nvPr/>
            </p:nvSpPr>
            <p:spPr bwMode="auto">
              <a:xfrm>
                <a:off x="4108450" y="4570413"/>
                <a:ext cx="141288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şlîďè">
                <a:extLst>
                  <a:ext uri="{FF2B5EF4-FFF2-40B4-BE49-F238E27FC236}">
                    <a16:creationId xmlns:a16="http://schemas.microsoft.com/office/drawing/2014/main" xmlns="" id="{4F273234-F570-491A-B03C-C69AF3EF72C2}"/>
                  </a:ext>
                </a:extLst>
              </p:cNvPr>
              <p:cNvSpPr/>
              <p:nvPr/>
            </p:nvSpPr>
            <p:spPr bwMode="auto">
              <a:xfrm>
                <a:off x="4559300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ŝlîḓê">
                <a:extLst>
                  <a:ext uri="{FF2B5EF4-FFF2-40B4-BE49-F238E27FC236}">
                    <a16:creationId xmlns:a16="http://schemas.microsoft.com/office/drawing/2014/main" xmlns="" id="{A94300E8-2668-436E-A1F0-2E3E7BFB4CBC}"/>
                  </a:ext>
                </a:extLst>
              </p:cNvPr>
              <p:cNvSpPr/>
              <p:nvPr/>
            </p:nvSpPr>
            <p:spPr bwMode="auto">
              <a:xfrm>
                <a:off x="4767263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išḻïḍè">
              <a:extLst>
                <a:ext uri="{FF2B5EF4-FFF2-40B4-BE49-F238E27FC236}">
                  <a16:creationId xmlns:a16="http://schemas.microsoft.com/office/drawing/2014/main" xmlns="" id="{27C256AD-F722-4FD6-BB87-73AC8B926FC8}"/>
                </a:ext>
              </a:extLst>
            </p:cNvPr>
            <p:cNvSpPr/>
            <p:nvPr/>
          </p:nvSpPr>
          <p:spPr bwMode="auto">
            <a:xfrm flipH="1">
              <a:off x="2463724" y="4032220"/>
              <a:ext cx="401135" cy="352142"/>
            </a:xfrm>
            <a:custGeom>
              <a:avLst/>
              <a:gdLst>
                <a:gd name="T0" fmla="*/ 110 w 111"/>
                <a:gd name="T1" fmla="*/ 13 h 97"/>
                <a:gd name="T2" fmla="*/ 101 w 111"/>
                <a:gd name="T3" fmla="*/ 3 h 97"/>
                <a:gd name="T4" fmla="*/ 96 w 111"/>
                <a:gd name="T5" fmla="*/ 3 h 97"/>
                <a:gd name="T6" fmla="*/ 95 w 111"/>
                <a:gd name="T7" fmla="*/ 5 h 97"/>
                <a:gd name="T8" fmla="*/ 92 w 111"/>
                <a:gd name="T9" fmla="*/ 6 h 97"/>
                <a:gd name="T10" fmla="*/ 92 w 111"/>
                <a:gd name="T11" fmla="*/ 6 h 97"/>
                <a:gd name="T12" fmla="*/ 67 w 111"/>
                <a:gd name="T13" fmla="*/ 32 h 97"/>
                <a:gd name="T14" fmla="*/ 66 w 111"/>
                <a:gd name="T15" fmla="*/ 37 h 97"/>
                <a:gd name="T16" fmla="*/ 68 w 111"/>
                <a:gd name="T17" fmla="*/ 41 h 97"/>
                <a:gd name="T18" fmla="*/ 68 w 111"/>
                <a:gd name="T19" fmla="*/ 41 h 97"/>
                <a:gd name="T20" fmla="*/ 69 w 111"/>
                <a:gd name="T21" fmla="*/ 41 h 97"/>
                <a:gd name="T22" fmla="*/ 63 w 111"/>
                <a:gd name="T23" fmla="*/ 46 h 97"/>
                <a:gd name="T24" fmla="*/ 45 w 111"/>
                <a:gd name="T25" fmla="*/ 28 h 97"/>
                <a:gd name="T26" fmla="*/ 39 w 111"/>
                <a:gd name="T27" fmla="*/ 7 h 97"/>
                <a:gd name="T28" fmla="*/ 18 w 111"/>
                <a:gd name="T29" fmla="*/ 1 h 97"/>
                <a:gd name="T30" fmla="*/ 30 w 111"/>
                <a:gd name="T31" fmla="*/ 14 h 97"/>
                <a:gd name="T32" fmla="*/ 27 w 111"/>
                <a:gd name="T33" fmla="*/ 26 h 97"/>
                <a:gd name="T34" fmla="*/ 15 w 111"/>
                <a:gd name="T35" fmla="*/ 29 h 97"/>
                <a:gd name="T36" fmla="*/ 3 w 111"/>
                <a:gd name="T37" fmla="*/ 17 h 97"/>
                <a:gd name="T38" fmla="*/ 9 w 111"/>
                <a:gd name="T39" fmla="*/ 37 h 97"/>
                <a:gd name="T40" fmla="*/ 31 w 111"/>
                <a:gd name="T41" fmla="*/ 43 h 97"/>
                <a:gd name="T42" fmla="*/ 31 w 111"/>
                <a:gd name="T43" fmla="*/ 43 h 97"/>
                <a:gd name="T44" fmla="*/ 48 w 111"/>
                <a:gd name="T45" fmla="*/ 60 h 97"/>
                <a:gd name="T46" fmla="*/ 32 w 111"/>
                <a:gd name="T47" fmla="*/ 78 h 97"/>
                <a:gd name="T48" fmla="*/ 31 w 111"/>
                <a:gd name="T49" fmla="*/ 77 h 97"/>
                <a:gd name="T50" fmla="*/ 26 w 111"/>
                <a:gd name="T51" fmla="*/ 80 h 97"/>
                <a:gd name="T52" fmla="*/ 18 w 111"/>
                <a:gd name="T53" fmla="*/ 93 h 97"/>
                <a:gd name="T54" fmla="*/ 20 w 111"/>
                <a:gd name="T55" fmla="*/ 95 h 97"/>
                <a:gd name="T56" fmla="*/ 33 w 111"/>
                <a:gd name="T57" fmla="*/ 87 h 97"/>
                <a:gd name="T58" fmla="*/ 37 w 111"/>
                <a:gd name="T59" fmla="*/ 83 h 97"/>
                <a:gd name="T60" fmla="*/ 35 w 111"/>
                <a:gd name="T61" fmla="*/ 82 h 97"/>
                <a:gd name="T62" fmla="*/ 53 w 111"/>
                <a:gd name="T63" fmla="*/ 64 h 97"/>
                <a:gd name="T64" fmla="*/ 82 w 111"/>
                <a:gd name="T65" fmla="*/ 93 h 97"/>
                <a:gd name="T66" fmla="*/ 89 w 111"/>
                <a:gd name="T67" fmla="*/ 97 h 97"/>
                <a:gd name="T68" fmla="*/ 96 w 111"/>
                <a:gd name="T69" fmla="*/ 93 h 97"/>
                <a:gd name="T70" fmla="*/ 96 w 111"/>
                <a:gd name="T71" fmla="*/ 79 h 97"/>
                <a:gd name="T72" fmla="*/ 67 w 111"/>
                <a:gd name="T73" fmla="*/ 50 h 97"/>
                <a:gd name="T74" fmla="*/ 72 w 111"/>
                <a:gd name="T75" fmla="*/ 45 h 97"/>
                <a:gd name="T76" fmla="*/ 75 w 111"/>
                <a:gd name="T77" fmla="*/ 47 h 97"/>
                <a:gd name="T78" fmla="*/ 82 w 111"/>
                <a:gd name="T79" fmla="*/ 46 h 97"/>
                <a:gd name="T80" fmla="*/ 106 w 111"/>
                <a:gd name="T81" fmla="*/ 21 h 97"/>
                <a:gd name="T82" fmla="*/ 106 w 111"/>
                <a:gd name="T83" fmla="*/ 20 h 97"/>
                <a:gd name="T84" fmla="*/ 106 w 111"/>
                <a:gd name="T85" fmla="*/ 20 h 97"/>
                <a:gd name="T86" fmla="*/ 107 w 111"/>
                <a:gd name="T87" fmla="*/ 18 h 97"/>
                <a:gd name="T88" fmla="*/ 110 w 111"/>
                <a:gd name="T89" fmla="*/ 18 h 97"/>
                <a:gd name="T90" fmla="*/ 110 w 111"/>
                <a:gd name="T91" fmla="*/ 13 h 97"/>
                <a:gd name="T92" fmla="*/ 90 w 111"/>
                <a:gd name="T93" fmla="*/ 84 h 97"/>
                <a:gd name="T94" fmla="*/ 94 w 111"/>
                <a:gd name="T95" fmla="*/ 87 h 97"/>
                <a:gd name="T96" fmla="*/ 90 w 111"/>
                <a:gd name="T97" fmla="*/ 92 h 97"/>
                <a:gd name="T98" fmla="*/ 86 w 111"/>
                <a:gd name="T99" fmla="*/ 87 h 97"/>
                <a:gd name="T100" fmla="*/ 90 w 111"/>
                <a:gd name="T101" fmla="*/ 84 h 97"/>
                <a:gd name="T102" fmla="*/ 76 w 111"/>
                <a:gd name="T103" fmla="*/ 32 h 97"/>
                <a:gd name="T104" fmla="*/ 74 w 111"/>
                <a:gd name="T105" fmla="*/ 31 h 97"/>
                <a:gd name="T106" fmla="*/ 93 w 111"/>
                <a:gd name="T107" fmla="*/ 13 h 97"/>
                <a:gd name="T108" fmla="*/ 95 w 111"/>
                <a:gd name="T109" fmla="*/ 14 h 97"/>
                <a:gd name="T110" fmla="*/ 76 w 111"/>
                <a:gd name="T111" fmla="*/ 32 h 97"/>
                <a:gd name="T112" fmla="*/ 76 w 111"/>
                <a:gd name="T113" fmla="*/ 32 h 97"/>
                <a:gd name="T114" fmla="*/ 82 w 111"/>
                <a:gd name="T115" fmla="*/ 39 h 97"/>
                <a:gd name="T116" fmla="*/ 80 w 111"/>
                <a:gd name="T117" fmla="*/ 37 h 97"/>
                <a:gd name="T118" fmla="*/ 99 w 111"/>
                <a:gd name="T119" fmla="*/ 18 h 97"/>
                <a:gd name="T120" fmla="*/ 101 w 111"/>
                <a:gd name="T121" fmla="*/ 20 h 97"/>
                <a:gd name="T122" fmla="*/ 82 w 111"/>
                <a:gd name="T123" fmla="*/ 39 h 97"/>
                <a:gd name="T124" fmla="*/ 82 w 111"/>
                <a:gd name="T12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îṩľíḓé">
              <a:extLst>
                <a:ext uri="{FF2B5EF4-FFF2-40B4-BE49-F238E27FC236}">
                  <a16:creationId xmlns:a16="http://schemas.microsoft.com/office/drawing/2014/main" xmlns="" id="{CB74C177-59C2-4AC7-A122-179771DCA8D0}"/>
                </a:ext>
              </a:extLst>
            </p:cNvPr>
            <p:cNvGrpSpPr/>
            <p:nvPr/>
          </p:nvGrpSpPr>
          <p:grpSpPr>
            <a:xfrm>
              <a:off x="1142636" y="4545925"/>
              <a:ext cx="3032254" cy="1136575"/>
              <a:chOff x="1559926" y="4545925"/>
              <a:chExt cx="3032254" cy="1136575"/>
            </a:xfrm>
          </p:grpSpPr>
          <p:sp>
            <p:nvSpPr>
              <p:cNvPr id="22" name="iS1idê">
                <a:extLst>
                  <a:ext uri="{FF2B5EF4-FFF2-40B4-BE49-F238E27FC236}">
                    <a16:creationId xmlns:a16="http://schemas.microsoft.com/office/drawing/2014/main" xmlns="" id="{528DC2A8-8FF8-46AF-BC1B-5BEB77C0A584}"/>
                  </a:ext>
                </a:extLst>
              </p:cNvPr>
              <p:cNvSpPr/>
              <p:nvPr/>
            </p:nvSpPr>
            <p:spPr>
              <a:xfrm>
                <a:off x="1559930" y="4884461"/>
                <a:ext cx="3032250" cy="798039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ŝḻïďê">
                <a:extLst>
                  <a:ext uri="{FF2B5EF4-FFF2-40B4-BE49-F238E27FC236}">
                    <a16:creationId xmlns:a16="http://schemas.microsoft.com/office/drawing/2014/main" xmlns="" id="{23CF0B3C-1825-4294-8E3B-AE15E107232D}"/>
                  </a:ext>
                </a:extLst>
              </p:cNvPr>
              <p:cNvSpPr txBox="1"/>
              <p:nvPr/>
            </p:nvSpPr>
            <p:spPr>
              <a:xfrm>
                <a:off x="1559926" y="4545925"/>
                <a:ext cx="3032253" cy="3385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986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506415-2504-4493-901B-E94CF35A2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A21AE88-97A4-4E53-9F4D-FD1691FCC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9A4ECA-56CD-4EB0-87BE-6CD5D7FDE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0c80ee8e-5a22-4145-a623-27d3dacad7f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DDDE000-4E18-4F62-885C-BA24BD2C30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1520488" cy="6858000"/>
            <a:chOff x="0" y="0"/>
            <a:chExt cx="11520488" cy="6858000"/>
          </a:xfrm>
        </p:grpSpPr>
        <p:sp>
          <p:nvSpPr>
            <p:cNvPr id="6" name="ïṧḷîḓè">
              <a:extLst>
                <a:ext uri="{FF2B5EF4-FFF2-40B4-BE49-F238E27FC236}">
                  <a16:creationId xmlns:a16="http://schemas.microsoft.com/office/drawing/2014/main" xmlns="" id="{CF9EAD35-0542-4BFB-BFD3-F896BA2D4BA0}"/>
                </a:ext>
              </a:extLst>
            </p:cNvPr>
            <p:cNvSpPr/>
            <p:nvPr/>
          </p:nvSpPr>
          <p:spPr>
            <a:xfrm>
              <a:off x="0" y="0"/>
              <a:ext cx="8153399" cy="6858000"/>
            </a:xfrm>
            <a:custGeom>
              <a:avLst/>
              <a:gdLst>
                <a:gd name="connsiteX0" fmla="*/ 0 w 6871613"/>
                <a:gd name="connsiteY0" fmla="*/ 0 h 6858000"/>
                <a:gd name="connsiteX1" fmla="*/ 6871613 w 6871613"/>
                <a:gd name="connsiteY1" fmla="*/ 0 h 6858000"/>
                <a:gd name="connsiteX2" fmla="*/ 4355345 w 6871613"/>
                <a:gd name="connsiteY2" fmla="*/ 6858000 h 6858000"/>
                <a:gd name="connsiteX3" fmla="*/ 0 w 6871613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1613" h="6858000">
                  <a:moveTo>
                    <a:pt x="0" y="0"/>
                  </a:moveTo>
                  <a:lnTo>
                    <a:pt x="6871613" y="0"/>
                  </a:lnTo>
                  <a:lnTo>
                    <a:pt x="4355345" y="6858000"/>
                  </a:lnTo>
                  <a:lnTo>
                    <a:pt x="0" y="6858000"/>
                  </a:lnTo>
                  <a:close/>
                </a:path>
              </a:pathLst>
            </a:custGeom>
            <a:pattFill prst="pct5">
              <a:fgClr>
                <a:schemeClr val="bg1"/>
              </a:fgClr>
              <a:bgClr>
                <a:schemeClr val="tx2">
                  <a:lumMod val="60000"/>
                  <a:lumOff val="4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šļîḋe">
              <a:extLst>
                <a:ext uri="{FF2B5EF4-FFF2-40B4-BE49-F238E27FC236}">
                  <a16:creationId xmlns:a16="http://schemas.microsoft.com/office/drawing/2014/main" xmlns="" id="{4C0B741E-159A-42D8-9FD2-B32EA855B2C9}"/>
                </a:ext>
              </a:extLst>
            </p:cNvPr>
            <p:cNvSpPr/>
            <p:nvPr/>
          </p:nvSpPr>
          <p:spPr>
            <a:xfrm>
              <a:off x="669925" y="1123950"/>
              <a:ext cx="10850563" cy="5019675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gradFill flip="none" rotWithShape="1">
                <a:gsLst>
                  <a:gs pos="16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îṡ1iḍé">
              <a:extLst>
                <a:ext uri="{FF2B5EF4-FFF2-40B4-BE49-F238E27FC236}">
                  <a16:creationId xmlns:a16="http://schemas.microsoft.com/office/drawing/2014/main" xmlns="" id="{AD6852F1-E6A1-4A65-8603-53AEFF2D1BBC}"/>
                </a:ext>
              </a:extLst>
            </p:cNvPr>
            <p:cNvSpPr/>
            <p:nvPr/>
          </p:nvSpPr>
          <p:spPr bwMode="auto">
            <a:xfrm>
              <a:off x="7350850" y="3582516"/>
              <a:ext cx="4169638" cy="79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PPT……</a:t>
              </a:r>
            </a:p>
          </p:txBody>
        </p:sp>
        <p:sp>
          <p:nvSpPr>
            <p:cNvPr id="9" name="íṣ1iḓe">
              <a:extLst>
                <a:ext uri="{FF2B5EF4-FFF2-40B4-BE49-F238E27FC236}">
                  <a16:creationId xmlns:a16="http://schemas.microsoft.com/office/drawing/2014/main" xmlns="" id="{911D8801-A027-41AD-A8EA-A3DD99946B7B}"/>
                </a:ext>
              </a:extLst>
            </p:cNvPr>
            <p:cNvSpPr txBox="1"/>
            <p:nvPr/>
          </p:nvSpPr>
          <p:spPr>
            <a:xfrm>
              <a:off x="673103" y="2412139"/>
              <a:ext cx="477519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0" name="íṣļíďê">
              <a:extLst>
                <a:ext uri="{FF2B5EF4-FFF2-40B4-BE49-F238E27FC236}">
                  <a16:creationId xmlns:a16="http://schemas.microsoft.com/office/drawing/2014/main" xmlns="" id="{EE718724-1453-40E1-8C3A-93B5AB82C9BD}"/>
                </a:ext>
              </a:extLst>
            </p:cNvPr>
            <p:cNvSpPr txBox="1"/>
            <p:nvPr/>
          </p:nvSpPr>
          <p:spPr>
            <a:xfrm>
              <a:off x="673101" y="3264300"/>
              <a:ext cx="477519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5900E09-9C64-4EDB-9608-D7F5DD7ACC77}"/>
                </a:ext>
              </a:extLst>
            </p:cNvPr>
            <p:cNvCxnSpPr>
              <a:cxnSpLocks/>
            </p:cNvCxnSpPr>
            <p:nvPr/>
          </p:nvCxnSpPr>
          <p:spPr>
            <a:xfrm>
              <a:off x="8054842" y="1930050"/>
              <a:ext cx="346405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sļîḍê">
              <a:extLst>
                <a:ext uri="{FF2B5EF4-FFF2-40B4-BE49-F238E27FC236}">
                  <a16:creationId xmlns:a16="http://schemas.microsoft.com/office/drawing/2014/main" xmlns="" id="{E0B12A72-4D32-4F32-A1E2-F9D1BB2A563E}"/>
                </a:ext>
              </a:extLst>
            </p:cNvPr>
            <p:cNvSpPr/>
            <p:nvPr/>
          </p:nvSpPr>
          <p:spPr bwMode="auto">
            <a:xfrm>
              <a:off x="8054841" y="1930049"/>
              <a:ext cx="3464055" cy="79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PPT……</a:t>
              </a:r>
            </a:p>
          </p:txBody>
        </p:sp>
        <p:sp>
          <p:nvSpPr>
            <p:cNvPr id="13" name="ï$ḻîďe">
              <a:extLst>
                <a:ext uri="{FF2B5EF4-FFF2-40B4-BE49-F238E27FC236}">
                  <a16:creationId xmlns:a16="http://schemas.microsoft.com/office/drawing/2014/main" xmlns="" id="{04BF97D1-6D4B-4923-B58E-2F35309CB8DB}"/>
                </a:ext>
              </a:extLst>
            </p:cNvPr>
            <p:cNvSpPr txBox="1"/>
            <p:nvPr/>
          </p:nvSpPr>
          <p:spPr bwMode="auto">
            <a:xfrm>
              <a:off x="8054841" y="1517170"/>
              <a:ext cx="346405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4" name="íšľîdé">
              <a:extLst>
                <a:ext uri="{FF2B5EF4-FFF2-40B4-BE49-F238E27FC236}">
                  <a16:creationId xmlns:a16="http://schemas.microsoft.com/office/drawing/2014/main" xmlns="" id="{AD373FFB-C0CE-45D6-8EB4-6B07283FFBAB}"/>
                </a:ext>
              </a:extLst>
            </p:cNvPr>
            <p:cNvSpPr/>
            <p:nvPr/>
          </p:nvSpPr>
          <p:spPr bwMode="auto">
            <a:xfrm>
              <a:off x="11189367" y="1571614"/>
              <a:ext cx="329533" cy="303989"/>
            </a:xfrm>
            <a:custGeom>
              <a:avLst/>
              <a:gdLst>
                <a:gd name="connsiteX0" fmla="*/ 381018 w 608549"/>
                <a:gd name="connsiteY0" fmla="*/ 473169 h 561377"/>
                <a:gd name="connsiteX1" fmla="*/ 425157 w 608549"/>
                <a:gd name="connsiteY1" fmla="*/ 517273 h 561377"/>
                <a:gd name="connsiteX2" fmla="*/ 381018 w 608549"/>
                <a:gd name="connsiteY2" fmla="*/ 561377 h 561377"/>
                <a:gd name="connsiteX3" fmla="*/ 336879 w 608549"/>
                <a:gd name="connsiteY3" fmla="*/ 517273 h 561377"/>
                <a:gd name="connsiteX4" fmla="*/ 381018 w 608549"/>
                <a:gd name="connsiteY4" fmla="*/ 473169 h 561377"/>
                <a:gd name="connsiteX5" fmla="*/ 146741 w 608549"/>
                <a:gd name="connsiteY5" fmla="*/ 473169 h 561377"/>
                <a:gd name="connsiteX6" fmla="*/ 190880 w 608549"/>
                <a:gd name="connsiteY6" fmla="*/ 517273 h 561377"/>
                <a:gd name="connsiteX7" fmla="*/ 146741 w 608549"/>
                <a:gd name="connsiteY7" fmla="*/ 561377 h 561377"/>
                <a:gd name="connsiteX8" fmla="*/ 102602 w 608549"/>
                <a:gd name="connsiteY8" fmla="*/ 517273 h 561377"/>
                <a:gd name="connsiteX9" fmla="*/ 146741 w 608549"/>
                <a:gd name="connsiteY9" fmla="*/ 473169 h 561377"/>
                <a:gd name="connsiteX10" fmla="*/ 340091 w 608549"/>
                <a:gd name="connsiteY10" fmla="*/ 405920 h 561377"/>
                <a:gd name="connsiteX11" fmla="*/ 445268 w 608549"/>
                <a:gd name="connsiteY11" fmla="*/ 405920 h 561377"/>
                <a:gd name="connsiteX12" fmla="*/ 431622 w 608549"/>
                <a:gd name="connsiteY12" fmla="*/ 458350 h 561377"/>
                <a:gd name="connsiteX13" fmla="*/ 335821 w 608549"/>
                <a:gd name="connsiteY13" fmla="*/ 458350 h 561377"/>
                <a:gd name="connsiteX14" fmla="*/ 204428 w 608549"/>
                <a:gd name="connsiteY14" fmla="*/ 405920 h 561377"/>
                <a:gd name="connsiteX15" fmla="*/ 323260 w 608549"/>
                <a:gd name="connsiteY15" fmla="*/ 405920 h 561377"/>
                <a:gd name="connsiteX16" fmla="*/ 318989 w 608549"/>
                <a:gd name="connsiteY16" fmla="*/ 458350 h 561377"/>
                <a:gd name="connsiteX17" fmla="*/ 208699 w 608549"/>
                <a:gd name="connsiteY17" fmla="*/ 458350 h 561377"/>
                <a:gd name="connsiteX18" fmla="*/ 82420 w 608549"/>
                <a:gd name="connsiteY18" fmla="*/ 405920 h 561377"/>
                <a:gd name="connsiteX19" fmla="*/ 187643 w 608549"/>
                <a:gd name="connsiteY19" fmla="*/ 405920 h 561377"/>
                <a:gd name="connsiteX20" fmla="*/ 192008 w 608549"/>
                <a:gd name="connsiteY20" fmla="*/ 458350 h 561377"/>
                <a:gd name="connsiteX21" fmla="*/ 96072 w 608549"/>
                <a:gd name="connsiteY21" fmla="*/ 458350 h 561377"/>
                <a:gd name="connsiteX22" fmla="*/ 348616 w 608549"/>
                <a:gd name="connsiteY22" fmla="*/ 301060 h 561377"/>
                <a:gd name="connsiteX23" fmla="*/ 472294 w 608549"/>
                <a:gd name="connsiteY23" fmla="*/ 301060 h 561377"/>
                <a:gd name="connsiteX24" fmla="*/ 449638 w 608549"/>
                <a:gd name="connsiteY24" fmla="*/ 389549 h 561377"/>
                <a:gd name="connsiteX25" fmla="*/ 341466 w 608549"/>
                <a:gd name="connsiteY25" fmla="*/ 389549 h 561377"/>
                <a:gd name="connsiteX26" fmla="*/ 195890 w 608549"/>
                <a:gd name="connsiteY26" fmla="*/ 301060 h 561377"/>
                <a:gd name="connsiteX27" fmla="*/ 331799 w 608549"/>
                <a:gd name="connsiteY27" fmla="*/ 301060 h 561377"/>
                <a:gd name="connsiteX28" fmla="*/ 324651 w 608549"/>
                <a:gd name="connsiteY28" fmla="*/ 389549 h 561377"/>
                <a:gd name="connsiteX29" fmla="*/ 203038 w 608549"/>
                <a:gd name="connsiteY29" fmla="*/ 389549 h 561377"/>
                <a:gd name="connsiteX30" fmla="*/ 55394 w 608549"/>
                <a:gd name="connsiteY30" fmla="*/ 301060 h 561377"/>
                <a:gd name="connsiteX31" fmla="*/ 179165 w 608549"/>
                <a:gd name="connsiteY31" fmla="*/ 301060 h 561377"/>
                <a:gd name="connsiteX32" fmla="*/ 186222 w 608549"/>
                <a:gd name="connsiteY32" fmla="*/ 389549 h 561377"/>
                <a:gd name="connsiteX33" fmla="*/ 78050 w 608549"/>
                <a:gd name="connsiteY33" fmla="*/ 389549 h 561377"/>
                <a:gd name="connsiteX34" fmla="*/ 189892 w 608549"/>
                <a:gd name="connsiteY34" fmla="*/ 229013 h 561377"/>
                <a:gd name="connsiteX35" fmla="*/ 337868 w 608549"/>
                <a:gd name="connsiteY35" fmla="*/ 229013 h 561377"/>
                <a:gd name="connsiteX36" fmla="*/ 333226 w 608549"/>
                <a:gd name="connsiteY36" fmla="*/ 284619 h 561377"/>
                <a:gd name="connsiteX37" fmla="*/ 194534 w 608549"/>
                <a:gd name="connsiteY37" fmla="*/ 284619 h 561377"/>
                <a:gd name="connsiteX38" fmla="*/ 36200 w 608549"/>
                <a:gd name="connsiteY38" fmla="*/ 229013 h 561377"/>
                <a:gd name="connsiteX39" fmla="*/ 173089 w 608549"/>
                <a:gd name="connsiteY39" fmla="*/ 229013 h 561377"/>
                <a:gd name="connsiteX40" fmla="*/ 177825 w 608549"/>
                <a:gd name="connsiteY40" fmla="*/ 284619 h 561377"/>
                <a:gd name="connsiteX41" fmla="*/ 51059 w 608549"/>
                <a:gd name="connsiteY41" fmla="*/ 284619 h 561377"/>
                <a:gd name="connsiteX42" fmla="*/ 531055 w 608549"/>
                <a:gd name="connsiteY42" fmla="*/ 143841 h 561377"/>
                <a:gd name="connsiteX43" fmla="*/ 583971 w 608549"/>
                <a:gd name="connsiteY43" fmla="*/ 143841 h 561377"/>
                <a:gd name="connsiteX44" fmla="*/ 583971 w 608549"/>
                <a:gd name="connsiteY44" fmla="*/ 196204 h 561377"/>
                <a:gd name="connsiteX45" fmla="*/ 540432 w 608549"/>
                <a:gd name="connsiteY45" fmla="*/ 196204 h 561377"/>
                <a:gd name="connsiteX46" fmla="*/ 486309 w 608549"/>
                <a:gd name="connsiteY46" fmla="*/ 249309 h 561377"/>
                <a:gd name="connsiteX47" fmla="*/ 476654 w 608549"/>
                <a:gd name="connsiteY47" fmla="*/ 284619 h 561377"/>
                <a:gd name="connsiteX48" fmla="*/ 349934 w 608549"/>
                <a:gd name="connsiteY48" fmla="*/ 284619 h 561377"/>
                <a:gd name="connsiteX49" fmla="*/ 354669 w 608549"/>
                <a:gd name="connsiteY49" fmla="*/ 229012 h 561377"/>
                <a:gd name="connsiteX50" fmla="*/ 437849 w 608549"/>
                <a:gd name="connsiteY50" fmla="*/ 229012 h 561377"/>
                <a:gd name="connsiteX51" fmla="*/ 443233 w 608549"/>
                <a:gd name="connsiteY51" fmla="*/ 221042 h 561377"/>
                <a:gd name="connsiteX52" fmla="*/ 511189 w 608549"/>
                <a:gd name="connsiteY52" fmla="*/ 153016 h 561377"/>
                <a:gd name="connsiteX53" fmla="*/ 517316 w 608549"/>
                <a:gd name="connsiteY53" fmla="*/ 148104 h 561377"/>
                <a:gd name="connsiteX54" fmla="*/ 531055 w 608549"/>
                <a:gd name="connsiteY54" fmla="*/ 143841 h 561377"/>
                <a:gd name="connsiteX55" fmla="*/ 113649 w 608549"/>
                <a:gd name="connsiteY55" fmla="*/ 3 h 561377"/>
                <a:gd name="connsiteX56" fmla="*/ 238362 w 608549"/>
                <a:gd name="connsiteY56" fmla="*/ 56970 h 561377"/>
                <a:gd name="connsiteX57" fmla="*/ 261391 w 608549"/>
                <a:gd name="connsiteY57" fmla="*/ 34726 h 561377"/>
                <a:gd name="connsiteX58" fmla="*/ 292776 w 608549"/>
                <a:gd name="connsiteY58" fmla="*/ 199234 h 561377"/>
                <a:gd name="connsiteX59" fmla="*/ 128792 w 608549"/>
                <a:gd name="connsiteY59" fmla="*/ 163460 h 561377"/>
                <a:gd name="connsiteX60" fmla="*/ 151820 w 608549"/>
                <a:gd name="connsiteY60" fmla="*/ 141124 h 561377"/>
                <a:gd name="connsiteX61" fmla="*/ 0 w 608549"/>
                <a:gd name="connsiteY61" fmla="*/ 36673 h 561377"/>
                <a:gd name="connsiteX62" fmla="*/ 113649 w 608549"/>
                <a:gd name="connsiteY62" fmla="*/ 3 h 56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549" h="561377">
                  <a:moveTo>
                    <a:pt x="381018" y="473169"/>
                  </a:moveTo>
                  <a:cubicBezTo>
                    <a:pt x="405395" y="473169"/>
                    <a:pt x="425157" y="492915"/>
                    <a:pt x="425157" y="517273"/>
                  </a:cubicBezTo>
                  <a:cubicBezTo>
                    <a:pt x="425157" y="541631"/>
                    <a:pt x="405395" y="561377"/>
                    <a:pt x="381018" y="561377"/>
                  </a:cubicBezTo>
                  <a:cubicBezTo>
                    <a:pt x="356641" y="561377"/>
                    <a:pt x="336879" y="541631"/>
                    <a:pt x="336879" y="517273"/>
                  </a:cubicBezTo>
                  <a:cubicBezTo>
                    <a:pt x="336879" y="492915"/>
                    <a:pt x="356641" y="473169"/>
                    <a:pt x="381018" y="473169"/>
                  </a:cubicBezTo>
                  <a:close/>
                  <a:moveTo>
                    <a:pt x="146741" y="473169"/>
                  </a:moveTo>
                  <a:cubicBezTo>
                    <a:pt x="171118" y="473169"/>
                    <a:pt x="190880" y="492915"/>
                    <a:pt x="190880" y="517273"/>
                  </a:cubicBezTo>
                  <a:cubicBezTo>
                    <a:pt x="190880" y="541631"/>
                    <a:pt x="171118" y="561377"/>
                    <a:pt x="146741" y="561377"/>
                  </a:cubicBezTo>
                  <a:cubicBezTo>
                    <a:pt x="122364" y="561377"/>
                    <a:pt x="102602" y="541631"/>
                    <a:pt x="102602" y="517273"/>
                  </a:cubicBezTo>
                  <a:cubicBezTo>
                    <a:pt x="102602" y="492915"/>
                    <a:pt x="122364" y="473169"/>
                    <a:pt x="146741" y="473169"/>
                  </a:cubicBezTo>
                  <a:close/>
                  <a:moveTo>
                    <a:pt x="340091" y="405920"/>
                  </a:moveTo>
                  <a:lnTo>
                    <a:pt x="445268" y="405920"/>
                  </a:lnTo>
                  <a:lnTo>
                    <a:pt x="431622" y="458350"/>
                  </a:lnTo>
                  <a:lnTo>
                    <a:pt x="335821" y="458350"/>
                  </a:lnTo>
                  <a:close/>
                  <a:moveTo>
                    <a:pt x="204428" y="405920"/>
                  </a:moveTo>
                  <a:lnTo>
                    <a:pt x="323260" y="405920"/>
                  </a:lnTo>
                  <a:lnTo>
                    <a:pt x="318989" y="458350"/>
                  </a:lnTo>
                  <a:lnTo>
                    <a:pt x="208699" y="458350"/>
                  </a:lnTo>
                  <a:close/>
                  <a:moveTo>
                    <a:pt x="82420" y="405920"/>
                  </a:moveTo>
                  <a:lnTo>
                    <a:pt x="187643" y="405920"/>
                  </a:lnTo>
                  <a:lnTo>
                    <a:pt x="192008" y="458350"/>
                  </a:lnTo>
                  <a:lnTo>
                    <a:pt x="96072" y="458350"/>
                  </a:lnTo>
                  <a:close/>
                  <a:moveTo>
                    <a:pt x="348616" y="301060"/>
                  </a:moveTo>
                  <a:lnTo>
                    <a:pt x="472294" y="301060"/>
                  </a:lnTo>
                  <a:lnTo>
                    <a:pt x="449638" y="389549"/>
                  </a:lnTo>
                  <a:lnTo>
                    <a:pt x="341466" y="389549"/>
                  </a:lnTo>
                  <a:close/>
                  <a:moveTo>
                    <a:pt x="195890" y="301060"/>
                  </a:moveTo>
                  <a:lnTo>
                    <a:pt x="331799" y="301060"/>
                  </a:lnTo>
                  <a:lnTo>
                    <a:pt x="324651" y="389549"/>
                  </a:lnTo>
                  <a:lnTo>
                    <a:pt x="203038" y="389549"/>
                  </a:lnTo>
                  <a:close/>
                  <a:moveTo>
                    <a:pt x="55394" y="301060"/>
                  </a:moveTo>
                  <a:lnTo>
                    <a:pt x="179165" y="301060"/>
                  </a:lnTo>
                  <a:lnTo>
                    <a:pt x="186222" y="389549"/>
                  </a:lnTo>
                  <a:lnTo>
                    <a:pt x="78050" y="389549"/>
                  </a:lnTo>
                  <a:close/>
                  <a:moveTo>
                    <a:pt x="189892" y="229013"/>
                  </a:moveTo>
                  <a:lnTo>
                    <a:pt x="337868" y="229013"/>
                  </a:lnTo>
                  <a:lnTo>
                    <a:pt x="333226" y="284619"/>
                  </a:lnTo>
                  <a:lnTo>
                    <a:pt x="194534" y="284619"/>
                  </a:lnTo>
                  <a:close/>
                  <a:moveTo>
                    <a:pt x="36200" y="229013"/>
                  </a:moveTo>
                  <a:lnTo>
                    <a:pt x="173089" y="229013"/>
                  </a:lnTo>
                  <a:lnTo>
                    <a:pt x="177825" y="284619"/>
                  </a:lnTo>
                  <a:lnTo>
                    <a:pt x="51059" y="284619"/>
                  </a:lnTo>
                  <a:close/>
                  <a:moveTo>
                    <a:pt x="531055" y="143841"/>
                  </a:moveTo>
                  <a:lnTo>
                    <a:pt x="583971" y="143841"/>
                  </a:lnTo>
                  <a:cubicBezTo>
                    <a:pt x="616742" y="143841"/>
                    <a:pt x="616742" y="196204"/>
                    <a:pt x="583971" y="196204"/>
                  </a:cubicBezTo>
                  <a:lnTo>
                    <a:pt x="540432" y="196204"/>
                  </a:lnTo>
                  <a:cubicBezTo>
                    <a:pt x="522422" y="212608"/>
                    <a:pt x="504319" y="231237"/>
                    <a:pt x="486309" y="249309"/>
                  </a:cubicBezTo>
                  <a:lnTo>
                    <a:pt x="476654" y="284619"/>
                  </a:lnTo>
                  <a:lnTo>
                    <a:pt x="349934" y="284619"/>
                  </a:lnTo>
                  <a:lnTo>
                    <a:pt x="354669" y="229012"/>
                  </a:lnTo>
                  <a:lnTo>
                    <a:pt x="437849" y="229012"/>
                  </a:lnTo>
                  <a:cubicBezTo>
                    <a:pt x="439056" y="225676"/>
                    <a:pt x="440727" y="223544"/>
                    <a:pt x="443233" y="221042"/>
                  </a:cubicBezTo>
                  <a:cubicBezTo>
                    <a:pt x="465885" y="198429"/>
                    <a:pt x="488537" y="175630"/>
                    <a:pt x="511189" y="153016"/>
                  </a:cubicBezTo>
                  <a:cubicBezTo>
                    <a:pt x="513138" y="151070"/>
                    <a:pt x="515180" y="149309"/>
                    <a:pt x="517316" y="148104"/>
                  </a:cubicBezTo>
                  <a:cubicBezTo>
                    <a:pt x="520936" y="145695"/>
                    <a:pt x="525485" y="143841"/>
                    <a:pt x="531055" y="143841"/>
                  </a:cubicBezTo>
                  <a:close/>
                  <a:moveTo>
                    <a:pt x="113649" y="3"/>
                  </a:moveTo>
                  <a:cubicBezTo>
                    <a:pt x="152263" y="202"/>
                    <a:pt x="196298" y="13839"/>
                    <a:pt x="238362" y="56970"/>
                  </a:cubicBezTo>
                  <a:lnTo>
                    <a:pt x="261391" y="34726"/>
                  </a:lnTo>
                  <a:lnTo>
                    <a:pt x="292776" y="199234"/>
                  </a:lnTo>
                  <a:lnTo>
                    <a:pt x="128792" y="163460"/>
                  </a:lnTo>
                  <a:lnTo>
                    <a:pt x="151820" y="141124"/>
                  </a:lnTo>
                  <a:cubicBezTo>
                    <a:pt x="60635" y="47702"/>
                    <a:pt x="0" y="36673"/>
                    <a:pt x="0" y="36673"/>
                  </a:cubicBezTo>
                  <a:cubicBezTo>
                    <a:pt x="0" y="36673"/>
                    <a:pt x="49294" y="-327"/>
                    <a:pt x="113649" y="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CB18FCF-47E3-4E28-876A-ECDFA9EE95E6}"/>
                </a:ext>
              </a:extLst>
            </p:cNvPr>
            <p:cNvCxnSpPr>
              <a:cxnSpLocks/>
            </p:cNvCxnSpPr>
            <p:nvPr/>
          </p:nvCxnSpPr>
          <p:spPr>
            <a:xfrm>
              <a:off x="7350851" y="3582517"/>
              <a:ext cx="416804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ṣľiḓe">
              <a:extLst>
                <a:ext uri="{FF2B5EF4-FFF2-40B4-BE49-F238E27FC236}">
                  <a16:creationId xmlns:a16="http://schemas.microsoft.com/office/drawing/2014/main" xmlns="" id="{0E2E3065-4AF6-4921-BF0A-35664E53AD23}"/>
                </a:ext>
              </a:extLst>
            </p:cNvPr>
            <p:cNvSpPr txBox="1"/>
            <p:nvPr/>
          </p:nvSpPr>
          <p:spPr bwMode="auto">
            <a:xfrm>
              <a:off x="7350850" y="3169637"/>
              <a:ext cx="416963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7" name="iṣ1îḋe">
              <a:extLst>
                <a:ext uri="{FF2B5EF4-FFF2-40B4-BE49-F238E27FC236}">
                  <a16:creationId xmlns:a16="http://schemas.microsoft.com/office/drawing/2014/main" xmlns="" id="{67DA84C2-3CB9-4172-B815-0044F8038254}"/>
                </a:ext>
              </a:extLst>
            </p:cNvPr>
            <p:cNvSpPr/>
            <p:nvPr/>
          </p:nvSpPr>
          <p:spPr bwMode="auto">
            <a:xfrm>
              <a:off x="11204395" y="3211309"/>
              <a:ext cx="314505" cy="329533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ïṣḻîďe">
              <a:extLst>
                <a:ext uri="{FF2B5EF4-FFF2-40B4-BE49-F238E27FC236}">
                  <a16:creationId xmlns:a16="http://schemas.microsoft.com/office/drawing/2014/main" xmlns="" id="{E5DF2D6E-E0FA-4916-96E5-4B1FE30E3EB2}"/>
                </a:ext>
              </a:extLst>
            </p:cNvPr>
            <p:cNvSpPr/>
            <p:nvPr/>
          </p:nvSpPr>
          <p:spPr bwMode="auto">
            <a:xfrm>
              <a:off x="6614614" y="5234983"/>
              <a:ext cx="4904281" cy="79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PPT……</a:t>
              </a:r>
            </a:p>
          </p:txBody>
        </p:sp>
        <p:sp>
          <p:nvSpPr>
            <p:cNvPr id="19" name="îṧḻiḋe">
              <a:extLst>
                <a:ext uri="{FF2B5EF4-FFF2-40B4-BE49-F238E27FC236}">
                  <a16:creationId xmlns:a16="http://schemas.microsoft.com/office/drawing/2014/main" xmlns="" id="{FE8F0064-34C6-4146-9BC1-129A3312E862}"/>
                </a:ext>
              </a:extLst>
            </p:cNvPr>
            <p:cNvSpPr txBox="1"/>
            <p:nvPr/>
          </p:nvSpPr>
          <p:spPr bwMode="auto">
            <a:xfrm>
              <a:off x="6614614" y="4822104"/>
              <a:ext cx="49042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sp>
          <p:nvSpPr>
            <p:cNvPr id="20" name="ïṧḷiḓê">
              <a:extLst>
                <a:ext uri="{FF2B5EF4-FFF2-40B4-BE49-F238E27FC236}">
                  <a16:creationId xmlns:a16="http://schemas.microsoft.com/office/drawing/2014/main" xmlns="" id="{FABDED7D-8FBA-4111-BCDC-E300746F3B5B}"/>
                </a:ext>
              </a:extLst>
            </p:cNvPr>
            <p:cNvSpPr/>
            <p:nvPr/>
          </p:nvSpPr>
          <p:spPr bwMode="auto">
            <a:xfrm>
              <a:off x="11246469" y="4863777"/>
              <a:ext cx="272431" cy="329533"/>
            </a:xfrm>
            <a:custGeom>
              <a:avLst/>
              <a:gdLst>
                <a:gd name="connsiteX0" fmla="*/ 276081 w 473782"/>
                <a:gd name="connsiteY0" fmla="*/ 336130 h 573086"/>
                <a:gd name="connsiteX1" fmla="*/ 420535 w 473782"/>
                <a:gd name="connsiteY1" fmla="*/ 336130 h 573086"/>
                <a:gd name="connsiteX2" fmla="*/ 420535 w 473782"/>
                <a:gd name="connsiteY2" fmla="*/ 540847 h 573086"/>
                <a:gd name="connsiteX3" fmla="*/ 388255 w 473782"/>
                <a:gd name="connsiteY3" fmla="*/ 573086 h 573086"/>
                <a:gd name="connsiteX4" fmla="*/ 276081 w 473782"/>
                <a:gd name="connsiteY4" fmla="*/ 573086 h 573086"/>
                <a:gd name="connsiteX5" fmla="*/ 219595 w 473782"/>
                <a:gd name="connsiteY5" fmla="*/ 336130 h 573086"/>
                <a:gd name="connsiteX6" fmla="*/ 255093 w 473782"/>
                <a:gd name="connsiteY6" fmla="*/ 336130 h 573086"/>
                <a:gd name="connsiteX7" fmla="*/ 255093 w 473782"/>
                <a:gd name="connsiteY7" fmla="*/ 573086 h 573086"/>
                <a:gd name="connsiteX8" fmla="*/ 219595 w 473782"/>
                <a:gd name="connsiteY8" fmla="*/ 573086 h 573086"/>
                <a:gd name="connsiteX9" fmla="*/ 53247 w 473782"/>
                <a:gd name="connsiteY9" fmla="*/ 336130 h 573086"/>
                <a:gd name="connsiteX10" fmla="*/ 198608 w 473782"/>
                <a:gd name="connsiteY10" fmla="*/ 336130 h 573086"/>
                <a:gd name="connsiteX11" fmla="*/ 198608 w 473782"/>
                <a:gd name="connsiteY11" fmla="*/ 573086 h 573086"/>
                <a:gd name="connsiteX12" fmla="*/ 85549 w 473782"/>
                <a:gd name="connsiteY12" fmla="*/ 573086 h 573086"/>
                <a:gd name="connsiteX13" fmla="*/ 53247 w 473782"/>
                <a:gd name="connsiteY13" fmla="*/ 540847 h 573086"/>
                <a:gd name="connsiteX14" fmla="*/ 276081 w 473782"/>
                <a:gd name="connsiteY14" fmla="*/ 165247 h 573086"/>
                <a:gd name="connsiteX15" fmla="*/ 441504 w 473782"/>
                <a:gd name="connsiteY15" fmla="*/ 165247 h 573086"/>
                <a:gd name="connsiteX16" fmla="*/ 473782 w 473782"/>
                <a:gd name="connsiteY16" fmla="*/ 197488 h 573086"/>
                <a:gd name="connsiteX17" fmla="*/ 473782 w 473782"/>
                <a:gd name="connsiteY17" fmla="*/ 264390 h 573086"/>
                <a:gd name="connsiteX18" fmla="*/ 447153 w 473782"/>
                <a:gd name="connsiteY18" fmla="*/ 296632 h 573086"/>
                <a:gd name="connsiteX19" fmla="*/ 423752 w 473782"/>
                <a:gd name="connsiteY19" fmla="*/ 314365 h 573086"/>
                <a:gd name="connsiteX20" fmla="*/ 276081 w 473782"/>
                <a:gd name="connsiteY20" fmla="*/ 314365 h 573086"/>
                <a:gd name="connsiteX21" fmla="*/ 219595 w 473782"/>
                <a:gd name="connsiteY21" fmla="*/ 165247 h 573086"/>
                <a:gd name="connsiteX22" fmla="*/ 255093 w 473782"/>
                <a:gd name="connsiteY22" fmla="*/ 165247 h 573086"/>
                <a:gd name="connsiteX23" fmla="*/ 255093 w 473782"/>
                <a:gd name="connsiteY23" fmla="*/ 314365 h 573086"/>
                <a:gd name="connsiteX24" fmla="*/ 219595 w 473782"/>
                <a:gd name="connsiteY24" fmla="*/ 314365 h 573086"/>
                <a:gd name="connsiteX25" fmla="*/ 32294 w 473782"/>
                <a:gd name="connsiteY25" fmla="*/ 165247 h 573086"/>
                <a:gd name="connsiteX26" fmla="*/ 198608 w 473782"/>
                <a:gd name="connsiteY26" fmla="*/ 165247 h 573086"/>
                <a:gd name="connsiteX27" fmla="*/ 198608 w 473782"/>
                <a:gd name="connsiteY27" fmla="*/ 314365 h 573086"/>
                <a:gd name="connsiteX28" fmla="*/ 50056 w 473782"/>
                <a:gd name="connsiteY28" fmla="*/ 314365 h 573086"/>
                <a:gd name="connsiteX29" fmla="*/ 26643 w 473782"/>
                <a:gd name="connsiteY29" fmla="*/ 296632 h 573086"/>
                <a:gd name="connsiteX30" fmla="*/ 0 w 473782"/>
                <a:gd name="connsiteY30" fmla="*/ 264390 h 573086"/>
                <a:gd name="connsiteX31" fmla="*/ 0 w 473782"/>
                <a:gd name="connsiteY31" fmla="*/ 197488 h 573086"/>
                <a:gd name="connsiteX32" fmla="*/ 32294 w 473782"/>
                <a:gd name="connsiteY32" fmla="*/ 165247 h 573086"/>
                <a:gd name="connsiteX33" fmla="*/ 313465 w 473782"/>
                <a:gd name="connsiteY33" fmla="*/ 37529 h 573086"/>
                <a:gd name="connsiteX34" fmla="*/ 289738 w 473782"/>
                <a:gd name="connsiteY34" fmla="*/ 80697 h 573086"/>
                <a:gd name="connsiteX35" fmla="*/ 323645 w 473782"/>
                <a:gd name="connsiteY35" fmla="*/ 109703 h 573086"/>
                <a:gd name="connsiteX36" fmla="*/ 334947 w 473782"/>
                <a:gd name="connsiteY36" fmla="*/ 38801 h 573086"/>
                <a:gd name="connsiteX37" fmla="*/ 313465 w 473782"/>
                <a:gd name="connsiteY37" fmla="*/ 37529 h 573086"/>
                <a:gd name="connsiteX38" fmla="*/ 159540 w 473782"/>
                <a:gd name="connsiteY38" fmla="*/ 37529 h 573086"/>
                <a:gd name="connsiteX39" fmla="*/ 138058 w 473782"/>
                <a:gd name="connsiteY39" fmla="*/ 38801 h 573086"/>
                <a:gd name="connsiteX40" fmla="*/ 149360 w 473782"/>
                <a:gd name="connsiteY40" fmla="*/ 109703 h 573086"/>
                <a:gd name="connsiteX41" fmla="*/ 183267 w 473782"/>
                <a:gd name="connsiteY41" fmla="*/ 80697 h 573086"/>
                <a:gd name="connsiteX42" fmla="*/ 159540 w 473782"/>
                <a:gd name="connsiteY42" fmla="*/ 37529 h 573086"/>
                <a:gd name="connsiteX43" fmla="*/ 157474 w 473782"/>
                <a:gd name="connsiteY43" fmla="*/ 13 h 573086"/>
                <a:gd name="connsiteX44" fmla="*/ 217981 w 473782"/>
                <a:gd name="connsiteY44" fmla="*/ 116954 h 573086"/>
                <a:gd name="connsiteX45" fmla="*/ 182460 w 473782"/>
                <a:gd name="connsiteY45" fmla="*/ 147571 h 573086"/>
                <a:gd name="connsiteX46" fmla="*/ 129985 w 473782"/>
                <a:gd name="connsiteY46" fmla="*/ 4155 h 573086"/>
                <a:gd name="connsiteX47" fmla="*/ 157474 w 473782"/>
                <a:gd name="connsiteY47" fmla="*/ 13 h 573086"/>
                <a:gd name="connsiteX48" fmla="*/ 315531 w 473782"/>
                <a:gd name="connsiteY48" fmla="*/ 13 h 573086"/>
                <a:gd name="connsiteX49" fmla="*/ 343020 w 473782"/>
                <a:gd name="connsiteY49" fmla="*/ 4155 h 573086"/>
                <a:gd name="connsiteX50" fmla="*/ 290545 w 473782"/>
                <a:gd name="connsiteY50" fmla="*/ 147571 h 573086"/>
                <a:gd name="connsiteX51" fmla="*/ 255024 w 473782"/>
                <a:gd name="connsiteY51" fmla="*/ 116954 h 573086"/>
                <a:gd name="connsiteX52" fmla="*/ 315531 w 473782"/>
                <a:gd name="connsiteY52" fmla="*/ 13 h 573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73782" h="573086">
                  <a:moveTo>
                    <a:pt x="276081" y="336130"/>
                  </a:moveTo>
                  <a:lnTo>
                    <a:pt x="420535" y="336130"/>
                  </a:lnTo>
                  <a:lnTo>
                    <a:pt x="420535" y="540847"/>
                  </a:lnTo>
                  <a:cubicBezTo>
                    <a:pt x="420535" y="558579"/>
                    <a:pt x="406009" y="573086"/>
                    <a:pt x="388255" y="573086"/>
                  </a:cubicBezTo>
                  <a:lnTo>
                    <a:pt x="276081" y="573086"/>
                  </a:lnTo>
                  <a:close/>
                  <a:moveTo>
                    <a:pt x="219595" y="336130"/>
                  </a:moveTo>
                  <a:lnTo>
                    <a:pt x="255093" y="336130"/>
                  </a:lnTo>
                  <a:lnTo>
                    <a:pt x="255093" y="573086"/>
                  </a:lnTo>
                  <a:lnTo>
                    <a:pt x="219595" y="573086"/>
                  </a:lnTo>
                  <a:close/>
                  <a:moveTo>
                    <a:pt x="53247" y="336130"/>
                  </a:moveTo>
                  <a:lnTo>
                    <a:pt x="198608" y="336130"/>
                  </a:lnTo>
                  <a:lnTo>
                    <a:pt x="198608" y="573086"/>
                  </a:lnTo>
                  <a:lnTo>
                    <a:pt x="85549" y="573086"/>
                  </a:lnTo>
                  <a:cubicBezTo>
                    <a:pt x="67783" y="573086"/>
                    <a:pt x="53247" y="558579"/>
                    <a:pt x="53247" y="540847"/>
                  </a:cubicBezTo>
                  <a:close/>
                  <a:moveTo>
                    <a:pt x="276081" y="165247"/>
                  </a:moveTo>
                  <a:lnTo>
                    <a:pt x="441504" y="165247"/>
                  </a:lnTo>
                  <a:cubicBezTo>
                    <a:pt x="459257" y="165247"/>
                    <a:pt x="473782" y="179756"/>
                    <a:pt x="473782" y="197488"/>
                  </a:cubicBezTo>
                  <a:lnTo>
                    <a:pt x="473782" y="264390"/>
                  </a:lnTo>
                  <a:cubicBezTo>
                    <a:pt x="473782" y="282123"/>
                    <a:pt x="461678" y="296632"/>
                    <a:pt x="447153" y="296632"/>
                  </a:cubicBezTo>
                  <a:cubicBezTo>
                    <a:pt x="436663" y="296632"/>
                    <a:pt x="427786" y="303886"/>
                    <a:pt x="423752" y="314365"/>
                  </a:cubicBezTo>
                  <a:lnTo>
                    <a:pt x="276081" y="314365"/>
                  </a:lnTo>
                  <a:close/>
                  <a:moveTo>
                    <a:pt x="219595" y="165247"/>
                  </a:moveTo>
                  <a:lnTo>
                    <a:pt x="255093" y="165247"/>
                  </a:lnTo>
                  <a:lnTo>
                    <a:pt x="255093" y="314365"/>
                  </a:lnTo>
                  <a:lnTo>
                    <a:pt x="219595" y="314365"/>
                  </a:lnTo>
                  <a:close/>
                  <a:moveTo>
                    <a:pt x="32294" y="165247"/>
                  </a:moveTo>
                  <a:lnTo>
                    <a:pt x="198608" y="165247"/>
                  </a:lnTo>
                  <a:lnTo>
                    <a:pt x="198608" y="314365"/>
                  </a:lnTo>
                  <a:lnTo>
                    <a:pt x="50056" y="314365"/>
                  </a:lnTo>
                  <a:cubicBezTo>
                    <a:pt x="46019" y="303886"/>
                    <a:pt x="37138" y="296632"/>
                    <a:pt x="26643" y="296632"/>
                  </a:cubicBezTo>
                  <a:cubicBezTo>
                    <a:pt x="12110" y="296632"/>
                    <a:pt x="0" y="282123"/>
                    <a:pt x="0" y="264390"/>
                  </a:cubicBezTo>
                  <a:lnTo>
                    <a:pt x="0" y="197488"/>
                  </a:lnTo>
                  <a:cubicBezTo>
                    <a:pt x="0" y="179756"/>
                    <a:pt x="14532" y="165247"/>
                    <a:pt x="32294" y="165247"/>
                  </a:cubicBezTo>
                  <a:close/>
                  <a:moveTo>
                    <a:pt x="313465" y="37529"/>
                  </a:moveTo>
                  <a:cubicBezTo>
                    <a:pt x="296247" y="42174"/>
                    <a:pt x="290949" y="62569"/>
                    <a:pt x="289738" y="80697"/>
                  </a:cubicBezTo>
                  <a:cubicBezTo>
                    <a:pt x="288931" y="98423"/>
                    <a:pt x="305884" y="112926"/>
                    <a:pt x="323645" y="109703"/>
                  </a:cubicBezTo>
                  <a:cubicBezTo>
                    <a:pt x="381771" y="96812"/>
                    <a:pt x="385001" y="53303"/>
                    <a:pt x="334947" y="38801"/>
                  </a:cubicBezTo>
                  <a:cubicBezTo>
                    <a:pt x="326268" y="36182"/>
                    <a:pt x="319205" y="35981"/>
                    <a:pt x="313465" y="37529"/>
                  </a:cubicBezTo>
                  <a:close/>
                  <a:moveTo>
                    <a:pt x="159540" y="37529"/>
                  </a:moveTo>
                  <a:cubicBezTo>
                    <a:pt x="153800" y="35981"/>
                    <a:pt x="146737" y="36182"/>
                    <a:pt x="138058" y="38801"/>
                  </a:cubicBezTo>
                  <a:cubicBezTo>
                    <a:pt x="88004" y="53303"/>
                    <a:pt x="91234" y="96812"/>
                    <a:pt x="149360" y="109703"/>
                  </a:cubicBezTo>
                  <a:cubicBezTo>
                    <a:pt x="167121" y="112926"/>
                    <a:pt x="184074" y="98423"/>
                    <a:pt x="183267" y="80697"/>
                  </a:cubicBezTo>
                  <a:cubicBezTo>
                    <a:pt x="182056" y="62569"/>
                    <a:pt x="176758" y="42174"/>
                    <a:pt x="159540" y="37529"/>
                  </a:cubicBezTo>
                  <a:close/>
                  <a:moveTo>
                    <a:pt x="157474" y="13"/>
                  </a:moveTo>
                  <a:cubicBezTo>
                    <a:pt x="214008" y="1159"/>
                    <a:pt x="219394" y="73245"/>
                    <a:pt x="217981" y="116954"/>
                  </a:cubicBezTo>
                  <a:cubicBezTo>
                    <a:pt x="217174" y="134680"/>
                    <a:pt x="200221" y="149183"/>
                    <a:pt x="182460" y="147571"/>
                  </a:cubicBezTo>
                  <a:cubicBezTo>
                    <a:pt x="40373" y="132263"/>
                    <a:pt x="24227" y="35578"/>
                    <a:pt x="129985" y="4155"/>
                  </a:cubicBezTo>
                  <a:cubicBezTo>
                    <a:pt x="140278" y="1134"/>
                    <a:pt x="149398" y="-150"/>
                    <a:pt x="157474" y="13"/>
                  </a:cubicBezTo>
                  <a:close/>
                  <a:moveTo>
                    <a:pt x="315531" y="13"/>
                  </a:moveTo>
                  <a:cubicBezTo>
                    <a:pt x="323607" y="-150"/>
                    <a:pt x="332727" y="1134"/>
                    <a:pt x="343020" y="4155"/>
                  </a:cubicBezTo>
                  <a:cubicBezTo>
                    <a:pt x="448778" y="35578"/>
                    <a:pt x="432632" y="132263"/>
                    <a:pt x="290545" y="147571"/>
                  </a:cubicBezTo>
                  <a:cubicBezTo>
                    <a:pt x="272784" y="149183"/>
                    <a:pt x="255831" y="134680"/>
                    <a:pt x="255024" y="116954"/>
                  </a:cubicBezTo>
                  <a:cubicBezTo>
                    <a:pt x="253611" y="73245"/>
                    <a:pt x="258997" y="1159"/>
                    <a:pt x="315531" y="1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0061D7DB-530D-46E1-8764-EB2A7F4B0729}"/>
                </a:ext>
              </a:extLst>
            </p:cNvPr>
            <p:cNvCxnSpPr>
              <a:cxnSpLocks/>
            </p:cNvCxnSpPr>
            <p:nvPr/>
          </p:nvCxnSpPr>
          <p:spPr>
            <a:xfrm>
              <a:off x="6614615" y="5234984"/>
              <a:ext cx="49042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654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b1aa1f4-7de8-40d4-8175-4ed9b01e6e25" descr="MSkAAB+LCAAAAAAABADtmV1v2jAUhv9Ltt1RlDgGCnfppm7V1rUaVddq6kWaGHCXD5SYqh/iv88OCdiJDaYS2xJQb1r72D7nvK/jR+qr8Z48T5ExMIahm5BP2B0nbnhGUGi0jDPfGESzIGgZJzjycTT+nMSzaWoMfr0ul/EzPzGZfIyDOGFrI0ywG1y7wYyGVeKLsMr8xWiEPXQ1QSEqYq5wRJzIH05cn0aYbZPmk+DxhEQoTfOBi/sH5BFu2cBmUbN0Qvd8d3ra6x7b/Q7bLDvGnM9Zij56or8Xg0ZxYJ4j64K0WDbB15oPX7q0dYigRFKvsGQV2GL1pog4nocikme+KCgbr9RZpL88lHZlir7T7Vimi3ZmQ8ZdpSx6LD1EGJzfzVtqLRfibNSyCDvHEQ5nYR6WpXvuPnFDlrkYxL4fID7sLKLNeFyeYLGxRSkkoQecxknoEnrgqzn/sDIN7LZNmYxFProyOv7DLCUh7c12Wq7W8YLm6YByP476ko6AntneTkwhWUHRxZYSPYt8r9DTlhWyFXxtMjnWZp8duUo+z0CWdp2NCDq8Ea03G/EyTgmOo+00yhfxMl2jhGDPDZwAj6PMKgMmHSLehM5+iRP8EkdEnP+GRkyarwhN8/YN8Qs9buQGKWpxXmQCF7VlAxZd9gMFLsGPQoQwZil9UgprCTuvrLPqTS1Mb+m5Xp130ZY3eaK0uPre3FyihL04J89C+3PHl2O4D9HgyGx3iohb1S7SGNUuN8KLd5v/VTHcME7u1/qN941KH2ETudGqja+JcPZ64fge/03duCsh143TRF+28h3TU23tI/PfkGtHIFcIel3HkZKr1UhyZRpXBT9xvd+WJtSqL+c/qxts9WI0ldh7Ng9KYM9ACeiAEtADJSC8X6C+oAQOoLQrUFL5jffNxhdXbbQDKO0IlFS6cZroy1a+Y00Cpa4ASlb3uO+YUlACjQQlwIPSUnAGSqDJoKRbXJ1BqdPnQcneM1CydUDJ1gMlW3i/7PqCkn0ApV2BkspvvG82vrhqox1AaUegpNKN00RftvIdaxIoHQug1LG6PQdKQcluJCjZPCgtBWegZDcZlHSLqzMoQeFfb3DPQAnqgBLUAyUovF+wvqAED6C0K1BS+Y33zebPMeQ/x/AASrsHJZVunAobQWn5fSjfsb0EJdhIUCrdTA6UYJNBSbe4O/rzB1gfNosxKQAA">
            <a:extLst>
              <a:ext uri="{FF2B5EF4-FFF2-40B4-BE49-F238E27FC236}">
                <a16:creationId xmlns:a16="http://schemas.microsoft.com/office/drawing/2014/main" xmlns="" id="{D9F029BA-BCF9-4979-9083-CDF16ED66CD0}"/>
              </a:ext>
            </a:extLst>
          </p:cNvPr>
          <p:cNvGrpSpPr>
            <a:grpSpLocks noChangeAspect="1"/>
          </p:cNvGrpSpPr>
          <p:nvPr/>
        </p:nvGrpSpPr>
        <p:grpSpPr>
          <a:xfrm>
            <a:off x="1786152" y="2251030"/>
            <a:ext cx="8619697" cy="2355941"/>
            <a:chOff x="1786152" y="2251030"/>
            <a:chExt cx="8619697" cy="2355941"/>
          </a:xfrm>
        </p:grpSpPr>
        <p:sp>
          <p:nvSpPr>
            <p:cNvPr id="3" name="RelativeShape1">
              <a:extLst>
                <a:ext uri="{FF2B5EF4-FFF2-40B4-BE49-F238E27FC236}">
                  <a16:creationId xmlns:a16="http://schemas.microsoft.com/office/drawing/2014/main" xmlns="" id="{8EB5E0DF-54B7-4811-853A-C753341BD853}"/>
                </a:ext>
              </a:extLst>
            </p:cNvPr>
            <p:cNvSpPr/>
            <p:nvPr/>
          </p:nvSpPr>
          <p:spPr>
            <a:xfrm>
              <a:off x="5256917" y="2608982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RelativeShape2">
              <a:extLst>
                <a:ext uri="{FF2B5EF4-FFF2-40B4-BE49-F238E27FC236}">
                  <a16:creationId xmlns:a16="http://schemas.microsoft.com/office/drawing/2014/main" xmlns="" id="{AB0200B7-A23F-4F27-ABFE-0900684E5245}"/>
                </a:ext>
              </a:extLst>
            </p:cNvPr>
            <p:cNvSpPr/>
            <p:nvPr/>
          </p:nvSpPr>
          <p:spPr>
            <a:xfrm>
              <a:off x="5256917" y="3081947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lativeShape3">
              <a:extLst>
                <a:ext uri="{FF2B5EF4-FFF2-40B4-BE49-F238E27FC236}">
                  <a16:creationId xmlns:a16="http://schemas.microsoft.com/office/drawing/2014/main" xmlns="" id="{52A60615-76E2-4066-B06C-6C27C0C878F7}"/>
                </a:ext>
              </a:extLst>
            </p:cNvPr>
            <p:cNvSpPr/>
            <p:nvPr/>
          </p:nvSpPr>
          <p:spPr>
            <a:xfrm>
              <a:off x="5256917" y="3554912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lativeShape4">
              <a:extLst>
                <a:ext uri="{FF2B5EF4-FFF2-40B4-BE49-F238E27FC236}">
                  <a16:creationId xmlns:a16="http://schemas.microsoft.com/office/drawing/2014/main" xmlns="" id="{9F6A3584-AB4B-4A3D-82FF-10CBE331DE8E}"/>
                </a:ext>
              </a:extLst>
            </p:cNvPr>
            <p:cNvSpPr/>
            <p:nvPr/>
          </p:nvSpPr>
          <p:spPr>
            <a:xfrm>
              <a:off x="5256917" y="4027877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eaShape">
              <a:extLst>
                <a:ext uri="{FF2B5EF4-FFF2-40B4-BE49-F238E27FC236}">
                  <a16:creationId xmlns:a16="http://schemas.microsoft.com/office/drawing/2014/main" xmlns="" id="{B49D4BDE-27CE-47E0-85C9-3B88B316CAFE}"/>
                </a:ext>
              </a:extLst>
            </p:cNvPr>
            <p:cNvSpPr/>
            <p:nvPr/>
          </p:nvSpPr>
          <p:spPr>
            <a:xfrm>
              <a:off x="1842134" y="2251030"/>
              <a:ext cx="8563715" cy="2274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1">
              <a:extLst>
                <a:ext uri="{FF2B5EF4-FFF2-40B4-BE49-F238E27FC236}">
                  <a16:creationId xmlns:a16="http://schemas.microsoft.com/office/drawing/2014/main" xmlns="" id="{F428BABC-642B-4D42-9626-D8B76A5AEA6A}"/>
                </a:ext>
              </a:extLst>
            </p:cNvPr>
            <p:cNvSpPr/>
            <p:nvPr/>
          </p:nvSpPr>
          <p:spPr>
            <a:xfrm>
              <a:off x="5256917" y="2608982"/>
              <a:ext cx="1058481" cy="30144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SorbShape1">
              <a:extLst>
                <a:ext uri="{FF2B5EF4-FFF2-40B4-BE49-F238E27FC236}">
                  <a16:creationId xmlns:a16="http://schemas.microsoft.com/office/drawing/2014/main" xmlns="" id="{E98129A8-BB53-4676-8F39-FD1E3DD1F417}"/>
                </a:ext>
              </a:extLst>
            </p:cNvPr>
            <p:cNvSpPr/>
            <p:nvPr/>
          </p:nvSpPr>
          <p:spPr>
            <a:xfrm>
              <a:off x="6164198" y="2608982"/>
              <a:ext cx="302400" cy="30144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ValueText1">
              <a:extLst>
                <a:ext uri="{FF2B5EF4-FFF2-40B4-BE49-F238E27FC236}">
                  <a16:creationId xmlns:a16="http://schemas.microsoft.com/office/drawing/2014/main" xmlns="" id="{E8F92686-59DD-442E-BA36-14D14CECFA38}"/>
                </a:ext>
              </a:extLst>
            </p:cNvPr>
            <p:cNvSpPr txBox="1"/>
            <p:nvPr/>
          </p:nvSpPr>
          <p:spPr>
            <a:xfrm>
              <a:off x="6557318" y="2631543"/>
              <a:ext cx="523414" cy="25632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  <p:sp>
          <p:nvSpPr>
            <p:cNvPr id="11" name="ValueBack1">
              <a:extLst>
                <a:ext uri="{FF2B5EF4-FFF2-40B4-BE49-F238E27FC236}">
                  <a16:creationId xmlns:a16="http://schemas.microsoft.com/office/drawing/2014/main" xmlns="" id="{6ABDEC6F-71E0-4F7C-AC50-7BD1241ED3EF}"/>
                </a:ext>
              </a:extLst>
            </p:cNvPr>
            <p:cNvSpPr/>
            <p:nvPr/>
          </p:nvSpPr>
          <p:spPr>
            <a:xfrm>
              <a:off x="4177007" y="2608982"/>
              <a:ext cx="1002401" cy="30144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ValueShape2">
              <a:extLst>
                <a:ext uri="{FF2B5EF4-FFF2-40B4-BE49-F238E27FC236}">
                  <a16:creationId xmlns:a16="http://schemas.microsoft.com/office/drawing/2014/main" xmlns="" id="{B127C89A-1B4A-4A9A-A693-6D15F80FDB22}"/>
                </a:ext>
              </a:extLst>
            </p:cNvPr>
            <p:cNvSpPr/>
            <p:nvPr/>
          </p:nvSpPr>
          <p:spPr>
            <a:xfrm>
              <a:off x="5256917" y="3081947"/>
              <a:ext cx="3090765" cy="30144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SorbShape2">
              <a:extLst>
                <a:ext uri="{FF2B5EF4-FFF2-40B4-BE49-F238E27FC236}">
                  <a16:creationId xmlns:a16="http://schemas.microsoft.com/office/drawing/2014/main" xmlns="" id="{D086152C-A3F8-4E92-9C1A-1A3E59CE60AF}"/>
                </a:ext>
              </a:extLst>
            </p:cNvPr>
            <p:cNvSpPr/>
            <p:nvPr/>
          </p:nvSpPr>
          <p:spPr>
            <a:xfrm>
              <a:off x="8196482" y="3081947"/>
              <a:ext cx="302400" cy="301442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Text2">
              <a:extLst>
                <a:ext uri="{FF2B5EF4-FFF2-40B4-BE49-F238E27FC236}">
                  <a16:creationId xmlns:a16="http://schemas.microsoft.com/office/drawing/2014/main" xmlns="" id="{E3FDFFE6-63B1-4D7A-BFD7-827491A61662}"/>
                </a:ext>
              </a:extLst>
            </p:cNvPr>
            <p:cNvSpPr txBox="1"/>
            <p:nvPr/>
          </p:nvSpPr>
          <p:spPr>
            <a:xfrm>
              <a:off x="8589602" y="3104508"/>
              <a:ext cx="523414" cy="25632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15" name="ValueBack2">
              <a:extLst>
                <a:ext uri="{FF2B5EF4-FFF2-40B4-BE49-F238E27FC236}">
                  <a16:creationId xmlns:a16="http://schemas.microsoft.com/office/drawing/2014/main" xmlns="" id="{B3F79F31-4111-45DC-B5AF-C3F9692A0C8F}"/>
                </a:ext>
              </a:extLst>
            </p:cNvPr>
            <p:cNvSpPr/>
            <p:nvPr/>
          </p:nvSpPr>
          <p:spPr>
            <a:xfrm>
              <a:off x="4177007" y="3081947"/>
              <a:ext cx="1002401" cy="30144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ValueShape3">
              <a:extLst>
                <a:ext uri="{FF2B5EF4-FFF2-40B4-BE49-F238E27FC236}">
                  <a16:creationId xmlns:a16="http://schemas.microsoft.com/office/drawing/2014/main" xmlns="" id="{C683A0EC-C129-43D3-8686-E7356BEE988E}"/>
                </a:ext>
              </a:extLst>
            </p:cNvPr>
            <p:cNvSpPr/>
            <p:nvPr/>
          </p:nvSpPr>
          <p:spPr>
            <a:xfrm>
              <a:off x="5256917" y="3554912"/>
              <a:ext cx="2498015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SorbShape3">
              <a:extLst>
                <a:ext uri="{FF2B5EF4-FFF2-40B4-BE49-F238E27FC236}">
                  <a16:creationId xmlns:a16="http://schemas.microsoft.com/office/drawing/2014/main" xmlns="" id="{72E62742-4BCA-4396-B37C-0E9665EA3C63}"/>
                </a:ext>
              </a:extLst>
            </p:cNvPr>
            <p:cNvSpPr/>
            <p:nvPr/>
          </p:nvSpPr>
          <p:spPr>
            <a:xfrm>
              <a:off x="7603732" y="3554912"/>
              <a:ext cx="302400" cy="30144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Text3">
              <a:extLst>
                <a:ext uri="{FF2B5EF4-FFF2-40B4-BE49-F238E27FC236}">
                  <a16:creationId xmlns:a16="http://schemas.microsoft.com/office/drawing/2014/main" xmlns="" id="{1B5E49A2-FE97-4EBB-9E6F-91824F9222CD}"/>
                </a:ext>
              </a:extLst>
            </p:cNvPr>
            <p:cNvSpPr txBox="1"/>
            <p:nvPr/>
          </p:nvSpPr>
          <p:spPr>
            <a:xfrm>
              <a:off x="7996852" y="3577473"/>
              <a:ext cx="523414" cy="256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59%</a:t>
              </a:r>
            </a:p>
          </p:txBody>
        </p:sp>
        <p:sp>
          <p:nvSpPr>
            <p:cNvPr id="19" name="ValueBack3">
              <a:extLst>
                <a:ext uri="{FF2B5EF4-FFF2-40B4-BE49-F238E27FC236}">
                  <a16:creationId xmlns:a16="http://schemas.microsoft.com/office/drawing/2014/main" xmlns="" id="{74F376D3-8C66-450C-8CFF-B40667736F94}"/>
                </a:ext>
              </a:extLst>
            </p:cNvPr>
            <p:cNvSpPr/>
            <p:nvPr/>
          </p:nvSpPr>
          <p:spPr>
            <a:xfrm>
              <a:off x="4177007" y="3554912"/>
              <a:ext cx="1002401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ValueShape4">
              <a:extLst>
                <a:ext uri="{FF2B5EF4-FFF2-40B4-BE49-F238E27FC236}">
                  <a16:creationId xmlns:a16="http://schemas.microsoft.com/office/drawing/2014/main" xmlns="" id="{F658ACBD-890A-44E8-93D6-DC4F396EE7D8}"/>
                </a:ext>
              </a:extLst>
            </p:cNvPr>
            <p:cNvSpPr/>
            <p:nvPr/>
          </p:nvSpPr>
          <p:spPr>
            <a:xfrm>
              <a:off x="5256917" y="4027877"/>
              <a:ext cx="1905266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SorbShape4">
              <a:extLst>
                <a:ext uri="{FF2B5EF4-FFF2-40B4-BE49-F238E27FC236}">
                  <a16:creationId xmlns:a16="http://schemas.microsoft.com/office/drawing/2014/main" xmlns="" id="{8DF78C95-79CC-4DD1-A141-923D71DCB20D}"/>
                </a:ext>
              </a:extLst>
            </p:cNvPr>
            <p:cNvSpPr/>
            <p:nvPr/>
          </p:nvSpPr>
          <p:spPr>
            <a:xfrm>
              <a:off x="7010983" y="4027877"/>
              <a:ext cx="302400" cy="30144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ValueText4">
              <a:extLst>
                <a:ext uri="{FF2B5EF4-FFF2-40B4-BE49-F238E27FC236}">
                  <a16:creationId xmlns:a16="http://schemas.microsoft.com/office/drawing/2014/main" xmlns="" id="{A9C53B36-3E72-4EDB-8E9B-339B609B9211}"/>
                </a:ext>
              </a:extLst>
            </p:cNvPr>
            <p:cNvSpPr txBox="1"/>
            <p:nvPr/>
          </p:nvSpPr>
          <p:spPr>
            <a:xfrm>
              <a:off x="7404103" y="4050438"/>
              <a:ext cx="523414" cy="25632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sp>
          <p:nvSpPr>
            <p:cNvPr id="23" name="ValueBack4">
              <a:extLst>
                <a:ext uri="{FF2B5EF4-FFF2-40B4-BE49-F238E27FC236}">
                  <a16:creationId xmlns:a16="http://schemas.microsoft.com/office/drawing/2014/main" xmlns="" id="{66C5C116-5C55-4DE0-891F-146498D1E91C}"/>
                </a:ext>
              </a:extLst>
            </p:cNvPr>
            <p:cNvSpPr/>
            <p:nvPr/>
          </p:nvSpPr>
          <p:spPr>
            <a:xfrm>
              <a:off x="4177007" y="4027877"/>
              <a:ext cx="1002401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4" name="BackShape">
              <a:extLst>
                <a:ext uri="{FF2B5EF4-FFF2-40B4-BE49-F238E27FC236}">
                  <a16:creationId xmlns:a16="http://schemas.microsoft.com/office/drawing/2014/main" xmlns="" id="{415B5CC7-DF72-46F4-B811-A4097FFB7BF7}"/>
                </a:ext>
              </a:extLst>
            </p:cNvPr>
            <p:cNvSpPr/>
            <p:nvPr/>
          </p:nvSpPr>
          <p:spPr>
            <a:xfrm>
              <a:off x="2502014" y="2683375"/>
              <a:ext cx="1005702" cy="1005702"/>
            </a:xfrm>
            <a:prstGeom prst="donut">
              <a:avLst>
                <a:gd name="adj" fmla="val 895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ValueShape">
              <a:extLst>
                <a:ext uri="{FF2B5EF4-FFF2-40B4-BE49-F238E27FC236}">
                  <a16:creationId xmlns:a16="http://schemas.microsoft.com/office/drawing/2014/main" xmlns="" id="{D3FED21A-3712-4937-982A-714D986413A6}"/>
                </a:ext>
              </a:extLst>
            </p:cNvPr>
            <p:cNvSpPr/>
            <p:nvPr/>
          </p:nvSpPr>
          <p:spPr>
            <a:xfrm>
              <a:off x="2427622" y="2608983"/>
              <a:ext cx="1154486" cy="1154486"/>
            </a:xfrm>
            <a:prstGeom prst="blockArc">
              <a:avLst>
                <a:gd name="adj1" fmla="val 16200000"/>
                <a:gd name="adj2" fmla="val 4536000"/>
                <a:gd name="adj3" fmla="val 20408"/>
              </a:avLst>
            </a:prstGeom>
            <a:solidFill>
              <a:srgbClr val="178AA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conShape">
              <a:extLst>
                <a:ext uri="{FF2B5EF4-FFF2-40B4-BE49-F238E27FC236}">
                  <a16:creationId xmlns:a16="http://schemas.microsoft.com/office/drawing/2014/main" xmlns="" id="{ECCFAC05-9447-4CC6-A46D-12C086AD4465}"/>
                </a:ext>
              </a:extLst>
            </p:cNvPr>
            <p:cNvSpPr/>
            <p:nvPr/>
          </p:nvSpPr>
          <p:spPr bwMode="auto">
            <a:xfrm>
              <a:off x="2708240" y="2981992"/>
              <a:ext cx="593249" cy="408468"/>
            </a:xfrm>
            <a:custGeom>
              <a:avLst/>
              <a:gdLst>
                <a:gd name="T0" fmla="*/ 660 w 660"/>
                <a:gd name="T1" fmla="*/ 146 h 452"/>
                <a:gd name="T2" fmla="*/ 555 w 660"/>
                <a:gd name="T3" fmla="*/ 163 h 452"/>
                <a:gd name="T4" fmla="*/ 520 w 660"/>
                <a:gd name="T5" fmla="*/ 210 h 452"/>
                <a:gd name="T6" fmla="*/ 298 w 660"/>
                <a:gd name="T7" fmla="*/ 74 h 452"/>
                <a:gd name="T8" fmla="*/ 303 w 660"/>
                <a:gd name="T9" fmla="*/ 16 h 452"/>
                <a:gd name="T10" fmla="*/ 156 w 660"/>
                <a:gd name="T11" fmla="*/ 75 h 452"/>
                <a:gd name="T12" fmla="*/ 0 w 660"/>
                <a:gd name="T13" fmla="*/ 266 h 452"/>
                <a:gd name="T14" fmla="*/ 214 w 660"/>
                <a:gd name="T15" fmla="*/ 412 h 452"/>
                <a:gd name="T16" fmla="*/ 341 w 660"/>
                <a:gd name="T17" fmla="*/ 442 h 452"/>
                <a:gd name="T18" fmla="*/ 335 w 660"/>
                <a:gd name="T19" fmla="*/ 394 h 452"/>
                <a:gd name="T20" fmla="*/ 505 w 660"/>
                <a:gd name="T21" fmla="*/ 290 h 452"/>
                <a:gd name="T22" fmla="*/ 525 w 660"/>
                <a:gd name="T23" fmla="*/ 317 h 452"/>
                <a:gd name="T24" fmla="*/ 621 w 660"/>
                <a:gd name="T25" fmla="*/ 368 h 452"/>
                <a:gd name="T26" fmla="*/ 561 w 660"/>
                <a:gd name="T27" fmla="*/ 256 h 452"/>
                <a:gd name="T28" fmla="*/ 660 w 660"/>
                <a:gd name="T29" fmla="*/ 146 h 452"/>
                <a:gd name="T30" fmla="*/ 146 w 660"/>
                <a:gd name="T31" fmla="*/ 181 h 452"/>
                <a:gd name="T32" fmla="*/ 130 w 660"/>
                <a:gd name="T33" fmla="*/ 198 h 452"/>
                <a:gd name="T34" fmla="*/ 105 w 660"/>
                <a:gd name="T35" fmla="*/ 170 h 452"/>
                <a:gd name="T36" fmla="*/ 118 w 660"/>
                <a:gd name="T37" fmla="*/ 156 h 452"/>
                <a:gd name="T38" fmla="*/ 146 w 660"/>
                <a:gd name="T39" fmla="*/ 18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0" h="452">
                  <a:moveTo>
                    <a:pt x="660" y="146"/>
                  </a:moveTo>
                  <a:cubicBezTo>
                    <a:pt x="660" y="146"/>
                    <a:pt x="587" y="133"/>
                    <a:pt x="555" y="163"/>
                  </a:cubicBezTo>
                  <a:cubicBezTo>
                    <a:pt x="542" y="176"/>
                    <a:pt x="530" y="193"/>
                    <a:pt x="520" y="210"/>
                  </a:cubicBezTo>
                  <a:cubicBezTo>
                    <a:pt x="473" y="168"/>
                    <a:pt x="390" y="102"/>
                    <a:pt x="298" y="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229" y="0"/>
                    <a:pt x="193" y="39"/>
                    <a:pt x="156" y="75"/>
                  </a:cubicBezTo>
                  <a:cubicBezTo>
                    <a:pt x="49" y="121"/>
                    <a:pt x="0" y="266"/>
                    <a:pt x="0" y="266"/>
                  </a:cubicBezTo>
                  <a:cubicBezTo>
                    <a:pt x="0" y="266"/>
                    <a:pt x="114" y="386"/>
                    <a:pt x="214" y="412"/>
                  </a:cubicBezTo>
                  <a:cubicBezTo>
                    <a:pt x="245" y="434"/>
                    <a:pt x="280" y="452"/>
                    <a:pt x="341" y="442"/>
                  </a:cubicBezTo>
                  <a:cubicBezTo>
                    <a:pt x="335" y="394"/>
                    <a:pt x="335" y="394"/>
                    <a:pt x="335" y="394"/>
                  </a:cubicBezTo>
                  <a:cubicBezTo>
                    <a:pt x="395" y="367"/>
                    <a:pt x="461" y="323"/>
                    <a:pt x="505" y="290"/>
                  </a:cubicBezTo>
                  <a:cubicBezTo>
                    <a:pt x="510" y="298"/>
                    <a:pt x="516" y="307"/>
                    <a:pt x="525" y="317"/>
                  </a:cubicBezTo>
                  <a:cubicBezTo>
                    <a:pt x="558" y="352"/>
                    <a:pt x="621" y="368"/>
                    <a:pt x="621" y="368"/>
                  </a:cubicBezTo>
                  <a:cubicBezTo>
                    <a:pt x="561" y="256"/>
                    <a:pt x="561" y="256"/>
                    <a:pt x="561" y="256"/>
                  </a:cubicBezTo>
                  <a:lnTo>
                    <a:pt x="660" y="146"/>
                  </a:lnTo>
                  <a:close/>
                  <a:moveTo>
                    <a:pt x="146" y="181"/>
                  </a:moveTo>
                  <a:cubicBezTo>
                    <a:pt x="145" y="189"/>
                    <a:pt x="138" y="196"/>
                    <a:pt x="130" y="198"/>
                  </a:cubicBezTo>
                  <a:cubicBezTo>
                    <a:pt x="114" y="201"/>
                    <a:pt x="100" y="186"/>
                    <a:pt x="105" y="170"/>
                  </a:cubicBezTo>
                  <a:cubicBezTo>
                    <a:pt x="107" y="163"/>
                    <a:pt x="112" y="158"/>
                    <a:pt x="118" y="156"/>
                  </a:cubicBezTo>
                  <a:cubicBezTo>
                    <a:pt x="134" y="151"/>
                    <a:pt x="150" y="165"/>
                    <a:pt x="146" y="181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CustomText1">
              <a:extLst>
                <a:ext uri="{FF2B5EF4-FFF2-40B4-BE49-F238E27FC236}">
                  <a16:creationId xmlns:a16="http://schemas.microsoft.com/office/drawing/2014/main" xmlns="" id="{C69C4A89-ED0D-49D8-A38F-54E93BB381B0}"/>
                </a:ext>
              </a:extLst>
            </p:cNvPr>
            <p:cNvSpPr txBox="1"/>
            <p:nvPr/>
          </p:nvSpPr>
          <p:spPr>
            <a:xfrm>
              <a:off x="1786152" y="3628643"/>
              <a:ext cx="1650500" cy="487283"/>
            </a:xfrm>
            <a:prstGeom prst="rect">
              <a:avLst/>
            </a:prstGeom>
            <a:noFill/>
          </p:spPr>
          <p:txBody>
            <a:bodyPr wrap="none" tIns="46800" bIns="46800" anchor="b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:a16="http://schemas.microsoft.com/office/drawing/2014/main" xmlns="" id="{25AA78C5-3AA0-40FA-8203-8F8E6EE73D86}"/>
                </a:ext>
              </a:extLst>
            </p:cNvPr>
            <p:cNvSpPr txBox="1"/>
            <p:nvPr/>
          </p:nvSpPr>
          <p:spPr>
            <a:xfrm>
              <a:off x="1786152" y="4119688"/>
              <a:ext cx="1650500" cy="487283"/>
            </a:xfrm>
            <a:prstGeom prst="rect">
              <a:avLst/>
            </a:prstGeom>
            <a:noFill/>
          </p:spPr>
          <p:txBody>
            <a:bodyPr wrap="none" tIns="46800" bIns="46800" anchor="t">
              <a:normAutofit/>
            </a:bodyPr>
            <a:lstStyle/>
            <a:p>
              <a:pPr lvl="0" algn="ctr">
                <a:defRPr/>
              </a:pPr>
              <a:r>
                <a:rPr lang="en-US" altLang="zh-CN" sz="11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  <p:cxnSp>
          <p:nvCxnSpPr>
            <p:cNvPr id="29" name="ExtraShape">
              <a:extLst>
                <a:ext uri="{FF2B5EF4-FFF2-40B4-BE49-F238E27FC236}">
                  <a16:creationId xmlns:a16="http://schemas.microsoft.com/office/drawing/2014/main" xmlns="" id="{09D5808B-4E5A-46AB-9F81-CD4B86C40A0E}"/>
                </a:ext>
              </a:extLst>
            </p:cNvPr>
            <p:cNvCxnSpPr/>
            <p:nvPr/>
          </p:nvCxnSpPr>
          <p:spPr>
            <a:xfrm>
              <a:off x="2110780" y="4115926"/>
              <a:ext cx="100124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ValueText">
              <a:extLst>
                <a:ext uri="{FF2B5EF4-FFF2-40B4-BE49-F238E27FC236}">
                  <a16:creationId xmlns:a16="http://schemas.microsoft.com/office/drawing/2014/main" xmlns="" id="{D12EC575-7EFC-4FC4-B95E-0258E815D9E6}"/>
                </a:ext>
              </a:extLst>
            </p:cNvPr>
            <p:cNvSpPr txBox="1"/>
            <p:nvPr/>
          </p:nvSpPr>
          <p:spPr>
            <a:xfrm>
              <a:off x="3357328" y="3826116"/>
              <a:ext cx="618191" cy="46364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404040"/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cxnSp>
          <p:nvCxnSpPr>
            <p:cNvPr id="31" name="ExtraShape">
              <a:extLst>
                <a:ext uri="{FF2B5EF4-FFF2-40B4-BE49-F238E27FC236}">
                  <a16:creationId xmlns:a16="http://schemas.microsoft.com/office/drawing/2014/main" xmlns="" id="{BFE8B176-63CB-46FE-A35F-6E831B3426C2}"/>
                </a:ext>
              </a:extLst>
            </p:cNvPr>
            <p:cNvCxnSpPr/>
            <p:nvPr/>
          </p:nvCxnSpPr>
          <p:spPr>
            <a:xfrm>
              <a:off x="4049093" y="2608982"/>
              <a:ext cx="0" cy="1680777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178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549432" y="26745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76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EE1B88-D3BF-4245-900F-28997368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1EF343-8B6B-471E-A12A-E96CE8622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755198-40B6-4EB7-974E-DD9EE05E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20aced4-df9e-4eab-8e39-afbf00b12d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792F1EA-13F2-4E0C-9BC5-0F0F7F2CDF8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87879"/>
            <a:ext cx="11132439" cy="4080993"/>
            <a:chOff x="669925" y="1187879"/>
            <a:chExt cx="11132439" cy="4080993"/>
          </a:xfrm>
        </p:grpSpPr>
        <p:sp>
          <p:nvSpPr>
            <p:cNvPr id="6" name="îś1îḓé">
              <a:extLst>
                <a:ext uri="{FF2B5EF4-FFF2-40B4-BE49-F238E27FC236}">
                  <a16:creationId xmlns:a16="http://schemas.microsoft.com/office/drawing/2014/main" xmlns="" id="{CD2B9EC2-6138-484C-93C0-72B5637AA66F}"/>
                </a:ext>
              </a:extLst>
            </p:cNvPr>
            <p:cNvSpPr/>
            <p:nvPr/>
          </p:nvSpPr>
          <p:spPr bwMode="auto">
            <a:xfrm>
              <a:off x="669925" y="3454400"/>
              <a:ext cx="8915359" cy="489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>
                <a:solidFill>
                  <a:schemeClr val="dk1"/>
                </a:solidFill>
              </a:endParaRPr>
            </a:p>
          </p:txBody>
        </p:sp>
        <p:sp>
          <p:nvSpPr>
            <p:cNvPr id="7" name="iŝḷíḋè">
              <a:extLst>
                <a:ext uri="{FF2B5EF4-FFF2-40B4-BE49-F238E27FC236}">
                  <a16:creationId xmlns:a16="http://schemas.microsoft.com/office/drawing/2014/main" xmlns="" id="{EFEC217C-B6EF-4761-8A8C-FE4B078DC5D7}"/>
                </a:ext>
              </a:extLst>
            </p:cNvPr>
            <p:cNvSpPr/>
            <p:nvPr/>
          </p:nvSpPr>
          <p:spPr bwMode="auto">
            <a:xfrm>
              <a:off x="1141794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2013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8" name="îşlíḍe">
              <a:extLst>
                <a:ext uri="{FF2B5EF4-FFF2-40B4-BE49-F238E27FC236}">
                  <a16:creationId xmlns:a16="http://schemas.microsoft.com/office/drawing/2014/main" xmlns="" id="{B4F9953C-77F0-4B9C-AB61-CB3F703061D2}"/>
                </a:ext>
              </a:extLst>
            </p:cNvPr>
            <p:cNvSpPr/>
            <p:nvPr/>
          </p:nvSpPr>
          <p:spPr bwMode="auto">
            <a:xfrm>
              <a:off x="2959523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2014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9" name="iSlïdê">
              <a:extLst>
                <a:ext uri="{FF2B5EF4-FFF2-40B4-BE49-F238E27FC236}">
                  <a16:creationId xmlns:a16="http://schemas.microsoft.com/office/drawing/2014/main" xmlns="" id="{747B33DA-8CD2-495E-947C-E2E2EA7A8879}"/>
                </a:ext>
              </a:extLst>
            </p:cNvPr>
            <p:cNvSpPr/>
            <p:nvPr/>
          </p:nvSpPr>
          <p:spPr bwMode="auto">
            <a:xfrm flipH="1">
              <a:off x="9514837" y="2504761"/>
              <a:ext cx="2028268" cy="2028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0" name="îšḷiḋé">
              <a:extLst>
                <a:ext uri="{FF2B5EF4-FFF2-40B4-BE49-F238E27FC236}">
                  <a16:creationId xmlns:a16="http://schemas.microsoft.com/office/drawing/2014/main" xmlns="" id="{762B39D8-B8DF-4100-9768-948BCFC1112A}"/>
                </a:ext>
              </a:extLst>
            </p:cNvPr>
            <p:cNvGrpSpPr/>
            <p:nvPr/>
          </p:nvGrpSpPr>
          <p:grpSpPr>
            <a:xfrm>
              <a:off x="9513495" y="2861704"/>
              <a:ext cx="2018875" cy="1371411"/>
              <a:chOff x="9513495" y="2861704"/>
              <a:chExt cx="2018875" cy="1371411"/>
            </a:xfrm>
          </p:grpSpPr>
          <p:sp>
            <p:nvSpPr>
              <p:cNvPr id="35" name="i$lïďê">
                <a:extLst>
                  <a:ext uri="{FF2B5EF4-FFF2-40B4-BE49-F238E27FC236}">
                    <a16:creationId xmlns:a16="http://schemas.microsoft.com/office/drawing/2014/main" xmlns="" id="{BC4A4467-96A3-4F07-9D38-89EE58E1920B}"/>
                  </a:ext>
                </a:extLst>
              </p:cNvPr>
              <p:cNvSpPr/>
              <p:nvPr/>
            </p:nvSpPr>
            <p:spPr bwMode="auto">
              <a:xfrm flipH="1">
                <a:off x="11017755" y="4168034"/>
                <a:ext cx="407935" cy="5434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6" name="íṥļídé">
                <a:extLst>
                  <a:ext uri="{FF2B5EF4-FFF2-40B4-BE49-F238E27FC236}">
                    <a16:creationId xmlns:a16="http://schemas.microsoft.com/office/drawing/2014/main" xmlns="" id="{05422A11-449F-4F8E-B961-CBCB34312A5A}"/>
                  </a:ext>
                </a:extLst>
              </p:cNvPr>
              <p:cNvSpPr/>
              <p:nvPr/>
            </p:nvSpPr>
            <p:spPr bwMode="auto">
              <a:xfrm flipH="1">
                <a:off x="9819447" y="4152602"/>
                <a:ext cx="1296937" cy="8051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7" name="iŝļïďé">
                <a:extLst>
                  <a:ext uri="{FF2B5EF4-FFF2-40B4-BE49-F238E27FC236}">
                    <a16:creationId xmlns:a16="http://schemas.microsoft.com/office/drawing/2014/main" xmlns="" id="{16CBAD48-F3B9-416C-813B-C75352C4802D}"/>
                  </a:ext>
                </a:extLst>
              </p:cNvPr>
              <p:cNvSpPr/>
              <p:nvPr/>
            </p:nvSpPr>
            <p:spPr bwMode="auto">
              <a:xfrm flipH="1">
                <a:off x="9513495" y="4168034"/>
                <a:ext cx="409277" cy="5434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8" name="íśľïḑê">
                <a:extLst>
                  <a:ext uri="{FF2B5EF4-FFF2-40B4-BE49-F238E27FC236}">
                    <a16:creationId xmlns:a16="http://schemas.microsoft.com/office/drawing/2014/main" xmlns="" id="{FB2BD861-1434-4A08-B2F4-FAA5317E7AE2}"/>
                  </a:ext>
                </a:extLst>
              </p:cNvPr>
              <p:cNvSpPr/>
              <p:nvPr/>
            </p:nvSpPr>
            <p:spPr bwMode="auto">
              <a:xfrm flipH="1">
                <a:off x="10979510" y="3321972"/>
                <a:ext cx="524009" cy="652830"/>
              </a:xfrm>
              <a:custGeom>
                <a:avLst/>
                <a:gdLst>
                  <a:gd name="T0" fmla="*/ 319 w 781"/>
                  <a:gd name="T1" fmla="*/ 0 h 973"/>
                  <a:gd name="T2" fmla="*/ 142 w 781"/>
                  <a:gd name="T3" fmla="*/ 367 h 973"/>
                  <a:gd name="T4" fmla="*/ 0 w 781"/>
                  <a:gd name="T5" fmla="*/ 426 h 973"/>
                  <a:gd name="T6" fmla="*/ 0 w 781"/>
                  <a:gd name="T7" fmla="*/ 973 h 973"/>
                  <a:gd name="T8" fmla="*/ 196 w 781"/>
                  <a:gd name="T9" fmla="*/ 973 h 973"/>
                  <a:gd name="T10" fmla="*/ 385 w 781"/>
                  <a:gd name="T11" fmla="*/ 973 h 973"/>
                  <a:gd name="T12" fmla="*/ 781 w 781"/>
                  <a:gd name="T13" fmla="*/ 973 h 973"/>
                  <a:gd name="T14" fmla="*/ 781 w 781"/>
                  <a:gd name="T15" fmla="*/ 0 h 973"/>
                  <a:gd name="T16" fmla="*/ 319 w 781"/>
                  <a:gd name="T17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1" h="973">
                    <a:moveTo>
                      <a:pt x="319" y="0"/>
                    </a:moveTo>
                    <a:lnTo>
                      <a:pt x="142" y="367"/>
                    </a:lnTo>
                    <a:lnTo>
                      <a:pt x="0" y="426"/>
                    </a:lnTo>
                    <a:lnTo>
                      <a:pt x="0" y="973"/>
                    </a:lnTo>
                    <a:lnTo>
                      <a:pt x="196" y="973"/>
                    </a:lnTo>
                    <a:lnTo>
                      <a:pt x="385" y="973"/>
                    </a:lnTo>
                    <a:lnTo>
                      <a:pt x="781" y="973"/>
                    </a:lnTo>
                    <a:lnTo>
                      <a:pt x="781" y="0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ïşḻîďê">
                <a:extLst>
                  <a:ext uri="{FF2B5EF4-FFF2-40B4-BE49-F238E27FC236}">
                    <a16:creationId xmlns:a16="http://schemas.microsoft.com/office/drawing/2014/main" xmlns="" id="{01A6744B-7AFF-491C-87B0-A0E24E6FCA8B}"/>
                  </a:ext>
                </a:extLst>
              </p:cNvPr>
              <p:cNvSpPr/>
              <p:nvPr/>
            </p:nvSpPr>
            <p:spPr bwMode="auto">
              <a:xfrm flipH="1">
                <a:off x="9516179" y="2861704"/>
                <a:ext cx="1463332" cy="11130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îṧ1iḋè">
                <a:extLst>
                  <a:ext uri="{FF2B5EF4-FFF2-40B4-BE49-F238E27FC236}">
                    <a16:creationId xmlns:a16="http://schemas.microsoft.com/office/drawing/2014/main" xmlns="" id="{63635702-23F2-45B7-9891-54D1C752FB4C}"/>
                  </a:ext>
                </a:extLst>
              </p:cNvPr>
              <p:cNvSpPr/>
              <p:nvPr/>
            </p:nvSpPr>
            <p:spPr bwMode="auto">
              <a:xfrm flipH="1">
                <a:off x="9557777" y="2861704"/>
                <a:ext cx="1133227" cy="1111085"/>
              </a:xfrm>
              <a:custGeom>
                <a:avLst/>
                <a:gdLst>
                  <a:gd name="T0" fmla="*/ 554 w 1689"/>
                  <a:gd name="T1" fmla="*/ 1656 h 1656"/>
                  <a:gd name="T2" fmla="*/ 1689 w 1689"/>
                  <a:gd name="T3" fmla="*/ 0 h 1656"/>
                  <a:gd name="T4" fmla="*/ 1138 w 1689"/>
                  <a:gd name="T5" fmla="*/ 0 h 1656"/>
                  <a:gd name="T6" fmla="*/ 0 w 1689"/>
                  <a:gd name="T7" fmla="*/ 1656 h 1656"/>
                  <a:gd name="T8" fmla="*/ 554 w 1689"/>
                  <a:gd name="T9" fmla="*/ 1656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9" h="1656">
                    <a:moveTo>
                      <a:pt x="554" y="1656"/>
                    </a:moveTo>
                    <a:lnTo>
                      <a:pt x="1689" y="0"/>
                    </a:lnTo>
                    <a:lnTo>
                      <a:pt x="1138" y="0"/>
                    </a:lnTo>
                    <a:lnTo>
                      <a:pt x="0" y="1656"/>
                    </a:lnTo>
                    <a:lnTo>
                      <a:pt x="554" y="1656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íṩḷïdé">
                <a:extLst>
                  <a:ext uri="{FF2B5EF4-FFF2-40B4-BE49-F238E27FC236}">
                    <a16:creationId xmlns:a16="http://schemas.microsoft.com/office/drawing/2014/main" xmlns="" id="{890CB107-F510-48FD-A05E-0E580E5BC6CB}"/>
                  </a:ext>
                </a:extLst>
              </p:cNvPr>
              <p:cNvSpPr/>
              <p:nvPr/>
            </p:nvSpPr>
            <p:spPr bwMode="auto">
              <a:xfrm flipH="1">
                <a:off x="9516179" y="3228711"/>
                <a:ext cx="509918" cy="744078"/>
              </a:xfrm>
              <a:custGeom>
                <a:avLst/>
                <a:gdLst>
                  <a:gd name="T0" fmla="*/ 62 w 760"/>
                  <a:gd name="T1" fmla="*/ 1109 h 1109"/>
                  <a:gd name="T2" fmla="*/ 760 w 760"/>
                  <a:gd name="T3" fmla="*/ 90 h 1109"/>
                  <a:gd name="T4" fmla="*/ 760 w 760"/>
                  <a:gd name="T5" fmla="*/ 0 h 1109"/>
                  <a:gd name="T6" fmla="*/ 0 w 760"/>
                  <a:gd name="T7" fmla="*/ 1109 h 1109"/>
                  <a:gd name="T8" fmla="*/ 62 w 760"/>
                  <a:gd name="T9" fmla="*/ 1109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09">
                    <a:moveTo>
                      <a:pt x="62" y="1109"/>
                    </a:moveTo>
                    <a:lnTo>
                      <a:pt x="760" y="90"/>
                    </a:lnTo>
                    <a:lnTo>
                      <a:pt x="760" y="0"/>
                    </a:lnTo>
                    <a:lnTo>
                      <a:pt x="0" y="1109"/>
                    </a:lnTo>
                    <a:lnTo>
                      <a:pt x="62" y="1109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ïṡḷîdé">
                <a:extLst>
                  <a:ext uri="{FF2B5EF4-FFF2-40B4-BE49-F238E27FC236}">
                    <a16:creationId xmlns:a16="http://schemas.microsoft.com/office/drawing/2014/main" xmlns="" id="{D3C9D22F-1BB2-4649-8A53-19A740E62214}"/>
                  </a:ext>
                </a:extLst>
              </p:cNvPr>
              <p:cNvSpPr/>
              <p:nvPr/>
            </p:nvSpPr>
            <p:spPr bwMode="auto">
              <a:xfrm flipH="1">
                <a:off x="10570234" y="2861704"/>
                <a:ext cx="409277" cy="595800"/>
              </a:xfrm>
              <a:custGeom>
                <a:avLst/>
                <a:gdLst>
                  <a:gd name="T0" fmla="*/ 548 w 610"/>
                  <a:gd name="T1" fmla="*/ 0 h 888"/>
                  <a:gd name="T2" fmla="*/ 0 w 610"/>
                  <a:gd name="T3" fmla="*/ 798 h 888"/>
                  <a:gd name="T4" fmla="*/ 0 w 610"/>
                  <a:gd name="T5" fmla="*/ 888 h 888"/>
                  <a:gd name="T6" fmla="*/ 610 w 610"/>
                  <a:gd name="T7" fmla="*/ 0 h 888"/>
                  <a:gd name="T8" fmla="*/ 548 w 610"/>
                  <a:gd name="T9" fmla="*/ 0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888">
                    <a:moveTo>
                      <a:pt x="548" y="0"/>
                    </a:moveTo>
                    <a:lnTo>
                      <a:pt x="0" y="798"/>
                    </a:lnTo>
                    <a:lnTo>
                      <a:pt x="0" y="888"/>
                    </a:lnTo>
                    <a:lnTo>
                      <a:pt x="610" y="0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îś1íḑê">
                <a:extLst>
                  <a:ext uri="{FF2B5EF4-FFF2-40B4-BE49-F238E27FC236}">
                    <a16:creationId xmlns:a16="http://schemas.microsoft.com/office/drawing/2014/main" xmlns="" id="{AA465E1E-8BDF-4BFE-A77F-EEB3D6F35FFC}"/>
                  </a:ext>
                </a:extLst>
              </p:cNvPr>
              <p:cNvSpPr/>
              <p:nvPr/>
            </p:nvSpPr>
            <p:spPr bwMode="auto">
              <a:xfrm flipH="1">
                <a:off x="9516178" y="2861704"/>
                <a:ext cx="41599" cy="1113098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íṡļíďê">
                <a:extLst>
                  <a:ext uri="{FF2B5EF4-FFF2-40B4-BE49-F238E27FC236}">
                    <a16:creationId xmlns:a16="http://schemas.microsoft.com/office/drawing/2014/main" xmlns="" id="{C48C2CEE-955D-4CA0-B60F-F1B67F1C7174}"/>
                  </a:ext>
                </a:extLst>
              </p:cNvPr>
              <p:cNvSpPr/>
              <p:nvPr/>
            </p:nvSpPr>
            <p:spPr bwMode="auto">
              <a:xfrm flipH="1">
                <a:off x="9976447" y="3147526"/>
                <a:ext cx="541453" cy="541453"/>
              </a:xfrm>
              <a:prstGeom prst="ellipse">
                <a:avLst/>
              </a:prstGeom>
              <a:solidFill>
                <a:srgbClr val="ED4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iṣļïḑè">
                <a:extLst>
                  <a:ext uri="{FF2B5EF4-FFF2-40B4-BE49-F238E27FC236}">
                    <a16:creationId xmlns:a16="http://schemas.microsoft.com/office/drawing/2014/main" xmlns="" id="{1E17ECB4-D053-4A23-BA27-DE0AAF05F542}"/>
                  </a:ext>
                </a:extLst>
              </p:cNvPr>
              <p:cNvSpPr/>
              <p:nvPr/>
            </p:nvSpPr>
            <p:spPr bwMode="auto">
              <a:xfrm flipH="1">
                <a:off x="10214633" y="3295134"/>
                <a:ext cx="77830" cy="2650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6" name="íSľiḑé">
                <a:extLst>
                  <a:ext uri="{FF2B5EF4-FFF2-40B4-BE49-F238E27FC236}">
                    <a16:creationId xmlns:a16="http://schemas.microsoft.com/office/drawing/2014/main" xmlns="" id="{B136FA2C-EE35-411B-BDA0-E75DE1FC1BFA}"/>
                  </a:ext>
                </a:extLst>
              </p:cNvPr>
              <p:cNvSpPr/>
              <p:nvPr/>
            </p:nvSpPr>
            <p:spPr bwMode="auto">
              <a:xfrm flipH="1">
                <a:off x="10121372" y="3389067"/>
                <a:ext cx="265023" cy="778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7" name="ïṩ1ïde">
                <a:extLst>
                  <a:ext uri="{FF2B5EF4-FFF2-40B4-BE49-F238E27FC236}">
                    <a16:creationId xmlns:a16="http://schemas.microsoft.com/office/drawing/2014/main" xmlns="" id="{CF8E6F45-5EF7-4B67-BFAC-D14246032519}"/>
                  </a:ext>
                </a:extLst>
              </p:cNvPr>
              <p:cNvSpPr/>
              <p:nvPr/>
            </p:nvSpPr>
            <p:spPr bwMode="auto">
              <a:xfrm flipH="1">
                <a:off x="11044592" y="3372964"/>
                <a:ext cx="307964" cy="204638"/>
              </a:xfrm>
              <a:custGeom>
                <a:avLst/>
                <a:gdLst>
                  <a:gd name="T0" fmla="*/ 0 w 459"/>
                  <a:gd name="T1" fmla="*/ 305 h 305"/>
                  <a:gd name="T2" fmla="*/ 459 w 459"/>
                  <a:gd name="T3" fmla="*/ 305 h 305"/>
                  <a:gd name="T4" fmla="*/ 459 w 459"/>
                  <a:gd name="T5" fmla="*/ 0 h 305"/>
                  <a:gd name="T6" fmla="*/ 156 w 459"/>
                  <a:gd name="T7" fmla="*/ 0 h 305"/>
                  <a:gd name="T8" fmla="*/ 0 w 459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9" h="305">
                    <a:moveTo>
                      <a:pt x="0" y="305"/>
                    </a:moveTo>
                    <a:lnTo>
                      <a:pt x="459" y="305"/>
                    </a:lnTo>
                    <a:lnTo>
                      <a:pt x="459" y="0"/>
                    </a:lnTo>
                    <a:lnTo>
                      <a:pt x="156" y="0"/>
                    </a:lnTo>
                    <a:lnTo>
                      <a:pt x="0" y="3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8" name="isḷiďé">
                <a:extLst>
                  <a:ext uri="{FF2B5EF4-FFF2-40B4-BE49-F238E27FC236}">
                    <a16:creationId xmlns:a16="http://schemas.microsoft.com/office/drawing/2014/main" xmlns="" id="{7A2B715A-5EAE-45A5-8ABD-BC5BF0FEA8F0}"/>
                  </a:ext>
                </a:extLst>
              </p:cNvPr>
              <p:cNvSpPr/>
              <p:nvPr/>
            </p:nvSpPr>
            <p:spPr bwMode="auto">
              <a:xfrm flipH="1">
                <a:off x="9557778" y="3811091"/>
                <a:ext cx="1421733" cy="25496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9" name="ï$liḓê">
                <a:extLst>
                  <a:ext uri="{FF2B5EF4-FFF2-40B4-BE49-F238E27FC236}">
                    <a16:creationId xmlns:a16="http://schemas.microsoft.com/office/drawing/2014/main" xmlns="" id="{B105F561-7B4C-40EF-974C-10B6C5633B39}"/>
                  </a:ext>
                </a:extLst>
              </p:cNvPr>
              <p:cNvSpPr/>
              <p:nvPr/>
            </p:nvSpPr>
            <p:spPr bwMode="auto">
              <a:xfrm flipH="1">
                <a:off x="10979511" y="3303185"/>
                <a:ext cx="309977" cy="25496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0" name="ïSľïḓé">
                <a:extLst>
                  <a:ext uri="{FF2B5EF4-FFF2-40B4-BE49-F238E27FC236}">
                    <a16:creationId xmlns:a16="http://schemas.microsoft.com/office/drawing/2014/main" xmlns="" id="{AC3DBAF6-A39C-4E81-92D0-745619A8ADD6}"/>
                  </a:ext>
                </a:extLst>
              </p:cNvPr>
              <p:cNvSpPr/>
              <p:nvPr/>
            </p:nvSpPr>
            <p:spPr bwMode="auto">
              <a:xfrm flipH="1">
                <a:off x="11490772" y="3655432"/>
                <a:ext cx="25496" cy="133518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1" name="iSḷíḋe">
                <a:extLst>
                  <a:ext uri="{FF2B5EF4-FFF2-40B4-BE49-F238E27FC236}">
                    <a16:creationId xmlns:a16="http://schemas.microsoft.com/office/drawing/2014/main" xmlns="" id="{214F60F6-8123-4AE2-A373-12A826CE7D81}"/>
                  </a:ext>
                </a:extLst>
              </p:cNvPr>
              <p:cNvSpPr/>
              <p:nvPr/>
            </p:nvSpPr>
            <p:spPr bwMode="auto">
              <a:xfrm flipH="1">
                <a:off x="9557778" y="3913075"/>
                <a:ext cx="1421733" cy="24825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2" name="íṣḷîḑe">
                <a:extLst>
                  <a:ext uri="{FF2B5EF4-FFF2-40B4-BE49-F238E27FC236}">
                    <a16:creationId xmlns:a16="http://schemas.microsoft.com/office/drawing/2014/main" xmlns="" id="{31CF2A99-59DB-4E2B-97D9-65F107201869}"/>
                  </a:ext>
                </a:extLst>
              </p:cNvPr>
              <p:cNvSpPr/>
              <p:nvPr/>
            </p:nvSpPr>
            <p:spPr bwMode="auto">
              <a:xfrm flipH="1">
                <a:off x="9536978" y="3974802"/>
                <a:ext cx="1990695" cy="103325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3" name="ïṥľíḍê">
                <a:extLst>
                  <a:ext uri="{FF2B5EF4-FFF2-40B4-BE49-F238E27FC236}">
                    <a16:creationId xmlns:a16="http://schemas.microsoft.com/office/drawing/2014/main" xmlns="" id="{E17215DF-CFBE-4F6E-AAF4-1130A3A806C1}"/>
                  </a:ext>
                </a:extLst>
              </p:cNvPr>
              <p:cNvSpPr/>
              <p:nvPr/>
            </p:nvSpPr>
            <p:spPr bwMode="auto">
              <a:xfrm flipH="1">
                <a:off x="9536978" y="4065379"/>
                <a:ext cx="1995392" cy="254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4" name="işļidè">
                <a:extLst>
                  <a:ext uri="{FF2B5EF4-FFF2-40B4-BE49-F238E27FC236}">
                    <a16:creationId xmlns:a16="http://schemas.microsoft.com/office/drawing/2014/main" xmlns="" id="{3F919F26-FEC1-448D-973B-9FD5F01734FC}"/>
                  </a:ext>
                </a:extLst>
              </p:cNvPr>
              <p:cNvSpPr/>
              <p:nvPr/>
            </p:nvSpPr>
            <p:spPr bwMode="auto">
              <a:xfrm flipH="1">
                <a:off x="9618162" y="3995601"/>
                <a:ext cx="201284" cy="20128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5" name="iślíḋè">
                <a:extLst>
                  <a:ext uri="{FF2B5EF4-FFF2-40B4-BE49-F238E27FC236}">
                    <a16:creationId xmlns:a16="http://schemas.microsoft.com/office/drawing/2014/main" xmlns="" id="{E0ABD3C8-4A33-4BD1-AE9C-4AF7E36C0BE4}"/>
                  </a:ext>
                </a:extLst>
              </p:cNvPr>
              <p:cNvSpPr/>
              <p:nvPr/>
            </p:nvSpPr>
            <p:spPr bwMode="auto">
              <a:xfrm flipH="1">
                <a:off x="9659090" y="4036529"/>
                <a:ext cx="119428" cy="119428"/>
              </a:xfrm>
              <a:custGeom>
                <a:avLst/>
                <a:gdLst>
                  <a:gd name="T0" fmla="*/ 37 w 75"/>
                  <a:gd name="T1" fmla="*/ 75 h 75"/>
                  <a:gd name="T2" fmla="*/ 0 w 75"/>
                  <a:gd name="T3" fmla="*/ 38 h 75"/>
                  <a:gd name="T4" fmla="*/ 37 w 75"/>
                  <a:gd name="T5" fmla="*/ 0 h 75"/>
                  <a:gd name="T6" fmla="*/ 75 w 75"/>
                  <a:gd name="T7" fmla="*/ 38 h 75"/>
                  <a:gd name="T8" fmla="*/ 37 w 75"/>
                  <a:gd name="T9" fmla="*/ 75 h 75"/>
                  <a:gd name="T10" fmla="*/ 37 w 75"/>
                  <a:gd name="T11" fmla="*/ 16 h 75"/>
                  <a:gd name="T12" fmla="*/ 16 w 75"/>
                  <a:gd name="T13" fmla="*/ 38 h 75"/>
                  <a:gd name="T14" fmla="*/ 37 w 75"/>
                  <a:gd name="T15" fmla="*/ 59 h 75"/>
                  <a:gd name="T16" fmla="*/ 59 w 75"/>
                  <a:gd name="T17" fmla="*/ 38 h 75"/>
                  <a:gd name="T18" fmla="*/ 37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7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7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7" y="75"/>
                    </a:cubicBezTo>
                    <a:close/>
                    <a:moveTo>
                      <a:pt x="37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7" y="59"/>
                    </a:cubicBezTo>
                    <a:cubicBezTo>
                      <a:pt x="49" y="59"/>
                      <a:pt x="59" y="49"/>
                      <a:pt x="59" y="38"/>
                    </a:cubicBezTo>
                    <a:cubicBezTo>
                      <a:pt x="59" y="26"/>
                      <a:pt x="49" y="16"/>
                      <a:pt x="37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6" name="i$ḷîďê">
                <a:extLst>
                  <a:ext uri="{FF2B5EF4-FFF2-40B4-BE49-F238E27FC236}">
                    <a16:creationId xmlns:a16="http://schemas.microsoft.com/office/drawing/2014/main" xmlns="" id="{581E8359-C9B2-4BC3-8B9D-83F5E3FA125D}"/>
                  </a:ext>
                </a:extLst>
              </p:cNvPr>
              <p:cNvSpPr/>
              <p:nvPr/>
            </p:nvSpPr>
            <p:spPr bwMode="auto">
              <a:xfrm flipH="1">
                <a:off x="11032516" y="3564854"/>
                <a:ext cx="317357" cy="373045"/>
              </a:xfrm>
              <a:custGeom>
                <a:avLst/>
                <a:gdLst>
                  <a:gd name="T0" fmla="*/ 113 w 200"/>
                  <a:gd name="T1" fmla="*/ 235 h 235"/>
                  <a:gd name="T2" fmla="*/ 0 w 200"/>
                  <a:gd name="T3" fmla="*/ 235 h 235"/>
                  <a:gd name="T4" fmla="*/ 0 w 200"/>
                  <a:gd name="T5" fmla="*/ 219 h 235"/>
                  <a:gd name="T6" fmla="*/ 97 w 200"/>
                  <a:gd name="T7" fmla="*/ 219 h 235"/>
                  <a:gd name="T8" fmla="*/ 184 w 200"/>
                  <a:gd name="T9" fmla="*/ 131 h 235"/>
                  <a:gd name="T10" fmla="*/ 184 w 200"/>
                  <a:gd name="T11" fmla="*/ 16 h 235"/>
                  <a:gd name="T12" fmla="*/ 0 w 200"/>
                  <a:gd name="T13" fmla="*/ 16 h 235"/>
                  <a:gd name="T14" fmla="*/ 0 w 200"/>
                  <a:gd name="T15" fmla="*/ 0 h 235"/>
                  <a:gd name="T16" fmla="*/ 200 w 200"/>
                  <a:gd name="T17" fmla="*/ 0 h 235"/>
                  <a:gd name="T18" fmla="*/ 200 w 200"/>
                  <a:gd name="T19" fmla="*/ 147 h 235"/>
                  <a:gd name="T20" fmla="*/ 192 w 200"/>
                  <a:gd name="T21" fmla="*/ 147 h 235"/>
                  <a:gd name="T22" fmla="*/ 113 w 200"/>
                  <a:gd name="T23" fmla="*/ 227 h 235"/>
                  <a:gd name="T24" fmla="*/ 113 w 200"/>
                  <a:gd name="T2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0" h="235">
                    <a:moveTo>
                      <a:pt x="113" y="235"/>
                    </a:move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97" y="219"/>
                      <a:pt x="97" y="219"/>
                      <a:pt x="97" y="219"/>
                    </a:cubicBezTo>
                    <a:cubicBezTo>
                      <a:pt x="101" y="172"/>
                      <a:pt x="137" y="135"/>
                      <a:pt x="184" y="131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147"/>
                      <a:pt x="200" y="147"/>
                      <a:pt x="200" y="147"/>
                    </a:cubicBezTo>
                    <a:cubicBezTo>
                      <a:pt x="192" y="147"/>
                      <a:pt x="192" y="147"/>
                      <a:pt x="192" y="147"/>
                    </a:cubicBezTo>
                    <a:cubicBezTo>
                      <a:pt x="148" y="147"/>
                      <a:pt x="113" y="182"/>
                      <a:pt x="113" y="227"/>
                    </a:cubicBezTo>
                    <a:lnTo>
                      <a:pt x="113" y="2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îṥḻîḓè">
                <a:extLst>
                  <a:ext uri="{FF2B5EF4-FFF2-40B4-BE49-F238E27FC236}">
                    <a16:creationId xmlns:a16="http://schemas.microsoft.com/office/drawing/2014/main" xmlns="" id="{56846E22-D856-4516-8A53-2C79E267EB61}"/>
                  </a:ext>
                </a:extLst>
              </p:cNvPr>
              <p:cNvSpPr/>
              <p:nvPr/>
            </p:nvSpPr>
            <p:spPr bwMode="auto">
              <a:xfrm flipH="1">
                <a:off x="11192200" y="3995601"/>
                <a:ext cx="200613" cy="20128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8" name="ïsḷiḍè">
                <a:extLst>
                  <a:ext uri="{FF2B5EF4-FFF2-40B4-BE49-F238E27FC236}">
                    <a16:creationId xmlns:a16="http://schemas.microsoft.com/office/drawing/2014/main" xmlns="" id="{8579BB6C-B5EA-4580-9D92-E6AD6475FF5E}"/>
                  </a:ext>
                </a:extLst>
              </p:cNvPr>
              <p:cNvSpPr/>
              <p:nvPr/>
            </p:nvSpPr>
            <p:spPr bwMode="auto">
              <a:xfrm flipH="1">
                <a:off x="11233799" y="4036529"/>
                <a:ext cx="118757" cy="119428"/>
              </a:xfrm>
              <a:custGeom>
                <a:avLst/>
                <a:gdLst>
                  <a:gd name="T0" fmla="*/ 38 w 75"/>
                  <a:gd name="T1" fmla="*/ 75 h 75"/>
                  <a:gd name="T2" fmla="*/ 0 w 75"/>
                  <a:gd name="T3" fmla="*/ 38 h 75"/>
                  <a:gd name="T4" fmla="*/ 38 w 75"/>
                  <a:gd name="T5" fmla="*/ 0 h 75"/>
                  <a:gd name="T6" fmla="*/ 75 w 75"/>
                  <a:gd name="T7" fmla="*/ 38 h 75"/>
                  <a:gd name="T8" fmla="*/ 38 w 75"/>
                  <a:gd name="T9" fmla="*/ 75 h 75"/>
                  <a:gd name="T10" fmla="*/ 38 w 75"/>
                  <a:gd name="T11" fmla="*/ 16 h 75"/>
                  <a:gd name="T12" fmla="*/ 16 w 75"/>
                  <a:gd name="T13" fmla="*/ 38 h 75"/>
                  <a:gd name="T14" fmla="*/ 38 w 75"/>
                  <a:gd name="T15" fmla="*/ 59 h 75"/>
                  <a:gd name="T16" fmla="*/ 59 w 75"/>
                  <a:gd name="T17" fmla="*/ 38 h 75"/>
                  <a:gd name="T18" fmla="*/ 38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8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8" y="75"/>
                    </a:cubicBezTo>
                    <a:close/>
                    <a:moveTo>
                      <a:pt x="38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8" y="59"/>
                    </a:cubicBezTo>
                    <a:cubicBezTo>
                      <a:pt x="50" y="59"/>
                      <a:pt x="59" y="49"/>
                      <a:pt x="59" y="38"/>
                    </a:cubicBezTo>
                    <a:cubicBezTo>
                      <a:pt x="59" y="26"/>
                      <a:pt x="50" y="16"/>
                      <a:pt x="38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îṥļîḑê">
              <a:extLst>
                <a:ext uri="{FF2B5EF4-FFF2-40B4-BE49-F238E27FC236}">
                  <a16:creationId xmlns:a16="http://schemas.microsoft.com/office/drawing/2014/main" xmlns="" id="{30212775-C578-4E9A-8CA1-D84AC22D91B6}"/>
                </a:ext>
              </a:extLst>
            </p:cNvPr>
            <p:cNvSpPr/>
            <p:nvPr/>
          </p:nvSpPr>
          <p:spPr bwMode="auto">
            <a:xfrm>
              <a:off x="11457758" y="2550112"/>
              <a:ext cx="344606" cy="34460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2" name="ïş1íḋê">
              <a:extLst>
                <a:ext uri="{FF2B5EF4-FFF2-40B4-BE49-F238E27FC236}">
                  <a16:creationId xmlns:a16="http://schemas.microsoft.com/office/drawing/2014/main" xmlns="" id="{DB2278F9-38C6-486B-903D-A056B78AF027}"/>
                </a:ext>
              </a:extLst>
            </p:cNvPr>
            <p:cNvSpPr/>
            <p:nvPr/>
          </p:nvSpPr>
          <p:spPr bwMode="auto">
            <a:xfrm>
              <a:off x="11099850" y="2408448"/>
              <a:ext cx="141664" cy="14166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grpSp>
          <p:nvGrpSpPr>
            <p:cNvPr id="13" name="îsliďe">
              <a:extLst>
                <a:ext uri="{FF2B5EF4-FFF2-40B4-BE49-F238E27FC236}">
                  <a16:creationId xmlns:a16="http://schemas.microsoft.com/office/drawing/2014/main" xmlns="" id="{5730065A-6AE6-44C0-89B4-9E9B82F36C05}"/>
                </a:ext>
              </a:extLst>
            </p:cNvPr>
            <p:cNvGrpSpPr/>
            <p:nvPr/>
          </p:nvGrpSpPr>
          <p:grpSpPr>
            <a:xfrm>
              <a:off x="673100" y="4312287"/>
              <a:ext cx="1753979" cy="956585"/>
              <a:chOff x="817694" y="2274621"/>
              <a:chExt cx="2129146" cy="1143954"/>
            </a:xfrm>
          </p:grpSpPr>
          <p:sp>
            <p:nvSpPr>
              <p:cNvPr id="33" name="ïşľíḑè">
                <a:extLst>
                  <a:ext uri="{FF2B5EF4-FFF2-40B4-BE49-F238E27FC236}">
                    <a16:creationId xmlns:a16="http://schemas.microsoft.com/office/drawing/2014/main" xmlns="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í$ļíḓê">
                <a:extLst>
                  <a:ext uri="{FF2B5EF4-FFF2-40B4-BE49-F238E27FC236}">
                    <a16:creationId xmlns:a16="http://schemas.microsoft.com/office/drawing/2014/main" xmlns="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iṩḷîḓè">
              <a:extLst>
                <a:ext uri="{FF2B5EF4-FFF2-40B4-BE49-F238E27FC236}">
                  <a16:creationId xmlns:a16="http://schemas.microsoft.com/office/drawing/2014/main" xmlns="" id="{51D7CC18-B327-4667-BBC5-AC6EBA371C61}"/>
                </a:ext>
              </a:extLst>
            </p:cNvPr>
            <p:cNvGrpSpPr/>
            <p:nvPr/>
          </p:nvGrpSpPr>
          <p:grpSpPr>
            <a:xfrm>
              <a:off x="2490829" y="4312287"/>
              <a:ext cx="1753979" cy="956585"/>
              <a:chOff x="817694" y="2274621"/>
              <a:chExt cx="2129146" cy="1143954"/>
            </a:xfrm>
          </p:grpSpPr>
          <p:sp>
            <p:nvSpPr>
              <p:cNvPr id="31" name="ïṩlídê">
                <a:extLst>
                  <a:ext uri="{FF2B5EF4-FFF2-40B4-BE49-F238E27FC236}">
                    <a16:creationId xmlns:a16="http://schemas.microsoft.com/office/drawing/2014/main" xmlns="" id="{F4EC7641-4431-421F-A59B-561F0EC86307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şḻïḓé">
                <a:extLst>
                  <a:ext uri="{FF2B5EF4-FFF2-40B4-BE49-F238E27FC236}">
                    <a16:creationId xmlns:a16="http://schemas.microsoft.com/office/drawing/2014/main" xmlns="" id="{331C8320-4EAB-4269-B0FE-36476663CB53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5" name="íṡḻíḓé">
              <a:extLst>
                <a:ext uri="{FF2B5EF4-FFF2-40B4-BE49-F238E27FC236}">
                  <a16:creationId xmlns:a16="http://schemas.microsoft.com/office/drawing/2014/main" xmlns="" id="{006E5C6A-F08E-4F7B-B764-3CF33FBD6AD1}"/>
                </a:ext>
              </a:extLst>
            </p:cNvPr>
            <p:cNvGrpSpPr/>
            <p:nvPr/>
          </p:nvGrpSpPr>
          <p:grpSpPr>
            <a:xfrm>
              <a:off x="4308558" y="4312287"/>
              <a:ext cx="1753979" cy="956585"/>
              <a:chOff x="817694" y="2274621"/>
              <a:chExt cx="2129146" cy="1143954"/>
            </a:xfrm>
          </p:grpSpPr>
          <p:sp>
            <p:nvSpPr>
              <p:cNvPr id="29" name="ïṩļïḓê">
                <a:extLst>
                  <a:ext uri="{FF2B5EF4-FFF2-40B4-BE49-F238E27FC236}">
                    <a16:creationId xmlns:a16="http://schemas.microsoft.com/office/drawing/2014/main" xmlns="" id="{7A558E6F-1C97-407B-93E0-A259AD84257E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ślïḓé">
                <a:extLst>
                  <a:ext uri="{FF2B5EF4-FFF2-40B4-BE49-F238E27FC236}">
                    <a16:creationId xmlns:a16="http://schemas.microsoft.com/office/drawing/2014/main" xmlns="" id="{78DBF752-5A16-400D-B408-523C6E891660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" name="ïṣ1ïďe">
              <a:extLst>
                <a:ext uri="{FF2B5EF4-FFF2-40B4-BE49-F238E27FC236}">
                  <a16:creationId xmlns:a16="http://schemas.microsoft.com/office/drawing/2014/main" xmlns="" id="{6C673C65-70CE-4A3F-BC1B-DCF5270A14BC}"/>
                </a:ext>
              </a:extLst>
            </p:cNvPr>
            <p:cNvGrpSpPr/>
            <p:nvPr/>
          </p:nvGrpSpPr>
          <p:grpSpPr>
            <a:xfrm>
              <a:off x="6126287" y="4312287"/>
              <a:ext cx="1753979" cy="956585"/>
              <a:chOff x="817694" y="2274621"/>
              <a:chExt cx="2129146" cy="1143954"/>
            </a:xfrm>
          </p:grpSpPr>
          <p:sp>
            <p:nvSpPr>
              <p:cNvPr id="27" name="ïṥļíďe">
                <a:extLst>
                  <a:ext uri="{FF2B5EF4-FFF2-40B4-BE49-F238E27FC236}">
                    <a16:creationId xmlns:a16="http://schemas.microsoft.com/office/drawing/2014/main" xmlns="" id="{DD17A8B4-18EF-4FBD-A073-B38E0181ADE5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$ḷïḑe">
                <a:extLst>
                  <a:ext uri="{FF2B5EF4-FFF2-40B4-BE49-F238E27FC236}">
                    <a16:creationId xmlns:a16="http://schemas.microsoft.com/office/drawing/2014/main" xmlns="" id="{A800E507-43A0-4CEF-9EB5-452ACBD91746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7" name="îŝḷîďè">
              <a:extLst>
                <a:ext uri="{FF2B5EF4-FFF2-40B4-BE49-F238E27FC236}">
                  <a16:creationId xmlns:a16="http://schemas.microsoft.com/office/drawing/2014/main" xmlns="" id="{279EF462-C271-4382-9B6E-73A231ED2BE8}"/>
                </a:ext>
              </a:extLst>
            </p:cNvPr>
            <p:cNvGrpSpPr/>
            <p:nvPr/>
          </p:nvGrpSpPr>
          <p:grpSpPr>
            <a:xfrm>
              <a:off x="7944016" y="4312287"/>
              <a:ext cx="1753979" cy="956585"/>
              <a:chOff x="817694" y="2274621"/>
              <a:chExt cx="2129146" cy="1143954"/>
            </a:xfrm>
          </p:grpSpPr>
          <p:sp>
            <p:nvSpPr>
              <p:cNvPr id="25" name="îṥḷiḑè">
                <a:extLst>
                  <a:ext uri="{FF2B5EF4-FFF2-40B4-BE49-F238E27FC236}">
                    <a16:creationId xmlns:a16="http://schemas.microsoft.com/office/drawing/2014/main" xmlns="" id="{924190B1-A5D4-4BB3-B8B8-71C15BA63B3B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lîḍe">
                <a:extLst>
                  <a:ext uri="{FF2B5EF4-FFF2-40B4-BE49-F238E27FC236}">
                    <a16:creationId xmlns:a16="http://schemas.microsoft.com/office/drawing/2014/main" xmlns="" id="{616E7206-904D-48F8-B576-136B68B1B018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8" name="îṧḷiďè">
              <a:extLst>
                <a:ext uri="{FF2B5EF4-FFF2-40B4-BE49-F238E27FC236}">
                  <a16:creationId xmlns:a16="http://schemas.microsoft.com/office/drawing/2014/main" xmlns="" id="{4D5A4E08-97BD-4F49-A5CB-D6BFFB06AD4C}"/>
                </a:ext>
              </a:extLst>
            </p:cNvPr>
            <p:cNvGrpSpPr/>
            <p:nvPr/>
          </p:nvGrpSpPr>
          <p:grpSpPr>
            <a:xfrm>
              <a:off x="9780940" y="1187879"/>
              <a:ext cx="1753979" cy="956585"/>
              <a:chOff x="817694" y="2274621"/>
              <a:chExt cx="2129146" cy="1143954"/>
            </a:xfrm>
          </p:grpSpPr>
          <p:sp>
            <p:nvSpPr>
              <p:cNvPr id="23" name="ïṡľïḍé">
                <a:extLst>
                  <a:ext uri="{FF2B5EF4-FFF2-40B4-BE49-F238E27FC236}">
                    <a16:creationId xmlns:a16="http://schemas.microsoft.com/office/drawing/2014/main" xmlns="" id="{B75F3D02-DA9A-412A-AB71-C3CAD81CACD8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Sļíḋé">
                <a:extLst>
                  <a:ext uri="{FF2B5EF4-FFF2-40B4-BE49-F238E27FC236}">
                    <a16:creationId xmlns:a16="http://schemas.microsoft.com/office/drawing/2014/main" xmlns="" id="{90859FEB-DAD0-4F04-B388-772CD102DCA4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9" name="iṡ1îḋé">
              <a:extLst>
                <a:ext uri="{FF2B5EF4-FFF2-40B4-BE49-F238E27FC236}">
                  <a16:creationId xmlns:a16="http://schemas.microsoft.com/office/drawing/2014/main" xmlns="" id="{C2ECDBAC-C996-446E-893E-D303B831E1F7}"/>
                </a:ext>
              </a:extLst>
            </p:cNvPr>
            <p:cNvSpPr/>
            <p:nvPr/>
          </p:nvSpPr>
          <p:spPr bwMode="auto">
            <a:xfrm>
              <a:off x="4777252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2015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0" name="ïSḷíḍe">
              <a:extLst>
                <a:ext uri="{FF2B5EF4-FFF2-40B4-BE49-F238E27FC236}">
                  <a16:creationId xmlns:a16="http://schemas.microsoft.com/office/drawing/2014/main" xmlns="" id="{87A91013-31AB-4AB8-A97C-B89792475CE2}"/>
                </a:ext>
              </a:extLst>
            </p:cNvPr>
            <p:cNvSpPr/>
            <p:nvPr/>
          </p:nvSpPr>
          <p:spPr bwMode="auto">
            <a:xfrm>
              <a:off x="6594981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2016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1" name="iṧḷïďê">
              <a:extLst>
                <a:ext uri="{FF2B5EF4-FFF2-40B4-BE49-F238E27FC236}">
                  <a16:creationId xmlns:a16="http://schemas.microsoft.com/office/drawing/2014/main" xmlns="" id="{24FF7C97-62DE-4A5B-9EA9-C2EA9B4556A0}"/>
                </a:ext>
              </a:extLst>
            </p:cNvPr>
            <p:cNvSpPr/>
            <p:nvPr/>
          </p:nvSpPr>
          <p:spPr bwMode="auto">
            <a:xfrm>
              <a:off x="8412710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2017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2" name="îś1îḑé">
              <a:extLst>
                <a:ext uri="{FF2B5EF4-FFF2-40B4-BE49-F238E27FC236}">
                  <a16:creationId xmlns:a16="http://schemas.microsoft.com/office/drawing/2014/main" xmlns="" id="{1E020E48-9D05-4E18-A696-8EA41C61838B}"/>
                </a:ext>
              </a:extLst>
            </p:cNvPr>
            <p:cNvSpPr txBox="1"/>
            <p:nvPr/>
          </p:nvSpPr>
          <p:spPr bwMode="auto">
            <a:xfrm>
              <a:off x="9804820" y="4684070"/>
              <a:ext cx="153082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accent1"/>
                  </a:solidFill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449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04f7908-7dde-4e8d-b08e-39051e89657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A700BCB-5BFF-4D55-A7D2-96B33A335D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32594"/>
            <a:ext cx="10842763" cy="4936872"/>
            <a:chOff x="669925" y="1232594"/>
            <a:chExt cx="10842763" cy="4936872"/>
          </a:xfrm>
        </p:grpSpPr>
        <p:grpSp>
          <p:nvGrpSpPr>
            <p:cNvPr id="6" name="íšḻídè">
              <a:extLst>
                <a:ext uri="{FF2B5EF4-FFF2-40B4-BE49-F238E27FC236}">
                  <a16:creationId xmlns:a16="http://schemas.microsoft.com/office/drawing/2014/main" xmlns="" id="{803B6629-C946-4FCA-B839-7A5D0C6A81A0}"/>
                </a:ext>
              </a:extLst>
            </p:cNvPr>
            <p:cNvGrpSpPr/>
            <p:nvPr/>
          </p:nvGrpSpPr>
          <p:grpSpPr>
            <a:xfrm>
              <a:off x="669925" y="1232594"/>
              <a:ext cx="8904343" cy="1435700"/>
              <a:chOff x="669925" y="1579889"/>
              <a:chExt cx="8904343" cy="1435700"/>
            </a:xfrm>
          </p:grpSpPr>
          <p:grpSp>
            <p:nvGrpSpPr>
              <p:cNvPr id="19" name="îśļíḓé">
                <a:extLst>
                  <a:ext uri="{FF2B5EF4-FFF2-40B4-BE49-F238E27FC236}">
                    <a16:creationId xmlns:a16="http://schemas.microsoft.com/office/drawing/2014/main" xmlns="" id="{30B74205-6E39-482A-BE7C-39823449F82C}"/>
                  </a:ext>
                </a:extLst>
              </p:cNvPr>
              <p:cNvGrpSpPr/>
              <p:nvPr/>
            </p:nvGrpSpPr>
            <p:grpSpPr>
              <a:xfrm>
                <a:off x="669925" y="1579889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22" name="í$ļiḓè">
                  <a:extLst>
                    <a:ext uri="{FF2B5EF4-FFF2-40B4-BE49-F238E27FC236}">
                      <a16:creationId xmlns:a16="http://schemas.microsoft.com/office/drawing/2014/main" xmlns="" id="{E97D2EC3-948F-4A8E-B77A-2CC21149E669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3" name="iṣļíḑè">
                  <a:extLst>
                    <a:ext uri="{FF2B5EF4-FFF2-40B4-BE49-F238E27FC236}">
                      <a16:creationId xmlns:a16="http://schemas.microsoft.com/office/drawing/2014/main" xmlns="" id="{A20E3FAF-30B2-4FE6-9EA2-DFE0EBFCFD38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20" name="íṣḷíďê">
                <a:extLst>
                  <a:ext uri="{FF2B5EF4-FFF2-40B4-BE49-F238E27FC236}">
                    <a16:creationId xmlns:a16="http://schemas.microsoft.com/office/drawing/2014/main" xmlns="" id="{600B0FD5-C33C-423E-8458-F1A093A368BD}"/>
                  </a:ext>
                </a:extLst>
              </p:cNvPr>
              <p:cNvSpPr txBox="1"/>
              <p:nvPr/>
            </p:nvSpPr>
            <p:spPr bwMode="auto">
              <a:xfrm>
                <a:off x="2766000" y="1732108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ṥļiḋè">
                <a:extLst>
                  <a:ext uri="{FF2B5EF4-FFF2-40B4-BE49-F238E27FC236}">
                    <a16:creationId xmlns:a16="http://schemas.microsoft.com/office/drawing/2014/main" xmlns="" id="{C05E8BF6-9296-4AAF-83C1-EBFC52400347}"/>
                  </a:ext>
                </a:extLst>
              </p:cNvPr>
              <p:cNvSpPr/>
              <p:nvPr/>
            </p:nvSpPr>
            <p:spPr bwMode="auto">
              <a:xfrm>
                <a:off x="2766000" y="2173914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ṧlîḋè">
              <a:extLst>
                <a:ext uri="{FF2B5EF4-FFF2-40B4-BE49-F238E27FC236}">
                  <a16:creationId xmlns:a16="http://schemas.microsoft.com/office/drawing/2014/main" xmlns="" id="{4380DA5F-697E-4DC7-8EF7-BF927D4A96D0}"/>
                </a:ext>
              </a:extLst>
            </p:cNvPr>
            <p:cNvGrpSpPr/>
            <p:nvPr/>
          </p:nvGrpSpPr>
          <p:grpSpPr>
            <a:xfrm>
              <a:off x="2766000" y="2935554"/>
              <a:ext cx="8746688" cy="1530952"/>
              <a:chOff x="2766000" y="3017955"/>
              <a:chExt cx="8746688" cy="1530952"/>
            </a:xfrm>
          </p:grpSpPr>
          <p:grpSp>
            <p:nvGrpSpPr>
              <p:cNvPr id="14" name="işḷíḑe">
                <a:extLst>
                  <a:ext uri="{FF2B5EF4-FFF2-40B4-BE49-F238E27FC236}">
                    <a16:creationId xmlns:a16="http://schemas.microsoft.com/office/drawing/2014/main" xmlns="" id="{1A0E617C-3674-4323-8D9C-5BED5C83EBEF}"/>
                  </a:ext>
                </a:extLst>
              </p:cNvPr>
              <p:cNvGrpSpPr/>
              <p:nvPr/>
            </p:nvGrpSpPr>
            <p:grpSpPr>
              <a:xfrm>
                <a:off x="9574268" y="3017955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7" name="íṥ1ïḑé">
                  <a:extLst>
                    <a:ext uri="{FF2B5EF4-FFF2-40B4-BE49-F238E27FC236}">
                      <a16:creationId xmlns:a16="http://schemas.microsoft.com/office/drawing/2014/main" xmlns="" id="{F2330859-AA54-465B-8081-FE7264D78B20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îşḻíḑê">
                  <a:extLst>
                    <a:ext uri="{FF2B5EF4-FFF2-40B4-BE49-F238E27FC236}">
                      <a16:creationId xmlns:a16="http://schemas.microsoft.com/office/drawing/2014/main" xmlns="" id="{09EFAA80-18A8-49BB-8576-BA8249AEFB25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02</a:t>
                  </a:r>
                  <a:endParaRPr lang="zh-CN" altLang="en-US" sz="2800" b="1" dirty="0"/>
                </a:p>
              </p:txBody>
            </p:sp>
          </p:grpSp>
          <p:sp>
            <p:nvSpPr>
              <p:cNvPr id="15" name="iṡļïḑè">
                <a:extLst>
                  <a:ext uri="{FF2B5EF4-FFF2-40B4-BE49-F238E27FC236}">
                    <a16:creationId xmlns:a16="http://schemas.microsoft.com/office/drawing/2014/main" xmlns="" id="{141E5E3E-89E3-4C9E-BB1C-FDF08A11D1E0}"/>
                  </a:ext>
                </a:extLst>
              </p:cNvPr>
              <p:cNvSpPr txBox="1"/>
              <p:nvPr/>
            </p:nvSpPr>
            <p:spPr bwMode="auto">
              <a:xfrm>
                <a:off x="2766000" y="3294000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şḻiďé">
                <a:extLst>
                  <a:ext uri="{FF2B5EF4-FFF2-40B4-BE49-F238E27FC236}">
                    <a16:creationId xmlns:a16="http://schemas.microsoft.com/office/drawing/2014/main" xmlns="" id="{8235828A-2D0A-4D0D-9361-577437AAFA07}"/>
                  </a:ext>
                </a:extLst>
              </p:cNvPr>
              <p:cNvSpPr/>
              <p:nvPr/>
            </p:nvSpPr>
            <p:spPr bwMode="auto">
              <a:xfrm>
                <a:off x="2766000" y="3735806"/>
                <a:ext cx="6570000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ślíḓê">
              <a:extLst>
                <a:ext uri="{FF2B5EF4-FFF2-40B4-BE49-F238E27FC236}">
                  <a16:creationId xmlns:a16="http://schemas.microsoft.com/office/drawing/2014/main" xmlns="" id="{6437480B-5604-4F13-A434-0C86AE300724}"/>
                </a:ext>
              </a:extLst>
            </p:cNvPr>
            <p:cNvGrpSpPr/>
            <p:nvPr/>
          </p:nvGrpSpPr>
          <p:grpSpPr>
            <a:xfrm>
              <a:off x="669925" y="4733766"/>
              <a:ext cx="8904343" cy="1435700"/>
              <a:chOff x="669925" y="4733766"/>
              <a:chExt cx="8904343" cy="1435700"/>
            </a:xfrm>
          </p:grpSpPr>
          <p:grpSp>
            <p:nvGrpSpPr>
              <p:cNvPr id="9" name="îśḷîḑê">
                <a:extLst>
                  <a:ext uri="{FF2B5EF4-FFF2-40B4-BE49-F238E27FC236}">
                    <a16:creationId xmlns:a16="http://schemas.microsoft.com/office/drawing/2014/main" xmlns="" id="{DBFD74CF-F062-4A5C-B3CD-ABC561F72807}"/>
                  </a:ext>
                </a:extLst>
              </p:cNvPr>
              <p:cNvGrpSpPr/>
              <p:nvPr/>
            </p:nvGrpSpPr>
            <p:grpSpPr>
              <a:xfrm>
                <a:off x="669925" y="4733766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2" name="iS1ïḓè">
                  <a:extLst>
                    <a:ext uri="{FF2B5EF4-FFF2-40B4-BE49-F238E27FC236}">
                      <a16:creationId xmlns:a16="http://schemas.microsoft.com/office/drawing/2014/main" xmlns="" id="{E7056808-72E2-4690-8057-E42C999E613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" name="i$ḻiḑe">
                  <a:extLst>
                    <a:ext uri="{FF2B5EF4-FFF2-40B4-BE49-F238E27FC236}">
                      <a16:creationId xmlns:a16="http://schemas.microsoft.com/office/drawing/2014/main" xmlns="" id="{B925754C-40E0-413E-9752-CA51B6D0BCF2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10" name="íṡ1ïḓé">
                <a:extLst>
                  <a:ext uri="{FF2B5EF4-FFF2-40B4-BE49-F238E27FC236}">
                    <a16:creationId xmlns:a16="http://schemas.microsoft.com/office/drawing/2014/main" xmlns="" id="{9E36AAD8-3732-4F02-BAE2-D9965582C336}"/>
                  </a:ext>
                </a:extLst>
              </p:cNvPr>
              <p:cNvSpPr txBox="1"/>
              <p:nvPr/>
            </p:nvSpPr>
            <p:spPr bwMode="auto">
              <a:xfrm>
                <a:off x="2766000" y="4885985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" name="íS1ïḍè">
                <a:extLst>
                  <a:ext uri="{FF2B5EF4-FFF2-40B4-BE49-F238E27FC236}">
                    <a16:creationId xmlns:a16="http://schemas.microsoft.com/office/drawing/2014/main" xmlns="" id="{EC9D149E-48F5-4CE3-8D91-98D0D0DF5FDA}"/>
                  </a:ext>
                </a:extLst>
              </p:cNvPr>
              <p:cNvSpPr/>
              <p:nvPr/>
            </p:nvSpPr>
            <p:spPr bwMode="auto">
              <a:xfrm>
                <a:off x="2766000" y="5327791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630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D09B02-6F2D-4794-BA67-249E430AD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îśļïḍê">
              <a:extLst>
                <a:ext uri="{FF2B5EF4-FFF2-40B4-BE49-F238E27FC236}">
                  <a16:creationId xmlns:a16="http://schemas.microsoft.com/office/drawing/2014/main" xmlns="" id="{32F834C2-6E86-416A-9662-342BEF7E88D5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ïŝļîḍé">
                <a:extLst>
                  <a:ext uri="{FF2B5EF4-FFF2-40B4-BE49-F238E27FC236}">
                    <a16:creationId xmlns:a16="http://schemas.microsoft.com/office/drawing/2014/main" xmlns="" id="{7E83572E-E051-4DF9-AA02-D2CFA365F914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ïďê">
                <a:extLst>
                  <a:ext uri="{FF2B5EF4-FFF2-40B4-BE49-F238E27FC236}">
                    <a16:creationId xmlns:a16="http://schemas.microsoft.com/office/drawing/2014/main" xmlns="" id="{AC3435D1-B873-4F7C-9A09-A94399A62EDE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ľíḍè">
                <a:extLst>
                  <a:ext uri="{FF2B5EF4-FFF2-40B4-BE49-F238E27FC236}">
                    <a16:creationId xmlns:a16="http://schemas.microsoft.com/office/drawing/2014/main" xmlns="" id="{5E4B2B4B-8A84-4468-9760-C5B834AF1A0D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ṩ1îďe">
                <a:extLst>
                  <a:ext uri="{FF2B5EF4-FFF2-40B4-BE49-F238E27FC236}">
                    <a16:creationId xmlns:a16="http://schemas.microsoft.com/office/drawing/2014/main" xmlns="" id="{7ACDFF13-682E-4FBB-8DD0-E780B012E8E7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ļïde">
                <a:extLst>
                  <a:ext uri="{FF2B5EF4-FFF2-40B4-BE49-F238E27FC236}">
                    <a16:creationId xmlns:a16="http://schemas.microsoft.com/office/drawing/2014/main" xmlns="" id="{3176898A-445A-4612-943A-4C95B9941260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ş1îḍê">
                <a:extLst>
                  <a:ext uri="{FF2B5EF4-FFF2-40B4-BE49-F238E27FC236}">
                    <a16:creationId xmlns:a16="http://schemas.microsoft.com/office/drawing/2014/main" xmlns="" id="{A9E991A8-F264-4EC1-8301-77388CE81244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šļide">
              <a:extLst>
                <a:ext uri="{FF2B5EF4-FFF2-40B4-BE49-F238E27FC236}">
                  <a16:creationId xmlns:a16="http://schemas.microsoft.com/office/drawing/2014/main" xmlns="" id="{4B9CBA88-AD5F-44A2-BB65-F1147FB31E24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şḻîďe">
              <a:extLst>
                <a:ext uri="{FF2B5EF4-FFF2-40B4-BE49-F238E27FC236}">
                  <a16:creationId xmlns:a16="http://schemas.microsoft.com/office/drawing/2014/main" xmlns="" id="{551F53D6-BEAD-41D4-85FD-57D756DF1461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1ídê">
              <a:extLst>
                <a:ext uri="{FF2B5EF4-FFF2-40B4-BE49-F238E27FC236}">
                  <a16:creationId xmlns:a16="http://schemas.microsoft.com/office/drawing/2014/main" xmlns="" id="{8F11562C-4ECC-49F4-82D6-80F00B75F48B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$ḷíde">
              <a:extLst>
                <a:ext uri="{FF2B5EF4-FFF2-40B4-BE49-F238E27FC236}">
                  <a16:creationId xmlns:a16="http://schemas.microsoft.com/office/drawing/2014/main" xmlns="" id="{D4FA9770-AD81-4602-A2EF-877434C0D987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ṧḷíḋe">
              <a:extLst>
                <a:ext uri="{FF2B5EF4-FFF2-40B4-BE49-F238E27FC236}">
                  <a16:creationId xmlns:a16="http://schemas.microsoft.com/office/drawing/2014/main" xmlns="" id="{6CD242B5-BC7F-4A0F-BD98-8EF4491DF930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íḍé">
              <a:extLst>
                <a:ext uri="{FF2B5EF4-FFF2-40B4-BE49-F238E27FC236}">
                  <a16:creationId xmlns:a16="http://schemas.microsoft.com/office/drawing/2014/main" xmlns="" id="{3A09D4B0-BB73-476C-9001-9A240E5C19DB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ṡľïḓe">
              <a:extLst>
                <a:ext uri="{FF2B5EF4-FFF2-40B4-BE49-F238E27FC236}">
                  <a16:creationId xmlns:a16="http://schemas.microsoft.com/office/drawing/2014/main" xmlns="" id="{307ABE5B-DE7E-46A2-9FFF-BC75036AB335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šľíḍê">
              <a:extLst>
                <a:ext uri="{FF2B5EF4-FFF2-40B4-BE49-F238E27FC236}">
                  <a16:creationId xmlns:a16="http://schemas.microsoft.com/office/drawing/2014/main" xmlns="" id="{670E9EEF-0108-4F0E-AAFB-3E7456BB03D3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ṡḷiḓe">
              <a:extLst>
                <a:ext uri="{FF2B5EF4-FFF2-40B4-BE49-F238E27FC236}">
                  <a16:creationId xmlns:a16="http://schemas.microsoft.com/office/drawing/2014/main" xmlns="" id="{A6037247-633A-46E3-BC98-F79F98162913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$liḑê">
              <a:extLst>
                <a:ext uri="{FF2B5EF4-FFF2-40B4-BE49-F238E27FC236}">
                  <a16:creationId xmlns:a16="http://schemas.microsoft.com/office/drawing/2014/main" xmlns="" id="{860DDAA2-73C4-45FC-93B0-ADFD647D601C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iŝḷîde">
                <a:extLst>
                  <a:ext uri="{FF2B5EF4-FFF2-40B4-BE49-F238E27FC236}">
                    <a16:creationId xmlns:a16="http://schemas.microsoft.com/office/drawing/2014/main" xmlns="" id="{1AB7935F-4D11-4C0A-8A99-5B7C1AEDC5A4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ṡḷïďê">
                <a:extLst>
                  <a:ext uri="{FF2B5EF4-FFF2-40B4-BE49-F238E27FC236}">
                    <a16:creationId xmlns:a16="http://schemas.microsoft.com/office/drawing/2014/main" xmlns="" id="{41D1EEDD-0B1D-4B6D-AC1A-DE6CA05835D4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ś1îďê">
              <a:extLst>
                <a:ext uri="{FF2B5EF4-FFF2-40B4-BE49-F238E27FC236}">
                  <a16:creationId xmlns:a16="http://schemas.microsoft.com/office/drawing/2014/main" xmlns="" id="{864A74BB-6140-4011-8363-3BB0B2521A1C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işḷîḓê">
                <a:extLst>
                  <a:ext uri="{FF2B5EF4-FFF2-40B4-BE49-F238E27FC236}">
                    <a16:creationId xmlns:a16="http://schemas.microsoft.com/office/drawing/2014/main" xmlns="" id="{2223BC97-40C1-4F32-8783-4034EB5C39A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îşľîḋe">
                <a:extLst>
                  <a:ext uri="{FF2B5EF4-FFF2-40B4-BE49-F238E27FC236}">
                    <a16:creationId xmlns:a16="http://schemas.microsoft.com/office/drawing/2014/main" xmlns="" id="{BB9CE9FF-664E-4C06-8FE5-829E86DA480D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íslîḍé">
              <a:extLst>
                <a:ext uri="{FF2B5EF4-FFF2-40B4-BE49-F238E27FC236}">
                  <a16:creationId xmlns:a16="http://schemas.microsoft.com/office/drawing/2014/main" xmlns="" id="{F5982F32-69B2-4423-8611-173BCC599354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îṥľïḍê">
                <a:extLst>
                  <a:ext uri="{FF2B5EF4-FFF2-40B4-BE49-F238E27FC236}">
                    <a16:creationId xmlns:a16="http://schemas.microsoft.com/office/drawing/2014/main" xmlns="" id="{EB89F39B-38CA-4F3A-BCAD-94A5B4B06F30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íŝľïḋé">
                <a:extLst>
                  <a:ext uri="{FF2B5EF4-FFF2-40B4-BE49-F238E27FC236}">
                    <a16:creationId xmlns:a16="http://schemas.microsoft.com/office/drawing/2014/main" xmlns="" id="{86CE6CF8-AA22-47A3-9392-B2BBE4A1307A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C2C43C8-BA54-4C42-83B6-F73D40809A7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3DF5670-C03A-4374-B42D-75DC7EDAA5F1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3D95B21-44AA-4465-AB73-E4EE7826AA4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Sliḋè">
              <a:extLst>
                <a:ext uri="{FF2B5EF4-FFF2-40B4-BE49-F238E27FC236}">
                  <a16:creationId xmlns:a16="http://schemas.microsoft.com/office/drawing/2014/main" xmlns="" id="{11E912DF-54C3-4FB2-8917-644BA04DCE38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iśḻîḋè">
              <a:extLst>
                <a:ext uri="{FF2B5EF4-FFF2-40B4-BE49-F238E27FC236}">
                  <a16:creationId xmlns:a16="http://schemas.microsoft.com/office/drawing/2014/main" xmlns="" id="{C3BBE828-2A51-405C-BC5E-FF6522B83B49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iṥḷïḑê">
              <a:extLst>
                <a:ext uri="{FF2B5EF4-FFF2-40B4-BE49-F238E27FC236}">
                  <a16:creationId xmlns:a16="http://schemas.microsoft.com/office/drawing/2014/main" xmlns="" id="{8BF67F2E-68D1-4163-A840-C98C691657E8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ṩľîďé">
              <a:extLst>
                <a:ext uri="{FF2B5EF4-FFF2-40B4-BE49-F238E27FC236}">
                  <a16:creationId xmlns:a16="http://schemas.microsoft.com/office/drawing/2014/main" xmlns="" id="{732308ED-5FCA-4CC8-BF1F-00FD5F63191C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ṧḻïḑe">
              <a:extLst>
                <a:ext uri="{FF2B5EF4-FFF2-40B4-BE49-F238E27FC236}">
                  <a16:creationId xmlns:a16="http://schemas.microsoft.com/office/drawing/2014/main" xmlns="" id="{572BF4A3-9F42-4C80-AECD-31C688E396E4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ṡḷiḓé">
              <a:extLst>
                <a:ext uri="{FF2B5EF4-FFF2-40B4-BE49-F238E27FC236}">
                  <a16:creationId xmlns:a16="http://schemas.microsoft.com/office/drawing/2014/main" xmlns="" id="{0BABF042-A429-4AC1-854E-A0AF7B620030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8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549432" y="26745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fb68c74e-b237-44cb-9d21-5053e53962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A2EC31-B118-4FB2-B6B5-495B9BDAA0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8110"/>
            <a:ext cx="10848976" cy="5062564"/>
            <a:chOff x="671512" y="1128110"/>
            <a:chExt cx="10848976" cy="5062564"/>
          </a:xfrm>
        </p:grpSpPr>
        <p:sp>
          <p:nvSpPr>
            <p:cNvPr id="6" name="íSlíďê">
              <a:extLst>
                <a:ext uri="{FF2B5EF4-FFF2-40B4-BE49-F238E27FC236}">
                  <a16:creationId xmlns:a16="http://schemas.microsoft.com/office/drawing/2014/main" xmlns="" id="{FBD08BFA-0A67-4161-85FA-2CD02D0C1F00}"/>
                </a:ext>
              </a:extLst>
            </p:cNvPr>
            <p:cNvSpPr/>
            <p:nvPr/>
          </p:nvSpPr>
          <p:spPr bwMode="auto">
            <a:xfrm>
              <a:off x="671512" y="1128110"/>
              <a:ext cx="3624488" cy="5062564"/>
            </a:xfrm>
            <a:custGeom>
              <a:avLst/>
              <a:gdLst/>
              <a:ahLst/>
              <a:cxnLst/>
              <a:rect l="l" t="t" r="r" b="b"/>
              <a:pathLst>
                <a:path w="2622909" h="4615750">
                  <a:moveTo>
                    <a:pt x="0" y="0"/>
                  </a:moveTo>
                  <a:lnTo>
                    <a:pt x="2622909" y="0"/>
                  </a:lnTo>
                  <a:lnTo>
                    <a:pt x="2622909" y="923720"/>
                  </a:lnTo>
                  <a:lnTo>
                    <a:pt x="1910162" y="923720"/>
                  </a:lnTo>
                  <a:lnTo>
                    <a:pt x="1910162" y="4615750"/>
                  </a:lnTo>
                  <a:lnTo>
                    <a:pt x="709896" y="4615750"/>
                  </a:lnTo>
                  <a:lnTo>
                    <a:pt x="709896" y="923720"/>
                  </a:lnTo>
                  <a:lnTo>
                    <a:pt x="0" y="923720"/>
                  </a:lnTo>
                  <a:close/>
                </a:path>
              </a:pathLst>
            </a:custGeom>
            <a:blipFill>
              <a:blip r:embed="rId3"/>
              <a:stretch>
                <a:fillRect l="-74417" r="-7389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ḷiďè">
              <a:extLst>
                <a:ext uri="{FF2B5EF4-FFF2-40B4-BE49-F238E27FC236}">
                  <a16:creationId xmlns:a16="http://schemas.microsoft.com/office/drawing/2014/main" xmlns="" id="{D94382A7-D5D1-430D-8A6B-E47A03D9BC1F}"/>
                </a:ext>
              </a:extLst>
            </p:cNvPr>
            <p:cNvSpPr txBox="1"/>
            <p:nvPr/>
          </p:nvSpPr>
          <p:spPr>
            <a:xfrm>
              <a:off x="4836000" y="1182969"/>
              <a:ext cx="6684488" cy="13018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5CD9A25-70F1-49AF-A284-04C91E297462}"/>
                </a:ext>
              </a:extLst>
            </p:cNvPr>
            <p:cNvCxnSpPr/>
            <p:nvPr/>
          </p:nvCxnSpPr>
          <p:spPr>
            <a:xfrm>
              <a:off x="4971000" y="2484859"/>
              <a:ext cx="654948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ḻíḓê">
              <a:extLst>
                <a:ext uri="{FF2B5EF4-FFF2-40B4-BE49-F238E27FC236}">
                  <a16:creationId xmlns:a16="http://schemas.microsoft.com/office/drawing/2014/main" xmlns="" id="{BD236E49-8D82-4786-BA42-B0430E306F32}"/>
                </a:ext>
              </a:extLst>
            </p:cNvPr>
            <p:cNvGrpSpPr/>
            <p:nvPr/>
          </p:nvGrpSpPr>
          <p:grpSpPr>
            <a:xfrm>
              <a:off x="4860013" y="2665929"/>
              <a:ext cx="6660475" cy="1058413"/>
              <a:chOff x="4860013" y="2665929"/>
              <a:chExt cx="6660475" cy="1058413"/>
            </a:xfrm>
          </p:grpSpPr>
          <p:grpSp>
            <p:nvGrpSpPr>
              <p:cNvPr id="26" name="íṡľîďe">
                <a:extLst>
                  <a:ext uri="{FF2B5EF4-FFF2-40B4-BE49-F238E27FC236}">
                    <a16:creationId xmlns:a16="http://schemas.microsoft.com/office/drawing/2014/main" xmlns="" id="{FC38D816-9408-41D1-B96D-88029EB9B906}"/>
                  </a:ext>
                </a:extLst>
              </p:cNvPr>
              <p:cNvGrpSpPr/>
              <p:nvPr/>
            </p:nvGrpSpPr>
            <p:grpSpPr>
              <a:xfrm>
                <a:off x="4860013" y="2671359"/>
                <a:ext cx="621188" cy="621188"/>
                <a:chOff x="0" y="0"/>
                <a:chExt cx="767929" cy="767929"/>
              </a:xfrm>
            </p:grpSpPr>
            <p:sp>
              <p:nvSpPr>
                <p:cNvPr id="30" name="ïṣľíde">
                  <a:extLst>
                    <a:ext uri="{FF2B5EF4-FFF2-40B4-BE49-F238E27FC236}">
                      <a16:creationId xmlns:a16="http://schemas.microsoft.com/office/drawing/2014/main" xmlns="" id="{1E25C18B-60E5-484F-8DC7-47842773481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ṣļíḑé">
                  <a:extLst>
                    <a:ext uri="{FF2B5EF4-FFF2-40B4-BE49-F238E27FC236}">
                      <a16:creationId xmlns:a16="http://schemas.microsoft.com/office/drawing/2014/main" xmlns="" id="{E233A4F8-CA5A-4A5A-96F2-4DC48186A005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ş1íḋe">
                <a:extLst>
                  <a:ext uri="{FF2B5EF4-FFF2-40B4-BE49-F238E27FC236}">
                    <a16:creationId xmlns:a16="http://schemas.microsoft.com/office/drawing/2014/main" xmlns="" id="{0858CBD4-F32B-49A4-AA13-1BE01B2C306C}"/>
                  </a:ext>
                </a:extLst>
              </p:cNvPr>
              <p:cNvGrpSpPr/>
              <p:nvPr/>
            </p:nvGrpSpPr>
            <p:grpSpPr>
              <a:xfrm>
                <a:off x="5560016" y="2665929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28" name="ïsļïḍè">
                  <a:extLst>
                    <a:ext uri="{FF2B5EF4-FFF2-40B4-BE49-F238E27FC236}">
                      <a16:creationId xmlns:a16="http://schemas.microsoft.com/office/drawing/2014/main" xmlns="" id="{86285619-06F3-44E0-8161-9DA29656BD3C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29" name="îs1îḓé">
                  <a:extLst>
                    <a:ext uri="{FF2B5EF4-FFF2-40B4-BE49-F238E27FC236}">
                      <a16:creationId xmlns:a16="http://schemas.microsoft.com/office/drawing/2014/main" xmlns="" id="{DD06993E-2987-48CC-B0C7-44DAF8A05C4D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0" name="îśḻiḋè">
              <a:extLst>
                <a:ext uri="{FF2B5EF4-FFF2-40B4-BE49-F238E27FC236}">
                  <a16:creationId xmlns:a16="http://schemas.microsoft.com/office/drawing/2014/main" xmlns="" id="{5E97312C-DD75-491E-AF5D-6362359A03F0}"/>
                </a:ext>
              </a:extLst>
            </p:cNvPr>
            <p:cNvGrpSpPr/>
            <p:nvPr/>
          </p:nvGrpSpPr>
          <p:grpSpPr>
            <a:xfrm>
              <a:off x="4860013" y="3875570"/>
              <a:ext cx="6660475" cy="1058413"/>
              <a:chOff x="4860013" y="4104000"/>
              <a:chExt cx="6660475" cy="1058413"/>
            </a:xfrm>
          </p:grpSpPr>
          <p:grpSp>
            <p:nvGrpSpPr>
              <p:cNvPr id="20" name="iśļíḋe">
                <a:extLst>
                  <a:ext uri="{FF2B5EF4-FFF2-40B4-BE49-F238E27FC236}">
                    <a16:creationId xmlns:a16="http://schemas.microsoft.com/office/drawing/2014/main" xmlns="" id="{844CFED4-55F2-4902-87D3-97785B67A3D3}"/>
                  </a:ext>
                </a:extLst>
              </p:cNvPr>
              <p:cNvGrpSpPr/>
              <p:nvPr/>
            </p:nvGrpSpPr>
            <p:grpSpPr>
              <a:xfrm>
                <a:off x="4860013" y="4109430"/>
                <a:ext cx="621188" cy="621188"/>
                <a:chOff x="0" y="0"/>
                <a:chExt cx="767929" cy="767929"/>
              </a:xfrm>
            </p:grpSpPr>
            <p:sp>
              <p:nvSpPr>
                <p:cNvPr id="24" name="išľidê">
                  <a:extLst>
                    <a:ext uri="{FF2B5EF4-FFF2-40B4-BE49-F238E27FC236}">
                      <a16:creationId xmlns:a16="http://schemas.microsoft.com/office/drawing/2014/main" xmlns="" id="{ECDCD8FA-CE64-4CF9-964C-1E13D345C20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ṧlíḋè">
                  <a:extLst>
                    <a:ext uri="{FF2B5EF4-FFF2-40B4-BE49-F238E27FC236}">
                      <a16:creationId xmlns:a16="http://schemas.microsoft.com/office/drawing/2014/main" xmlns="" id="{A4B79C01-D46E-4C36-8E79-1CB621B3CF91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ïS1ïďê">
                <a:extLst>
                  <a:ext uri="{FF2B5EF4-FFF2-40B4-BE49-F238E27FC236}">
                    <a16:creationId xmlns:a16="http://schemas.microsoft.com/office/drawing/2014/main" xmlns="" id="{C5593B15-0517-44E2-81E4-92D12866A75C}"/>
                  </a:ext>
                </a:extLst>
              </p:cNvPr>
              <p:cNvGrpSpPr/>
              <p:nvPr/>
            </p:nvGrpSpPr>
            <p:grpSpPr>
              <a:xfrm>
                <a:off x="5560016" y="4104000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22" name="i$1ïḋé">
                  <a:extLst>
                    <a:ext uri="{FF2B5EF4-FFF2-40B4-BE49-F238E27FC236}">
                      <a16:creationId xmlns:a16="http://schemas.microsoft.com/office/drawing/2014/main" xmlns="" id="{961FCA0B-12A5-4351-91CF-94929235FF77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23" name="ïşľîḍê">
                  <a:extLst>
                    <a:ext uri="{FF2B5EF4-FFF2-40B4-BE49-F238E27FC236}">
                      <a16:creationId xmlns:a16="http://schemas.microsoft.com/office/drawing/2014/main" xmlns="" id="{CD4F4BD5-88EF-4441-A0E5-4BD775A2E47A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1" name="ïṧľïḍê">
              <a:extLst>
                <a:ext uri="{FF2B5EF4-FFF2-40B4-BE49-F238E27FC236}">
                  <a16:creationId xmlns:a16="http://schemas.microsoft.com/office/drawing/2014/main" xmlns="" id="{2720B075-4821-426C-9CB7-4702E64FC5E4}"/>
                </a:ext>
              </a:extLst>
            </p:cNvPr>
            <p:cNvGrpSpPr/>
            <p:nvPr/>
          </p:nvGrpSpPr>
          <p:grpSpPr>
            <a:xfrm>
              <a:off x="4860013" y="5085212"/>
              <a:ext cx="6660475" cy="1058413"/>
              <a:chOff x="4860013" y="5326880"/>
              <a:chExt cx="6660475" cy="1058413"/>
            </a:xfrm>
          </p:grpSpPr>
          <p:grpSp>
            <p:nvGrpSpPr>
              <p:cNvPr id="14" name="î$ḷíďè">
                <a:extLst>
                  <a:ext uri="{FF2B5EF4-FFF2-40B4-BE49-F238E27FC236}">
                    <a16:creationId xmlns:a16="http://schemas.microsoft.com/office/drawing/2014/main" xmlns="" id="{049D6FEC-24DF-4CA0-B0C1-DDC5C39CCCA3}"/>
                  </a:ext>
                </a:extLst>
              </p:cNvPr>
              <p:cNvGrpSpPr/>
              <p:nvPr/>
            </p:nvGrpSpPr>
            <p:grpSpPr>
              <a:xfrm>
                <a:off x="4860013" y="5332310"/>
                <a:ext cx="621188" cy="621188"/>
                <a:chOff x="0" y="0"/>
                <a:chExt cx="767929" cy="767929"/>
              </a:xfrm>
            </p:grpSpPr>
            <p:sp>
              <p:nvSpPr>
                <p:cNvPr id="18" name="iSliḑê">
                  <a:extLst>
                    <a:ext uri="{FF2B5EF4-FFF2-40B4-BE49-F238E27FC236}">
                      <a16:creationId xmlns:a16="http://schemas.microsoft.com/office/drawing/2014/main" xmlns="" id="{D4B89345-3092-4881-AB2E-2BEB1080CCB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$ḻîḋe">
                  <a:extLst>
                    <a:ext uri="{FF2B5EF4-FFF2-40B4-BE49-F238E27FC236}">
                      <a16:creationId xmlns:a16="http://schemas.microsoft.com/office/drawing/2014/main" xmlns="" id="{717C8C8B-5C18-47B2-9ACE-620D237FF670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îşlîḑé">
                <a:extLst>
                  <a:ext uri="{FF2B5EF4-FFF2-40B4-BE49-F238E27FC236}">
                    <a16:creationId xmlns:a16="http://schemas.microsoft.com/office/drawing/2014/main" xmlns="" id="{27C72839-0FA7-4B26-9608-187B7B34FB0B}"/>
                  </a:ext>
                </a:extLst>
              </p:cNvPr>
              <p:cNvGrpSpPr/>
              <p:nvPr/>
            </p:nvGrpSpPr>
            <p:grpSpPr>
              <a:xfrm>
                <a:off x="5560016" y="5326880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16" name="îŝľîḋê">
                  <a:extLst>
                    <a:ext uri="{FF2B5EF4-FFF2-40B4-BE49-F238E27FC236}">
                      <a16:creationId xmlns:a16="http://schemas.microsoft.com/office/drawing/2014/main" xmlns="" id="{144F49AC-30AF-4CC7-B95F-123993A542C4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17" name="íṩḷiďe">
                  <a:extLst>
                    <a:ext uri="{FF2B5EF4-FFF2-40B4-BE49-F238E27FC236}">
                      <a16:creationId xmlns:a16="http://schemas.microsoft.com/office/drawing/2014/main" xmlns="" id="{A3898251-52A1-4295-8C21-577334F9A748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248D8BF-F134-46C1-B7B8-E5D246D3B1C9}"/>
                </a:ext>
              </a:extLst>
            </p:cNvPr>
            <p:cNvCxnSpPr/>
            <p:nvPr/>
          </p:nvCxnSpPr>
          <p:spPr>
            <a:xfrm>
              <a:off x="5646000" y="3724342"/>
              <a:ext cx="58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15B708E-7D94-4166-80C9-8391D36352AF}"/>
                </a:ext>
              </a:extLst>
            </p:cNvPr>
            <p:cNvCxnSpPr/>
            <p:nvPr/>
          </p:nvCxnSpPr>
          <p:spPr>
            <a:xfrm>
              <a:off x="5646000" y="4981642"/>
              <a:ext cx="58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860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D4F51AC-A2C4-4EEA-B62B-970F21E7B4E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0979"/>
            <a:ext cx="10845800" cy="4020820"/>
            <a:chOff x="673100" y="1628140"/>
            <a:chExt cx="10845800" cy="4020820"/>
          </a:xfrm>
        </p:grpSpPr>
        <p:sp>
          <p:nvSpPr>
            <p:cNvPr id="6" name="ïṩ1îḓê">
              <a:extLst>
                <a:ext uri="{FF2B5EF4-FFF2-40B4-BE49-F238E27FC236}">
                  <a16:creationId xmlns:a16="http://schemas.microsoft.com/office/drawing/2014/main" xmlns="" id="{D5A5D239-857F-40D6-BDCA-2B883727E026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íSlíḓé">
              <a:extLst>
                <a:ext uri="{FF2B5EF4-FFF2-40B4-BE49-F238E27FC236}">
                  <a16:creationId xmlns:a16="http://schemas.microsoft.com/office/drawing/2014/main" xmlns="" id="{7D6D95CD-A205-44CB-A634-7C5120D7173E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íşḻíḑé">
              <a:extLst>
                <a:ext uri="{FF2B5EF4-FFF2-40B4-BE49-F238E27FC236}">
                  <a16:creationId xmlns:a16="http://schemas.microsoft.com/office/drawing/2014/main" xmlns="" id="{D0F3DFAD-4E26-41C1-A2B8-564605AE706D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iṩļiḓè">
              <a:extLst>
                <a:ext uri="{FF2B5EF4-FFF2-40B4-BE49-F238E27FC236}">
                  <a16:creationId xmlns:a16="http://schemas.microsoft.com/office/drawing/2014/main" xmlns="" id="{757556F0-1E35-4310-8A67-D7BE146E68E2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grpSp>
          <p:nvGrpSpPr>
            <p:cNvPr id="10" name="isliḍê">
              <a:extLst>
                <a:ext uri="{FF2B5EF4-FFF2-40B4-BE49-F238E27FC236}">
                  <a16:creationId xmlns:a16="http://schemas.microsoft.com/office/drawing/2014/main" xmlns="" id="{A4F393FB-13E7-48FD-9AEE-CEAE693B2FAD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28" name="iŝļîdê">
                <a:extLst>
                  <a:ext uri="{FF2B5EF4-FFF2-40B4-BE49-F238E27FC236}">
                    <a16:creationId xmlns:a16="http://schemas.microsoft.com/office/drawing/2014/main" xmlns="" id="{A6C62F20-1FC1-48EB-AA0B-FD10C4AF0126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752" r="-2531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íšļîḋé">
                <a:extLst>
                  <a:ext uri="{FF2B5EF4-FFF2-40B4-BE49-F238E27FC236}">
                    <a16:creationId xmlns:a16="http://schemas.microsoft.com/office/drawing/2014/main" xmlns="" id="{23D10B22-2E43-4CC4-94DA-ED7E7C0CF3E5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S</a:t>
                </a:r>
                <a:endParaRPr lang="zh-CN" altLang="en-US" sz="2000" b="1" dirty="0"/>
              </a:p>
            </p:txBody>
          </p:sp>
        </p:grpSp>
        <p:grpSp>
          <p:nvGrpSpPr>
            <p:cNvPr id="11" name="isľïḑe">
              <a:extLst>
                <a:ext uri="{FF2B5EF4-FFF2-40B4-BE49-F238E27FC236}">
                  <a16:creationId xmlns:a16="http://schemas.microsoft.com/office/drawing/2014/main" xmlns="" id="{E0992D27-7681-48CC-89FA-8A90CBFC377D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6" name="îşlíḋè">
                <a:extLst>
                  <a:ext uri="{FF2B5EF4-FFF2-40B4-BE49-F238E27FC236}">
                    <a16:creationId xmlns:a16="http://schemas.microsoft.com/office/drawing/2014/main" xmlns="" id="{1E6751B0-0080-49B5-B1B8-C0348FB4A1B0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4"/>
                <a:stretch>
                  <a:fillRect l="-25217" r="-24783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7" name="îṥľïḓè">
                <a:extLst>
                  <a:ext uri="{FF2B5EF4-FFF2-40B4-BE49-F238E27FC236}">
                    <a16:creationId xmlns:a16="http://schemas.microsoft.com/office/drawing/2014/main" xmlns="" id="{C52A769E-38FF-47D3-A0FC-5AB143F1403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W</a:t>
                </a:r>
                <a:endParaRPr lang="zh-CN" altLang="en-US" sz="2000" b="1" dirty="0"/>
              </a:p>
            </p:txBody>
          </p:sp>
        </p:grpSp>
        <p:grpSp>
          <p:nvGrpSpPr>
            <p:cNvPr id="12" name="îṥļiḑe">
              <a:extLst>
                <a:ext uri="{FF2B5EF4-FFF2-40B4-BE49-F238E27FC236}">
                  <a16:creationId xmlns:a16="http://schemas.microsoft.com/office/drawing/2014/main" xmlns="" id="{4C672A8C-896E-48FD-95FD-AE178D16981A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4" name="íṧľîḋé">
                <a:extLst>
                  <a:ext uri="{FF2B5EF4-FFF2-40B4-BE49-F238E27FC236}">
                    <a16:creationId xmlns:a16="http://schemas.microsoft.com/office/drawing/2014/main" xmlns="" id="{88AA07AB-890C-457D-A434-DDA23856BC04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5"/>
                <a:stretch>
                  <a:fillRect l="-25513" r="-25075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5" name="ïŝḷîḑe">
                <a:extLst>
                  <a:ext uri="{FF2B5EF4-FFF2-40B4-BE49-F238E27FC236}">
                    <a16:creationId xmlns:a16="http://schemas.microsoft.com/office/drawing/2014/main" xmlns="" id="{E70EA3F8-7C85-43B5-A804-81F53389EB78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O</a:t>
                </a:r>
                <a:endParaRPr lang="zh-CN" altLang="en-US" sz="2000" b="1" dirty="0"/>
              </a:p>
            </p:txBody>
          </p:sp>
        </p:grpSp>
        <p:grpSp>
          <p:nvGrpSpPr>
            <p:cNvPr id="13" name="íṥļiḑê">
              <a:extLst>
                <a:ext uri="{FF2B5EF4-FFF2-40B4-BE49-F238E27FC236}">
                  <a16:creationId xmlns:a16="http://schemas.microsoft.com/office/drawing/2014/main" xmlns="" id="{06BBD115-D79B-490D-8E87-3639D04AC3F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22" name="iŝḻíďê">
                <a:extLst>
                  <a:ext uri="{FF2B5EF4-FFF2-40B4-BE49-F238E27FC236}">
                    <a16:creationId xmlns:a16="http://schemas.microsoft.com/office/drawing/2014/main" xmlns="" id="{B1F6131E-E0A5-4044-8B79-EC88F04F3A2C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6"/>
                <a:stretch>
                  <a:fillRect l="-26271" r="-2582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3" name="išḷíḓé">
                <a:extLst>
                  <a:ext uri="{FF2B5EF4-FFF2-40B4-BE49-F238E27FC236}">
                    <a16:creationId xmlns:a16="http://schemas.microsoft.com/office/drawing/2014/main" xmlns="" id="{95B7FD43-F17E-4BCB-860A-6465731AC370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</a:t>
                </a:r>
                <a:endParaRPr lang="zh-CN" altLang="en-US" sz="2000" b="1" dirty="0"/>
              </a:p>
            </p:txBody>
          </p:sp>
        </p:grpSp>
        <p:sp>
          <p:nvSpPr>
            <p:cNvPr id="14" name="íŝliḍe">
              <a:extLst>
                <a:ext uri="{FF2B5EF4-FFF2-40B4-BE49-F238E27FC236}">
                  <a16:creationId xmlns:a16="http://schemas.microsoft.com/office/drawing/2014/main" xmlns="" id="{50AC4DFD-80C2-4865-820F-97CD5377DC91}"/>
                </a:ext>
              </a:extLst>
            </p:cNvPr>
            <p:cNvSpPr txBox="1"/>
            <p:nvPr/>
          </p:nvSpPr>
          <p:spPr bwMode="auto">
            <a:xfrm>
              <a:off x="67310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ś1íḋè">
              <a:extLst>
                <a:ext uri="{FF2B5EF4-FFF2-40B4-BE49-F238E27FC236}">
                  <a16:creationId xmlns:a16="http://schemas.microsoft.com/office/drawing/2014/main" xmlns="" id="{963BCC97-3CD6-4AD7-826F-FB4C4168C480}"/>
                </a:ext>
              </a:extLst>
            </p:cNvPr>
            <p:cNvSpPr/>
            <p:nvPr/>
          </p:nvSpPr>
          <p:spPr bwMode="auto">
            <a:xfrm>
              <a:off x="67310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ṧḷïḑé">
              <a:extLst>
                <a:ext uri="{FF2B5EF4-FFF2-40B4-BE49-F238E27FC236}">
                  <a16:creationId xmlns:a16="http://schemas.microsoft.com/office/drawing/2014/main" xmlns="" id="{3DCA05E2-5739-4606-B23D-66B3E4D6833F}"/>
                </a:ext>
              </a:extLst>
            </p:cNvPr>
            <p:cNvSpPr txBox="1"/>
            <p:nvPr/>
          </p:nvSpPr>
          <p:spPr bwMode="auto">
            <a:xfrm>
              <a:off x="833523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şľiḋé">
              <a:extLst>
                <a:ext uri="{FF2B5EF4-FFF2-40B4-BE49-F238E27FC236}">
                  <a16:creationId xmlns:a16="http://schemas.microsoft.com/office/drawing/2014/main" xmlns="" id="{175DCFE3-9598-433F-B985-94ABF10418C3}"/>
                </a:ext>
              </a:extLst>
            </p:cNvPr>
            <p:cNvSpPr/>
            <p:nvPr/>
          </p:nvSpPr>
          <p:spPr bwMode="auto">
            <a:xfrm>
              <a:off x="833523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ṡļîḑê">
              <a:extLst>
                <a:ext uri="{FF2B5EF4-FFF2-40B4-BE49-F238E27FC236}">
                  <a16:creationId xmlns:a16="http://schemas.microsoft.com/office/drawing/2014/main" xmlns="" id="{921B252E-236B-4981-8197-AD33807F2E8A}"/>
                </a:ext>
              </a:extLst>
            </p:cNvPr>
            <p:cNvSpPr txBox="1"/>
            <p:nvPr/>
          </p:nvSpPr>
          <p:spPr bwMode="auto">
            <a:xfrm>
              <a:off x="67310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îsḻïḋè">
              <a:extLst>
                <a:ext uri="{FF2B5EF4-FFF2-40B4-BE49-F238E27FC236}">
                  <a16:creationId xmlns:a16="http://schemas.microsoft.com/office/drawing/2014/main" xmlns="" id="{E471DC19-AF84-4132-929D-AF42A9FE9992}"/>
                </a:ext>
              </a:extLst>
            </p:cNvPr>
            <p:cNvSpPr/>
            <p:nvPr/>
          </p:nvSpPr>
          <p:spPr bwMode="auto">
            <a:xfrm>
              <a:off x="67310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ŝlîḑè">
              <a:extLst>
                <a:ext uri="{FF2B5EF4-FFF2-40B4-BE49-F238E27FC236}">
                  <a16:creationId xmlns:a16="http://schemas.microsoft.com/office/drawing/2014/main" xmlns="" id="{3C3BCC86-C2C2-4D97-BCF7-8344395DB77B}"/>
                </a:ext>
              </a:extLst>
            </p:cNvPr>
            <p:cNvSpPr txBox="1"/>
            <p:nvPr/>
          </p:nvSpPr>
          <p:spPr bwMode="auto">
            <a:xfrm>
              <a:off x="833523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išľíďe">
              <a:extLst>
                <a:ext uri="{FF2B5EF4-FFF2-40B4-BE49-F238E27FC236}">
                  <a16:creationId xmlns:a16="http://schemas.microsoft.com/office/drawing/2014/main" xmlns="" id="{AA4BB6B5-BC11-4B4B-ADBA-F3267CC39496}"/>
                </a:ext>
              </a:extLst>
            </p:cNvPr>
            <p:cNvSpPr/>
            <p:nvPr/>
          </p:nvSpPr>
          <p:spPr bwMode="auto">
            <a:xfrm>
              <a:off x="833523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29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3A0CEA-80D9-4E22-BA81-81056B589D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ïŝlïdè">
              <a:extLst>
                <a:ext uri="{FF2B5EF4-FFF2-40B4-BE49-F238E27FC236}">
                  <a16:creationId xmlns:a16="http://schemas.microsoft.com/office/drawing/2014/main" xmlns="" id="{E2FA593E-1A1D-48AA-8EEA-A5ACC93E7771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ïŝlíḑé">
              <a:extLst>
                <a:ext uri="{FF2B5EF4-FFF2-40B4-BE49-F238E27FC236}">
                  <a16:creationId xmlns:a16="http://schemas.microsoft.com/office/drawing/2014/main" xmlns="" id="{93660CAB-06AB-4DB7-9D92-BD6C8FD92F84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ïṧḷíḍe">
                <a:extLst>
                  <a:ext uri="{FF2B5EF4-FFF2-40B4-BE49-F238E27FC236}">
                    <a16:creationId xmlns:a16="http://schemas.microsoft.com/office/drawing/2014/main" xmlns="" id="{9695569F-C7D0-4C0E-9887-47ECF4C5881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iṩlíḍé">
                <a:extLst>
                  <a:ext uri="{FF2B5EF4-FFF2-40B4-BE49-F238E27FC236}">
                    <a16:creationId xmlns:a16="http://schemas.microsoft.com/office/drawing/2014/main" xmlns="" id="{C6A12E0A-7F66-4138-AB9A-52BF6B6665B3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A47A111-0B2E-4EBC-8777-DDA3FC808790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ṩ1îďê">
              <a:extLst>
                <a:ext uri="{FF2B5EF4-FFF2-40B4-BE49-F238E27FC236}">
                  <a16:creationId xmlns:a16="http://schemas.microsoft.com/office/drawing/2014/main" xmlns="" id="{EAB09D8D-DF6A-4B78-87F3-9302696F407D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i$ḻiḍê">
                <a:extLst>
                  <a:ext uri="{FF2B5EF4-FFF2-40B4-BE49-F238E27FC236}">
                    <a16:creationId xmlns:a16="http://schemas.microsoft.com/office/drawing/2014/main" xmlns="" id="{4BEF1001-C43F-472A-8877-F6DE46D3ECB2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íṩḻíḓe">
                <a:extLst>
                  <a:ext uri="{FF2B5EF4-FFF2-40B4-BE49-F238E27FC236}">
                    <a16:creationId xmlns:a16="http://schemas.microsoft.com/office/drawing/2014/main" xmlns="" id="{92D7BA3B-02F5-4B3C-938E-7E2882C95059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îṣliḑê">
                <a:extLst>
                  <a:ext uri="{FF2B5EF4-FFF2-40B4-BE49-F238E27FC236}">
                    <a16:creationId xmlns:a16="http://schemas.microsoft.com/office/drawing/2014/main" xmlns="" id="{D3C92CC9-BE5E-4148-AB6F-8DD0A0204F5F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ïşḻíḑè">
              <a:extLst>
                <a:ext uri="{FF2B5EF4-FFF2-40B4-BE49-F238E27FC236}">
                  <a16:creationId xmlns:a16="http://schemas.microsoft.com/office/drawing/2014/main" xmlns="" id="{461FB252-0456-421B-8459-162F250CF6CA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îšļïḋe">
                <a:extLst>
                  <a:ext uri="{FF2B5EF4-FFF2-40B4-BE49-F238E27FC236}">
                    <a16:creationId xmlns:a16="http://schemas.microsoft.com/office/drawing/2014/main" xmlns="" id="{F67914CF-78B1-4FBD-833F-EF716B3AFB56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iSļïḍê">
                <a:extLst>
                  <a:ext uri="{FF2B5EF4-FFF2-40B4-BE49-F238E27FC236}">
                    <a16:creationId xmlns:a16="http://schemas.microsoft.com/office/drawing/2014/main" xmlns="" id="{61B3935D-60AE-444E-93D1-27F68A411620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ïṣḻiḋé">
                <a:extLst>
                  <a:ext uri="{FF2B5EF4-FFF2-40B4-BE49-F238E27FC236}">
                    <a16:creationId xmlns:a16="http://schemas.microsoft.com/office/drawing/2014/main" xmlns="" id="{C378D2EB-C666-4633-A4DB-46B25E6E505E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76147A1-1161-4ABB-9542-72CF42957382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231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1971040" y="3322320"/>
            <a:ext cx="7051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2912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27" name="ea04d379-70af-4a92-8bbd-a41bdfe546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A7ABBD0-31BB-4696-BFD5-74CCBA3F9D1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2546" y="944724"/>
            <a:ext cx="10657942" cy="5198901"/>
            <a:chOff x="862546" y="944724"/>
            <a:chExt cx="10657942" cy="5198901"/>
          </a:xfrm>
        </p:grpSpPr>
        <p:sp>
          <p:nvSpPr>
            <p:cNvPr id="28" name="îSľîḍé">
              <a:extLst>
                <a:ext uri="{FF2B5EF4-FFF2-40B4-BE49-F238E27FC236}">
                  <a16:creationId xmlns:a16="http://schemas.microsoft.com/office/drawing/2014/main" xmlns="" id="{B3B7ACDD-97C0-4241-8DBF-1CD59A1A303D}"/>
                </a:ext>
              </a:extLst>
            </p:cNvPr>
            <p:cNvSpPr/>
            <p:nvPr/>
          </p:nvSpPr>
          <p:spPr bwMode="auto">
            <a:xfrm>
              <a:off x="862546" y="1359000"/>
              <a:ext cx="1077312" cy="1065922"/>
            </a:xfrm>
            <a:prstGeom prst="wedgeEllipseCallout">
              <a:avLst>
                <a:gd name="adj1" fmla="val 70151"/>
                <a:gd name="adj2" fmla="val -49545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29" name="îşļïde">
              <a:extLst>
                <a:ext uri="{FF2B5EF4-FFF2-40B4-BE49-F238E27FC236}">
                  <a16:creationId xmlns:a16="http://schemas.microsoft.com/office/drawing/2014/main" xmlns="" id="{97210A20-6321-4CBA-B1C4-356FFCA0CC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27418" y="944724"/>
              <a:ext cx="3936334" cy="4706981"/>
              <a:chOff x="1423" y="-1124"/>
              <a:chExt cx="4832" cy="5778"/>
            </a:xfrm>
          </p:grpSpPr>
          <p:sp>
            <p:nvSpPr>
              <p:cNvPr id="52" name="ïSḷiḑe">
                <a:extLst>
                  <a:ext uri="{FF2B5EF4-FFF2-40B4-BE49-F238E27FC236}">
                    <a16:creationId xmlns:a16="http://schemas.microsoft.com/office/drawing/2014/main" xmlns="" id="{2026C7D8-9578-4767-869A-3DED3952D7A5}"/>
                  </a:ext>
                </a:extLst>
              </p:cNvPr>
              <p:cNvSpPr/>
              <p:nvPr/>
            </p:nvSpPr>
            <p:spPr bwMode="auto">
              <a:xfrm>
                <a:off x="1423" y="1565"/>
                <a:ext cx="4832" cy="3089"/>
              </a:xfrm>
              <a:custGeom>
                <a:avLst/>
                <a:gdLst>
                  <a:gd name="T0" fmla="*/ 2042 w 2042"/>
                  <a:gd name="T1" fmla="*/ 1233 h 1306"/>
                  <a:gd name="T2" fmla="*/ 1970 w 2042"/>
                  <a:gd name="T3" fmla="*/ 1306 h 1306"/>
                  <a:gd name="T4" fmla="*/ 72 w 2042"/>
                  <a:gd name="T5" fmla="*/ 1306 h 1306"/>
                  <a:gd name="T6" fmla="*/ 0 w 2042"/>
                  <a:gd name="T7" fmla="*/ 1233 h 1306"/>
                  <a:gd name="T8" fmla="*/ 0 w 2042"/>
                  <a:gd name="T9" fmla="*/ 72 h 1306"/>
                  <a:gd name="T10" fmla="*/ 72 w 2042"/>
                  <a:gd name="T11" fmla="*/ 0 h 1306"/>
                  <a:gd name="T12" fmla="*/ 1970 w 2042"/>
                  <a:gd name="T13" fmla="*/ 0 h 1306"/>
                  <a:gd name="T14" fmla="*/ 2042 w 2042"/>
                  <a:gd name="T15" fmla="*/ 72 h 1306"/>
                  <a:gd name="T16" fmla="*/ 2042 w 2042"/>
                  <a:gd name="T17" fmla="*/ 1233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2" h="1306">
                    <a:moveTo>
                      <a:pt x="2042" y="1233"/>
                    </a:moveTo>
                    <a:cubicBezTo>
                      <a:pt x="2042" y="1273"/>
                      <a:pt x="2009" y="1306"/>
                      <a:pt x="1970" y="1306"/>
                    </a:cubicBezTo>
                    <a:cubicBezTo>
                      <a:pt x="72" y="1306"/>
                      <a:pt x="72" y="1306"/>
                      <a:pt x="72" y="1306"/>
                    </a:cubicBezTo>
                    <a:cubicBezTo>
                      <a:pt x="33" y="1306"/>
                      <a:pt x="0" y="1273"/>
                      <a:pt x="0" y="123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32"/>
                      <a:pt x="33" y="0"/>
                      <a:pt x="72" y="0"/>
                    </a:cubicBezTo>
                    <a:cubicBezTo>
                      <a:pt x="1970" y="0"/>
                      <a:pt x="1970" y="0"/>
                      <a:pt x="1970" y="0"/>
                    </a:cubicBezTo>
                    <a:cubicBezTo>
                      <a:pt x="2009" y="0"/>
                      <a:pt x="2042" y="32"/>
                      <a:pt x="2042" y="72"/>
                    </a:cubicBezTo>
                    <a:cubicBezTo>
                      <a:pt x="2042" y="1233"/>
                      <a:pt x="2042" y="1233"/>
                      <a:pt x="2042" y="123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śļiḑè">
                <a:extLst>
                  <a:ext uri="{FF2B5EF4-FFF2-40B4-BE49-F238E27FC236}">
                    <a16:creationId xmlns:a16="http://schemas.microsoft.com/office/drawing/2014/main" xmlns="" id="{85B174C5-B1EE-40F3-BDA2-E46880D3DDB2}"/>
                  </a:ext>
                </a:extLst>
              </p:cNvPr>
              <p:cNvSpPr/>
              <p:nvPr/>
            </p:nvSpPr>
            <p:spPr bwMode="auto">
              <a:xfrm>
                <a:off x="2594" y="1565"/>
                <a:ext cx="3661" cy="3089"/>
              </a:xfrm>
              <a:custGeom>
                <a:avLst/>
                <a:gdLst>
                  <a:gd name="T0" fmla="*/ 1475 w 1547"/>
                  <a:gd name="T1" fmla="*/ 0 h 1306"/>
                  <a:gd name="T2" fmla="*/ 858 w 1547"/>
                  <a:gd name="T3" fmla="*/ 0 h 1306"/>
                  <a:gd name="T4" fmla="*/ 859 w 1547"/>
                  <a:gd name="T5" fmla="*/ 46 h 1306"/>
                  <a:gd name="T6" fmla="*/ 462 w 1547"/>
                  <a:gd name="T7" fmla="*/ 1003 h 1306"/>
                  <a:gd name="T8" fmla="*/ 0 w 1547"/>
                  <a:gd name="T9" fmla="*/ 1306 h 1306"/>
                  <a:gd name="T10" fmla="*/ 1475 w 1547"/>
                  <a:gd name="T11" fmla="*/ 1306 h 1306"/>
                  <a:gd name="T12" fmla="*/ 1547 w 1547"/>
                  <a:gd name="T13" fmla="*/ 1233 h 1306"/>
                  <a:gd name="T14" fmla="*/ 1547 w 1547"/>
                  <a:gd name="T15" fmla="*/ 72 h 1306"/>
                  <a:gd name="T16" fmla="*/ 1475 w 1547"/>
                  <a:gd name="T17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7" h="1306">
                    <a:moveTo>
                      <a:pt x="1475" y="0"/>
                    </a:moveTo>
                    <a:cubicBezTo>
                      <a:pt x="858" y="0"/>
                      <a:pt x="858" y="0"/>
                      <a:pt x="858" y="0"/>
                    </a:cubicBezTo>
                    <a:cubicBezTo>
                      <a:pt x="859" y="15"/>
                      <a:pt x="859" y="30"/>
                      <a:pt x="859" y="46"/>
                    </a:cubicBezTo>
                    <a:cubicBezTo>
                      <a:pt x="859" y="404"/>
                      <a:pt x="715" y="751"/>
                      <a:pt x="462" y="1003"/>
                    </a:cubicBezTo>
                    <a:cubicBezTo>
                      <a:pt x="330" y="1136"/>
                      <a:pt x="172" y="1238"/>
                      <a:pt x="0" y="1306"/>
                    </a:cubicBezTo>
                    <a:cubicBezTo>
                      <a:pt x="1475" y="1306"/>
                      <a:pt x="1475" y="1306"/>
                      <a:pt x="1475" y="1306"/>
                    </a:cubicBezTo>
                    <a:cubicBezTo>
                      <a:pt x="1514" y="1306"/>
                      <a:pt x="1547" y="1273"/>
                      <a:pt x="1547" y="1233"/>
                    </a:cubicBezTo>
                    <a:cubicBezTo>
                      <a:pt x="1547" y="72"/>
                      <a:pt x="1547" y="72"/>
                      <a:pt x="1547" y="72"/>
                    </a:cubicBezTo>
                    <a:cubicBezTo>
                      <a:pt x="1547" y="32"/>
                      <a:pt x="1514" y="0"/>
                      <a:pt x="14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$ḷïḍé">
                <a:extLst>
                  <a:ext uri="{FF2B5EF4-FFF2-40B4-BE49-F238E27FC236}">
                    <a16:creationId xmlns:a16="http://schemas.microsoft.com/office/drawing/2014/main" xmlns="" id="{799938A7-B465-4665-A711-8031392B91A3}"/>
                  </a:ext>
                </a:extLst>
              </p:cNvPr>
              <p:cNvSpPr/>
              <p:nvPr/>
            </p:nvSpPr>
            <p:spPr bwMode="auto">
              <a:xfrm>
                <a:off x="1591" y="1740"/>
                <a:ext cx="4496" cy="273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íďe">
                <a:extLst>
                  <a:ext uri="{FF2B5EF4-FFF2-40B4-BE49-F238E27FC236}">
                    <a16:creationId xmlns:a16="http://schemas.microsoft.com/office/drawing/2014/main" xmlns="" id="{FC8D70FD-EB74-445F-BBF3-D2206C808DD3}"/>
                  </a:ext>
                </a:extLst>
              </p:cNvPr>
              <p:cNvSpPr/>
              <p:nvPr/>
            </p:nvSpPr>
            <p:spPr bwMode="auto">
              <a:xfrm>
                <a:off x="3789" y="1605"/>
                <a:ext cx="100" cy="10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śḷídé">
                <a:extLst>
                  <a:ext uri="{FF2B5EF4-FFF2-40B4-BE49-F238E27FC236}">
                    <a16:creationId xmlns:a16="http://schemas.microsoft.com/office/drawing/2014/main" xmlns="" id="{5F541E0A-509E-4B05-ACB3-D7EA17F98757}"/>
                  </a:ext>
                </a:extLst>
              </p:cNvPr>
              <p:cNvSpPr/>
              <p:nvPr/>
            </p:nvSpPr>
            <p:spPr bwMode="auto">
              <a:xfrm>
                <a:off x="3775" y="1591"/>
                <a:ext cx="128" cy="128"/>
              </a:xfrm>
              <a:custGeom>
                <a:avLst/>
                <a:gdLst>
                  <a:gd name="T0" fmla="*/ 48 w 54"/>
                  <a:gd name="T1" fmla="*/ 27 h 54"/>
                  <a:gd name="T2" fmla="*/ 43 w 54"/>
                  <a:gd name="T3" fmla="*/ 27 h 54"/>
                  <a:gd name="T4" fmla="*/ 39 w 54"/>
                  <a:gd name="T5" fmla="*/ 39 h 54"/>
                  <a:gd name="T6" fmla="*/ 27 w 54"/>
                  <a:gd name="T7" fmla="*/ 43 h 54"/>
                  <a:gd name="T8" fmla="*/ 15 w 54"/>
                  <a:gd name="T9" fmla="*/ 39 h 54"/>
                  <a:gd name="T10" fmla="*/ 11 w 54"/>
                  <a:gd name="T11" fmla="*/ 27 h 54"/>
                  <a:gd name="T12" fmla="*/ 15 w 54"/>
                  <a:gd name="T13" fmla="*/ 16 h 54"/>
                  <a:gd name="T14" fmla="*/ 27 w 54"/>
                  <a:gd name="T15" fmla="*/ 11 h 54"/>
                  <a:gd name="T16" fmla="*/ 39 w 54"/>
                  <a:gd name="T17" fmla="*/ 16 h 54"/>
                  <a:gd name="T18" fmla="*/ 43 w 54"/>
                  <a:gd name="T19" fmla="*/ 27 h 54"/>
                  <a:gd name="T20" fmla="*/ 48 w 54"/>
                  <a:gd name="T21" fmla="*/ 27 h 54"/>
                  <a:gd name="T22" fmla="*/ 54 w 54"/>
                  <a:gd name="T23" fmla="*/ 27 h 54"/>
                  <a:gd name="T24" fmla="*/ 27 w 54"/>
                  <a:gd name="T25" fmla="*/ 0 h 54"/>
                  <a:gd name="T26" fmla="*/ 0 w 54"/>
                  <a:gd name="T27" fmla="*/ 27 h 54"/>
                  <a:gd name="T28" fmla="*/ 27 w 54"/>
                  <a:gd name="T29" fmla="*/ 54 h 54"/>
                  <a:gd name="T30" fmla="*/ 54 w 54"/>
                  <a:gd name="T31" fmla="*/ 27 h 54"/>
                  <a:gd name="T32" fmla="*/ 48 w 54"/>
                  <a:gd name="T33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4">
                    <a:moveTo>
                      <a:pt x="48" y="27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32"/>
                      <a:pt x="41" y="36"/>
                      <a:pt x="39" y="39"/>
                    </a:cubicBezTo>
                    <a:cubicBezTo>
                      <a:pt x="36" y="42"/>
                      <a:pt x="32" y="43"/>
                      <a:pt x="27" y="43"/>
                    </a:cubicBezTo>
                    <a:cubicBezTo>
                      <a:pt x="22" y="43"/>
                      <a:pt x="18" y="42"/>
                      <a:pt x="15" y="39"/>
                    </a:cubicBezTo>
                    <a:cubicBezTo>
                      <a:pt x="13" y="36"/>
                      <a:pt x="11" y="32"/>
                      <a:pt x="11" y="27"/>
                    </a:cubicBezTo>
                    <a:cubicBezTo>
                      <a:pt x="11" y="23"/>
                      <a:pt x="13" y="19"/>
                      <a:pt x="15" y="16"/>
                    </a:cubicBezTo>
                    <a:cubicBezTo>
                      <a:pt x="18" y="13"/>
                      <a:pt x="22" y="11"/>
                      <a:pt x="27" y="11"/>
                    </a:cubicBezTo>
                    <a:cubicBezTo>
                      <a:pt x="32" y="11"/>
                      <a:pt x="36" y="13"/>
                      <a:pt x="39" y="16"/>
                    </a:cubicBezTo>
                    <a:cubicBezTo>
                      <a:pt x="41" y="19"/>
                      <a:pt x="43" y="23"/>
                      <a:pt x="43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lnTo>
                      <a:pt x="48" y="27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šľiḋê">
                <a:extLst>
                  <a:ext uri="{FF2B5EF4-FFF2-40B4-BE49-F238E27FC236}">
                    <a16:creationId xmlns:a16="http://schemas.microsoft.com/office/drawing/2014/main" xmlns="" id="{8B1B2B7B-C622-4AC3-8424-A666C678C38B}"/>
                  </a:ext>
                </a:extLst>
              </p:cNvPr>
              <p:cNvSpPr/>
              <p:nvPr/>
            </p:nvSpPr>
            <p:spPr bwMode="auto">
              <a:xfrm>
                <a:off x="1591" y="1017"/>
                <a:ext cx="4396" cy="3459"/>
              </a:xfrm>
              <a:custGeom>
                <a:avLst/>
                <a:gdLst>
                  <a:gd name="T0" fmla="*/ 1775 w 1858"/>
                  <a:gd name="T1" fmla="*/ 431 h 1463"/>
                  <a:gd name="T2" fmla="*/ 1462 w 1858"/>
                  <a:gd name="T3" fmla="*/ 0 h 1463"/>
                  <a:gd name="T4" fmla="*/ 1383 w 1858"/>
                  <a:gd name="T5" fmla="*/ 79 h 1463"/>
                  <a:gd name="T6" fmla="*/ 1673 w 1858"/>
                  <a:gd name="T7" fmla="*/ 476 h 1463"/>
                  <a:gd name="T8" fmla="*/ 1702 w 1858"/>
                  <a:gd name="T9" fmla="*/ 823 h 1463"/>
                  <a:gd name="T10" fmla="*/ 1393 w 1858"/>
                  <a:gd name="T11" fmla="*/ 1072 h 1463"/>
                  <a:gd name="T12" fmla="*/ 1108 w 1858"/>
                  <a:gd name="T13" fmla="*/ 1143 h 1463"/>
                  <a:gd name="T14" fmla="*/ 1050 w 1858"/>
                  <a:gd name="T15" fmla="*/ 1095 h 1463"/>
                  <a:gd name="T16" fmla="*/ 1064 w 1858"/>
                  <a:gd name="T17" fmla="*/ 1052 h 1463"/>
                  <a:gd name="T18" fmla="*/ 1001 w 1858"/>
                  <a:gd name="T19" fmla="*/ 976 h 1463"/>
                  <a:gd name="T20" fmla="*/ 1005 w 1858"/>
                  <a:gd name="T21" fmla="*/ 943 h 1463"/>
                  <a:gd name="T22" fmla="*/ 870 w 1858"/>
                  <a:gd name="T23" fmla="*/ 809 h 1463"/>
                  <a:gd name="T24" fmla="*/ 809 w 1858"/>
                  <a:gd name="T25" fmla="*/ 824 h 1463"/>
                  <a:gd name="T26" fmla="*/ 819 w 1858"/>
                  <a:gd name="T27" fmla="*/ 777 h 1463"/>
                  <a:gd name="T28" fmla="*/ 698 w 1858"/>
                  <a:gd name="T29" fmla="*/ 656 h 1463"/>
                  <a:gd name="T30" fmla="*/ 671 w 1858"/>
                  <a:gd name="T31" fmla="*/ 659 h 1463"/>
                  <a:gd name="T32" fmla="*/ 671 w 1858"/>
                  <a:gd name="T33" fmla="*/ 656 h 1463"/>
                  <a:gd name="T34" fmla="*/ 591 w 1858"/>
                  <a:gd name="T35" fmla="*/ 547 h 1463"/>
                  <a:gd name="T36" fmla="*/ 599 w 1858"/>
                  <a:gd name="T37" fmla="*/ 503 h 1463"/>
                  <a:gd name="T38" fmla="*/ 474 w 1858"/>
                  <a:gd name="T39" fmla="*/ 378 h 1463"/>
                  <a:gd name="T40" fmla="*/ 408 w 1858"/>
                  <a:gd name="T41" fmla="*/ 397 h 1463"/>
                  <a:gd name="T42" fmla="*/ 410 w 1858"/>
                  <a:gd name="T43" fmla="*/ 378 h 1463"/>
                  <a:gd name="T44" fmla="*/ 386 w 1858"/>
                  <a:gd name="T45" fmla="*/ 306 h 1463"/>
                  <a:gd name="T46" fmla="*/ 193 w 1858"/>
                  <a:gd name="T47" fmla="*/ 306 h 1463"/>
                  <a:gd name="T48" fmla="*/ 193 w 1858"/>
                  <a:gd name="T49" fmla="*/ 306 h 1463"/>
                  <a:gd name="T50" fmla="*/ 0 w 1858"/>
                  <a:gd name="T51" fmla="*/ 306 h 1463"/>
                  <a:gd name="T52" fmla="*/ 0 w 1858"/>
                  <a:gd name="T53" fmla="*/ 1462 h 1463"/>
                  <a:gd name="T54" fmla="*/ 991 w 1858"/>
                  <a:gd name="T55" fmla="*/ 1463 h 1463"/>
                  <a:gd name="T56" fmla="*/ 991 w 1858"/>
                  <a:gd name="T57" fmla="*/ 1462 h 1463"/>
                  <a:gd name="T58" fmla="*/ 1269 w 1858"/>
                  <a:gd name="T59" fmla="*/ 1462 h 1463"/>
                  <a:gd name="T60" fmla="*/ 1270 w 1858"/>
                  <a:gd name="T61" fmla="*/ 1450 h 1463"/>
                  <a:gd name="T62" fmla="*/ 1248 w 1858"/>
                  <a:gd name="T63" fmla="*/ 1383 h 1463"/>
                  <a:gd name="T64" fmla="*/ 1270 w 1858"/>
                  <a:gd name="T65" fmla="*/ 1316 h 1463"/>
                  <a:gd name="T66" fmla="*/ 1234 w 1858"/>
                  <a:gd name="T67" fmla="*/ 1233 h 1463"/>
                  <a:gd name="T68" fmla="*/ 1432 w 1858"/>
                  <a:gd name="T69" fmla="*/ 1177 h 1463"/>
                  <a:gd name="T70" fmla="*/ 1805 w 1858"/>
                  <a:gd name="T71" fmla="*/ 866 h 1463"/>
                  <a:gd name="T72" fmla="*/ 1775 w 1858"/>
                  <a:gd name="T73" fmla="*/ 431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58" h="1463">
                    <a:moveTo>
                      <a:pt x="1775" y="431"/>
                    </a:moveTo>
                    <a:cubicBezTo>
                      <a:pt x="1714" y="292"/>
                      <a:pt x="1605" y="143"/>
                      <a:pt x="1462" y="0"/>
                    </a:cubicBezTo>
                    <a:cubicBezTo>
                      <a:pt x="1383" y="79"/>
                      <a:pt x="1383" y="79"/>
                      <a:pt x="1383" y="79"/>
                    </a:cubicBezTo>
                    <a:cubicBezTo>
                      <a:pt x="1517" y="212"/>
                      <a:pt x="1617" y="350"/>
                      <a:pt x="1673" y="476"/>
                    </a:cubicBezTo>
                    <a:cubicBezTo>
                      <a:pt x="1733" y="609"/>
                      <a:pt x="1742" y="726"/>
                      <a:pt x="1702" y="823"/>
                    </a:cubicBezTo>
                    <a:cubicBezTo>
                      <a:pt x="1658" y="928"/>
                      <a:pt x="1554" y="1012"/>
                      <a:pt x="1393" y="1072"/>
                    </a:cubicBezTo>
                    <a:cubicBezTo>
                      <a:pt x="1311" y="1102"/>
                      <a:pt x="1216" y="1126"/>
                      <a:pt x="1108" y="1143"/>
                    </a:cubicBezTo>
                    <a:cubicBezTo>
                      <a:pt x="1095" y="1121"/>
                      <a:pt x="1075" y="1103"/>
                      <a:pt x="1050" y="1095"/>
                    </a:cubicBezTo>
                    <a:cubicBezTo>
                      <a:pt x="1059" y="1083"/>
                      <a:pt x="1064" y="1068"/>
                      <a:pt x="1064" y="1052"/>
                    </a:cubicBezTo>
                    <a:cubicBezTo>
                      <a:pt x="1064" y="1014"/>
                      <a:pt x="1037" y="983"/>
                      <a:pt x="1001" y="976"/>
                    </a:cubicBezTo>
                    <a:cubicBezTo>
                      <a:pt x="1003" y="966"/>
                      <a:pt x="1005" y="955"/>
                      <a:pt x="1005" y="943"/>
                    </a:cubicBezTo>
                    <a:cubicBezTo>
                      <a:pt x="1005" y="869"/>
                      <a:pt x="945" y="809"/>
                      <a:pt x="870" y="809"/>
                    </a:cubicBezTo>
                    <a:cubicBezTo>
                      <a:pt x="849" y="809"/>
                      <a:pt x="828" y="814"/>
                      <a:pt x="809" y="824"/>
                    </a:cubicBezTo>
                    <a:cubicBezTo>
                      <a:pt x="816" y="809"/>
                      <a:pt x="819" y="793"/>
                      <a:pt x="819" y="777"/>
                    </a:cubicBezTo>
                    <a:cubicBezTo>
                      <a:pt x="819" y="710"/>
                      <a:pt x="765" y="656"/>
                      <a:pt x="698" y="656"/>
                    </a:cubicBezTo>
                    <a:cubicBezTo>
                      <a:pt x="689" y="656"/>
                      <a:pt x="679" y="657"/>
                      <a:pt x="671" y="659"/>
                    </a:cubicBezTo>
                    <a:cubicBezTo>
                      <a:pt x="671" y="658"/>
                      <a:pt x="671" y="657"/>
                      <a:pt x="671" y="656"/>
                    </a:cubicBezTo>
                    <a:cubicBezTo>
                      <a:pt x="671" y="605"/>
                      <a:pt x="637" y="561"/>
                      <a:pt x="591" y="547"/>
                    </a:cubicBezTo>
                    <a:cubicBezTo>
                      <a:pt x="596" y="533"/>
                      <a:pt x="599" y="518"/>
                      <a:pt x="599" y="503"/>
                    </a:cubicBezTo>
                    <a:cubicBezTo>
                      <a:pt x="599" y="434"/>
                      <a:pt x="543" y="378"/>
                      <a:pt x="474" y="378"/>
                    </a:cubicBezTo>
                    <a:cubicBezTo>
                      <a:pt x="450" y="378"/>
                      <a:pt x="427" y="385"/>
                      <a:pt x="408" y="397"/>
                    </a:cubicBezTo>
                    <a:cubicBezTo>
                      <a:pt x="409" y="390"/>
                      <a:pt x="410" y="384"/>
                      <a:pt x="410" y="378"/>
                    </a:cubicBezTo>
                    <a:cubicBezTo>
                      <a:pt x="410" y="351"/>
                      <a:pt x="401" y="326"/>
                      <a:pt x="386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1462"/>
                      <a:pt x="0" y="1462"/>
                      <a:pt x="0" y="1462"/>
                    </a:cubicBezTo>
                    <a:cubicBezTo>
                      <a:pt x="991" y="1463"/>
                      <a:pt x="991" y="1463"/>
                      <a:pt x="991" y="1463"/>
                    </a:cubicBezTo>
                    <a:cubicBezTo>
                      <a:pt x="991" y="1462"/>
                      <a:pt x="991" y="1462"/>
                      <a:pt x="991" y="1462"/>
                    </a:cubicBezTo>
                    <a:cubicBezTo>
                      <a:pt x="1269" y="1462"/>
                      <a:pt x="1269" y="1462"/>
                      <a:pt x="1269" y="1462"/>
                    </a:cubicBezTo>
                    <a:cubicBezTo>
                      <a:pt x="1270" y="1458"/>
                      <a:pt x="1270" y="1454"/>
                      <a:pt x="1270" y="1450"/>
                    </a:cubicBezTo>
                    <a:cubicBezTo>
                      <a:pt x="1270" y="1425"/>
                      <a:pt x="1262" y="1402"/>
                      <a:pt x="1248" y="1383"/>
                    </a:cubicBezTo>
                    <a:cubicBezTo>
                      <a:pt x="1262" y="1365"/>
                      <a:pt x="1270" y="1341"/>
                      <a:pt x="1270" y="1316"/>
                    </a:cubicBezTo>
                    <a:cubicBezTo>
                      <a:pt x="1270" y="1283"/>
                      <a:pt x="1256" y="1254"/>
                      <a:pt x="1234" y="1233"/>
                    </a:cubicBezTo>
                    <a:cubicBezTo>
                      <a:pt x="1306" y="1218"/>
                      <a:pt x="1372" y="1199"/>
                      <a:pt x="1432" y="1177"/>
                    </a:cubicBezTo>
                    <a:cubicBezTo>
                      <a:pt x="1623" y="1106"/>
                      <a:pt x="1749" y="1001"/>
                      <a:pt x="1805" y="866"/>
                    </a:cubicBezTo>
                    <a:cubicBezTo>
                      <a:pt x="1858" y="739"/>
                      <a:pt x="1848" y="593"/>
                      <a:pt x="1775" y="4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ṧļiḓé">
                <a:extLst>
                  <a:ext uri="{FF2B5EF4-FFF2-40B4-BE49-F238E27FC236}">
                    <a16:creationId xmlns:a16="http://schemas.microsoft.com/office/drawing/2014/main" xmlns="" id="{ADA04314-24B7-4668-9B5F-938BB1100F72}"/>
                  </a:ext>
                </a:extLst>
              </p:cNvPr>
              <p:cNvSpPr/>
              <p:nvPr/>
            </p:nvSpPr>
            <p:spPr bwMode="auto">
              <a:xfrm>
                <a:off x="1591" y="1052"/>
                <a:ext cx="4344" cy="3424"/>
              </a:xfrm>
              <a:custGeom>
                <a:avLst/>
                <a:gdLst>
                  <a:gd name="T0" fmla="*/ 1756 w 1836"/>
                  <a:gd name="T1" fmla="*/ 424 h 1448"/>
                  <a:gd name="T2" fmla="*/ 1447 w 1836"/>
                  <a:gd name="T3" fmla="*/ 0 h 1448"/>
                  <a:gd name="T4" fmla="*/ 1398 w 1836"/>
                  <a:gd name="T5" fmla="*/ 49 h 1448"/>
                  <a:gd name="T6" fmla="*/ 1693 w 1836"/>
                  <a:gd name="T7" fmla="*/ 452 h 1448"/>
                  <a:gd name="T8" fmla="*/ 1722 w 1836"/>
                  <a:gd name="T9" fmla="*/ 816 h 1448"/>
                  <a:gd name="T10" fmla="*/ 981 w 1836"/>
                  <a:gd name="T11" fmla="*/ 1166 h 1448"/>
                  <a:gd name="T12" fmla="*/ 836 w 1836"/>
                  <a:gd name="T13" fmla="*/ 1023 h 1448"/>
                  <a:gd name="T14" fmla="*/ 755 w 1836"/>
                  <a:gd name="T15" fmla="*/ 1048 h 1448"/>
                  <a:gd name="T16" fmla="*/ 706 w 1836"/>
                  <a:gd name="T17" fmla="*/ 1026 h 1448"/>
                  <a:gd name="T18" fmla="*/ 711 w 1836"/>
                  <a:gd name="T19" fmla="*/ 978 h 1448"/>
                  <a:gd name="T20" fmla="*/ 505 w 1836"/>
                  <a:gd name="T21" fmla="*/ 772 h 1448"/>
                  <a:gd name="T22" fmla="*/ 446 w 1836"/>
                  <a:gd name="T23" fmla="*/ 780 h 1448"/>
                  <a:gd name="T24" fmla="*/ 318 w 1836"/>
                  <a:gd name="T25" fmla="*/ 669 h 1448"/>
                  <a:gd name="T26" fmla="*/ 135 w 1836"/>
                  <a:gd name="T27" fmla="*/ 497 h 1448"/>
                  <a:gd name="T28" fmla="*/ 0 w 1836"/>
                  <a:gd name="T29" fmla="*/ 557 h 1448"/>
                  <a:gd name="T30" fmla="*/ 0 w 1836"/>
                  <a:gd name="T31" fmla="*/ 1026 h 1448"/>
                  <a:gd name="T32" fmla="*/ 0 w 1836"/>
                  <a:gd name="T33" fmla="*/ 1026 h 1448"/>
                  <a:gd name="T34" fmla="*/ 0 w 1836"/>
                  <a:gd name="T35" fmla="*/ 1448 h 1448"/>
                  <a:gd name="T36" fmla="*/ 1113 w 1836"/>
                  <a:gd name="T37" fmla="*/ 1448 h 1448"/>
                  <a:gd name="T38" fmla="*/ 1126 w 1836"/>
                  <a:gd name="T39" fmla="*/ 1378 h 1448"/>
                  <a:gd name="T40" fmla="*/ 1054 w 1836"/>
                  <a:gd name="T41" fmla="*/ 1227 h 1448"/>
                  <a:gd name="T42" fmla="*/ 1424 w 1836"/>
                  <a:gd name="T43" fmla="*/ 1142 h 1448"/>
                  <a:gd name="T44" fmla="*/ 1786 w 1836"/>
                  <a:gd name="T45" fmla="*/ 843 h 1448"/>
                  <a:gd name="T46" fmla="*/ 1756 w 1836"/>
                  <a:gd name="T47" fmla="*/ 424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6" h="1448">
                    <a:moveTo>
                      <a:pt x="1756" y="424"/>
                    </a:moveTo>
                    <a:cubicBezTo>
                      <a:pt x="1695" y="288"/>
                      <a:pt x="1589" y="141"/>
                      <a:pt x="1447" y="0"/>
                    </a:cubicBezTo>
                    <a:cubicBezTo>
                      <a:pt x="1398" y="49"/>
                      <a:pt x="1398" y="49"/>
                      <a:pt x="1398" y="49"/>
                    </a:cubicBezTo>
                    <a:cubicBezTo>
                      <a:pt x="1534" y="184"/>
                      <a:pt x="1635" y="324"/>
                      <a:pt x="1693" y="452"/>
                    </a:cubicBezTo>
                    <a:cubicBezTo>
                      <a:pt x="1754" y="591"/>
                      <a:pt x="1764" y="713"/>
                      <a:pt x="1722" y="816"/>
                    </a:cubicBezTo>
                    <a:cubicBezTo>
                      <a:pt x="1644" y="1004"/>
                      <a:pt x="1390" y="1123"/>
                      <a:pt x="981" y="1166"/>
                    </a:cubicBezTo>
                    <a:cubicBezTo>
                      <a:pt x="980" y="1087"/>
                      <a:pt x="916" y="1023"/>
                      <a:pt x="836" y="1023"/>
                    </a:cubicBezTo>
                    <a:cubicBezTo>
                      <a:pt x="806" y="1023"/>
                      <a:pt x="778" y="1032"/>
                      <a:pt x="755" y="1048"/>
                    </a:cubicBezTo>
                    <a:cubicBezTo>
                      <a:pt x="741" y="1038"/>
                      <a:pt x="724" y="1030"/>
                      <a:pt x="706" y="1026"/>
                    </a:cubicBezTo>
                    <a:cubicBezTo>
                      <a:pt x="709" y="1011"/>
                      <a:pt x="711" y="995"/>
                      <a:pt x="711" y="978"/>
                    </a:cubicBezTo>
                    <a:cubicBezTo>
                      <a:pt x="711" y="864"/>
                      <a:pt x="619" y="772"/>
                      <a:pt x="505" y="772"/>
                    </a:cubicBezTo>
                    <a:cubicBezTo>
                      <a:pt x="485" y="772"/>
                      <a:pt x="465" y="775"/>
                      <a:pt x="446" y="780"/>
                    </a:cubicBezTo>
                    <a:cubicBezTo>
                      <a:pt x="423" y="725"/>
                      <a:pt x="376" y="684"/>
                      <a:pt x="318" y="669"/>
                    </a:cubicBezTo>
                    <a:cubicBezTo>
                      <a:pt x="311" y="573"/>
                      <a:pt x="232" y="497"/>
                      <a:pt x="135" y="497"/>
                    </a:cubicBezTo>
                    <a:cubicBezTo>
                      <a:pt x="81" y="497"/>
                      <a:pt x="33" y="520"/>
                      <a:pt x="0" y="557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448"/>
                      <a:pt x="0" y="1448"/>
                      <a:pt x="0" y="1448"/>
                    </a:cubicBezTo>
                    <a:cubicBezTo>
                      <a:pt x="1113" y="1448"/>
                      <a:pt x="1113" y="1448"/>
                      <a:pt x="1113" y="1448"/>
                    </a:cubicBezTo>
                    <a:cubicBezTo>
                      <a:pt x="1121" y="1426"/>
                      <a:pt x="1126" y="1403"/>
                      <a:pt x="1126" y="1378"/>
                    </a:cubicBezTo>
                    <a:cubicBezTo>
                      <a:pt x="1126" y="1317"/>
                      <a:pt x="1098" y="1263"/>
                      <a:pt x="1054" y="1227"/>
                    </a:cubicBezTo>
                    <a:cubicBezTo>
                      <a:pt x="1197" y="1209"/>
                      <a:pt x="1321" y="1180"/>
                      <a:pt x="1424" y="1142"/>
                    </a:cubicBezTo>
                    <a:cubicBezTo>
                      <a:pt x="1610" y="1073"/>
                      <a:pt x="1732" y="972"/>
                      <a:pt x="1786" y="843"/>
                    </a:cubicBezTo>
                    <a:cubicBezTo>
                      <a:pt x="1836" y="722"/>
                      <a:pt x="1826" y="581"/>
                      <a:pt x="1756" y="42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ṡliďê">
                <a:extLst>
                  <a:ext uri="{FF2B5EF4-FFF2-40B4-BE49-F238E27FC236}">
                    <a16:creationId xmlns:a16="http://schemas.microsoft.com/office/drawing/2014/main" xmlns="" id="{3D72159A-31E1-41E3-8765-43BF95C9AF23}"/>
                  </a:ext>
                </a:extLst>
              </p:cNvPr>
              <p:cNvSpPr/>
              <p:nvPr/>
            </p:nvSpPr>
            <p:spPr bwMode="auto">
              <a:xfrm>
                <a:off x="1605" y="1064"/>
                <a:ext cx="4406" cy="3426"/>
              </a:xfrm>
              <a:custGeom>
                <a:avLst/>
                <a:gdLst>
                  <a:gd name="T0" fmla="*/ 1429 w 1862"/>
                  <a:gd name="T1" fmla="*/ 0 h 1449"/>
                  <a:gd name="T2" fmla="*/ 1400 w 1862"/>
                  <a:gd name="T3" fmla="*/ 30 h 1449"/>
                  <a:gd name="T4" fmla="*/ 1733 w 1862"/>
                  <a:gd name="T5" fmla="*/ 809 h 1449"/>
                  <a:gd name="T6" fmla="*/ 653 w 1862"/>
                  <a:gd name="T7" fmla="*/ 1195 h 1449"/>
                  <a:gd name="T8" fmla="*/ 653 w 1862"/>
                  <a:gd name="T9" fmla="*/ 1187 h 1449"/>
                  <a:gd name="T10" fmla="*/ 526 w 1862"/>
                  <a:gd name="T11" fmla="*/ 1062 h 1449"/>
                  <a:gd name="T12" fmla="*/ 465 w 1862"/>
                  <a:gd name="T13" fmla="*/ 1078 h 1449"/>
                  <a:gd name="T14" fmla="*/ 361 w 1862"/>
                  <a:gd name="T15" fmla="*/ 1018 h 1449"/>
                  <a:gd name="T16" fmla="*/ 361 w 1862"/>
                  <a:gd name="T17" fmla="*/ 1017 h 1449"/>
                  <a:gd name="T18" fmla="*/ 232 w 1862"/>
                  <a:gd name="T19" fmla="*/ 891 h 1449"/>
                  <a:gd name="T20" fmla="*/ 116 w 1862"/>
                  <a:gd name="T21" fmla="*/ 968 h 1449"/>
                  <a:gd name="T22" fmla="*/ 79 w 1862"/>
                  <a:gd name="T23" fmla="*/ 962 h 1449"/>
                  <a:gd name="T24" fmla="*/ 0 w 1862"/>
                  <a:gd name="T25" fmla="*/ 998 h 1449"/>
                  <a:gd name="T26" fmla="*/ 4 w 1862"/>
                  <a:gd name="T27" fmla="*/ 1449 h 1449"/>
                  <a:gd name="T28" fmla="*/ 773 w 1862"/>
                  <a:gd name="T29" fmla="*/ 1443 h 1449"/>
                  <a:gd name="T30" fmla="*/ 822 w 1862"/>
                  <a:gd name="T31" fmla="*/ 1339 h 1449"/>
                  <a:gd name="T32" fmla="*/ 768 w 1862"/>
                  <a:gd name="T33" fmla="*/ 1233 h 1449"/>
                  <a:gd name="T34" fmla="*/ 1421 w 1862"/>
                  <a:gd name="T35" fmla="*/ 1120 h 1449"/>
                  <a:gd name="T36" fmla="*/ 1772 w 1862"/>
                  <a:gd name="T37" fmla="*/ 825 h 1449"/>
                  <a:gd name="T38" fmla="*/ 1429 w 1862"/>
                  <a:gd name="T39" fmla="*/ 0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2" h="1449">
                    <a:moveTo>
                      <a:pt x="1429" y="0"/>
                    </a:moveTo>
                    <a:cubicBezTo>
                      <a:pt x="1400" y="30"/>
                      <a:pt x="1400" y="30"/>
                      <a:pt x="1400" y="30"/>
                    </a:cubicBezTo>
                    <a:cubicBezTo>
                      <a:pt x="1694" y="320"/>
                      <a:pt x="1816" y="604"/>
                      <a:pt x="1733" y="809"/>
                    </a:cubicBezTo>
                    <a:cubicBezTo>
                      <a:pt x="1636" y="1050"/>
                      <a:pt x="1263" y="1183"/>
                      <a:pt x="653" y="1195"/>
                    </a:cubicBezTo>
                    <a:cubicBezTo>
                      <a:pt x="653" y="1192"/>
                      <a:pt x="653" y="1190"/>
                      <a:pt x="653" y="1187"/>
                    </a:cubicBezTo>
                    <a:cubicBezTo>
                      <a:pt x="653" y="1117"/>
                      <a:pt x="596" y="1061"/>
                      <a:pt x="526" y="1062"/>
                    </a:cubicBezTo>
                    <a:cubicBezTo>
                      <a:pt x="504" y="1062"/>
                      <a:pt x="483" y="1068"/>
                      <a:pt x="465" y="1078"/>
                    </a:cubicBezTo>
                    <a:cubicBezTo>
                      <a:pt x="442" y="1044"/>
                      <a:pt x="404" y="1021"/>
                      <a:pt x="361" y="1018"/>
                    </a:cubicBezTo>
                    <a:cubicBezTo>
                      <a:pt x="361" y="1017"/>
                      <a:pt x="361" y="1017"/>
                      <a:pt x="361" y="1017"/>
                    </a:cubicBezTo>
                    <a:cubicBezTo>
                      <a:pt x="360" y="947"/>
                      <a:pt x="303" y="890"/>
                      <a:pt x="232" y="891"/>
                    </a:cubicBezTo>
                    <a:cubicBezTo>
                      <a:pt x="180" y="891"/>
                      <a:pt x="136" y="923"/>
                      <a:pt x="116" y="968"/>
                    </a:cubicBezTo>
                    <a:cubicBezTo>
                      <a:pt x="105" y="964"/>
                      <a:pt x="92" y="961"/>
                      <a:pt x="79" y="962"/>
                    </a:cubicBezTo>
                    <a:cubicBezTo>
                      <a:pt x="47" y="962"/>
                      <a:pt x="19" y="976"/>
                      <a:pt x="0" y="998"/>
                    </a:cubicBezTo>
                    <a:cubicBezTo>
                      <a:pt x="4" y="1449"/>
                      <a:pt x="4" y="1449"/>
                      <a:pt x="4" y="1449"/>
                    </a:cubicBezTo>
                    <a:cubicBezTo>
                      <a:pt x="773" y="1443"/>
                      <a:pt x="773" y="1443"/>
                      <a:pt x="773" y="1443"/>
                    </a:cubicBezTo>
                    <a:cubicBezTo>
                      <a:pt x="803" y="1418"/>
                      <a:pt x="822" y="1381"/>
                      <a:pt x="822" y="1339"/>
                    </a:cubicBezTo>
                    <a:cubicBezTo>
                      <a:pt x="822" y="1296"/>
                      <a:pt x="801" y="1257"/>
                      <a:pt x="768" y="1233"/>
                    </a:cubicBezTo>
                    <a:cubicBezTo>
                      <a:pt x="1037" y="1221"/>
                      <a:pt x="1255" y="1183"/>
                      <a:pt x="1421" y="1120"/>
                    </a:cubicBezTo>
                    <a:cubicBezTo>
                      <a:pt x="1603" y="1051"/>
                      <a:pt x="1721" y="952"/>
                      <a:pt x="1772" y="825"/>
                    </a:cubicBezTo>
                    <a:cubicBezTo>
                      <a:pt x="1862" y="603"/>
                      <a:pt x="1737" y="302"/>
                      <a:pt x="1429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ṧḷïḋê">
                <a:extLst>
                  <a:ext uri="{FF2B5EF4-FFF2-40B4-BE49-F238E27FC236}">
                    <a16:creationId xmlns:a16="http://schemas.microsoft.com/office/drawing/2014/main" xmlns="" id="{997C5F1C-9CD4-4317-B8C9-BEBC5E5A6346}"/>
                  </a:ext>
                </a:extLst>
              </p:cNvPr>
              <p:cNvSpPr/>
              <p:nvPr/>
            </p:nvSpPr>
            <p:spPr bwMode="auto">
              <a:xfrm>
                <a:off x="4650" y="882"/>
                <a:ext cx="533" cy="449"/>
              </a:xfrm>
              <a:custGeom>
                <a:avLst/>
                <a:gdLst>
                  <a:gd name="T0" fmla="*/ 0 w 225"/>
                  <a:gd name="T1" fmla="*/ 34 h 190"/>
                  <a:gd name="T2" fmla="*/ 65 w 225"/>
                  <a:gd name="T3" fmla="*/ 153 h 190"/>
                  <a:gd name="T4" fmla="*/ 225 w 225"/>
                  <a:gd name="T5" fmla="*/ 190 h 190"/>
                  <a:gd name="T6" fmla="*/ 34 w 225"/>
                  <a:gd name="T7" fmla="*/ 0 h 190"/>
                  <a:gd name="T8" fmla="*/ 0 w 225"/>
                  <a:gd name="T9" fmla="*/ 3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90">
                    <a:moveTo>
                      <a:pt x="0" y="34"/>
                    </a:moveTo>
                    <a:cubicBezTo>
                      <a:pt x="0" y="34"/>
                      <a:pt x="4" y="124"/>
                      <a:pt x="65" y="153"/>
                    </a:cubicBezTo>
                    <a:cubicBezTo>
                      <a:pt x="127" y="183"/>
                      <a:pt x="225" y="190"/>
                      <a:pt x="225" y="19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ŝlîḋe">
                <a:extLst>
                  <a:ext uri="{FF2B5EF4-FFF2-40B4-BE49-F238E27FC236}">
                    <a16:creationId xmlns:a16="http://schemas.microsoft.com/office/drawing/2014/main" xmlns="" id="{3164F4D1-2957-4538-ABC5-A4068B92BDFC}"/>
                  </a:ext>
                </a:extLst>
              </p:cNvPr>
              <p:cNvSpPr/>
              <p:nvPr/>
            </p:nvSpPr>
            <p:spPr bwMode="auto">
              <a:xfrm>
                <a:off x="4681" y="882"/>
                <a:ext cx="336" cy="286"/>
              </a:xfrm>
              <a:custGeom>
                <a:avLst/>
                <a:gdLst>
                  <a:gd name="T0" fmla="*/ 0 w 142"/>
                  <a:gd name="T1" fmla="*/ 22 h 121"/>
                  <a:gd name="T2" fmla="*/ 41 w 142"/>
                  <a:gd name="T3" fmla="*/ 98 h 121"/>
                  <a:gd name="T4" fmla="*/ 142 w 142"/>
                  <a:gd name="T5" fmla="*/ 121 h 121"/>
                  <a:gd name="T6" fmla="*/ 21 w 142"/>
                  <a:gd name="T7" fmla="*/ 0 h 121"/>
                  <a:gd name="T8" fmla="*/ 0 w 142"/>
                  <a:gd name="T9" fmla="*/ 2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21">
                    <a:moveTo>
                      <a:pt x="0" y="22"/>
                    </a:moveTo>
                    <a:cubicBezTo>
                      <a:pt x="0" y="22"/>
                      <a:pt x="2" y="79"/>
                      <a:pt x="41" y="98"/>
                    </a:cubicBezTo>
                    <a:cubicBezTo>
                      <a:pt x="80" y="117"/>
                      <a:pt x="142" y="121"/>
                      <a:pt x="142" y="121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ṧliḓé">
                <a:extLst>
                  <a:ext uri="{FF2B5EF4-FFF2-40B4-BE49-F238E27FC236}">
                    <a16:creationId xmlns:a16="http://schemas.microsoft.com/office/drawing/2014/main" xmlns="" id="{049F4C66-C938-4511-8C55-A7933F1974DA}"/>
                  </a:ext>
                </a:extLst>
              </p:cNvPr>
              <p:cNvSpPr/>
              <p:nvPr/>
            </p:nvSpPr>
            <p:spPr bwMode="auto">
              <a:xfrm>
                <a:off x="4731" y="801"/>
                <a:ext cx="452" cy="530"/>
              </a:xfrm>
              <a:custGeom>
                <a:avLst/>
                <a:gdLst>
                  <a:gd name="T0" fmla="*/ 34 w 191"/>
                  <a:gd name="T1" fmla="*/ 0 h 224"/>
                  <a:gd name="T2" fmla="*/ 153 w 191"/>
                  <a:gd name="T3" fmla="*/ 65 h 224"/>
                  <a:gd name="T4" fmla="*/ 191 w 191"/>
                  <a:gd name="T5" fmla="*/ 224 h 224"/>
                  <a:gd name="T6" fmla="*/ 0 w 191"/>
                  <a:gd name="T7" fmla="*/ 34 h 224"/>
                  <a:gd name="T8" fmla="*/ 34 w 191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24">
                    <a:moveTo>
                      <a:pt x="34" y="0"/>
                    </a:moveTo>
                    <a:cubicBezTo>
                      <a:pt x="34" y="0"/>
                      <a:pt x="124" y="3"/>
                      <a:pt x="153" y="65"/>
                    </a:cubicBezTo>
                    <a:cubicBezTo>
                      <a:pt x="183" y="126"/>
                      <a:pt x="191" y="224"/>
                      <a:pt x="191" y="22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1ïdé">
                <a:extLst>
                  <a:ext uri="{FF2B5EF4-FFF2-40B4-BE49-F238E27FC236}">
                    <a16:creationId xmlns:a16="http://schemas.microsoft.com/office/drawing/2014/main" xmlns="" id="{DC1C6EA6-E176-4042-A794-3D1696DA76A4}"/>
                  </a:ext>
                </a:extLst>
              </p:cNvPr>
              <p:cNvSpPr/>
              <p:nvPr/>
            </p:nvSpPr>
            <p:spPr bwMode="auto">
              <a:xfrm>
                <a:off x="4731" y="830"/>
                <a:ext cx="286" cy="338"/>
              </a:xfrm>
              <a:custGeom>
                <a:avLst/>
                <a:gdLst>
                  <a:gd name="T0" fmla="*/ 22 w 121"/>
                  <a:gd name="T1" fmla="*/ 0 h 143"/>
                  <a:gd name="T2" fmla="*/ 98 w 121"/>
                  <a:gd name="T3" fmla="*/ 42 h 143"/>
                  <a:gd name="T4" fmla="*/ 121 w 121"/>
                  <a:gd name="T5" fmla="*/ 143 h 143"/>
                  <a:gd name="T6" fmla="*/ 0 w 121"/>
                  <a:gd name="T7" fmla="*/ 22 h 143"/>
                  <a:gd name="T8" fmla="*/ 22 w 121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43">
                    <a:moveTo>
                      <a:pt x="22" y="0"/>
                    </a:moveTo>
                    <a:cubicBezTo>
                      <a:pt x="22" y="0"/>
                      <a:pt x="79" y="3"/>
                      <a:pt x="98" y="42"/>
                    </a:cubicBezTo>
                    <a:cubicBezTo>
                      <a:pt x="117" y="81"/>
                      <a:pt x="121" y="143"/>
                      <a:pt x="121" y="143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śḷíḓè">
                <a:extLst>
                  <a:ext uri="{FF2B5EF4-FFF2-40B4-BE49-F238E27FC236}">
                    <a16:creationId xmlns:a16="http://schemas.microsoft.com/office/drawing/2014/main" xmlns="" id="{3AF66E2E-7982-42B5-8965-128C4B9E40A1}"/>
                  </a:ext>
                </a:extLst>
              </p:cNvPr>
              <p:cNvSpPr/>
              <p:nvPr/>
            </p:nvSpPr>
            <p:spPr bwMode="auto">
              <a:xfrm>
                <a:off x="2746" y="-1124"/>
                <a:ext cx="1895" cy="1914"/>
              </a:xfrm>
              <a:custGeom>
                <a:avLst/>
                <a:gdLst>
                  <a:gd name="T0" fmla="*/ 789 w 801"/>
                  <a:gd name="T1" fmla="*/ 809 h 809"/>
                  <a:gd name="T2" fmla="*/ 785 w 801"/>
                  <a:gd name="T3" fmla="*/ 808 h 809"/>
                  <a:gd name="T4" fmla="*/ 775 w 801"/>
                  <a:gd name="T5" fmla="*/ 805 h 809"/>
                  <a:gd name="T6" fmla="*/ 739 w 801"/>
                  <a:gd name="T7" fmla="*/ 791 h 809"/>
                  <a:gd name="T8" fmla="*/ 686 w 801"/>
                  <a:gd name="T9" fmla="*/ 766 h 809"/>
                  <a:gd name="T10" fmla="*/ 623 w 801"/>
                  <a:gd name="T11" fmla="*/ 729 h 809"/>
                  <a:gd name="T12" fmla="*/ 588 w 801"/>
                  <a:gd name="T13" fmla="*/ 706 h 809"/>
                  <a:gd name="T14" fmla="*/ 553 w 801"/>
                  <a:gd name="T15" fmla="*/ 679 h 809"/>
                  <a:gd name="T16" fmla="*/ 482 w 801"/>
                  <a:gd name="T17" fmla="*/ 617 h 809"/>
                  <a:gd name="T18" fmla="*/ 450 w 801"/>
                  <a:gd name="T19" fmla="*/ 580 h 809"/>
                  <a:gd name="T20" fmla="*/ 418 w 801"/>
                  <a:gd name="T21" fmla="*/ 539 h 809"/>
                  <a:gd name="T22" fmla="*/ 354 w 801"/>
                  <a:gd name="T23" fmla="*/ 457 h 809"/>
                  <a:gd name="T24" fmla="*/ 287 w 801"/>
                  <a:gd name="T25" fmla="*/ 377 h 809"/>
                  <a:gd name="T26" fmla="*/ 223 w 801"/>
                  <a:gd name="T27" fmla="*/ 299 h 809"/>
                  <a:gd name="T28" fmla="*/ 164 w 801"/>
                  <a:gd name="T29" fmla="*/ 225 h 809"/>
                  <a:gd name="T30" fmla="*/ 137 w 801"/>
                  <a:gd name="T31" fmla="*/ 190 h 809"/>
                  <a:gd name="T32" fmla="*/ 112 w 801"/>
                  <a:gd name="T33" fmla="*/ 158 h 809"/>
                  <a:gd name="T34" fmla="*/ 68 w 801"/>
                  <a:gd name="T35" fmla="*/ 101 h 809"/>
                  <a:gd name="T36" fmla="*/ 50 w 801"/>
                  <a:gd name="T37" fmla="*/ 77 h 809"/>
                  <a:gd name="T38" fmla="*/ 35 w 801"/>
                  <a:gd name="T39" fmla="*/ 57 h 809"/>
                  <a:gd name="T40" fmla="*/ 14 w 801"/>
                  <a:gd name="T41" fmla="*/ 28 h 809"/>
                  <a:gd name="T42" fmla="*/ 6 w 801"/>
                  <a:gd name="T43" fmla="*/ 18 h 809"/>
                  <a:gd name="T44" fmla="*/ 6 w 801"/>
                  <a:gd name="T45" fmla="*/ 5 h 809"/>
                  <a:gd name="T46" fmla="*/ 19 w 801"/>
                  <a:gd name="T47" fmla="*/ 6 h 809"/>
                  <a:gd name="T48" fmla="*/ 29 w 801"/>
                  <a:gd name="T49" fmla="*/ 13 h 809"/>
                  <a:gd name="T50" fmla="*/ 57 w 801"/>
                  <a:gd name="T51" fmla="*/ 35 h 809"/>
                  <a:gd name="T52" fmla="*/ 78 w 801"/>
                  <a:gd name="T53" fmla="*/ 50 h 809"/>
                  <a:gd name="T54" fmla="*/ 101 w 801"/>
                  <a:gd name="T55" fmla="*/ 69 h 809"/>
                  <a:gd name="T56" fmla="*/ 158 w 801"/>
                  <a:gd name="T57" fmla="*/ 113 h 809"/>
                  <a:gd name="T58" fmla="*/ 190 w 801"/>
                  <a:gd name="T59" fmla="*/ 139 h 809"/>
                  <a:gd name="T60" fmla="*/ 224 w 801"/>
                  <a:gd name="T61" fmla="*/ 166 h 809"/>
                  <a:gd name="T62" fmla="*/ 297 w 801"/>
                  <a:gd name="T63" fmla="*/ 226 h 809"/>
                  <a:gd name="T64" fmla="*/ 375 w 801"/>
                  <a:gd name="T65" fmla="*/ 290 h 809"/>
                  <a:gd name="T66" fmla="*/ 454 w 801"/>
                  <a:gd name="T67" fmla="*/ 358 h 809"/>
                  <a:gd name="T68" fmla="*/ 536 w 801"/>
                  <a:gd name="T69" fmla="*/ 423 h 809"/>
                  <a:gd name="T70" fmla="*/ 576 w 801"/>
                  <a:gd name="T71" fmla="*/ 455 h 809"/>
                  <a:gd name="T72" fmla="*/ 613 w 801"/>
                  <a:gd name="T73" fmla="*/ 488 h 809"/>
                  <a:gd name="T74" fmla="*/ 674 w 801"/>
                  <a:gd name="T75" fmla="*/ 559 h 809"/>
                  <a:gd name="T76" fmla="*/ 700 w 801"/>
                  <a:gd name="T77" fmla="*/ 595 h 809"/>
                  <a:gd name="T78" fmla="*/ 723 w 801"/>
                  <a:gd name="T79" fmla="*/ 629 h 809"/>
                  <a:gd name="T80" fmla="*/ 760 w 801"/>
                  <a:gd name="T81" fmla="*/ 693 h 809"/>
                  <a:gd name="T82" fmla="*/ 784 w 801"/>
                  <a:gd name="T83" fmla="*/ 746 h 809"/>
                  <a:gd name="T84" fmla="*/ 797 w 801"/>
                  <a:gd name="T85" fmla="*/ 783 h 809"/>
                  <a:gd name="T86" fmla="*/ 800 w 801"/>
                  <a:gd name="T87" fmla="*/ 793 h 809"/>
                  <a:gd name="T88" fmla="*/ 801 w 801"/>
                  <a:gd name="T89" fmla="*/ 796 h 809"/>
                  <a:gd name="T90" fmla="*/ 789 w 801"/>
                  <a:gd name="T91" fmla="*/ 809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1" h="809">
                    <a:moveTo>
                      <a:pt x="789" y="809"/>
                    </a:moveTo>
                    <a:cubicBezTo>
                      <a:pt x="789" y="809"/>
                      <a:pt x="788" y="809"/>
                      <a:pt x="785" y="808"/>
                    </a:cubicBezTo>
                    <a:cubicBezTo>
                      <a:pt x="783" y="807"/>
                      <a:pt x="780" y="806"/>
                      <a:pt x="775" y="805"/>
                    </a:cubicBezTo>
                    <a:cubicBezTo>
                      <a:pt x="767" y="802"/>
                      <a:pt x="754" y="797"/>
                      <a:pt x="739" y="791"/>
                    </a:cubicBezTo>
                    <a:cubicBezTo>
                      <a:pt x="724" y="785"/>
                      <a:pt x="706" y="776"/>
                      <a:pt x="686" y="766"/>
                    </a:cubicBezTo>
                    <a:cubicBezTo>
                      <a:pt x="667" y="756"/>
                      <a:pt x="645" y="743"/>
                      <a:pt x="623" y="729"/>
                    </a:cubicBezTo>
                    <a:cubicBezTo>
                      <a:pt x="611" y="722"/>
                      <a:pt x="600" y="714"/>
                      <a:pt x="588" y="706"/>
                    </a:cubicBezTo>
                    <a:cubicBezTo>
                      <a:pt x="577" y="697"/>
                      <a:pt x="565" y="689"/>
                      <a:pt x="553" y="679"/>
                    </a:cubicBezTo>
                    <a:cubicBezTo>
                      <a:pt x="529" y="661"/>
                      <a:pt x="505" y="641"/>
                      <a:pt x="482" y="617"/>
                    </a:cubicBezTo>
                    <a:cubicBezTo>
                      <a:pt x="471" y="605"/>
                      <a:pt x="460" y="593"/>
                      <a:pt x="450" y="580"/>
                    </a:cubicBezTo>
                    <a:cubicBezTo>
                      <a:pt x="439" y="567"/>
                      <a:pt x="429" y="553"/>
                      <a:pt x="418" y="539"/>
                    </a:cubicBezTo>
                    <a:cubicBezTo>
                      <a:pt x="398" y="511"/>
                      <a:pt x="376" y="483"/>
                      <a:pt x="354" y="457"/>
                    </a:cubicBezTo>
                    <a:cubicBezTo>
                      <a:pt x="331" y="430"/>
                      <a:pt x="309" y="404"/>
                      <a:pt x="287" y="377"/>
                    </a:cubicBezTo>
                    <a:cubicBezTo>
                      <a:pt x="265" y="351"/>
                      <a:pt x="244" y="324"/>
                      <a:pt x="223" y="299"/>
                    </a:cubicBezTo>
                    <a:cubicBezTo>
                      <a:pt x="203" y="273"/>
                      <a:pt x="183" y="248"/>
                      <a:pt x="164" y="225"/>
                    </a:cubicBezTo>
                    <a:cubicBezTo>
                      <a:pt x="155" y="213"/>
                      <a:pt x="146" y="201"/>
                      <a:pt x="137" y="190"/>
                    </a:cubicBezTo>
                    <a:cubicBezTo>
                      <a:pt x="129" y="179"/>
                      <a:pt x="120" y="168"/>
                      <a:pt x="112" y="158"/>
                    </a:cubicBezTo>
                    <a:cubicBezTo>
                      <a:pt x="96" y="137"/>
                      <a:pt x="81" y="118"/>
                      <a:pt x="68" y="101"/>
                    </a:cubicBezTo>
                    <a:cubicBezTo>
                      <a:pt x="62" y="93"/>
                      <a:pt x="56" y="85"/>
                      <a:pt x="50" y="77"/>
                    </a:cubicBezTo>
                    <a:cubicBezTo>
                      <a:pt x="45" y="70"/>
                      <a:pt x="40" y="63"/>
                      <a:pt x="35" y="57"/>
                    </a:cubicBezTo>
                    <a:cubicBezTo>
                      <a:pt x="26" y="45"/>
                      <a:pt x="19" y="35"/>
                      <a:pt x="14" y="28"/>
                    </a:cubicBezTo>
                    <a:cubicBezTo>
                      <a:pt x="9" y="22"/>
                      <a:pt x="6" y="18"/>
                      <a:pt x="6" y="18"/>
                    </a:cubicBezTo>
                    <a:cubicBezTo>
                      <a:pt x="6" y="18"/>
                      <a:pt x="0" y="10"/>
                      <a:pt x="6" y="5"/>
                    </a:cubicBezTo>
                    <a:cubicBezTo>
                      <a:pt x="11" y="0"/>
                      <a:pt x="19" y="6"/>
                      <a:pt x="19" y="6"/>
                    </a:cubicBezTo>
                    <a:cubicBezTo>
                      <a:pt x="19" y="6"/>
                      <a:pt x="22" y="8"/>
                      <a:pt x="29" y="13"/>
                    </a:cubicBezTo>
                    <a:cubicBezTo>
                      <a:pt x="36" y="18"/>
                      <a:pt x="45" y="26"/>
                      <a:pt x="57" y="35"/>
                    </a:cubicBezTo>
                    <a:cubicBezTo>
                      <a:pt x="63" y="40"/>
                      <a:pt x="70" y="45"/>
                      <a:pt x="78" y="50"/>
                    </a:cubicBezTo>
                    <a:cubicBezTo>
                      <a:pt x="85" y="56"/>
                      <a:pt x="93" y="62"/>
                      <a:pt x="101" y="69"/>
                    </a:cubicBezTo>
                    <a:cubicBezTo>
                      <a:pt x="118" y="82"/>
                      <a:pt x="137" y="97"/>
                      <a:pt x="158" y="113"/>
                    </a:cubicBezTo>
                    <a:cubicBezTo>
                      <a:pt x="168" y="121"/>
                      <a:pt x="179" y="130"/>
                      <a:pt x="190" y="139"/>
                    </a:cubicBezTo>
                    <a:cubicBezTo>
                      <a:pt x="201" y="147"/>
                      <a:pt x="212" y="157"/>
                      <a:pt x="224" y="166"/>
                    </a:cubicBezTo>
                    <a:cubicBezTo>
                      <a:pt x="247" y="185"/>
                      <a:pt x="272" y="205"/>
                      <a:pt x="297" y="226"/>
                    </a:cubicBezTo>
                    <a:cubicBezTo>
                      <a:pt x="322" y="246"/>
                      <a:pt x="349" y="268"/>
                      <a:pt x="375" y="290"/>
                    </a:cubicBezTo>
                    <a:cubicBezTo>
                      <a:pt x="401" y="312"/>
                      <a:pt x="427" y="335"/>
                      <a:pt x="454" y="358"/>
                    </a:cubicBezTo>
                    <a:cubicBezTo>
                      <a:pt x="480" y="381"/>
                      <a:pt x="508" y="402"/>
                      <a:pt x="536" y="423"/>
                    </a:cubicBezTo>
                    <a:cubicBezTo>
                      <a:pt x="549" y="434"/>
                      <a:pt x="563" y="444"/>
                      <a:pt x="576" y="455"/>
                    </a:cubicBezTo>
                    <a:cubicBezTo>
                      <a:pt x="589" y="466"/>
                      <a:pt x="601" y="477"/>
                      <a:pt x="613" y="488"/>
                    </a:cubicBezTo>
                    <a:cubicBezTo>
                      <a:pt x="636" y="511"/>
                      <a:pt x="656" y="535"/>
                      <a:pt x="674" y="559"/>
                    </a:cubicBezTo>
                    <a:cubicBezTo>
                      <a:pt x="684" y="571"/>
                      <a:pt x="692" y="583"/>
                      <a:pt x="700" y="595"/>
                    </a:cubicBezTo>
                    <a:cubicBezTo>
                      <a:pt x="708" y="607"/>
                      <a:pt x="716" y="618"/>
                      <a:pt x="723" y="629"/>
                    </a:cubicBezTo>
                    <a:cubicBezTo>
                      <a:pt x="737" y="652"/>
                      <a:pt x="749" y="674"/>
                      <a:pt x="760" y="693"/>
                    </a:cubicBezTo>
                    <a:cubicBezTo>
                      <a:pt x="770" y="713"/>
                      <a:pt x="778" y="731"/>
                      <a:pt x="784" y="746"/>
                    </a:cubicBezTo>
                    <a:cubicBezTo>
                      <a:pt x="790" y="762"/>
                      <a:pt x="795" y="774"/>
                      <a:pt x="797" y="783"/>
                    </a:cubicBezTo>
                    <a:cubicBezTo>
                      <a:pt x="799" y="787"/>
                      <a:pt x="800" y="791"/>
                      <a:pt x="800" y="793"/>
                    </a:cubicBezTo>
                    <a:cubicBezTo>
                      <a:pt x="801" y="795"/>
                      <a:pt x="801" y="796"/>
                      <a:pt x="801" y="796"/>
                    </a:cubicBezTo>
                    <a:lnTo>
                      <a:pt x="789" y="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šľïḍè">
                <a:extLst>
                  <a:ext uri="{FF2B5EF4-FFF2-40B4-BE49-F238E27FC236}">
                    <a16:creationId xmlns:a16="http://schemas.microsoft.com/office/drawing/2014/main" xmlns="" id="{037756F5-C25C-49DE-8110-57522FCA84E7}"/>
                  </a:ext>
                </a:extLst>
              </p:cNvPr>
              <p:cNvSpPr/>
              <p:nvPr/>
            </p:nvSpPr>
            <p:spPr bwMode="auto">
              <a:xfrm>
                <a:off x="4598" y="492"/>
                <a:ext cx="571" cy="413"/>
              </a:xfrm>
              <a:custGeom>
                <a:avLst/>
                <a:gdLst>
                  <a:gd name="T0" fmla="*/ 0 w 241"/>
                  <a:gd name="T1" fmla="*/ 0 h 175"/>
                  <a:gd name="T2" fmla="*/ 160 w 241"/>
                  <a:gd name="T3" fmla="*/ 58 h 175"/>
                  <a:gd name="T4" fmla="*/ 241 w 241"/>
                  <a:gd name="T5" fmla="*/ 175 h 175"/>
                  <a:gd name="T6" fmla="*/ 74 w 241"/>
                  <a:gd name="T7" fmla="*/ 98 h 175"/>
                  <a:gd name="T8" fmla="*/ 0 w 241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75">
                    <a:moveTo>
                      <a:pt x="0" y="0"/>
                    </a:moveTo>
                    <a:cubicBezTo>
                      <a:pt x="0" y="0"/>
                      <a:pt x="120" y="23"/>
                      <a:pt x="160" y="58"/>
                    </a:cubicBezTo>
                    <a:cubicBezTo>
                      <a:pt x="200" y="92"/>
                      <a:pt x="241" y="175"/>
                      <a:pt x="241" y="175"/>
                    </a:cubicBezTo>
                    <a:cubicBezTo>
                      <a:pt x="74" y="98"/>
                      <a:pt x="74" y="98"/>
                      <a:pt x="74" y="9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ļíḍè">
                <a:extLst>
                  <a:ext uri="{FF2B5EF4-FFF2-40B4-BE49-F238E27FC236}">
                    <a16:creationId xmlns:a16="http://schemas.microsoft.com/office/drawing/2014/main" xmlns="" id="{E0734743-3AE4-41DA-B20E-6F30F4954807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śļíďe">
                <a:extLst>
                  <a:ext uri="{FF2B5EF4-FFF2-40B4-BE49-F238E27FC236}">
                    <a16:creationId xmlns:a16="http://schemas.microsoft.com/office/drawing/2014/main" xmlns="" id="{F6E1B278-0988-4C79-9F67-1904CE407A23}"/>
                  </a:ext>
                </a:extLst>
              </p:cNvPr>
              <p:cNvSpPr/>
              <p:nvPr/>
            </p:nvSpPr>
            <p:spPr bwMode="auto">
              <a:xfrm>
                <a:off x="4525" y="674"/>
                <a:ext cx="345" cy="343"/>
              </a:xfrm>
              <a:custGeom>
                <a:avLst/>
                <a:gdLst>
                  <a:gd name="T0" fmla="*/ 138 w 146"/>
                  <a:gd name="T1" fmla="*/ 9 h 145"/>
                  <a:gd name="T2" fmla="*/ 138 w 146"/>
                  <a:gd name="T3" fmla="*/ 39 h 145"/>
                  <a:gd name="T4" fmla="*/ 38 w 146"/>
                  <a:gd name="T5" fmla="*/ 137 h 145"/>
                  <a:gd name="T6" fmla="*/ 8 w 146"/>
                  <a:gd name="T7" fmla="*/ 137 h 145"/>
                  <a:gd name="T8" fmla="*/ 8 w 146"/>
                  <a:gd name="T9" fmla="*/ 107 h 145"/>
                  <a:gd name="T10" fmla="*/ 107 w 146"/>
                  <a:gd name="T11" fmla="*/ 8 h 145"/>
                  <a:gd name="T12" fmla="*/ 138 w 146"/>
                  <a:gd name="T13" fmla="*/ 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45">
                    <a:moveTo>
                      <a:pt x="138" y="9"/>
                    </a:moveTo>
                    <a:cubicBezTo>
                      <a:pt x="146" y="17"/>
                      <a:pt x="146" y="31"/>
                      <a:pt x="138" y="39"/>
                    </a:cubicBezTo>
                    <a:cubicBezTo>
                      <a:pt x="38" y="137"/>
                      <a:pt x="38" y="137"/>
                      <a:pt x="38" y="137"/>
                    </a:cubicBezTo>
                    <a:cubicBezTo>
                      <a:pt x="30" y="145"/>
                      <a:pt x="17" y="145"/>
                      <a:pt x="8" y="137"/>
                    </a:cubicBezTo>
                    <a:cubicBezTo>
                      <a:pt x="0" y="128"/>
                      <a:pt x="0" y="115"/>
                      <a:pt x="8" y="107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16" y="0"/>
                      <a:pt x="129" y="0"/>
                      <a:pt x="138" y="9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ṥḷîḋê">
                <a:extLst>
                  <a:ext uri="{FF2B5EF4-FFF2-40B4-BE49-F238E27FC236}">
                    <a16:creationId xmlns:a16="http://schemas.microsoft.com/office/drawing/2014/main" xmlns="" id="{97617906-875E-43A2-A598-E96E619BE8E9}"/>
                  </a:ext>
                </a:extLst>
              </p:cNvPr>
              <p:cNvSpPr/>
              <p:nvPr/>
            </p:nvSpPr>
            <p:spPr bwMode="auto">
              <a:xfrm>
                <a:off x="4149" y="295"/>
                <a:ext cx="400" cy="398"/>
              </a:xfrm>
              <a:custGeom>
                <a:avLst/>
                <a:gdLst>
                  <a:gd name="T0" fmla="*/ 159 w 169"/>
                  <a:gd name="T1" fmla="*/ 10 h 168"/>
                  <a:gd name="T2" fmla="*/ 160 w 169"/>
                  <a:gd name="T3" fmla="*/ 45 h 168"/>
                  <a:gd name="T4" fmla="*/ 45 w 169"/>
                  <a:gd name="T5" fmla="*/ 158 h 168"/>
                  <a:gd name="T6" fmla="*/ 10 w 169"/>
                  <a:gd name="T7" fmla="*/ 158 h 168"/>
                  <a:gd name="T8" fmla="*/ 10 w 169"/>
                  <a:gd name="T9" fmla="*/ 123 h 168"/>
                  <a:gd name="T10" fmla="*/ 125 w 169"/>
                  <a:gd name="T11" fmla="*/ 10 h 168"/>
                  <a:gd name="T12" fmla="*/ 159 w 169"/>
                  <a:gd name="T13" fmla="*/ 1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68">
                    <a:moveTo>
                      <a:pt x="159" y="10"/>
                    </a:moveTo>
                    <a:cubicBezTo>
                      <a:pt x="169" y="20"/>
                      <a:pt x="169" y="36"/>
                      <a:pt x="160" y="45"/>
                    </a:cubicBezTo>
                    <a:cubicBezTo>
                      <a:pt x="45" y="158"/>
                      <a:pt x="45" y="158"/>
                      <a:pt x="45" y="158"/>
                    </a:cubicBezTo>
                    <a:cubicBezTo>
                      <a:pt x="35" y="168"/>
                      <a:pt x="20" y="167"/>
                      <a:pt x="10" y="158"/>
                    </a:cubicBezTo>
                    <a:cubicBezTo>
                      <a:pt x="1" y="148"/>
                      <a:pt x="0" y="132"/>
                      <a:pt x="10" y="123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34" y="0"/>
                      <a:pt x="150" y="1"/>
                      <a:pt x="159" y="10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şḷiḓê">
                <a:extLst>
                  <a:ext uri="{FF2B5EF4-FFF2-40B4-BE49-F238E27FC236}">
                    <a16:creationId xmlns:a16="http://schemas.microsoft.com/office/drawing/2014/main" xmlns="" id="{6931FA73-FC3A-42E7-AD48-3527C2FEF3E6}"/>
                  </a:ext>
                </a:extLst>
              </p:cNvPr>
              <p:cNvSpPr/>
              <p:nvPr/>
            </p:nvSpPr>
            <p:spPr bwMode="auto">
              <a:xfrm>
                <a:off x="4255" y="402"/>
                <a:ext cx="523" cy="525"/>
              </a:xfrm>
              <a:custGeom>
                <a:avLst/>
                <a:gdLst>
                  <a:gd name="T0" fmla="*/ 0 w 523"/>
                  <a:gd name="T1" fmla="*/ 267 h 525"/>
                  <a:gd name="T2" fmla="*/ 289 w 523"/>
                  <a:gd name="T3" fmla="*/ 525 h 525"/>
                  <a:gd name="T4" fmla="*/ 523 w 523"/>
                  <a:gd name="T5" fmla="*/ 291 h 525"/>
                  <a:gd name="T6" fmla="*/ 272 w 523"/>
                  <a:gd name="T7" fmla="*/ 0 h 525"/>
                  <a:gd name="T8" fmla="*/ 0 w 523"/>
                  <a:gd name="T9" fmla="*/ 267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3" h="525">
                    <a:moveTo>
                      <a:pt x="0" y="267"/>
                    </a:moveTo>
                    <a:lnTo>
                      <a:pt x="289" y="525"/>
                    </a:lnTo>
                    <a:lnTo>
                      <a:pt x="523" y="291"/>
                    </a:lnTo>
                    <a:lnTo>
                      <a:pt x="272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ṩ1îḓè">
                <a:extLst>
                  <a:ext uri="{FF2B5EF4-FFF2-40B4-BE49-F238E27FC236}">
                    <a16:creationId xmlns:a16="http://schemas.microsoft.com/office/drawing/2014/main" xmlns="" id="{B483CA0E-9458-4F55-BEC6-6723E99D95C9}"/>
                  </a:ext>
                </a:extLst>
              </p:cNvPr>
              <p:cNvSpPr/>
              <p:nvPr/>
            </p:nvSpPr>
            <p:spPr bwMode="auto">
              <a:xfrm>
                <a:off x="4454" y="605"/>
                <a:ext cx="511" cy="511"/>
              </a:xfrm>
              <a:custGeom>
                <a:avLst/>
                <a:gdLst>
                  <a:gd name="T0" fmla="*/ 3 w 216"/>
                  <a:gd name="T1" fmla="*/ 0 h 216"/>
                  <a:gd name="T2" fmla="*/ 6 w 216"/>
                  <a:gd name="T3" fmla="*/ 2 h 216"/>
                  <a:gd name="T4" fmla="*/ 15 w 216"/>
                  <a:gd name="T5" fmla="*/ 6 h 216"/>
                  <a:gd name="T6" fmla="*/ 44 w 216"/>
                  <a:gd name="T7" fmla="*/ 25 h 216"/>
                  <a:gd name="T8" fmla="*/ 53 w 216"/>
                  <a:gd name="T9" fmla="*/ 32 h 216"/>
                  <a:gd name="T10" fmla="*/ 63 w 216"/>
                  <a:gd name="T11" fmla="*/ 39 h 216"/>
                  <a:gd name="T12" fmla="*/ 81 w 216"/>
                  <a:gd name="T13" fmla="*/ 57 h 216"/>
                  <a:gd name="T14" fmla="*/ 91 w 216"/>
                  <a:gd name="T15" fmla="*/ 67 h 216"/>
                  <a:gd name="T16" fmla="*/ 100 w 216"/>
                  <a:gd name="T17" fmla="*/ 77 h 216"/>
                  <a:gd name="T18" fmla="*/ 118 w 216"/>
                  <a:gd name="T19" fmla="*/ 99 h 216"/>
                  <a:gd name="T20" fmla="*/ 137 w 216"/>
                  <a:gd name="T21" fmla="*/ 120 h 216"/>
                  <a:gd name="T22" fmla="*/ 155 w 216"/>
                  <a:gd name="T23" fmla="*/ 140 h 216"/>
                  <a:gd name="T24" fmla="*/ 171 w 216"/>
                  <a:gd name="T25" fmla="*/ 160 h 216"/>
                  <a:gd name="T26" fmla="*/ 186 w 216"/>
                  <a:gd name="T27" fmla="*/ 177 h 216"/>
                  <a:gd name="T28" fmla="*/ 199 w 216"/>
                  <a:gd name="T29" fmla="*/ 192 h 216"/>
                  <a:gd name="T30" fmla="*/ 208 w 216"/>
                  <a:gd name="T31" fmla="*/ 204 h 216"/>
                  <a:gd name="T32" fmla="*/ 216 w 216"/>
                  <a:gd name="T33" fmla="*/ 214 h 216"/>
                  <a:gd name="T34" fmla="*/ 214 w 216"/>
                  <a:gd name="T35" fmla="*/ 216 h 216"/>
                  <a:gd name="T36" fmla="*/ 204 w 216"/>
                  <a:gd name="T37" fmla="*/ 208 h 216"/>
                  <a:gd name="T38" fmla="*/ 192 w 216"/>
                  <a:gd name="T39" fmla="*/ 198 h 216"/>
                  <a:gd name="T40" fmla="*/ 178 w 216"/>
                  <a:gd name="T41" fmla="*/ 186 h 216"/>
                  <a:gd name="T42" fmla="*/ 160 w 216"/>
                  <a:gd name="T43" fmla="*/ 171 h 216"/>
                  <a:gd name="T44" fmla="*/ 141 w 216"/>
                  <a:gd name="T45" fmla="*/ 154 h 216"/>
                  <a:gd name="T46" fmla="*/ 120 w 216"/>
                  <a:gd name="T47" fmla="*/ 136 h 216"/>
                  <a:gd name="T48" fmla="*/ 99 w 216"/>
                  <a:gd name="T49" fmla="*/ 118 h 216"/>
                  <a:gd name="T50" fmla="*/ 77 w 216"/>
                  <a:gd name="T51" fmla="*/ 99 h 216"/>
                  <a:gd name="T52" fmla="*/ 67 w 216"/>
                  <a:gd name="T53" fmla="*/ 91 h 216"/>
                  <a:gd name="T54" fmla="*/ 57 w 216"/>
                  <a:gd name="T55" fmla="*/ 81 h 216"/>
                  <a:gd name="T56" fmla="*/ 39 w 216"/>
                  <a:gd name="T57" fmla="*/ 63 h 216"/>
                  <a:gd name="T58" fmla="*/ 32 w 216"/>
                  <a:gd name="T59" fmla="*/ 53 h 216"/>
                  <a:gd name="T60" fmla="*/ 25 w 216"/>
                  <a:gd name="T61" fmla="*/ 44 h 216"/>
                  <a:gd name="T62" fmla="*/ 6 w 216"/>
                  <a:gd name="T63" fmla="*/ 15 h 216"/>
                  <a:gd name="T64" fmla="*/ 2 w 216"/>
                  <a:gd name="T65" fmla="*/ 6 h 216"/>
                  <a:gd name="T66" fmla="*/ 0 w 216"/>
                  <a:gd name="T67" fmla="*/ 3 h 216"/>
                  <a:gd name="T68" fmla="*/ 3 w 216"/>
                  <a:gd name="T6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" h="216">
                    <a:moveTo>
                      <a:pt x="3" y="0"/>
                    </a:moveTo>
                    <a:cubicBezTo>
                      <a:pt x="3" y="0"/>
                      <a:pt x="4" y="1"/>
                      <a:pt x="6" y="2"/>
                    </a:cubicBezTo>
                    <a:cubicBezTo>
                      <a:pt x="8" y="3"/>
                      <a:pt x="11" y="4"/>
                      <a:pt x="15" y="6"/>
                    </a:cubicBezTo>
                    <a:cubicBezTo>
                      <a:pt x="22" y="11"/>
                      <a:pt x="33" y="17"/>
                      <a:pt x="44" y="25"/>
                    </a:cubicBezTo>
                    <a:cubicBezTo>
                      <a:pt x="47" y="27"/>
                      <a:pt x="50" y="30"/>
                      <a:pt x="53" y="32"/>
                    </a:cubicBezTo>
                    <a:cubicBezTo>
                      <a:pt x="56" y="34"/>
                      <a:pt x="59" y="37"/>
                      <a:pt x="63" y="39"/>
                    </a:cubicBezTo>
                    <a:cubicBezTo>
                      <a:pt x="69" y="45"/>
                      <a:pt x="75" y="50"/>
                      <a:pt x="81" y="57"/>
                    </a:cubicBezTo>
                    <a:cubicBezTo>
                      <a:pt x="85" y="60"/>
                      <a:pt x="88" y="63"/>
                      <a:pt x="91" y="67"/>
                    </a:cubicBezTo>
                    <a:cubicBezTo>
                      <a:pt x="94" y="70"/>
                      <a:pt x="97" y="74"/>
                      <a:pt x="100" y="77"/>
                    </a:cubicBezTo>
                    <a:cubicBezTo>
                      <a:pt x="105" y="84"/>
                      <a:pt x="112" y="92"/>
                      <a:pt x="118" y="99"/>
                    </a:cubicBezTo>
                    <a:cubicBezTo>
                      <a:pt x="124" y="106"/>
                      <a:pt x="130" y="113"/>
                      <a:pt x="137" y="120"/>
                    </a:cubicBezTo>
                    <a:cubicBezTo>
                      <a:pt x="143" y="127"/>
                      <a:pt x="149" y="134"/>
                      <a:pt x="155" y="140"/>
                    </a:cubicBezTo>
                    <a:cubicBezTo>
                      <a:pt x="160" y="147"/>
                      <a:pt x="166" y="154"/>
                      <a:pt x="171" y="160"/>
                    </a:cubicBezTo>
                    <a:cubicBezTo>
                      <a:pt x="177" y="166"/>
                      <a:pt x="182" y="172"/>
                      <a:pt x="186" y="177"/>
                    </a:cubicBezTo>
                    <a:cubicBezTo>
                      <a:pt x="191" y="183"/>
                      <a:pt x="195" y="188"/>
                      <a:pt x="199" y="192"/>
                    </a:cubicBezTo>
                    <a:cubicBezTo>
                      <a:pt x="202" y="197"/>
                      <a:pt x="206" y="200"/>
                      <a:pt x="208" y="204"/>
                    </a:cubicBezTo>
                    <a:cubicBezTo>
                      <a:pt x="213" y="210"/>
                      <a:pt x="216" y="214"/>
                      <a:pt x="216" y="214"/>
                    </a:cubicBezTo>
                    <a:cubicBezTo>
                      <a:pt x="214" y="216"/>
                      <a:pt x="214" y="216"/>
                      <a:pt x="214" y="216"/>
                    </a:cubicBezTo>
                    <a:cubicBezTo>
                      <a:pt x="214" y="216"/>
                      <a:pt x="210" y="213"/>
                      <a:pt x="204" y="208"/>
                    </a:cubicBezTo>
                    <a:cubicBezTo>
                      <a:pt x="201" y="205"/>
                      <a:pt x="197" y="202"/>
                      <a:pt x="192" y="198"/>
                    </a:cubicBezTo>
                    <a:cubicBezTo>
                      <a:pt x="188" y="195"/>
                      <a:pt x="183" y="190"/>
                      <a:pt x="178" y="186"/>
                    </a:cubicBezTo>
                    <a:cubicBezTo>
                      <a:pt x="172" y="181"/>
                      <a:pt x="166" y="176"/>
                      <a:pt x="160" y="171"/>
                    </a:cubicBezTo>
                    <a:cubicBezTo>
                      <a:pt x="154" y="166"/>
                      <a:pt x="147" y="160"/>
                      <a:pt x="141" y="154"/>
                    </a:cubicBezTo>
                    <a:cubicBezTo>
                      <a:pt x="134" y="149"/>
                      <a:pt x="127" y="143"/>
                      <a:pt x="120" y="136"/>
                    </a:cubicBezTo>
                    <a:cubicBezTo>
                      <a:pt x="113" y="130"/>
                      <a:pt x="106" y="124"/>
                      <a:pt x="99" y="118"/>
                    </a:cubicBezTo>
                    <a:cubicBezTo>
                      <a:pt x="92" y="111"/>
                      <a:pt x="84" y="105"/>
                      <a:pt x="77" y="99"/>
                    </a:cubicBezTo>
                    <a:cubicBezTo>
                      <a:pt x="74" y="96"/>
                      <a:pt x="70" y="94"/>
                      <a:pt x="67" y="91"/>
                    </a:cubicBezTo>
                    <a:cubicBezTo>
                      <a:pt x="63" y="88"/>
                      <a:pt x="60" y="85"/>
                      <a:pt x="57" y="81"/>
                    </a:cubicBezTo>
                    <a:cubicBezTo>
                      <a:pt x="50" y="75"/>
                      <a:pt x="45" y="69"/>
                      <a:pt x="39" y="63"/>
                    </a:cubicBezTo>
                    <a:cubicBezTo>
                      <a:pt x="37" y="59"/>
                      <a:pt x="34" y="56"/>
                      <a:pt x="32" y="53"/>
                    </a:cubicBezTo>
                    <a:cubicBezTo>
                      <a:pt x="30" y="50"/>
                      <a:pt x="27" y="47"/>
                      <a:pt x="25" y="44"/>
                    </a:cubicBezTo>
                    <a:cubicBezTo>
                      <a:pt x="17" y="33"/>
                      <a:pt x="11" y="23"/>
                      <a:pt x="6" y="15"/>
                    </a:cubicBezTo>
                    <a:cubicBezTo>
                      <a:pt x="4" y="11"/>
                      <a:pt x="3" y="8"/>
                      <a:pt x="2" y="6"/>
                    </a:cubicBezTo>
                    <a:cubicBezTo>
                      <a:pt x="1" y="4"/>
                      <a:pt x="0" y="3"/>
                      <a:pt x="0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ṩľïdê">
                <a:extLst>
                  <a:ext uri="{FF2B5EF4-FFF2-40B4-BE49-F238E27FC236}">
                    <a16:creationId xmlns:a16="http://schemas.microsoft.com/office/drawing/2014/main" xmlns="" id="{A3490314-79A6-4EC8-A582-0CEDA4558337}"/>
                  </a:ext>
                </a:extLst>
              </p:cNvPr>
              <p:cNvSpPr/>
              <p:nvPr/>
            </p:nvSpPr>
            <p:spPr bwMode="auto">
              <a:xfrm>
                <a:off x="2748" y="-1107"/>
                <a:ext cx="1876" cy="1897"/>
              </a:xfrm>
              <a:custGeom>
                <a:avLst/>
                <a:gdLst>
                  <a:gd name="T0" fmla="*/ 4 w 793"/>
                  <a:gd name="T1" fmla="*/ 0 h 802"/>
                  <a:gd name="T2" fmla="*/ 5 w 793"/>
                  <a:gd name="T3" fmla="*/ 11 h 802"/>
                  <a:gd name="T4" fmla="*/ 13 w 793"/>
                  <a:gd name="T5" fmla="*/ 21 h 802"/>
                  <a:gd name="T6" fmla="*/ 34 w 793"/>
                  <a:gd name="T7" fmla="*/ 50 h 802"/>
                  <a:gd name="T8" fmla="*/ 49 w 793"/>
                  <a:gd name="T9" fmla="*/ 70 h 802"/>
                  <a:gd name="T10" fmla="*/ 67 w 793"/>
                  <a:gd name="T11" fmla="*/ 94 h 802"/>
                  <a:gd name="T12" fmla="*/ 111 w 793"/>
                  <a:gd name="T13" fmla="*/ 151 h 802"/>
                  <a:gd name="T14" fmla="*/ 136 w 793"/>
                  <a:gd name="T15" fmla="*/ 183 h 802"/>
                  <a:gd name="T16" fmla="*/ 163 w 793"/>
                  <a:gd name="T17" fmla="*/ 218 h 802"/>
                  <a:gd name="T18" fmla="*/ 222 w 793"/>
                  <a:gd name="T19" fmla="*/ 292 h 802"/>
                  <a:gd name="T20" fmla="*/ 286 w 793"/>
                  <a:gd name="T21" fmla="*/ 370 h 802"/>
                  <a:gd name="T22" fmla="*/ 353 w 793"/>
                  <a:gd name="T23" fmla="*/ 450 h 802"/>
                  <a:gd name="T24" fmla="*/ 417 w 793"/>
                  <a:gd name="T25" fmla="*/ 532 h 802"/>
                  <a:gd name="T26" fmla="*/ 449 w 793"/>
                  <a:gd name="T27" fmla="*/ 573 h 802"/>
                  <a:gd name="T28" fmla="*/ 481 w 793"/>
                  <a:gd name="T29" fmla="*/ 610 h 802"/>
                  <a:gd name="T30" fmla="*/ 552 w 793"/>
                  <a:gd name="T31" fmla="*/ 672 h 802"/>
                  <a:gd name="T32" fmla="*/ 587 w 793"/>
                  <a:gd name="T33" fmla="*/ 699 h 802"/>
                  <a:gd name="T34" fmla="*/ 622 w 793"/>
                  <a:gd name="T35" fmla="*/ 722 h 802"/>
                  <a:gd name="T36" fmla="*/ 685 w 793"/>
                  <a:gd name="T37" fmla="*/ 759 h 802"/>
                  <a:gd name="T38" fmla="*/ 738 w 793"/>
                  <a:gd name="T39" fmla="*/ 784 h 802"/>
                  <a:gd name="T40" fmla="*/ 774 w 793"/>
                  <a:gd name="T41" fmla="*/ 798 h 802"/>
                  <a:gd name="T42" fmla="*/ 784 w 793"/>
                  <a:gd name="T43" fmla="*/ 801 h 802"/>
                  <a:gd name="T44" fmla="*/ 788 w 793"/>
                  <a:gd name="T45" fmla="*/ 802 h 802"/>
                  <a:gd name="T46" fmla="*/ 793 w 793"/>
                  <a:gd name="T47" fmla="*/ 797 h 802"/>
                  <a:gd name="T48" fmla="*/ 4 w 793"/>
                  <a:gd name="T49" fmla="*/ 0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3" h="802">
                    <a:moveTo>
                      <a:pt x="4" y="0"/>
                    </a:moveTo>
                    <a:cubicBezTo>
                      <a:pt x="0" y="5"/>
                      <a:pt x="5" y="11"/>
                      <a:pt x="5" y="11"/>
                    </a:cubicBezTo>
                    <a:cubicBezTo>
                      <a:pt x="5" y="11"/>
                      <a:pt x="8" y="15"/>
                      <a:pt x="13" y="21"/>
                    </a:cubicBezTo>
                    <a:cubicBezTo>
                      <a:pt x="18" y="28"/>
                      <a:pt x="25" y="38"/>
                      <a:pt x="34" y="50"/>
                    </a:cubicBezTo>
                    <a:cubicBezTo>
                      <a:pt x="39" y="56"/>
                      <a:pt x="44" y="63"/>
                      <a:pt x="49" y="70"/>
                    </a:cubicBezTo>
                    <a:cubicBezTo>
                      <a:pt x="55" y="78"/>
                      <a:pt x="61" y="86"/>
                      <a:pt x="67" y="94"/>
                    </a:cubicBezTo>
                    <a:cubicBezTo>
                      <a:pt x="80" y="111"/>
                      <a:pt x="95" y="130"/>
                      <a:pt x="111" y="151"/>
                    </a:cubicBezTo>
                    <a:cubicBezTo>
                      <a:pt x="119" y="161"/>
                      <a:pt x="128" y="172"/>
                      <a:pt x="136" y="183"/>
                    </a:cubicBezTo>
                    <a:cubicBezTo>
                      <a:pt x="145" y="194"/>
                      <a:pt x="154" y="206"/>
                      <a:pt x="163" y="218"/>
                    </a:cubicBezTo>
                    <a:cubicBezTo>
                      <a:pt x="182" y="241"/>
                      <a:pt x="202" y="266"/>
                      <a:pt x="222" y="292"/>
                    </a:cubicBezTo>
                    <a:cubicBezTo>
                      <a:pt x="243" y="317"/>
                      <a:pt x="264" y="344"/>
                      <a:pt x="286" y="370"/>
                    </a:cubicBezTo>
                    <a:cubicBezTo>
                      <a:pt x="308" y="397"/>
                      <a:pt x="330" y="423"/>
                      <a:pt x="353" y="450"/>
                    </a:cubicBezTo>
                    <a:cubicBezTo>
                      <a:pt x="375" y="476"/>
                      <a:pt x="397" y="504"/>
                      <a:pt x="417" y="532"/>
                    </a:cubicBezTo>
                    <a:cubicBezTo>
                      <a:pt x="428" y="546"/>
                      <a:pt x="438" y="560"/>
                      <a:pt x="449" y="573"/>
                    </a:cubicBezTo>
                    <a:cubicBezTo>
                      <a:pt x="459" y="586"/>
                      <a:pt x="470" y="598"/>
                      <a:pt x="481" y="610"/>
                    </a:cubicBezTo>
                    <a:cubicBezTo>
                      <a:pt x="504" y="634"/>
                      <a:pt x="528" y="654"/>
                      <a:pt x="552" y="672"/>
                    </a:cubicBezTo>
                    <a:cubicBezTo>
                      <a:pt x="564" y="682"/>
                      <a:pt x="576" y="690"/>
                      <a:pt x="587" y="699"/>
                    </a:cubicBezTo>
                    <a:cubicBezTo>
                      <a:pt x="599" y="707"/>
                      <a:pt x="610" y="715"/>
                      <a:pt x="622" y="722"/>
                    </a:cubicBezTo>
                    <a:cubicBezTo>
                      <a:pt x="644" y="736"/>
                      <a:pt x="666" y="749"/>
                      <a:pt x="685" y="759"/>
                    </a:cubicBezTo>
                    <a:cubicBezTo>
                      <a:pt x="705" y="769"/>
                      <a:pt x="723" y="778"/>
                      <a:pt x="738" y="784"/>
                    </a:cubicBezTo>
                    <a:cubicBezTo>
                      <a:pt x="753" y="790"/>
                      <a:pt x="766" y="795"/>
                      <a:pt x="774" y="798"/>
                    </a:cubicBezTo>
                    <a:cubicBezTo>
                      <a:pt x="779" y="799"/>
                      <a:pt x="782" y="800"/>
                      <a:pt x="784" y="801"/>
                    </a:cubicBezTo>
                    <a:cubicBezTo>
                      <a:pt x="787" y="802"/>
                      <a:pt x="788" y="802"/>
                      <a:pt x="788" y="802"/>
                    </a:cubicBezTo>
                    <a:cubicBezTo>
                      <a:pt x="793" y="797"/>
                      <a:pt x="793" y="797"/>
                      <a:pt x="793" y="79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ṩḷîḍê">
                <a:extLst>
                  <a:ext uri="{FF2B5EF4-FFF2-40B4-BE49-F238E27FC236}">
                    <a16:creationId xmlns:a16="http://schemas.microsoft.com/office/drawing/2014/main" xmlns="" id="{8E858E0C-1450-4A25-982E-A5645430C31D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ṧľîďe">
                <a:extLst>
                  <a:ext uri="{FF2B5EF4-FFF2-40B4-BE49-F238E27FC236}">
                    <a16:creationId xmlns:a16="http://schemas.microsoft.com/office/drawing/2014/main" xmlns="" id="{4C8C5E50-A7A8-4172-903D-08B212002E45}"/>
                  </a:ext>
                </a:extLst>
              </p:cNvPr>
              <p:cNvSpPr/>
              <p:nvPr/>
            </p:nvSpPr>
            <p:spPr bwMode="auto">
              <a:xfrm>
                <a:off x="4525" y="813"/>
                <a:ext cx="206" cy="204"/>
              </a:xfrm>
              <a:custGeom>
                <a:avLst/>
                <a:gdLst>
                  <a:gd name="T0" fmla="*/ 56 w 87"/>
                  <a:gd name="T1" fmla="*/ 0 h 86"/>
                  <a:gd name="T2" fmla="*/ 8 w 87"/>
                  <a:gd name="T3" fmla="*/ 48 h 86"/>
                  <a:gd name="T4" fmla="*/ 8 w 87"/>
                  <a:gd name="T5" fmla="*/ 78 h 86"/>
                  <a:gd name="T6" fmla="*/ 38 w 87"/>
                  <a:gd name="T7" fmla="*/ 78 h 86"/>
                  <a:gd name="T8" fmla="*/ 87 w 87"/>
                  <a:gd name="T9" fmla="*/ 30 h 86"/>
                  <a:gd name="T10" fmla="*/ 56 w 87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6">
                    <a:moveTo>
                      <a:pt x="56" y="0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0" y="56"/>
                      <a:pt x="0" y="69"/>
                      <a:pt x="8" y="78"/>
                    </a:cubicBezTo>
                    <a:cubicBezTo>
                      <a:pt x="17" y="86"/>
                      <a:pt x="30" y="86"/>
                      <a:pt x="38" y="78"/>
                    </a:cubicBezTo>
                    <a:cubicBezTo>
                      <a:pt x="87" y="30"/>
                      <a:pt x="87" y="30"/>
                      <a:pt x="87" y="30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śļîďè">
                <a:extLst>
                  <a:ext uri="{FF2B5EF4-FFF2-40B4-BE49-F238E27FC236}">
                    <a16:creationId xmlns:a16="http://schemas.microsoft.com/office/drawing/2014/main" xmlns="" id="{7E54766F-A87E-4B2C-B385-44E0D01884D8}"/>
                  </a:ext>
                </a:extLst>
              </p:cNvPr>
              <p:cNvSpPr/>
              <p:nvPr/>
            </p:nvSpPr>
            <p:spPr bwMode="auto">
              <a:xfrm>
                <a:off x="4149" y="456"/>
                <a:ext cx="239" cy="237"/>
              </a:xfrm>
              <a:custGeom>
                <a:avLst/>
                <a:gdLst>
                  <a:gd name="T0" fmla="*/ 66 w 101"/>
                  <a:gd name="T1" fmla="*/ 0 h 100"/>
                  <a:gd name="T2" fmla="*/ 10 w 101"/>
                  <a:gd name="T3" fmla="*/ 55 h 100"/>
                  <a:gd name="T4" fmla="*/ 10 w 101"/>
                  <a:gd name="T5" fmla="*/ 90 h 100"/>
                  <a:gd name="T6" fmla="*/ 45 w 101"/>
                  <a:gd name="T7" fmla="*/ 90 h 100"/>
                  <a:gd name="T8" fmla="*/ 101 w 101"/>
                  <a:gd name="T9" fmla="*/ 35 h 100"/>
                  <a:gd name="T10" fmla="*/ 66 w 101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0">
                    <a:moveTo>
                      <a:pt x="66" y="0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0" y="64"/>
                      <a:pt x="1" y="80"/>
                      <a:pt x="10" y="90"/>
                    </a:cubicBezTo>
                    <a:cubicBezTo>
                      <a:pt x="20" y="99"/>
                      <a:pt x="35" y="100"/>
                      <a:pt x="45" y="90"/>
                    </a:cubicBezTo>
                    <a:cubicBezTo>
                      <a:pt x="101" y="35"/>
                      <a:pt x="101" y="35"/>
                      <a:pt x="101" y="35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š1îḋê">
                <a:extLst>
                  <a:ext uri="{FF2B5EF4-FFF2-40B4-BE49-F238E27FC236}">
                    <a16:creationId xmlns:a16="http://schemas.microsoft.com/office/drawing/2014/main" xmlns="" id="{B718E4BB-2952-4912-81DC-A66F01899A7E}"/>
                  </a:ext>
                </a:extLst>
              </p:cNvPr>
              <p:cNvSpPr/>
              <p:nvPr/>
            </p:nvSpPr>
            <p:spPr bwMode="auto">
              <a:xfrm>
                <a:off x="4255" y="539"/>
                <a:ext cx="402" cy="388"/>
              </a:xfrm>
              <a:custGeom>
                <a:avLst/>
                <a:gdLst>
                  <a:gd name="T0" fmla="*/ 133 w 402"/>
                  <a:gd name="T1" fmla="*/ 0 h 388"/>
                  <a:gd name="T2" fmla="*/ 0 w 402"/>
                  <a:gd name="T3" fmla="*/ 130 h 388"/>
                  <a:gd name="T4" fmla="*/ 289 w 402"/>
                  <a:gd name="T5" fmla="*/ 388 h 388"/>
                  <a:gd name="T6" fmla="*/ 402 w 402"/>
                  <a:gd name="T7" fmla="*/ 274 h 388"/>
                  <a:gd name="T8" fmla="*/ 133 w 402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388">
                    <a:moveTo>
                      <a:pt x="133" y="0"/>
                    </a:moveTo>
                    <a:lnTo>
                      <a:pt x="0" y="130"/>
                    </a:lnTo>
                    <a:lnTo>
                      <a:pt x="289" y="388"/>
                    </a:lnTo>
                    <a:lnTo>
                      <a:pt x="402" y="274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šļiḑè">
                <a:extLst>
                  <a:ext uri="{FF2B5EF4-FFF2-40B4-BE49-F238E27FC236}">
                    <a16:creationId xmlns:a16="http://schemas.microsoft.com/office/drawing/2014/main" xmlns="" id="{4E3652B0-B563-4E63-B8FD-E82F0F12B744}"/>
                  </a:ext>
                </a:extLst>
              </p:cNvPr>
              <p:cNvSpPr/>
              <p:nvPr/>
            </p:nvSpPr>
            <p:spPr bwMode="auto">
              <a:xfrm>
                <a:off x="4454" y="610"/>
                <a:ext cx="499" cy="499"/>
              </a:xfrm>
              <a:custGeom>
                <a:avLst/>
                <a:gdLst>
                  <a:gd name="T0" fmla="*/ 1 w 211"/>
                  <a:gd name="T1" fmla="*/ 0 h 211"/>
                  <a:gd name="T2" fmla="*/ 0 w 211"/>
                  <a:gd name="T3" fmla="*/ 1 h 211"/>
                  <a:gd name="T4" fmla="*/ 2 w 211"/>
                  <a:gd name="T5" fmla="*/ 4 h 211"/>
                  <a:gd name="T6" fmla="*/ 6 w 211"/>
                  <a:gd name="T7" fmla="*/ 13 h 211"/>
                  <a:gd name="T8" fmla="*/ 25 w 211"/>
                  <a:gd name="T9" fmla="*/ 42 h 211"/>
                  <a:gd name="T10" fmla="*/ 32 w 211"/>
                  <a:gd name="T11" fmla="*/ 51 h 211"/>
                  <a:gd name="T12" fmla="*/ 39 w 211"/>
                  <a:gd name="T13" fmla="*/ 61 h 211"/>
                  <a:gd name="T14" fmla="*/ 57 w 211"/>
                  <a:gd name="T15" fmla="*/ 79 h 211"/>
                  <a:gd name="T16" fmla="*/ 67 w 211"/>
                  <a:gd name="T17" fmla="*/ 89 h 211"/>
                  <a:gd name="T18" fmla="*/ 77 w 211"/>
                  <a:gd name="T19" fmla="*/ 97 h 211"/>
                  <a:gd name="T20" fmla="*/ 99 w 211"/>
                  <a:gd name="T21" fmla="*/ 116 h 211"/>
                  <a:gd name="T22" fmla="*/ 120 w 211"/>
                  <a:gd name="T23" fmla="*/ 134 h 211"/>
                  <a:gd name="T24" fmla="*/ 141 w 211"/>
                  <a:gd name="T25" fmla="*/ 152 h 211"/>
                  <a:gd name="T26" fmla="*/ 160 w 211"/>
                  <a:gd name="T27" fmla="*/ 169 h 211"/>
                  <a:gd name="T28" fmla="*/ 178 w 211"/>
                  <a:gd name="T29" fmla="*/ 184 h 211"/>
                  <a:gd name="T30" fmla="*/ 192 w 211"/>
                  <a:gd name="T31" fmla="*/ 196 h 211"/>
                  <a:gd name="T32" fmla="*/ 204 w 211"/>
                  <a:gd name="T33" fmla="*/ 206 h 211"/>
                  <a:gd name="T34" fmla="*/ 211 w 211"/>
                  <a:gd name="T35" fmla="*/ 211 h 211"/>
                  <a:gd name="T36" fmla="*/ 1 w 211"/>
                  <a:gd name="T3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1" h="21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4"/>
                    </a:cubicBezTo>
                    <a:cubicBezTo>
                      <a:pt x="3" y="6"/>
                      <a:pt x="4" y="9"/>
                      <a:pt x="6" y="13"/>
                    </a:cubicBezTo>
                    <a:cubicBezTo>
                      <a:pt x="11" y="21"/>
                      <a:pt x="17" y="31"/>
                      <a:pt x="25" y="42"/>
                    </a:cubicBezTo>
                    <a:cubicBezTo>
                      <a:pt x="27" y="45"/>
                      <a:pt x="30" y="48"/>
                      <a:pt x="32" y="51"/>
                    </a:cubicBezTo>
                    <a:cubicBezTo>
                      <a:pt x="34" y="54"/>
                      <a:pt x="37" y="57"/>
                      <a:pt x="39" y="61"/>
                    </a:cubicBezTo>
                    <a:cubicBezTo>
                      <a:pt x="45" y="67"/>
                      <a:pt x="50" y="73"/>
                      <a:pt x="57" y="79"/>
                    </a:cubicBezTo>
                    <a:cubicBezTo>
                      <a:pt x="60" y="83"/>
                      <a:pt x="63" y="86"/>
                      <a:pt x="67" y="89"/>
                    </a:cubicBezTo>
                    <a:cubicBezTo>
                      <a:pt x="70" y="92"/>
                      <a:pt x="74" y="94"/>
                      <a:pt x="77" y="97"/>
                    </a:cubicBezTo>
                    <a:cubicBezTo>
                      <a:pt x="84" y="103"/>
                      <a:pt x="92" y="109"/>
                      <a:pt x="99" y="116"/>
                    </a:cubicBezTo>
                    <a:cubicBezTo>
                      <a:pt x="106" y="122"/>
                      <a:pt x="113" y="128"/>
                      <a:pt x="120" y="134"/>
                    </a:cubicBezTo>
                    <a:cubicBezTo>
                      <a:pt x="127" y="141"/>
                      <a:pt x="134" y="147"/>
                      <a:pt x="141" y="152"/>
                    </a:cubicBezTo>
                    <a:cubicBezTo>
                      <a:pt x="147" y="158"/>
                      <a:pt x="154" y="164"/>
                      <a:pt x="160" y="169"/>
                    </a:cubicBezTo>
                    <a:cubicBezTo>
                      <a:pt x="166" y="174"/>
                      <a:pt x="172" y="179"/>
                      <a:pt x="178" y="184"/>
                    </a:cubicBezTo>
                    <a:cubicBezTo>
                      <a:pt x="183" y="188"/>
                      <a:pt x="188" y="193"/>
                      <a:pt x="192" y="196"/>
                    </a:cubicBezTo>
                    <a:cubicBezTo>
                      <a:pt x="197" y="200"/>
                      <a:pt x="201" y="203"/>
                      <a:pt x="204" y="206"/>
                    </a:cubicBezTo>
                    <a:cubicBezTo>
                      <a:pt x="207" y="208"/>
                      <a:pt x="209" y="210"/>
                      <a:pt x="211" y="21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ṥľïḑé">
                <a:extLst>
                  <a:ext uri="{FF2B5EF4-FFF2-40B4-BE49-F238E27FC236}">
                    <a16:creationId xmlns:a16="http://schemas.microsoft.com/office/drawing/2014/main" xmlns="" id="{30E57798-7AF4-4D9B-9BDA-A4D65B4458C0}"/>
                  </a:ext>
                </a:extLst>
              </p:cNvPr>
              <p:cNvSpPr/>
              <p:nvPr/>
            </p:nvSpPr>
            <p:spPr bwMode="auto">
              <a:xfrm>
                <a:off x="4281" y="3265"/>
                <a:ext cx="194" cy="1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ṡļïďê">
                <a:extLst>
                  <a:ext uri="{FF2B5EF4-FFF2-40B4-BE49-F238E27FC236}">
                    <a16:creationId xmlns:a16="http://schemas.microsoft.com/office/drawing/2014/main" xmlns="" id="{261ADA42-F7C6-4BC0-9025-D17844E871AD}"/>
                  </a:ext>
                </a:extLst>
              </p:cNvPr>
              <p:cNvSpPr/>
              <p:nvPr/>
            </p:nvSpPr>
            <p:spPr bwMode="auto">
              <a:xfrm>
                <a:off x="4449" y="3109"/>
                <a:ext cx="83" cy="8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ṩļïďè">
                <a:extLst>
                  <a:ext uri="{FF2B5EF4-FFF2-40B4-BE49-F238E27FC236}">
                    <a16:creationId xmlns:a16="http://schemas.microsoft.com/office/drawing/2014/main" xmlns="" id="{3DC4EA8D-1656-481D-97E1-A1EE1F809475}"/>
                  </a:ext>
                </a:extLst>
              </p:cNvPr>
              <p:cNvSpPr/>
              <p:nvPr/>
            </p:nvSpPr>
            <p:spPr bwMode="auto">
              <a:xfrm>
                <a:off x="5526" y="3774"/>
                <a:ext cx="331" cy="33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î$ļïḋe">
              <a:extLst>
                <a:ext uri="{FF2B5EF4-FFF2-40B4-BE49-F238E27FC236}">
                  <a16:creationId xmlns:a16="http://schemas.microsoft.com/office/drawing/2014/main" xmlns="" id="{9204202E-E472-4A87-9C83-4832ABAB2891}"/>
                </a:ext>
              </a:extLst>
            </p:cNvPr>
            <p:cNvSpPr txBox="1"/>
            <p:nvPr/>
          </p:nvSpPr>
          <p:spPr>
            <a:xfrm>
              <a:off x="898500" y="1603087"/>
              <a:ext cx="1005404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95</a:t>
              </a:r>
              <a:r>
                <a:rPr lang="en-US" sz="3200" b="1" dirty="0">
                  <a:solidFill>
                    <a:schemeClr val="bg1"/>
                  </a:solidFill>
                </a:rPr>
                <a:t>%</a:t>
              </a:r>
            </a:p>
          </p:txBody>
        </p:sp>
        <p:grpSp>
          <p:nvGrpSpPr>
            <p:cNvPr id="31" name="iSļïḑè">
              <a:extLst>
                <a:ext uri="{FF2B5EF4-FFF2-40B4-BE49-F238E27FC236}">
                  <a16:creationId xmlns:a16="http://schemas.microsoft.com/office/drawing/2014/main" xmlns="" id="{44D1F273-A77B-40CC-9473-07C5C3B8C230}"/>
                </a:ext>
              </a:extLst>
            </p:cNvPr>
            <p:cNvGrpSpPr/>
            <p:nvPr/>
          </p:nvGrpSpPr>
          <p:grpSpPr>
            <a:xfrm>
              <a:off x="5790027" y="3511735"/>
              <a:ext cx="942666" cy="942666"/>
              <a:chOff x="5741574" y="3767431"/>
              <a:chExt cx="942666" cy="942666"/>
            </a:xfrm>
          </p:grpSpPr>
          <p:sp>
            <p:nvSpPr>
              <p:cNvPr id="50" name="ïślïdè">
                <a:extLst>
                  <a:ext uri="{FF2B5EF4-FFF2-40B4-BE49-F238E27FC236}">
                    <a16:creationId xmlns:a16="http://schemas.microsoft.com/office/drawing/2014/main" xmlns="" id="{160AEB73-2200-4147-9F9F-9CECB8B0AD8B}"/>
                  </a:ext>
                </a:extLst>
              </p:cNvPr>
              <p:cNvSpPr/>
              <p:nvPr/>
            </p:nvSpPr>
            <p:spPr>
              <a:xfrm>
                <a:off x="5741574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şlïdè">
                <a:extLst>
                  <a:ext uri="{FF2B5EF4-FFF2-40B4-BE49-F238E27FC236}">
                    <a16:creationId xmlns:a16="http://schemas.microsoft.com/office/drawing/2014/main" xmlns="" id="{6C8F0235-AD8E-44FE-BC2D-6DD8181C62C4}"/>
                  </a:ext>
                </a:extLst>
              </p:cNvPr>
              <p:cNvSpPr/>
              <p:nvPr/>
            </p:nvSpPr>
            <p:spPr bwMode="auto">
              <a:xfrm>
                <a:off x="6063106" y="4019310"/>
                <a:ext cx="299602" cy="438908"/>
              </a:xfrm>
              <a:custGeom>
                <a:avLst/>
                <a:gdLst>
                  <a:gd name="T0" fmla="*/ 16 w 73"/>
                  <a:gd name="T1" fmla="*/ 77 h 107"/>
                  <a:gd name="T2" fmla="*/ 57 w 73"/>
                  <a:gd name="T3" fmla="*/ 77 h 107"/>
                  <a:gd name="T4" fmla="*/ 52 w 73"/>
                  <a:gd name="T5" fmla="*/ 101 h 107"/>
                  <a:gd name="T6" fmla="*/ 45 w 73"/>
                  <a:gd name="T7" fmla="*/ 101 h 107"/>
                  <a:gd name="T8" fmla="*/ 37 w 73"/>
                  <a:gd name="T9" fmla="*/ 107 h 107"/>
                  <a:gd name="T10" fmla="*/ 29 w 73"/>
                  <a:gd name="T11" fmla="*/ 101 h 107"/>
                  <a:gd name="T12" fmla="*/ 21 w 73"/>
                  <a:gd name="T13" fmla="*/ 101 h 107"/>
                  <a:gd name="T14" fmla="*/ 16 w 73"/>
                  <a:gd name="T15" fmla="*/ 77 h 107"/>
                  <a:gd name="T16" fmla="*/ 51 w 73"/>
                  <a:gd name="T17" fmla="*/ 29 h 107"/>
                  <a:gd name="T18" fmla="*/ 52 w 73"/>
                  <a:gd name="T19" fmla="*/ 35 h 107"/>
                  <a:gd name="T20" fmla="*/ 51 w 73"/>
                  <a:gd name="T21" fmla="*/ 37 h 107"/>
                  <a:gd name="T22" fmla="*/ 53 w 73"/>
                  <a:gd name="T23" fmla="*/ 38 h 107"/>
                  <a:gd name="T24" fmla="*/ 52 w 73"/>
                  <a:gd name="T25" fmla="*/ 42 h 107"/>
                  <a:gd name="T26" fmla="*/ 50 w 73"/>
                  <a:gd name="T27" fmla="*/ 42 h 107"/>
                  <a:gd name="T28" fmla="*/ 52 w 73"/>
                  <a:gd name="T29" fmla="*/ 44 h 107"/>
                  <a:gd name="T30" fmla="*/ 51 w 73"/>
                  <a:gd name="T31" fmla="*/ 47 h 107"/>
                  <a:gd name="T32" fmla="*/ 50 w 73"/>
                  <a:gd name="T33" fmla="*/ 48 h 107"/>
                  <a:gd name="T34" fmla="*/ 51 w 73"/>
                  <a:gd name="T35" fmla="*/ 49 h 107"/>
                  <a:gd name="T36" fmla="*/ 50 w 73"/>
                  <a:gd name="T37" fmla="*/ 53 h 107"/>
                  <a:gd name="T38" fmla="*/ 47 w 73"/>
                  <a:gd name="T39" fmla="*/ 54 h 107"/>
                  <a:gd name="T40" fmla="*/ 29 w 73"/>
                  <a:gd name="T41" fmla="*/ 49 h 107"/>
                  <a:gd name="T42" fmla="*/ 21 w 73"/>
                  <a:gd name="T43" fmla="*/ 49 h 107"/>
                  <a:gd name="T44" fmla="*/ 21 w 73"/>
                  <a:gd name="T45" fmla="*/ 32 h 107"/>
                  <a:gd name="T46" fmla="*/ 28 w 73"/>
                  <a:gd name="T47" fmla="*/ 31 h 107"/>
                  <a:gd name="T48" fmla="*/ 42 w 73"/>
                  <a:gd name="T49" fmla="*/ 16 h 107"/>
                  <a:gd name="T50" fmla="*/ 38 w 73"/>
                  <a:gd name="T51" fmla="*/ 30 h 107"/>
                  <a:gd name="T52" fmla="*/ 51 w 73"/>
                  <a:gd name="T53" fmla="*/ 29 h 107"/>
                  <a:gd name="T54" fmla="*/ 15 w 73"/>
                  <a:gd name="T55" fmla="*/ 71 h 107"/>
                  <a:gd name="T56" fmla="*/ 25 w 73"/>
                  <a:gd name="T57" fmla="*/ 71 h 107"/>
                  <a:gd name="T58" fmla="*/ 17 w 73"/>
                  <a:gd name="T59" fmla="*/ 48 h 107"/>
                  <a:gd name="T60" fmla="*/ 11 w 73"/>
                  <a:gd name="T61" fmla="*/ 29 h 107"/>
                  <a:gd name="T62" fmla="*/ 23 w 73"/>
                  <a:gd name="T63" fmla="*/ 13 h 107"/>
                  <a:gd name="T64" fmla="*/ 37 w 73"/>
                  <a:gd name="T65" fmla="*/ 11 h 107"/>
                  <a:gd name="T66" fmla="*/ 50 w 73"/>
                  <a:gd name="T67" fmla="*/ 14 h 107"/>
                  <a:gd name="T68" fmla="*/ 62 w 73"/>
                  <a:gd name="T69" fmla="*/ 29 h 107"/>
                  <a:gd name="T70" fmla="*/ 56 w 73"/>
                  <a:gd name="T71" fmla="*/ 48 h 107"/>
                  <a:gd name="T72" fmla="*/ 48 w 73"/>
                  <a:gd name="T73" fmla="*/ 71 h 107"/>
                  <a:gd name="T74" fmla="*/ 58 w 73"/>
                  <a:gd name="T75" fmla="*/ 71 h 107"/>
                  <a:gd name="T76" fmla="*/ 65 w 73"/>
                  <a:gd name="T77" fmla="*/ 52 h 107"/>
                  <a:gd name="T78" fmla="*/ 71 w 73"/>
                  <a:gd name="T79" fmla="*/ 27 h 107"/>
                  <a:gd name="T80" fmla="*/ 55 w 73"/>
                  <a:gd name="T81" fmla="*/ 5 h 107"/>
                  <a:gd name="T82" fmla="*/ 37 w 73"/>
                  <a:gd name="T83" fmla="*/ 1 h 107"/>
                  <a:gd name="T84" fmla="*/ 19 w 73"/>
                  <a:gd name="T85" fmla="*/ 5 h 107"/>
                  <a:gd name="T86" fmla="*/ 2 w 73"/>
                  <a:gd name="T87" fmla="*/ 27 h 107"/>
                  <a:gd name="T88" fmla="*/ 8 w 73"/>
                  <a:gd name="T89" fmla="*/ 53 h 107"/>
                  <a:gd name="T90" fmla="*/ 15 w 73"/>
                  <a:gd name="T91" fmla="*/ 7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107">
                    <a:moveTo>
                      <a:pt x="16" y="77"/>
                    </a:moveTo>
                    <a:cubicBezTo>
                      <a:pt x="57" y="77"/>
                      <a:pt x="57" y="77"/>
                      <a:pt x="57" y="77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4" y="104"/>
                      <a:pt x="41" y="107"/>
                      <a:pt x="37" y="107"/>
                    </a:cubicBezTo>
                    <a:cubicBezTo>
                      <a:pt x="33" y="107"/>
                      <a:pt x="30" y="104"/>
                      <a:pt x="29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16" y="77"/>
                      <a:pt x="16" y="77"/>
                      <a:pt x="16" y="77"/>
                    </a:cubicBezTo>
                    <a:close/>
                    <a:moveTo>
                      <a:pt x="51" y="29"/>
                    </a:moveTo>
                    <a:cubicBezTo>
                      <a:pt x="52" y="35"/>
                      <a:pt x="52" y="35"/>
                      <a:pt x="52" y="35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50" y="21"/>
                      <a:pt x="43" y="27"/>
                      <a:pt x="38" y="30"/>
                    </a:cubicBezTo>
                    <a:cubicBezTo>
                      <a:pt x="51" y="29"/>
                      <a:pt x="51" y="29"/>
                      <a:pt x="51" y="29"/>
                    </a:cubicBezTo>
                    <a:close/>
                    <a:moveTo>
                      <a:pt x="1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4" y="62"/>
                      <a:pt x="20" y="55"/>
                      <a:pt x="17" y="48"/>
                    </a:cubicBezTo>
                    <a:cubicBezTo>
                      <a:pt x="13" y="41"/>
                      <a:pt x="10" y="34"/>
                      <a:pt x="11" y="29"/>
                    </a:cubicBezTo>
                    <a:cubicBezTo>
                      <a:pt x="13" y="21"/>
                      <a:pt x="17" y="16"/>
                      <a:pt x="23" y="13"/>
                    </a:cubicBezTo>
                    <a:cubicBezTo>
                      <a:pt x="27" y="11"/>
                      <a:pt x="32" y="10"/>
                      <a:pt x="37" y="11"/>
                    </a:cubicBezTo>
                    <a:cubicBezTo>
                      <a:pt x="42" y="11"/>
                      <a:pt x="46" y="12"/>
                      <a:pt x="50" y="14"/>
                    </a:cubicBezTo>
                    <a:cubicBezTo>
                      <a:pt x="56" y="17"/>
                      <a:pt x="60" y="22"/>
                      <a:pt x="62" y="29"/>
                    </a:cubicBezTo>
                    <a:cubicBezTo>
                      <a:pt x="63" y="34"/>
                      <a:pt x="59" y="41"/>
                      <a:pt x="56" y="48"/>
                    </a:cubicBezTo>
                    <a:cubicBezTo>
                      <a:pt x="53" y="55"/>
                      <a:pt x="49" y="62"/>
                      <a:pt x="4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9" y="64"/>
                      <a:pt x="62" y="58"/>
                      <a:pt x="65" y="52"/>
                    </a:cubicBezTo>
                    <a:cubicBezTo>
                      <a:pt x="69" y="44"/>
                      <a:pt x="73" y="36"/>
                      <a:pt x="71" y="27"/>
                    </a:cubicBezTo>
                    <a:cubicBezTo>
                      <a:pt x="70" y="17"/>
                      <a:pt x="63" y="9"/>
                      <a:pt x="55" y="5"/>
                    </a:cubicBezTo>
                    <a:cubicBezTo>
                      <a:pt x="49" y="2"/>
                      <a:pt x="43" y="1"/>
                      <a:pt x="37" y="1"/>
                    </a:cubicBezTo>
                    <a:cubicBezTo>
                      <a:pt x="31" y="0"/>
                      <a:pt x="24" y="2"/>
                      <a:pt x="19" y="5"/>
                    </a:cubicBezTo>
                    <a:cubicBezTo>
                      <a:pt x="10" y="9"/>
                      <a:pt x="4" y="16"/>
                      <a:pt x="2" y="27"/>
                    </a:cubicBezTo>
                    <a:cubicBezTo>
                      <a:pt x="0" y="36"/>
                      <a:pt x="4" y="44"/>
                      <a:pt x="8" y="53"/>
                    </a:cubicBezTo>
                    <a:cubicBezTo>
                      <a:pt x="11" y="58"/>
                      <a:pt x="13" y="64"/>
                      <a:pt x="15" y="7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íšḷïdê">
              <a:extLst>
                <a:ext uri="{FF2B5EF4-FFF2-40B4-BE49-F238E27FC236}">
                  <a16:creationId xmlns:a16="http://schemas.microsoft.com/office/drawing/2014/main" xmlns="" id="{484DF626-51FC-41D5-AA73-D20BBBD93ACF}"/>
                </a:ext>
              </a:extLst>
            </p:cNvPr>
            <p:cNvGrpSpPr/>
            <p:nvPr/>
          </p:nvGrpSpPr>
          <p:grpSpPr>
            <a:xfrm>
              <a:off x="7875499" y="3511735"/>
              <a:ext cx="942666" cy="942666"/>
              <a:chOff x="7827046" y="3767431"/>
              <a:chExt cx="942666" cy="942666"/>
            </a:xfrm>
          </p:grpSpPr>
          <p:sp>
            <p:nvSpPr>
              <p:cNvPr id="48" name="îşḷïḑé">
                <a:extLst>
                  <a:ext uri="{FF2B5EF4-FFF2-40B4-BE49-F238E27FC236}">
                    <a16:creationId xmlns:a16="http://schemas.microsoft.com/office/drawing/2014/main" xmlns="" id="{236BE28B-67D8-48F2-B6ED-4D88EB38CF9C}"/>
                  </a:ext>
                </a:extLst>
              </p:cNvPr>
              <p:cNvSpPr/>
              <p:nvPr/>
            </p:nvSpPr>
            <p:spPr>
              <a:xfrm>
                <a:off x="7827046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ḻiḋé">
                <a:extLst>
                  <a:ext uri="{FF2B5EF4-FFF2-40B4-BE49-F238E27FC236}">
                    <a16:creationId xmlns:a16="http://schemas.microsoft.com/office/drawing/2014/main" xmlns="" id="{3596C019-B099-4FE3-AE32-A02F97FED19C}"/>
                  </a:ext>
                </a:extLst>
              </p:cNvPr>
              <p:cNvSpPr/>
              <p:nvPr/>
            </p:nvSpPr>
            <p:spPr bwMode="auto">
              <a:xfrm>
                <a:off x="8074155" y="4057476"/>
                <a:ext cx="448449" cy="362576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ï$ľiḓè">
              <a:extLst>
                <a:ext uri="{FF2B5EF4-FFF2-40B4-BE49-F238E27FC236}">
                  <a16:creationId xmlns:a16="http://schemas.microsoft.com/office/drawing/2014/main" xmlns="" id="{0217D3CB-D788-4B90-B2F6-4027CCC49016}"/>
                </a:ext>
              </a:extLst>
            </p:cNvPr>
            <p:cNvGrpSpPr/>
            <p:nvPr/>
          </p:nvGrpSpPr>
          <p:grpSpPr>
            <a:xfrm>
              <a:off x="9960971" y="3518763"/>
              <a:ext cx="942666" cy="942666"/>
              <a:chOff x="9912518" y="3767431"/>
              <a:chExt cx="942666" cy="942666"/>
            </a:xfrm>
          </p:grpSpPr>
          <p:sp>
            <p:nvSpPr>
              <p:cNvPr id="46" name="íṣḻiḍè">
                <a:extLst>
                  <a:ext uri="{FF2B5EF4-FFF2-40B4-BE49-F238E27FC236}">
                    <a16:creationId xmlns:a16="http://schemas.microsoft.com/office/drawing/2014/main" xmlns="" id="{38016766-7BEB-4E2F-AA6C-7F02CBF3EC1D}"/>
                  </a:ext>
                </a:extLst>
              </p:cNvPr>
              <p:cNvSpPr/>
              <p:nvPr/>
            </p:nvSpPr>
            <p:spPr>
              <a:xfrm>
                <a:off x="9912518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ṣlíďe">
                <a:extLst>
                  <a:ext uri="{FF2B5EF4-FFF2-40B4-BE49-F238E27FC236}">
                    <a16:creationId xmlns:a16="http://schemas.microsoft.com/office/drawing/2014/main" xmlns="" id="{55E62B33-8905-479D-9CAB-9DCEA2103C58}"/>
                  </a:ext>
                </a:extLst>
              </p:cNvPr>
              <p:cNvSpPr/>
              <p:nvPr/>
            </p:nvSpPr>
            <p:spPr bwMode="auto">
              <a:xfrm>
                <a:off x="10223554" y="4057476"/>
                <a:ext cx="320594" cy="362576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4" name="î$liḑê">
              <a:extLst>
                <a:ext uri="{FF2B5EF4-FFF2-40B4-BE49-F238E27FC236}">
                  <a16:creationId xmlns:a16="http://schemas.microsoft.com/office/drawing/2014/main" xmlns="" id="{AF6AA560-1931-4FF3-A7B2-F45175184553}"/>
                </a:ext>
              </a:extLst>
            </p:cNvPr>
            <p:cNvSpPr/>
            <p:nvPr/>
          </p:nvSpPr>
          <p:spPr>
            <a:xfrm>
              <a:off x="5172345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35" name="îṣľiḋê">
              <a:extLst>
                <a:ext uri="{FF2B5EF4-FFF2-40B4-BE49-F238E27FC236}">
                  <a16:creationId xmlns:a16="http://schemas.microsoft.com/office/drawing/2014/main" xmlns="" id="{D030B4F5-C533-4038-8D2D-5763A5318E32}"/>
                </a:ext>
              </a:extLst>
            </p:cNvPr>
            <p:cNvSpPr/>
            <p:nvPr/>
          </p:nvSpPr>
          <p:spPr>
            <a:xfrm>
              <a:off x="5219718" y="4934823"/>
              <a:ext cx="1927827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36" name="îṧļïdè">
              <a:extLst>
                <a:ext uri="{FF2B5EF4-FFF2-40B4-BE49-F238E27FC236}">
                  <a16:creationId xmlns:a16="http://schemas.microsoft.com/office/drawing/2014/main" xmlns="" id="{D923EA14-A23C-48B4-98C6-CF1FFB83807C}"/>
                </a:ext>
              </a:extLst>
            </p:cNvPr>
            <p:cNvSpPr/>
            <p:nvPr/>
          </p:nvSpPr>
          <p:spPr>
            <a:xfrm>
              <a:off x="7260358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37" name="iṧ1íḑè">
              <a:extLst>
                <a:ext uri="{FF2B5EF4-FFF2-40B4-BE49-F238E27FC236}">
                  <a16:creationId xmlns:a16="http://schemas.microsoft.com/office/drawing/2014/main" xmlns="" id="{A3AF658D-AAB0-40FD-A9BB-3E729ECE9C6B}"/>
                </a:ext>
              </a:extLst>
            </p:cNvPr>
            <p:cNvSpPr/>
            <p:nvPr/>
          </p:nvSpPr>
          <p:spPr>
            <a:xfrm>
              <a:off x="7365868" y="4934823"/>
              <a:ext cx="1982503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38" name="î$ļïďè">
              <a:extLst>
                <a:ext uri="{FF2B5EF4-FFF2-40B4-BE49-F238E27FC236}">
                  <a16:creationId xmlns:a16="http://schemas.microsoft.com/office/drawing/2014/main" xmlns="" id="{68D4C0AF-8B50-4366-B01B-1862134589F3}"/>
                </a:ext>
              </a:extLst>
            </p:cNvPr>
            <p:cNvSpPr/>
            <p:nvPr/>
          </p:nvSpPr>
          <p:spPr>
            <a:xfrm>
              <a:off x="9345831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39" name="iṡ1îḍè">
              <a:extLst>
                <a:ext uri="{FF2B5EF4-FFF2-40B4-BE49-F238E27FC236}">
                  <a16:creationId xmlns:a16="http://schemas.microsoft.com/office/drawing/2014/main" xmlns="" id="{BFBBAB99-2611-4F00-A8E9-75ED3483B8B0}"/>
                </a:ext>
              </a:extLst>
            </p:cNvPr>
            <p:cNvSpPr/>
            <p:nvPr/>
          </p:nvSpPr>
          <p:spPr>
            <a:xfrm>
              <a:off x="9538813" y="4934823"/>
              <a:ext cx="1895031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258151C5-265E-4379-A0D1-AD680484BC68}"/>
                </a:ext>
              </a:extLst>
            </p:cNvPr>
            <p:cNvCxnSpPr/>
            <p:nvPr/>
          </p:nvCxnSpPr>
          <p:spPr>
            <a:xfrm>
              <a:off x="7259513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042A827-E355-4592-B869-D07C55F43176}"/>
                </a:ext>
              </a:extLst>
            </p:cNvPr>
            <p:cNvCxnSpPr/>
            <p:nvPr/>
          </p:nvCxnSpPr>
          <p:spPr>
            <a:xfrm>
              <a:off x="9442876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i$ľîdè">
              <a:extLst>
                <a:ext uri="{FF2B5EF4-FFF2-40B4-BE49-F238E27FC236}">
                  <a16:creationId xmlns:a16="http://schemas.microsoft.com/office/drawing/2014/main" xmlns="" id="{B988D07A-706D-4E10-9101-7003BFC96D80}"/>
                </a:ext>
              </a:extLst>
            </p:cNvPr>
            <p:cNvGrpSpPr/>
            <p:nvPr/>
          </p:nvGrpSpPr>
          <p:grpSpPr>
            <a:xfrm>
              <a:off x="5268062" y="1555455"/>
              <a:ext cx="6252426" cy="1595557"/>
              <a:chOff x="687278" y="2398652"/>
              <a:chExt cx="3524773" cy="1595557"/>
            </a:xfrm>
          </p:grpSpPr>
          <p:sp>
            <p:nvSpPr>
              <p:cNvPr id="44" name="iŝliḍé">
                <a:extLst>
                  <a:ext uri="{FF2B5EF4-FFF2-40B4-BE49-F238E27FC236}">
                    <a16:creationId xmlns:a16="http://schemas.microsoft.com/office/drawing/2014/main" xmlns="" id="{A2BF8F43-0756-451E-B2DE-7CDC7F4C24A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3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5" name="í$ľiḍé">
                <a:extLst>
                  <a:ext uri="{FF2B5EF4-FFF2-40B4-BE49-F238E27FC236}">
                    <a16:creationId xmlns:a16="http://schemas.microsoft.com/office/drawing/2014/main" xmlns="" id="{0A5539C8-A923-47A2-95D6-975972D930E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62908F2B-78F6-4C17-825A-79D605E8387D}"/>
                </a:ext>
              </a:extLst>
            </p:cNvPr>
            <p:cNvCxnSpPr/>
            <p:nvPr/>
          </p:nvCxnSpPr>
          <p:spPr>
            <a:xfrm>
              <a:off x="5331000" y="3150265"/>
              <a:ext cx="61877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83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169" name="2113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78469"/>
            <a:ext cx="10850562" cy="3120162"/>
            <a:chOff x="669925" y="2078469"/>
            <a:chExt cx="10850562" cy="3120162"/>
          </a:xfrm>
        </p:grpSpPr>
        <p:sp>
          <p:nvSpPr>
            <p:cNvPr id="170" name="ïṣlïḑè"/>
            <p:cNvSpPr/>
            <p:nvPr/>
          </p:nvSpPr>
          <p:spPr>
            <a:xfrm>
              <a:off x="669925" y="2078469"/>
              <a:ext cx="5078569" cy="12240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iŝḷïďe"/>
            <p:cNvSpPr/>
            <p:nvPr/>
          </p:nvSpPr>
          <p:spPr>
            <a:xfrm>
              <a:off x="4815596" y="2118626"/>
              <a:ext cx="1357770" cy="1143686"/>
            </a:xfrm>
            <a:prstGeom prst="hexagon">
              <a:avLst/>
            </a:prstGeom>
            <a:solidFill>
              <a:schemeClr val="bg1"/>
            </a:solidFill>
            <a:ln w="984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" name="îŝḷîḍe"/>
            <p:cNvSpPr/>
            <p:nvPr/>
          </p:nvSpPr>
          <p:spPr>
            <a:xfrm>
              <a:off x="1452719" y="3331044"/>
              <a:ext cx="4295775" cy="1224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3" name="íşľïďè"/>
            <p:cNvSpPr/>
            <p:nvPr/>
          </p:nvSpPr>
          <p:spPr>
            <a:xfrm>
              <a:off x="4815596" y="3371201"/>
              <a:ext cx="1357770" cy="1143686"/>
            </a:xfrm>
            <a:prstGeom prst="hexagon">
              <a:avLst/>
            </a:prstGeom>
            <a:solidFill>
              <a:schemeClr val="bg1"/>
            </a:solidFill>
            <a:ln w="984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íSļïďè"/>
            <p:cNvSpPr/>
            <p:nvPr/>
          </p:nvSpPr>
          <p:spPr>
            <a:xfrm flipH="1">
              <a:off x="6443506" y="2722056"/>
              <a:ext cx="4295775" cy="1224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íSḻîḍè"/>
            <p:cNvSpPr/>
            <p:nvPr/>
          </p:nvSpPr>
          <p:spPr>
            <a:xfrm flipH="1">
              <a:off x="6018633" y="2762213"/>
              <a:ext cx="1357770" cy="1143686"/>
            </a:xfrm>
            <a:prstGeom prst="hexagon">
              <a:avLst/>
            </a:prstGeom>
            <a:solidFill>
              <a:schemeClr val="bg1"/>
            </a:solidFill>
            <a:ln w="984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iSḻïďé"/>
            <p:cNvSpPr/>
            <p:nvPr/>
          </p:nvSpPr>
          <p:spPr>
            <a:xfrm flipH="1">
              <a:off x="6443505" y="3974631"/>
              <a:ext cx="5076982" cy="12240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ïsļiḍé"/>
            <p:cNvSpPr/>
            <p:nvPr/>
          </p:nvSpPr>
          <p:spPr>
            <a:xfrm flipH="1">
              <a:off x="6018633" y="4014788"/>
              <a:ext cx="1357770" cy="1143686"/>
            </a:xfrm>
            <a:prstGeom prst="hexagon">
              <a:avLst/>
            </a:prstGeom>
            <a:solidFill>
              <a:schemeClr val="bg1"/>
            </a:solidFill>
            <a:ln w="984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8" name="î$ḻïďe"/>
            <p:cNvGrpSpPr/>
            <p:nvPr/>
          </p:nvGrpSpPr>
          <p:grpSpPr>
            <a:xfrm>
              <a:off x="7530663" y="2816085"/>
              <a:ext cx="2951443" cy="1035942"/>
              <a:chOff x="8227944" y="1812033"/>
              <a:chExt cx="3094290" cy="1035942"/>
            </a:xfrm>
          </p:grpSpPr>
          <p:sp>
            <p:nvSpPr>
              <p:cNvPr id="192" name="íşľiďe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8227944" y="2319864"/>
                <a:ext cx="3094289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93" name="îSḷïḑè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8227945" y="1812033"/>
                <a:ext cx="3094289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79" name="ïŝľíďè"/>
            <p:cNvGrpSpPr/>
            <p:nvPr/>
          </p:nvGrpSpPr>
          <p:grpSpPr>
            <a:xfrm>
              <a:off x="7530663" y="4068660"/>
              <a:ext cx="3630823" cy="1035942"/>
              <a:chOff x="8227944" y="1812033"/>
              <a:chExt cx="3094290" cy="1035942"/>
            </a:xfrm>
          </p:grpSpPr>
          <p:sp>
            <p:nvSpPr>
              <p:cNvPr id="190" name="ïśḷíḋê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8227944" y="2319864"/>
                <a:ext cx="3094289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91" name="işlîḍè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8227945" y="1812033"/>
                <a:ext cx="3094289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0" name="ïS1íďê"/>
            <p:cNvGrpSpPr/>
            <p:nvPr/>
          </p:nvGrpSpPr>
          <p:grpSpPr>
            <a:xfrm>
              <a:off x="1016001" y="2172498"/>
              <a:ext cx="3635812" cy="1035942"/>
              <a:chOff x="8227944" y="1812033"/>
              <a:chExt cx="3094290" cy="1035942"/>
            </a:xfrm>
          </p:grpSpPr>
          <p:sp>
            <p:nvSpPr>
              <p:cNvPr id="188" name="iṥ1ïďê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8227944" y="2319864"/>
                <a:ext cx="3094289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89" name="ïsḷiḑê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8227945" y="1812033"/>
                <a:ext cx="3094289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1" name="íšlïďè"/>
            <p:cNvGrpSpPr/>
            <p:nvPr/>
          </p:nvGrpSpPr>
          <p:grpSpPr>
            <a:xfrm>
              <a:off x="1700369" y="3425073"/>
              <a:ext cx="2951443" cy="1035942"/>
              <a:chOff x="8227944" y="1812033"/>
              <a:chExt cx="3094290" cy="1035942"/>
            </a:xfrm>
          </p:grpSpPr>
          <p:sp>
            <p:nvSpPr>
              <p:cNvPr id="186" name="ïś1ïdè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8227944" y="2319864"/>
                <a:ext cx="3094289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7" name="î$ľídé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8227945" y="1812033"/>
                <a:ext cx="3094289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sp>
          <p:nvSpPr>
            <p:cNvPr id="182" name="ïṥḷîdè">
              <a:extLst>
                <a:ext uri="{FF2B5EF4-FFF2-40B4-BE49-F238E27FC236}">
                  <a16:creationId xmlns:a16="http://schemas.microsoft.com/office/drawing/2014/main" xmlns="" id="{5F447947-5BF4-45BD-9D05-82C941031E09}"/>
                </a:ext>
              </a:extLst>
            </p:cNvPr>
            <p:cNvSpPr/>
            <p:nvPr/>
          </p:nvSpPr>
          <p:spPr bwMode="auto">
            <a:xfrm>
              <a:off x="5227886" y="3694641"/>
              <a:ext cx="533190" cy="496807"/>
            </a:xfrm>
            <a:custGeom>
              <a:avLst/>
              <a:gdLst>
                <a:gd name="connsiteX0" fmla="*/ 484855 w 606016"/>
                <a:gd name="connsiteY0" fmla="*/ 473988 h 564664"/>
                <a:gd name="connsiteX1" fmla="*/ 505037 w 606016"/>
                <a:gd name="connsiteY1" fmla="*/ 494170 h 564664"/>
                <a:gd name="connsiteX2" fmla="*/ 484855 w 606016"/>
                <a:gd name="connsiteY2" fmla="*/ 514352 h 564664"/>
                <a:gd name="connsiteX3" fmla="*/ 464673 w 606016"/>
                <a:gd name="connsiteY3" fmla="*/ 494170 h 564664"/>
                <a:gd name="connsiteX4" fmla="*/ 484855 w 606016"/>
                <a:gd name="connsiteY4" fmla="*/ 473988 h 564664"/>
                <a:gd name="connsiteX5" fmla="*/ 121232 w 606016"/>
                <a:gd name="connsiteY5" fmla="*/ 473988 h 564664"/>
                <a:gd name="connsiteX6" fmla="*/ 141414 w 606016"/>
                <a:gd name="connsiteY6" fmla="*/ 494170 h 564664"/>
                <a:gd name="connsiteX7" fmla="*/ 121232 w 606016"/>
                <a:gd name="connsiteY7" fmla="*/ 514352 h 564664"/>
                <a:gd name="connsiteX8" fmla="*/ 101050 w 606016"/>
                <a:gd name="connsiteY8" fmla="*/ 494170 h 564664"/>
                <a:gd name="connsiteX9" fmla="*/ 121232 w 606016"/>
                <a:gd name="connsiteY9" fmla="*/ 473988 h 564664"/>
                <a:gd name="connsiteX10" fmla="*/ 484813 w 606016"/>
                <a:gd name="connsiteY10" fmla="*/ 443658 h 564664"/>
                <a:gd name="connsiteX11" fmla="*/ 434364 w 606016"/>
                <a:gd name="connsiteY11" fmla="*/ 494115 h 564664"/>
                <a:gd name="connsiteX12" fmla="*/ 484813 w 606016"/>
                <a:gd name="connsiteY12" fmla="*/ 544482 h 564664"/>
                <a:gd name="connsiteX13" fmla="*/ 535352 w 606016"/>
                <a:gd name="connsiteY13" fmla="*/ 494115 h 564664"/>
                <a:gd name="connsiteX14" fmla="*/ 484813 w 606016"/>
                <a:gd name="connsiteY14" fmla="*/ 443658 h 564664"/>
                <a:gd name="connsiteX15" fmla="*/ 121293 w 606016"/>
                <a:gd name="connsiteY15" fmla="*/ 443658 h 564664"/>
                <a:gd name="connsiteX16" fmla="*/ 70755 w 606016"/>
                <a:gd name="connsiteY16" fmla="*/ 494115 h 564664"/>
                <a:gd name="connsiteX17" fmla="*/ 121293 w 606016"/>
                <a:gd name="connsiteY17" fmla="*/ 544482 h 564664"/>
                <a:gd name="connsiteX18" fmla="*/ 171742 w 606016"/>
                <a:gd name="connsiteY18" fmla="*/ 494115 h 564664"/>
                <a:gd name="connsiteX19" fmla="*/ 121293 w 606016"/>
                <a:gd name="connsiteY19" fmla="*/ 443658 h 564664"/>
                <a:gd name="connsiteX20" fmla="*/ 303053 w 606016"/>
                <a:gd name="connsiteY20" fmla="*/ 373109 h 564664"/>
                <a:gd name="connsiteX21" fmla="*/ 292945 w 606016"/>
                <a:gd name="connsiteY21" fmla="*/ 383200 h 564664"/>
                <a:gd name="connsiteX22" fmla="*/ 303053 w 606016"/>
                <a:gd name="connsiteY22" fmla="*/ 393292 h 564664"/>
                <a:gd name="connsiteX23" fmla="*/ 343484 w 606016"/>
                <a:gd name="connsiteY23" fmla="*/ 393292 h 564664"/>
                <a:gd name="connsiteX24" fmla="*/ 343484 w 606016"/>
                <a:gd name="connsiteY24" fmla="*/ 403383 h 564664"/>
                <a:gd name="connsiteX25" fmla="*/ 353592 w 606016"/>
                <a:gd name="connsiteY25" fmla="*/ 413474 h 564664"/>
                <a:gd name="connsiteX26" fmla="*/ 363610 w 606016"/>
                <a:gd name="connsiteY26" fmla="*/ 403383 h 564664"/>
                <a:gd name="connsiteX27" fmla="*/ 363610 w 606016"/>
                <a:gd name="connsiteY27" fmla="*/ 383200 h 564664"/>
                <a:gd name="connsiteX28" fmla="*/ 353592 w 606016"/>
                <a:gd name="connsiteY28" fmla="*/ 373109 h 564664"/>
                <a:gd name="connsiteX29" fmla="*/ 313169 w 606016"/>
                <a:gd name="connsiteY29" fmla="*/ 282403 h 564664"/>
                <a:gd name="connsiteX30" fmla="*/ 447018 w 606016"/>
                <a:gd name="connsiteY30" fmla="*/ 282403 h 564664"/>
                <a:gd name="connsiteX31" fmla="*/ 465069 w 606016"/>
                <a:gd name="connsiteY31" fmla="*/ 311699 h 564664"/>
                <a:gd name="connsiteX32" fmla="*/ 473282 w 606016"/>
                <a:gd name="connsiteY32" fmla="*/ 322696 h 564664"/>
                <a:gd name="connsiteX33" fmla="*/ 313169 w 606016"/>
                <a:gd name="connsiteY33" fmla="*/ 322696 h 564664"/>
                <a:gd name="connsiteX34" fmla="*/ 161665 w 606016"/>
                <a:gd name="connsiteY34" fmla="*/ 282403 h 564664"/>
                <a:gd name="connsiteX35" fmla="*/ 292917 w 606016"/>
                <a:gd name="connsiteY35" fmla="*/ 282403 h 564664"/>
                <a:gd name="connsiteX36" fmla="*/ 292917 w 606016"/>
                <a:gd name="connsiteY36" fmla="*/ 322696 h 564664"/>
                <a:gd name="connsiteX37" fmla="*/ 161665 w 606016"/>
                <a:gd name="connsiteY37" fmla="*/ 322696 h 564664"/>
                <a:gd name="connsiteX38" fmla="*/ 191958 w 606016"/>
                <a:gd name="connsiteY38" fmla="*/ 0 h 564664"/>
                <a:gd name="connsiteX39" fmla="*/ 202066 w 606016"/>
                <a:gd name="connsiteY39" fmla="*/ 10092 h 564664"/>
                <a:gd name="connsiteX40" fmla="*/ 202066 w 606016"/>
                <a:gd name="connsiteY40" fmla="*/ 40366 h 564664"/>
                <a:gd name="connsiteX41" fmla="*/ 222281 w 606016"/>
                <a:gd name="connsiteY41" fmla="*/ 40366 h 564664"/>
                <a:gd name="connsiteX42" fmla="*/ 222281 w 606016"/>
                <a:gd name="connsiteY42" fmla="*/ 10092 h 564664"/>
                <a:gd name="connsiteX43" fmla="*/ 232389 w 606016"/>
                <a:gd name="connsiteY43" fmla="*/ 0 h 564664"/>
                <a:gd name="connsiteX44" fmla="*/ 242406 w 606016"/>
                <a:gd name="connsiteY44" fmla="*/ 10092 h 564664"/>
                <a:gd name="connsiteX45" fmla="*/ 242406 w 606016"/>
                <a:gd name="connsiteY45" fmla="*/ 40366 h 564664"/>
                <a:gd name="connsiteX46" fmla="*/ 252514 w 606016"/>
                <a:gd name="connsiteY46" fmla="*/ 50457 h 564664"/>
                <a:gd name="connsiteX47" fmla="*/ 252514 w 606016"/>
                <a:gd name="connsiteY47" fmla="*/ 100823 h 564664"/>
                <a:gd name="connsiteX48" fmla="*/ 242406 w 606016"/>
                <a:gd name="connsiteY48" fmla="*/ 110915 h 564664"/>
                <a:gd name="connsiteX49" fmla="*/ 221379 w 606016"/>
                <a:gd name="connsiteY49" fmla="*/ 110915 h 564664"/>
                <a:gd name="connsiteX50" fmla="*/ 161634 w 606016"/>
                <a:gd name="connsiteY50" fmla="*/ 161371 h 564664"/>
                <a:gd name="connsiteX51" fmla="*/ 101078 w 606016"/>
                <a:gd name="connsiteY51" fmla="*/ 100823 h 564664"/>
                <a:gd name="connsiteX52" fmla="*/ 60647 w 606016"/>
                <a:gd name="connsiteY52" fmla="*/ 60548 h 564664"/>
                <a:gd name="connsiteX53" fmla="*/ 20216 w 606016"/>
                <a:gd name="connsiteY53" fmla="*/ 100823 h 564664"/>
                <a:gd name="connsiteX54" fmla="*/ 20216 w 606016"/>
                <a:gd name="connsiteY54" fmla="*/ 231921 h 564664"/>
                <a:gd name="connsiteX55" fmla="*/ 80862 w 606016"/>
                <a:gd name="connsiteY55" fmla="*/ 292469 h 564664"/>
                <a:gd name="connsiteX56" fmla="*/ 82126 w 606016"/>
                <a:gd name="connsiteY56" fmla="*/ 292649 h 564664"/>
                <a:gd name="connsiteX57" fmla="*/ 105229 w 606016"/>
                <a:gd name="connsiteY57" fmla="*/ 255167 h 564664"/>
                <a:gd name="connsiteX58" fmla="*/ 164883 w 606016"/>
                <a:gd name="connsiteY58" fmla="*/ 221829 h 564664"/>
                <a:gd name="connsiteX59" fmla="*/ 370559 w 606016"/>
                <a:gd name="connsiteY59" fmla="*/ 221829 h 564664"/>
                <a:gd name="connsiteX60" fmla="*/ 430213 w 606016"/>
                <a:gd name="connsiteY60" fmla="*/ 255077 h 564664"/>
                <a:gd name="connsiteX61" fmla="*/ 434545 w 606016"/>
                <a:gd name="connsiteY61" fmla="*/ 262195 h 564664"/>
                <a:gd name="connsiteX62" fmla="*/ 159920 w 606016"/>
                <a:gd name="connsiteY62" fmla="*/ 262195 h 564664"/>
                <a:gd name="connsiteX63" fmla="*/ 141419 w 606016"/>
                <a:gd name="connsiteY63" fmla="*/ 280575 h 564664"/>
                <a:gd name="connsiteX64" fmla="*/ 141419 w 606016"/>
                <a:gd name="connsiteY64" fmla="*/ 324455 h 564664"/>
                <a:gd name="connsiteX65" fmla="*/ 159920 w 606016"/>
                <a:gd name="connsiteY65" fmla="*/ 342835 h 564664"/>
                <a:gd name="connsiteX66" fmla="*/ 498801 w 606016"/>
                <a:gd name="connsiteY66" fmla="*/ 342835 h 564664"/>
                <a:gd name="connsiteX67" fmla="*/ 538962 w 606016"/>
                <a:gd name="connsiteY67" fmla="*/ 352926 h 564664"/>
                <a:gd name="connsiteX68" fmla="*/ 580566 w 606016"/>
                <a:gd name="connsiteY68" fmla="*/ 352926 h 564664"/>
                <a:gd name="connsiteX69" fmla="*/ 606016 w 606016"/>
                <a:gd name="connsiteY69" fmla="*/ 378335 h 564664"/>
                <a:gd name="connsiteX70" fmla="*/ 606016 w 606016"/>
                <a:gd name="connsiteY70" fmla="*/ 403383 h 564664"/>
                <a:gd name="connsiteX71" fmla="*/ 555567 w 606016"/>
                <a:gd name="connsiteY71" fmla="*/ 403383 h 564664"/>
                <a:gd name="connsiteX72" fmla="*/ 545460 w 606016"/>
                <a:gd name="connsiteY72" fmla="*/ 413474 h 564664"/>
                <a:gd name="connsiteX73" fmla="*/ 555567 w 606016"/>
                <a:gd name="connsiteY73" fmla="*/ 423476 h 564664"/>
                <a:gd name="connsiteX74" fmla="*/ 606016 w 606016"/>
                <a:gd name="connsiteY74" fmla="*/ 423476 h 564664"/>
                <a:gd name="connsiteX75" fmla="*/ 606016 w 606016"/>
                <a:gd name="connsiteY75" fmla="*/ 463391 h 564664"/>
                <a:gd name="connsiteX76" fmla="*/ 565224 w 606016"/>
                <a:gd name="connsiteY76" fmla="*/ 504206 h 564664"/>
                <a:gd name="connsiteX77" fmla="*/ 554755 w 606016"/>
                <a:gd name="connsiteY77" fmla="*/ 504206 h 564664"/>
                <a:gd name="connsiteX78" fmla="*/ 484813 w 606016"/>
                <a:gd name="connsiteY78" fmla="*/ 564664 h 564664"/>
                <a:gd name="connsiteX79" fmla="*/ 414961 w 606016"/>
                <a:gd name="connsiteY79" fmla="*/ 504206 h 564664"/>
                <a:gd name="connsiteX80" fmla="*/ 191145 w 606016"/>
                <a:gd name="connsiteY80" fmla="*/ 504206 h 564664"/>
                <a:gd name="connsiteX81" fmla="*/ 121293 w 606016"/>
                <a:gd name="connsiteY81" fmla="*/ 564664 h 564664"/>
                <a:gd name="connsiteX82" fmla="*/ 51351 w 606016"/>
                <a:gd name="connsiteY82" fmla="*/ 504206 h 564664"/>
                <a:gd name="connsiteX83" fmla="*/ 35377 w 606016"/>
                <a:gd name="connsiteY83" fmla="*/ 504206 h 564664"/>
                <a:gd name="connsiteX84" fmla="*/ 90 w 606016"/>
                <a:gd name="connsiteY84" fmla="*/ 468977 h 564664"/>
                <a:gd name="connsiteX85" fmla="*/ 0 w 606016"/>
                <a:gd name="connsiteY85" fmla="*/ 423476 h 564664"/>
                <a:gd name="connsiteX86" fmla="*/ 50539 w 606016"/>
                <a:gd name="connsiteY86" fmla="*/ 423476 h 564664"/>
                <a:gd name="connsiteX87" fmla="*/ 60647 w 606016"/>
                <a:gd name="connsiteY87" fmla="*/ 413474 h 564664"/>
                <a:gd name="connsiteX88" fmla="*/ 50539 w 606016"/>
                <a:gd name="connsiteY88" fmla="*/ 403383 h 564664"/>
                <a:gd name="connsiteX89" fmla="*/ 0 w 606016"/>
                <a:gd name="connsiteY89" fmla="*/ 403383 h 564664"/>
                <a:gd name="connsiteX90" fmla="*/ 0 w 606016"/>
                <a:gd name="connsiteY90" fmla="*/ 378335 h 564664"/>
                <a:gd name="connsiteX91" fmla="*/ 7400 w 606016"/>
                <a:gd name="connsiteY91" fmla="*/ 360405 h 564664"/>
                <a:gd name="connsiteX92" fmla="*/ 25540 w 606016"/>
                <a:gd name="connsiteY92" fmla="*/ 352926 h 564664"/>
                <a:gd name="connsiteX93" fmla="*/ 54961 w 606016"/>
                <a:gd name="connsiteY93" fmla="*/ 336798 h 564664"/>
                <a:gd name="connsiteX94" fmla="*/ 70303 w 606016"/>
                <a:gd name="connsiteY94" fmla="*/ 311840 h 564664"/>
                <a:gd name="connsiteX95" fmla="*/ 90 w 606016"/>
                <a:gd name="connsiteY95" fmla="*/ 231921 h 564664"/>
                <a:gd name="connsiteX96" fmla="*/ 90 w 606016"/>
                <a:gd name="connsiteY96" fmla="*/ 100823 h 564664"/>
                <a:gd name="connsiteX97" fmla="*/ 60647 w 606016"/>
                <a:gd name="connsiteY97" fmla="*/ 40366 h 564664"/>
                <a:gd name="connsiteX98" fmla="*/ 121293 w 606016"/>
                <a:gd name="connsiteY98" fmla="*/ 100823 h 564664"/>
                <a:gd name="connsiteX99" fmla="*/ 161634 w 606016"/>
                <a:gd name="connsiteY99" fmla="*/ 141189 h 564664"/>
                <a:gd name="connsiteX100" fmla="*/ 200622 w 606016"/>
                <a:gd name="connsiteY100" fmla="*/ 110915 h 564664"/>
                <a:gd name="connsiteX101" fmla="*/ 181850 w 606016"/>
                <a:gd name="connsiteY101" fmla="*/ 110915 h 564664"/>
                <a:gd name="connsiteX102" fmla="*/ 171742 w 606016"/>
                <a:gd name="connsiteY102" fmla="*/ 100823 h 564664"/>
                <a:gd name="connsiteX103" fmla="*/ 171742 w 606016"/>
                <a:gd name="connsiteY103" fmla="*/ 50457 h 564664"/>
                <a:gd name="connsiteX104" fmla="*/ 181850 w 606016"/>
                <a:gd name="connsiteY104" fmla="*/ 40366 h 564664"/>
                <a:gd name="connsiteX105" fmla="*/ 181850 w 606016"/>
                <a:gd name="connsiteY105" fmla="*/ 10092 h 564664"/>
                <a:gd name="connsiteX106" fmla="*/ 191958 w 606016"/>
                <a:gd name="connsiteY106" fmla="*/ 0 h 5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6016" h="564664">
                  <a:moveTo>
                    <a:pt x="484855" y="473988"/>
                  </a:moveTo>
                  <a:cubicBezTo>
                    <a:pt x="496001" y="473988"/>
                    <a:pt x="505037" y="483024"/>
                    <a:pt x="505037" y="494170"/>
                  </a:cubicBezTo>
                  <a:cubicBezTo>
                    <a:pt x="505037" y="505316"/>
                    <a:pt x="496001" y="514352"/>
                    <a:pt x="484855" y="514352"/>
                  </a:cubicBezTo>
                  <a:cubicBezTo>
                    <a:pt x="473709" y="514352"/>
                    <a:pt x="464673" y="505316"/>
                    <a:pt x="464673" y="494170"/>
                  </a:cubicBezTo>
                  <a:cubicBezTo>
                    <a:pt x="464673" y="483024"/>
                    <a:pt x="473709" y="473988"/>
                    <a:pt x="484855" y="473988"/>
                  </a:cubicBezTo>
                  <a:close/>
                  <a:moveTo>
                    <a:pt x="121232" y="473988"/>
                  </a:moveTo>
                  <a:cubicBezTo>
                    <a:pt x="132378" y="473988"/>
                    <a:pt x="141414" y="483024"/>
                    <a:pt x="141414" y="494170"/>
                  </a:cubicBezTo>
                  <a:cubicBezTo>
                    <a:pt x="141414" y="505316"/>
                    <a:pt x="132378" y="514352"/>
                    <a:pt x="121232" y="514352"/>
                  </a:cubicBezTo>
                  <a:cubicBezTo>
                    <a:pt x="110086" y="514352"/>
                    <a:pt x="101050" y="505316"/>
                    <a:pt x="101050" y="494170"/>
                  </a:cubicBezTo>
                  <a:cubicBezTo>
                    <a:pt x="101050" y="483024"/>
                    <a:pt x="110086" y="473988"/>
                    <a:pt x="121232" y="473988"/>
                  </a:cubicBezTo>
                  <a:close/>
                  <a:moveTo>
                    <a:pt x="484813" y="443658"/>
                  </a:moveTo>
                  <a:cubicBezTo>
                    <a:pt x="457016" y="443658"/>
                    <a:pt x="434364" y="466274"/>
                    <a:pt x="434364" y="494115"/>
                  </a:cubicBezTo>
                  <a:cubicBezTo>
                    <a:pt x="434364" y="521866"/>
                    <a:pt x="457016" y="544482"/>
                    <a:pt x="484813" y="544482"/>
                  </a:cubicBezTo>
                  <a:cubicBezTo>
                    <a:pt x="512699" y="544482"/>
                    <a:pt x="535352" y="521866"/>
                    <a:pt x="535352" y="494115"/>
                  </a:cubicBezTo>
                  <a:cubicBezTo>
                    <a:pt x="535352" y="466274"/>
                    <a:pt x="512699" y="443658"/>
                    <a:pt x="484813" y="443658"/>
                  </a:cubicBezTo>
                  <a:close/>
                  <a:moveTo>
                    <a:pt x="121293" y="443658"/>
                  </a:moveTo>
                  <a:cubicBezTo>
                    <a:pt x="93407" y="443658"/>
                    <a:pt x="70755" y="466274"/>
                    <a:pt x="70755" y="494115"/>
                  </a:cubicBezTo>
                  <a:cubicBezTo>
                    <a:pt x="70755" y="521866"/>
                    <a:pt x="93407" y="544482"/>
                    <a:pt x="121293" y="544482"/>
                  </a:cubicBezTo>
                  <a:cubicBezTo>
                    <a:pt x="149090" y="544482"/>
                    <a:pt x="171742" y="521866"/>
                    <a:pt x="171742" y="494115"/>
                  </a:cubicBezTo>
                  <a:cubicBezTo>
                    <a:pt x="171742" y="466274"/>
                    <a:pt x="149090" y="443658"/>
                    <a:pt x="121293" y="443658"/>
                  </a:cubicBezTo>
                  <a:close/>
                  <a:moveTo>
                    <a:pt x="303053" y="373109"/>
                  </a:moveTo>
                  <a:cubicBezTo>
                    <a:pt x="297458" y="373109"/>
                    <a:pt x="292945" y="377614"/>
                    <a:pt x="292945" y="383200"/>
                  </a:cubicBezTo>
                  <a:cubicBezTo>
                    <a:pt x="292945" y="388787"/>
                    <a:pt x="297458" y="393292"/>
                    <a:pt x="303053" y="393292"/>
                  </a:cubicBezTo>
                  <a:lnTo>
                    <a:pt x="343484" y="393292"/>
                  </a:lnTo>
                  <a:lnTo>
                    <a:pt x="343484" y="403383"/>
                  </a:lnTo>
                  <a:cubicBezTo>
                    <a:pt x="343484" y="408879"/>
                    <a:pt x="347997" y="413474"/>
                    <a:pt x="353592" y="413474"/>
                  </a:cubicBezTo>
                  <a:cubicBezTo>
                    <a:pt x="359097" y="413474"/>
                    <a:pt x="363610" y="408969"/>
                    <a:pt x="363610" y="403383"/>
                  </a:cubicBezTo>
                  <a:lnTo>
                    <a:pt x="363610" y="383200"/>
                  </a:lnTo>
                  <a:cubicBezTo>
                    <a:pt x="363610" y="377614"/>
                    <a:pt x="359097" y="373109"/>
                    <a:pt x="353592" y="373109"/>
                  </a:cubicBezTo>
                  <a:close/>
                  <a:moveTo>
                    <a:pt x="313169" y="282403"/>
                  </a:moveTo>
                  <a:lnTo>
                    <a:pt x="447018" y="282403"/>
                  </a:lnTo>
                  <a:lnTo>
                    <a:pt x="465069" y="311699"/>
                  </a:lnTo>
                  <a:cubicBezTo>
                    <a:pt x="467506" y="315665"/>
                    <a:pt x="470304" y="319271"/>
                    <a:pt x="473282" y="322696"/>
                  </a:cubicBezTo>
                  <a:lnTo>
                    <a:pt x="313169" y="322696"/>
                  </a:lnTo>
                  <a:close/>
                  <a:moveTo>
                    <a:pt x="161665" y="282403"/>
                  </a:moveTo>
                  <a:lnTo>
                    <a:pt x="292917" y="282403"/>
                  </a:lnTo>
                  <a:lnTo>
                    <a:pt x="292917" y="322696"/>
                  </a:lnTo>
                  <a:lnTo>
                    <a:pt x="161665" y="322696"/>
                  </a:lnTo>
                  <a:close/>
                  <a:moveTo>
                    <a:pt x="191958" y="0"/>
                  </a:moveTo>
                  <a:cubicBezTo>
                    <a:pt x="197553" y="0"/>
                    <a:pt x="202066" y="4505"/>
                    <a:pt x="202066" y="10092"/>
                  </a:cubicBezTo>
                  <a:lnTo>
                    <a:pt x="202066" y="40366"/>
                  </a:lnTo>
                  <a:lnTo>
                    <a:pt x="222281" y="40366"/>
                  </a:lnTo>
                  <a:lnTo>
                    <a:pt x="222281" y="10092"/>
                  </a:lnTo>
                  <a:cubicBezTo>
                    <a:pt x="222281" y="4505"/>
                    <a:pt x="226793" y="0"/>
                    <a:pt x="232389" y="0"/>
                  </a:cubicBezTo>
                  <a:cubicBezTo>
                    <a:pt x="237894" y="0"/>
                    <a:pt x="242406" y="4505"/>
                    <a:pt x="242406" y="10092"/>
                  </a:cubicBezTo>
                  <a:lnTo>
                    <a:pt x="242406" y="40366"/>
                  </a:lnTo>
                  <a:cubicBezTo>
                    <a:pt x="248002" y="40366"/>
                    <a:pt x="252514" y="44871"/>
                    <a:pt x="252514" y="50457"/>
                  </a:cubicBezTo>
                  <a:lnTo>
                    <a:pt x="252514" y="100823"/>
                  </a:lnTo>
                  <a:cubicBezTo>
                    <a:pt x="252514" y="106410"/>
                    <a:pt x="248002" y="110915"/>
                    <a:pt x="242406" y="110915"/>
                  </a:cubicBezTo>
                  <a:lnTo>
                    <a:pt x="221379" y="110915"/>
                  </a:lnTo>
                  <a:cubicBezTo>
                    <a:pt x="216505" y="139477"/>
                    <a:pt x="191597" y="161371"/>
                    <a:pt x="161634" y="161371"/>
                  </a:cubicBezTo>
                  <a:cubicBezTo>
                    <a:pt x="128243" y="161371"/>
                    <a:pt x="101078" y="134251"/>
                    <a:pt x="101078" y="100823"/>
                  </a:cubicBezTo>
                  <a:cubicBezTo>
                    <a:pt x="101078" y="78568"/>
                    <a:pt x="82938" y="60548"/>
                    <a:pt x="60647" y="60548"/>
                  </a:cubicBezTo>
                  <a:cubicBezTo>
                    <a:pt x="38355" y="60548"/>
                    <a:pt x="20216" y="78568"/>
                    <a:pt x="20216" y="100823"/>
                  </a:cubicBezTo>
                  <a:lnTo>
                    <a:pt x="20216" y="231921"/>
                  </a:lnTo>
                  <a:cubicBezTo>
                    <a:pt x="20216" y="265258"/>
                    <a:pt x="47470" y="292469"/>
                    <a:pt x="80862" y="292469"/>
                  </a:cubicBezTo>
                  <a:cubicBezTo>
                    <a:pt x="81314" y="292469"/>
                    <a:pt x="81675" y="292649"/>
                    <a:pt x="82126" y="292649"/>
                  </a:cubicBezTo>
                  <a:lnTo>
                    <a:pt x="105229" y="255167"/>
                  </a:lnTo>
                  <a:cubicBezTo>
                    <a:pt x="117864" y="234624"/>
                    <a:pt x="140697" y="221829"/>
                    <a:pt x="164883" y="221829"/>
                  </a:cubicBezTo>
                  <a:lnTo>
                    <a:pt x="370559" y="221829"/>
                  </a:lnTo>
                  <a:cubicBezTo>
                    <a:pt x="394655" y="221829"/>
                    <a:pt x="417578" y="234624"/>
                    <a:pt x="430213" y="255077"/>
                  </a:cubicBezTo>
                  <a:lnTo>
                    <a:pt x="434545" y="262195"/>
                  </a:lnTo>
                  <a:lnTo>
                    <a:pt x="159920" y="262195"/>
                  </a:lnTo>
                  <a:cubicBezTo>
                    <a:pt x="149722" y="262195"/>
                    <a:pt x="141419" y="270484"/>
                    <a:pt x="141419" y="280575"/>
                  </a:cubicBezTo>
                  <a:lnTo>
                    <a:pt x="141419" y="324455"/>
                  </a:lnTo>
                  <a:cubicBezTo>
                    <a:pt x="141419" y="334546"/>
                    <a:pt x="149722" y="342835"/>
                    <a:pt x="159920" y="342835"/>
                  </a:cubicBezTo>
                  <a:lnTo>
                    <a:pt x="498801" y="342835"/>
                  </a:lnTo>
                  <a:cubicBezTo>
                    <a:pt x="511075" y="349322"/>
                    <a:pt x="524793" y="352926"/>
                    <a:pt x="538962" y="352926"/>
                  </a:cubicBezTo>
                  <a:lnTo>
                    <a:pt x="580566" y="352926"/>
                  </a:lnTo>
                  <a:cubicBezTo>
                    <a:pt x="594645" y="352926"/>
                    <a:pt x="606016" y="364369"/>
                    <a:pt x="606016" y="378335"/>
                  </a:cubicBezTo>
                  <a:lnTo>
                    <a:pt x="606016" y="403383"/>
                  </a:lnTo>
                  <a:lnTo>
                    <a:pt x="555567" y="403383"/>
                  </a:lnTo>
                  <a:cubicBezTo>
                    <a:pt x="549972" y="403383"/>
                    <a:pt x="545460" y="407888"/>
                    <a:pt x="545460" y="413474"/>
                  </a:cubicBezTo>
                  <a:cubicBezTo>
                    <a:pt x="545460" y="418971"/>
                    <a:pt x="549972" y="423476"/>
                    <a:pt x="555567" y="423476"/>
                  </a:cubicBezTo>
                  <a:lnTo>
                    <a:pt x="606016" y="423476"/>
                  </a:lnTo>
                  <a:lnTo>
                    <a:pt x="606016" y="463391"/>
                  </a:lnTo>
                  <a:cubicBezTo>
                    <a:pt x="606016" y="485916"/>
                    <a:pt x="587696" y="504206"/>
                    <a:pt x="565224" y="504206"/>
                  </a:cubicBezTo>
                  <a:lnTo>
                    <a:pt x="554755" y="504206"/>
                  </a:lnTo>
                  <a:cubicBezTo>
                    <a:pt x="549791" y="538355"/>
                    <a:pt x="520371" y="564664"/>
                    <a:pt x="484813" y="564664"/>
                  </a:cubicBezTo>
                  <a:cubicBezTo>
                    <a:pt x="449345" y="564664"/>
                    <a:pt x="419924" y="538355"/>
                    <a:pt x="414961" y="504206"/>
                  </a:cubicBezTo>
                  <a:lnTo>
                    <a:pt x="191145" y="504206"/>
                  </a:lnTo>
                  <a:cubicBezTo>
                    <a:pt x="186182" y="538355"/>
                    <a:pt x="156761" y="564664"/>
                    <a:pt x="121293" y="564664"/>
                  </a:cubicBezTo>
                  <a:cubicBezTo>
                    <a:pt x="85736" y="564664"/>
                    <a:pt x="56315" y="538355"/>
                    <a:pt x="51351" y="504206"/>
                  </a:cubicBezTo>
                  <a:lnTo>
                    <a:pt x="35377" y="504206"/>
                  </a:lnTo>
                  <a:cubicBezTo>
                    <a:pt x="15884" y="504206"/>
                    <a:pt x="90" y="488349"/>
                    <a:pt x="90" y="468977"/>
                  </a:cubicBezTo>
                  <a:lnTo>
                    <a:pt x="0" y="423476"/>
                  </a:lnTo>
                  <a:lnTo>
                    <a:pt x="50539" y="423476"/>
                  </a:lnTo>
                  <a:cubicBezTo>
                    <a:pt x="56134" y="423476"/>
                    <a:pt x="60647" y="418971"/>
                    <a:pt x="60647" y="413474"/>
                  </a:cubicBezTo>
                  <a:cubicBezTo>
                    <a:pt x="60647" y="407888"/>
                    <a:pt x="56134" y="403383"/>
                    <a:pt x="50539" y="403383"/>
                  </a:cubicBezTo>
                  <a:lnTo>
                    <a:pt x="0" y="403383"/>
                  </a:lnTo>
                  <a:lnTo>
                    <a:pt x="0" y="378335"/>
                  </a:lnTo>
                  <a:cubicBezTo>
                    <a:pt x="0" y="371577"/>
                    <a:pt x="2617" y="365180"/>
                    <a:pt x="7400" y="360405"/>
                  </a:cubicBezTo>
                  <a:cubicBezTo>
                    <a:pt x="12274" y="355630"/>
                    <a:pt x="18681" y="352926"/>
                    <a:pt x="25540" y="352926"/>
                  </a:cubicBezTo>
                  <a:cubicBezTo>
                    <a:pt x="37814" y="352926"/>
                    <a:pt x="48824" y="346710"/>
                    <a:pt x="54961" y="336798"/>
                  </a:cubicBezTo>
                  <a:lnTo>
                    <a:pt x="70303" y="311840"/>
                  </a:lnTo>
                  <a:cubicBezTo>
                    <a:pt x="30775" y="306614"/>
                    <a:pt x="90" y="272827"/>
                    <a:pt x="90" y="231921"/>
                  </a:cubicBezTo>
                  <a:lnTo>
                    <a:pt x="90" y="100823"/>
                  </a:lnTo>
                  <a:cubicBezTo>
                    <a:pt x="90" y="67486"/>
                    <a:pt x="27255" y="40366"/>
                    <a:pt x="60647" y="40366"/>
                  </a:cubicBezTo>
                  <a:cubicBezTo>
                    <a:pt x="94039" y="40366"/>
                    <a:pt x="121293" y="67486"/>
                    <a:pt x="121293" y="100823"/>
                  </a:cubicBezTo>
                  <a:cubicBezTo>
                    <a:pt x="121293" y="123078"/>
                    <a:pt x="139343" y="141189"/>
                    <a:pt x="161634" y="141189"/>
                  </a:cubicBezTo>
                  <a:cubicBezTo>
                    <a:pt x="180406" y="141189"/>
                    <a:pt x="196109" y="128304"/>
                    <a:pt x="200622" y="110915"/>
                  </a:cubicBezTo>
                  <a:lnTo>
                    <a:pt x="181850" y="110915"/>
                  </a:lnTo>
                  <a:cubicBezTo>
                    <a:pt x="176255" y="110915"/>
                    <a:pt x="171742" y="106410"/>
                    <a:pt x="171742" y="100823"/>
                  </a:cubicBezTo>
                  <a:lnTo>
                    <a:pt x="171742" y="50457"/>
                  </a:lnTo>
                  <a:cubicBezTo>
                    <a:pt x="171742" y="44871"/>
                    <a:pt x="176255" y="40366"/>
                    <a:pt x="181850" y="40366"/>
                  </a:cubicBezTo>
                  <a:lnTo>
                    <a:pt x="181850" y="10092"/>
                  </a:lnTo>
                  <a:cubicBezTo>
                    <a:pt x="181850" y="4505"/>
                    <a:pt x="186362" y="0"/>
                    <a:pt x="19195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iṧļidè">
              <a:extLst>
                <a:ext uri="{FF2B5EF4-FFF2-40B4-BE49-F238E27FC236}">
                  <a16:creationId xmlns:a16="http://schemas.microsoft.com/office/drawing/2014/main" xmlns="" id="{65D28CF5-7A50-461B-8998-DCA1A0E754F4}"/>
                </a:ext>
              </a:extLst>
            </p:cNvPr>
            <p:cNvSpPr/>
            <p:nvPr/>
          </p:nvSpPr>
          <p:spPr bwMode="auto">
            <a:xfrm>
              <a:off x="5259138" y="2423874"/>
              <a:ext cx="470687" cy="53319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4" h="6062">
                  <a:moveTo>
                    <a:pt x="2976" y="1855"/>
                  </a:moveTo>
                  <a:cubicBezTo>
                    <a:pt x="2574" y="614"/>
                    <a:pt x="3142" y="0"/>
                    <a:pt x="3142" y="0"/>
                  </a:cubicBezTo>
                  <a:cubicBezTo>
                    <a:pt x="3142" y="0"/>
                    <a:pt x="1278" y="896"/>
                    <a:pt x="726" y="3310"/>
                  </a:cubicBezTo>
                  <a:cubicBezTo>
                    <a:pt x="493" y="2976"/>
                    <a:pt x="291" y="2793"/>
                    <a:pt x="314" y="2853"/>
                  </a:cubicBezTo>
                  <a:cubicBezTo>
                    <a:pt x="563" y="3499"/>
                    <a:pt x="0" y="3788"/>
                    <a:pt x="7" y="4468"/>
                  </a:cubicBezTo>
                  <a:cubicBezTo>
                    <a:pt x="15" y="5149"/>
                    <a:pt x="1189" y="5928"/>
                    <a:pt x="1189" y="5928"/>
                  </a:cubicBezTo>
                  <a:cubicBezTo>
                    <a:pt x="1189" y="5927"/>
                    <a:pt x="1190" y="5927"/>
                    <a:pt x="1190" y="5927"/>
                  </a:cubicBezTo>
                  <a:cubicBezTo>
                    <a:pt x="1236" y="5961"/>
                    <a:pt x="1285" y="5993"/>
                    <a:pt x="1336" y="6024"/>
                  </a:cubicBezTo>
                  <a:cubicBezTo>
                    <a:pt x="1292" y="5972"/>
                    <a:pt x="1251" y="5918"/>
                    <a:pt x="1213" y="5864"/>
                  </a:cubicBezTo>
                  <a:cubicBezTo>
                    <a:pt x="1086" y="5682"/>
                    <a:pt x="996" y="5491"/>
                    <a:pt x="994" y="5306"/>
                  </a:cubicBezTo>
                  <a:cubicBezTo>
                    <a:pt x="990" y="4941"/>
                    <a:pt x="1150" y="4689"/>
                    <a:pt x="1261" y="4434"/>
                  </a:cubicBezTo>
                  <a:cubicBezTo>
                    <a:pt x="1357" y="4213"/>
                    <a:pt x="1417" y="3990"/>
                    <a:pt x="1301" y="3690"/>
                  </a:cubicBezTo>
                  <a:cubicBezTo>
                    <a:pt x="1283" y="3643"/>
                    <a:pt x="1405" y="3747"/>
                    <a:pt x="1572" y="3957"/>
                  </a:cubicBezTo>
                  <a:cubicBezTo>
                    <a:pt x="1896" y="3077"/>
                    <a:pt x="2216" y="2314"/>
                    <a:pt x="2216" y="2314"/>
                  </a:cubicBezTo>
                  <a:cubicBezTo>
                    <a:pt x="2216" y="2314"/>
                    <a:pt x="2225" y="3512"/>
                    <a:pt x="2631" y="4281"/>
                  </a:cubicBezTo>
                  <a:cubicBezTo>
                    <a:pt x="3012" y="5002"/>
                    <a:pt x="2989" y="5372"/>
                    <a:pt x="2989" y="5372"/>
                  </a:cubicBezTo>
                  <a:cubicBezTo>
                    <a:pt x="3683" y="4709"/>
                    <a:pt x="3915" y="3655"/>
                    <a:pt x="3915" y="3655"/>
                  </a:cubicBezTo>
                  <a:cubicBezTo>
                    <a:pt x="4167" y="3877"/>
                    <a:pt x="4312" y="4160"/>
                    <a:pt x="4394" y="4444"/>
                  </a:cubicBezTo>
                  <a:cubicBezTo>
                    <a:pt x="4566" y="5041"/>
                    <a:pt x="4211" y="5642"/>
                    <a:pt x="4203" y="5700"/>
                  </a:cubicBezTo>
                  <a:cubicBezTo>
                    <a:pt x="4199" y="5724"/>
                    <a:pt x="4193" y="5747"/>
                    <a:pt x="4188" y="5770"/>
                  </a:cubicBezTo>
                  <a:cubicBezTo>
                    <a:pt x="4164" y="5879"/>
                    <a:pt x="4120" y="5976"/>
                    <a:pt x="4060" y="6062"/>
                  </a:cubicBezTo>
                  <a:cubicBezTo>
                    <a:pt x="4125" y="6021"/>
                    <a:pt x="4187" y="5975"/>
                    <a:pt x="4246" y="5927"/>
                  </a:cubicBezTo>
                  <a:cubicBezTo>
                    <a:pt x="4246" y="5927"/>
                    <a:pt x="4247" y="5927"/>
                    <a:pt x="4247" y="5928"/>
                  </a:cubicBezTo>
                  <a:cubicBezTo>
                    <a:pt x="4247" y="5928"/>
                    <a:pt x="5329" y="5149"/>
                    <a:pt x="5337" y="4468"/>
                  </a:cubicBezTo>
                  <a:cubicBezTo>
                    <a:pt x="5344" y="3788"/>
                    <a:pt x="4781" y="3498"/>
                    <a:pt x="5030" y="2853"/>
                  </a:cubicBezTo>
                  <a:cubicBezTo>
                    <a:pt x="5052" y="2797"/>
                    <a:pt x="4887" y="2952"/>
                    <a:pt x="4689" y="3246"/>
                  </a:cubicBezTo>
                  <a:cubicBezTo>
                    <a:pt x="4492" y="2640"/>
                    <a:pt x="4366" y="2150"/>
                    <a:pt x="3709" y="1570"/>
                  </a:cubicBezTo>
                  <a:cubicBezTo>
                    <a:pt x="3709" y="1570"/>
                    <a:pt x="3831" y="2888"/>
                    <a:pt x="3132" y="3843"/>
                  </a:cubicBezTo>
                  <a:cubicBezTo>
                    <a:pt x="3132" y="3843"/>
                    <a:pt x="3378" y="3097"/>
                    <a:pt x="2976" y="18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iŝ1ïḋè">
              <a:extLst>
                <a:ext uri="{FF2B5EF4-FFF2-40B4-BE49-F238E27FC236}">
                  <a16:creationId xmlns:a16="http://schemas.microsoft.com/office/drawing/2014/main" xmlns="" id="{1175A03F-584F-42FA-AAB4-34973BABBF54}"/>
                </a:ext>
              </a:extLst>
            </p:cNvPr>
            <p:cNvSpPr/>
            <p:nvPr/>
          </p:nvSpPr>
          <p:spPr bwMode="auto">
            <a:xfrm>
              <a:off x="6430923" y="3089097"/>
              <a:ext cx="533190" cy="48991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ïŝḷïḍe">
              <a:extLst>
                <a:ext uri="{FF2B5EF4-FFF2-40B4-BE49-F238E27FC236}">
                  <a16:creationId xmlns:a16="http://schemas.microsoft.com/office/drawing/2014/main" xmlns="" id="{A1FB5617-0A71-4653-91E7-F18005193F84}"/>
                </a:ext>
              </a:extLst>
            </p:cNvPr>
            <p:cNvSpPr/>
            <p:nvPr/>
          </p:nvSpPr>
          <p:spPr bwMode="auto">
            <a:xfrm>
              <a:off x="6430923" y="4358836"/>
              <a:ext cx="533190" cy="455590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236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152" name="1209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49350"/>
            <a:ext cx="10845799" cy="3978401"/>
            <a:chOff x="673101" y="1649350"/>
            <a:chExt cx="10845796" cy="3978400"/>
          </a:xfrm>
        </p:grpSpPr>
        <p:sp>
          <p:nvSpPr>
            <p:cNvPr id="153" name="îśľiďe">
              <a:extLst>
                <a:ext uri="{FF2B5EF4-FFF2-40B4-BE49-F238E27FC236}">
                  <a16:creationId xmlns:a16="http://schemas.microsoft.com/office/drawing/2014/main" xmlns="" id="{F1EFCBCC-D720-4C8A-93FA-536E9F82BDB5}"/>
                </a:ext>
              </a:extLst>
            </p:cNvPr>
            <p:cNvSpPr txBox="1"/>
            <p:nvPr/>
          </p:nvSpPr>
          <p:spPr>
            <a:xfrm>
              <a:off x="673101" y="3570610"/>
              <a:ext cx="2403474" cy="4776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4" name="ïṡľiďè">
              <a:extLst>
                <a:ext uri="{FF2B5EF4-FFF2-40B4-BE49-F238E27FC236}">
                  <a16:creationId xmlns:a16="http://schemas.microsoft.com/office/drawing/2014/main" xmlns="" id="{42914B50-666C-410F-8810-54FEE4D02D24}"/>
                </a:ext>
              </a:extLst>
            </p:cNvPr>
            <p:cNvSpPr/>
            <p:nvPr/>
          </p:nvSpPr>
          <p:spPr>
            <a:xfrm>
              <a:off x="673101" y="3264234"/>
              <a:ext cx="2403474" cy="30637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grpSp>
          <p:nvGrpSpPr>
            <p:cNvPr id="155" name="îṣ1îḍé">
              <a:extLst>
                <a:ext uri="{FF2B5EF4-FFF2-40B4-BE49-F238E27FC236}">
                  <a16:creationId xmlns:a16="http://schemas.microsoft.com/office/drawing/2014/main" xmlns="" id="{B4CCFE79-E264-44EB-8E61-C314E91A01CA}"/>
                </a:ext>
              </a:extLst>
            </p:cNvPr>
            <p:cNvGrpSpPr/>
            <p:nvPr/>
          </p:nvGrpSpPr>
          <p:grpSpPr>
            <a:xfrm>
              <a:off x="4622800" y="3094421"/>
              <a:ext cx="6896097" cy="1123631"/>
              <a:chOff x="3542292" y="3215574"/>
              <a:chExt cx="7488649" cy="1220179"/>
            </a:xfrm>
          </p:grpSpPr>
          <p:sp>
            <p:nvSpPr>
              <p:cNvPr id="182" name="ïṥľiḍê">
                <a:extLst>
                  <a:ext uri="{FF2B5EF4-FFF2-40B4-BE49-F238E27FC236}">
                    <a16:creationId xmlns:a16="http://schemas.microsoft.com/office/drawing/2014/main" xmlns="" id="{5F70F75A-0ACB-40ED-992B-4AE56B4395E5}"/>
                  </a:ext>
                </a:extLst>
              </p:cNvPr>
              <p:cNvSpPr/>
              <p:nvPr/>
            </p:nvSpPr>
            <p:spPr bwMode="auto">
              <a:xfrm>
                <a:off x="3542292" y="3215575"/>
                <a:ext cx="1559740" cy="1220178"/>
              </a:xfrm>
              <a:custGeom>
                <a:avLst/>
                <a:gdLst/>
                <a:ahLst/>
                <a:cxnLst>
                  <a:cxn ang="0">
                    <a:pos x="669" y="221"/>
                  </a:cxn>
                  <a:cxn ang="0">
                    <a:pos x="454" y="63"/>
                  </a:cxn>
                  <a:cxn ang="0">
                    <a:pos x="432" y="47"/>
                  </a:cxn>
                  <a:cxn ang="0">
                    <a:pos x="279" y="0"/>
                  </a:cxn>
                  <a:cxn ang="0">
                    <a:pos x="211" y="9"/>
                  </a:cxn>
                  <a:cxn ang="0">
                    <a:pos x="0" y="279"/>
                  </a:cxn>
                  <a:cxn ang="0">
                    <a:pos x="211" y="549"/>
                  </a:cxn>
                  <a:cxn ang="0">
                    <a:pos x="279" y="557"/>
                  </a:cxn>
                  <a:cxn ang="0">
                    <a:pos x="432" y="511"/>
                  </a:cxn>
                  <a:cxn ang="0">
                    <a:pos x="454" y="495"/>
                  </a:cxn>
                  <a:cxn ang="0">
                    <a:pos x="669" y="337"/>
                  </a:cxn>
                  <a:cxn ang="0">
                    <a:pos x="669" y="221"/>
                  </a:cxn>
                </a:cxnLst>
                <a:rect l="0" t="0" r="r" b="b"/>
                <a:pathLst>
                  <a:path w="712" h="557">
                    <a:moveTo>
                      <a:pt x="669" y="221"/>
                    </a:moveTo>
                    <a:cubicBezTo>
                      <a:pt x="454" y="63"/>
                      <a:pt x="454" y="63"/>
                      <a:pt x="454" y="63"/>
                    </a:cubicBezTo>
                    <a:cubicBezTo>
                      <a:pt x="447" y="57"/>
                      <a:pt x="440" y="52"/>
                      <a:pt x="432" y="47"/>
                    </a:cubicBezTo>
                    <a:cubicBezTo>
                      <a:pt x="388" y="17"/>
                      <a:pt x="336" y="0"/>
                      <a:pt x="279" y="0"/>
                    </a:cubicBezTo>
                    <a:cubicBezTo>
                      <a:pt x="255" y="0"/>
                      <a:pt x="233" y="3"/>
                      <a:pt x="211" y="9"/>
                    </a:cubicBezTo>
                    <a:cubicBezTo>
                      <a:pt x="90" y="39"/>
                      <a:pt x="0" y="148"/>
                      <a:pt x="0" y="279"/>
                    </a:cubicBezTo>
                    <a:cubicBezTo>
                      <a:pt x="0" y="409"/>
                      <a:pt x="90" y="518"/>
                      <a:pt x="211" y="549"/>
                    </a:cubicBezTo>
                    <a:cubicBezTo>
                      <a:pt x="233" y="554"/>
                      <a:pt x="255" y="557"/>
                      <a:pt x="279" y="557"/>
                    </a:cubicBezTo>
                    <a:cubicBezTo>
                      <a:pt x="336" y="557"/>
                      <a:pt x="388" y="540"/>
                      <a:pt x="432" y="511"/>
                    </a:cubicBezTo>
                    <a:cubicBezTo>
                      <a:pt x="440" y="506"/>
                      <a:pt x="447" y="500"/>
                      <a:pt x="454" y="495"/>
                    </a:cubicBezTo>
                    <a:cubicBezTo>
                      <a:pt x="669" y="337"/>
                      <a:pt x="669" y="337"/>
                      <a:pt x="669" y="337"/>
                    </a:cubicBezTo>
                    <a:cubicBezTo>
                      <a:pt x="712" y="305"/>
                      <a:pt x="712" y="253"/>
                      <a:pt x="669" y="2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183" name="iŝľïďè">
                <a:extLst>
                  <a:ext uri="{FF2B5EF4-FFF2-40B4-BE49-F238E27FC236}">
                    <a16:creationId xmlns:a16="http://schemas.microsoft.com/office/drawing/2014/main" xmlns="" id="{2FC4A9E1-A016-4962-8358-BBFA8F3F4DC7}"/>
                  </a:ext>
                </a:extLst>
              </p:cNvPr>
              <p:cNvSpPr/>
              <p:nvPr/>
            </p:nvSpPr>
            <p:spPr bwMode="auto">
              <a:xfrm>
                <a:off x="4813711" y="3215575"/>
                <a:ext cx="1474850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5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2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7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2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5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3" h="557">
                    <a:moveTo>
                      <a:pt x="629" y="221"/>
                    </a:moveTo>
                    <a:cubicBezTo>
                      <a:pt x="415" y="63"/>
                      <a:pt x="415" y="63"/>
                      <a:pt x="415" y="63"/>
                    </a:cubicBezTo>
                    <a:cubicBezTo>
                      <a:pt x="408" y="57"/>
                      <a:pt x="401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6" y="0"/>
                      <a:pt x="193" y="3"/>
                      <a:pt x="172" y="9"/>
                    </a:cubicBezTo>
                    <a:cubicBezTo>
                      <a:pt x="99" y="27"/>
                      <a:pt x="38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7" y="252"/>
                      <a:pt x="137" y="279"/>
                    </a:cubicBezTo>
                    <a:cubicBezTo>
                      <a:pt x="137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8" y="484"/>
                      <a:pt x="99" y="530"/>
                      <a:pt x="172" y="549"/>
                    </a:cubicBezTo>
                    <a:cubicBezTo>
                      <a:pt x="193" y="554"/>
                      <a:pt x="216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1" y="506"/>
                      <a:pt x="408" y="500"/>
                      <a:pt x="415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3" y="305"/>
                      <a:pt x="673" y="253"/>
                      <a:pt x="629" y="2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184" name="í$ļíḑê">
                <a:extLst>
                  <a:ext uri="{FF2B5EF4-FFF2-40B4-BE49-F238E27FC236}">
                    <a16:creationId xmlns:a16="http://schemas.microsoft.com/office/drawing/2014/main" xmlns="" id="{475A7FB1-B2D5-4F22-9EC4-A9849379C537}"/>
                  </a:ext>
                </a:extLst>
              </p:cNvPr>
              <p:cNvSpPr/>
              <p:nvPr/>
            </p:nvSpPr>
            <p:spPr bwMode="auto">
              <a:xfrm>
                <a:off x="6000239" y="3215575"/>
                <a:ext cx="1474850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7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3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6" y="0"/>
                      <a:pt x="193" y="3"/>
                      <a:pt x="171" y="9"/>
                    </a:cubicBezTo>
                    <a:cubicBezTo>
                      <a:pt x="99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7" y="252"/>
                      <a:pt x="137" y="279"/>
                    </a:cubicBezTo>
                    <a:cubicBezTo>
                      <a:pt x="137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9" y="530"/>
                      <a:pt x="171" y="549"/>
                    </a:cubicBezTo>
                    <a:cubicBezTo>
                      <a:pt x="193" y="554"/>
                      <a:pt x="216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3" y="305"/>
                      <a:pt x="673" y="253"/>
                      <a:pt x="629" y="2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185" name="îşḷïḓè">
                <a:extLst>
                  <a:ext uri="{FF2B5EF4-FFF2-40B4-BE49-F238E27FC236}">
                    <a16:creationId xmlns:a16="http://schemas.microsoft.com/office/drawing/2014/main" xmlns="" id="{716F4518-A6F6-4F18-8164-C42F22D54195}"/>
                  </a:ext>
                </a:extLst>
              </p:cNvPr>
              <p:cNvSpPr/>
              <p:nvPr/>
            </p:nvSpPr>
            <p:spPr bwMode="auto">
              <a:xfrm>
                <a:off x="7186766" y="3215575"/>
                <a:ext cx="1472984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6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2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5" y="0"/>
                      <a:pt x="193" y="3"/>
                      <a:pt x="171" y="9"/>
                    </a:cubicBezTo>
                    <a:cubicBezTo>
                      <a:pt x="98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6" y="252"/>
                      <a:pt x="136" y="279"/>
                    </a:cubicBezTo>
                    <a:cubicBezTo>
                      <a:pt x="136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8" y="530"/>
                      <a:pt x="171" y="549"/>
                    </a:cubicBezTo>
                    <a:cubicBezTo>
                      <a:pt x="193" y="554"/>
                      <a:pt x="215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2" y="305"/>
                      <a:pt x="672" y="253"/>
                      <a:pt x="629" y="2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186" name="iŝ1îḍè">
                <a:extLst>
                  <a:ext uri="{FF2B5EF4-FFF2-40B4-BE49-F238E27FC236}">
                    <a16:creationId xmlns:a16="http://schemas.microsoft.com/office/drawing/2014/main" xmlns="" id="{F80E31AD-5A82-4633-A073-C7382D7E7CE5}"/>
                  </a:ext>
                </a:extLst>
              </p:cNvPr>
              <p:cNvSpPr/>
              <p:nvPr/>
            </p:nvSpPr>
            <p:spPr bwMode="auto">
              <a:xfrm>
                <a:off x="4029348" y="3492873"/>
                <a:ext cx="290121" cy="266928"/>
              </a:xfrm>
              <a:custGeom>
                <a:avLst/>
                <a:gdLst>
                  <a:gd name="T0" fmla="*/ 2508 w 2713"/>
                  <a:gd name="T1" fmla="*/ 0 h 2500"/>
                  <a:gd name="T2" fmla="*/ 206 w 2713"/>
                  <a:gd name="T3" fmla="*/ 0 h 2500"/>
                  <a:gd name="T4" fmla="*/ 0 w 2713"/>
                  <a:gd name="T5" fmla="*/ 205 h 2500"/>
                  <a:gd name="T6" fmla="*/ 0 w 2713"/>
                  <a:gd name="T7" fmla="*/ 211 h 2500"/>
                  <a:gd name="T8" fmla="*/ 0 w 2713"/>
                  <a:gd name="T9" fmla="*/ 1628 h 2500"/>
                  <a:gd name="T10" fmla="*/ 0 w 2713"/>
                  <a:gd name="T11" fmla="*/ 1834 h 2500"/>
                  <a:gd name="T12" fmla="*/ 206 w 2713"/>
                  <a:gd name="T13" fmla="*/ 2040 h 2500"/>
                  <a:gd name="T14" fmla="*/ 1028 w 2713"/>
                  <a:gd name="T15" fmla="*/ 2040 h 2500"/>
                  <a:gd name="T16" fmla="*/ 913 w 2713"/>
                  <a:gd name="T17" fmla="*/ 2366 h 2500"/>
                  <a:gd name="T18" fmla="*/ 633 w 2713"/>
                  <a:gd name="T19" fmla="*/ 2366 h 2500"/>
                  <a:gd name="T20" fmla="*/ 567 w 2713"/>
                  <a:gd name="T21" fmla="*/ 2433 h 2500"/>
                  <a:gd name="T22" fmla="*/ 633 w 2713"/>
                  <a:gd name="T23" fmla="*/ 2500 h 2500"/>
                  <a:gd name="T24" fmla="*/ 960 w 2713"/>
                  <a:gd name="T25" fmla="*/ 2500 h 2500"/>
                  <a:gd name="T26" fmla="*/ 1753 w 2713"/>
                  <a:gd name="T27" fmla="*/ 2500 h 2500"/>
                  <a:gd name="T28" fmla="*/ 2080 w 2713"/>
                  <a:gd name="T29" fmla="*/ 2500 h 2500"/>
                  <a:gd name="T30" fmla="*/ 2147 w 2713"/>
                  <a:gd name="T31" fmla="*/ 2433 h 2500"/>
                  <a:gd name="T32" fmla="*/ 2080 w 2713"/>
                  <a:gd name="T33" fmla="*/ 2366 h 2500"/>
                  <a:gd name="T34" fmla="*/ 1801 w 2713"/>
                  <a:gd name="T35" fmla="*/ 2366 h 2500"/>
                  <a:gd name="T36" fmla="*/ 1686 w 2713"/>
                  <a:gd name="T37" fmla="*/ 2040 h 2500"/>
                  <a:gd name="T38" fmla="*/ 2508 w 2713"/>
                  <a:gd name="T39" fmla="*/ 2040 h 2500"/>
                  <a:gd name="T40" fmla="*/ 2713 w 2713"/>
                  <a:gd name="T41" fmla="*/ 1834 h 2500"/>
                  <a:gd name="T42" fmla="*/ 2713 w 2713"/>
                  <a:gd name="T43" fmla="*/ 1628 h 2500"/>
                  <a:gd name="T44" fmla="*/ 2713 w 2713"/>
                  <a:gd name="T45" fmla="*/ 211 h 2500"/>
                  <a:gd name="T46" fmla="*/ 2713 w 2713"/>
                  <a:gd name="T47" fmla="*/ 205 h 2500"/>
                  <a:gd name="T48" fmla="*/ 2508 w 2713"/>
                  <a:gd name="T49" fmla="*/ 0 h 2500"/>
                  <a:gd name="T50" fmla="*/ 2508 w 2713"/>
                  <a:gd name="T51" fmla="*/ 1906 h 2500"/>
                  <a:gd name="T52" fmla="*/ 1592 w 2713"/>
                  <a:gd name="T53" fmla="*/ 1906 h 2500"/>
                  <a:gd name="T54" fmla="*/ 1122 w 2713"/>
                  <a:gd name="T55" fmla="*/ 1906 h 2500"/>
                  <a:gd name="T56" fmla="*/ 206 w 2713"/>
                  <a:gd name="T57" fmla="*/ 1906 h 2500"/>
                  <a:gd name="T58" fmla="*/ 133 w 2713"/>
                  <a:gd name="T59" fmla="*/ 1834 h 2500"/>
                  <a:gd name="T60" fmla="*/ 133 w 2713"/>
                  <a:gd name="T61" fmla="*/ 1695 h 2500"/>
                  <a:gd name="T62" fmla="*/ 2580 w 2713"/>
                  <a:gd name="T63" fmla="*/ 1695 h 2500"/>
                  <a:gd name="T64" fmla="*/ 2580 w 2713"/>
                  <a:gd name="T65" fmla="*/ 1834 h 2500"/>
                  <a:gd name="T66" fmla="*/ 2508 w 2713"/>
                  <a:gd name="T67" fmla="*/ 1906 h 2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3" h="2500">
                    <a:moveTo>
                      <a:pt x="2508" y="0"/>
                    </a:moveTo>
                    <a:lnTo>
                      <a:pt x="206" y="0"/>
                    </a:lnTo>
                    <a:cubicBezTo>
                      <a:pt x="92" y="0"/>
                      <a:pt x="0" y="92"/>
                      <a:pt x="0" y="205"/>
                    </a:cubicBezTo>
                    <a:lnTo>
                      <a:pt x="0" y="211"/>
                    </a:lnTo>
                    <a:lnTo>
                      <a:pt x="0" y="1628"/>
                    </a:lnTo>
                    <a:lnTo>
                      <a:pt x="0" y="1834"/>
                    </a:lnTo>
                    <a:cubicBezTo>
                      <a:pt x="0" y="1948"/>
                      <a:pt x="92" y="2040"/>
                      <a:pt x="206" y="2040"/>
                    </a:cubicBezTo>
                    <a:lnTo>
                      <a:pt x="1028" y="2040"/>
                    </a:lnTo>
                    <a:lnTo>
                      <a:pt x="913" y="2366"/>
                    </a:lnTo>
                    <a:lnTo>
                      <a:pt x="633" y="2366"/>
                    </a:lnTo>
                    <a:cubicBezTo>
                      <a:pt x="597" y="2366"/>
                      <a:pt x="567" y="2396"/>
                      <a:pt x="567" y="2433"/>
                    </a:cubicBezTo>
                    <a:cubicBezTo>
                      <a:pt x="567" y="2470"/>
                      <a:pt x="597" y="2500"/>
                      <a:pt x="633" y="2500"/>
                    </a:cubicBezTo>
                    <a:lnTo>
                      <a:pt x="960" y="2500"/>
                    </a:lnTo>
                    <a:lnTo>
                      <a:pt x="1753" y="2500"/>
                    </a:lnTo>
                    <a:lnTo>
                      <a:pt x="2080" y="2500"/>
                    </a:lnTo>
                    <a:cubicBezTo>
                      <a:pt x="2117" y="2500"/>
                      <a:pt x="2147" y="2470"/>
                      <a:pt x="2147" y="2433"/>
                    </a:cubicBezTo>
                    <a:cubicBezTo>
                      <a:pt x="2147" y="2396"/>
                      <a:pt x="2117" y="2366"/>
                      <a:pt x="2080" y="2366"/>
                    </a:cubicBezTo>
                    <a:lnTo>
                      <a:pt x="1801" y="2366"/>
                    </a:lnTo>
                    <a:lnTo>
                      <a:pt x="1686" y="2040"/>
                    </a:lnTo>
                    <a:lnTo>
                      <a:pt x="2508" y="2040"/>
                    </a:lnTo>
                    <a:cubicBezTo>
                      <a:pt x="2621" y="2040"/>
                      <a:pt x="2713" y="1948"/>
                      <a:pt x="2713" y="1834"/>
                    </a:cubicBezTo>
                    <a:lnTo>
                      <a:pt x="2713" y="1628"/>
                    </a:lnTo>
                    <a:lnTo>
                      <a:pt x="2713" y="211"/>
                    </a:lnTo>
                    <a:lnTo>
                      <a:pt x="2713" y="205"/>
                    </a:lnTo>
                    <a:cubicBezTo>
                      <a:pt x="2713" y="92"/>
                      <a:pt x="2621" y="0"/>
                      <a:pt x="2508" y="0"/>
                    </a:cubicBezTo>
                    <a:close/>
                    <a:moveTo>
                      <a:pt x="2508" y="1906"/>
                    </a:moveTo>
                    <a:lnTo>
                      <a:pt x="1592" y="1906"/>
                    </a:lnTo>
                    <a:lnTo>
                      <a:pt x="1122" y="1906"/>
                    </a:lnTo>
                    <a:lnTo>
                      <a:pt x="206" y="1906"/>
                    </a:lnTo>
                    <a:cubicBezTo>
                      <a:pt x="166" y="1906"/>
                      <a:pt x="133" y="1874"/>
                      <a:pt x="133" y="1834"/>
                    </a:cubicBezTo>
                    <a:lnTo>
                      <a:pt x="133" y="1695"/>
                    </a:lnTo>
                    <a:lnTo>
                      <a:pt x="2580" y="1695"/>
                    </a:lnTo>
                    <a:lnTo>
                      <a:pt x="2580" y="1834"/>
                    </a:lnTo>
                    <a:cubicBezTo>
                      <a:pt x="2580" y="1874"/>
                      <a:pt x="2548" y="1906"/>
                      <a:pt x="2508" y="190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87" name="išľíḍê">
                <a:extLst>
                  <a:ext uri="{FF2B5EF4-FFF2-40B4-BE49-F238E27FC236}">
                    <a16:creationId xmlns:a16="http://schemas.microsoft.com/office/drawing/2014/main" xmlns="" id="{2486721F-847F-4035-B22A-F33CF369CACD}"/>
                  </a:ext>
                </a:extLst>
              </p:cNvPr>
              <p:cNvSpPr/>
              <p:nvPr/>
            </p:nvSpPr>
            <p:spPr>
              <a:xfrm>
                <a:off x="3828162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zh-CN" altLang="en-US" sz="1600" dirty="0"/>
              </a:p>
            </p:txBody>
          </p:sp>
          <p:sp>
            <p:nvSpPr>
              <p:cNvPr id="188" name="ïŝlíḋê">
                <a:extLst>
                  <a:ext uri="{FF2B5EF4-FFF2-40B4-BE49-F238E27FC236}">
                    <a16:creationId xmlns:a16="http://schemas.microsoft.com/office/drawing/2014/main" xmlns="" id="{8068ED9F-1036-4DD4-956A-6C1BB4CDD9CB}"/>
                  </a:ext>
                </a:extLst>
              </p:cNvPr>
              <p:cNvSpPr/>
              <p:nvPr/>
            </p:nvSpPr>
            <p:spPr bwMode="auto">
              <a:xfrm>
                <a:off x="5228748" y="3486617"/>
                <a:ext cx="290121" cy="279440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9" name="ïṣliḓé">
                <a:extLst>
                  <a:ext uri="{FF2B5EF4-FFF2-40B4-BE49-F238E27FC236}">
                    <a16:creationId xmlns:a16="http://schemas.microsoft.com/office/drawing/2014/main" xmlns="" id="{3D4EF3D2-1E9F-48BF-A643-B9088110E8C3}"/>
                  </a:ext>
                </a:extLst>
              </p:cNvPr>
              <p:cNvSpPr/>
              <p:nvPr/>
            </p:nvSpPr>
            <p:spPr>
              <a:xfrm>
                <a:off x="5027563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0" name="îṩḷîḍê">
                <a:extLst>
                  <a:ext uri="{FF2B5EF4-FFF2-40B4-BE49-F238E27FC236}">
                    <a16:creationId xmlns:a16="http://schemas.microsoft.com/office/drawing/2014/main" xmlns="" id="{611EDB02-0534-40DD-80C8-69CC094551F5}"/>
                  </a:ext>
                </a:extLst>
              </p:cNvPr>
              <p:cNvSpPr/>
              <p:nvPr/>
            </p:nvSpPr>
            <p:spPr bwMode="auto">
              <a:xfrm>
                <a:off x="6428149" y="3486617"/>
                <a:ext cx="290121" cy="279440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90000"/>
                </a:schemeClr>
              </a:solidFill>
              <a:ln>
                <a:gradFill flip="none" rotWithShape="1">
                  <a:gsLst>
                    <a:gs pos="16000">
                      <a:schemeClr val="bg1">
                        <a:lumMod val="65000"/>
                        <a:alpha val="69000"/>
                      </a:schemeClr>
                    </a:gs>
                    <a:gs pos="100000">
                      <a:schemeClr val="bg1">
                        <a:lumMod val="95000"/>
                        <a:alpha val="24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  <p:sp>
            <p:nvSpPr>
              <p:cNvPr id="191" name="îşḷidé">
                <a:extLst>
                  <a:ext uri="{FF2B5EF4-FFF2-40B4-BE49-F238E27FC236}">
                    <a16:creationId xmlns:a16="http://schemas.microsoft.com/office/drawing/2014/main" xmlns="" id="{8A816463-CA69-4A71-ABF3-D64B5224C910}"/>
                  </a:ext>
                </a:extLst>
              </p:cNvPr>
              <p:cNvSpPr/>
              <p:nvPr/>
            </p:nvSpPr>
            <p:spPr>
              <a:xfrm>
                <a:off x="6226963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zh-CN" altLang="en-US" sz="1600" dirty="0"/>
              </a:p>
            </p:txBody>
          </p:sp>
          <p:sp>
            <p:nvSpPr>
              <p:cNvPr id="192" name="ïṥliďe">
                <a:extLst>
                  <a:ext uri="{FF2B5EF4-FFF2-40B4-BE49-F238E27FC236}">
                    <a16:creationId xmlns:a16="http://schemas.microsoft.com/office/drawing/2014/main" xmlns="" id="{A1188FE4-73A0-4F9F-9956-2E4E75A4EC63}"/>
                  </a:ext>
                </a:extLst>
              </p:cNvPr>
              <p:cNvSpPr/>
              <p:nvPr/>
            </p:nvSpPr>
            <p:spPr bwMode="auto">
              <a:xfrm>
                <a:off x="7627549" y="3486617"/>
                <a:ext cx="290121" cy="279440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  <p:sp>
            <p:nvSpPr>
              <p:cNvPr id="193" name="ïsḷîḑê">
                <a:extLst>
                  <a:ext uri="{FF2B5EF4-FFF2-40B4-BE49-F238E27FC236}">
                    <a16:creationId xmlns:a16="http://schemas.microsoft.com/office/drawing/2014/main" xmlns="" id="{46485FA6-5CD9-4280-AF0C-6E0BAA5D7800}"/>
                  </a:ext>
                </a:extLst>
              </p:cNvPr>
              <p:cNvSpPr/>
              <p:nvPr/>
            </p:nvSpPr>
            <p:spPr>
              <a:xfrm>
                <a:off x="7426361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4" name="î$ḷîďe">
                <a:extLst>
                  <a:ext uri="{FF2B5EF4-FFF2-40B4-BE49-F238E27FC236}">
                    <a16:creationId xmlns:a16="http://schemas.microsoft.com/office/drawing/2014/main" xmlns="" id="{5A20A432-2423-41EA-9F44-E6632D78DF9B}"/>
                  </a:ext>
                </a:extLst>
              </p:cNvPr>
              <p:cNvSpPr/>
              <p:nvPr/>
            </p:nvSpPr>
            <p:spPr bwMode="auto">
              <a:xfrm>
                <a:off x="8371426" y="3215575"/>
                <a:ext cx="1474850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7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3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6" y="0"/>
                      <a:pt x="193" y="3"/>
                      <a:pt x="171" y="9"/>
                    </a:cubicBezTo>
                    <a:cubicBezTo>
                      <a:pt x="99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7" y="252"/>
                      <a:pt x="137" y="279"/>
                    </a:cubicBezTo>
                    <a:cubicBezTo>
                      <a:pt x="137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9" y="530"/>
                      <a:pt x="171" y="549"/>
                    </a:cubicBezTo>
                    <a:cubicBezTo>
                      <a:pt x="193" y="554"/>
                      <a:pt x="216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3" y="305"/>
                      <a:pt x="673" y="253"/>
                      <a:pt x="629" y="2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195" name="iSḻîďê">
                <a:extLst>
                  <a:ext uri="{FF2B5EF4-FFF2-40B4-BE49-F238E27FC236}">
                    <a16:creationId xmlns:a16="http://schemas.microsoft.com/office/drawing/2014/main" xmlns="" id="{C9646AE3-1AAE-4991-98CD-37DC036AA277}"/>
                  </a:ext>
                </a:extLst>
              </p:cNvPr>
              <p:cNvSpPr/>
              <p:nvPr/>
            </p:nvSpPr>
            <p:spPr bwMode="auto">
              <a:xfrm>
                <a:off x="9557958" y="3215574"/>
                <a:ext cx="1472983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6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2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5" y="0"/>
                      <a:pt x="193" y="3"/>
                      <a:pt x="171" y="9"/>
                    </a:cubicBezTo>
                    <a:cubicBezTo>
                      <a:pt x="98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6" y="252"/>
                      <a:pt x="136" y="279"/>
                    </a:cubicBezTo>
                    <a:cubicBezTo>
                      <a:pt x="136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8" y="530"/>
                      <a:pt x="171" y="549"/>
                    </a:cubicBezTo>
                    <a:cubicBezTo>
                      <a:pt x="193" y="554"/>
                      <a:pt x="215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2" y="305"/>
                      <a:pt x="672" y="253"/>
                      <a:pt x="629" y="2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196" name="íṥľîḑè">
                <a:extLst>
                  <a:ext uri="{FF2B5EF4-FFF2-40B4-BE49-F238E27FC236}">
                    <a16:creationId xmlns:a16="http://schemas.microsoft.com/office/drawing/2014/main" xmlns="" id="{03A52A88-D2FD-496C-8C56-1FC42CCF5F33}"/>
                  </a:ext>
                </a:extLst>
              </p:cNvPr>
              <p:cNvSpPr/>
              <p:nvPr/>
            </p:nvSpPr>
            <p:spPr bwMode="auto">
              <a:xfrm>
                <a:off x="8847944" y="3481277"/>
                <a:ext cx="248131" cy="290121"/>
              </a:xfrm>
              <a:custGeom>
                <a:avLst/>
                <a:gdLst>
                  <a:gd name="connsiteX0" fmla="*/ 309853 w 516072"/>
                  <a:gd name="connsiteY0" fmla="*/ 506697 h 603405"/>
                  <a:gd name="connsiteX1" fmla="*/ 326214 w 516072"/>
                  <a:gd name="connsiteY1" fmla="*/ 521096 h 603405"/>
                  <a:gd name="connsiteX2" fmla="*/ 311812 w 516072"/>
                  <a:gd name="connsiteY2" fmla="*/ 537454 h 603405"/>
                  <a:gd name="connsiteX3" fmla="*/ 164332 w 516072"/>
                  <a:gd name="connsiteY3" fmla="*/ 546670 h 603405"/>
                  <a:gd name="connsiteX4" fmla="*/ 163295 w 516072"/>
                  <a:gd name="connsiteY4" fmla="*/ 546670 h 603405"/>
                  <a:gd name="connsiteX5" fmla="*/ 147971 w 516072"/>
                  <a:gd name="connsiteY5" fmla="*/ 532270 h 603405"/>
                  <a:gd name="connsiteX6" fmla="*/ 162373 w 516072"/>
                  <a:gd name="connsiteY6" fmla="*/ 515913 h 603405"/>
                  <a:gd name="connsiteX7" fmla="*/ 300609 w 516072"/>
                  <a:gd name="connsiteY7" fmla="*/ 444361 h 603405"/>
                  <a:gd name="connsiteX8" fmla="*/ 316970 w 516072"/>
                  <a:gd name="connsiteY8" fmla="*/ 458620 h 603405"/>
                  <a:gd name="connsiteX9" fmla="*/ 302568 w 516072"/>
                  <a:gd name="connsiteY9" fmla="*/ 474949 h 603405"/>
                  <a:gd name="connsiteX10" fmla="*/ 155088 w 516072"/>
                  <a:gd name="connsiteY10" fmla="*/ 484149 h 603405"/>
                  <a:gd name="connsiteX11" fmla="*/ 154051 w 516072"/>
                  <a:gd name="connsiteY11" fmla="*/ 484149 h 603405"/>
                  <a:gd name="connsiteX12" fmla="*/ 138727 w 516072"/>
                  <a:gd name="connsiteY12" fmla="*/ 469775 h 603405"/>
                  <a:gd name="connsiteX13" fmla="*/ 153129 w 516072"/>
                  <a:gd name="connsiteY13" fmla="*/ 453561 h 603405"/>
                  <a:gd name="connsiteX14" fmla="*/ 409511 w 516072"/>
                  <a:gd name="connsiteY14" fmla="*/ 410322 h 603405"/>
                  <a:gd name="connsiteX15" fmla="*/ 401791 w 516072"/>
                  <a:gd name="connsiteY15" fmla="*/ 472344 h 603405"/>
                  <a:gd name="connsiteX16" fmla="*/ 425067 w 516072"/>
                  <a:gd name="connsiteY16" fmla="*/ 451516 h 603405"/>
                  <a:gd name="connsiteX17" fmla="*/ 409511 w 516072"/>
                  <a:gd name="connsiteY17" fmla="*/ 410322 h 603405"/>
                  <a:gd name="connsiteX18" fmla="*/ 228508 w 516072"/>
                  <a:gd name="connsiteY18" fmla="*/ 375201 h 603405"/>
                  <a:gd name="connsiteX19" fmla="*/ 218716 w 516072"/>
                  <a:gd name="connsiteY19" fmla="*/ 376007 h 603405"/>
                  <a:gd name="connsiteX20" fmla="*/ 229314 w 516072"/>
                  <a:gd name="connsiteY20" fmla="*/ 402806 h 603405"/>
                  <a:gd name="connsiteX21" fmla="*/ 238991 w 516072"/>
                  <a:gd name="connsiteY21" fmla="*/ 402001 h 603405"/>
                  <a:gd name="connsiteX22" fmla="*/ 242677 w 516072"/>
                  <a:gd name="connsiteY22" fmla="*/ 400160 h 603405"/>
                  <a:gd name="connsiteX23" fmla="*/ 242908 w 516072"/>
                  <a:gd name="connsiteY23" fmla="*/ 396480 h 603405"/>
                  <a:gd name="connsiteX24" fmla="*/ 236341 w 516072"/>
                  <a:gd name="connsiteY24" fmla="*/ 379802 h 603405"/>
                  <a:gd name="connsiteX25" fmla="*/ 233231 w 516072"/>
                  <a:gd name="connsiteY25" fmla="*/ 376352 h 603405"/>
                  <a:gd name="connsiteX26" fmla="*/ 228508 w 516072"/>
                  <a:gd name="connsiteY26" fmla="*/ 375201 h 603405"/>
                  <a:gd name="connsiteX27" fmla="*/ 150356 w 516072"/>
                  <a:gd name="connsiteY27" fmla="*/ 340362 h 603405"/>
                  <a:gd name="connsiteX28" fmla="*/ 145631 w 516072"/>
                  <a:gd name="connsiteY28" fmla="*/ 342778 h 603405"/>
                  <a:gd name="connsiteX29" fmla="*/ 145286 w 516072"/>
                  <a:gd name="connsiteY29" fmla="*/ 347727 h 603405"/>
                  <a:gd name="connsiteX30" fmla="*/ 166258 w 516072"/>
                  <a:gd name="connsiteY30" fmla="*/ 401128 h 603405"/>
                  <a:gd name="connsiteX31" fmla="*/ 170407 w 516072"/>
                  <a:gd name="connsiteY31" fmla="*/ 405616 h 603405"/>
                  <a:gd name="connsiteX32" fmla="*/ 176629 w 516072"/>
                  <a:gd name="connsiteY32" fmla="*/ 407112 h 603405"/>
                  <a:gd name="connsiteX33" fmla="*/ 181354 w 516072"/>
                  <a:gd name="connsiteY33" fmla="*/ 404696 h 603405"/>
                  <a:gd name="connsiteX34" fmla="*/ 181815 w 516072"/>
                  <a:gd name="connsiteY34" fmla="*/ 399747 h 603405"/>
                  <a:gd name="connsiteX35" fmla="*/ 160727 w 516072"/>
                  <a:gd name="connsiteY35" fmla="*/ 346461 h 603405"/>
                  <a:gd name="connsiteX36" fmla="*/ 156579 w 516072"/>
                  <a:gd name="connsiteY36" fmla="*/ 341858 h 603405"/>
                  <a:gd name="connsiteX37" fmla="*/ 150356 w 516072"/>
                  <a:gd name="connsiteY37" fmla="*/ 340362 h 603405"/>
                  <a:gd name="connsiteX38" fmla="*/ 212726 w 516072"/>
                  <a:gd name="connsiteY38" fmla="*/ 335175 h 603405"/>
                  <a:gd name="connsiteX39" fmla="*/ 202934 w 516072"/>
                  <a:gd name="connsiteY39" fmla="*/ 335980 h 603405"/>
                  <a:gd name="connsiteX40" fmla="*/ 213532 w 516072"/>
                  <a:gd name="connsiteY40" fmla="*/ 362895 h 603405"/>
                  <a:gd name="connsiteX41" fmla="*/ 223209 w 516072"/>
                  <a:gd name="connsiteY41" fmla="*/ 362089 h 603405"/>
                  <a:gd name="connsiteX42" fmla="*/ 226895 w 516072"/>
                  <a:gd name="connsiteY42" fmla="*/ 360249 h 603405"/>
                  <a:gd name="connsiteX43" fmla="*/ 227125 w 516072"/>
                  <a:gd name="connsiteY43" fmla="*/ 356454 h 603405"/>
                  <a:gd name="connsiteX44" fmla="*/ 220559 w 516072"/>
                  <a:gd name="connsiteY44" fmla="*/ 339776 h 603405"/>
                  <a:gd name="connsiteX45" fmla="*/ 217449 w 516072"/>
                  <a:gd name="connsiteY45" fmla="*/ 336325 h 603405"/>
                  <a:gd name="connsiteX46" fmla="*/ 212726 w 516072"/>
                  <a:gd name="connsiteY46" fmla="*/ 335175 h 603405"/>
                  <a:gd name="connsiteX47" fmla="*/ 145055 w 516072"/>
                  <a:gd name="connsiteY47" fmla="*/ 327011 h 603405"/>
                  <a:gd name="connsiteX48" fmla="*/ 163838 w 516072"/>
                  <a:gd name="connsiteY48" fmla="*/ 331500 h 603405"/>
                  <a:gd name="connsiteX49" fmla="*/ 176168 w 516072"/>
                  <a:gd name="connsiteY49" fmla="*/ 345195 h 603405"/>
                  <a:gd name="connsiteX50" fmla="*/ 197256 w 516072"/>
                  <a:gd name="connsiteY50" fmla="*/ 398481 h 603405"/>
                  <a:gd name="connsiteX51" fmla="*/ 195989 w 516072"/>
                  <a:gd name="connsiteY51" fmla="*/ 413212 h 603405"/>
                  <a:gd name="connsiteX52" fmla="*/ 181930 w 516072"/>
                  <a:gd name="connsiteY52" fmla="*/ 420463 h 603405"/>
                  <a:gd name="connsiteX53" fmla="*/ 163147 w 516072"/>
                  <a:gd name="connsiteY53" fmla="*/ 415974 h 603405"/>
                  <a:gd name="connsiteX54" fmla="*/ 150702 w 516072"/>
                  <a:gd name="connsiteY54" fmla="*/ 402394 h 603405"/>
                  <a:gd name="connsiteX55" fmla="*/ 129729 w 516072"/>
                  <a:gd name="connsiteY55" fmla="*/ 348993 h 603405"/>
                  <a:gd name="connsiteX56" fmla="*/ 130882 w 516072"/>
                  <a:gd name="connsiteY56" fmla="*/ 334262 h 603405"/>
                  <a:gd name="connsiteX57" fmla="*/ 145055 w 516072"/>
                  <a:gd name="connsiteY57" fmla="*/ 327011 h 603405"/>
                  <a:gd name="connsiteX58" fmla="*/ 213417 w 516072"/>
                  <a:gd name="connsiteY58" fmla="*/ 321488 h 603405"/>
                  <a:gd name="connsiteX59" fmla="*/ 225743 w 516072"/>
                  <a:gd name="connsiteY59" fmla="*/ 324479 h 603405"/>
                  <a:gd name="connsiteX60" fmla="*/ 234037 w 516072"/>
                  <a:gd name="connsiteY60" fmla="*/ 333565 h 603405"/>
                  <a:gd name="connsiteX61" fmla="*/ 245096 w 516072"/>
                  <a:gd name="connsiteY61" fmla="*/ 361859 h 603405"/>
                  <a:gd name="connsiteX62" fmla="*/ 244866 w 516072"/>
                  <a:gd name="connsiteY62" fmla="*/ 365425 h 603405"/>
                  <a:gd name="connsiteX63" fmla="*/ 241295 w 516072"/>
                  <a:gd name="connsiteY63" fmla="*/ 367265 h 603405"/>
                  <a:gd name="connsiteX64" fmla="*/ 241410 w 516072"/>
                  <a:gd name="connsiteY64" fmla="*/ 367380 h 603405"/>
                  <a:gd name="connsiteX65" fmla="*/ 246018 w 516072"/>
                  <a:gd name="connsiteY65" fmla="*/ 368530 h 603405"/>
                  <a:gd name="connsiteX66" fmla="*/ 249129 w 516072"/>
                  <a:gd name="connsiteY66" fmla="*/ 371866 h 603405"/>
                  <a:gd name="connsiteX67" fmla="*/ 260303 w 516072"/>
                  <a:gd name="connsiteY67" fmla="*/ 400275 h 603405"/>
                  <a:gd name="connsiteX68" fmla="*/ 259496 w 516072"/>
                  <a:gd name="connsiteY68" fmla="*/ 409937 h 603405"/>
                  <a:gd name="connsiteX69" fmla="*/ 250165 w 516072"/>
                  <a:gd name="connsiteY69" fmla="*/ 414768 h 603405"/>
                  <a:gd name="connsiteX70" fmla="*/ 223439 w 516072"/>
                  <a:gd name="connsiteY70" fmla="*/ 416953 h 603405"/>
                  <a:gd name="connsiteX71" fmla="*/ 217679 w 516072"/>
                  <a:gd name="connsiteY71" fmla="*/ 413617 h 603405"/>
                  <a:gd name="connsiteX72" fmla="*/ 183811 w 516072"/>
                  <a:gd name="connsiteY72" fmla="*/ 327814 h 603405"/>
                  <a:gd name="connsiteX73" fmla="*/ 186576 w 516072"/>
                  <a:gd name="connsiteY73" fmla="*/ 323673 h 603405"/>
                  <a:gd name="connsiteX74" fmla="*/ 263606 w 516072"/>
                  <a:gd name="connsiteY74" fmla="*/ 317202 h 603405"/>
                  <a:gd name="connsiteX75" fmla="*/ 282389 w 516072"/>
                  <a:gd name="connsiteY75" fmla="*/ 321691 h 603405"/>
                  <a:gd name="connsiteX76" fmla="*/ 294834 w 516072"/>
                  <a:gd name="connsiteY76" fmla="*/ 335386 h 603405"/>
                  <a:gd name="connsiteX77" fmla="*/ 295987 w 516072"/>
                  <a:gd name="connsiteY77" fmla="*/ 338264 h 603405"/>
                  <a:gd name="connsiteX78" fmla="*/ 293106 w 516072"/>
                  <a:gd name="connsiteY78" fmla="*/ 342292 h 603405"/>
                  <a:gd name="connsiteX79" fmla="*/ 286192 w 516072"/>
                  <a:gd name="connsiteY79" fmla="*/ 342867 h 603405"/>
                  <a:gd name="connsiteX80" fmla="*/ 280430 w 516072"/>
                  <a:gd name="connsiteY80" fmla="*/ 339529 h 603405"/>
                  <a:gd name="connsiteX81" fmla="*/ 279278 w 516072"/>
                  <a:gd name="connsiteY81" fmla="*/ 336652 h 603405"/>
                  <a:gd name="connsiteX82" fmla="*/ 275129 w 516072"/>
                  <a:gd name="connsiteY82" fmla="*/ 332049 h 603405"/>
                  <a:gd name="connsiteX83" fmla="*/ 268907 w 516072"/>
                  <a:gd name="connsiteY83" fmla="*/ 330553 h 603405"/>
                  <a:gd name="connsiteX84" fmla="*/ 264182 w 516072"/>
                  <a:gd name="connsiteY84" fmla="*/ 332969 h 603405"/>
                  <a:gd name="connsiteX85" fmla="*/ 263721 w 516072"/>
                  <a:gd name="connsiteY85" fmla="*/ 337918 h 603405"/>
                  <a:gd name="connsiteX86" fmla="*/ 269022 w 516072"/>
                  <a:gd name="connsiteY86" fmla="*/ 351153 h 603405"/>
                  <a:gd name="connsiteX87" fmla="*/ 273170 w 516072"/>
                  <a:gd name="connsiteY87" fmla="*/ 355757 h 603405"/>
                  <a:gd name="connsiteX88" fmla="*/ 279393 w 516072"/>
                  <a:gd name="connsiteY88" fmla="*/ 357253 h 603405"/>
                  <a:gd name="connsiteX89" fmla="*/ 299328 w 516072"/>
                  <a:gd name="connsiteY89" fmla="*/ 362432 h 603405"/>
                  <a:gd name="connsiteX90" fmla="*/ 310621 w 516072"/>
                  <a:gd name="connsiteY90" fmla="*/ 375322 h 603405"/>
                  <a:gd name="connsiteX91" fmla="*/ 315807 w 516072"/>
                  <a:gd name="connsiteY91" fmla="*/ 388672 h 603405"/>
                  <a:gd name="connsiteX92" fmla="*/ 314539 w 516072"/>
                  <a:gd name="connsiteY92" fmla="*/ 403403 h 603405"/>
                  <a:gd name="connsiteX93" fmla="*/ 300481 w 516072"/>
                  <a:gd name="connsiteY93" fmla="*/ 410654 h 603405"/>
                  <a:gd name="connsiteX94" fmla="*/ 281698 w 516072"/>
                  <a:gd name="connsiteY94" fmla="*/ 406165 h 603405"/>
                  <a:gd name="connsiteX95" fmla="*/ 269252 w 516072"/>
                  <a:gd name="connsiteY95" fmla="*/ 392585 h 603405"/>
                  <a:gd name="connsiteX96" fmla="*/ 268100 w 516072"/>
                  <a:gd name="connsiteY96" fmla="*/ 389593 h 603405"/>
                  <a:gd name="connsiteX97" fmla="*/ 270866 w 516072"/>
                  <a:gd name="connsiteY97" fmla="*/ 385449 h 603405"/>
                  <a:gd name="connsiteX98" fmla="*/ 277780 w 516072"/>
                  <a:gd name="connsiteY98" fmla="*/ 384874 h 603405"/>
                  <a:gd name="connsiteX99" fmla="*/ 283541 w 516072"/>
                  <a:gd name="connsiteY99" fmla="*/ 388212 h 603405"/>
                  <a:gd name="connsiteX100" fmla="*/ 284809 w 516072"/>
                  <a:gd name="connsiteY100" fmla="*/ 391319 h 603405"/>
                  <a:gd name="connsiteX101" fmla="*/ 288957 w 516072"/>
                  <a:gd name="connsiteY101" fmla="*/ 395807 h 603405"/>
                  <a:gd name="connsiteX102" fmla="*/ 295180 w 516072"/>
                  <a:gd name="connsiteY102" fmla="*/ 397303 h 603405"/>
                  <a:gd name="connsiteX103" fmla="*/ 299905 w 516072"/>
                  <a:gd name="connsiteY103" fmla="*/ 394887 h 603405"/>
                  <a:gd name="connsiteX104" fmla="*/ 300250 w 516072"/>
                  <a:gd name="connsiteY104" fmla="*/ 389938 h 603405"/>
                  <a:gd name="connsiteX105" fmla="*/ 295065 w 516072"/>
                  <a:gd name="connsiteY105" fmla="*/ 376588 h 603405"/>
                  <a:gd name="connsiteX106" fmla="*/ 290916 w 516072"/>
                  <a:gd name="connsiteY106" fmla="*/ 372099 h 603405"/>
                  <a:gd name="connsiteX107" fmla="*/ 284694 w 516072"/>
                  <a:gd name="connsiteY107" fmla="*/ 370603 h 603405"/>
                  <a:gd name="connsiteX108" fmla="*/ 264643 w 516072"/>
                  <a:gd name="connsiteY108" fmla="*/ 365424 h 603405"/>
                  <a:gd name="connsiteX109" fmla="*/ 253465 w 516072"/>
                  <a:gd name="connsiteY109" fmla="*/ 352534 h 603405"/>
                  <a:gd name="connsiteX110" fmla="*/ 248164 w 516072"/>
                  <a:gd name="connsiteY110" fmla="*/ 339184 h 603405"/>
                  <a:gd name="connsiteX111" fmla="*/ 249432 w 516072"/>
                  <a:gd name="connsiteY111" fmla="*/ 324453 h 603405"/>
                  <a:gd name="connsiteX112" fmla="*/ 263606 w 516072"/>
                  <a:gd name="connsiteY112" fmla="*/ 317202 h 603405"/>
                  <a:gd name="connsiteX113" fmla="*/ 320670 w 516072"/>
                  <a:gd name="connsiteY113" fmla="*/ 288927 h 603405"/>
                  <a:gd name="connsiteX114" fmla="*/ 26837 w 516072"/>
                  <a:gd name="connsiteY114" fmla="*/ 313206 h 603405"/>
                  <a:gd name="connsiteX115" fmla="*/ 69010 w 516072"/>
                  <a:gd name="connsiteY115" fmla="*/ 398701 h 603405"/>
                  <a:gd name="connsiteX116" fmla="*/ 109340 w 516072"/>
                  <a:gd name="connsiteY116" fmla="*/ 411473 h 603405"/>
                  <a:gd name="connsiteX117" fmla="*/ 110377 w 516072"/>
                  <a:gd name="connsiteY117" fmla="*/ 413429 h 603405"/>
                  <a:gd name="connsiteX118" fmla="*/ 112797 w 516072"/>
                  <a:gd name="connsiteY118" fmla="*/ 412279 h 603405"/>
                  <a:gd name="connsiteX119" fmla="*/ 116139 w 516072"/>
                  <a:gd name="connsiteY119" fmla="*/ 412048 h 603405"/>
                  <a:gd name="connsiteX120" fmla="*/ 120978 w 516072"/>
                  <a:gd name="connsiteY120" fmla="*/ 409632 h 603405"/>
                  <a:gd name="connsiteX121" fmla="*/ 121324 w 516072"/>
                  <a:gd name="connsiteY121" fmla="*/ 404799 h 603405"/>
                  <a:gd name="connsiteX122" fmla="*/ 93900 w 516072"/>
                  <a:gd name="connsiteY122" fmla="*/ 335069 h 603405"/>
                  <a:gd name="connsiteX123" fmla="*/ 96780 w 516072"/>
                  <a:gd name="connsiteY123" fmla="*/ 331041 h 603405"/>
                  <a:gd name="connsiteX124" fmla="*/ 103694 w 516072"/>
                  <a:gd name="connsiteY124" fmla="*/ 330466 h 603405"/>
                  <a:gd name="connsiteX125" fmla="*/ 109456 w 516072"/>
                  <a:gd name="connsiteY125" fmla="*/ 333803 h 603405"/>
                  <a:gd name="connsiteX126" fmla="*/ 139530 w 516072"/>
                  <a:gd name="connsiteY126" fmla="*/ 410092 h 603405"/>
                  <a:gd name="connsiteX127" fmla="*/ 138608 w 516072"/>
                  <a:gd name="connsiteY127" fmla="*/ 419873 h 603405"/>
                  <a:gd name="connsiteX128" fmla="*/ 129275 w 516072"/>
                  <a:gd name="connsiteY128" fmla="*/ 424706 h 603405"/>
                  <a:gd name="connsiteX129" fmla="*/ 117982 w 516072"/>
                  <a:gd name="connsiteY129" fmla="*/ 425741 h 603405"/>
                  <a:gd name="connsiteX130" fmla="*/ 114641 w 516072"/>
                  <a:gd name="connsiteY130" fmla="*/ 424821 h 603405"/>
                  <a:gd name="connsiteX131" fmla="*/ 95743 w 516072"/>
                  <a:gd name="connsiteY131" fmla="*/ 475220 h 603405"/>
                  <a:gd name="connsiteX132" fmla="*/ 108073 w 516072"/>
                  <a:gd name="connsiteY132" fmla="*/ 582693 h 603405"/>
                  <a:gd name="connsiteX133" fmla="*/ 390844 w 516072"/>
                  <a:gd name="connsiteY133" fmla="*/ 571647 h 603405"/>
                  <a:gd name="connsiteX134" fmla="*/ 389577 w 516072"/>
                  <a:gd name="connsiteY134" fmla="*/ 545181 h 603405"/>
                  <a:gd name="connsiteX135" fmla="*/ 383009 w 516072"/>
                  <a:gd name="connsiteY135" fmla="*/ 494667 h 603405"/>
                  <a:gd name="connsiteX136" fmla="*/ 320670 w 516072"/>
                  <a:gd name="connsiteY136" fmla="*/ 288927 h 603405"/>
                  <a:gd name="connsiteX137" fmla="*/ 263171 w 516072"/>
                  <a:gd name="connsiteY137" fmla="*/ 241404 h 603405"/>
                  <a:gd name="connsiteX138" fmla="*/ 292900 w 516072"/>
                  <a:gd name="connsiteY138" fmla="*/ 270861 h 603405"/>
                  <a:gd name="connsiteX139" fmla="*/ 310415 w 516072"/>
                  <a:gd name="connsiteY139" fmla="*/ 269365 h 603405"/>
                  <a:gd name="connsiteX140" fmla="*/ 338646 w 516072"/>
                  <a:gd name="connsiteY140" fmla="*/ 241404 h 603405"/>
                  <a:gd name="connsiteX141" fmla="*/ 360770 w 516072"/>
                  <a:gd name="connsiteY141" fmla="*/ 260045 h 603405"/>
                  <a:gd name="connsiteX142" fmla="*/ 412738 w 516072"/>
                  <a:gd name="connsiteY142" fmla="*/ 285014 h 603405"/>
                  <a:gd name="connsiteX143" fmla="*/ 492821 w 516072"/>
                  <a:gd name="connsiteY143" fmla="*/ 387309 h 603405"/>
                  <a:gd name="connsiteX144" fmla="*/ 515061 w 516072"/>
                  <a:gd name="connsiteY144" fmla="*/ 456695 h 603405"/>
                  <a:gd name="connsiteX145" fmla="*/ 501809 w 516072"/>
                  <a:gd name="connsiteY145" fmla="*/ 497773 h 603405"/>
                  <a:gd name="connsiteX146" fmla="*/ 445463 w 516072"/>
                  <a:gd name="connsiteY146" fmla="*/ 548058 h 603405"/>
                  <a:gd name="connsiteX147" fmla="*/ 416886 w 516072"/>
                  <a:gd name="connsiteY147" fmla="*/ 558874 h 603405"/>
                  <a:gd name="connsiteX148" fmla="*/ 410779 w 516072"/>
                  <a:gd name="connsiteY148" fmla="*/ 558414 h 603405"/>
                  <a:gd name="connsiteX149" fmla="*/ 411240 w 516072"/>
                  <a:gd name="connsiteY149" fmla="*/ 581542 h 603405"/>
                  <a:gd name="connsiteX150" fmla="*/ 401445 w 516072"/>
                  <a:gd name="connsiteY150" fmla="*/ 591668 h 603405"/>
                  <a:gd name="connsiteX151" fmla="*/ 96435 w 516072"/>
                  <a:gd name="connsiteY151" fmla="*/ 603405 h 603405"/>
                  <a:gd name="connsiteX152" fmla="*/ 95974 w 516072"/>
                  <a:gd name="connsiteY152" fmla="*/ 603405 h 603405"/>
                  <a:gd name="connsiteX153" fmla="*/ 88023 w 516072"/>
                  <a:gd name="connsiteY153" fmla="*/ 599608 h 603405"/>
                  <a:gd name="connsiteX154" fmla="*/ 86179 w 516072"/>
                  <a:gd name="connsiteY154" fmla="*/ 590633 h 603405"/>
                  <a:gd name="connsiteX155" fmla="*/ 84797 w 516072"/>
                  <a:gd name="connsiteY155" fmla="*/ 521132 h 603405"/>
                  <a:gd name="connsiteX156" fmla="*/ 77998 w 516072"/>
                  <a:gd name="connsiteY156" fmla="*/ 488568 h 603405"/>
                  <a:gd name="connsiteX157" fmla="*/ 72582 w 516072"/>
                  <a:gd name="connsiteY157" fmla="*/ 492595 h 603405"/>
                  <a:gd name="connsiteX158" fmla="*/ 49767 w 516072"/>
                  <a:gd name="connsiteY158" fmla="*/ 499269 h 603405"/>
                  <a:gd name="connsiteX159" fmla="*/ 13585 w 516072"/>
                  <a:gd name="connsiteY159" fmla="*/ 479363 h 603405"/>
                  <a:gd name="connsiteX160" fmla="*/ 35594 w 516072"/>
                  <a:gd name="connsiteY160" fmla="*/ 388230 h 603405"/>
                  <a:gd name="connsiteX161" fmla="*/ 40203 w 516072"/>
                  <a:gd name="connsiteY161" fmla="*/ 383972 h 603405"/>
                  <a:gd name="connsiteX162" fmla="*/ 1371 w 516072"/>
                  <a:gd name="connsiteY162" fmla="*/ 309524 h 603405"/>
                  <a:gd name="connsiteX163" fmla="*/ 1141 w 516072"/>
                  <a:gd name="connsiteY163" fmla="*/ 299743 h 603405"/>
                  <a:gd name="connsiteX164" fmla="*/ 9322 w 516072"/>
                  <a:gd name="connsiteY164" fmla="*/ 294335 h 603405"/>
                  <a:gd name="connsiteX165" fmla="*/ 201062 w 516072"/>
                  <a:gd name="connsiteY165" fmla="*/ 278456 h 603405"/>
                  <a:gd name="connsiteX166" fmla="*/ 241047 w 516072"/>
                  <a:gd name="connsiteY166" fmla="*/ 260045 h 603405"/>
                  <a:gd name="connsiteX167" fmla="*/ 300977 w 516072"/>
                  <a:gd name="connsiteY167" fmla="*/ 0 h 603405"/>
                  <a:gd name="connsiteX168" fmla="*/ 401111 w 516072"/>
                  <a:gd name="connsiteY168" fmla="*/ 98375 h 603405"/>
                  <a:gd name="connsiteX169" fmla="*/ 300977 w 516072"/>
                  <a:gd name="connsiteY169" fmla="*/ 239781 h 603405"/>
                  <a:gd name="connsiteX170" fmla="*/ 200728 w 516072"/>
                  <a:gd name="connsiteY170" fmla="*/ 98375 h 603405"/>
                  <a:gd name="connsiteX171" fmla="*/ 300977 w 516072"/>
                  <a:gd name="connsiteY171" fmla="*/ 0 h 60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516072" h="603405">
                    <a:moveTo>
                      <a:pt x="309853" y="506697"/>
                    </a:moveTo>
                    <a:cubicBezTo>
                      <a:pt x="318379" y="506236"/>
                      <a:pt x="325638" y="512687"/>
                      <a:pt x="326214" y="521096"/>
                    </a:cubicBezTo>
                    <a:cubicBezTo>
                      <a:pt x="326675" y="529621"/>
                      <a:pt x="320223" y="536878"/>
                      <a:pt x="311812" y="537454"/>
                    </a:cubicBezTo>
                    <a:lnTo>
                      <a:pt x="164332" y="546670"/>
                    </a:lnTo>
                    <a:cubicBezTo>
                      <a:pt x="163986" y="546670"/>
                      <a:pt x="163640" y="546670"/>
                      <a:pt x="163295" y="546670"/>
                    </a:cubicBezTo>
                    <a:cubicBezTo>
                      <a:pt x="155345" y="546670"/>
                      <a:pt x="148547" y="540449"/>
                      <a:pt x="147971" y="532270"/>
                    </a:cubicBezTo>
                    <a:cubicBezTo>
                      <a:pt x="147510" y="523746"/>
                      <a:pt x="153962" y="516489"/>
                      <a:pt x="162373" y="515913"/>
                    </a:cubicBezTo>
                    <a:close/>
                    <a:moveTo>
                      <a:pt x="300609" y="444361"/>
                    </a:moveTo>
                    <a:cubicBezTo>
                      <a:pt x="309135" y="443786"/>
                      <a:pt x="316394" y="450226"/>
                      <a:pt x="316970" y="458620"/>
                    </a:cubicBezTo>
                    <a:cubicBezTo>
                      <a:pt x="317431" y="467130"/>
                      <a:pt x="310979" y="474375"/>
                      <a:pt x="302568" y="474949"/>
                    </a:cubicBezTo>
                    <a:lnTo>
                      <a:pt x="155088" y="484149"/>
                    </a:lnTo>
                    <a:cubicBezTo>
                      <a:pt x="154742" y="484149"/>
                      <a:pt x="154396" y="484149"/>
                      <a:pt x="154051" y="484149"/>
                    </a:cubicBezTo>
                    <a:cubicBezTo>
                      <a:pt x="146101" y="484149"/>
                      <a:pt x="139303" y="477939"/>
                      <a:pt x="138727" y="469775"/>
                    </a:cubicBezTo>
                    <a:cubicBezTo>
                      <a:pt x="138266" y="461380"/>
                      <a:pt x="144718" y="454021"/>
                      <a:pt x="153129" y="453561"/>
                    </a:cubicBezTo>
                    <a:close/>
                    <a:moveTo>
                      <a:pt x="409511" y="410322"/>
                    </a:moveTo>
                    <a:lnTo>
                      <a:pt x="401791" y="472344"/>
                    </a:lnTo>
                    <a:lnTo>
                      <a:pt x="425067" y="451516"/>
                    </a:lnTo>
                    <a:cubicBezTo>
                      <a:pt x="420919" y="437939"/>
                      <a:pt x="415618" y="423555"/>
                      <a:pt x="409511" y="410322"/>
                    </a:cubicBezTo>
                    <a:close/>
                    <a:moveTo>
                      <a:pt x="228508" y="375201"/>
                    </a:moveTo>
                    <a:lnTo>
                      <a:pt x="218716" y="376007"/>
                    </a:lnTo>
                    <a:lnTo>
                      <a:pt x="229314" y="402806"/>
                    </a:lnTo>
                    <a:lnTo>
                      <a:pt x="238991" y="402001"/>
                    </a:lnTo>
                    <a:cubicBezTo>
                      <a:pt x="240719" y="401886"/>
                      <a:pt x="241871" y="401311"/>
                      <a:pt x="242677" y="400160"/>
                    </a:cubicBezTo>
                    <a:cubicBezTo>
                      <a:pt x="243368" y="399125"/>
                      <a:pt x="243484" y="397860"/>
                      <a:pt x="242908" y="396480"/>
                    </a:cubicBezTo>
                    <a:lnTo>
                      <a:pt x="236341" y="379802"/>
                    </a:lnTo>
                    <a:cubicBezTo>
                      <a:pt x="235765" y="378307"/>
                      <a:pt x="234729" y="377157"/>
                      <a:pt x="233231" y="376352"/>
                    </a:cubicBezTo>
                    <a:cubicBezTo>
                      <a:pt x="231733" y="375431"/>
                      <a:pt x="230121" y="375086"/>
                      <a:pt x="228508" y="375201"/>
                    </a:cubicBezTo>
                    <a:close/>
                    <a:moveTo>
                      <a:pt x="150356" y="340362"/>
                    </a:moveTo>
                    <a:cubicBezTo>
                      <a:pt x="148167" y="340592"/>
                      <a:pt x="146553" y="341397"/>
                      <a:pt x="145631" y="342778"/>
                    </a:cubicBezTo>
                    <a:cubicBezTo>
                      <a:pt x="144594" y="344160"/>
                      <a:pt x="144479" y="345886"/>
                      <a:pt x="145286" y="347727"/>
                    </a:cubicBezTo>
                    <a:lnTo>
                      <a:pt x="166258" y="401128"/>
                    </a:lnTo>
                    <a:cubicBezTo>
                      <a:pt x="167065" y="402969"/>
                      <a:pt x="168333" y="404465"/>
                      <a:pt x="170407" y="405616"/>
                    </a:cubicBezTo>
                    <a:cubicBezTo>
                      <a:pt x="172366" y="406767"/>
                      <a:pt x="174440" y="407228"/>
                      <a:pt x="176629" y="407112"/>
                    </a:cubicBezTo>
                    <a:cubicBezTo>
                      <a:pt x="178819" y="406882"/>
                      <a:pt x="180432" y="406077"/>
                      <a:pt x="181354" y="404696"/>
                    </a:cubicBezTo>
                    <a:cubicBezTo>
                      <a:pt x="182391" y="403315"/>
                      <a:pt x="182506" y="401703"/>
                      <a:pt x="181815" y="399747"/>
                    </a:cubicBezTo>
                    <a:lnTo>
                      <a:pt x="160727" y="346461"/>
                    </a:lnTo>
                    <a:cubicBezTo>
                      <a:pt x="160036" y="344620"/>
                      <a:pt x="158653" y="343009"/>
                      <a:pt x="156579" y="341858"/>
                    </a:cubicBezTo>
                    <a:cubicBezTo>
                      <a:pt x="154620" y="340707"/>
                      <a:pt x="152430" y="340131"/>
                      <a:pt x="150356" y="340362"/>
                    </a:cubicBezTo>
                    <a:close/>
                    <a:moveTo>
                      <a:pt x="212726" y="335175"/>
                    </a:moveTo>
                    <a:lnTo>
                      <a:pt x="202934" y="335980"/>
                    </a:lnTo>
                    <a:lnTo>
                      <a:pt x="213532" y="362895"/>
                    </a:lnTo>
                    <a:lnTo>
                      <a:pt x="223209" y="362089"/>
                    </a:lnTo>
                    <a:cubicBezTo>
                      <a:pt x="224937" y="361859"/>
                      <a:pt x="226089" y="361284"/>
                      <a:pt x="226895" y="360249"/>
                    </a:cubicBezTo>
                    <a:cubicBezTo>
                      <a:pt x="227586" y="359214"/>
                      <a:pt x="227701" y="357949"/>
                      <a:pt x="227125" y="356454"/>
                    </a:cubicBezTo>
                    <a:lnTo>
                      <a:pt x="220559" y="339776"/>
                    </a:lnTo>
                    <a:cubicBezTo>
                      <a:pt x="219983" y="338396"/>
                      <a:pt x="218946" y="337246"/>
                      <a:pt x="217449" y="336325"/>
                    </a:cubicBezTo>
                    <a:cubicBezTo>
                      <a:pt x="215951" y="335405"/>
                      <a:pt x="214339" y="335060"/>
                      <a:pt x="212726" y="335175"/>
                    </a:cubicBezTo>
                    <a:close/>
                    <a:moveTo>
                      <a:pt x="145055" y="327011"/>
                    </a:moveTo>
                    <a:cubicBezTo>
                      <a:pt x="151393" y="326436"/>
                      <a:pt x="157731" y="328047"/>
                      <a:pt x="163838" y="331500"/>
                    </a:cubicBezTo>
                    <a:cubicBezTo>
                      <a:pt x="169831" y="335068"/>
                      <a:pt x="174094" y="339671"/>
                      <a:pt x="176168" y="345195"/>
                    </a:cubicBezTo>
                    <a:lnTo>
                      <a:pt x="197256" y="398481"/>
                    </a:lnTo>
                    <a:cubicBezTo>
                      <a:pt x="199446" y="404005"/>
                      <a:pt x="198985" y="408954"/>
                      <a:pt x="195989" y="413212"/>
                    </a:cubicBezTo>
                    <a:cubicBezTo>
                      <a:pt x="192993" y="417470"/>
                      <a:pt x="188268" y="419887"/>
                      <a:pt x="181930" y="420463"/>
                    </a:cubicBezTo>
                    <a:cubicBezTo>
                      <a:pt x="175477" y="420923"/>
                      <a:pt x="169254" y="419427"/>
                      <a:pt x="163147" y="415974"/>
                    </a:cubicBezTo>
                    <a:cubicBezTo>
                      <a:pt x="157040" y="412407"/>
                      <a:pt x="152891" y="407803"/>
                      <a:pt x="150702" y="402394"/>
                    </a:cubicBezTo>
                    <a:lnTo>
                      <a:pt x="129729" y="348993"/>
                    </a:lnTo>
                    <a:cubicBezTo>
                      <a:pt x="127540" y="343469"/>
                      <a:pt x="128001" y="338520"/>
                      <a:pt x="130882" y="334262"/>
                    </a:cubicBezTo>
                    <a:cubicBezTo>
                      <a:pt x="133878" y="330004"/>
                      <a:pt x="138717" y="327472"/>
                      <a:pt x="145055" y="327011"/>
                    </a:cubicBezTo>
                    <a:close/>
                    <a:moveTo>
                      <a:pt x="213417" y="321488"/>
                    </a:moveTo>
                    <a:cubicBezTo>
                      <a:pt x="217564" y="321143"/>
                      <a:pt x="221711" y="322178"/>
                      <a:pt x="225743" y="324479"/>
                    </a:cubicBezTo>
                    <a:cubicBezTo>
                      <a:pt x="229775" y="326779"/>
                      <a:pt x="232540" y="329884"/>
                      <a:pt x="234037" y="333565"/>
                    </a:cubicBezTo>
                    <a:lnTo>
                      <a:pt x="245096" y="361859"/>
                    </a:lnTo>
                    <a:cubicBezTo>
                      <a:pt x="245672" y="363240"/>
                      <a:pt x="245557" y="364390"/>
                      <a:pt x="244866" y="365425"/>
                    </a:cubicBezTo>
                    <a:cubicBezTo>
                      <a:pt x="244060" y="366575"/>
                      <a:pt x="242908" y="367150"/>
                      <a:pt x="241295" y="367265"/>
                    </a:cubicBezTo>
                    <a:lnTo>
                      <a:pt x="241410" y="367380"/>
                    </a:lnTo>
                    <a:cubicBezTo>
                      <a:pt x="242908" y="367265"/>
                      <a:pt x="244520" y="367610"/>
                      <a:pt x="246018" y="368530"/>
                    </a:cubicBezTo>
                    <a:cubicBezTo>
                      <a:pt x="247516" y="369451"/>
                      <a:pt x="248553" y="370486"/>
                      <a:pt x="249129" y="371866"/>
                    </a:cubicBezTo>
                    <a:lnTo>
                      <a:pt x="260303" y="400275"/>
                    </a:lnTo>
                    <a:cubicBezTo>
                      <a:pt x="261685" y="403841"/>
                      <a:pt x="261455" y="407176"/>
                      <a:pt x="259496" y="409937"/>
                    </a:cubicBezTo>
                    <a:cubicBezTo>
                      <a:pt x="257538" y="412812"/>
                      <a:pt x="254313" y="414423"/>
                      <a:pt x="250165" y="414768"/>
                    </a:cubicBezTo>
                    <a:lnTo>
                      <a:pt x="223439" y="416953"/>
                    </a:lnTo>
                    <a:cubicBezTo>
                      <a:pt x="221020" y="417183"/>
                      <a:pt x="218486" y="415688"/>
                      <a:pt x="217679" y="413617"/>
                    </a:cubicBezTo>
                    <a:lnTo>
                      <a:pt x="183811" y="327814"/>
                    </a:lnTo>
                    <a:cubicBezTo>
                      <a:pt x="183005" y="325744"/>
                      <a:pt x="184272" y="323903"/>
                      <a:pt x="186576" y="323673"/>
                    </a:cubicBezTo>
                    <a:close/>
                    <a:moveTo>
                      <a:pt x="263606" y="317202"/>
                    </a:moveTo>
                    <a:cubicBezTo>
                      <a:pt x="270059" y="316627"/>
                      <a:pt x="276282" y="318238"/>
                      <a:pt x="282389" y="321691"/>
                    </a:cubicBezTo>
                    <a:cubicBezTo>
                      <a:pt x="288496" y="325259"/>
                      <a:pt x="292645" y="329862"/>
                      <a:pt x="294834" y="335386"/>
                    </a:cubicBezTo>
                    <a:lnTo>
                      <a:pt x="295987" y="338264"/>
                    </a:lnTo>
                    <a:cubicBezTo>
                      <a:pt x="296793" y="340335"/>
                      <a:pt x="295526" y="342176"/>
                      <a:pt x="293106" y="342292"/>
                    </a:cubicBezTo>
                    <a:lnTo>
                      <a:pt x="286192" y="342867"/>
                    </a:lnTo>
                    <a:cubicBezTo>
                      <a:pt x="283772" y="343097"/>
                      <a:pt x="281237" y="341601"/>
                      <a:pt x="280430" y="339529"/>
                    </a:cubicBezTo>
                    <a:lnTo>
                      <a:pt x="279278" y="336652"/>
                    </a:lnTo>
                    <a:cubicBezTo>
                      <a:pt x="278586" y="334811"/>
                      <a:pt x="277203" y="333200"/>
                      <a:pt x="275129" y="332049"/>
                    </a:cubicBezTo>
                    <a:cubicBezTo>
                      <a:pt x="273170" y="330898"/>
                      <a:pt x="271096" y="330322"/>
                      <a:pt x="268907" y="330553"/>
                    </a:cubicBezTo>
                    <a:cubicBezTo>
                      <a:pt x="266717" y="330783"/>
                      <a:pt x="265104" y="331588"/>
                      <a:pt x="264182" y="332969"/>
                    </a:cubicBezTo>
                    <a:cubicBezTo>
                      <a:pt x="263145" y="334351"/>
                      <a:pt x="263030" y="336077"/>
                      <a:pt x="263721" y="337918"/>
                    </a:cubicBezTo>
                    <a:lnTo>
                      <a:pt x="269022" y="351153"/>
                    </a:lnTo>
                    <a:cubicBezTo>
                      <a:pt x="269713" y="352995"/>
                      <a:pt x="271096" y="354606"/>
                      <a:pt x="273170" y="355757"/>
                    </a:cubicBezTo>
                    <a:cubicBezTo>
                      <a:pt x="275129" y="356908"/>
                      <a:pt x="277319" y="357483"/>
                      <a:pt x="279393" y="357253"/>
                    </a:cubicBezTo>
                    <a:cubicBezTo>
                      <a:pt x="286307" y="356678"/>
                      <a:pt x="292990" y="358404"/>
                      <a:pt x="299328" y="362432"/>
                    </a:cubicBezTo>
                    <a:cubicBezTo>
                      <a:pt x="304860" y="366000"/>
                      <a:pt x="308547" y="370258"/>
                      <a:pt x="310621" y="375322"/>
                    </a:cubicBezTo>
                    <a:lnTo>
                      <a:pt x="315807" y="388672"/>
                    </a:lnTo>
                    <a:cubicBezTo>
                      <a:pt x="317996" y="394196"/>
                      <a:pt x="317535" y="399145"/>
                      <a:pt x="314539" y="403403"/>
                    </a:cubicBezTo>
                    <a:cubicBezTo>
                      <a:pt x="311658" y="407661"/>
                      <a:pt x="306819" y="410078"/>
                      <a:pt x="300481" y="410654"/>
                    </a:cubicBezTo>
                    <a:cubicBezTo>
                      <a:pt x="294028" y="411114"/>
                      <a:pt x="287805" y="409618"/>
                      <a:pt x="281698" y="406165"/>
                    </a:cubicBezTo>
                    <a:cubicBezTo>
                      <a:pt x="275590" y="402598"/>
                      <a:pt x="271442" y="397994"/>
                      <a:pt x="269252" y="392585"/>
                    </a:cubicBezTo>
                    <a:lnTo>
                      <a:pt x="268100" y="389593"/>
                    </a:lnTo>
                    <a:cubicBezTo>
                      <a:pt x="267293" y="387521"/>
                      <a:pt x="268561" y="385680"/>
                      <a:pt x="270866" y="385449"/>
                    </a:cubicBezTo>
                    <a:lnTo>
                      <a:pt x="277780" y="384874"/>
                    </a:lnTo>
                    <a:cubicBezTo>
                      <a:pt x="280200" y="384759"/>
                      <a:pt x="282735" y="386255"/>
                      <a:pt x="283541" y="388212"/>
                    </a:cubicBezTo>
                    <a:lnTo>
                      <a:pt x="284809" y="391319"/>
                    </a:lnTo>
                    <a:cubicBezTo>
                      <a:pt x="285500" y="393160"/>
                      <a:pt x="286883" y="394656"/>
                      <a:pt x="288957" y="395807"/>
                    </a:cubicBezTo>
                    <a:cubicBezTo>
                      <a:pt x="290916" y="396958"/>
                      <a:pt x="292990" y="397419"/>
                      <a:pt x="295180" y="397303"/>
                    </a:cubicBezTo>
                    <a:cubicBezTo>
                      <a:pt x="297369" y="397073"/>
                      <a:pt x="298983" y="396268"/>
                      <a:pt x="299905" y="394887"/>
                    </a:cubicBezTo>
                    <a:cubicBezTo>
                      <a:pt x="300942" y="393506"/>
                      <a:pt x="301057" y="391894"/>
                      <a:pt x="300250" y="389938"/>
                    </a:cubicBezTo>
                    <a:lnTo>
                      <a:pt x="295065" y="376588"/>
                    </a:lnTo>
                    <a:cubicBezTo>
                      <a:pt x="294258" y="374746"/>
                      <a:pt x="292875" y="373250"/>
                      <a:pt x="290916" y="372099"/>
                    </a:cubicBezTo>
                    <a:cubicBezTo>
                      <a:pt x="288957" y="370948"/>
                      <a:pt x="286883" y="370488"/>
                      <a:pt x="284694" y="370603"/>
                    </a:cubicBezTo>
                    <a:cubicBezTo>
                      <a:pt x="277780" y="371179"/>
                      <a:pt x="270981" y="369337"/>
                      <a:pt x="264643" y="365424"/>
                    </a:cubicBezTo>
                    <a:cubicBezTo>
                      <a:pt x="259227" y="361856"/>
                      <a:pt x="255424" y="357483"/>
                      <a:pt x="253465" y="352534"/>
                    </a:cubicBezTo>
                    <a:lnTo>
                      <a:pt x="248164" y="339184"/>
                    </a:lnTo>
                    <a:cubicBezTo>
                      <a:pt x="246090" y="333660"/>
                      <a:pt x="246436" y="328711"/>
                      <a:pt x="249432" y="324453"/>
                    </a:cubicBezTo>
                    <a:cubicBezTo>
                      <a:pt x="252543" y="320195"/>
                      <a:pt x="257268" y="317663"/>
                      <a:pt x="263606" y="317202"/>
                    </a:cubicBezTo>
                    <a:close/>
                    <a:moveTo>
                      <a:pt x="320670" y="288927"/>
                    </a:moveTo>
                    <a:lnTo>
                      <a:pt x="26837" y="313206"/>
                    </a:lnTo>
                    <a:cubicBezTo>
                      <a:pt x="44236" y="344389"/>
                      <a:pt x="58064" y="372811"/>
                      <a:pt x="69010" y="398701"/>
                    </a:cubicBezTo>
                    <a:cubicBezTo>
                      <a:pt x="78459" y="396975"/>
                      <a:pt x="99892" y="395249"/>
                      <a:pt x="109340" y="411473"/>
                    </a:cubicBezTo>
                    <a:cubicBezTo>
                      <a:pt x="109686" y="412164"/>
                      <a:pt x="110032" y="412739"/>
                      <a:pt x="110377" y="413429"/>
                    </a:cubicBezTo>
                    <a:cubicBezTo>
                      <a:pt x="110953" y="412854"/>
                      <a:pt x="111760" y="412394"/>
                      <a:pt x="112797" y="412279"/>
                    </a:cubicBezTo>
                    <a:lnTo>
                      <a:pt x="116139" y="412048"/>
                    </a:lnTo>
                    <a:cubicBezTo>
                      <a:pt x="118328" y="411818"/>
                      <a:pt x="119941" y="411013"/>
                      <a:pt x="120978" y="409632"/>
                    </a:cubicBezTo>
                    <a:cubicBezTo>
                      <a:pt x="122015" y="408251"/>
                      <a:pt x="122131" y="406640"/>
                      <a:pt x="121324" y="404799"/>
                    </a:cubicBezTo>
                    <a:lnTo>
                      <a:pt x="93900" y="335069"/>
                    </a:lnTo>
                    <a:cubicBezTo>
                      <a:pt x="93093" y="332997"/>
                      <a:pt x="94361" y="331156"/>
                      <a:pt x="96780" y="331041"/>
                    </a:cubicBezTo>
                    <a:lnTo>
                      <a:pt x="103694" y="330466"/>
                    </a:lnTo>
                    <a:cubicBezTo>
                      <a:pt x="105999" y="330236"/>
                      <a:pt x="108649" y="331732"/>
                      <a:pt x="109456" y="333803"/>
                    </a:cubicBezTo>
                    <a:lnTo>
                      <a:pt x="139530" y="410092"/>
                    </a:lnTo>
                    <a:cubicBezTo>
                      <a:pt x="140913" y="413774"/>
                      <a:pt x="140682" y="416996"/>
                      <a:pt x="138608" y="419873"/>
                    </a:cubicBezTo>
                    <a:cubicBezTo>
                      <a:pt x="136649" y="422750"/>
                      <a:pt x="133423" y="424361"/>
                      <a:pt x="129275" y="424706"/>
                    </a:cubicBezTo>
                    <a:lnTo>
                      <a:pt x="117982" y="425741"/>
                    </a:lnTo>
                    <a:cubicBezTo>
                      <a:pt x="116830" y="425741"/>
                      <a:pt x="115678" y="425511"/>
                      <a:pt x="114641" y="424821"/>
                    </a:cubicBezTo>
                    <a:cubicBezTo>
                      <a:pt x="118559" y="442656"/>
                      <a:pt x="111414" y="461412"/>
                      <a:pt x="95743" y="475220"/>
                    </a:cubicBezTo>
                    <a:cubicBezTo>
                      <a:pt x="110262" y="529072"/>
                      <a:pt x="109916" y="564858"/>
                      <a:pt x="108073" y="582693"/>
                    </a:cubicBezTo>
                    <a:lnTo>
                      <a:pt x="390844" y="571647"/>
                    </a:lnTo>
                    <a:cubicBezTo>
                      <a:pt x="390729" y="563017"/>
                      <a:pt x="390268" y="554041"/>
                      <a:pt x="389577" y="545181"/>
                    </a:cubicBezTo>
                    <a:cubicBezTo>
                      <a:pt x="376902" y="530913"/>
                      <a:pt x="378169" y="508014"/>
                      <a:pt x="383009" y="494667"/>
                    </a:cubicBezTo>
                    <a:cubicBezTo>
                      <a:pt x="366877" y="402728"/>
                      <a:pt x="331041" y="313436"/>
                      <a:pt x="320670" y="288927"/>
                    </a:cubicBezTo>
                    <a:close/>
                    <a:moveTo>
                      <a:pt x="263171" y="241404"/>
                    </a:moveTo>
                    <a:lnTo>
                      <a:pt x="292900" y="270861"/>
                    </a:lnTo>
                    <a:lnTo>
                      <a:pt x="310415" y="269365"/>
                    </a:lnTo>
                    <a:lnTo>
                      <a:pt x="338646" y="241404"/>
                    </a:lnTo>
                    <a:lnTo>
                      <a:pt x="360770" y="260045"/>
                    </a:lnTo>
                    <a:cubicBezTo>
                      <a:pt x="360770" y="260045"/>
                      <a:pt x="407552" y="282483"/>
                      <a:pt x="412738" y="285014"/>
                    </a:cubicBezTo>
                    <a:cubicBezTo>
                      <a:pt x="445117" y="300433"/>
                      <a:pt x="471504" y="335414"/>
                      <a:pt x="492821" y="387309"/>
                    </a:cubicBezTo>
                    <a:cubicBezTo>
                      <a:pt x="507571" y="423210"/>
                      <a:pt x="514715" y="455314"/>
                      <a:pt x="515061" y="456695"/>
                    </a:cubicBezTo>
                    <a:cubicBezTo>
                      <a:pt x="518402" y="471768"/>
                      <a:pt x="513332" y="487417"/>
                      <a:pt x="501809" y="497773"/>
                    </a:cubicBezTo>
                    <a:lnTo>
                      <a:pt x="445463" y="548058"/>
                    </a:lnTo>
                    <a:cubicBezTo>
                      <a:pt x="437281" y="555307"/>
                      <a:pt x="427026" y="558874"/>
                      <a:pt x="416886" y="558874"/>
                    </a:cubicBezTo>
                    <a:cubicBezTo>
                      <a:pt x="414927" y="558874"/>
                      <a:pt x="412853" y="558759"/>
                      <a:pt x="410779" y="558414"/>
                    </a:cubicBezTo>
                    <a:cubicBezTo>
                      <a:pt x="411124" y="566238"/>
                      <a:pt x="411355" y="573948"/>
                      <a:pt x="411240" y="581542"/>
                    </a:cubicBezTo>
                    <a:cubicBezTo>
                      <a:pt x="411240" y="586950"/>
                      <a:pt x="406861" y="591438"/>
                      <a:pt x="401445" y="591668"/>
                    </a:cubicBezTo>
                    <a:lnTo>
                      <a:pt x="96435" y="603405"/>
                    </a:lnTo>
                    <a:cubicBezTo>
                      <a:pt x="96319" y="603405"/>
                      <a:pt x="96204" y="603405"/>
                      <a:pt x="95974" y="603405"/>
                    </a:cubicBezTo>
                    <a:cubicBezTo>
                      <a:pt x="92863" y="603405"/>
                      <a:pt x="89982" y="602024"/>
                      <a:pt x="88023" y="599608"/>
                    </a:cubicBezTo>
                    <a:cubicBezTo>
                      <a:pt x="86064" y="597076"/>
                      <a:pt x="85373" y="593739"/>
                      <a:pt x="86179" y="590633"/>
                    </a:cubicBezTo>
                    <a:cubicBezTo>
                      <a:pt x="86295" y="590172"/>
                      <a:pt x="92171" y="566814"/>
                      <a:pt x="84797" y="521132"/>
                    </a:cubicBezTo>
                    <a:cubicBezTo>
                      <a:pt x="83299" y="511697"/>
                      <a:pt x="81109" y="500765"/>
                      <a:pt x="77998" y="488568"/>
                    </a:cubicBezTo>
                    <a:cubicBezTo>
                      <a:pt x="76385" y="489949"/>
                      <a:pt x="74541" y="491330"/>
                      <a:pt x="72582" y="492595"/>
                    </a:cubicBezTo>
                    <a:cubicBezTo>
                      <a:pt x="65553" y="497083"/>
                      <a:pt x="57603" y="499269"/>
                      <a:pt x="49767" y="499269"/>
                    </a:cubicBezTo>
                    <a:cubicBezTo>
                      <a:pt x="35594" y="499269"/>
                      <a:pt x="21651" y="492250"/>
                      <a:pt x="13585" y="479363"/>
                    </a:cubicBezTo>
                    <a:cubicBezTo>
                      <a:pt x="1025" y="459571"/>
                      <a:pt x="-818" y="423900"/>
                      <a:pt x="35594" y="388230"/>
                    </a:cubicBezTo>
                    <a:cubicBezTo>
                      <a:pt x="36977" y="386849"/>
                      <a:pt x="38475" y="385468"/>
                      <a:pt x="40203" y="383972"/>
                    </a:cubicBezTo>
                    <a:cubicBezTo>
                      <a:pt x="29602" y="361189"/>
                      <a:pt x="16927" y="336334"/>
                      <a:pt x="1371" y="309524"/>
                    </a:cubicBezTo>
                    <a:cubicBezTo>
                      <a:pt x="-357" y="306532"/>
                      <a:pt x="-473" y="302850"/>
                      <a:pt x="1141" y="299743"/>
                    </a:cubicBezTo>
                    <a:cubicBezTo>
                      <a:pt x="2754" y="296636"/>
                      <a:pt x="5865" y="294565"/>
                      <a:pt x="9322" y="294335"/>
                    </a:cubicBezTo>
                    <a:lnTo>
                      <a:pt x="201062" y="278456"/>
                    </a:lnTo>
                    <a:lnTo>
                      <a:pt x="241047" y="260045"/>
                    </a:lnTo>
                    <a:close/>
                    <a:moveTo>
                      <a:pt x="300977" y="0"/>
                    </a:moveTo>
                    <a:cubicBezTo>
                      <a:pt x="372419" y="0"/>
                      <a:pt x="401687" y="36819"/>
                      <a:pt x="401111" y="98375"/>
                    </a:cubicBezTo>
                    <a:cubicBezTo>
                      <a:pt x="400189" y="186969"/>
                      <a:pt x="357785" y="239781"/>
                      <a:pt x="300977" y="239781"/>
                    </a:cubicBezTo>
                    <a:cubicBezTo>
                      <a:pt x="244054" y="239781"/>
                      <a:pt x="201765" y="186969"/>
                      <a:pt x="200728" y="98375"/>
                    </a:cubicBezTo>
                    <a:cubicBezTo>
                      <a:pt x="200152" y="36819"/>
                      <a:pt x="229420" y="0"/>
                      <a:pt x="300977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  <p:sp>
            <p:nvSpPr>
              <p:cNvPr id="197" name="išļîḓé">
                <a:extLst>
                  <a:ext uri="{FF2B5EF4-FFF2-40B4-BE49-F238E27FC236}">
                    <a16:creationId xmlns:a16="http://schemas.microsoft.com/office/drawing/2014/main" xmlns="" id="{9C714C28-E9C8-40D4-A1C5-EEBE73516C35}"/>
                  </a:ext>
                </a:extLst>
              </p:cNvPr>
              <p:cNvSpPr/>
              <p:nvPr/>
            </p:nvSpPr>
            <p:spPr>
              <a:xfrm>
                <a:off x="8625764" y="3887714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zh-CN" altLang="en-US" sz="1600" dirty="0"/>
              </a:p>
            </p:txBody>
          </p:sp>
          <p:sp>
            <p:nvSpPr>
              <p:cNvPr id="198" name="îŝḷidé">
                <a:extLst>
                  <a:ext uri="{FF2B5EF4-FFF2-40B4-BE49-F238E27FC236}">
                    <a16:creationId xmlns:a16="http://schemas.microsoft.com/office/drawing/2014/main" xmlns="" id="{FD8F32B0-6DEB-46AA-9748-B8DD18A42EB2}"/>
                  </a:ext>
                </a:extLst>
              </p:cNvPr>
              <p:cNvSpPr/>
              <p:nvPr/>
            </p:nvSpPr>
            <p:spPr bwMode="auto">
              <a:xfrm>
                <a:off x="10026353" y="3481494"/>
                <a:ext cx="290121" cy="289696"/>
              </a:xfrm>
              <a:custGeom>
                <a:avLst/>
                <a:gdLst>
                  <a:gd name="T0" fmla="*/ 218 w 436"/>
                  <a:gd name="T1" fmla="*/ 0 h 436"/>
                  <a:gd name="T2" fmla="*/ 0 w 436"/>
                  <a:gd name="T3" fmla="*/ 218 h 436"/>
                  <a:gd name="T4" fmla="*/ 218 w 436"/>
                  <a:gd name="T5" fmla="*/ 436 h 436"/>
                  <a:gd name="T6" fmla="*/ 231 w 436"/>
                  <a:gd name="T7" fmla="*/ 422 h 436"/>
                  <a:gd name="T8" fmla="*/ 218 w 436"/>
                  <a:gd name="T9" fmla="*/ 409 h 436"/>
                  <a:gd name="T10" fmla="*/ 27 w 436"/>
                  <a:gd name="T11" fmla="*/ 218 h 436"/>
                  <a:gd name="T12" fmla="*/ 218 w 436"/>
                  <a:gd name="T13" fmla="*/ 27 h 436"/>
                  <a:gd name="T14" fmla="*/ 409 w 436"/>
                  <a:gd name="T15" fmla="*/ 218 h 436"/>
                  <a:gd name="T16" fmla="*/ 352 w 436"/>
                  <a:gd name="T17" fmla="*/ 324 h 436"/>
                  <a:gd name="T18" fmla="*/ 312 w 436"/>
                  <a:gd name="T19" fmla="*/ 334 h 436"/>
                  <a:gd name="T20" fmla="*/ 334 w 436"/>
                  <a:gd name="T21" fmla="*/ 314 h 436"/>
                  <a:gd name="T22" fmla="*/ 337 w 436"/>
                  <a:gd name="T23" fmla="*/ 309 h 436"/>
                  <a:gd name="T24" fmla="*/ 344 w 436"/>
                  <a:gd name="T25" fmla="*/ 275 h 436"/>
                  <a:gd name="T26" fmla="*/ 276 w 436"/>
                  <a:gd name="T27" fmla="*/ 251 h 436"/>
                  <a:gd name="T28" fmla="*/ 267 w 436"/>
                  <a:gd name="T29" fmla="*/ 284 h 436"/>
                  <a:gd name="T30" fmla="*/ 249 w 436"/>
                  <a:gd name="T31" fmla="*/ 282 h 436"/>
                  <a:gd name="T32" fmla="*/ 203 w 436"/>
                  <a:gd name="T33" fmla="*/ 236 h 436"/>
                  <a:gd name="T34" fmla="*/ 203 w 436"/>
                  <a:gd name="T35" fmla="*/ 235 h 436"/>
                  <a:gd name="T36" fmla="*/ 201 w 436"/>
                  <a:gd name="T37" fmla="*/ 234 h 436"/>
                  <a:gd name="T38" fmla="*/ 200 w 436"/>
                  <a:gd name="T39" fmla="*/ 233 h 436"/>
                  <a:gd name="T40" fmla="*/ 200 w 436"/>
                  <a:gd name="T41" fmla="*/ 233 h 436"/>
                  <a:gd name="T42" fmla="*/ 154 w 436"/>
                  <a:gd name="T43" fmla="*/ 187 h 436"/>
                  <a:gd name="T44" fmla="*/ 152 w 436"/>
                  <a:gd name="T45" fmla="*/ 169 h 436"/>
                  <a:gd name="T46" fmla="*/ 185 w 436"/>
                  <a:gd name="T47" fmla="*/ 159 h 436"/>
                  <a:gd name="T48" fmla="*/ 160 w 436"/>
                  <a:gd name="T49" fmla="*/ 92 h 436"/>
                  <a:gd name="T50" fmla="*/ 127 w 436"/>
                  <a:gd name="T51" fmla="*/ 99 h 436"/>
                  <a:gd name="T52" fmla="*/ 122 w 436"/>
                  <a:gd name="T53" fmla="*/ 102 h 436"/>
                  <a:gd name="T54" fmla="*/ 116 w 436"/>
                  <a:gd name="T55" fmla="*/ 226 h 436"/>
                  <a:gd name="T56" fmla="*/ 160 w 436"/>
                  <a:gd name="T57" fmla="*/ 274 h 436"/>
                  <a:gd name="T58" fmla="*/ 159 w 436"/>
                  <a:gd name="T59" fmla="*/ 274 h 436"/>
                  <a:gd name="T60" fmla="*/ 161 w 436"/>
                  <a:gd name="T61" fmla="*/ 275 h 436"/>
                  <a:gd name="T62" fmla="*/ 162 w 436"/>
                  <a:gd name="T63" fmla="*/ 276 h 436"/>
                  <a:gd name="T64" fmla="*/ 162 w 436"/>
                  <a:gd name="T65" fmla="*/ 276 h 436"/>
                  <a:gd name="T66" fmla="*/ 226 w 436"/>
                  <a:gd name="T67" fmla="*/ 333 h 436"/>
                  <a:gd name="T68" fmla="*/ 365 w 436"/>
                  <a:gd name="T69" fmla="*/ 347 h 436"/>
                  <a:gd name="T70" fmla="*/ 436 w 436"/>
                  <a:gd name="T71" fmla="*/ 218 h 436"/>
                  <a:gd name="T72" fmla="*/ 218 w 436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6" h="436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cubicBezTo>
                      <a:pt x="225" y="436"/>
                      <a:pt x="231" y="430"/>
                      <a:pt x="231" y="422"/>
                    </a:cubicBezTo>
                    <a:cubicBezTo>
                      <a:pt x="231" y="415"/>
                      <a:pt x="225" y="409"/>
                      <a:pt x="218" y="409"/>
                    </a:cubicBezTo>
                    <a:cubicBezTo>
                      <a:pt x="112" y="409"/>
                      <a:pt x="27" y="323"/>
                      <a:pt x="27" y="218"/>
                    </a:cubicBezTo>
                    <a:cubicBezTo>
                      <a:pt x="27" y="113"/>
                      <a:pt x="112" y="27"/>
                      <a:pt x="218" y="27"/>
                    </a:cubicBezTo>
                    <a:cubicBezTo>
                      <a:pt x="323" y="27"/>
                      <a:pt x="409" y="113"/>
                      <a:pt x="409" y="218"/>
                    </a:cubicBezTo>
                    <a:cubicBezTo>
                      <a:pt x="409" y="262"/>
                      <a:pt x="385" y="305"/>
                      <a:pt x="352" y="324"/>
                    </a:cubicBezTo>
                    <a:cubicBezTo>
                      <a:pt x="340" y="331"/>
                      <a:pt x="326" y="334"/>
                      <a:pt x="312" y="334"/>
                    </a:cubicBezTo>
                    <a:cubicBezTo>
                      <a:pt x="321" y="329"/>
                      <a:pt x="328" y="322"/>
                      <a:pt x="334" y="314"/>
                    </a:cubicBezTo>
                    <a:cubicBezTo>
                      <a:pt x="335" y="312"/>
                      <a:pt x="336" y="311"/>
                      <a:pt x="337" y="309"/>
                    </a:cubicBezTo>
                    <a:cubicBezTo>
                      <a:pt x="341" y="298"/>
                      <a:pt x="341" y="286"/>
                      <a:pt x="344" y="275"/>
                    </a:cubicBezTo>
                    <a:cubicBezTo>
                      <a:pt x="347" y="261"/>
                      <a:pt x="282" y="233"/>
                      <a:pt x="276" y="251"/>
                    </a:cubicBezTo>
                    <a:cubicBezTo>
                      <a:pt x="274" y="258"/>
                      <a:pt x="271" y="278"/>
                      <a:pt x="267" y="284"/>
                    </a:cubicBezTo>
                    <a:cubicBezTo>
                      <a:pt x="263" y="289"/>
                      <a:pt x="254" y="286"/>
                      <a:pt x="249" y="282"/>
                    </a:cubicBezTo>
                    <a:cubicBezTo>
                      <a:pt x="234" y="269"/>
                      <a:pt x="217" y="250"/>
                      <a:pt x="203" y="236"/>
                    </a:cubicBezTo>
                    <a:lnTo>
                      <a:pt x="203" y="235"/>
                    </a:lnTo>
                    <a:cubicBezTo>
                      <a:pt x="202" y="235"/>
                      <a:pt x="202" y="235"/>
                      <a:pt x="201" y="234"/>
                    </a:cubicBezTo>
                    <a:cubicBezTo>
                      <a:pt x="201" y="234"/>
                      <a:pt x="200" y="233"/>
                      <a:pt x="200" y="233"/>
                    </a:cubicBezTo>
                    <a:lnTo>
                      <a:pt x="200" y="233"/>
                    </a:lnTo>
                    <a:cubicBezTo>
                      <a:pt x="185" y="218"/>
                      <a:pt x="167" y="202"/>
                      <a:pt x="154" y="187"/>
                    </a:cubicBezTo>
                    <a:cubicBezTo>
                      <a:pt x="149" y="181"/>
                      <a:pt x="147" y="172"/>
                      <a:pt x="152" y="169"/>
                    </a:cubicBezTo>
                    <a:cubicBezTo>
                      <a:pt x="157" y="164"/>
                      <a:pt x="178" y="161"/>
                      <a:pt x="185" y="159"/>
                    </a:cubicBezTo>
                    <a:cubicBezTo>
                      <a:pt x="202" y="154"/>
                      <a:pt x="175" y="88"/>
                      <a:pt x="160" y="92"/>
                    </a:cubicBezTo>
                    <a:cubicBezTo>
                      <a:pt x="149" y="94"/>
                      <a:pt x="137" y="95"/>
                      <a:pt x="127" y="99"/>
                    </a:cubicBezTo>
                    <a:cubicBezTo>
                      <a:pt x="125" y="100"/>
                      <a:pt x="124" y="101"/>
                      <a:pt x="122" y="102"/>
                    </a:cubicBezTo>
                    <a:cubicBezTo>
                      <a:pt x="85" y="126"/>
                      <a:pt x="80" y="183"/>
                      <a:pt x="116" y="226"/>
                    </a:cubicBezTo>
                    <a:cubicBezTo>
                      <a:pt x="130" y="242"/>
                      <a:pt x="145" y="258"/>
                      <a:pt x="160" y="274"/>
                    </a:cubicBezTo>
                    <a:lnTo>
                      <a:pt x="159" y="274"/>
                    </a:lnTo>
                    <a:cubicBezTo>
                      <a:pt x="160" y="274"/>
                      <a:pt x="160" y="274"/>
                      <a:pt x="161" y="275"/>
                    </a:cubicBezTo>
                    <a:cubicBezTo>
                      <a:pt x="161" y="275"/>
                      <a:pt x="161" y="276"/>
                      <a:pt x="162" y="276"/>
                    </a:cubicBezTo>
                    <a:lnTo>
                      <a:pt x="162" y="276"/>
                    </a:lnTo>
                    <a:cubicBezTo>
                      <a:pt x="177" y="291"/>
                      <a:pt x="196" y="313"/>
                      <a:pt x="226" y="333"/>
                    </a:cubicBezTo>
                    <a:cubicBezTo>
                      <a:pt x="288" y="375"/>
                      <a:pt x="336" y="363"/>
                      <a:pt x="365" y="347"/>
                    </a:cubicBezTo>
                    <a:cubicBezTo>
                      <a:pt x="414" y="321"/>
                      <a:pt x="436" y="263"/>
                      <a:pt x="436" y="218"/>
                    </a:cubicBezTo>
                    <a:cubicBezTo>
                      <a:pt x="436" y="98"/>
                      <a:pt x="338" y="0"/>
                      <a:pt x="2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  <p:sp>
            <p:nvSpPr>
              <p:cNvPr id="199" name="ïšḻïḓe">
                <a:extLst>
                  <a:ext uri="{FF2B5EF4-FFF2-40B4-BE49-F238E27FC236}">
                    <a16:creationId xmlns:a16="http://schemas.microsoft.com/office/drawing/2014/main" xmlns="" id="{8438F092-20E8-4F1F-ABD5-4782699B193F}"/>
                  </a:ext>
                </a:extLst>
              </p:cNvPr>
              <p:cNvSpPr/>
              <p:nvPr/>
            </p:nvSpPr>
            <p:spPr>
              <a:xfrm>
                <a:off x="9825173" y="3887719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BF5F37A6-6B7A-4DC3-B07E-ED36AEAC07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55159" y="4218051"/>
              <a:ext cx="554236" cy="550858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80F1C348-5FBF-4871-963E-3618393C09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27242" y="4218051"/>
              <a:ext cx="554236" cy="550858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FC5407FA-33F1-4F2B-9214-7A0A6FD24C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31413" y="4218051"/>
              <a:ext cx="554236" cy="550858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iS1îde">
              <a:extLst>
                <a:ext uri="{FF2B5EF4-FFF2-40B4-BE49-F238E27FC236}">
                  <a16:creationId xmlns:a16="http://schemas.microsoft.com/office/drawing/2014/main" xmlns="" id="{FB6CED45-5250-4DBD-8638-391D2D90A611}"/>
                </a:ext>
              </a:extLst>
            </p:cNvPr>
            <p:cNvSpPr/>
            <p:nvPr/>
          </p:nvSpPr>
          <p:spPr>
            <a:xfrm>
              <a:off x="6251210" y="4193067"/>
              <a:ext cx="81000" cy="8100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î$ļíḑè">
              <a:extLst>
                <a:ext uri="{FF2B5EF4-FFF2-40B4-BE49-F238E27FC236}">
                  <a16:creationId xmlns:a16="http://schemas.microsoft.com/office/drawing/2014/main" xmlns="" id="{0C03A986-23A3-4840-8642-9FFF44F339D7}"/>
                </a:ext>
              </a:extLst>
            </p:cNvPr>
            <p:cNvSpPr/>
            <p:nvPr/>
          </p:nvSpPr>
          <p:spPr>
            <a:xfrm>
              <a:off x="8451566" y="4193067"/>
              <a:ext cx="81000" cy="8100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îṩļíḑé">
              <a:extLst>
                <a:ext uri="{FF2B5EF4-FFF2-40B4-BE49-F238E27FC236}">
                  <a16:creationId xmlns:a16="http://schemas.microsoft.com/office/drawing/2014/main" xmlns="" id="{D0D057C9-79D7-4663-966A-5D20A75FB93E}"/>
                </a:ext>
              </a:extLst>
            </p:cNvPr>
            <p:cNvSpPr/>
            <p:nvPr/>
          </p:nvSpPr>
          <p:spPr>
            <a:xfrm>
              <a:off x="10635705" y="4193067"/>
              <a:ext cx="81000" cy="8100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2" name="ïŝ1ïďe">
              <a:extLst>
                <a:ext uri="{FF2B5EF4-FFF2-40B4-BE49-F238E27FC236}">
                  <a16:creationId xmlns:a16="http://schemas.microsoft.com/office/drawing/2014/main" xmlns="" id="{CCE1759D-9319-4C42-8383-13522AA783F7}"/>
                </a:ext>
              </a:extLst>
            </p:cNvPr>
            <p:cNvGrpSpPr/>
            <p:nvPr/>
          </p:nvGrpSpPr>
          <p:grpSpPr>
            <a:xfrm>
              <a:off x="4677716" y="4843743"/>
              <a:ext cx="2154886" cy="784007"/>
              <a:chOff x="251866" y="1988839"/>
              <a:chExt cx="3288629" cy="784007"/>
            </a:xfrm>
          </p:grpSpPr>
          <p:sp>
            <p:nvSpPr>
              <p:cNvPr id="180" name="íSľïdè">
                <a:extLst>
                  <a:ext uri="{FF2B5EF4-FFF2-40B4-BE49-F238E27FC236}">
                    <a16:creationId xmlns:a16="http://schemas.microsoft.com/office/drawing/2014/main" xmlns="" id="{9E65231A-70ED-4F20-B11C-93240A599599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1" name="íṧḻíḑe">
                <a:extLst>
                  <a:ext uri="{FF2B5EF4-FFF2-40B4-BE49-F238E27FC236}">
                    <a16:creationId xmlns:a16="http://schemas.microsoft.com/office/drawing/2014/main" xmlns="" id="{E9639AED-7319-4892-9811-8FD1FFE9DB0B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3" name="î$ļiḍê">
              <a:extLst>
                <a:ext uri="{FF2B5EF4-FFF2-40B4-BE49-F238E27FC236}">
                  <a16:creationId xmlns:a16="http://schemas.microsoft.com/office/drawing/2014/main" xmlns="" id="{39EE9281-E7DF-4C34-99F6-6DA6A0F9D685}"/>
                </a:ext>
              </a:extLst>
            </p:cNvPr>
            <p:cNvGrpSpPr/>
            <p:nvPr/>
          </p:nvGrpSpPr>
          <p:grpSpPr>
            <a:xfrm>
              <a:off x="6878374" y="4843743"/>
              <a:ext cx="2154886" cy="784007"/>
              <a:chOff x="251866" y="1988839"/>
              <a:chExt cx="3288629" cy="784007"/>
            </a:xfrm>
          </p:grpSpPr>
          <p:sp>
            <p:nvSpPr>
              <p:cNvPr id="178" name="iṣḷíḍé">
                <a:extLst>
                  <a:ext uri="{FF2B5EF4-FFF2-40B4-BE49-F238E27FC236}">
                    <a16:creationId xmlns:a16="http://schemas.microsoft.com/office/drawing/2014/main" xmlns="" id="{6C810DB1-2B05-48B5-A0FD-37C8914F60E3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9" name="íṡḻîďè">
                <a:extLst>
                  <a:ext uri="{FF2B5EF4-FFF2-40B4-BE49-F238E27FC236}">
                    <a16:creationId xmlns:a16="http://schemas.microsoft.com/office/drawing/2014/main" xmlns="" id="{78DFE1FB-E54E-4A97-93F3-BC99E90F148A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4" name="îṣľíḑè">
              <a:extLst>
                <a:ext uri="{FF2B5EF4-FFF2-40B4-BE49-F238E27FC236}">
                  <a16:creationId xmlns:a16="http://schemas.microsoft.com/office/drawing/2014/main" xmlns="" id="{62DB452B-8BF9-4D48-ABCA-10A67BDE7AE5}"/>
                </a:ext>
              </a:extLst>
            </p:cNvPr>
            <p:cNvGrpSpPr/>
            <p:nvPr/>
          </p:nvGrpSpPr>
          <p:grpSpPr>
            <a:xfrm>
              <a:off x="9053970" y="4843743"/>
              <a:ext cx="2154886" cy="784007"/>
              <a:chOff x="251866" y="1988839"/>
              <a:chExt cx="3288629" cy="784007"/>
            </a:xfrm>
          </p:grpSpPr>
          <p:sp>
            <p:nvSpPr>
              <p:cNvPr id="176" name="iṡ1íḍé">
                <a:extLst>
                  <a:ext uri="{FF2B5EF4-FFF2-40B4-BE49-F238E27FC236}">
                    <a16:creationId xmlns:a16="http://schemas.microsoft.com/office/drawing/2014/main" xmlns="" id="{F88F09A8-691B-4CBC-BF91-F039D27031C6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7" name="iṥlíḑé">
                <a:extLst>
                  <a:ext uri="{FF2B5EF4-FFF2-40B4-BE49-F238E27FC236}">
                    <a16:creationId xmlns:a16="http://schemas.microsoft.com/office/drawing/2014/main" xmlns="" id="{E94486FD-53DB-42C2-907C-C80D887A4C3B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xmlns="" id="{47E4A8C5-2A1D-44D9-8127-FC80443AA5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55541" y="2574243"/>
              <a:ext cx="554236" cy="55085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xmlns="" id="{2FA4BBE0-E1D8-4569-B0E2-1F19E67B49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033885" y="2574243"/>
              <a:ext cx="554236" cy="55085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îś1ïḍe">
              <a:extLst>
                <a:ext uri="{FF2B5EF4-FFF2-40B4-BE49-F238E27FC236}">
                  <a16:creationId xmlns:a16="http://schemas.microsoft.com/office/drawing/2014/main" xmlns="" id="{2A1149B6-7637-4320-8EAD-3197674EE5CB}"/>
                </a:ext>
              </a:extLst>
            </p:cNvPr>
            <p:cNvSpPr/>
            <p:nvPr/>
          </p:nvSpPr>
          <p:spPr>
            <a:xfrm>
              <a:off x="7355328" y="3076478"/>
              <a:ext cx="81000" cy="81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iśļíḍe">
              <a:extLst>
                <a:ext uri="{FF2B5EF4-FFF2-40B4-BE49-F238E27FC236}">
                  <a16:creationId xmlns:a16="http://schemas.microsoft.com/office/drawing/2014/main" xmlns="" id="{9DEB10D7-3F23-427A-9CF3-A134F6F27335}"/>
                </a:ext>
              </a:extLst>
            </p:cNvPr>
            <p:cNvSpPr/>
            <p:nvPr/>
          </p:nvSpPr>
          <p:spPr>
            <a:xfrm>
              <a:off x="9557534" y="3076478"/>
              <a:ext cx="81000" cy="81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9" name="ïŝ1îḓé">
              <a:extLst>
                <a:ext uri="{FF2B5EF4-FFF2-40B4-BE49-F238E27FC236}">
                  <a16:creationId xmlns:a16="http://schemas.microsoft.com/office/drawing/2014/main" xmlns="" id="{E55FBF78-897F-4451-B78D-0F5FBFAA3A45}"/>
                </a:ext>
              </a:extLst>
            </p:cNvPr>
            <p:cNvGrpSpPr/>
            <p:nvPr/>
          </p:nvGrpSpPr>
          <p:grpSpPr>
            <a:xfrm>
              <a:off x="5778098" y="1649350"/>
              <a:ext cx="2154886" cy="784007"/>
              <a:chOff x="251866" y="1988839"/>
              <a:chExt cx="3288629" cy="784007"/>
            </a:xfrm>
          </p:grpSpPr>
          <p:sp>
            <p:nvSpPr>
              <p:cNvPr id="174" name="îṩ1ïďè">
                <a:extLst>
                  <a:ext uri="{FF2B5EF4-FFF2-40B4-BE49-F238E27FC236}">
                    <a16:creationId xmlns:a16="http://schemas.microsoft.com/office/drawing/2014/main" xmlns="" id="{32D74557-27C6-4F30-BD5F-D29A7C08A94B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5" name="ïŝ1iḓé">
                <a:extLst>
                  <a:ext uri="{FF2B5EF4-FFF2-40B4-BE49-F238E27FC236}">
                    <a16:creationId xmlns:a16="http://schemas.microsoft.com/office/drawing/2014/main" xmlns="" id="{E29A8DFE-8EDB-453E-8415-D31484368B7A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70" name="iṣḻïḍè">
              <a:extLst>
                <a:ext uri="{FF2B5EF4-FFF2-40B4-BE49-F238E27FC236}">
                  <a16:creationId xmlns:a16="http://schemas.microsoft.com/office/drawing/2014/main" xmlns="" id="{47F09A54-914D-4B67-894A-C46950C072D5}"/>
                </a:ext>
              </a:extLst>
            </p:cNvPr>
            <p:cNvGrpSpPr/>
            <p:nvPr/>
          </p:nvGrpSpPr>
          <p:grpSpPr>
            <a:xfrm>
              <a:off x="7978901" y="1649350"/>
              <a:ext cx="2154886" cy="784007"/>
              <a:chOff x="251866" y="1988839"/>
              <a:chExt cx="3288629" cy="784007"/>
            </a:xfrm>
          </p:grpSpPr>
          <p:sp>
            <p:nvSpPr>
              <p:cNvPr id="172" name="išľíḋe">
                <a:extLst>
                  <a:ext uri="{FF2B5EF4-FFF2-40B4-BE49-F238E27FC236}">
                    <a16:creationId xmlns:a16="http://schemas.microsoft.com/office/drawing/2014/main" xmlns="" id="{44B036F8-DC2A-47E6-BD99-91E24B44E786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3" name="ïŝḻïḑe">
                <a:extLst>
                  <a:ext uri="{FF2B5EF4-FFF2-40B4-BE49-F238E27FC236}">
                    <a16:creationId xmlns:a16="http://schemas.microsoft.com/office/drawing/2014/main" xmlns="" id="{E6ADC8FC-7951-4D1C-A011-4F7C3111B102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xmlns="" id="{02D7EF81-16EB-4725-A452-C5CC646E7AD6}"/>
                </a:ext>
              </a:extLst>
            </p:cNvPr>
            <p:cNvCxnSpPr/>
            <p:nvPr/>
          </p:nvCxnSpPr>
          <p:spPr>
            <a:xfrm flipH="1">
              <a:off x="3076575" y="3606073"/>
              <a:ext cx="154622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34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5bbb4686-a125-4549-a6e2-68df2cfa5f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A8A755-1668-4EF9-AB35-E73C5ACF98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67552" y="1468342"/>
            <a:ext cx="10056896" cy="4206646"/>
            <a:chOff x="1067552" y="1468342"/>
            <a:chExt cx="10056896" cy="4206646"/>
          </a:xfrm>
        </p:grpSpPr>
        <p:sp>
          <p:nvSpPr>
            <p:cNvPr id="6" name="íşļíďé">
              <a:extLst>
                <a:ext uri="{FF2B5EF4-FFF2-40B4-BE49-F238E27FC236}">
                  <a16:creationId xmlns:a16="http://schemas.microsoft.com/office/drawing/2014/main" xmlns="" id="{1F146634-7679-42ED-BAB0-D2C6D7024029}"/>
                </a:ext>
              </a:extLst>
            </p:cNvPr>
            <p:cNvSpPr/>
            <p:nvPr/>
          </p:nvSpPr>
          <p:spPr>
            <a:xfrm>
              <a:off x="1313335" y="4695128"/>
              <a:ext cx="9561282" cy="413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ľíďè">
              <a:extLst>
                <a:ext uri="{FF2B5EF4-FFF2-40B4-BE49-F238E27FC236}">
                  <a16:creationId xmlns:a16="http://schemas.microsoft.com/office/drawing/2014/main" xmlns="" id="{26736AE1-234E-4213-95CC-05B8AAAE25B9}"/>
                </a:ext>
              </a:extLst>
            </p:cNvPr>
            <p:cNvSpPr/>
            <p:nvPr/>
          </p:nvSpPr>
          <p:spPr bwMode="auto">
            <a:xfrm>
              <a:off x="1507437" y="4601857"/>
              <a:ext cx="764423" cy="9327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ŝ1iḍè">
              <a:extLst>
                <a:ext uri="{FF2B5EF4-FFF2-40B4-BE49-F238E27FC236}">
                  <a16:creationId xmlns:a16="http://schemas.microsoft.com/office/drawing/2014/main" xmlns="" id="{CB240EB2-0245-4BCF-9600-F527D3115425}"/>
                </a:ext>
              </a:extLst>
            </p:cNvPr>
            <p:cNvSpPr/>
            <p:nvPr/>
          </p:nvSpPr>
          <p:spPr bwMode="auto">
            <a:xfrm>
              <a:off x="2271860" y="4465337"/>
              <a:ext cx="764423" cy="22979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1ïḋè">
              <a:extLst>
                <a:ext uri="{FF2B5EF4-FFF2-40B4-BE49-F238E27FC236}">
                  <a16:creationId xmlns:a16="http://schemas.microsoft.com/office/drawing/2014/main" xmlns="" id="{AD5B9086-A006-4F94-A5AA-9348A58C332C}"/>
                </a:ext>
              </a:extLst>
            </p:cNvPr>
            <p:cNvSpPr/>
            <p:nvPr/>
          </p:nvSpPr>
          <p:spPr bwMode="auto">
            <a:xfrm>
              <a:off x="3036283" y="4368970"/>
              <a:ext cx="764423" cy="326157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ḑe">
              <a:extLst>
                <a:ext uri="{FF2B5EF4-FFF2-40B4-BE49-F238E27FC236}">
                  <a16:creationId xmlns:a16="http://schemas.microsoft.com/office/drawing/2014/main" xmlns="" id="{CB1DB7D7-F84A-4181-889E-9B47BB04FC2A}"/>
                </a:ext>
              </a:extLst>
            </p:cNvPr>
            <p:cNvSpPr/>
            <p:nvPr/>
          </p:nvSpPr>
          <p:spPr bwMode="auto">
            <a:xfrm>
              <a:off x="3800706" y="4200329"/>
              <a:ext cx="764423" cy="494798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1íďè">
              <a:extLst>
                <a:ext uri="{FF2B5EF4-FFF2-40B4-BE49-F238E27FC236}">
                  <a16:creationId xmlns:a16="http://schemas.microsoft.com/office/drawing/2014/main" xmlns="" id="{6007ED6C-8358-4F9C-9983-04FB75797D77}"/>
                </a:ext>
              </a:extLst>
            </p:cNvPr>
            <p:cNvSpPr/>
            <p:nvPr/>
          </p:nvSpPr>
          <p:spPr bwMode="auto">
            <a:xfrm>
              <a:off x="4565129" y="4055777"/>
              <a:ext cx="764423" cy="639349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śľïḓè">
              <a:extLst>
                <a:ext uri="{FF2B5EF4-FFF2-40B4-BE49-F238E27FC236}">
                  <a16:creationId xmlns:a16="http://schemas.microsoft.com/office/drawing/2014/main" xmlns="" id="{B1741FD0-6FA2-41C2-99F4-05D8135259FA}"/>
                </a:ext>
              </a:extLst>
            </p:cNvPr>
            <p:cNvSpPr/>
            <p:nvPr/>
          </p:nvSpPr>
          <p:spPr bwMode="auto">
            <a:xfrm>
              <a:off x="5329552" y="3895166"/>
              <a:ext cx="764423" cy="79996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ḷíďé">
              <a:extLst>
                <a:ext uri="{FF2B5EF4-FFF2-40B4-BE49-F238E27FC236}">
                  <a16:creationId xmlns:a16="http://schemas.microsoft.com/office/drawing/2014/main" xmlns="" id="{B80904ED-AA6D-4E84-AAC6-BB086A73EC82}"/>
                </a:ext>
              </a:extLst>
            </p:cNvPr>
            <p:cNvSpPr/>
            <p:nvPr/>
          </p:nvSpPr>
          <p:spPr bwMode="auto">
            <a:xfrm>
              <a:off x="6093975" y="3782739"/>
              <a:ext cx="764423" cy="912388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ľíḍè">
              <a:extLst>
                <a:ext uri="{FF2B5EF4-FFF2-40B4-BE49-F238E27FC236}">
                  <a16:creationId xmlns:a16="http://schemas.microsoft.com/office/drawing/2014/main" xmlns="" id="{840436C7-BFD2-4BDD-ADCC-1CB11ADB69AD}"/>
                </a:ext>
              </a:extLst>
            </p:cNvPr>
            <p:cNvSpPr/>
            <p:nvPr/>
          </p:nvSpPr>
          <p:spPr bwMode="auto">
            <a:xfrm>
              <a:off x="6858398" y="3525760"/>
              <a:ext cx="764423" cy="1169367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ṩḷíḋê">
              <a:extLst>
                <a:ext uri="{FF2B5EF4-FFF2-40B4-BE49-F238E27FC236}">
                  <a16:creationId xmlns:a16="http://schemas.microsoft.com/office/drawing/2014/main" xmlns="" id="{EF3581F8-42C2-4743-9B13-8CFEDA6A372F}"/>
                </a:ext>
              </a:extLst>
            </p:cNvPr>
            <p:cNvSpPr/>
            <p:nvPr/>
          </p:nvSpPr>
          <p:spPr bwMode="auto">
            <a:xfrm>
              <a:off x="7622821" y="3271145"/>
              <a:ext cx="764423" cy="1423982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šļiḋé">
              <a:extLst>
                <a:ext uri="{FF2B5EF4-FFF2-40B4-BE49-F238E27FC236}">
                  <a16:creationId xmlns:a16="http://schemas.microsoft.com/office/drawing/2014/main" xmlns="" id="{E7C777FE-21EF-4FF6-8F25-AA3D37C270DE}"/>
                </a:ext>
              </a:extLst>
            </p:cNvPr>
            <p:cNvSpPr/>
            <p:nvPr/>
          </p:nvSpPr>
          <p:spPr bwMode="auto">
            <a:xfrm>
              <a:off x="8387244" y="2931498"/>
              <a:ext cx="764423" cy="1763629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ḷîḓe">
              <a:extLst>
                <a:ext uri="{FF2B5EF4-FFF2-40B4-BE49-F238E27FC236}">
                  <a16:creationId xmlns:a16="http://schemas.microsoft.com/office/drawing/2014/main" xmlns="" id="{21EA8598-A093-4C21-8B25-496DB7807C4C}"/>
                </a:ext>
              </a:extLst>
            </p:cNvPr>
            <p:cNvSpPr/>
            <p:nvPr/>
          </p:nvSpPr>
          <p:spPr bwMode="auto">
            <a:xfrm>
              <a:off x="9151667" y="2578153"/>
              <a:ext cx="764423" cy="211697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šlïďé">
              <a:extLst>
                <a:ext uri="{FF2B5EF4-FFF2-40B4-BE49-F238E27FC236}">
                  <a16:creationId xmlns:a16="http://schemas.microsoft.com/office/drawing/2014/main" xmlns="" id="{B4E5F556-8B5B-4F31-A5C1-8AB1BDD035AF}"/>
                </a:ext>
              </a:extLst>
            </p:cNvPr>
            <p:cNvSpPr/>
            <p:nvPr/>
          </p:nvSpPr>
          <p:spPr bwMode="auto">
            <a:xfrm>
              <a:off x="9916090" y="2240868"/>
              <a:ext cx="764423" cy="2454259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1îḑe">
              <a:extLst>
                <a:ext uri="{FF2B5EF4-FFF2-40B4-BE49-F238E27FC236}">
                  <a16:creationId xmlns:a16="http://schemas.microsoft.com/office/drawing/2014/main" xmlns="" id="{FD4440E6-DFCE-41DF-80DF-66BE245E468A}"/>
                </a:ext>
              </a:extLst>
            </p:cNvPr>
            <p:cNvSpPr/>
            <p:nvPr/>
          </p:nvSpPr>
          <p:spPr>
            <a:xfrm rot="8100000">
              <a:off x="1660427" y="3850054"/>
              <a:ext cx="458437" cy="458438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0" name="ïŝḻïdè">
              <a:extLst>
                <a:ext uri="{FF2B5EF4-FFF2-40B4-BE49-F238E27FC236}">
                  <a16:creationId xmlns:a16="http://schemas.microsoft.com/office/drawing/2014/main" xmlns="" id="{1AE6CA12-9C29-47BC-B5D1-7BC0685FB51B}"/>
                </a:ext>
              </a:extLst>
            </p:cNvPr>
            <p:cNvSpPr txBox="1"/>
            <p:nvPr/>
          </p:nvSpPr>
          <p:spPr>
            <a:xfrm>
              <a:off x="1668628" y="3933395"/>
              <a:ext cx="413896" cy="307777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</a:rPr>
                <a:t>1K</a:t>
              </a:r>
            </a:p>
          </p:txBody>
        </p:sp>
        <p:sp>
          <p:nvSpPr>
            <p:cNvPr id="21" name="îś1íḋê">
              <a:extLst>
                <a:ext uri="{FF2B5EF4-FFF2-40B4-BE49-F238E27FC236}">
                  <a16:creationId xmlns:a16="http://schemas.microsoft.com/office/drawing/2014/main" xmlns="" id="{434F2A86-5058-4770-B3C6-42F09888DA16}"/>
                </a:ext>
              </a:extLst>
            </p:cNvPr>
            <p:cNvSpPr/>
            <p:nvPr/>
          </p:nvSpPr>
          <p:spPr>
            <a:xfrm rot="8100000">
              <a:off x="10069083" y="1468342"/>
              <a:ext cx="458437" cy="458438"/>
            </a:xfrm>
            <a:prstGeom prst="teardrop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ľiďê">
              <a:extLst>
                <a:ext uri="{FF2B5EF4-FFF2-40B4-BE49-F238E27FC236}">
                  <a16:creationId xmlns:a16="http://schemas.microsoft.com/office/drawing/2014/main" xmlns="" id="{DAD5767B-07EC-42F7-B064-BAD9389A0520}"/>
                </a:ext>
              </a:extLst>
            </p:cNvPr>
            <p:cNvSpPr txBox="1"/>
            <p:nvPr/>
          </p:nvSpPr>
          <p:spPr>
            <a:xfrm>
              <a:off x="10091352" y="1537615"/>
              <a:ext cx="413896" cy="307777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AU" sz="1400" b="1">
                  <a:solidFill>
                    <a:schemeClr val="bg1"/>
                  </a:solidFill>
                </a:rPr>
                <a:t>9K</a:t>
              </a:r>
            </a:p>
          </p:txBody>
        </p:sp>
        <p:sp>
          <p:nvSpPr>
            <p:cNvPr id="23" name="îṧḻíḋè">
              <a:extLst>
                <a:ext uri="{FF2B5EF4-FFF2-40B4-BE49-F238E27FC236}">
                  <a16:creationId xmlns:a16="http://schemas.microsoft.com/office/drawing/2014/main" xmlns="" id="{F21D5BFE-29ED-4045-AAF8-C7D3D49D40C3}"/>
                </a:ext>
              </a:extLst>
            </p:cNvPr>
            <p:cNvSpPr/>
            <p:nvPr/>
          </p:nvSpPr>
          <p:spPr>
            <a:xfrm>
              <a:off x="1067552" y="5171947"/>
              <a:ext cx="503041" cy="5030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ṡļiḓè">
              <a:extLst>
                <a:ext uri="{FF2B5EF4-FFF2-40B4-BE49-F238E27FC236}">
                  <a16:creationId xmlns:a16="http://schemas.microsoft.com/office/drawing/2014/main" xmlns="" id="{591EC006-7D85-4F36-9D27-B8B17196E15F}"/>
                </a:ext>
              </a:extLst>
            </p:cNvPr>
            <p:cNvSpPr txBox="1"/>
            <p:nvPr/>
          </p:nvSpPr>
          <p:spPr bwMode="auto">
            <a:xfrm>
              <a:off x="1570593" y="5229669"/>
              <a:ext cx="114925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ïSlîḍè">
              <a:extLst>
                <a:ext uri="{FF2B5EF4-FFF2-40B4-BE49-F238E27FC236}">
                  <a16:creationId xmlns:a16="http://schemas.microsoft.com/office/drawing/2014/main" xmlns="" id="{1A979978-8F7B-46F0-A904-D203C39D9E42}"/>
                </a:ext>
              </a:extLst>
            </p:cNvPr>
            <p:cNvSpPr/>
            <p:nvPr/>
          </p:nvSpPr>
          <p:spPr>
            <a:xfrm>
              <a:off x="2748472" y="5171947"/>
              <a:ext cx="503041" cy="5030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ṥḻídè">
              <a:extLst>
                <a:ext uri="{FF2B5EF4-FFF2-40B4-BE49-F238E27FC236}">
                  <a16:creationId xmlns:a16="http://schemas.microsoft.com/office/drawing/2014/main" xmlns="" id="{A8B24AA7-0000-4FEA-832C-7E992B14A5C8}"/>
                </a:ext>
              </a:extLst>
            </p:cNvPr>
            <p:cNvSpPr txBox="1"/>
            <p:nvPr/>
          </p:nvSpPr>
          <p:spPr bwMode="auto">
            <a:xfrm>
              <a:off x="3251513" y="5229669"/>
              <a:ext cx="114925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iṣļíde">
              <a:extLst>
                <a:ext uri="{FF2B5EF4-FFF2-40B4-BE49-F238E27FC236}">
                  <a16:creationId xmlns:a16="http://schemas.microsoft.com/office/drawing/2014/main" xmlns="" id="{414F421A-3D96-45D7-B1F5-475B448F170E}"/>
                </a:ext>
              </a:extLst>
            </p:cNvPr>
            <p:cNvSpPr/>
            <p:nvPr/>
          </p:nvSpPr>
          <p:spPr>
            <a:xfrm>
              <a:off x="4429392" y="5171947"/>
              <a:ext cx="503041" cy="5030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ṩḻiďé">
              <a:extLst>
                <a:ext uri="{FF2B5EF4-FFF2-40B4-BE49-F238E27FC236}">
                  <a16:creationId xmlns:a16="http://schemas.microsoft.com/office/drawing/2014/main" xmlns="" id="{5ED5451D-CCCB-455B-AFF1-487F87DD13A1}"/>
                </a:ext>
              </a:extLst>
            </p:cNvPr>
            <p:cNvSpPr txBox="1"/>
            <p:nvPr/>
          </p:nvSpPr>
          <p:spPr bwMode="auto">
            <a:xfrm>
              <a:off x="4932433" y="5229669"/>
              <a:ext cx="114925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9" name="iṩļíḓé">
              <a:extLst>
                <a:ext uri="{FF2B5EF4-FFF2-40B4-BE49-F238E27FC236}">
                  <a16:creationId xmlns:a16="http://schemas.microsoft.com/office/drawing/2014/main" xmlns="" id="{6FB80E92-0EDF-4559-A7C6-53C2D15E5D0C}"/>
                </a:ext>
              </a:extLst>
            </p:cNvPr>
            <p:cNvSpPr/>
            <p:nvPr/>
          </p:nvSpPr>
          <p:spPr>
            <a:xfrm>
              <a:off x="6110312" y="5171947"/>
              <a:ext cx="503041" cy="5030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ṣľîḓe">
              <a:extLst>
                <a:ext uri="{FF2B5EF4-FFF2-40B4-BE49-F238E27FC236}">
                  <a16:creationId xmlns:a16="http://schemas.microsoft.com/office/drawing/2014/main" xmlns="" id="{E85FD022-8CF9-44A9-8178-2764FAFA2AB8}"/>
                </a:ext>
              </a:extLst>
            </p:cNvPr>
            <p:cNvSpPr txBox="1"/>
            <p:nvPr/>
          </p:nvSpPr>
          <p:spPr bwMode="auto">
            <a:xfrm>
              <a:off x="6613353" y="5229669"/>
              <a:ext cx="114925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1" name="îśľïḋè">
              <a:extLst>
                <a:ext uri="{FF2B5EF4-FFF2-40B4-BE49-F238E27FC236}">
                  <a16:creationId xmlns:a16="http://schemas.microsoft.com/office/drawing/2014/main" xmlns="" id="{E1551A7C-17B8-4AE1-9E73-BE6EC1386E65}"/>
                </a:ext>
              </a:extLst>
            </p:cNvPr>
            <p:cNvSpPr/>
            <p:nvPr/>
          </p:nvSpPr>
          <p:spPr>
            <a:xfrm>
              <a:off x="7791232" y="5171947"/>
              <a:ext cx="503041" cy="50304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ṡḷîḋé">
              <a:extLst>
                <a:ext uri="{FF2B5EF4-FFF2-40B4-BE49-F238E27FC236}">
                  <a16:creationId xmlns:a16="http://schemas.microsoft.com/office/drawing/2014/main" xmlns="" id="{729E9B16-4CCE-4708-8F9F-341091976C66}"/>
                </a:ext>
              </a:extLst>
            </p:cNvPr>
            <p:cNvSpPr txBox="1"/>
            <p:nvPr/>
          </p:nvSpPr>
          <p:spPr bwMode="auto">
            <a:xfrm>
              <a:off x="8294274" y="5229669"/>
              <a:ext cx="114925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3" name="ïŝľíḓè">
              <a:extLst>
                <a:ext uri="{FF2B5EF4-FFF2-40B4-BE49-F238E27FC236}">
                  <a16:creationId xmlns:a16="http://schemas.microsoft.com/office/drawing/2014/main" xmlns="" id="{CA363707-D3DB-4E9A-9B2B-5668454E5B51}"/>
                </a:ext>
              </a:extLst>
            </p:cNvPr>
            <p:cNvSpPr/>
            <p:nvPr/>
          </p:nvSpPr>
          <p:spPr>
            <a:xfrm>
              <a:off x="9472153" y="5171947"/>
              <a:ext cx="503041" cy="5030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ṣlîḍê">
              <a:extLst>
                <a:ext uri="{FF2B5EF4-FFF2-40B4-BE49-F238E27FC236}">
                  <a16:creationId xmlns:a16="http://schemas.microsoft.com/office/drawing/2014/main" xmlns="" id="{9878912A-B53B-415D-9393-618B176457FE}"/>
                </a:ext>
              </a:extLst>
            </p:cNvPr>
            <p:cNvSpPr txBox="1"/>
            <p:nvPr/>
          </p:nvSpPr>
          <p:spPr bwMode="auto">
            <a:xfrm>
              <a:off x="9975194" y="5229669"/>
              <a:ext cx="114925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53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549432" y="26745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80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fde9225a-8d50-4fbe-afee-ff92b86ad12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6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f425fa-a67e-4068-b902-2ff2cb6e0c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8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9d867a-debb-4d18-8fab-6b688554e1b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2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e82c71-fcc2-4d23-88b5-7fce1f1b5b7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80ee8e-5a22-4145-a623-27d3dacad7f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aced4-df9e-4eab-8e39-afbf00b12d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4f7908-7dde-4e8d-b08e-39051e89657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68c74e-b237-44cb-9d21-5053e53962a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4d379-70af-4a92-8bbd-a41bdfe546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1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bb4686-a125-4549-a6e2-68df2cfa5f8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D7EDF5"/>
      </a:accent1>
      <a:accent2>
        <a:srgbClr val="40BDA5"/>
      </a:accent2>
      <a:accent3>
        <a:srgbClr val="3CDCBA"/>
      </a:accent3>
      <a:accent4>
        <a:srgbClr val="FF7478"/>
      </a:accent4>
      <a:accent5>
        <a:srgbClr val="426388"/>
      </a:accent5>
      <a:accent6>
        <a:srgbClr val="48578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D7EDF5"/>
    </a:accent1>
    <a:accent2>
      <a:srgbClr val="40BDA5"/>
    </a:accent2>
    <a:accent3>
      <a:srgbClr val="3CDCBA"/>
    </a:accent3>
    <a:accent4>
      <a:srgbClr val="FF7478"/>
    </a:accent4>
    <a:accent5>
      <a:srgbClr val="426388"/>
    </a:accent5>
    <a:accent6>
      <a:srgbClr val="48578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D7EDF5"/>
    </a:accent1>
    <a:accent2>
      <a:srgbClr val="40BDA5"/>
    </a:accent2>
    <a:accent3>
      <a:srgbClr val="3CDCBA"/>
    </a:accent3>
    <a:accent4>
      <a:srgbClr val="FF7478"/>
    </a:accent4>
    <a:accent5>
      <a:srgbClr val="426388"/>
    </a:accent5>
    <a:accent6>
      <a:srgbClr val="48578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D7EDF5"/>
    </a:accent1>
    <a:accent2>
      <a:srgbClr val="40BDA5"/>
    </a:accent2>
    <a:accent3>
      <a:srgbClr val="3CDCBA"/>
    </a:accent3>
    <a:accent4>
      <a:srgbClr val="FF7478"/>
    </a:accent4>
    <a:accent5>
      <a:srgbClr val="426388"/>
    </a:accent5>
    <a:accent6>
      <a:srgbClr val="48578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9</TotalTime>
  <Words>3549</Words>
  <Application>Microsoft Office PowerPoint</Application>
  <PresentationFormat>宽屏</PresentationFormat>
  <Paragraphs>561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插画小清新风格简洁清爽PPT模板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Section Header Here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4</cp:revision>
  <cp:lastPrinted>2018-05-28T16:00:00Z</cp:lastPrinted>
  <dcterms:created xsi:type="dcterms:W3CDTF">2018-05-28T16:00:00Z</dcterms:created>
  <dcterms:modified xsi:type="dcterms:W3CDTF">2018-10-09T15:02:19Z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