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59" r:id="rId4"/>
    <p:sldId id="260" r:id="rId5"/>
    <p:sldId id="274" r:id="rId6"/>
    <p:sldId id="275" r:id="rId7"/>
    <p:sldId id="262" r:id="rId8"/>
    <p:sldId id="263" r:id="rId9"/>
    <p:sldId id="276" r:id="rId10"/>
    <p:sldId id="277" r:id="rId11"/>
    <p:sldId id="264" r:id="rId12"/>
    <p:sldId id="285" r:id="rId13"/>
    <p:sldId id="286" r:id="rId14"/>
    <p:sldId id="287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34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68" autoAdjust="0"/>
    <p:restoredTop sz="95400" autoAdjust="0"/>
  </p:normalViewPr>
  <p:slideViewPr>
    <p:cSldViewPr snapToGrid="0">
      <p:cViewPr>
        <p:scale>
          <a:sx n="66" d="100"/>
          <a:sy n="66" d="100"/>
        </p:scale>
        <p:origin x="1176" y="5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90A4A4-ED53-45A4-97AA-CFB92A706919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EF3EF-12FF-48F6-8825-80A604D62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484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EF3EF-12FF-48F6-8825-80A604D6236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7759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EF3EF-12FF-48F6-8825-80A604D6236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0959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EF3EF-12FF-48F6-8825-80A604D6236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7053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EF3EF-12FF-48F6-8825-80A604D6236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914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EF3EF-12FF-48F6-8825-80A604D6236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904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EF3EF-12FF-48F6-8825-80A604D6236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4985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EF3EF-12FF-48F6-8825-80A604D6236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1165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EF3EF-12FF-48F6-8825-80A604D6236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0984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EF3EF-12FF-48F6-8825-80A604D6236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7140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EF3EF-12FF-48F6-8825-80A604D6236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8353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EF3EF-12FF-48F6-8825-80A604D6236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9415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EF3EF-12FF-48F6-8825-80A604D6236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58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FBFE-0181-4715-A2E1-D43B713CA9C4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923C-5C3E-4ABB-ACE3-E5907151A0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990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FBFE-0181-4715-A2E1-D43B713CA9C4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923C-5C3E-4ABB-ACE3-E5907151A0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6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FBFE-0181-4715-A2E1-D43B713CA9C4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923C-5C3E-4ABB-ACE3-E5907151A0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86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FBFE-0181-4715-A2E1-D43B713CA9C4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923C-5C3E-4ABB-ACE3-E5907151A0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98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FBFE-0181-4715-A2E1-D43B713CA9C4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923C-5C3E-4ABB-ACE3-E5907151A0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68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FBFE-0181-4715-A2E1-D43B713CA9C4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923C-5C3E-4ABB-ACE3-E5907151A0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304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9E19B-F348-450F-8015-B0510B3388BD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DF52D-2CE8-44C2-9694-F7737266FF4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9"/>
          <p:cNvSpPr/>
          <p:nvPr userDrawn="1"/>
        </p:nvSpPr>
        <p:spPr>
          <a:xfrm>
            <a:off x="415661" y="1017268"/>
            <a:ext cx="553998" cy="31701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262626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  <a:sym typeface="微软雅黑" panose="020B0503020204020204" charset="-122"/>
              </a:rPr>
              <a:t>请在此处输入您的标题</a:t>
            </a:r>
            <a:endParaRPr lang="zh-CN" altLang="en-US" sz="24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372110" y="321628"/>
            <a:ext cx="932180" cy="619760"/>
            <a:chOff x="1864138" y="2261553"/>
            <a:chExt cx="932180" cy="619760"/>
          </a:xfrm>
        </p:grpSpPr>
        <p:pic>
          <p:nvPicPr>
            <p:cNvPr id="10" name="图片 9" descr="e64afae20b7a41024e2e588b23f666b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64138" y="2261553"/>
              <a:ext cx="619760" cy="61976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933988" y="2299653"/>
              <a:ext cx="862330" cy="51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sym typeface="叶根友毛笔行书2.0版" panose="02010601030101010101" pitchFamily="2" charset="-122"/>
                </a:rPr>
                <a:t>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621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FBFE-0181-4715-A2E1-D43B713CA9C4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923C-5C3E-4ABB-ACE3-E5907151A0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751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FBFE-0181-4715-A2E1-D43B713CA9C4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923C-5C3E-4ABB-ACE3-E5907151A02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26772">
            <a:off x="97297" y="-326101"/>
            <a:ext cx="1441544" cy="1612890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596970" y="95623"/>
            <a:ext cx="748924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4400" b="1">
                <a:ln>
                  <a:solidFill>
                    <a:srgbClr val="884846"/>
                  </a:solidFill>
                </a:ln>
                <a:solidFill>
                  <a:schemeClr val="bg2"/>
                </a:solidFill>
                <a:effectLst/>
                <a:latin typeface="方正吕建德字体" panose="02010600010101010101" pitchFamily="2" charset="-122"/>
                <a:ea typeface="方正吕建德字体" panose="02010600010101010101" pitchFamily="2" charset="-122"/>
              </a:defRPr>
            </a:lvl1pPr>
          </a:lstStyle>
          <a:p>
            <a:r>
              <a:rPr lang="zh-CN" altLang="en-US" dirty="0">
                <a:ln>
                  <a:solidFill>
                    <a:srgbClr val="263457"/>
                  </a:solidFill>
                </a:ln>
                <a:solidFill>
                  <a:schemeClr val="bg1"/>
                </a:solidFill>
              </a:rPr>
              <a:t>壹</a:t>
            </a:r>
          </a:p>
        </p:txBody>
      </p:sp>
      <p:sp>
        <p:nvSpPr>
          <p:cNvPr id="10" name="文本框 9"/>
          <p:cNvSpPr txBox="1"/>
          <p:nvPr userDrawn="1"/>
        </p:nvSpPr>
        <p:spPr>
          <a:xfrm>
            <a:off x="10706589" y="274722"/>
            <a:ext cx="13292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263457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LOGO</a:t>
            </a:r>
            <a:endParaRPr lang="zh-CN" altLang="en-US" sz="2800" b="1" dirty="0">
              <a:solidFill>
                <a:srgbClr val="263457"/>
              </a:solidFill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1345894" y="668740"/>
            <a:ext cx="946313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918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FBFE-0181-4715-A2E1-D43B713CA9C4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923C-5C3E-4ABB-ACE3-E5907151A02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26772">
            <a:off x="97297" y="-326101"/>
            <a:ext cx="1441544" cy="1612890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596970" y="95623"/>
            <a:ext cx="748924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4400" b="1">
                <a:ln>
                  <a:solidFill>
                    <a:srgbClr val="884846"/>
                  </a:solidFill>
                </a:ln>
                <a:solidFill>
                  <a:schemeClr val="bg2"/>
                </a:solidFill>
                <a:effectLst/>
                <a:latin typeface="方正吕建德字体" panose="02010600010101010101" pitchFamily="2" charset="-122"/>
                <a:ea typeface="方正吕建德字体" panose="02010600010101010101" pitchFamily="2" charset="-122"/>
              </a:defRPr>
            </a:lvl1pPr>
          </a:lstStyle>
          <a:p>
            <a:r>
              <a:rPr lang="zh-CN" altLang="en-US" dirty="0">
                <a:ln>
                  <a:solidFill>
                    <a:srgbClr val="263457"/>
                  </a:solidFill>
                </a:ln>
                <a:solidFill>
                  <a:schemeClr val="bg1"/>
                </a:solidFill>
              </a:rPr>
              <a:t>贰</a:t>
            </a:r>
          </a:p>
        </p:txBody>
      </p:sp>
      <p:sp>
        <p:nvSpPr>
          <p:cNvPr id="10" name="文本框 9"/>
          <p:cNvSpPr txBox="1"/>
          <p:nvPr userDrawn="1"/>
        </p:nvSpPr>
        <p:spPr>
          <a:xfrm>
            <a:off x="10706589" y="274722"/>
            <a:ext cx="13292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263457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LOGO</a:t>
            </a:r>
            <a:endParaRPr lang="zh-CN" altLang="en-US" sz="2800" b="1" dirty="0">
              <a:solidFill>
                <a:srgbClr val="263457"/>
              </a:solidFill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1345894" y="668740"/>
            <a:ext cx="946313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6099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FBFE-0181-4715-A2E1-D43B713CA9C4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923C-5C3E-4ABB-ACE3-E5907151A02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26772">
            <a:off x="97297" y="-326101"/>
            <a:ext cx="1441544" cy="1612890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596970" y="95623"/>
            <a:ext cx="748924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4400" b="1">
                <a:ln>
                  <a:solidFill>
                    <a:srgbClr val="884846"/>
                  </a:solidFill>
                </a:ln>
                <a:solidFill>
                  <a:schemeClr val="bg2"/>
                </a:solidFill>
                <a:effectLst/>
                <a:latin typeface="方正吕建德字体" panose="02010600010101010101" pitchFamily="2" charset="-122"/>
                <a:ea typeface="方正吕建德字体" panose="02010600010101010101" pitchFamily="2" charset="-122"/>
              </a:defRPr>
            </a:lvl1pPr>
          </a:lstStyle>
          <a:p>
            <a:r>
              <a:rPr lang="zh-CN" altLang="en-US" dirty="0">
                <a:ln>
                  <a:solidFill>
                    <a:srgbClr val="263457"/>
                  </a:solidFill>
                </a:ln>
                <a:solidFill>
                  <a:schemeClr val="bg1"/>
                </a:solidFill>
              </a:rPr>
              <a:t>叁</a:t>
            </a:r>
          </a:p>
        </p:txBody>
      </p:sp>
      <p:sp>
        <p:nvSpPr>
          <p:cNvPr id="10" name="文本框 9"/>
          <p:cNvSpPr txBox="1"/>
          <p:nvPr userDrawn="1"/>
        </p:nvSpPr>
        <p:spPr>
          <a:xfrm>
            <a:off x="10706589" y="274722"/>
            <a:ext cx="13292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263457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LOGO</a:t>
            </a:r>
            <a:endParaRPr lang="zh-CN" altLang="en-US" sz="2800" b="1" dirty="0">
              <a:solidFill>
                <a:srgbClr val="263457"/>
              </a:solidFill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1345894" y="668740"/>
            <a:ext cx="946313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4001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FBFE-0181-4715-A2E1-D43B713CA9C4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923C-5C3E-4ABB-ACE3-E5907151A02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26772">
            <a:off x="97297" y="-326101"/>
            <a:ext cx="1441544" cy="1612890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596970" y="95623"/>
            <a:ext cx="748924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4400" b="1">
                <a:ln>
                  <a:solidFill>
                    <a:srgbClr val="884846"/>
                  </a:solidFill>
                </a:ln>
                <a:solidFill>
                  <a:schemeClr val="bg2"/>
                </a:solidFill>
                <a:effectLst/>
                <a:latin typeface="方正吕建德字体" panose="02010600010101010101" pitchFamily="2" charset="-122"/>
                <a:ea typeface="方正吕建德字体" panose="02010600010101010101" pitchFamily="2" charset="-122"/>
              </a:defRPr>
            </a:lvl1pPr>
          </a:lstStyle>
          <a:p>
            <a:r>
              <a:rPr lang="zh-CN" altLang="en-US" dirty="0">
                <a:ln>
                  <a:solidFill>
                    <a:srgbClr val="263457"/>
                  </a:solidFill>
                </a:ln>
                <a:solidFill>
                  <a:schemeClr val="bg1"/>
                </a:solidFill>
              </a:rPr>
              <a:t>肆</a:t>
            </a:r>
          </a:p>
        </p:txBody>
      </p:sp>
      <p:sp>
        <p:nvSpPr>
          <p:cNvPr id="10" name="文本框 9"/>
          <p:cNvSpPr txBox="1"/>
          <p:nvPr userDrawn="1"/>
        </p:nvSpPr>
        <p:spPr>
          <a:xfrm>
            <a:off x="10706589" y="274722"/>
            <a:ext cx="13292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263457"/>
                </a:solidFill>
                <a:latin typeface="造字工房朗倩（非商用）粗体" pitchFamily="50" charset="-122"/>
                <a:ea typeface="造字工房朗倩（非商用）粗体" pitchFamily="50" charset="-122"/>
              </a:rPr>
              <a:t>LOGO</a:t>
            </a:r>
            <a:endParaRPr lang="zh-CN" altLang="en-US" sz="2800" b="1" dirty="0">
              <a:solidFill>
                <a:srgbClr val="263457"/>
              </a:solidFill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1345894" y="668740"/>
            <a:ext cx="946313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4110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FBFE-0181-4715-A2E1-D43B713CA9C4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923C-5C3E-4ABB-ACE3-E5907151A0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40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FBFE-0181-4715-A2E1-D43B713CA9C4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923C-5C3E-4ABB-ACE3-E5907151A0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01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FBFE-0181-4715-A2E1-D43B713CA9C4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923C-5C3E-4ABB-ACE3-E5907151A0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72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0FBFE-0181-4715-A2E1-D43B713CA9C4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A923C-5C3E-4ABB-ACE3-E5907151A0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799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1" r:id="rId5"/>
    <p:sldLayoutId id="2147483662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3" r:id="rId15"/>
  </p:sldLayoutIdLst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emf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30.jpeg"/><Relationship Id="rId4" Type="http://schemas.openxmlformats.org/officeDocument/2006/relationships/image" Target="../media/image4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7" Type="http://schemas.microsoft.com/office/2007/relationships/hdphoto" Target="../media/hdphoto2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 flipH="1">
            <a:off x="320481" y="1458214"/>
            <a:ext cx="5015808" cy="60885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8600" y="-907012"/>
            <a:ext cx="4506903" cy="504260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96496" y="2346861"/>
            <a:ext cx="467948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>
                <a:blipFill dpi="0" rotWithShape="1">
                  <a:blip r:embed="rId5"/>
                  <a:srcRect/>
                  <a:tile tx="0" ty="0" sx="100000" sy="100000" flip="none" algn="l"/>
                </a:blipFill>
                <a:latin typeface="Calligraphic" pitchFamily="2" charset="0"/>
                <a:cs typeface="Aharoni" pitchFamily="2" charset="-79"/>
              </a:rPr>
              <a:t>H</a:t>
            </a:r>
            <a:r>
              <a:rPr lang="en-US" altLang="zh-CN" sz="8000">
                <a:blipFill dpi="0" rotWithShape="1">
                  <a:blip r:embed="rId6"/>
                  <a:srcRect/>
                  <a:stretch>
                    <a:fillRect/>
                  </a:stretch>
                </a:blipFill>
                <a:latin typeface="Calligraphic" pitchFamily="2" charset="0"/>
                <a:cs typeface="Aharoni" pitchFamily="2" charset="-79"/>
              </a:rPr>
              <a:t>ello</a:t>
            </a:r>
            <a:r>
              <a:rPr lang="en-US" altLang="zh-CN" sz="8000">
                <a:solidFill>
                  <a:srgbClr val="263457"/>
                </a:solidFill>
              </a:rPr>
              <a:t> </a:t>
            </a:r>
            <a:r>
              <a:rPr lang="zh-CN" altLang="en-US" sz="8000" b="1">
                <a:solidFill>
                  <a:srgbClr val="263457"/>
                </a:solidFill>
                <a:ea typeface="叶根友行书繁" panose="02010601030101010101" pitchFamily="2" charset="-122"/>
              </a:rPr>
              <a:t>十</a:t>
            </a:r>
            <a:r>
              <a:rPr lang="zh-CN" altLang="en-US" sz="8000" b="1">
                <a:solidFill>
                  <a:srgbClr val="263457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月</a:t>
            </a:r>
            <a:endParaRPr lang="zh-CN" altLang="en-US" sz="8000" b="1" dirty="0">
              <a:solidFill>
                <a:srgbClr val="263457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360" y="1595882"/>
            <a:ext cx="871621" cy="97522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218324" y="3809624"/>
            <a:ext cx="44358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2000" dirty="0">
                <a:solidFill>
                  <a:srgbClr val="263457"/>
                </a:solidFill>
                <a:latin typeface="方正华隶简体" panose="03000509000000000000" pitchFamily="65" charset="-122"/>
                <a:ea typeface="方正华隶简体" panose="03000509000000000000" pitchFamily="65" charset="-122"/>
              </a:rPr>
              <a:t>汇报</a:t>
            </a:r>
            <a:r>
              <a:rPr lang="zh-CN" altLang="zh-CN" sz="2000">
                <a:solidFill>
                  <a:srgbClr val="263457"/>
                </a:solidFill>
                <a:latin typeface="方正华隶简体" panose="03000509000000000000" pitchFamily="65" charset="-122"/>
                <a:ea typeface="方正华隶简体" panose="03000509000000000000" pitchFamily="65" charset="-122"/>
              </a:rPr>
              <a:t>人</a:t>
            </a:r>
            <a:r>
              <a:rPr lang="zh-CN" altLang="en-US" sz="2000">
                <a:solidFill>
                  <a:srgbClr val="263457"/>
                </a:solidFill>
                <a:latin typeface="方正华隶简体" panose="03000509000000000000" pitchFamily="65" charset="-122"/>
                <a:ea typeface="方正华隶简体" panose="03000509000000000000" pitchFamily="65" charset="-122"/>
              </a:rPr>
              <a:t>：小白</a:t>
            </a:r>
            <a:r>
              <a:rPr lang="zh-CN" altLang="zh-CN" sz="2000">
                <a:solidFill>
                  <a:srgbClr val="263457"/>
                </a:solidFill>
                <a:latin typeface="方正华隶简体" panose="03000509000000000000" pitchFamily="65" charset="-122"/>
                <a:ea typeface="方正华隶简体" panose="03000509000000000000" pitchFamily="65" charset="-122"/>
              </a:rPr>
              <a:t>；</a:t>
            </a:r>
            <a:r>
              <a:rPr lang="zh-CN" altLang="zh-CN" sz="2000" dirty="0">
                <a:solidFill>
                  <a:srgbClr val="263457"/>
                </a:solidFill>
                <a:latin typeface="方正华隶简体" panose="03000509000000000000" pitchFamily="65" charset="-122"/>
                <a:ea typeface="方正华隶简体" panose="03000509000000000000" pitchFamily="65" charset="-122"/>
              </a:rPr>
              <a:t>汇报</a:t>
            </a:r>
            <a:r>
              <a:rPr lang="zh-CN" altLang="zh-CN" sz="2000">
                <a:solidFill>
                  <a:srgbClr val="263457"/>
                </a:solidFill>
                <a:latin typeface="方正华隶简体" panose="03000509000000000000" pitchFamily="65" charset="-122"/>
                <a:ea typeface="方正华隶简体" panose="03000509000000000000" pitchFamily="65" charset="-122"/>
              </a:rPr>
              <a:t>时间</a:t>
            </a:r>
            <a:r>
              <a:rPr lang="zh-CN" altLang="en-US" sz="2000">
                <a:solidFill>
                  <a:srgbClr val="263457"/>
                </a:solidFill>
                <a:latin typeface="方正华隶简体" panose="03000509000000000000" pitchFamily="65" charset="-122"/>
                <a:ea typeface="方正华隶简体" panose="03000509000000000000" pitchFamily="65" charset="-122"/>
              </a:rPr>
              <a:t>：</a:t>
            </a:r>
            <a:r>
              <a:rPr lang="en-US" altLang="zh-CN" sz="2000">
                <a:solidFill>
                  <a:srgbClr val="263457"/>
                </a:solidFill>
                <a:latin typeface="方正华隶简体" panose="03000509000000000000" pitchFamily="65" charset="-122"/>
                <a:ea typeface="方正华隶简体" panose="03000509000000000000" pitchFamily="65" charset="-122"/>
              </a:rPr>
              <a:t>10</a:t>
            </a:r>
            <a:r>
              <a:rPr lang="zh-CN" altLang="zh-CN" sz="2000">
                <a:solidFill>
                  <a:srgbClr val="263457"/>
                </a:solidFill>
                <a:latin typeface="方正华隶简体" panose="03000509000000000000" pitchFamily="65" charset="-122"/>
                <a:ea typeface="方正华隶简体" panose="03000509000000000000" pitchFamily="65" charset="-122"/>
              </a:rPr>
              <a:t>月</a:t>
            </a:r>
            <a:r>
              <a:rPr lang="en-US" altLang="zh-CN" sz="2000">
                <a:solidFill>
                  <a:srgbClr val="263457"/>
                </a:solidFill>
                <a:latin typeface="方正华隶简体" panose="03000509000000000000" pitchFamily="65" charset="-122"/>
                <a:ea typeface="方正华隶简体" panose="03000509000000000000" pitchFamily="65" charset="-122"/>
              </a:rPr>
              <a:t>11</a:t>
            </a:r>
            <a:r>
              <a:rPr lang="zh-CN" altLang="en-US" sz="2000">
                <a:solidFill>
                  <a:srgbClr val="263457"/>
                </a:solidFill>
                <a:latin typeface="方正华隶简体" panose="03000509000000000000" pitchFamily="65" charset="-122"/>
                <a:ea typeface="方正华隶简体" panose="03000509000000000000" pitchFamily="65" charset="-122"/>
              </a:rPr>
              <a:t>日</a:t>
            </a:r>
            <a:endParaRPr lang="zh-CN" altLang="en-US" sz="2000" dirty="0">
              <a:solidFill>
                <a:srgbClr val="263457"/>
              </a:solidFill>
              <a:latin typeface="方正华隶简体" panose="03000509000000000000" pitchFamily="65" charset="-122"/>
              <a:ea typeface="方正华隶简体" panose="03000509000000000000" pitchFamily="65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69571" y="5909306"/>
            <a:ext cx="4092787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263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憧景美好，憧景未来</a:t>
            </a:r>
            <a:endParaRPr lang="en-US" altLang="zh-CN" sz="1600" dirty="0">
              <a:solidFill>
                <a:srgbClr val="2634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263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1600" dirty="0">
                <a:solidFill>
                  <a:srgbClr val="263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迈向美好未来的每一步都要精彩</a:t>
            </a:r>
          </a:p>
        </p:txBody>
      </p:sp>
      <p:pic>
        <p:nvPicPr>
          <p:cNvPr id="3" name="图片 2" descr="图片包含 剪贴画&#10;&#10;已生成高可信度的说明">
            <a:extLst>
              <a:ext uri="{FF2B5EF4-FFF2-40B4-BE49-F238E27FC236}">
                <a16:creationId xmlns:a16="http://schemas.microsoft.com/office/drawing/2014/main" xmlns="" id="{26060FA0-2328-489B-B3D5-DF466EB2CC4E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1670" y="4316570"/>
            <a:ext cx="428625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459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96" y="1334068"/>
            <a:ext cx="2055239" cy="3603691"/>
          </a:xfrm>
          <a:prstGeom prst="rect">
            <a:avLst/>
          </a:prstGeom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351" y="2140897"/>
            <a:ext cx="2055239" cy="3603691"/>
          </a:xfrm>
          <a:prstGeom prst="rect">
            <a:avLst/>
          </a:prstGeom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0806" y="1334068"/>
            <a:ext cx="2055239" cy="3603691"/>
          </a:xfrm>
          <a:prstGeom prst="rect">
            <a:avLst/>
          </a:prstGeom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261" y="2140897"/>
            <a:ext cx="2055239" cy="3603691"/>
          </a:xfrm>
          <a:prstGeom prst="rect">
            <a:avLst/>
          </a:prstGeom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7716" y="1334068"/>
            <a:ext cx="2055239" cy="3603691"/>
          </a:xfrm>
          <a:prstGeom prst="rect">
            <a:avLst/>
          </a:prstGeom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5" name="文本框 29"/>
          <p:cNvSpPr txBox="1">
            <a:spLocks noChangeArrowheads="1"/>
          </p:cNvSpPr>
          <p:nvPr/>
        </p:nvSpPr>
        <p:spPr bwMode="auto">
          <a:xfrm>
            <a:off x="717777" y="5143906"/>
            <a:ext cx="2144574" cy="730841"/>
          </a:xfrm>
          <a:prstGeom prst="rect">
            <a:avLst/>
          </a:prstGeom>
          <a:noFill/>
          <a:extLst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latin typeface="方正苏新诗柳楷简体" panose="02000000000000000000" pitchFamily="2" charset="-122"/>
                <a:ea typeface="方正苏新诗柳楷简体" panose="02000000000000000000" pitchFamily="2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文本框 29"/>
          <p:cNvSpPr txBox="1">
            <a:spLocks noChangeArrowheads="1"/>
          </p:cNvSpPr>
          <p:nvPr/>
        </p:nvSpPr>
        <p:spPr bwMode="auto">
          <a:xfrm>
            <a:off x="5134687" y="5058146"/>
            <a:ext cx="2144574" cy="730841"/>
          </a:xfrm>
          <a:prstGeom prst="rect">
            <a:avLst/>
          </a:prstGeom>
          <a:noFill/>
          <a:extLst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latin typeface="方正苏新诗柳楷简体" panose="02000000000000000000" pitchFamily="2" charset="-122"/>
                <a:ea typeface="方正苏新诗柳楷简体" panose="02000000000000000000" pitchFamily="2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文本框 29"/>
          <p:cNvSpPr txBox="1">
            <a:spLocks noChangeArrowheads="1"/>
          </p:cNvSpPr>
          <p:nvPr/>
        </p:nvSpPr>
        <p:spPr bwMode="auto">
          <a:xfrm>
            <a:off x="9551597" y="5108464"/>
            <a:ext cx="2144574" cy="730841"/>
          </a:xfrm>
          <a:prstGeom prst="rect">
            <a:avLst/>
          </a:prstGeom>
          <a:noFill/>
          <a:extLst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latin typeface="方正苏新诗柳楷简体" panose="02000000000000000000" pitchFamily="2" charset="-122"/>
                <a:ea typeface="方正苏新诗柳楷简体" panose="02000000000000000000" pitchFamily="2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文本框 29"/>
          <p:cNvSpPr txBox="1">
            <a:spLocks noChangeArrowheads="1"/>
          </p:cNvSpPr>
          <p:nvPr/>
        </p:nvSpPr>
        <p:spPr bwMode="auto">
          <a:xfrm>
            <a:off x="2926232" y="1334068"/>
            <a:ext cx="2144574" cy="730841"/>
          </a:xfrm>
          <a:prstGeom prst="rect">
            <a:avLst/>
          </a:prstGeom>
          <a:noFill/>
          <a:extLst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latin typeface="方正苏新诗柳楷简体" panose="02000000000000000000" pitchFamily="2" charset="-122"/>
                <a:ea typeface="方正苏新诗柳楷简体" panose="02000000000000000000" pitchFamily="2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文本框 29"/>
          <p:cNvSpPr txBox="1">
            <a:spLocks noChangeArrowheads="1"/>
          </p:cNvSpPr>
          <p:nvPr/>
        </p:nvSpPr>
        <p:spPr bwMode="auto">
          <a:xfrm>
            <a:off x="7343142" y="1334068"/>
            <a:ext cx="2144574" cy="730841"/>
          </a:xfrm>
          <a:prstGeom prst="rect">
            <a:avLst/>
          </a:prstGeom>
          <a:noFill/>
          <a:extLst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latin typeface="方正苏新诗柳楷简体" panose="02000000000000000000" pitchFamily="2" charset="-122"/>
                <a:ea typeface="方正苏新诗柳楷简体" panose="02000000000000000000" pitchFamily="2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点击此处添加文字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F2043B5-5348-4EB3-B81E-CF800E0050AC}"/>
              </a:ext>
            </a:extLst>
          </p:cNvPr>
          <p:cNvSpPr txBox="1"/>
          <p:nvPr/>
        </p:nvSpPr>
        <p:spPr>
          <a:xfrm>
            <a:off x="1341120" y="257903"/>
            <a:ext cx="2153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/>
              <a:t>请关注公众号</a:t>
            </a:r>
          </a:p>
        </p:txBody>
      </p:sp>
    </p:spTree>
    <p:extLst>
      <p:ext uri="{BB962C8B-B14F-4D97-AF65-F5344CB8AC3E}">
        <p14:creationId xmlns:p14="http://schemas.microsoft.com/office/powerpoint/2010/main" val="100106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37"/>
          <p:cNvSpPr>
            <a:spLocks noEditPoints="1"/>
          </p:cNvSpPr>
          <p:nvPr/>
        </p:nvSpPr>
        <p:spPr bwMode="auto">
          <a:xfrm>
            <a:off x="252663" y="2871582"/>
            <a:ext cx="12055641" cy="340006"/>
          </a:xfrm>
          <a:custGeom>
            <a:avLst/>
            <a:gdLst>
              <a:gd name="T0" fmla="*/ 181 w 820"/>
              <a:gd name="T1" fmla="*/ 18 h 67"/>
              <a:gd name="T2" fmla="*/ 97 w 820"/>
              <a:gd name="T3" fmla="*/ 32 h 67"/>
              <a:gd name="T4" fmla="*/ 44 w 820"/>
              <a:gd name="T5" fmla="*/ 41 h 67"/>
              <a:gd name="T6" fmla="*/ 119 w 820"/>
              <a:gd name="T7" fmla="*/ 30 h 67"/>
              <a:gd name="T8" fmla="*/ 654 w 820"/>
              <a:gd name="T9" fmla="*/ 5 h 67"/>
              <a:gd name="T10" fmla="*/ 41 w 820"/>
              <a:gd name="T11" fmla="*/ 32 h 67"/>
              <a:gd name="T12" fmla="*/ 349 w 820"/>
              <a:gd name="T13" fmla="*/ 9 h 67"/>
              <a:gd name="T14" fmla="*/ 776 w 820"/>
              <a:gd name="T15" fmla="*/ 50 h 67"/>
              <a:gd name="T16" fmla="*/ 699 w 820"/>
              <a:gd name="T17" fmla="*/ 45 h 67"/>
              <a:gd name="T18" fmla="*/ 674 w 820"/>
              <a:gd name="T19" fmla="*/ 34 h 67"/>
              <a:gd name="T20" fmla="*/ 376 w 820"/>
              <a:gd name="T21" fmla="*/ 46 h 67"/>
              <a:gd name="T22" fmla="*/ 730 w 820"/>
              <a:gd name="T23" fmla="*/ 47 h 67"/>
              <a:gd name="T24" fmla="*/ 650 w 820"/>
              <a:gd name="T25" fmla="*/ 53 h 67"/>
              <a:gd name="T26" fmla="*/ 638 w 820"/>
              <a:gd name="T27" fmla="*/ 44 h 67"/>
              <a:gd name="T28" fmla="*/ 601 w 820"/>
              <a:gd name="T29" fmla="*/ 33 h 67"/>
              <a:gd name="T30" fmla="*/ 696 w 820"/>
              <a:gd name="T31" fmla="*/ 29 h 67"/>
              <a:gd name="T32" fmla="*/ 753 w 820"/>
              <a:gd name="T33" fmla="*/ 20 h 67"/>
              <a:gd name="T34" fmla="*/ 734 w 820"/>
              <a:gd name="T35" fmla="*/ 11 h 67"/>
              <a:gd name="T36" fmla="*/ 701 w 820"/>
              <a:gd name="T37" fmla="*/ 8 h 67"/>
              <a:gd name="T38" fmla="*/ 556 w 820"/>
              <a:gd name="T39" fmla="*/ 5 h 67"/>
              <a:gd name="T40" fmla="*/ 491 w 820"/>
              <a:gd name="T41" fmla="*/ 7 h 67"/>
              <a:gd name="T42" fmla="*/ 433 w 820"/>
              <a:gd name="T43" fmla="*/ 8 h 67"/>
              <a:gd name="T44" fmla="*/ 248 w 820"/>
              <a:gd name="T45" fmla="*/ 21 h 67"/>
              <a:gd name="T46" fmla="*/ 88 w 820"/>
              <a:gd name="T47" fmla="*/ 37 h 67"/>
              <a:gd name="T48" fmla="*/ 14 w 820"/>
              <a:gd name="T49" fmla="*/ 66 h 67"/>
              <a:gd name="T50" fmla="*/ 655 w 820"/>
              <a:gd name="T51" fmla="*/ 59 h 67"/>
              <a:gd name="T52" fmla="*/ 636 w 820"/>
              <a:gd name="T53" fmla="*/ 49 h 67"/>
              <a:gd name="T54" fmla="*/ 662 w 820"/>
              <a:gd name="T55" fmla="*/ 24 h 67"/>
              <a:gd name="T56" fmla="*/ 691 w 820"/>
              <a:gd name="T57" fmla="*/ 20 h 67"/>
              <a:gd name="T58" fmla="*/ 643 w 820"/>
              <a:gd name="T59" fmla="*/ 29 h 67"/>
              <a:gd name="T60" fmla="*/ 254 w 820"/>
              <a:gd name="T61" fmla="*/ 20 h 67"/>
              <a:gd name="T62" fmla="*/ 585 w 820"/>
              <a:gd name="T63" fmla="*/ 32 h 67"/>
              <a:gd name="T64" fmla="*/ 532 w 820"/>
              <a:gd name="T65" fmla="*/ 35 h 67"/>
              <a:gd name="T66" fmla="*/ 516 w 820"/>
              <a:gd name="T67" fmla="*/ 32 h 67"/>
              <a:gd name="T68" fmla="*/ 482 w 820"/>
              <a:gd name="T69" fmla="*/ 36 h 67"/>
              <a:gd name="T70" fmla="*/ 435 w 820"/>
              <a:gd name="T71" fmla="*/ 34 h 67"/>
              <a:gd name="T72" fmla="*/ 419 w 820"/>
              <a:gd name="T73" fmla="*/ 32 h 67"/>
              <a:gd name="T74" fmla="*/ 365 w 820"/>
              <a:gd name="T75" fmla="*/ 37 h 67"/>
              <a:gd name="T76" fmla="*/ 337 w 820"/>
              <a:gd name="T77" fmla="*/ 37 h 67"/>
              <a:gd name="T78" fmla="*/ 253 w 820"/>
              <a:gd name="T79" fmla="*/ 36 h 67"/>
              <a:gd name="T80" fmla="*/ 215 w 820"/>
              <a:gd name="T81" fmla="*/ 50 h 67"/>
              <a:gd name="T82" fmla="*/ 193 w 820"/>
              <a:gd name="T83" fmla="*/ 60 h 67"/>
              <a:gd name="T84" fmla="*/ 260 w 820"/>
              <a:gd name="T85" fmla="*/ 56 h 67"/>
              <a:gd name="T86" fmla="*/ 333 w 820"/>
              <a:gd name="T87" fmla="*/ 47 h 67"/>
              <a:gd name="T88" fmla="*/ 399 w 820"/>
              <a:gd name="T89" fmla="*/ 46 h 67"/>
              <a:gd name="T90" fmla="*/ 418 w 820"/>
              <a:gd name="T91" fmla="*/ 46 h 67"/>
              <a:gd name="T92" fmla="*/ 327 w 820"/>
              <a:gd name="T93" fmla="*/ 53 h 67"/>
              <a:gd name="T94" fmla="*/ 340 w 820"/>
              <a:gd name="T95" fmla="*/ 54 h 67"/>
              <a:gd name="T96" fmla="*/ 394 w 820"/>
              <a:gd name="T97" fmla="*/ 57 h 67"/>
              <a:gd name="T98" fmla="*/ 461 w 820"/>
              <a:gd name="T99" fmla="*/ 46 h 67"/>
              <a:gd name="T100" fmla="*/ 459 w 820"/>
              <a:gd name="T101" fmla="*/ 37 h 67"/>
              <a:gd name="T102" fmla="*/ 477 w 820"/>
              <a:gd name="T103" fmla="*/ 61 h 67"/>
              <a:gd name="T104" fmla="*/ 504 w 820"/>
              <a:gd name="T105" fmla="*/ 44 h 67"/>
              <a:gd name="T106" fmla="*/ 524 w 820"/>
              <a:gd name="T107" fmla="*/ 44 h 67"/>
              <a:gd name="T108" fmla="*/ 547 w 820"/>
              <a:gd name="T109" fmla="*/ 62 h 67"/>
              <a:gd name="T110" fmla="*/ 624 w 820"/>
              <a:gd name="T111" fmla="*/ 53 h 67"/>
              <a:gd name="T112" fmla="*/ 706 w 820"/>
              <a:gd name="T113" fmla="*/ 47 h 67"/>
              <a:gd name="T114" fmla="*/ 27 w 820"/>
              <a:gd name="T115" fmla="*/ 41 h 67"/>
              <a:gd name="T116" fmla="*/ 738 w 820"/>
              <a:gd name="T117" fmla="*/ 56 h 67"/>
              <a:gd name="T118" fmla="*/ 722 w 820"/>
              <a:gd name="T119" fmla="*/ 36 h 67"/>
              <a:gd name="T120" fmla="*/ 628 w 820"/>
              <a:gd name="T121" fmla="*/ 35 h 67"/>
              <a:gd name="T122" fmla="*/ 364 w 820"/>
              <a:gd name="T123" fmla="*/ 4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0" h="67">
                <a:moveTo>
                  <a:pt x="150" y="23"/>
                </a:moveTo>
                <a:cubicBezTo>
                  <a:pt x="145" y="23"/>
                  <a:pt x="139" y="23"/>
                  <a:pt x="134" y="24"/>
                </a:cubicBezTo>
                <a:cubicBezTo>
                  <a:pt x="139" y="25"/>
                  <a:pt x="146" y="23"/>
                  <a:pt x="150" y="23"/>
                </a:cubicBezTo>
                <a:close/>
                <a:moveTo>
                  <a:pt x="124" y="30"/>
                </a:moveTo>
                <a:cubicBezTo>
                  <a:pt x="126" y="30"/>
                  <a:pt x="128" y="30"/>
                  <a:pt x="130" y="29"/>
                </a:cubicBezTo>
                <a:cubicBezTo>
                  <a:pt x="128" y="29"/>
                  <a:pt x="125" y="29"/>
                  <a:pt x="124" y="30"/>
                </a:cubicBezTo>
                <a:close/>
                <a:moveTo>
                  <a:pt x="209" y="14"/>
                </a:moveTo>
                <a:cubicBezTo>
                  <a:pt x="207" y="15"/>
                  <a:pt x="204" y="14"/>
                  <a:pt x="203" y="15"/>
                </a:cubicBezTo>
                <a:cubicBezTo>
                  <a:pt x="204" y="15"/>
                  <a:pt x="207" y="16"/>
                  <a:pt x="209" y="14"/>
                </a:cubicBezTo>
                <a:close/>
                <a:moveTo>
                  <a:pt x="189" y="16"/>
                </a:moveTo>
                <a:cubicBezTo>
                  <a:pt x="192" y="16"/>
                  <a:pt x="196" y="15"/>
                  <a:pt x="199" y="15"/>
                </a:cubicBezTo>
                <a:cubicBezTo>
                  <a:pt x="197" y="15"/>
                  <a:pt x="190" y="15"/>
                  <a:pt x="189" y="16"/>
                </a:cubicBezTo>
                <a:close/>
                <a:moveTo>
                  <a:pt x="262" y="14"/>
                </a:moveTo>
                <a:cubicBezTo>
                  <a:pt x="263" y="14"/>
                  <a:pt x="266" y="14"/>
                  <a:pt x="264" y="13"/>
                </a:cubicBezTo>
                <a:cubicBezTo>
                  <a:pt x="262" y="13"/>
                  <a:pt x="258" y="14"/>
                  <a:pt x="257" y="14"/>
                </a:cubicBezTo>
                <a:cubicBezTo>
                  <a:pt x="259" y="14"/>
                  <a:pt x="260" y="14"/>
                  <a:pt x="262" y="14"/>
                </a:cubicBezTo>
                <a:close/>
                <a:moveTo>
                  <a:pt x="231" y="15"/>
                </a:moveTo>
                <a:cubicBezTo>
                  <a:pt x="229" y="15"/>
                  <a:pt x="227" y="15"/>
                  <a:pt x="226" y="15"/>
                </a:cubicBezTo>
                <a:cubicBezTo>
                  <a:pt x="227" y="15"/>
                  <a:pt x="230" y="16"/>
                  <a:pt x="231" y="15"/>
                </a:cubicBezTo>
                <a:close/>
                <a:moveTo>
                  <a:pt x="185" y="18"/>
                </a:moveTo>
                <a:cubicBezTo>
                  <a:pt x="183" y="18"/>
                  <a:pt x="181" y="17"/>
                  <a:pt x="181" y="18"/>
                </a:cubicBezTo>
                <a:cubicBezTo>
                  <a:pt x="181" y="18"/>
                  <a:pt x="184" y="19"/>
                  <a:pt x="185" y="18"/>
                </a:cubicBezTo>
                <a:close/>
                <a:moveTo>
                  <a:pt x="150" y="19"/>
                </a:moveTo>
                <a:cubicBezTo>
                  <a:pt x="149" y="18"/>
                  <a:pt x="148" y="19"/>
                  <a:pt x="148" y="19"/>
                </a:cubicBezTo>
                <a:cubicBezTo>
                  <a:pt x="147" y="19"/>
                  <a:pt x="144" y="19"/>
                  <a:pt x="144" y="20"/>
                </a:cubicBezTo>
                <a:cubicBezTo>
                  <a:pt x="146" y="20"/>
                  <a:pt x="149" y="20"/>
                  <a:pt x="150" y="19"/>
                </a:cubicBezTo>
                <a:close/>
                <a:moveTo>
                  <a:pt x="59" y="33"/>
                </a:moveTo>
                <a:cubicBezTo>
                  <a:pt x="55" y="34"/>
                  <a:pt x="47" y="34"/>
                  <a:pt x="43" y="35"/>
                </a:cubicBezTo>
                <a:cubicBezTo>
                  <a:pt x="44" y="36"/>
                  <a:pt x="44" y="36"/>
                  <a:pt x="44" y="36"/>
                </a:cubicBezTo>
                <a:cubicBezTo>
                  <a:pt x="41" y="37"/>
                  <a:pt x="35" y="37"/>
                  <a:pt x="33" y="38"/>
                </a:cubicBezTo>
                <a:cubicBezTo>
                  <a:pt x="36" y="39"/>
                  <a:pt x="39" y="37"/>
                  <a:pt x="43" y="38"/>
                </a:cubicBezTo>
                <a:cubicBezTo>
                  <a:pt x="42" y="38"/>
                  <a:pt x="41" y="38"/>
                  <a:pt x="41" y="39"/>
                </a:cubicBezTo>
                <a:cubicBezTo>
                  <a:pt x="43" y="39"/>
                  <a:pt x="45" y="40"/>
                  <a:pt x="47" y="38"/>
                </a:cubicBezTo>
                <a:cubicBezTo>
                  <a:pt x="46" y="37"/>
                  <a:pt x="43" y="39"/>
                  <a:pt x="43" y="38"/>
                </a:cubicBezTo>
                <a:cubicBezTo>
                  <a:pt x="49" y="38"/>
                  <a:pt x="52" y="36"/>
                  <a:pt x="59" y="36"/>
                </a:cubicBezTo>
                <a:cubicBezTo>
                  <a:pt x="59" y="37"/>
                  <a:pt x="58" y="37"/>
                  <a:pt x="57" y="37"/>
                </a:cubicBezTo>
                <a:cubicBezTo>
                  <a:pt x="58" y="39"/>
                  <a:pt x="63" y="38"/>
                  <a:pt x="64" y="37"/>
                </a:cubicBezTo>
                <a:cubicBezTo>
                  <a:pt x="64" y="36"/>
                  <a:pt x="62" y="37"/>
                  <a:pt x="61" y="36"/>
                </a:cubicBezTo>
                <a:cubicBezTo>
                  <a:pt x="64" y="36"/>
                  <a:pt x="71" y="34"/>
                  <a:pt x="72" y="36"/>
                </a:cubicBezTo>
                <a:cubicBezTo>
                  <a:pt x="73" y="36"/>
                  <a:pt x="75" y="36"/>
                  <a:pt x="76" y="35"/>
                </a:cubicBezTo>
                <a:cubicBezTo>
                  <a:pt x="75" y="35"/>
                  <a:pt x="75" y="35"/>
                  <a:pt x="74" y="34"/>
                </a:cubicBezTo>
                <a:cubicBezTo>
                  <a:pt x="83" y="34"/>
                  <a:pt x="89" y="33"/>
                  <a:pt x="97" y="32"/>
                </a:cubicBezTo>
                <a:cubicBezTo>
                  <a:pt x="95" y="32"/>
                  <a:pt x="93" y="31"/>
                  <a:pt x="91" y="32"/>
                </a:cubicBezTo>
                <a:cubicBezTo>
                  <a:pt x="91" y="32"/>
                  <a:pt x="91" y="31"/>
                  <a:pt x="91" y="31"/>
                </a:cubicBezTo>
                <a:cubicBezTo>
                  <a:pt x="90" y="31"/>
                  <a:pt x="88" y="30"/>
                  <a:pt x="88" y="31"/>
                </a:cubicBezTo>
                <a:cubicBezTo>
                  <a:pt x="89" y="32"/>
                  <a:pt x="91" y="31"/>
                  <a:pt x="90" y="32"/>
                </a:cubicBezTo>
                <a:cubicBezTo>
                  <a:pt x="84" y="32"/>
                  <a:pt x="77" y="33"/>
                  <a:pt x="71" y="34"/>
                </a:cubicBezTo>
                <a:cubicBezTo>
                  <a:pt x="71" y="33"/>
                  <a:pt x="72" y="33"/>
                  <a:pt x="72" y="32"/>
                </a:cubicBezTo>
                <a:cubicBezTo>
                  <a:pt x="68" y="32"/>
                  <a:pt x="64" y="33"/>
                  <a:pt x="61" y="33"/>
                </a:cubicBezTo>
                <a:cubicBezTo>
                  <a:pt x="62" y="32"/>
                  <a:pt x="64" y="33"/>
                  <a:pt x="64" y="32"/>
                </a:cubicBezTo>
                <a:cubicBezTo>
                  <a:pt x="63" y="32"/>
                  <a:pt x="62" y="31"/>
                  <a:pt x="61" y="31"/>
                </a:cubicBezTo>
                <a:cubicBezTo>
                  <a:pt x="63" y="30"/>
                  <a:pt x="67" y="31"/>
                  <a:pt x="67" y="29"/>
                </a:cubicBezTo>
                <a:cubicBezTo>
                  <a:pt x="64" y="30"/>
                  <a:pt x="61" y="29"/>
                  <a:pt x="58" y="30"/>
                </a:cubicBezTo>
                <a:cubicBezTo>
                  <a:pt x="59" y="30"/>
                  <a:pt x="59" y="31"/>
                  <a:pt x="59" y="31"/>
                </a:cubicBezTo>
                <a:cubicBezTo>
                  <a:pt x="58" y="32"/>
                  <a:pt x="57" y="33"/>
                  <a:pt x="55" y="32"/>
                </a:cubicBezTo>
                <a:cubicBezTo>
                  <a:pt x="56" y="34"/>
                  <a:pt x="58" y="32"/>
                  <a:pt x="59" y="33"/>
                </a:cubicBezTo>
                <a:close/>
                <a:moveTo>
                  <a:pt x="54" y="35"/>
                </a:moveTo>
                <a:cubicBezTo>
                  <a:pt x="54" y="35"/>
                  <a:pt x="56" y="34"/>
                  <a:pt x="57" y="34"/>
                </a:cubicBezTo>
                <a:cubicBezTo>
                  <a:pt x="57" y="36"/>
                  <a:pt x="55" y="35"/>
                  <a:pt x="54" y="35"/>
                </a:cubicBezTo>
                <a:close/>
                <a:moveTo>
                  <a:pt x="66" y="34"/>
                </a:moveTo>
                <a:cubicBezTo>
                  <a:pt x="67" y="35"/>
                  <a:pt x="59" y="35"/>
                  <a:pt x="58" y="35"/>
                </a:cubicBezTo>
                <a:cubicBezTo>
                  <a:pt x="61" y="34"/>
                  <a:pt x="64" y="34"/>
                  <a:pt x="66" y="34"/>
                </a:cubicBezTo>
                <a:close/>
                <a:moveTo>
                  <a:pt x="44" y="41"/>
                </a:moveTo>
                <a:cubicBezTo>
                  <a:pt x="51" y="43"/>
                  <a:pt x="58" y="40"/>
                  <a:pt x="65" y="40"/>
                </a:cubicBezTo>
                <a:cubicBezTo>
                  <a:pt x="71" y="39"/>
                  <a:pt x="75" y="41"/>
                  <a:pt x="80" y="38"/>
                </a:cubicBezTo>
                <a:cubicBezTo>
                  <a:pt x="68" y="38"/>
                  <a:pt x="57" y="40"/>
                  <a:pt x="44" y="41"/>
                </a:cubicBezTo>
                <a:cubicBezTo>
                  <a:pt x="43" y="41"/>
                  <a:pt x="44" y="42"/>
                  <a:pt x="44" y="41"/>
                </a:cubicBezTo>
                <a:close/>
                <a:moveTo>
                  <a:pt x="45" y="30"/>
                </a:moveTo>
                <a:cubicBezTo>
                  <a:pt x="42" y="30"/>
                  <a:pt x="41" y="29"/>
                  <a:pt x="37" y="29"/>
                </a:cubicBezTo>
                <a:cubicBezTo>
                  <a:pt x="38" y="30"/>
                  <a:pt x="38" y="30"/>
                  <a:pt x="37" y="31"/>
                </a:cubicBezTo>
                <a:cubicBezTo>
                  <a:pt x="39" y="31"/>
                  <a:pt x="43" y="31"/>
                  <a:pt x="45" y="30"/>
                </a:cubicBezTo>
                <a:close/>
                <a:moveTo>
                  <a:pt x="54" y="33"/>
                </a:moveTo>
                <a:cubicBezTo>
                  <a:pt x="52" y="32"/>
                  <a:pt x="50" y="33"/>
                  <a:pt x="50" y="32"/>
                </a:cubicBezTo>
                <a:cubicBezTo>
                  <a:pt x="50" y="31"/>
                  <a:pt x="52" y="32"/>
                  <a:pt x="53" y="32"/>
                </a:cubicBezTo>
                <a:cubicBezTo>
                  <a:pt x="54" y="31"/>
                  <a:pt x="53" y="31"/>
                  <a:pt x="52" y="30"/>
                </a:cubicBezTo>
                <a:cubicBezTo>
                  <a:pt x="52" y="31"/>
                  <a:pt x="52" y="31"/>
                  <a:pt x="52" y="31"/>
                </a:cubicBezTo>
                <a:cubicBezTo>
                  <a:pt x="51" y="31"/>
                  <a:pt x="50" y="31"/>
                  <a:pt x="49" y="31"/>
                </a:cubicBezTo>
                <a:cubicBezTo>
                  <a:pt x="49" y="32"/>
                  <a:pt x="49" y="32"/>
                  <a:pt x="49" y="33"/>
                </a:cubicBezTo>
                <a:cubicBezTo>
                  <a:pt x="48" y="33"/>
                  <a:pt x="48" y="31"/>
                  <a:pt x="47" y="33"/>
                </a:cubicBezTo>
                <a:cubicBezTo>
                  <a:pt x="49" y="33"/>
                  <a:pt x="53" y="34"/>
                  <a:pt x="54" y="33"/>
                </a:cubicBezTo>
                <a:close/>
                <a:moveTo>
                  <a:pt x="113" y="30"/>
                </a:moveTo>
                <a:cubicBezTo>
                  <a:pt x="111" y="30"/>
                  <a:pt x="109" y="30"/>
                  <a:pt x="108" y="30"/>
                </a:cubicBezTo>
                <a:cubicBezTo>
                  <a:pt x="107" y="31"/>
                  <a:pt x="113" y="31"/>
                  <a:pt x="113" y="30"/>
                </a:cubicBezTo>
                <a:close/>
                <a:moveTo>
                  <a:pt x="119" y="30"/>
                </a:moveTo>
                <a:cubicBezTo>
                  <a:pt x="117" y="30"/>
                  <a:pt x="115" y="30"/>
                  <a:pt x="114" y="30"/>
                </a:cubicBezTo>
                <a:cubicBezTo>
                  <a:pt x="115" y="30"/>
                  <a:pt x="119" y="30"/>
                  <a:pt x="119" y="30"/>
                </a:cubicBezTo>
                <a:close/>
                <a:moveTo>
                  <a:pt x="112" y="13"/>
                </a:moveTo>
                <a:cubicBezTo>
                  <a:pt x="110" y="14"/>
                  <a:pt x="107" y="12"/>
                  <a:pt x="106" y="14"/>
                </a:cubicBezTo>
                <a:cubicBezTo>
                  <a:pt x="109" y="14"/>
                  <a:pt x="111" y="14"/>
                  <a:pt x="112" y="13"/>
                </a:cubicBezTo>
                <a:close/>
                <a:moveTo>
                  <a:pt x="76" y="33"/>
                </a:moveTo>
                <a:cubicBezTo>
                  <a:pt x="78" y="32"/>
                  <a:pt x="81" y="32"/>
                  <a:pt x="83" y="31"/>
                </a:cubicBezTo>
                <a:cubicBezTo>
                  <a:pt x="80" y="32"/>
                  <a:pt x="77" y="31"/>
                  <a:pt x="76" y="33"/>
                </a:cubicBezTo>
                <a:close/>
                <a:moveTo>
                  <a:pt x="99" y="26"/>
                </a:moveTo>
                <a:cubicBezTo>
                  <a:pt x="100" y="26"/>
                  <a:pt x="102" y="26"/>
                  <a:pt x="103" y="26"/>
                </a:cubicBezTo>
                <a:cubicBezTo>
                  <a:pt x="101" y="26"/>
                  <a:pt x="97" y="26"/>
                  <a:pt x="99" y="26"/>
                </a:cubicBezTo>
                <a:close/>
                <a:moveTo>
                  <a:pt x="105" y="31"/>
                </a:moveTo>
                <a:cubicBezTo>
                  <a:pt x="103" y="31"/>
                  <a:pt x="100" y="30"/>
                  <a:pt x="100" y="32"/>
                </a:cubicBezTo>
                <a:cubicBezTo>
                  <a:pt x="101" y="31"/>
                  <a:pt x="103" y="31"/>
                  <a:pt x="105" y="31"/>
                </a:cubicBezTo>
                <a:close/>
                <a:moveTo>
                  <a:pt x="688" y="5"/>
                </a:moveTo>
                <a:cubicBezTo>
                  <a:pt x="690" y="5"/>
                  <a:pt x="694" y="5"/>
                  <a:pt x="695" y="4"/>
                </a:cubicBezTo>
                <a:cubicBezTo>
                  <a:pt x="693" y="5"/>
                  <a:pt x="690" y="4"/>
                  <a:pt x="688" y="5"/>
                </a:cubicBezTo>
                <a:close/>
                <a:moveTo>
                  <a:pt x="711" y="4"/>
                </a:moveTo>
                <a:cubicBezTo>
                  <a:pt x="709" y="3"/>
                  <a:pt x="705" y="4"/>
                  <a:pt x="703" y="5"/>
                </a:cubicBezTo>
                <a:cubicBezTo>
                  <a:pt x="706" y="6"/>
                  <a:pt x="709" y="3"/>
                  <a:pt x="711" y="4"/>
                </a:cubicBezTo>
                <a:close/>
                <a:moveTo>
                  <a:pt x="654" y="5"/>
                </a:moveTo>
                <a:cubicBezTo>
                  <a:pt x="651" y="5"/>
                  <a:pt x="646" y="5"/>
                  <a:pt x="644" y="5"/>
                </a:cubicBezTo>
                <a:cubicBezTo>
                  <a:pt x="645" y="6"/>
                  <a:pt x="652" y="6"/>
                  <a:pt x="654" y="5"/>
                </a:cubicBezTo>
                <a:close/>
                <a:moveTo>
                  <a:pt x="675" y="5"/>
                </a:moveTo>
                <a:cubicBezTo>
                  <a:pt x="672" y="5"/>
                  <a:pt x="668" y="4"/>
                  <a:pt x="665" y="5"/>
                </a:cubicBezTo>
                <a:cubicBezTo>
                  <a:pt x="668" y="5"/>
                  <a:pt x="673" y="6"/>
                  <a:pt x="675" y="5"/>
                </a:cubicBezTo>
                <a:close/>
                <a:moveTo>
                  <a:pt x="791" y="9"/>
                </a:moveTo>
                <a:cubicBezTo>
                  <a:pt x="788" y="9"/>
                  <a:pt x="782" y="8"/>
                  <a:pt x="779" y="9"/>
                </a:cubicBezTo>
                <a:cubicBezTo>
                  <a:pt x="784" y="9"/>
                  <a:pt x="788" y="10"/>
                  <a:pt x="791" y="9"/>
                </a:cubicBezTo>
                <a:close/>
                <a:moveTo>
                  <a:pt x="289" y="5"/>
                </a:moveTo>
                <a:cubicBezTo>
                  <a:pt x="288" y="6"/>
                  <a:pt x="286" y="5"/>
                  <a:pt x="285" y="6"/>
                </a:cubicBezTo>
                <a:cubicBezTo>
                  <a:pt x="286" y="6"/>
                  <a:pt x="289" y="6"/>
                  <a:pt x="289" y="5"/>
                </a:cubicBezTo>
                <a:close/>
                <a:moveTo>
                  <a:pt x="546" y="2"/>
                </a:moveTo>
                <a:cubicBezTo>
                  <a:pt x="546" y="2"/>
                  <a:pt x="542" y="1"/>
                  <a:pt x="542" y="2"/>
                </a:cubicBezTo>
                <a:cubicBezTo>
                  <a:pt x="543" y="2"/>
                  <a:pt x="545" y="3"/>
                  <a:pt x="546" y="2"/>
                </a:cubicBezTo>
                <a:close/>
                <a:moveTo>
                  <a:pt x="774" y="6"/>
                </a:moveTo>
                <a:cubicBezTo>
                  <a:pt x="768" y="6"/>
                  <a:pt x="762" y="6"/>
                  <a:pt x="755" y="6"/>
                </a:cubicBezTo>
                <a:cubicBezTo>
                  <a:pt x="762" y="7"/>
                  <a:pt x="772" y="7"/>
                  <a:pt x="774" y="6"/>
                </a:cubicBezTo>
                <a:close/>
                <a:moveTo>
                  <a:pt x="35" y="32"/>
                </a:moveTo>
                <a:cubicBezTo>
                  <a:pt x="35" y="31"/>
                  <a:pt x="36" y="32"/>
                  <a:pt x="36" y="31"/>
                </a:cubicBezTo>
                <a:cubicBezTo>
                  <a:pt x="33" y="32"/>
                  <a:pt x="29" y="31"/>
                  <a:pt x="27" y="33"/>
                </a:cubicBezTo>
                <a:cubicBezTo>
                  <a:pt x="31" y="33"/>
                  <a:pt x="37" y="33"/>
                  <a:pt x="41" y="32"/>
                </a:cubicBezTo>
                <a:cubicBezTo>
                  <a:pt x="39" y="31"/>
                  <a:pt x="37" y="33"/>
                  <a:pt x="35" y="32"/>
                </a:cubicBezTo>
                <a:close/>
                <a:moveTo>
                  <a:pt x="793" y="18"/>
                </a:moveTo>
                <a:cubicBezTo>
                  <a:pt x="787" y="18"/>
                  <a:pt x="783" y="17"/>
                  <a:pt x="778" y="18"/>
                </a:cubicBezTo>
                <a:cubicBezTo>
                  <a:pt x="783" y="19"/>
                  <a:pt x="788" y="19"/>
                  <a:pt x="793" y="18"/>
                </a:cubicBezTo>
                <a:close/>
                <a:moveTo>
                  <a:pt x="427" y="4"/>
                </a:moveTo>
                <a:cubicBezTo>
                  <a:pt x="426" y="4"/>
                  <a:pt x="426" y="4"/>
                  <a:pt x="425" y="4"/>
                </a:cubicBezTo>
                <a:cubicBezTo>
                  <a:pt x="420" y="4"/>
                  <a:pt x="425" y="5"/>
                  <a:pt x="427" y="4"/>
                </a:cubicBezTo>
                <a:close/>
                <a:moveTo>
                  <a:pt x="379" y="12"/>
                </a:moveTo>
                <a:cubicBezTo>
                  <a:pt x="398" y="11"/>
                  <a:pt x="419" y="12"/>
                  <a:pt x="436" y="11"/>
                </a:cubicBezTo>
                <a:cubicBezTo>
                  <a:pt x="417" y="11"/>
                  <a:pt x="400" y="11"/>
                  <a:pt x="382" y="12"/>
                </a:cubicBezTo>
                <a:cubicBezTo>
                  <a:pt x="381" y="12"/>
                  <a:pt x="379" y="11"/>
                  <a:pt x="379" y="12"/>
                </a:cubicBezTo>
                <a:close/>
                <a:moveTo>
                  <a:pt x="424" y="1"/>
                </a:moveTo>
                <a:cubicBezTo>
                  <a:pt x="426" y="1"/>
                  <a:pt x="419" y="0"/>
                  <a:pt x="419" y="1"/>
                </a:cubicBezTo>
                <a:cubicBezTo>
                  <a:pt x="421" y="1"/>
                  <a:pt x="422" y="2"/>
                  <a:pt x="424" y="1"/>
                </a:cubicBezTo>
                <a:close/>
                <a:moveTo>
                  <a:pt x="345" y="9"/>
                </a:moveTo>
                <a:cubicBezTo>
                  <a:pt x="345" y="10"/>
                  <a:pt x="343" y="9"/>
                  <a:pt x="343" y="10"/>
                </a:cubicBezTo>
                <a:cubicBezTo>
                  <a:pt x="357" y="9"/>
                  <a:pt x="373" y="9"/>
                  <a:pt x="386" y="8"/>
                </a:cubicBezTo>
                <a:cubicBezTo>
                  <a:pt x="378" y="8"/>
                  <a:pt x="367" y="9"/>
                  <a:pt x="359" y="9"/>
                </a:cubicBezTo>
                <a:cubicBezTo>
                  <a:pt x="357" y="7"/>
                  <a:pt x="353" y="8"/>
                  <a:pt x="350" y="8"/>
                </a:cubicBezTo>
                <a:cubicBezTo>
                  <a:pt x="350" y="9"/>
                  <a:pt x="352" y="9"/>
                  <a:pt x="351" y="9"/>
                </a:cubicBezTo>
                <a:cubicBezTo>
                  <a:pt x="350" y="8"/>
                  <a:pt x="349" y="8"/>
                  <a:pt x="349" y="9"/>
                </a:cubicBezTo>
                <a:cubicBezTo>
                  <a:pt x="347" y="8"/>
                  <a:pt x="342" y="9"/>
                  <a:pt x="340" y="9"/>
                </a:cubicBezTo>
                <a:cubicBezTo>
                  <a:pt x="338" y="9"/>
                  <a:pt x="345" y="9"/>
                  <a:pt x="345" y="9"/>
                </a:cubicBezTo>
                <a:close/>
                <a:moveTo>
                  <a:pt x="484" y="1"/>
                </a:moveTo>
                <a:cubicBezTo>
                  <a:pt x="482" y="1"/>
                  <a:pt x="479" y="0"/>
                  <a:pt x="478" y="1"/>
                </a:cubicBezTo>
                <a:cubicBezTo>
                  <a:pt x="479" y="1"/>
                  <a:pt x="483" y="2"/>
                  <a:pt x="484" y="1"/>
                </a:cubicBezTo>
                <a:close/>
                <a:moveTo>
                  <a:pt x="506" y="1"/>
                </a:moveTo>
                <a:cubicBezTo>
                  <a:pt x="503" y="1"/>
                  <a:pt x="500" y="0"/>
                  <a:pt x="498" y="1"/>
                </a:cubicBezTo>
                <a:cubicBezTo>
                  <a:pt x="501" y="1"/>
                  <a:pt x="503" y="2"/>
                  <a:pt x="506" y="1"/>
                </a:cubicBezTo>
                <a:close/>
                <a:moveTo>
                  <a:pt x="462" y="5"/>
                </a:moveTo>
                <a:cubicBezTo>
                  <a:pt x="463" y="4"/>
                  <a:pt x="461" y="4"/>
                  <a:pt x="462" y="4"/>
                </a:cubicBezTo>
                <a:cubicBezTo>
                  <a:pt x="452" y="3"/>
                  <a:pt x="443" y="4"/>
                  <a:pt x="436" y="5"/>
                </a:cubicBezTo>
                <a:cubicBezTo>
                  <a:pt x="446" y="4"/>
                  <a:pt x="455" y="5"/>
                  <a:pt x="462" y="5"/>
                </a:cubicBezTo>
                <a:close/>
                <a:moveTo>
                  <a:pt x="435" y="4"/>
                </a:moveTo>
                <a:cubicBezTo>
                  <a:pt x="433" y="4"/>
                  <a:pt x="429" y="4"/>
                  <a:pt x="429" y="5"/>
                </a:cubicBezTo>
                <a:cubicBezTo>
                  <a:pt x="432" y="4"/>
                  <a:pt x="433" y="5"/>
                  <a:pt x="435" y="4"/>
                </a:cubicBezTo>
                <a:close/>
                <a:moveTo>
                  <a:pt x="776" y="50"/>
                </a:moveTo>
                <a:cubicBezTo>
                  <a:pt x="781" y="50"/>
                  <a:pt x="783" y="50"/>
                  <a:pt x="787" y="50"/>
                </a:cubicBezTo>
                <a:cubicBezTo>
                  <a:pt x="786" y="49"/>
                  <a:pt x="789" y="50"/>
                  <a:pt x="789" y="50"/>
                </a:cubicBezTo>
                <a:cubicBezTo>
                  <a:pt x="791" y="50"/>
                  <a:pt x="791" y="50"/>
                  <a:pt x="792" y="49"/>
                </a:cubicBezTo>
                <a:cubicBezTo>
                  <a:pt x="794" y="49"/>
                  <a:pt x="800" y="50"/>
                  <a:pt x="800" y="48"/>
                </a:cubicBezTo>
                <a:cubicBezTo>
                  <a:pt x="792" y="48"/>
                  <a:pt x="781" y="47"/>
                  <a:pt x="776" y="50"/>
                </a:cubicBezTo>
                <a:close/>
                <a:moveTo>
                  <a:pt x="646" y="39"/>
                </a:moveTo>
                <a:cubicBezTo>
                  <a:pt x="649" y="39"/>
                  <a:pt x="652" y="39"/>
                  <a:pt x="655" y="38"/>
                </a:cubicBezTo>
                <a:cubicBezTo>
                  <a:pt x="652" y="38"/>
                  <a:pt x="648" y="37"/>
                  <a:pt x="646" y="39"/>
                </a:cubicBezTo>
                <a:close/>
                <a:moveTo>
                  <a:pt x="655" y="34"/>
                </a:moveTo>
                <a:cubicBezTo>
                  <a:pt x="653" y="34"/>
                  <a:pt x="650" y="33"/>
                  <a:pt x="648" y="34"/>
                </a:cubicBezTo>
                <a:cubicBezTo>
                  <a:pt x="650" y="34"/>
                  <a:pt x="653" y="34"/>
                  <a:pt x="655" y="34"/>
                </a:cubicBezTo>
                <a:close/>
                <a:moveTo>
                  <a:pt x="640" y="37"/>
                </a:moveTo>
                <a:cubicBezTo>
                  <a:pt x="648" y="36"/>
                  <a:pt x="653" y="38"/>
                  <a:pt x="661" y="36"/>
                </a:cubicBezTo>
                <a:cubicBezTo>
                  <a:pt x="653" y="36"/>
                  <a:pt x="648" y="36"/>
                  <a:pt x="640" y="37"/>
                </a:cubicBezTo>
                <a:close/>
                <a:moveTo>
                  <a:pt x="639" y="35"/>
                </a:moveTo>
                <a:cubicBezTo>
                  <a:pt x="644" y="35"/>
                  <a:pt x="649" y="36"/>
                  <a:pt x="654" y="35"/>
                </a:cubicBezTo>
                <a:cubicBezTo>
                  <a:pt x="650" y="35"/>
                  <a:pt x="644" y="35"/>
                  <a:pt x="639" y="35"/>
                </a:cubicBezTo>
                <a:close/>
                <a:moveTo>
                  <a:pt x="705" y="35"/>
                </a:moveTo>
                <a:cubicBezTo>
                  <a:pt x="693" y="35"/>
                  <a:pt x="684" y="34"/>
                  <a:pt x="673" y="36"/>
                </a:cubicBezTo>
                <a:cubicBezTo>
                  <a:pt x="679" y="36"/>
                  <a:pt x="684" y="37"/>
                  <a:pt x="690" y="36"/>
                </a:cubicBezTo>
                <a:cubicBezTo>
                  <a:pt x="694" y="36"/>
                  <a:pt x="697" y="37"/>
                  <a:pt x="700" y="36"/>
                </a:cubicBezTo>
                <a:cubicBezTo>
                  <a:pt x="702" y="36"/>
                  <a:pt x="705" y="36"/>
                  <a:pt x="705" y="35"/>
                </a:cubicBezTo>
                <a:close/>
                <a:moveTo>
                  <a:pt x="699" y="45"/>
                </a:moveTo>
                <a:cubicBezTo>
                  <a:pt x="704" y="44"/>
                  <a:pt x="697" y="44"/>
                  <a:pt x="696" y="45"/>
                </a:cubicBezTo>
                <a:cubicBezTo>
                  <a:pt x="697" y="45"/>
                  <a:pt x="697" y="45"/>
                  <a:pt x="697" y="45"/>
                </a:cubicBezTo>
                <a:cubicBezTo>
                  <a:pt x="698" y="45"/>
                  <a:pt x="698" y="45"/>
                  <a:pt x="699" y="45"/>
                </a:cubicBezTo>
                <a:close/>
                <a:moveTo>
                  <a:pt x="682" y="42"/>
                </a:moveTo>
                <a:cubicBezTo>
                  <a:pt x="687" y="42"/>
                  <a:pt x="695" y="43"/>
                  <a:pt x="699" y="41"/>
                </a:cubicBezTo>
                <a:cubicBezTo>
                  <a:pt x="693" y="41"/>
                  <a:pt x="687" y="41"/>
                  <a:pt x="682" y="42"/>
                </a:cubicBezTo>
                <a:close/>
                <a:moveTo>
                  <a:pt x="683" y="45"/>
                </a:moveTo>
                <a:cubicBezTo>
                  <a:pt x="682" y="45"/>
                  <a:pt x="682" y="45"/>
                  <a:pt x="683" y="45"/>
                </a:cubicBezTo>
                <a:cubicBezTo>
                  <a:pt x="687" y="45"/>
                  <a:pt x="691" y="46"/>
                  <a:pt x="694" y="45"/>
                </a:cubicBezTo>
                <a:cubicBezTo>
                  <a:pt x="694" y="45"/>
                  <a:pt x="694" y="45"/>
                  <a:pt x="693" y="45"/>
                </a:cubicBezTo>
                <a:cubicBezTo>
                  <a:pt x="690" y="45"/>
                  <a:pt x="686" y="45"/>
                  <a:pt x="683" y="45"/>
                </a:cubicBezTo>
                <a:close/>
                <a:moveTo>
                  <a:pt x="692" y="30"/>
                </a:moveTo>
                <a:cubicBezTo>
                  <a:pt x="695" y="31"/>
                  <a:pt x="698" y="29"/>
                  <a:pt x="701" y="29"/>
                </a:cubicBezTo>
                <a:cubicBezTo>
                  <a:pt x="700" y="29"/>
                  <a:pt x="701" y="29"/>
                  <a:pt x="701" y="28"/>
                </a:cubicBezTo>
                <a:cubicBezTo>
                  <a:pt x="699" y="28"/>
                  <a:pt x="698" y="27"/>
                  <a:pt x="697" y="28"/>
                </a:cubicBezTo>
                <a:cubicBezTo>
                  <a:pt x="697" y="29"/>
                  <a:pt x="699" y="28"/>
                  <a:pt x="700" y="29"/>
                </a:cubicBezTo>
                <a:cubicBezTo>
                  <a:pt x="697" y="29"/>
                  <a:pt x="691" y="29"/>
                  <a:pt x="692" y="30"/>
                </a:cubicBezTo>
                <a:close/>
                <a:moveTo>
                  <a:pt x="686" y="28"/>
                </a:moveTo>
                <a:cubicBezTo>
                  <a:pt x="686" y="28"/>
                  <a:pt x="686" y="28"/>
                  <a:pt x="685" y="28"/>
                </a:cubicBezTo>
                <a:cubicBezTo>
                  <a:pt x="680" y="28"/>
                  <a:pt x="686" y="29"/>
                  <a:pt x="687" y="28"/>
                </a:cubicBezTo>
                <a:cubicBezTo>
                  <a:pt x="687" y="29"/>
                  <a:pt x="686" y="28"/>
                  <a:pt x="686" y="28"/>
                </a:cubicBezTo>
                <a:close/>
                <a:moveTo>
                  <a:pt x="674" y="34"/>
                </a:moveTo>
                <a:cubicBezTo>
                  <a:pt x="673" y="35"/>
                  <a:pt x="670" y="34"/>
                  <a:pt x="670" y="35"/>
                </a:cubicBezTo>
                <a:cubicBezTo>
                  <a:pt x="671" y="36"/>
                  <a:pt x="674" y="35"/>
                  <a:pt x="674" y="34"/>
                </a:cubicBezTo>
                <a:close/>
                <a:moveTo>
                  <a:pt x="693" y="32"/>
                </a:moveTo>
                <a:cubicBezTo>
                  <a:pt x="700" y="32"/>
                  <a:pt x="708" y="32"/>
                  <a:pt x="714" y="32"/>
                </a:cubicBezTo>
                <a:cubicBezTo>
                  <a:pt x="708" y="31"/>
                  <a:pt x="699" y="31"/>
                  <a:pt x="693" y="32"/>
                </a:cubicBezTo>
                <a:close/>
                <a:moveTo>
                  <a:pt x="669" y="32"/>
                </a:moveTo>
                <a:cubicBezTo>
                  <a:pt x="669" y="32"/>
                  <a:pt x="666" y="32"/>
                  <a:pt x="664" y="33"/>
                </a:cubicBezTo>
                <a:cubicBezTo>
                  <a:pt x="666" y="32"/>
                  <a:pt x="667" y="33"/>
                  <a:pt x="669" y="33"/>
                </a:cubicBezTo>
                <a:cubicBezTo>
                  <a:pt x="667" y="33"/>
                  <a:pt x="672" y="32"/>
                  <a:pt x="669" y="32"/>
                </a:cubicBezTo>
                <a:close/>
                <a:moveTo>
                  <a:pt x="680" y="29"/>
                </a:moveTo>
                <a:cubicBezTo>
                  <a:pt x="678" y="27"/>
                  <a:pt x="671" y="29"/>
                  <a:pt x="664" y="29"/>
                </a:cubicBezTo>
                <a:cubicBezTo>
                  <a:pt x="669" y="30"/>
                  <a:pt x="675" y="29"/>
                  <a:pt x="680" y="29"/>
                </a:cubicBezTo>
                <a:close/>
                <a:moveTo>
                  <a:pt x="663" y="34"/>
                </a:moveTo>
                <a:cubicBezTo>
                  <a:pt x="673" y="34"/>
                  <a:pt x="673" y="34"/>
                  <a:pt x="673" y="34"/>
                </a:cubicBezTo>
                <a:cubicBezTo>
                  <a:pt x="675" y="34"/>
                  <a:pt x="674" y="33"/>
                  <a:pt x="672" y="33"/>
                </a:cubicBezTo>
                <a:cubicBezTo>
                  <a:pt x="669" y="33"/>
                  <a:pt x="662" y="34"/>
                  <a:pt x="661" y="34"/>
                </a:cubicBezTo>
                <a:cubicBezTo>
                  <a:pt x="661" y="34"/>
                  <a:pt x="662" y="34"/>
                  <a:pt x="663" y="34"/>
                </a:cubicBezTo>
                <a:close/>
                <a:moveTo>
                  <a:pt x="248" y="59"/>
                </a:moveTo>
                <a:cubicBezTo>
                  <a:pt x="249" y="59"/>
                  <a:pt x="251" y="58"/>
                  <a:pt x="251" y="59"/>
                </a:cubicBezTo>
                <a:cubicBezTo>
                  <a:pt x="254" y="57"/>
                  <a:pt x="259" y="60"/>
                  <a:pt x="262" y="57"/>
                </a:cubicBezTo>
                <a:cubicBezTo>
                  <a:pt x="258" y="58"/>
                  <a:pt x="250" y="56"/>
                  <a:pt x="248" y="59"/>
                </a:cubicBezTo>
                <a:close/>
                <a:moveTo>
                  <a:pt x="372" y="47"/>
                </a:moveTo>
                <a:cubicBezTo>
                  <a:pt x="374" y="47"/>
                  <a:pt x="379" y="47"/>
                  <a:pt x="376" y="46"/>
                </a:cubicBezTo>
                <a:cubicBezTo>
                  <a:pt x="377" y="46"/>
                  <a:pt x="378" y="46"/>
                  <a:pt x="379" y="45"/>
                </a:cubicBezTo>
                <a:cubicBezTo>
                  <a:pt x="374" y="45"/>
                  <a:pt x="368" y="44"/>
                  <a:pt x="365" y="47"/>
                </a:cubicBezTo>
                <a:cubicBezTo>
                  <a:pt x="366" y="48"/>
                  <a:pt x="369" y="47"/>
                  <a:pt x="372" y="47"/>
                </a:cubicBezTo>
                <a:close/>
                <a:moveTo>
                  <a:pt x="734" y="17"/>
                </a:moveTo>
                <a:cubicBezTo>
                  <a:pt x="732" y="17"/>
                  <a:pt x="738" y="17"/>
                  <a:pt x="738" y="16"/>
                </a:cubicBezTo>
                <a:cubicBezTo>
                  <a:pt x="736" y="17"/>
                  <a:pt x="736" y="16"/>
                  <a:pt x="734" y="17"/>
                </a:cubicBezTo>
                <a:close/>
                <a:moveTo>
                  <a:pt x="414" y="40"/>
                </a:moveTo>
                <a:cubicBezTo>
                  <a:pt x="418" y="40"/>
                  <a:pt x="425" y="40"/>
                  <a:pt x="429" y="40"/>
                </a:cubicBezTo>
                <a:cubicBezTo>
                  <a:pt x="426" y="39"/>
                  <a:pt x="418" y="40"/>
                  <a:pt x="414" y="40"/>
                </a:cubicBezTo>
                <a:close/>
                <a:moveTo>
                  <a:pt x="732" y="53"/>
                </a:moveTo>
                <a:cubicBezTo>
                  <a:pt x="732" y="53"/>
                  <a:pt x="733" y="53"/>
                  <a:pt x="733" y="53"/>
                </a:cubicBezTo>
                <a:cubicBezTo>
                  <a:pt x="729" y="52"/>
                  <a:pt x="726" y="53"/>
                  <a:pt x="723" y="52"/>
                </a:cubicBezTo>
                <a:cubicBezTo>
                  <a:pt x="726" y="52"/>
                  <a:pt x="729" y="52"/>
                  <a:pt x="731" y="51"/>
                </a:cubicBezTo>
                <a:cubicBezTo>
                  <a:pt x="728" y="51"/>
                  <a:pt x="725" y="52"/>
                  <a:pt x="722" y="51"/>
                </a:cubicBezTo>
                <a:cubicBezTo>
                  <a:pt x="727" y="51"/>
                  <a:pt x="735" y="51"/>
                  <a:pt x="740" y="50"/>
                </a:cubicBezTo>
                <a:cubicBezTo>
                  <a:pt x="739" y="50"/>
                  <a:pt x="739" y="50"/>
                  <a:pt x="739" y="49"/>
                </a:cubicBezTo>
                <a:cubicBezTo>
                  <a:pt x="741" y="49"/>
                  <a:pt x="742" y="49"/>
                  <a:pt x="744" y="49"/>
                </a:cubicBezTo>
                <a:cubicBezTo>
                  <a:pt x="747" y="50"/>
                  <a:pt x="746" y="48"/>
                  <a:pt x="748" y="48"/>
                </a:cubicBezTo>
                <a:cubicBezTo>
                  <a:pt x="747" y="48"/>
                  <a:pt x="747" y="48"/>
                  <a:pt x="746" y="48"/>
                </a:cubicBezTo>
                <a:cubicBezTo>
                  <a:pt x="733" y="48"/>
                  <a:pt x="717" y="49"/>
                  <a:pt x="708" y="48"/>
                </a:cubicBezTo>
                <a:cubicBezTo>
                  <a:pt x="714" y="47"/>
                  <a:pt x="724" y="49"/>
                  <a:pt x="730" y="47"/>
                </a:cubicBezTo>
                <a:cubicBezTo>
                  <a:pt x="727" y="47"/>
                  <a:pt x="724" y="47"/>
                  <a:pt x="723" y="46"/>
                </a:cubicBezTo>
                <a:cubicBezTo>
                  <a:pt x="723" y="45"/>
                  <a:pt x="727" y="47"/>
                  <a:pt x="728" y="45"/>
                </a:cubicBezTo>
                <a:cubicBezTo>
                  <a:pt x="720" y="46"/>
                  <a:pt x="710" y="44"/>
                  <a:pt x="704" y="47"/>
                </a:cubicBezTo>
                <a:cubicBezTo>
                  <a:pt x="704" y="47"/>
                  <a:pt x="705" y="46"/>
                  <a:pt x="705" y="47"/>
                </a:cubicBezTo>
                <a:cubicBezTo>
                  <a:pt x="699" y="48"/>
                  <a:pt x="695" y="47"/>
                  <a:pt x="690" y="48"/>
                </a:cubicBezTo>
                <a:cubicBezTo>
                  <a:pt x="690" y="48"/>
                  <a:pt x="691" y="48"/>
                  <a:pt x="690" y="48"/>
                </a:cubicBezTo>
                <a:cubicBezTo>
                  <a:pt x="690" y="49"/>
                  <a:pt x="687" y="48"/>
                  <a:pt x="686" y="48"/>
                </a:cubicBezTo>
                <a:cubicBezTo>
                  <a:pt x="686" y="48"/>
                  <a:pt x="686" y="48"/>
                  <a:pt x="686" y="48"/>
                </a:cubicBezTo>
                <a:cubicBezTo>
                  <a:pt x="683" y="49"/>
                  <a:pt x="675" y="48"/>
                  <a:pt x="672" y="49"/>
                </a:cubicBezTo>
                <a:cubicBezTo>
                  <a:pt x="673" y="51"/>
                  <a:pt x="675" y="48"/>
                  <a:pt x="677" y="50"/>
                </a:cubicBezTo>
                <a:cubicBezTo>
                  <a:pt x="678" y="49"/>
                  <a:pt x="679" y="49"/>
                  <a:pt x="680" y="49"/>
                </a:cubicBezTo>
                <a:cubicBezTo>
                  <a:pt x="688" y="50"/>
                  <a:pt x="695" y="48"/>
                  <a:pt x="701" y="49"/>
                </a:cubicBezTo>
                <a:cubicBezTo>
                  <a:pt x="697" y="50"/>
                  <a:pt x="692" y="49"/>
                  <a:pt x="688" y="50"/>
                </a:cubicBezTo>
                <a:cubicBezTo>
                  <a:pt x="691" y="51"/>
                  <a:pt x="693" y="52"/>
                  <a:pt x="697" y="51"/>
                </a:cubicBezTo>
                <a:cubicBezTo>
                  <a:pt x="697" y="51"/>
                  <a:pt x="697" y="51"/>
                  <a:pt x="697" y="51"/>
                </a:cubicBezTo>
                <a:cubicBezTo>
                  <a:pt x="700" y="51"/>
                  <a:pt x="703" y="50"/>
                  <a:pt x="705" y="52"/>
                </a:cubicBezTo>
                <a:cubicBezTo>
                  <a:pt x="690" y="52"/>
                  <a:pt x="678" y="54"/>
                  <a:pt x="665" y="53"/>
                </a:cubicBezTo>
                <a:cubicBezTo>
                  <a:pt x="664" y="53"/>
                  <a:pt x="665" y="54"/>
                  <a:pt x="664" y="54"/>
                </a:cubicBezTo>
                <a:cubicBezTo>
                  <a:pt x="661" y="53"/>
                  <a:pt x="656" y="53"/>
                  <a:pt x="653" y="53"/>
                </a:cubicBezTo>
                <a:cubicBezTo>
                  <a:pt x="647" y="53"/>
                  <a:pt x="639" y="55"/>
                  <a:pt x="635" y="53"/>
                </a:cubicBezTo>
                <a:cubicBezTo>
                  <a:pt x="640" y="53"/>
                  <a:pt x="645" y="53"/>
                  <a:pt x="650" y="53"/>
                </a:cubicBezTo>
                <a:cubicBezTo>
                  <a:pt x="651" y="53"/>
                  <a:pt x="650" y="52"/>
                  <a:pt x="651" y="52"/>
                </a:cubicBezTo>
                <a:cubicBezTo>
                  <a:pt x="659" y="51"/>
                  <a:pt x="666" y="52"/>
                  <a:pt x="672" y="51"/>
                </a:cubicBezTo>
                <a:cubicBezTo>
                  <a:pt x="670" y="51"/>
                  <a:pt x="671" y="50"/>
                  <a:pt x="672" y="49"/>
                </a:cubicBezTo>
                <a:cubicBezTo>
                  <a:pt x="662" y="49"/>
                  <a:pt x="655" y="50"/>
                  <a:pt x="645" y="49"/>
                </a:cubicBezTo>
                <a:cubicBezTo>
                  <a:pt x="658" y="48"/>
                  <a:pt x="675" y="48"/>
                  <a:pt x="688" y="47"/>
                </a:cubicBezTo>
                <a:cubicBezTo>
                  <a:pt x="689" y="47"/>
                  <a:pt x="694" y="46"/>
                  <a:pt x="691" y="46"/>
                </a:cubicBezTo>
                <a:cubicBezTo>
                  <a:pt x="673" y="46"/>
                  <a:pt x="653" y="47"/>
                  <a:pt x="636" y="47"/>
                </a:cubicBezTo>
                <a:cubicBezTo>
                  <a:pt x="649" y="46"/>
                  <a:pt x="661" y="46"/>
                  <a:pt x="674" y="46"/>
                </a:cubicBezTo>
                <a:cubicBezTo>
                  <a:pt x="675" y="46"/>
                  <a:pt x="676" y="46"/>
                  <a:pt x="675" y="45"/>
                </a:cubicBezTo>
                <a:cubicBezTo>
                  <a:pt x="669" y="45"/>
                  <a:pt x="669" y="45"/>
                  <a:pt x="669" y="45"/>
                </a:cubicBezTo>
                <a:cubicBezTo>
                  <a:pt x="667" y="44"/>
                  <a:pt x="664" y="45"/>
                  <a:pt x="662" y="45"/>
                </a:cubicBezTo>
                <a:cubicBezTo>
                  <a:pt x="662" y="45"/>
                  <a:pt x="661" y="44"/>
                  <a:pt x="660" y="45"/>
                </a:cubicBezTo>
                <a:cubicBezTo>
                  <a:pt x="661" y="45"/>
                  <a:pt x="661" y="45"/>
                  <a:pt x="660" y="45"/>
                </a:cubicBezTo>
                <a:cubicBezTo>
                  <a:pt x="660" y="45"/>
                  <a:pt x="660" y="44"/>
                  <a:pt x="660" y="44"/>
                </a:cubicBezTo>
                <a:cubicBezTo>
                  <a:pt x="658" y="44"/>
                  <a:pt x="654" y="44"/>
                  <a:pt x="652" y="43"/>
                </a:cubicBezTo>
                <a:cubicBezTo>
                  <a:pt x="653" y="43"/>
                  <a:pt x="655" y="43"/>
                  <a:pt x="655" y="42"/>
                </a:cubicBezTo>
                <a:cubicBezTo>
                  <a:pt x="654" y="43"/>
                  <a:pt x="654" y="42"/>
                  <a:pt x="653" y="41"/>
                </a:cubicBezTo>
                <a:cubicBezTo>
                  <a:pt x="648" y="42"/>
                  <a:pt x="643" y="41"/>
                  <a:pt x="640" y="43"/>
                </a:cubicBezTo>
                <a:cubicBezTo>
                  <a:pt x="642" y="44"/>
                  <a:pt x="645" y="44"/>
                  <a:pt x="647" y="45"/>
                </a:cubicBezTo>
                <a:cubicBezTo>
                  <a:pt x="637" y="46"/>
                  <a:pt x="625" y="46"/>
                  <a:pt x="616" y="46"/>
                </a:cubicBezTo>
                <a:cubicBezTo>
                  <a:pt x="623" y="44"/>
                  <a:pt x="632" y="45"/>
                  <a:pt x="638" y="44"/>
                </a:cubicBezTo>
                <a:cubicBezTo>
                  <a:pt x="623" y="44"/>
                  <a:pt x="605" y="44"/>
                  <a:pt x="592" y="43"/>
                </a:cubicBezTo>
                <a:cubicBezTo>
                  <a:pt x="593" y="43"/>
                  <a:pt x="593" y="44"/>
                  <a:pt x="592" y="44"/>
                </a:cubicBezTo>
                <a:cubicBezTo>
                  <a:pt x="591" y="44"/>
                  <a:pt x="593" y="42"/>
                  <a:pt x="591" y="42"/>
                </a:cubicBezTo>
                <a:cubicBezTo>
                  <a:pt x="590" y="44"/>
                  <a:pt x="586" y="44"/>
                  <a:pt x="585" y="43"/>
                </a:cubicBezTo>
                <a:cubicBezTo>
                  <a:pt x="587" y="43"/>
                  <a:pt x="589" y="43"/>
                  <a:pt x="589" y="42"/>
                </a:cubicBezTo>
                <a:cubicBezTo>
                  <a:pt x="608" y="42"/>
                  <a:pt x="633" y="41"/>
                  <a:pt x="650" y="41"/>
                </a:cubicBezTo>
                <a:cubicBezTo>
                  <a:pt x="649" y="39"/>
                  <a:pt x="644" y="40"/>
                  <a:pt x="642" y="40"/>
                </a:cubicBezTo>
                <a:cubicBezTo>
                  <a:pt x="642" y="39"/>
                  <a:pt x="644" y="40"/>
                  <a:pt x="643" y="39"/>
                </a:cubicBezTo>
                <a:cubicBezTo>
                  <a:pt x="627" y="40"/>
                  <a:pt x="611" y="40"/>
                  <a:pt x="592" y="40"/>
                </a:cubicBezTo>
                <a:cubicBezTo>
                  <a:pt x="592" y="39"/>
                  <a:pt x="594" y="39"/>
                  <a:pt x="592" y="39"/>
                </a:cubicBezTo>
                <a:cubicBezTo>
                  <a:pt x="583" y="39"/>
                  <a:pt x="575" y="40"/>
                  <a:pt x="565" y="39"/>
                </a:cubicBezTo>
                <a:cubicBezTo>
                  <a:pt x="576" y="38"/>
                  <a:pt x="588" y="38"/>
                  <a:pt x="599" y="38"/>
                </a:cubicBezTo>
                <a:cubicBezTo>
                  <a:pt x="602" y="38"/>
                  <a:pt x="605" y="39"/>
                  <a:pt x="607" y="37"/>
                </a:cubicBezTo>
                <a:cubicBezTo>
                  <a:pt x="604" y="36"/>
                  <a:pt x="603" y="37"/>
                  <a:pt x="602" y="36"/>
                </a:cubicBezTo>
                <a:cubicBezTo>
                  <a:pt x="602" y="36"/>
                  <a:pt x="603" y="37"/>
                  <a:pt x="603" y="35"/>
                </a:cubicBezTo>
                <a:cubicBezTo>
                  <a:pt x="595" y="35"/>
                  <a:pt x="586" y="36"/>
                  <a:pt x="579" y="35"/>
                </a:cubicBezTo>
                <a:cubicBezTo>
                  <a:pt x="582" y="34"/>
                  <a:pt x="591" y="36"/>
                  <a:pt x="593" y="34"/>
                </a:cubicBezTo>
                <a:cubicBezTo>
                  <a:pt x="594" y="33"/>
                  <a:pt x="596" y="35"/>
                  <a:pt x="597" y="34"/>
                </a:cubicBezTo>
                <a:cubicBezTo>
                  <a:pt x="595" y="34"/>
                  <a:pt x="599" y="34"/>
                  <a:pt x="598" y="33"/>
                </a:cubicBezTo>
                <a:cubicBezTo>
                  <a:pt x="596" y="33"/>
                  <a:pt x="595" y="34"/>
                  <a:pt x="594" y="33"/>
                </a:cubicBezTo>
                <a:cubicBezTo>
                  <a:pt x="596" y="33"/>
                  <a:pt x="598" y="32"/>
                  <a:pt x="601" y="33"/>
                </a:cubicBezTo>
                <a:cubicBezTo>
                  <a:pt x="601" y="33"/>
                  <a:pt x="600" y="33"/>
                  <a:pt x="599" y="34"/>
                </a:cubicBezTo>
                <a:cubicBezTo>
                  <a:pt x="600" y="34"/>
                  <a:pt x="601" y="33"/>
                  <a:pt x="601" y="34"/>
                </a:cubicBezTo>
                <a:cubicBezTo>
                  <a:pt x="600" y="34"/>
                  <a:pt x="597" y="34"/>
                  <a:pt x="598" y="34"/>
                </a:cubicBezTo>
                <a:cubicBezTo>
                  <a:pt x="604" y="34"/>
                  <a:pt x="607" y="34"/>
                  <a:pt x="611" y="34"/>
                </a:cubicBezTo>
                <a:cubicBezTo>
                  <a:pt x="627" y="34"/>
                  <a:pt x="642" y="32"/>
                  <a:pt x="657" y="32"/>
                </a:cubicBezTo>
                <a:cubicBezTo>
                  <a:pt x="656" y="31"/>
                  <a:pt x="651" y="32"/>
                  <a:pt x="650" y="31"/>
                </a:cubicBezTo>
                <a:cubicBezTo>
                  <a:pt x="650" y="31"/>
                  <a:pt x="652" y="30"/>
                  <a:pt x="650" y="30"/>
                </a:cubicBezTo>
                <a:cubicBezTo>
                  <a:pt x="649" y="30"/>
                  <a:pt x="649" y="30"/>
                  <a:pt x="649" y="30"/>
                </a:cubicBezTo>
                <a:cubicBezTo>
                  <a:pt x="648" y="31"/>
                  <a:pt x="651" y="31"/>
                  <a:pt x="650" y="31"/>
                </a:cubicBezTo>
                <a:cubicBezTo>
                  <a:pt x="647" y="30"/>
                  <a:pt x="645" y="31"/>
                  <a:pt x="643" y="29"/>
                </a:cubicBezTo>
                <a:cubicBezTo>
                  <a:pt x="645" y="28"/>
                  <a:pt x="648" y="29"/>
                  <a:pt x="650" y="29"/>
                </a:cubicBezTo>
                <a:cubicBezTo>
                  <a:pt x="649" y="29"/>
                  <a:pt x="648" y="29"/>
                  <a:pt x="648" y="30"/>
                </a:cubicBezTo>
                <a:cubicBezTo>
                  <a:pt x="649" y="29"/>
                  <a:pt x="653" y="30"/>
                  <a:pt x="652" y="29"/>
                </a:cubicBezTo>
                <a:cubicBezTo>
                  <a:pt x="654" y="30"/>
                  <a:pt x="655" y="28"/>
                  <a:pt x="658" y="29"/>
                </a:cubicBezTo>
                <a:cubicBezTo>
                  <a:pt x="658" y="30"/>
                  <a:pt x="657" y="28"/>
                  <a:pt x="657" y="29"/>
                </a:cubicBezTo>
                <a:cubicBezTo>
                  <a:pt x="664" y="27"/>
                  <a:pt x="673" y="28"/>
                  <a:pt x="682" y="28"/>
                </a:cubicBezTo>
                <a:cubicBezTo>
                  <a:pt x="682" y="29"/>
                  <a:pt x="682" y="29"/>
                  <a:pt x="682" y="29"/>
                </a:cubicBezTo>
                <a:cubicBezTo>
                  <a:pt x="683" y="28"/>
                  <a:pt x="682" y="29"/>
                  <a:pt x="682" y="28"/>
                </a:cubicBezTo>
                <a:cubicBezTo>
                  <a:pt x="686" y="28"/>
                  <a:pt x="691" y="27"/>
                  <a:pt x="693" y="28"/>
                </a:cubicBezTo>
                <a:cubicBezTo>
                  <a:pt x="692" y="28"/>
                  <a:pt x="690" y="28"/>
                  <a:pt x="690" y="29"/>
                </a:cubicBezTo>
                <a:cubicBezTo>
                  <a:pt x="693" y="29"/>
                  <a:pt x="693" y="29"/>
                  <a:pt x="696" y="29"/>
                </a:cubicBezTo>
                <a:cubicBezTo>
                  <a:pt x="696" y="27"/>
                  <a:pt x="693" y="29"/>
                  <a:pt x="693" y="27"/>
                </a:cubicBezTo>
                <a:cubicBezTo>
                  <a:pt x="699" y="27"/>
                  <a:pt x="708" y="26"/>
                  <a:pt x="716" y="26"/>
                </a:cubicBezTo>
                <a:cubicBezTo>
                  <a:pt x="709" y="24"/>
                  <a:pt x="695" y="27"/>
                  <a:pt x="686" y="25"/>
                </a:cubicBezTo>
                <a:cubicBezTo>
                  <a:pt x="694" y="25"/>
                  <a:pt x="707" y="24"/>
                  <a:pt x="716" y="24"/>
                </a:cubicBezTo>
                <a:cubicBezTo>
                  <a:pt x="719" y="24"/>
                  <a:pt x="721" y="24"/>
                  <a:pt x="720" y="23"/>
                </a:cubicBezTo>
                <a:cubicBezTo>
                  <a:pt x="716" y="23"/>
                  <a:pt x="708" y="24"/>
                  <a:pt x="706" y="23"/>
                </a:cubicBezTo>
                <a:cubicBezTo>
                  <a:pt x="701" y="22"/>
                  <a:pt x="696" y="22"/>
                  <a:pt x="692" y="24"/>
                </a:cubicBezTo>
                <a:cubicBezTo>
                  <a:pt x="691" y="22"/>
                  <a:pt x="688" y="23"/>
                  <a:pt x="687" y="24"/>
                </a:cubicBezTo>
                <a:cubicBezTo>
                  <a:pt x="683" y="23"/>
                  <a:pt x="674" y="23"/>
                  <a:pt x="668" y="24"/>
                </a:cubicBezTo>
                <a:cubicBezTo>
                  <a:pt x="673" y="24"/>
                  <a:pt x="677" y="23"/>
                  <a:pt x="682" y="24"/>
                </a:cubicBezTo>
                <a:cubicBezTo>
                  <a:pt x="681" y="24"/>
                  <a:pt x="681" y="24"/>
                  <a:pt x="682" y="25"/>
                </a:cubicBezTo>
                <a:cubicBezTo>
                  <a:pt x="676" y="25"/>
                  <a:pt x="667" y="26"/>
                  <a:pt x="664" y="25"/>
                </a:cubicBezTo>
                <a:cubicBezTo>
                  <a:pt x="664" y="24"/>
                  <a:pt x="665" y="24"/>
                  <a:pt x="665" y="24"/>
                </a:cubicBezTo>
                <a:cubicBezTo>
                  <a:pt x="656" y="23"/>
                  <a:pt x="648" y="24"/>
                  <a:pt x="639" y="23"/>
                </a:cubicBezTo>
                <a:cubicBezTo>
                  <a:pt x="671" y="22"/>
                  <a:pt x="716" y="22"/>
                  <a:pt x="747" y="20"/>
                </a:cubicBezTo>
                <a:cubicBezTo>
                  <a:pt x="746" y="20"/>
                  <a:pt x="746" y="20"/>
                  <a:pt x="746" y="19"/>
                </a:cubicBezTo>
                <a:cubicBezTo>
                  <a:pt x="747" y="18"/>
                  <a:pt x="748" y="21"/>
                  <a:pt x="749" y="20"/>
                </a:cubicBezTo>
                <a:cubicBezTo>
                  <a:pt x="749" y="20"/>
                  <a:pt x="748" y="19"/>
                  <a:pt x="749" y="19"/>
                </a:cubicBezTo>
                <a:cubicBezTo>
                  <a:pt x="750" y="20"/>
                  <a:pt x="750" y="19"/>
                  <a:pt x="751" y="20"/>
                </a:cubicBezTo>
                <a:cubicBezTo>
                  <a:pt x="752" y="20"/>
                  <a:pt x="751" y="19"/>
                  <a:pt x="752" y="19"/>
                </a:cubicBezTo>
                <a:cubicBezTo>
                  <a:pt x="753" y="19"/>
                  <a:pt x="751" y="20"/>
                  <a:pt x="753" y="20"/>
                </a:cubicBezTo>
                <a:cubicBezTo>
                  <a:pt x="757" y="20"/>
                  <a:pt x="761" y="21"/>
                  <a:pt x="762" y="19"/>
                </a:cubicBezTo>
                <a:cubicBezTo>
                  <a:pt x="756" y="18"/>
                  <a:pt x="746" y="19"/>
                  <a:pt x="738" y="19"/>
                </a:cubicBezTo>
                <a:cubicBezTo>
                  <a:pt x="737" y="19"/>
                  <a:pt x="738" y="18"/>
                  <a:pt x="737" y="18"/>
                </a:cubicBezTo>
                <a:cubicBezTo>
                  <a:pt x="736" y="18"/>
                  <a:pt x="737" y="19"/>
                  <a:pt x="736" y="19"/>
                </a:cubicBezTo>
                <a:cubicBezTo>
                  <a:pt x="734" y="17"/>
                  <a:pt x="731" y="19"/>
                  <a:pt x="729" y="19"/>
                </a:cubicBezTo>
                <a:cubicBezTo>
                  <a:pt x="729" y="19"/>
                  <a:pt x="729" y="19"/>
                  <a:pt x="729" y="19"/>
                </a:cubicBezTo>
                <a:cubicBezTo>
                  <a:pt x="721" y="20"/>
                  <a:pt x="711" y="19"/>
                  <a:pt x="700" y="20"/>
                </a:cubicBezTo>
                <a:cubicBezTo>
                  <a:pt x="700" y="19"/>
                  <a:pt x="699" y="18"/>
                  <a:pt x="699" y="19"/>
                </a:cubicBezTo>
                <a:cubicBezTo>
                  <a:pt x="701" y="20"/>
                  <a:pt x="696" y="20"/>
                  <a:pt x="696" y="19"/>
                </a:cubicBezTo>
                <a:cubicBezTo>
                  <a:pt x="697" y="19"/>
                  <a:pt x="698" y="20"/>
                  <a:pt x="698" y="19"/>
                </a:cubicBezTo>
                <a:cubicBezTo>
                  <a:pt x="697" y="19"/>
                  <a:pt x="697" y="18"/>
                  <a:pt x="697" y="18"/>
                </a:cubicBezTo>
                <a:cubicBezTo>
                  <a:pt x="708" y="18"/>
                  <a:pt x="716" y="17"/>
                  <a:pt x="726" y="17"/>
                </a:cubicBezTo>
                <a:cubicBezTo>
                  <a:pt x="727" y="17"/>
                  <a:pt x="729" y="18"/>
                  <a:pt x="729" y="17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725" y="16"/>
                  <a:pt x="724" y="17"/>
                  <a:pt x="723" y="17"/>
                </a:cubicBezTo>
                <a:cubicBezTo>
                  <a:pt x="723" y="16"/>
                  <a:pt x="724" y="16"/>
                  <a:pt x="724" y="16"/>
                </a:cubicBezTo>
                <a:cubicBezTo>
                  <a:pt x="718" y="15"/>
                  <a:pt x="711" y="16"/>
                  <a:pt x="704" y="16"/>
                </a:cubicBezTo>
                <a:cubicBezTo>
                  <a:pt x="702" y="16"/>
                  <a:pt x="698" y="16"/>
                  <a:pt x="698" y="15"/>
                </a:cubicBezTo>
                <a:cubicBezTo>
                  <a:pt x="708" y="14"/>
                  <a:pt x="722" y="14"/>
                  <a:pt x="733" y="12"/>
                </a:cubicBezTo>
                <a:cubicBezTo>
                  <a:pt x="732" y="11"/>
                  <a:pt x="730" y="13"/>
                  <a:pt x="729" y="12"/>
                </a:cubicBezTo>
                <a:cubicBezTo>
                  <a:pt x="731" y="11"/>
                  <a:pt x="732" y="11"/>
                  <a:pt x="734" y="11"/>
                </a:cubicBezTo>
                <a:cubicBezTo>
                  <a:pt x="747" y="11"/>
                  <a:pt x="760" y="10"/>
                  <a:pt x="772" y="9"/>
                </a:cubicBezTo>
                <a:cubicBezTo>
                  <a:pt x="771" y="9"/>
                  <a:pt x="769" y="9"/>
                  <a:pt x="771" y="9"/>
                </a:cubicBezTo>
                <a:cubicBezTo>
                  <a:pt x="770" y="8"/>
                  <a:pt x="769" y="9"/>
                  <a:pt x="769" y="9"/>
                </a:cubicBezTo>
                <a:cubicBezTo>
                  <a:pt x="767" y="10"/>
                  <a:pt x="764" y="8"/>
                  <a:pt x="762" y="9"/>
                </a:cubicBezTo>
                <a:cubicBezTo>
                  <a:pt x="759" y="9"/>
                  <a:pt x="756" y="10"/>
                  <a:pt x="754" y="9"/>
                </a:cubicBezTo>
                <a:cubicBezTo>
                  <a:pt x="754" y="9"/>
                  <a:pt x="754" y="9"/>
                  <a:pt x="754" y="10"/>
                </a:cubicBezTo>
                <a:cubicBezTo>
                  <a:pt x="750" y="9"/>
                  <a:pt x="742" y="10"/>
                  <a:pt x="737" y="10"/>
                </a:cubicBezTo>
                <a:cubicBezTo>
                  <a:pt x="737" y="9"/>
                  <a:pt x="739" y="8"/>
                  <a:pt x="737" y="8"/>
                </a:cubicBezTo>
                <a:cubicBezTo>
                  <a:pt x="737" y="9"/>
                  <a:pt x="737" y="9"/>
                  <a:pt x="737" y="9"/>
                </a:cubicBezTo>
                <a:cubicBezTo>
                  <a:pt x="735" y="9"/>
                  <a:pt x="737" y="9"/>
                  <a:pt x="737" y="10"/>
                </a:cubicBezTo>
                <a:cubicBezTo>
                  <a:pt x="733" y="9"/>
                  <a:pt x="727" y="10"/>
                  <a:pt x="723" y="10"/>
                </a:cubicBezTo>
                <a:cubicBezTo>
                  <a:pt x="723" y="9"/>
                  <a:pt x="725" y="9"/>
                  <a:pt x="723" y="9"/>
                </a:cubicBezTo>
                <a:cubicBezTo>
                  <a:pt x="721" y="9"/>
                  <a:pt x="723" y="9"/>
                  <a:pt x="723" y="10"/>
                </a:cubicBezTo>
                <a:cubicBezTo>
                  <a:pt x="718" y="10"/>
                  <a:pt x="715" y="9"/>
                  <a:pt x="711" y="10"/>
                </a:cubicBezTo>
                <a:cubicBezTo>
                  <a:pt x="711" y="9"/>
                  <a:pt x="710" y="9"/>
                  <a:pt x="709" y="10"/>
                </a:cubicBezTo>
                <a:cubicBezTo>
                  <a:pt x="710" y="10"/>
                  <a:pt x="711" y="10"/>
                  <a:pt x="710" y="11"/>
                </a:cubicBezTo>
                <a:cubicBezTo>
                  <a:pt x="710" y="11"/>
                  <a:pt x="709" y="10"/>
                  <a:pt x="709" y="9"/>
                </a:cubicBezTo>
                <a:cubicBezTo>
                  <a:pt x="698" y="9"/>
                  <a:pt x="684" y="10"/>
                  <a:pt x="672" y="9"/>
                </a:cubicBezTo>
                <a:cubicBezTo>
                  <a:pt x="678" y="8"/>
                  <a:pt x="685" y="8"/>
                  <a:pt x="692" y="8"/>
                </a:cubicBezTo>
                <a:cubicBezTo>
                  <a:pt x="692" y="8"/>
                  <a:pt x="692" y="7"/>
                  <a:pt x="693" y="7"/>
                </a:cubicBezTo>
                <a:cubicBezTo>
                  <a:pt x="697" y="7"/>
                  <a:pt x="698" y="7"/>
                  <a:pt x="701" y="8"/>
                </a:cubicBezTo>
                <a:cubicBezTo>
                  <a:pt x="700" y="7"/>
                  <a:pt x="703" y="7"/>
                  <a:pt x="702" y="6"/>
                </a:cubicBezTo>
                <a:cubicBezTo>
                  <a:pt x="700" y="7"/>
                  <a:pt x="692" y="5"/>
                  <a:pt x="690" y="7"/>
                </a:cubicBezTo>
                <a:cubicBezTo>
                  <a:pt x="675" y="7"/>
                  <a:pt x="662" y="8"/>
                  <a:pt x="649" y="7"/>
                </a:cubicBezTo>
                <a:cubicBezTo>
                  <a:pt x="649" y="7"/>
                  <a:pt x="650" y="7"/>
                  <a:pt x="650" y="7"/>
                </a:cubicBezTo>
                <a:cubicBezTo>
                  <a:pt x="648" y="7"/>
                  <a:pt x="645" y="6"/>
                  <a:pt x="645" y="7"/>
                </a:cubicBezTo>
                <a:cubicBezTo>
                  <a:pt x="646" y="8"/>
                  <a:pt x="647" y="7"/>
                  <a:pt x="648" y="8"/>
                </a:cubicBezTo>
                <a:cubicBezTo>
                  <a:pt x="645" y="8"/>
                  <a:pt x="641" y="8"/>
                  <a:pt x="639" y="8"/>
                </a:cubicBezTo>
                <a:cubicBezTo>
                  <a:pt x="640" y="8"/>
                  <a:pt x="643" y="7"/>
                  <a:pt x="644" y="8"/>
                </a:cubicBezTo>
                <a:cubicBezTo>
                  <a:pt x="644" y="6"/>
                  <a:pt x="640" y="8"/>
                  <a:pt x="639" y="6"/>
                </a:cubicBezTo>
                <a:cubicBezTo>
                  <a:pt x="641" y="6"/>
                  <a:pt x="642" y="5"/>
                  <a:pt x="639" y="6"/>
                </a:cubicBezTo>
                <a:cubicBezTo>
                  <a:pt x="627" y="5"/>
                  <a:pt x="612" y="5"/>
                  <a:pt x="601" y="6"/>
                </a:cubicBezTo>
                <a:cubicBezTo>
                  <a:pt x="612" y="6"/>
                  <a:pt x="625" y="6"/>
                  <a:pt x="633" y="5"/>
                </a:cubicBezTo>
                <a:cubicBezTo>
                  <a:pt x="634" y="7"/>
                  <a:pt x="635" y="6"/>
                  <a:pt x="635" y="7"/>
                </a:cubicBezTo>
                <a:cubicBezTo>
                  <a:pt x="630" y="7"/>
                  <a:pt x="624" y="6"/>
                  <a:pt x="621" y="7"/>
                </a:cubicBezTo>
                <a:cubicBezTo>
                  <a:pt x="621" y="8"/>
                  <a:pt x="624" y="7"/>
                  <a:pt x="624" y="8"/>
                </a:cubicBezTo>
                <a:cubicBezTo>
                  <a:pt x="622" y="8"/>
                  <a:pt x="619" y="8"/>
                  <a:pt x="617" y="8"/>
                </a:cubicBezTo>
                <a:cubicBezTo>
                  <a:pt x="619" y="8"/>
                  <a:pt x="619" y="8"/>
                  <a:pt x="620" y="7"/>
                </a:cubicBezTo>
                <a:cubicBezTo>
                  <a:pt x="610" y="7"/>
                  <a:pt x="597" y="8"/>
                  <a:pt x="590" y="6"/>
                </a:cubicBezTo>
                <a:cubicBezTo>
                  <a:pt x="590" y="8"/>
                  <a:pt x="589" y="7"/>
                  <a:pt x="589" y="6"/>
                </a:cubicBezTo>
                <a:cubicBezTo>
                  <a:pt x="591" y="5"/>
                  <a:pt x="596" y="6"/>
                  <a:pt x="599" y="5"/>
                </a:cubicBezTo>
                <a:cubicBezTo>
                  <a:pt x="588" y="5"/>
                  <a:pt x="570" y="5"/>
                  <a:pt x="556" y="5"/>
                </a:cubicBezTo>
                <a:cubicBezTo>
                  <a:pt x="556" y="5"/>
                  <a:pt x="557" y="4"/>
                  <a:pt x="556" y="5"/>
                </a:cubicBezTo>
                <a:cubicBezTo>
                  <a:pt x="554" y="6"/>
                  <a:pt x="552" y="4"/>
                  <a:pt x="550" y="5"/>
                </a:cubicBezTo>
                <a:cubicBezTo>
                  <a:pt x="551" y="6"/>
                  <a:pt x="552" y="5"/>
                  <a:pt x="553" y="6"/>
                </a:cubicBezTo>
                <a:cubicBezTo>
                  <a:pt x="549" y="6"/>
                  <a:pt x="547" y="7"/>
                  <a:pt x="543" y="7"/>
                </a:cubicBezTo>
                <a:cubicBezTo>
                  <a:pt x="543" y="7"/>
                  <a:pt x="542" y="7"/>
                  <a:pt x="541" y="6"/>
                </a:cubicBezTo>
                <a:cubicBezTo>
                  <a:pt x="542" y="6"/>
                  <a:pt x="542" y="6"/>
                  <a:pt x="542" y="5"/>
                </a:cubicBezTo>
                <a:cubicBezTo>
                  <a:pt x="540" y="5"/>
                  <a:pt x="537" y="4"/>
                  <a:pt x="537" y="7"/>
                </a:cubicBezTo>
                <a:cubicBezTo>
                  <a:pt x="534" y="6"/>
                  <a:pt x="533" y="7"/>
                  <a:pt x="531" y="5"/>
                </a:cubicBezTo>
                <a:cubicBezTo>
                  <a:pt x="533" y="5"/>
                  <a:pt x="532" y="4"/>
                  <a:pt x="534" y="4"/>
                </a:cubicBezTo>
                <a:cubicBezTo>
                  <a:pt x="532" y="4"/>
                  <a:pt x="531" y="3"/>
                  <a:pt x="529" y="4"/>
                </a:cubicBezTo>
                <a:cubicBezTo>
                  <a:pt x="529" y="4"/>
                  <a:pt x="530" y="5"/>
                  <a:pt x="529" y="5"/>
                </a:cubicBezTo>
                <a:cubicBezTo>
                  <a:pt x="528" y="5"/>
                  <a:pt x="529" y="3"/>
                  <a:pt x="528" y="4"/>
                </a:cubicBezTo>
                <a:cubicBezTo>
                  <a:pt x="516" y="4"/>
                  <a:pt x="508" y="3"/>
                  <a:pt x="496" y="3"/>
                </a:cubicBezTo>
                <a:cubicBezTo>
                  <a:pt x="495" y="4"/>
                  <a:pt x="499" y="4"/>
                  <a:pt x="500" y="4"/>
                </a:cubicBezTo>
                <a:cubicBezTo>
                  <a:pt x="500" y="4"/>
                  <a:pt x="501" y="6"/>
                  <a:pt x="502" y="5"/>
                </a:cubicBezTo>
                <a:cubicBezTo>
                  <a:pt x="501" y="5"/>
                  <a:pt x="501" y="5"/>
                  <a:pt x="501" y="5"/>
                </a:cubicBezTo>
                <a:cubicBezTo>
                  <a:pt x="504" y="4"/>
                  <a:pt x="506" y="4"/>
                  <a:pt x="508" y="5"/>
                </a:cubicBezTo>
                <a:cubicBezTo>
                  <a:pt x="509" y="5"/>
                  <a:pt x="513" y="5"/>
                  <a:pt x="514" y="6"/>
                </a:cubicBezTo>
                <a:cubicBezTo>
                  <a:pt x="512" y="7"/>
                  <a:pt x="507" y="6"/>
                  <a:pt x="504" y="6"/>
                </a:cubicBezTo>
                <a:cubicBezTo>
                  <a:pt x="499" y="6"/>
                  <a:pt x="494" y="7"/>
                  <a:pt x="491" y="6"/>
                </a:cubicBezTo>
                <a:cubicBezTo>
                  <a:pt x="490" y="7"/>
                  <a:pt x="492" y="7"/>
                  <a:pt x="491" y="7"/>
                </a:cubicBezTo>
                <a:cubicBezTo>
                  <a:pt x="485" y="7"/>
                  <a:pt x="480" y="7"/>
                  <a:pt x="475" y="7"/>
                </a:cubicBezTo>
                <a:cubicBezTo>
                  <a:pt x="476" y="6"/>
                  <a:pt x="475" y="6"/>
                  <a:pt x="474" y="6"/>
                </a:cubicBezTo>
                <a:cubicBezTo>
                  <a:pt x="474" y="7"/>
                  <a:pt x="475" y="6"/>
                  <a:pt x="475" y="7"/>
                </a:cubicBezTo>
                <a:cubicBezTo>
                  <a:pt x="473" y="6"/>
                  <a:pt x="472" y="8"/>
                  <a:pt x="470" y="7"/>
                </a:cubicBezTo>
                <a:cubicBezTo>
                  <a:pt x="471" y="6"/>
                  <a:pt x="473" y="7"/>
                  <a:pt x="473" y="6"/>
                </a:cubicBezTo>
                <a:cubicBezTo>
                  <a:pt x="471" y="6"/>
                  <a:pt x="468" y="5"/>
                  <a:pt x="466" y="5"/>
                </a:cubicBezTo>
                <a:cubicBezTo>
                  <a:pt x="465" y="6"/>
                  <a:pt x="468" y="6"/>
                  <a:pt x="466" y="7"/>
                </a:cubicBezTo>
                <a:cubicBezTo>
                  <a:pt x="464" y="6"/>
                  <a:pt x="462" y="7"/>
                  <a:pt x="460" y="7"/>
                </a:cubicBezTo>
                <a:cubicBezTo>
                  <a:pt x="457" y="7"/>
                  <a:pt x="454" y="6"/>
                  <a:pt x="452" y="6"/>
                </a:cubicBezTo>
                <a:cubicBezTo>
                  <a:pt x="440" y="5"/>
                  <a:pt x="430" y="6"/>
                  <a:pt x="417" y="6"/>
                </a:cubicBezTo>
                <a:cubicBezTo>
                  <a:pt x="416" y="6"/>
                  <a:pt x="417" y="8"/>
                  <a:pt x="416" y="7"/>
                </a:cubicBezTo>
                <a:cubicBezTo>
                  <a:pt x="414" y="7"/>
                  <a:pt x="416" y="6"/>
                  <a:pt x="415" y="6"/>
                </a:cubicBezTo>
                <a:cubicBezTo>
                  <a:pt x="410" y="5"/>
                  <a:pt x="404" y="8"/>
                  <a:pt x="399" y="7"/>
                </a:cubicBezTo>
                <a:cubicBezTo>
                  <a:pt x="400" y="6"/>
                  <a:pt x="401" y="7"/>
                  <a:pt x="401" y="6"/>
                </a:cubicBezTo>
                <a:cubicBezTo>
                  <a:pt x="400" y="6"/>
                  <a:pt x="396" y="5"/>
                  <a:pt x="396" y="7"/>
                </a:cubicBezTo>
                <a:cubicBezTo>
                  <a:pt x="397" y="7"/>
                  <a:pt x="398" y="6"/>
                  <a:pt x="399" y="7"/>
                </a:cubicBezTo>
                <a:cubicBezTo>
                  <a:pt x="396" y="7"/>
                  <a:pt x="395" y="8"/>
                  <a:pt x="394" y="6"/>
                </a:cubicBezTo>
                <a:cubicBezTo>
                  <a:pt x="392" y="8"/>
                  <a:pt x="389" y="7"/>
                  <a:pt x="387" y="8"/>
                </a:cubicBezTo>
                <a:cubicBezTo>
                  <a:pt x="393" y="8"/>
                  <a:pt x="399" y="9"/>
                  <a:pt x="406" y="9"/>
                </a:cubicBezTo>
                <a:cubicBezTo>
                  <a:pt x="405" y="9"/>
                  <a:pt x="404" y="8"/>
                  <a:pt x="405" y="8"/>
                </a:cubicBezTo>
                <a:cubicBezTo>
                  <a:pt x="413" y="8"/>
                  <a:pt x="424" y="8"/>
                  <a:pt x="433" y="8"/>
                </a:cubicBezTo>
                <a:cubicBezTo>
                  <a:pt x="432" y="9"/>
                  <a:pt x="433" y="10"/>
                  <a:pt x="434" y="9"/>
                </a:cubicBezTo>
                <a:cubicBezTo>
                  <a:pt x="433" y="9"/>
                  <a:pt x="433" y="9"/>
                  <a:pt x="433" y="8"/>
                </a:cubicBezTo>
                <a:cubicBezTo>
                  <a:pt x="434" y="9"/>
                  <a:pt x="435" y="9"/>
                  <a:pt x="437" y="9"/>
                </a:cubicBezTo>
                <a:cubicBezTo>
                  <a:pt x="437" y="9"/>
                  <a:pt x="438" y="8"/>
                  <a:pt x="438" y="8"/>
                </a:cubicBezTo>
                <a:cubicBezTo>
                  <a:pt x="445" y="8"/>
                  <a:pt x="448" y="7"/>
                  <a:pt x="453" y="9"/>
                </a:cubicBezTo>
                <a:cubicBezTo>
                  <a:pt x="452" y="9"/>
                  <a:pt x="451" y="9"/>
                  <a:pt x="451" y="9"/>
                </a:cubicBezTo>
                <a:cubicBezTo>
                  <a:pt x="466" y="11"/>
                  <a:pt x="480" y="8"/>
                  <a:pt x="492" y="11"/>
                </a:cubicBezTo>
                <a:cubicBezTo>
                  <a:pt x="477" y="11"/>
                  <a:pt x="461" y="11"/>
                  <a:pt x="445" y="11"/>
                </a:cubicBezTo>
                <a:cubicBezTo>
                  <a:pt x="447" y="11"/>
                  <a:pt x="448" y="11"/>
                  <a:pt x="449" y="12"/>
                </a:cubicBezTo>
                <a:cubicBezTo>
                  <a:pt x="420" y="12"/>
                  <a:pt x="391" y="13"/>
                  <a:pt x="361" y="14"/>
                </a:cubicBezTo>
                <a:cubicBezTo>
                  <a:pt x="302" y="17"/>
                  <a:pt x="249" y="19"/>
                  <a:pt x="191" y="22"/>
                </a:cubicBezTo>
                <a:cubicBezTo>
                  <a:pt x="187" y="22"/>
                  <a:pt x="179" y="22"/>
                  <a:pt x="179" y="25"/>
                </a:cubicBezTo>
                <a:cubicBezTo>
                  <a:pt x="190" y="25"/>
                  <a:pt x="200" y="22"/>
                  <a:pt x="215" y="22"/>
                </a:cubicBezTo>
                <a:cubicBezTo>
                  <a:pt x="215" y="22"/>
                  <a:pt x="214" y="24"/>
                  <a:pt x="216" y="23"/>
                </a:cubicBezTo>
                <a:cubicBezTo>
                  <a:pt x="218" y="23"/>
                  <a:pt x="219" y="23"/>
                  <a:pt x="221" y="23"/>
                </a:cubicBezTo>
                <a:cubicBezTo>
                  <a:pt x="222" y="23"/>
                  <a:pt x="221" y="22"/>
                  <a:pt x="222" y="22"/>
                </a:cubicBezTo>
                <a:cubicBezTo>
                  <a:pt x="223" y="22"/>
                  <a:pt x="226" y="21"/>
                  <a:pt x="227" y="22"/>
                </a:cubicBezTo>
                <a:cubicBezTo>
                  <a:pt x="228" y="22"/>
                  <a:pt x="227" y="23"/>
                  <a:pt x="228" y="22"/>
                </a:cubicBezTo>
                <a:cubicBezTo>
                  <a:pt x="232" y="21"/>
                  <a:pt x="239" y="21"/>
                  <a:pt x="244" y="21"/>
                </a:cubicBezTo>
                <a:cubicBezTo>
                  <a:pt x="243" y="22"/>
                  <a:pt x="240" y="21"/>
                  <a:pt x="239" y="22"/>
                </a:cubicBezTo>
                <a:cubicBezTo>
                  <a:pt x="241" y="22"/>
                  <a:pt x="247" y="23"/>
                  <a:pt x="248" y="21"/>
                </a:cubicBezTo>
                <a:cubicBezTo>
                  <a:pt x="249" y="23"/>
                  <a:pt x="252" y="19"/>
                  <a:pt x="253" y="21"/>
                </a:cubicBezTo>
                <a:cubicBezTo>
                  <a:pt x="253" y="22"/>
                  <a:pt x="251" y="21"/>
                  <a:pt x="251" y="22"/>
                </a:cubicBezTo>
                <a:cubicBezTo>
                  <a:pt x="255" y="23"/>
                  <a:pt x="262" y="21"/>
                  <a:pt x="266" y="22"/>
                </a:cubicBezTo>
                <a:cubicBezTo>
                  <a:pt x="242" y="24"/>
                  <a:pt x="217" y="24"/>
                  <a:pt x="195" y="26"/>
                </a:cubicBezTo>
                <a:cubicBezTo>
                  <a:pt x="190" y="28"/>
                  <a:pt x="180" y="27"/>
                  <a:pt x="174" y="27"/>
                </a:cubicBezTo>
                <a:cubicBezTo>
                  <a:pt x="173" y="28"/>
                  <a:pt x="172" y="28"/>
                  <a:pt x="171" y="29"/>
                </a:cubicBezTo>
                <a:cubicBezTo>
                  <a:pt x="165" y="30"/>
                  <a:pt x="159" y="27"/>
                  <a:pt x="153" y="29"/>
                </a:cubicBezTo>
                <a:cubicBezTo>
                  <a:pt x="151" y="30"/>
                  <a:pt x="149" y="31"/>
                  <a:pt x="147" y="30"/>
                </a:cubicBezTo>
                <a:cubicBezTo>
                  <a:pt x="147" y="30"/>
                  <a:pt x="148" y="29"/>
                  <a:pt x="148" y="28"/>
                </a:cubicBezTo>
                <a:cubicBezTo>
                  <a:pt x="146" y="28"/>
                  <a:pt x="144" y="29"/>
                  <a:pt x="144" y="28"/>
                </a:cubicBezTo>
                <a:cubicBezTo>
                  <a:pt x="146" y="28"/>
                  <a:pt x="145" y="27"/>
                  <a:pt x="146" y="27"/>
                </a:cubicBezTo>
                <a:cubicBezTo>
                  <a:pt x="155" y="26"/>
                  <a:pt x="161" y="26"/>
                  <a:pt x="169" y="24"/>
                </a:cubicBezTo>
                <a:cubicBezTo>
                  <a:pt x="156" y="24"/>
                  <a:pt x="140" y="25"/>
                  <a:pt x="126" y="26"/>
                </a:cubicBezTo>
                <a:cubicBezTo>
                  <a:pt x="130" y="27"/>
                  <a:pt x="133" y="26"/>
                  <a:pt x="136" y="27"/>
                </a:cubicBezTo>
                <a:cubicBezTo>
                  <a:pt x="138" y="26"/>
                  <a:pt x="140" y="25"/>
                  <a:pt x="142" y="26"/>
                </a:cubicBezTo>
                <a:cubicBezTo>
                  <a:pt x="140" y="27"/>
                  <a:pt x="139" y="26"/>
                  <a:pt x="138" y="27"/>
                </a:cubicBezTo>
                <a:cubicBezTo>
                  <a:pt x="139" y="28"/>
                  <a:pt x="138" y="29"/>
                  <a:pt x="138" y="29"/>
                </a:cubicBezTo>
                <a:cubicBezTo>
                  <a:pt x="139" y="30"/>
                  <a:pt x="144" y="29"/>
                  <a:pt x="146" y="30"/>
                </a:cubicBezTo>
                <a:cubicBezTo>
                  <a:pt x="140" y="31"/>
                  <a:pt x="132" y="32"/>
                  <a:pt x="127" y="33"/>
                </a:cubicBezTo>
                <a:cubicBezTo>
                  <a:pt x="118" y="34"/>
                  <a:pt x="105" y="33"/>
                  <a:pt x="98" y="36"/>
                </a:cubicBezTo>
                <a:cubicBezTo>
                  <a:pt x="95" y="36"/>
                  <a:pt x="90" y="35"/>
                  <a:pt x="88" y="37"/>
                </a:cubicBezTo>
                <a:cubicBezTo>
                  <a:pt x="91" y="37"/>
                  <a:pt x="94" y="36"/>
                  <a:pt x="95" y="38"/>
                </a:cubicBezTo>
                <a:cubicBezTo>
                  <a:pt x="82" y="41"/>
                  <a:pt x="67" y="44"/>
                  <a:pt x="53" y="44"/>
                </a:cubicBezTo>
                <a:cubicBezTo>
                  <a:pt x="53" y="45"/>
                  <a:pt x="51" y="45"/>
                  <a:pt x="51" y="46"/>
                </a:cubicBezTo>
                <a:cubicBezTo>
                  <a:pt x="48" y="45"/>
                  <a:pt x="43" y="45"/>
                  <a:pt x="42" y="46"/>
                </a:cubicBezTo>
                <a:cubicBezTo>
                  <a:pt x="43" y="48"/>
                  <a:pt x="46" y="46"/>
                  <a:pt x="49" y="46"/>
                </a:cubicBezTo>
                <a:cubicBezTo>
                  <a:pt x="52" y="46"/>
                  <a:pt x="55" y="46"/>
                  <a:pt x="56" y="47"/>
                </a:cubicBezTo>
                <a:cubicBezTo>
                  <a:pt x="51" y="48"/>
                  <a:pt x="42" y="50"/>
                  <a:pt x="37" y="49"/>
                </a:cubicBezTo>
                <a:cubicBezTo>
                  <a:pt x="36" y="49"/>
                  <a:pt x="37" y="51"/>
                  <a:pt x="36" y="50"/>
                </a:cubicBezTo>
                <a:cubicBezTo>
                  <a:pt x="31" y="50"/>
                  <a:pt x="27" y="50"/>
                  <a:pt x="24" y="52"/>
                </a:cubicBezTo>
                <a:cubicBezTo>
                  <a:pt x="26" y="54"/>
                  <a:pt x="29" y="51"/>
                  <a:pt x="32" y="52"/>
                </a:cubicBezTo>
                <a:cubicBezTo>
                  <a:pt x="36" y="51"/>
                  <a:pt x="39" y="50"/>
                  <a:pt x="43" y="51"/>
                </a:cubicBezTo>
                <a:cubicBezTo>
                  <a:pt x="42" y="52"/>
                  <a:pt x="41" y="52"/>
                  <a:pt x="40" y="52"/>
                </a:cubicBezTo>
                <a:cubicBezTo>
                  <a:pt x="39" y="53"/>
                  <a:pt x="40" y="53"/>
                  <a:pt x="39" y="54"/>
                </a:cubicBezTo>
                <a:cubicBezTo>
                  <a:pt x="35" y="54"/>
                  <a:pt x="27" y="54"/>
                  <a:pt x="24" y="57"/>
                </a:cubicBezTo>
                <a:cubicBezTo>
                  <a:pt x="28" y="58"/>
                  <a:pt x="31" y="55"/>
                  <a:pt x="34" y="56"/>
                </a:cubicBezTo>
                <a:cubicBezTo>
                  <a:pt x="30" y="59"/>
                  <a:pt x="25" y="59"/>
                  <a:pt x="20" y="60"/>
                </a:cubicBezTo>
                <a:cubicBezTo>
                  <a:pt x="24" y="61"/>
                  <a:pt x="28" y="58"/>
                  <a:pt x="31" y="60"/>
                </a:cubicBezTo>
                <a:cubicBezTo>
                  <a:pt x="29" y="61"/>
                  <a:pt x="27" y="60"/>
                  <a:pt x="25" y="61"/>
                </a:cubicBezTo>
                <a:cubicBezTo>
                  <a:pt x="27" y="62"/>
                  <a:pt x="30" y="61"/>
                  <a:pt x="31" y="62"/>
                </a:cubicBezTo>
                <a:cubicBezTo>
                  <a:pt x="26" y="64"/>
                  <a:pt x="17" y="65"/>
                  <a:pt x="12" y="64"/>
                </a:cubicBezTo>
                <a:cubicBezTo>
                  <a:pt x="13" y="65"/>
                  <a:pt x="14" y="65"/>
                  <a:pt x="14" y="66"/>
                </a:cubicBezTo>
                <a:cubicBezTo>
                  <a:pt x="64" y="66"/>
                  <a:pt x="121" y="65"/>
                  <a:pt x="174" y="65"/>
                </a:cubicBezTo>
                <a:cubicBezTo>
                  <a:pt x="180" y="65"/>
                  <a:pt x="187" y="65"/>
                  <a:pt x="191" y="65"/>
                </a:cubicBezTo>
                <a:cubicBezTo>
                  <a:pt x="218" y="64"/>
                  <a:pt x="247" y="64"/>
                  <a:pt x="276" y="64"/>
                </a:cubicBezTo>
                <a:cubicBezTo>
                  <a:pt x="297" y="64"/>
                  <a:pt x="318" y="63"/>
                  <a:pt x="338" y="63"/>
                </a:cubicBezTo>
                <a:cubicBezTo>
                  <a:pt x="349" y="64"/>
                  <a:pt x="361" y="63"/>
                  <a:pt x="371" y="63"/>
                </a:cubicBezTo>
                <a:cubicBezTo>
                  <a:pt x="371" y="63"/>
                  <a:pt x="371" y="61"/>
                  <a:pt x="372" y="61"/>
                </a:cubicBezTo>
                <a:cubicBezTo>
                  <a:pt x="377" y="59"/>
                  <a:pt x="385" y="60"/>
                  <a:pt x="392" y="59"/>
                </a:cubicBezTo>
                <a:cubicBezTo>
                  <a:pt x="395" y="60"/>
                  <a:pt x="401" y="59"/>
                  <a:pt x="406" y="59"/>
                </a:cubicBezTo>
                <a:cubicBezTo>
                  <a:pt x="411" y="59"/>
                  <a:pt x="414" y="58"/>
                  <a:pt x="417" y="59"/>
                </a:cubicBezTo>
                <a:cubicBezTo>
                  <a:pt x="405" y="60"/>
                  <a:pt x="394" y="61"/>
                  <a:pt x="383" y="61"/>
                </a:cubicBezTo>
                <a:cubicBezTo>
                  <a:pt x="382" y="62"/>
                  <a:pt x="380" y="62"/>
                  <a:pt x="379" y="63"/>
                </a:cubicBezTo>
                <a:cubicBezTo>
                  <a:pt x="411" y="63"/>
                  <a:pt x="449" y="63"/>
                  <a:pt x="480" y="63"/>
                </a:cubicBezTo>
                <a:cubicBezTo>
                  <a:pt x="499" y="63"/>
                  <a:pt x="516" y="62"/>
                  <a:pt x="533" y="64"/>
                </a:cubicBezTo>
                <a:cubicBezTo>
                  <a:pt x="535" y="62"/>
                  <a:pt x="537" y="63"/>
                  <a:pt x="540" y="63"/>
                </a:cubicBezTo>
                <a:cubicBezTo>
                  <a:pt x="555" y="63"/>
                  <a:pt x="572" y="63"/>
                  <a:pt x="588" y="63"/>
                </a:cubicBezTo>
                <a:cubicBezTo>
                  <a:pt x="598" y="62"/>
                  <a:pt x="608" y="64"/>
                  <a:pt x="617" y="62"/>
                </a:cubicBezTo>
                <a:cubicBezTo>
                  <a:pt x="619" y="63"/>
                  <a:pt x="623" y="62"/>
                  <a:pt x="626" y="62"/>
                </a:cubicBezTo>
                <a:cubicBezTo>
                  <a:pt x="630" y="62"/>
                  <a:pt x="634" y="62"/>
                  <a:pt x="638" y="61"/>
                </a:cubicBezTo>
                <a:cubicBezTo>
                  <a:pt x="630" y="61"/>
                  <a:pt x="618" y="62"/>
                  <a:pt x="610" y="61"/>
                </a:cubicBezTo>
                <a:cubicBezTo>
                  <a:pt x="614" y="60"/>
                  <a:pt x="619" y="60"/>
                  <a:pt x="624" y="59"/>
                </a:cubicBezTo>
                <a:cubicBezTo>
                  <a:pt x="632" y="62"/>
                  <a:pt x="646" y="59"/>
                  <a:pt x="655" y="59"/>
                </a:cubicBezTo>
                <a:cubicBezTo>
                  <a:pt x="659" y="59"/>
                  <a:pt x="665" y="60"/>
                  <a:pt x="663" y="58"/>
                </a:cubicBezTo>
                <a:cubicBezTo>
                  <a:pt x="667" y="61"/>
                  <a:pt x="677" y="58"/>
                  <a:pt x="681" y="60"/>
                </a:cubicBezTo>
                <a:cubicBezTo>
                  <a:pt x="681" y="60"/>
                  <a:pt x="680" y="59"/>
                  <a:pt x="680" y="60"/>
                </a:cubicBezTo>
                <a:cubicBezTo>
                  <a:pt x="685" y="62"/>
                  <a:pt x="690" y="60"/>
                  <a:pt x="697" y="61"/>
                </a:cubicBezTo>
                <a:cubicBezTo>
                  <a:pt x="698" y="61"/>
                  <a:pt x="697" y="59"/>
                  <a:pt x="698" y="60"/>
                </a:cubicBezTo>
                <a:cubicBezTo>
                  <a:pt x="698" y="60"/>
                  <a:pt x="698" y="60"/>
                  <a:pt x="698" y="61"/>
                </a:cubicBezTo>
                <a:cubicBezTo>
                  <a:pt x="702" y="60"/>
                  <a:pt x="707" y="60"/>
                  <a:pt x="711" y="60"/>
                </a:cubicBezTo>
                <a:cubicBezTo>
                  <a:pt x="707" y="58"/>
                  <a:pt x="692" y="61"/>
                  <a:pt x="688" y="59"/>
                </a:cubicBezTo>
                <a:cubicBezTo>
                  <a:pt x="693" y="60"/>
                  <a:pt x="699" y="56"/>
                  <a:pt x="705" y="58"/>
                </a:cubicBezTo>
                <a:cubicBezTo>
                  <a:pt x="712" y="55"/>
                  <a:pt x="723" y="57"/>
                  <a:pt x="732" y="55"/>
                </a:cubicBezTo>
                <a:cubicBezTo>
                  <a:pt x="730" y="55"/>
                  <a:pt x="728" y="55"/>
                  <a:pt x="728" y="54"/>
                </a:cubicBezTo>
                <a:cubicBezTo>
                  <a:pt x="730" y="54"/>
                  <a:pt x="732" y="55"/>
                  <a:pt x="735" y="54"/>
                </a:cubicBezTo>
                <a:cubicBezTo>
                  <a:pt x="734" y="53"/>
                  <a:pt x="732" y="54"/>
                  <a:pt x="732" y="53"/>
                </a:cubicBezTo>
                <a:close/>
                <a:moveTo>
                  <a:pt x="670" y="50"/>
                </a:moveTo>
                <a:cubicBezTo>
                  <a:pt x="668" y="51"/>
                  <a:pt x="660" y="51"/>
                  <a:pt x="656" y="50"/>
                </a:cubicBezTo>
                <a:cubicBezTo>
                  <a:pt x="661" y="50"/>
                  <a:pt x="665" y="49"/>
                  <a:pt x="670" y="50"/>
                </a:cubicBezTo>
                <a:close/>
                <a:moveTo>
                  <a:pt x="653" y="51"/>
                </a:moveTo>
                <a:cubicBezTo>
                  <a:pt x="652" y="51"/>
                  <a:pt x="652" y="51"/>
                  <a:pt x="652" y="51"/>
                </a:cubicBezTo>
                <a:cubicBezTo>
                  <a:pt x="655" y="50"/>
                  <a:pt x="656" y="51"/>
                  <a:pt x="653" y="51"/>
                </a:cubicBezTo>
                <a:close/>
                <a:moveTo>
                  <a:pt x="644" y="49"/>
                </a:moveTo>
                <a:cubicBezTo>
                  <a:pt x="643" y="50"/>
                  <a:pt x="639" y="49"/>
                  <a:pt x="636" y="49"/>
                </a:cubicBezTo>
                <a:cubicBezTo>
                  <a:pt x="638" y="49"/>
                  <a:pt x="642" y="48"/>
                  <a:pt x="644" y="49"/>
                </a:cubicBezTo>
                <a:close/>
                <a:moveTo>
                  <a:pt x="592" y="40"/>
                </a:moveTo>
                <a:cubicBezTo>
                  <a:pt x="592" y="41"/>
                  <a:pt x="590" y="40"/>
                  <a:pt x="589" y="40"/>
                </a:cubicBezTo>
                <a:cubicBezTo>
                  <a:pt x="589" y="39"/>
                  <a:pt x="590" y="40"/>
                  <a:pt x="592" y="40"/>
                </a:cubicBezTo>
                <a:close/>
                <a:moveTo>
                  <a:pt x="602" y="36"/>
                </a:moveTo>
                <a:cubicBezTo>
                  <a:pt x="601" y="37"/>
                  <a:pt x="600" y="36"/>
                  <a:pt x="599" y="37"/>
                </a:cubicBezTo>
                <a:cubicBezTo>
                  <a:pt x="599" y="36"/>
                  <a:pt x="601" y="36"/>
                  <a:pt x="602" y="36"/>
                </a:cubicBezTo>
                <a:close/>
                <a:moveTo>
                  <a:pt x="599" y="36"/>
                </a:moveTo>
                <a:cubicBezTo>
                  <a:pt x="597" y="38"/>
                  <a:pt x="594" y="37"/>
                  <a:pt x="591" y="37"/>
                </a:cubicBezTo>
                <a:cubicBezTo>
                  <a:pt x="592" y="36"/>
                  <a:pt x="596" y="37"/>
                  <a:pt x="599" y="36"/>
                </a:cubicBezTo>
                <a:close/>
                <a:moveTo>
                  <a:pt x="663" y="24"/>
                </a:moveTo>
                <a:cubicBezTo>
                  <a:pt x="663" y="24"/>
                  <a:pt x="663" y="24"/>
                  <a:pt x="663" y="24"/>
                </a:cubicBezTo>
                <a:cubicBezTo>
                  <a:pt x="663" y="24"/>
                  <a:pt x="663" y="24"/>
                  <a:pt x="664" y="24"/>
                </a:cubicBezTo>
                <a:cubicBezTo>
                  <a:pt x="664" y="24"/>
                  <a:pt x="663" y="24"/>
                  <a:pt x="663" y="24"/>
                </a:cubicBezTo>
                <a:cubicBezTo>
                  <a:pt x="663" y="25"/>
                  <a:pt x="663" y="25"/>
                  <a:pt x="663" y="26"/>
                </a:cubicBezTo>
                <a:cubicBezTo>
                  <a:pt x="662" y="26"/>
                  <a:pt x="663" y="25"/>
                  <a:pt x="663" y="24"/>
                </a:cubicBezTo>
                <a:close/>
                <a:moveTo>
                  <a:pt x="662" y="24"/>
                </a:moveTo>
                <a:cubicBezTo>
                  <a:pt x="658" y="24"/>
                  <a:pt x="655" y="26"/>
                  <a:pt x="652" y="25"/>
                </a:cubicBezTo>
                <a:cubicBezTo>
                  <a:pt x="652" y="25"/>
                  <a:pt x="652" y="25"/>
                  <a:pt x="652" y="26"/>
                </a:cubicBezTo>
                <a:cubicBezTo>
                  <a:pt x="651" y="25"/>
                  <a:pt x="651" y="25"/>
                  <a:pt x="650" y="25"/>
                </a:cubicBezTo>
                <a:cubicBezTo>
                  <a:pt x="654" y="24"/>
                  <a:pt x="658" y="24"/>
                  <a:pt x="662" y="24"/>
                </a:cubicBezTo>
                <a:close/>
                <a:moveTo>
                  <a:pt x="755" y="19"/>
                </a:moveTo>
                <a:cubicBezTo>
                  <a:pt x="755" y="20"/>
                  <a:pt x="753" y="20"/>
                  <a:pt x="753" y="20"/>
                </a:cubicBezTo>
                <a:cubicBezTo>
                  <a:pt x="753" y="19"/>
                  <a:pt x="754" y="19"/>
                  <a:pt x="755" y="19"/>
                </a:cubicBezTo>
                <a:close/>
                <a:moveTo>
                  <a:pt x="721" y="17"/>
                </a:moveTo>
                <a:cubicBezTo>
                  <a:pt x="721" y="17"/>
                  <a:pt x="719" y="17"/>
                  <a:pt x="718" y="17"/>
                </a:cubicBezTo>
                <a:cubicBezTo>
                  <a:pt x="718" y="16"/>
                  <a:pt x="720" y="17"/>
                  <a:pt x="721" y="17"/>
                </a:cubicBezTo>
                <a:close/>
                <a:moveTo>
                  <a:pt x="702" y="10"/>
                </a:moveTo>
                <a:cubicBezTo>
                  <a:pt x="702" y="11"/>
                  <a:pt x="700" y="11"/>
                  <a:pt x="700" y="10"/>
                </a:cubicBezTo>
                <a:cubicBezTo>
                  <a:pt x="700" y="10"/>
                  <a:pt x="702" y="9"/>
                  <a:pt x="702" y="10"/>
                </a:cubicBezTo>
                <a:close/>
                <a:moveTo>
                  <a:pt x="699" y="10"/>
                </a:moveTo>
                <a:cubicBezTo>
                  <a:pt x="699" y="11"/>
                  <a:pt x="698" y="10"/>
                  <a:pt x="697" y="11"/>
                </a:cubicBezTo>
                <a:cubicBezTo>
                  <a:pt x="697" y="10"/>
                  <a:pt x="699" y="10"/>
                  <a:pt x="699" y="10"/>
                </a:cubicBezTo>
                <a:close/>
                <a:moveTo>
                  <a:pt x="697" y="16"/>
                </a:moveTo>
                <a:cubicBezTo>
                  <a:pt x="696" y="16"/>
                  <a:pt x="693" y="16"/>
                  <a:pt x="692" y="16"/>
                </a:cubicBezTo>
                <a:cubicBezTo>
                  <a:pt x="693" y="14"/>
                  <a:pt x="696" y="15"/>
                  <a:pt x="697" y="16"/>
                </a:cubicBezTo>
                <a:close/>
                <a:moveTo>
                  <a:pt x="691" y="16"/>
                </a:moveTo>
                <a:cubicBezTo>
                  <a:pt x="690" y="16"/>
                  <a:pt x="690" y="16"/>
                  <a:pt x="689" y="16"/>
                </a:cubicBezTo>
                <a:cubicBezTo>
                  <a:pt x="689" y="15"/>
                  <a:pt x="691" y="15"/>
                  <a:pt x="691" y="16"/>
                </a:cubicBezTo>
                <a:close/>
                <a:moveTo>
                  <a:pt x="694" y="19"/>
                </a:moveTo>
                <a:cubicBezTo>
                  <a:pt x="692" y="18"/>
                  <a:pt x="691" y="19"/>
                  <a:pt x="690" y="19"/>
                </a:cubicBezTo>
                <a:cubicBezTo>
                  <a:pt x="689" y="20"/>
                  <a:pt x="691" y="18"/>
                  <a:pt x="691" y="20"/>
                </a:cubicBezTo>
                <a:cubicBezTo>
                  <a:pt x="684" y="20"/>
                  <a:pt x="679" y="21"/>
                  <a:pt x="673" y="20"/>
                </a:cubicBezTo>
                <a:cubicBezTo>
                  <a:pt x="674" y="19"/>
                  <a:pt x="679" y="20"/>
                  <a:pt x="680" y="19"/>
                </a:cubicBezTo>
                <a:cubicBezTo>
                  <a:pt x="680" y="19"/>
                  <a:pt x="679" y="19"/>
                  <a:pt x="679" y="19"/>
                </a:cubicBezTo>
                <a:cubicBezTo>
                  <a:pt x="682" y="18"/>
                  <a:pt x="690" y="18"/>
                  <a:pt x="694" y="19"/>
                </a:cubicBezTo>
                <a:close/>
                <a:moveTo>
                  <a:pt x="688" y="15"/>
                </a:moveTo>
                <a:cubicBezTo>
                  <a:pt x="684" y="17"/>
                  <a:pt x="676" y="16"/>
                  <a:pt x="672" y="16"/>
                </a:cubicBezTo>
                <a:cubicBezTo>
                  <a:pt x="675" y="15"/>
                  <a:pt x="683" y="16"/>
                  <a:pt x="688" y="15"/>
                </a:cubicBezTo>
                <a:close/>
                <a:moveTo>
                  <a:pt x="672" y="20"/>
                </a:moveTo>
                <a:cubicBezTo>
                  <a:pt x="672" y="21"/>
                  <a:pt x="667" y="22"/>
                  <a:pt x="666" y="20"/>
                </a:cubicBezTo>
                <a:cubicBezTo>
                  <a:pt x="669" y="20"/>
                  <a:pt x="671" y="20"/>
                  <a:pt x="672" y="20"/>
                </a:cubicBezTo>
                <a:close/>
                <a:moveTo>
                  <a:pt x="659" y="19"/>
                </a:moveTo>
                <a:cubicBezTo>
                  <a:pt x="661" y="21"/>
                  <a:pt x="664" y="19"/>
                  <a:pt x="666" y="20"/>
                </a:cubicBezTo>
                <a:cubicBezTo>
                  <a:pt x="664" y="21"/>
                  <a:pt x="662" y="20"/>
                  <a:pt x="659" y="21"/>
                </a:cubicBezTo>
                <a:cubicBezTo>
                  <a:pt x="659" y="20"/>
                  <a:pt x="659" y="20"/>
                  <a:pt x="659" y="19"/>
                </a:cubicBezTo>
                <a:close/>
                <a:moveTo>
                  <a:pt x="643" y="25"/>
                </a:moveTo>
                <a:cubicBezTo>
                  <a:pt x="639" y="25"/>
                  <a:pt x="639" y="25"/>
                  <a:pt x="639" y="25"/>
                </a:cubicBezTo>
                <a:cubicBezTo>
                  <a:pt x="639" y="24"/>
                  <a:pt x="643" y="23"/>
                  <a:pt x="643" y="25"/>
                </a:cubicBezTo>
                <a:close/>
                <a:moveTo>
                  <a:pt x="643" y="29"/>
                </a:moveTo>
                <a:cubicBezTo>
                  <a:pt x="642" y="30"/>
                  <a:pt x="642" y="29"/>
                  <a:pt x="642" y="30"/>
                </a:cubicBezTo>
                <a:cubicBezTo>
                  <a:pt x="641" y="30"/>
                  <a:pt x="641" y="29"/>
                  <a:pt x="641" y="29"/>
                </a:cubicBezTo>
                <a:cubicBezTo>
                  <a:pt x="642" y="28"/>
                  <a:pt x="642" y="29"/>
                  <a:pt x="643" y="29"/>
                </a:cubicBezTo>
                <a:close/>
                <a:moveTo>
                  <a:pt x="642" y="20"/>
                </a:moveTo>
                <a:cubicBezTo>
                  <a:pt x="641" y="22"/>
                  <a:pt x="640" y="20"/>
                  <a:pt x="638" y="21"/>
                </a:cubicBezTo>
                <a:cubicBezTo>
                  <a:pt x="638" y="20"/>
                  <a:pt x="641" y="21"/>
                  <a:pt x="642" y="20"/>
                </a:cubicBezTo>
                <a:close/>
                <a:moveTo>
                  <a:pt x="635" y="24"/>
                </a:moveTo>
                <a:cubicBezTo>
                  <a:pt x="635" y="25"/>
                  <a:pt x="636" y="24"/>
                  <a:pt x="636" y="24"/>
                </a:cubicBezTo>
                <a:cubicBezTo>
                  <a:pt x="636" y="25"/>
                  <a:pt x="635" y="25"/>
                  <a:pt x="635" y="25"/>
                </a:cubicBezTo>
                <a:cubicBezTo>
                  <a:pt x="635" y="25"/>
                  <a:pt x="635" y="24"/>
                  <a:pt x="635" y="24"/>
                </a:cubicBezTo>
                <a:close/>
                <a:moveTo>
                  <a:pt x="630" y="8"/>
                </a:moveTo>
                <a:cubicBezTo>
                  <a:pt x="628" y="9"/>
                  <a:pt x="626" y="8"/>
                  <a:pt x="625" y="8"/>
                </a:cubicBezTo>
                <a:cubicBezTo>
                  <a:pt x="627" y="7"/>
                  <a:pt x="628" y="7"/>
                  <a:pt x="630" y="8"/>
                </a:cubicBezTo>
                <a:close/>
                <a:moveTo>
                  <a:pt x="614" y="32"/>
                </a:moveTo>
                <a:cubicBezTo>
                  <a:pt x="614" y="32"/>
                  <a:pt x="611" y="32"/>
                  <a:pt x="610" y="32"/>
                </a:cubicBezTo>
                <a:cubicBezTo>
                  <a:pt x="619" y="30"/>
                  <a:pt x="635" y="30"/>
                  <a:pt x="643" y="31"/>
                </a:cubicBezTo>
                <a:cubicBezTo>
                  <a:pt x="636" y="32"/>
                  <a:pt x="624" y="33"/>
                  <a:pt x="619" y="32"/>
                </a:cubicBezTo>
                <a:cubicBezTo>
                  <a:pt x="613" y="34"/>
                  <a:pt x="607" y="33"/>
                  <a:pt x="601" y="33"/>
                </a:cubicBezTo>
                <a:cubicBezTo>
                  <a:pt x="605" y="32"/>
                  <a:pt x="609" y="32"/>
                  <a:pt x="614" y="32"/>
                </a:cubicBezTo>
                <a:close/>
                <a:moveTo>
                  <a:pt x="404" y="9"/>
                </a:moveTo>
                <a:cubicBezTo>
                  <a:pt x="403" y="8"/>
                  <a:pt x="402" y="9"/>
                  <a:pt x="402" y="8"/>
                </a:cubicBezTo>
                <a:cubicBezTo>
                  <a:pt x="403" y="8"/>
                  <a:pt x="404" y="8"/>
                  <a:pt x="404" y="9"/>
                </a:cubicBezTo>
                <a:close/>
                <a:moveTo>
                  <a:pt x="256" y="21"/>
                </a:moveTo>
                <a:cubicBezTo>
                  <a:pt x="256" y="21"/>
                  <a:pt x="254" y="22"/>
                  <a:pt x="254" y="20"/>
                </a:cubicBezTo>
                <a:cubicBezTo>
                  <a:pt x="254" y="20"/>
                  <a:pt x="255" y="20"/>
                  <a:pt x="256" y="20"/>
                </a:cubicBezTo>
                <a:cubicBezTo>
                  <a:pt x="256" y="21"/>
                  <a:pt x="256" y="21"/>
                  <a:pt x="256" y="21"/>
                </a:cubicBezTo>
                <a:close/>
                <a:moveTo>
                  <a:pt x="139" y="27"/>
                </a:moveTo>
                <a:cubicBezTo>
                  <a:pt x="140" y="27"/>
                  <a:pt x="141" y="27"/>
                  <a:pt x="141" y="28"/>
                </a:cubicBezTo>
                <a:cubicBezTo>
                  <a:pt x="140" y="28"/>
                  <a:pt x="139" y="29"/>
                  <a:pt x="139" y="27"/>
                </a:cubicBezTo>
                <a:close/>
                <a:moveTo>
                  <a:pt x="24" y="65"/>
                </a:moveTo>
                <a:cubicBezTo>
                  <a:pt x="25" y="65"/>
                  <a:pt x="26" y="64"/>
                  <a:pt x="28" y="64"/>
                </a:cubicBezTo>
                <a:cubicBezTo>
                  <a:pt x="27" y="65"/>
                  <a:pt x="25" y="65"/>
                  <a:pt x="24" y="65"/>
                </a:cubicBezTo>
                <a:close/>
                <a:moveTo>
                  <a:pt x="125" y="56"/>
                </a:moveTo>
                <a:cubicBezTo>
                  <a:pt x="126" y="55"/>
                  <a:pt x="128" y="55"/>
                  <a:pt x="130" y="55"/>
                </a:cubicBezTo>
                <a:cubicBezTo>
                  <a:pt x="129" y="56"/>
                  <a:pt x="127" y="56"/>
                  <a:pt x="125" y="56"/>
                </a:cubicBezTo>
                <a:close/>
                <a:moveTo>
                  <a:pt x="385" y="61"/>
                </a:moveTo>
                <a:cubicBezTo>
                  <a:pt x="388" y="62"/>
                  <a:pt x="391" y="60"/>
                  <a:pt x="394" y="61"/>
                </a:cubicBezTo>
                <a:cubicBezTo>
                  <a:pt x="392" y="62"/>
                  <a:pt x="387" y="62"/>
                  <a:pt x="385" y="61"/>
                </a:cubicBezTo>
                <a:close/>
                <a:moveTo>
                  <a:pt x="584" y="6"/>
                </a:moveTo>
                <a:cubicBezTo>
                  <a:pt x="582" y="7"/>
                  <a:pt x="577" y="6"/>
                  <a:pt x="575" y="7"/>
                </a:cubicBezTo>
                <a:cubicBezTo>
                  <a:pt x="575" y="7"/>
                  <a:pt x="575" y="6"/>
                  <a:pt x="574" y="6"/>
                </a:cubicBezTo>
                <a:cubicBezTo>
                  <a:pt x="576" y="5"/>
                  <a:pt x="582" y="6"/>
                  <a:pt x="584" y="6"/>
                </a:cubicBezTo>
                <a:close/>
                <a:moveTo>
                  <a:pt x="585" y="32"/>
                </a:moveTo>
                <a:cubicBezTo>
                  <a:pt x="580" y="32"/>
                  <a:pt x="576" y="33"/>
                  <a:pt x="570" y="32"/>
                </a:cubicBezTo>
                <a:cubicBezTo>
                  <a:pt x="575" y="31"/>
                  <a:pt x="582" y="31"/>
                  <a:pt x="585" y="32"/>
                </a:cubicBezTo>
                <a:close/>
                <a:moveTo>
                  <a:pt x="569" y="6"/>
                </a:moveTo>
                <a:cubicBezTo>
                  <a:pt x="568" y="8"/>
                  <a:pt x="566" y="6"/>
                  <a:pt x="564" y="6"/>
                </a:cubicBezTo>
                <a:cubicBezTo>
                  <a:pt x="565" y="6"/>
                  <a:pt x="568" y="6"/>
                  <a:pt x="569" y="6"/>
                </a:cubicBezTo>
                <a:close/>
                <a:moveTo>
                  <a:pt x="559" y="6"/>
                </a:moveTo>
                <a:cubicBezTo>
                  <a:pt x="559" y="7"/>
                  <a:pt x="556" y="7"/>
                  <a:pt x="556" y="5"/>
                </a:cubicBezTo>
                <a:cubicBezTo>
                  <a:pt x="557" y="6"/>
                  <a:pt x="559" y="5"/>
                  <a:pt x="559" y="6"/>
                </a:cubicBezTo>
                <a:close/>
                <a:moveTo>
                  <a:pt x="564" y="33"/>
                </a:moveTo>
                <a:cubicBezTo>
                  <a:pt x="560" y="32"/>
                  <a:pt x="554" y="33"/>
                  <a:pt x="551" y="32"/>
                </a:cubicBezTo>
                <a:cubicBezTo>
                  <a:pt x="555" y="32"/>
                  <a:pt x="561" y="31"/>
                  <a:pt x="564" y="33"/>
                </a:cubicBezTo>
                <a:close/>
                <a:moveTo>
                  <a:pt x="561" y="39"/>
                </a:moveTo>
                <a:cubicBezTo>
                  <a:pt x="560" y="40"/>
                  <a:pt x="557" y="39"/>
                  <a:pt x="555" y="39"/>
                </a:cubicBezTo>
                <a:cubicBezTo>
                  <a:pt x="556" y="38"/>
                  <a:pt x="558" y="39"/>
                  <a:pt x="561" y="39"/>
                </a:cubicBezTo>
                <a:close/>
                <a:moveTo>
                  <a:pt x="552" y="36"/>
                </a:moveTo>
                <a:cubicBezTo>
                  <a:pt x="554" y="35"/>
                  <a:pt x="557" y="35"/>
                  <a:pt x="559" y="35"/>
                </a:cubicBezTo>
                <a:cubicBezTo>
                  <a:pt x="557" y="36"/>
                  <a:pt x="554" y="36"/>
                  <a:pt x="552" y="36"/>
                </a:cubicBezTo>
                <a:close/>
                <a:moveTo>
                  <a:pt x="552" y="35"/>
                </a:moveTo>
                <a:cubicBezTo>
                  <a:pt x="551" y="36"/>
                  <a:pt x="550" y="36"/>
                  <a:pt x="549" y="36"/>
                </a:cubicBezTo>
                <a:cubicBezTo>
                  <a:pt x="549" y="35"/>
                  <a:pt x="551" y="35"/>
                  <a:pt x="552" y="35"/>
                </a:cubicBezTo>
                <a:close/>
                <a:moveTo>
                  <a:pt x="540" y="35"/>
                </a:moveTo>
                <a:cubicBezTo>
                  <a:pt x="536" y="37"/>
                  <a:pt x="528" y="36"/>
                  <a:pt x="524" y="35"/>
                </a:cubicBezTo>
                <a:cubicBezTo>
                  <a:pt x="526" y="35"/>
                  <a:pt x="529" y="35"/>
                  <a:pt x="532" y="35"/>
                </a:cubicBezTo>
                <a:cubicBezTo>
                  <a:pt x="532" y="34"/>
                  <a:pt x="530" y="36"/>
                  <a:pt x="530" y="34"/>
                </a:cubicBezTo>
                <a:cubicBezTo>
                  <a:pt x="533" y="35"/>
                  <a:pt x="535" y="34"/>
                  <a:pt x="537" y="34"/>
                </a:cubicBezTo>
                <a:cubicBezTo>
                  <a:pt x="537" y="35"/>
                  <a:pt x="536" y="35"/>
                  <a:pt x="536" y="35"/>
                </a:cubicBezTo>
                <a:cubicBezTo>
                  <a:pt x="537" y="36"/>
                  <a:pt x="538" y="35"/>
                  <a:pt x="540" y="35"/>
                </a:cubicBezTo>
                <a:close/>
                <a:moveTo>
                  <a:pt x="536" y="32"/>
                </a:moveTo>
                <a:cubicBezTo>
                  <a:pt x="536" y="32"/>
                  <a:pt x="533" y="33"/>
                  <a:pt x="533" y="32"/>
                </a:cubicBezTo>
                <a:cubicBezTo>
                  <a:pt x="534" y="32"/>
                  <a:pt x="535" y="31"/>
                  <a:pt x="536" y="32"/>
                </a:cubicBezTo>
                <a:close/>
                <a:moveTo>
                  <a:pt x="531" y="30"/>
                </a:moveTo>
                <a:cubicBezTo>
                  <a:pt x="529" y="30"/>
                  <a:pt x="526" y="30"/>
                  <a:pt x="524" y="30"/>
                </a:cubicBezTo>
                <a:cubicBezTo>
                  <a:pt x="525" y="29"/>
                  <a:pt x="529" y="29"/>
                  <a:pt x="531" y="30"/>
                </a:cubicBezTo>
                <a:close/>
                <a:moveTo>
                  <a:pt x="525" y="5"/>
                </a:moveTo>
                <a:cubicBezTo>
                  <a:pt x="524" y="6"/>
                  <a:pt x="523" y="4"/>
                  <a:pt x="522" y="5"/>
                </a:cubicBezTo>
                <a:cubicBezTo>
                  <a:pt x="523" y="5"/>
                  <a:pt x="522" y="5"/>
                  <a:pt x="522" y="5"/>
                </a:cubicBezTo>
                <a:cubicBezTo>
                  <a:pt x="522" y="3"/>
                  <a:pt x="524" y="5"/>
                  <a:pt x="525" y="5"/>
                </a:cubicBezTo>
                <a:close/>
                <a:moveTo>
                  <a:pt x="521" y="29"/>
                </a:moveTo>
                <a:cubicBezTo>
                  <a:pt x="521" y="31"/>
                  <a:pt x="519" y="30"/>
                  <a:pt x="519" y="30"/>
                </a:cubicBezTo>
                <a:cubicBezTo>
                  <a:pt x="519" y="30"/>
                  <a:pt x="520" y="30"/>
                  <a:pt x="521" y="29"/>
                </a:cubicBezTo>
                <a:close/>
                <a:moveTo>
                  <a:pt x="516" y="32"/>
                </a:moveTo>
                <a:cubicBezTo>
                  <a:pt x="521" y="31"/>
                  <a:pt x="527" y="31"/>
                  <a:pt x="533" y="32"/>
                </a:cubicBezTo>
                <a:cubicBezTo>
                  <a:pt x="527" y="31"/>
                  <a:pt x="519" y="33"/>
                  <a:pt x="516" y="32"/>
                </a:cubicBezTo>
                <a:cubicBezTo>
                  <a:pt x="516" y="32"/>
                  <a:pt x="516" y="32"/>
                  <a:pt x="516" y="32"/>
                </a:cubicBezTo>
                <a:close/>
                <a:moveTo>
                  <a:pt x="523" y="35"/>
                </a:moveTo>
                <a:cubicBezTo>
                  <a:pt x="523" y="36"/>
                  <a:pt x="522" y="36"/>
                  <a:pt x="520" y="36"/>
                </a:cubicBezTo>
                <a:cubicBezTo>
                  <a:pt x="520" y="34"/>
                  <a:pt x="522" y="35"/>
                  <a:pt x="523" y="35"/>
                </a:cubicBezTo>
                <a:close/>
                <a:moveTo>
                  <a:pt x="515" y="32"/>
                </a:moveTo>
                <a:cubicBezTo>
                  <a:pt x="515" y="33"/>
                  <a:pt x="514" y="31"/>
                  <a:pt x="512" y="32"/>
                </a:cubicBezTo>
                <a:cubicBezTo>
                  <a:pt x="512" y="31"/>
                  <a:pt x="515" y="32"/>
                  <a:pt x="515" y="32"/>
                </a:cubicBezTo>
                <a:close/>
                <a:moveTo>
                  <a:pt x="511" y="32"/>
                </a:moveTo>
                <a:cubicBezTo>
                  <a:pt x="512" y="32"/>
                  <a:pt x="509" y="32"/>
                  <a:pt x="509" y="32"/>
                </a:cubicBezTo>
                <a:cubicBezTo>
                  <a:pt x="509" y="31"/>
                  <a:pt x="510" y="32"/>
                  <a:pt x="511" y="32"/>
                </a:cubicBezTo>
                <a:close/>
                <a:moveTo>
                  <a:pt x="499" y="10"/>
                </a:moveTo>
                <a:cubicBezTo>
                  <a:pt x="501" y="10"/>
                  <a:pt x="501" y="10"/>
                  <a:pt x="501" y="10"/>
                </a:cubicBezTo>
                <a:cubicBezTo>
                  <a:pt x="502" y="11"/>
                  <a:pt x="497" y="11"/>
                  <a:pt x="497" y="11"/>
                </a:cubicBezTo>
                <a:cubicBezTo>
                  <a:pt x="497" y="10"/>
                  <a:pt x="499" y="10"/>
                  <a:pt x="499" y="10"/>
                </a:cubicBezTo>
                <a:close/>
                <a:moveTo>
                  <a:pt x="497" y="10"/>
                </a:moveTo>
                <a:cubicBezTo>
                  <a:pt x="496" y="11"/>
                  <a:pt x="494" y="11"/>
                  <a:pt x="494" y="10"/>
                </a:cubicBezTo>
                <a:cubicBezTo>
                  <a:pt x="495" y="10"/>
                  <a:pt x="496" y="10"/>
                  <a:pt x="497" y="10"/>
                </a:cubicBezTo>
                <a:close/>
                <a:moveTo>
                  <a:pt x="507" y="32"/>
                </a:moveTo>
                <a:cubicBezTo>
                  <a:pt x="498" y="33"/>
                  <a:pt x="490" y="32"/>
                  <a:pt x="482" y="31"/>
                </a:cubicBezTo>
                <a:cubicBezTo>
                  <a:pt x="490" y="31"/>
                  <a:pt x="498" y="32"/>
                  <a:pt x="507" y="32"/>
                </a:cubicBezTo>
                <a:close/>
                <a:moveTo>
                  <a:pt x="494" y="35"/>
                </a:moveTo>
                <a:cubicBezTo>
                  <a:pt x="488" y="37"/>
                  <a:pt x="487" y="35"/>
                  <a:pt x="482" y="36"/>
                </a:cubicBezTo>
                <a:cubicBezTo>
                  <a:pt x="484" y="34"/>
                  <a:pt x="491" y="35"/>
                  <a:pt x="494" y="35"/>
                </a:cubicBezTo>
                <a:close/>
                <a:moveTo>
                  <a:pt x="495" y="39"/>
                </a:moveTo>
                <a:cubicBezTo>
                  <a:pt x="495" y="40"/>
                  <a:pt x="493" y="39"/>
                  <a:pt x="493" y="40"/>
                </a:cubicBezTo>
                <a:cubicBezTo>
                  <a:pt x="493" y="40"/>
                  <a:pt x="492" y="40"/>
                  <a:pt x="492" y="39"/>
                </a:cubicBezTo>
                <a:lnTo>
                  <a:pt x="495" y="39"/>
                </a:lnTo>
                <a:close/>
                <a:moveTo>
                  <a:pt x="456" y="32"/>
                </a:moveTo>
                <a:cubicBezTo>
                  <a:pt x="461" y="33"/>
                  <a:pt x="469" y="31"/>
                  <a:pt x="473" y="33"/>
                </a:cubicBezTo>
                <a:cubicBezTo>
                  <a:pt x="460" y="34"/>
                  <a:pt x="452" y="33"/>
                  <a:pt x="440" y="34"/>
                </a:cubicBezTo>
                <a:cubicBezTo>
                  <a:pt x="444" y="32"/>
                  <a:pt x="451" y="34"/>
                  <a:pt x="456" y="32"/>
                </a:cubicBezTo>
                <a:close/>
                <a:moveTo>
                  <a:pt x="464" y="37"/>
                </a:moveTo>
                <a:cubicBezTo>
                  <a:pt x="463" y="38"/>
                  <a:pt x="461" y="37"/>
                  <a:pt x="459" y="37"/>
                </a:cubicBezTo>
                <a:cubicBezTo>
                  <a:pt x="459" y="37"/>
                  <a:pt x="460" y="37"/>
                  <a:pt x="460" y="36"/>
                </a:cubicBezTo>
                <a:cubicBezTo>
                  <a:pt x="459" y="36"/>
                  <a:pt x="458" y="36"/>
                  <a:pt x="457" y="36"/>
                </a:cubicBezTo>
                <a:cubicBezTo>
                  <a:pt x="459" y="34"/>
                  <a:pt x="462" y="35"/>
                  <a:pt x="465" y="35"/>
                </a:cubicBezTo>
                <a:cubicBezTo>
                  <a:pt x="465" y="37"/>
                  <a:pt x="461" y="34"/>
                  <a:pt x="461" y="36"/>
                </a:cubicBezTo>
                <a:cubicBezTo>
                  <a:pt x="461" y="38"/>
                  <a:pt x="463" y="36"/>
                  <a:pt x="464" y="37"/>
                </a:cubicBezTo>
                <a:close/>
                <a:moveTo>
                  <a:pt x="435" y="33"/>
                </a:moveTo>
                <a:cubicBezTo>
                  <a:pt x="435" y="32"/>
                  <a:pt x="436" y="32"/>
                  <a:pt x="436" y="32"/>
                </a:cubicBezTo>
                <a:cubicBezTo>
                  <a:pt x="436" y="33"/>
                  <a:pt x="436" y="33"/>
                  <a:pt x="435" y="33"/>
                </a:cubicBezTo>
                <a:close/>
                <a:moveTo>
                  <a:pt x="438" y="34"/>
                </a:moveTo>
                <a:cubicBezTo>
                  <a:pt x="438" y="34"/>
                  <a:pt x="436" y="34"/>
                  <a:pt x="435" y="34"/>
                </a:cubicBezTo>
                <a:cubicBezTo>
                  <a:pt x="436" y="34"/>
                  <a:pt x="437" y="32"/>
                  <a:pt x="438" y="34"/>
                </a:cubicBezTo>
                <a:close/>
                <a:moveTo>
                  <a:pt x="439" y="35"/>
                </a:moveTo>
                <a:cubicBezTo>
                  <a:pt x="439" y="37"/>
                  <a:pt x="435" y="35"/>
                  <a:pt x="434" y="36"/>
                </a:cubicBezTo>
                <a:cubicBezTo>
                  <a:pt x="435" y="35"/>
                  <a:pt x="437" y="35"/>
                  <a:pt x="439" y="35"/>
                </a:cubicBezTo>
                <a:close/>
                <a:moveTo>
                  <a:pt x="442" y="35"/>
                </a:moveTo>
                <a:cubicBezTo>
                  <a:pt x="442" y="36"/>
                  <a:pt x="440" y="36"/>
                  <a:pt x="439" y="36"/>
                </a:cubicBezTo>
                <a:cubicBezTo>
                  <a:pt x="440" y="34"/>
                  <a:pt x="441" y="35"/>
                  <a:pt x="442" y="35"/>
                </a:cubicBezTo>
                <a:close/>
                <a:moveTo>
                  <a:pt x="444" y="31"/>
                </a:moveTo>
                <a:cubicBezTo>
                  <a:pt x="442" y="32"/>
                  <a:pt x="439" y="32"/>
                  <a:pt x="437" y="31"/>
                </a:cubicBezTo>
                <a:cubicBezTo>
                  <a:pt x="439" y="31"/>
                  <a:pt x="441" y="31"/>
                  <a:pt x="444" y="31"/>
                </a:cubicBezTo>
                <a:close/>
                <a:moveTo>
                  <a:pt x="437" y="31"/>
                </a:moveTo>
                <a:cubicBezTo>
                  <a:pt x="436" y="32"/>
                  <a:pt x="434" y="31"/>
                  <a:pt x="433" y="33"/>
                </a:cubicBezTo>
                <a:cubicBezTo>
                  <a:pt x="434" y="31"/>
                  <a:pt x="432" y="32"/>
                  <a:pt x="431" y="32"/>
                </a:cubicBezTo>
                <a:cubicBezTo>
                  <a:pt x="432" y="31"/>
                  <a:pt x="434" y="31"/>
                  <a:pt x="437" y="31"/>
                </a:cubicBezTo>
                <a:close/>
                <a:moveTo>
                  <a:pt x="432" y="33"/>
                </a:moveTo>
                <a:cubicBezTo>
                  <a:pt x="432" y="34"/>
                  <a:pt x="431" y="34"/>
                  <a:pt x="430" y="34"/>
                </a:cubicBezTo>
                <a:cubicBezTo>
                  <a:pt x="430" y="33"/>
                  <a:pt x="431" y="33"/>
                  <a:pt x="432" y="33"/>
                </a:cubicBezTo>
                <a:close/>
                <a:moveTo>
                  <a:pt x="426" y="31"/>
                </a:moveTo>
                <a:cubicBezTo>
                  <a:pt x="429" y="31"/>
                  <a:pt x="431" y="32"/>
                  <a:pt x="426" y="32"/>
                </a:cubicBezTo>
                <a:cubicBezTo>
                  <a:pt x="426" y="31"/>
                  <a:pt x="426" y="32"/>
                  <a:pt x="426" y="31"/>
                </a:cubicBezTo>
                <a:close/>
                <a:moveTo>
                  <a:pt x="419" y="32"/>
                </a:moveTo>
                <a:cubicBezTo>
                  <a:pt x="419" y="33"/>
                  <a:pt x="416" y="33"/>
                  <a:pt x="415" y="33"/>
                </a:cubicBezTo>
                <a:cubicBezTo>
                  <a:pt x="416" y="32"/>
                  <a:pt x="418" y="32"/>
                  <a:pt x="419" y="32"/>
                </a:cubicBezTo>
                <a:close/>
                <a:moveTo>
                  <a:pt x="416" y="35"/>
                </a:moveTo>
                <a:cubicBezTo>
                  <a:pt x="415" y="37"/>
                  <a:pt x="413" y="36"/>
                  <a:pt x="411" y="36"/>
                </a:cubicBezTo>
                <a:cubicBezTo>
                  <a:pt x="409" y="36"/>
                  <a:pt x="405" y="39"/>
                  <a:pt x="404" y="37"/>
                </a:cubicBezTo>
                <a:cubicBezTo>
                  <a:pt x="399" y="37"/>
                  <a:pt x="389" y="37"/>
                  <a:pt x="381" y="37"/>
                </a:cubicBezTo>
                <a:cubicBezTo>
                  <a:pt x="392" y="36"/>
                  <a:pt x="404" y="35"/>
                  <a:pt x="416" y="35"/>
                </a:cubicBezTo>
                <a:close/>
                <a:moveTo>
                  <a:pt x="384" y="32"/>
                </a:moveTo>
                <a:cubicBezTo>
                  <a:pt x="386" y="32"/>
                  <a:pt x="386" y="33"/>
                  <a:pt x="384" y="33"/>
                </a:cubicBezTo>
                <a:cubicBezTo>
                  <a:pt x="383" y="33"/>
                  <a:pt x="381" y="33"/>
                  <a:pt x="380" y="33"/>
                </a:cubicBezTo>
                <a:cubicBezTo>
                  <a:pt x="381" y="32"/>
                  <a:pt x="382" y="33"/>
                  <a:pt x="384" y="32"/>
                </a:cubicBezTo>
                <a:close/>
                <a:moveTo>
                  <a:pt x="383" y="31"/>
                </a:moveTo>
                <a:cubicBezTo>
                  <a:pt x="383" y="32"/>
                  <a:pt x="379" y="31"/>
                  <a:pt x="379" y="31"/>
                </a:cubicBezTo>
                <a:cubicBezTo>
                  <a:pt x="379" y="30"/>
                  <a:pt x="381" y="31"/>
                  <a:pt x="383" y="31"/>
                </a:cubicBezTo>
                <a:close/>
                <a:moveTo>
                  <a:pt x="380" y="33"/>
                </a:moveTo>
                <a:cubicBezTo>
                  <a:pt x="377" y="33"/>
                  <a:pt x="377" y="33"/>
                  <a:pt x="377" y="33"/>
                </a:cubicBezTo>
                <a:cubicBezTo>
                  <a:pt x="377" y="32"/>
                  <a:pt x="380" y="32"/>
                  <a:pt x="380" y="33"/>
                </a:cubicBezTo>
                <a:close/>
                <a:moveTo>
                  <a:pt x="366" y="34"/>
                </a:moveTo>
                <a:cubicBezTo>
                  <a:pt x="358" y="36"/>
                  <a:pt x="349" y="36"/>
                  <a:pt x="340" y="36"/>
                </a:cubicBezTo>
                <a:cubicBezTo>
                  <a:pt x="347" y="34"/>
                  <a:pt x="358" y="35"/>
                  <a:pt x="366" y="34"/>
                </a:cubicBezTo>
                <a:close/>
                <a:moveTo>
                  <a:pt x="365" y="37"/>
                </a:moveTo>
                <a:cubicBezTo>
                  <a:pt x="364" y="38"/>
                  <a:pt x="361" y="38"/>
                  <a:pt x="359" y="38"/>
                </a:cubicBezTo>
                <a:cubicBezTo>
                  <a:pt x="360" y="37"/>
                  <a:pt x="363" y="37"/>
                  <a:pt x="365" y="37"/>
                </a:cubicBezTo>
                <a:close/>
                <a:moveTo>
                  <a:pt x="351" y="16"/>
                </a:moveTo>
                <a:cubicBezTo>
                  <a:pt x="347" y="18"/>
                  <a:pt x="342" y="17"/>
                  <a:pt x="337" y="17"/>
                </a:cubicBezTo>
                <a:cubicBezTo>
                  <a:pt x="340" y="15"/>
                  <a:pt x="346" y="17"/>
                  <a:pt x="351" y="16"/>
                </a:cubicBezTo>
                <a:close/>
                <a:moveTo>
                  <a:pt x="337" y="17"/>
                </a:moveTo>
                <a:cubicBezTo>
                  <a:pt x="336" y="18"/>
                  <a:pt x="334" y="17"/>
                  <a:pt x="333" y="18"/>
                </a:cubicBezTo>
                <a:cubicBezTo>
                  <a:pt x="333" y="16"/>
                  <a:pt x="335" y="17"/>
                  <a:pt x="337" y="17"/>
                </a:cubicBezTo>
                <a:close/>
                <a:moveTo>
                  <a:pt x="329" y="32"/>
                </a:moveTo>
                <a:cubicBezTo>
                  <a:pt x="323" y="34"/>
                  <a:pt x="318" y="33"/>
                  <a:pt x="311" y="34"/>
                </a:cubicBezTo>
                <a:cubicBezTo>
                  <a:pt x="317" y="32"/>
                  <a:pt x="322" y="32"/>
                  <a:pt x="329" y="32"/>
                </a:cubicBezTo>
                <a:close/>
                <a:moveTo>
                  <a:pt x="332" y="36"/>
                </a:moveTo>
                <a:cubicBezTo>
                  <a:pt x="328" y="36"/>
                  <a:pt x="325" y="37"/>
                  <a:pt x="321" y="37"/>
                </a:cubicBezTo>
                <a:cubicBezTo>
                  <a:pt x="325" y="36"/>
                  <a:pt x="329" y="35"/>
                  <a:pt x="332" y="36"/>
                </a:cubicBezTo>
                <a:close/>
                <a:moveTo>
                  <a:pt x="313" y="38"/>
                </a:moveTo>
                <a:cubicBezTo>
                  <a:pt x="313" y="37"/>
                  <a:pt x="312" y="37"/>
                  <a:pt x="312" y="37"/>
                </a:cubicBezTo>
                <a:cubicBezTo>
                  <a:pt x="312" y="37"/>
                  <a:pt x="312" y="37"/>
                  <a:pt x="312" y="37"/>
                </a:cubicBezTo>
                <a:cubicBezTo>
                  <a:pt x="313" y="37"/>
                  <a:pt x="315" y="37"/>
                  <a:pt x="317" y="37"/>
                </a:cubicBezTo>
                <a:cubicBezTo>
                  <a:pt x="320" y="37"/>
                  <a:pt x="317" y="37"/>
                  <a:pt x="315" y="37"/>
                </a:cubicBezTo>
                <a:cubicBezTo>
                  <a:pt x="315" y="37"/>
                  <a:pt x="314" y="37"/>
                  <a:pt x="313" y="37"/>
                </a:cubicBezTo>
                <a:cubicBezTo>
                  <a:pt x="321" y="38"/>
                  <a:pt x="330" y="37"/>
                  <a:pt x="337" y="37"/>
                </a:cubicBezTo>
                <a:cubicBezTo>
                  <a:pt x="334" y="38"/>
                  <a:pt x="331" y="37"/>
                  <a:pt x="328" y="38"/>
                </a:cubicBezTo>
                <a:cubicBezTo>
                  <a:pt x="338" y="39"/>
                  <a:pt x="348" y="38"/>
                  <a:pt x="358" y="38"/>
                </a:cubicBezTo>
                <a:cubicBezTo>
                  <a:pt x="349" y="39"/>
                  <a:pt x="338" y="40"/>
                  <a:pt x="330" y="39"/>
                </a:cubicBezTo>
                <a:cubicBezTo>
                  <a:pt x="326" y="41"/>
                  <a:pt x="321" y="40"/>
                  <a:pt x="317" y="40"/>
                </a:cubicBezTo>
                <a:cubicBezTo>
                  <a:pt x="313" y="40"/>
                  <a:pt x="309" y="41"/>
                  <a:pt x="307" y="39"/>
                </a:cubicBezTo>
                <a:cubicBezTo>
                  <a:pt x="309" y="38"/>
                  <a:pt x="311" y="38"/>
                  <a:pt x="313" y="38"/>
                </a:cubicBezTo>
                <a:close/>
                <a:moveTo>
                  <a:pt x="304" y="19"/>
                </a:moveTo>
                <a:cubicBezTo>
                  <a:pt x="302" y="19"/>
                  <a:pt x="302" y="19"/>
                  <a:pt x="302" y="19"/>
                </a:cubicBezTo>
                <a:cubicBezTo>
                  <a:pt x="302" y="18"/>
                  <a:pt x="304" y="18"/>
                  <a:pt x="304" y="19"/>
                </a:cubicBezTo>
                <a:close/>
                <a:moveTo>
                  <a:pt x="263" y="39"/>
                </a:moveTo>
                <a:cubicBezTo>
                  <a:pt x="262" y="41"/>
                  <a:pt x="264" y="39"/>
                  <a:pt x="264" y="40"/>
                </a:cubicBezTo>
                <a:cubicBezTo>
                  <a:pt x="265" y="40"/>
                  <a:pt x="264" y="39"/>
                  <a:pt x="264" y="39"/>
                </a:cubicBezTo>
                <a:cubicBezTo>
                  <a:pt x="270" y="39"/>
                  <a:pt x="272" y="39"/>
                  <a:pt x="278" y="39"/>
                </a:cubicBezTo>
                <a:cubicBezTo>
                  <a:pt x="278" y="39"/>
                  <a:pt x="279" y="39"/>
                  <a:pt x="279" y="40"/>
                </a:cubicBezTo>
                <a:cubicBezTo>
                  <a:pt x="276" y="40"/>
                  <a:pt x="272" y="40"/>
                  <a:pt x="270" y="41"/>
                </a:cubicBezTo>
                <a:cubicBezTo>
                  <a:pt x="271" y="41"/>
                  <a:pt x="273" y="41"/>
                  <a:pt x="274" y="41"/>
                </a:cubicBezTo>
                <a:cubicBezTo>
                  <a:pt x="275" y="41"/>
                  <a:pt x="275" y="41"/>
                  <a:pt x="274" y="41"/>
                </a:cubicBezTo>
                <a:cubicBezTo>
                  <a:pt x="271" y="42"/>
                  <a:pt x="264" y="42"/>
                  <a:pt x="260" y="41"/>
                </a:cubicBezTo>
                <a:cubicBezTo>
                  <a:pt x="260" y="40"/>
                  <a:pt x="262" y="40"/>
                  <a:pt x="263" y="39"/>
                </a:cubicBezTo>
                <a:close/>
                <a:moveTo>
                  <a:pt x="251" y="36"/>
                </a:moveTo>
                <a:cubicBezTo>
                  <a:pt x="252" y="36"/>
                  <a:pt x="252" y="35"/>
                  <a:pt x="253" y="36"/>
                </a:cubicBezTo>
                <a:cubicBezTo>
                  <a:pt x="250" y="37"/>
                  <a:pt x="248" y="36"/>
                  <a:pt x="251" y="36"/>
                </a:cubicBezTo>
                <a:close/>
                <a:moveTo>
                  <a:pt x="261" y="44"/>
                </a:moveTo>
                <a:cubicBezTo>
                  <a:pt x="261" y="44"/>
                  <a:pt x="261" y="44"/>
                  <a:pt x="261" y="44"/>
                </a:cubicBezTo>
                <a:cubicBezTo>
                  <a:pt x="263" y="44"/>
                  <a:pt x="267" y="45"/>
                  <a:pt x="270" y="45"/>
                </a:cubicBezTo>
                <a:cubicBezTo>
                  <a:pt x="267" y="46"/>
                  <a:pt x="264" y="46"/>
                  <a:pt x="261" y="46"/>
                </a:cubicBezTo>
                <a:cubicBezTo>
                  <a:pt x="263" y="47"/>
                  <a:pt x="265" y="46"/>
                  <a:pt x="267" y="46"/>
                </a:cubicBezTo>
                <a:cubicBezTo>
                  <a:pt x="267" y="47"/>
                  <a:pt x="268" y="47"/>
                  <a:pt x="270" y="48"/>
                </a:cubicBezTo>
                <a:cubicBezTo>
                  <a:pt x="265" y="49"/>
                  <a:pt x="257" y="48"/>
                  <a:pt x="251" y="48"/>
                </a:cubicBezTo>
                <a:cubicBezTo>
                  <a:pt x="253" y="47"/>
                  <a:pt x="257" y="47"/>
                  <a:pt x="260" y="47"/>
                </a:cubicBezTo>
                <a:cubicBezTo>
                  <a:pt x="257" y="46"/>
                  <a:pt x="251" y="47"/>
                  <a:pt x="248" y="46"/>
                </a:cubicBezTo>
                <a:cubicBezTo>
                  <a:pt x="252" y="44"/>
                  <a:pt x="257" y="46"/>
                  <a:pt x="261" y="44"/>
                </a:cubicBezTo>
                <a:close/>
                <a:moveTo>
                  <a:pt x="235" y="42"/>
                </a:moveTo>
                <a:cubicBezTo>
                  <a:pt x="235" y="43"/>
                  <a:pt x="234" y="43"/>
                  <a:pt x="233" y="43"/>
                </a:cubicBezTo>
                <a:cubicBezTo>
                  <a:pt x="232" y="42"/>
                  <a:pt x="234" y="42"/>
                  <a:pt x="235" y="42"/>
                </a:cubicBezTo>
                <a:close/>
                <a:moveTo>
                  <a:pt x="234" y="51"/>
                </a:moveTo>
                <a:cubicBezTo>
                  <a:pt x="234" y="53"/>
                  <a:pt x="233" y="51"/>
                  <a:pt x="232" y="52"/>
                </a:cubicBezTo>
                <a:cubicBezTo>
                  <a:pt x="232" y="51"/>
                  <a:pt x="234" y="52"/>
                  <a:pt x="234" y="51"/>
                </a:cubicBezTo>
                <a:close/>
                <a:moveTo>
                  <a:pt x="215" y="50"/>
                </a:moveTo>
                <a:cubicBezTo>
                  <a:pt x="218" y="49"/>
                  <a:pt x="223" y="48"/>
                  <a:pt x="225" y="49"/>
                </a:cubicBezTo>
                <a:cubicBezTo>
                  <a:pt x="222" y="50"/>
                  <a:pt x="219" y="50"/>
                  <a:pt x="215" y="50"/>
                </a:cubicBezTo>
                <a:cubicBezTo>
                  <a:pt x="213" y="50"/>
                  <a:pt x="215" y="50"/>
                  <a:pt x="215" y="50"/>
                </a:cubicBezTo>
                <a:close/>
                <a:moveTo>
                  <a:pt x="209" y="49"/>
                </a:moveTo>
                <a:cubicBezTo>
                  <a:pt x="207" y="52"/>
                  <a:pt x="203" y="50"/>
                  <a:pt x="201" y="50"/>
                </a:cubicBezTo>
                <a:cubicBezTo>
                  <a:pt x="200" y="50"/>
                  <a:pt x="199" y="51"/>
                  <a:pt x="198" y="51"/>
                </a:cubicBezTo>
                <a:cubicBezTo>
                  <a:pt x="193" y="52"/>
                  <a:pt x="188" y="51"/>
                  <a:pt x="183" y="52"/>
                </a:cubicBezTo>
                <a:cubicBezTo>
                  <a:pt x="190" y="49"/>
                  <a:pt x="199" y="50"/>
                  <a:pt x="209" y="49"/>
                </a:cubicBezTo>
                <a:close/>
                <a:moveTo>
                  <a:pt x="182" y="51"/>
                </a:moveTo>
                <a:cubicBezTo>
                  <a:pt x="178" y="54"/>
                  <a:pt x="173" y="52"/>
                  <a:pt x="168" y="53"/>
                </a:cubicBezTo>
                <a:cubicBezTo>
                  <a:pt x="173" y="52"/>
                  <a:pt x="178" y="50"/>
                  <a:pt x="182" y="51"/>
                </a:cubicBezTo>
                <a:close/>
                <a:moveTo>
                  <a:pt x="170" y="55"/>
                </a:moveTo>
                <a:cubicBezTo>
                  <a:pt x="174" y="55"/>
                  <a:pt x="177" y="54"/>
                  <a:pt x="181" y="54"/>
                </a:cubicBezTo>
                <a:cubicBezTo>
                  <a:pt x="179" y="56"/>
                  <a:pt x="172" y="56"/>
                  <a:pt x="170" y="55"/>
                </a:cubicBezTo>
                <a:close/>
                <a:moveTo>
                  <a:pt x="173" y="57"/>
                </a:moveTo>
                <a:cubicBezTo>
                  <a:pt x="172" y="57"/>
                  <a:pt x="170" y="57"/>
                  <a:pt x="170" y="57"/>
                </a:cubicBezTo>
                <a:cubicBezTo>
                  <a:pt x="170" y="56"/>
                  <a:pt x="171" y="56"/>
                  <a:pt x="173" y="57"/>
                </a:cubicBezTo>
                <a:close/>
                <a:moveTo>
                  <a:pt x="172" y="60"/>
                </a:moveTo>
                <a:cubicBezTo>
                  <a:pt x="172" y="59"/>
                  <a:pt x="172" y="59"/>
                  <a:pt x="172" y="59"/>
                </a:cubicBezTo>
                <a:cubicBezTo>
                  <a:pt x="170" y="59"/>
                  <a:pt x="170" y="59"/>
                  <a:pt x="169" y="59"/>
                </a:cubicBezTo>
                <a:cubicBezTo>
                  <a:pt x="171" y="58"/>
                  <a:pt x="173" y="59"/>
                  <a:pt x="175" y="59"/>
                </a:cubicBezTo>
                <a:cubicBezTo>
                  <a:pt x="175" y="60"/>
                  <a:pt x="173" y="60"/>
                  <a:pt x="172" y="60"/>
                </a:cubicBezTo>
                <a:close/>
                <a:moveTo>
                  <a:pt x="173" y="63"/>
                </a:moveTo>
                <a:cubicBezTo>
                  <a:pt x="178" y="61"/>
                  <a:pt x="186" y="61"/>
                  <a:pt x="193" y="60"/>
                </a:cubicBezTo>
                <a:cubicBezTo>
                  <a:pt x="187" y="62"/>
                  <a:pt x="181" y="62"/>
                  <a:pt x="173" y="63"/>
                </a:cubicBezTo>
                <a:close/>
                <a:moveTo>
                  <a:pt x="196" y="57"/>
                </a:moveTo>
                <a:cubicBezTo>
                  <a:pt x="199" y="58"/>
                  <a:pt x="202" y="56"/>
                  <a:pt x="205" y="56"/>
                </a:cubicBezTo>
                <a:cubicBezTo>
                  <a:pt x="204" y="58"/>
                  <a:pt x="198" y="58"/>
                  <a:pt x="196" y="57"/>
                </a:cubicBezTo>
                <a:close/>
                <a:moveTo>
                  <a:pt x="219" y="56"/>
                </a:moveTo>
                <a:cubicBezTo>
                  <a:pt x="222" y="55"/>
                  <a:pt x="226" y="55"/>
                  <a:pt x="228" y="55"/>
                </a:cubicBezTo>
                <a:cubicBezTo>
                  <a:pt x="227" y="57"/>
                  <a:pt x="222" y="57"/>
                  <a:pt x="219" y="56"/>
                </a:cubicBezTo>
                <a:close/>
                <a:moveTo>
                  <a:pt x="199" y="55"/>
                </a:moveTo>
                <a:cubicBezTo>
                  <a:pt x="199" y="53"/>
                  <a:pt x="201" y="53"/>
                  <a:pt x="202" y="53"/>
                </a:cubicBezTo>
                <a:cubicBezTo>
                  <a:pt x="211" y="52"/>
                  <a:pt x="222" y="53"/>
                  <a:pt x="231" y="52"/>
                </a:cubicBezTo>
                <a:cubicBezTo>
                  <a:pt x="221" y="53"/>
                  <a:pt x="207" y="53"/>
                  <a:pt x="199" y="55"/>
                </a:cubicBezTo>
                <a:close/>
                <a:moveTo>
                  <a:pt x="237" y="63"/>
                </a:moveTo>
                <a:cubicBezTo>
                  <a:pt x="236" y="62"/>
                  <a:pt x="234" y="64"/>
                  <a:pt x="232" y="63"/>
                </a:cubicBezTo>
                <a:cubicBezTo>
                  <a:pt x="233" y="62"/>
                  <a:pt x="234" y="62"/>
                  <a:pt x="235" y="62"/>
                </a:cubicBezTo>
                <a:cubicBezTo>
                  <a:pt x="235" y="61"/>
                  <a:pt x="235" y="61"/>
                  <a:pt x="235" y="61"/>
                </a:cubicBezTo>
                <a:cubicBezTo>
                  <a:pt x="238" y="61"/>
                  <a:pt x="238" y="61"/>
                  <a:pt x="238" y="61"/>
                </a:cubicBezTo>
                <a:cubicBezTo>
                  <a:pt x="238" y="62"/>
                  <a:pt x="237" y="62"/>
                  <a:pt x="237" y="63"/>
                </a:cubicBezTo>
                <a:close/>
                <a:moveTo>
                  <a:pt x="245" y="61"/>
                </a:moveTo>
                <a:cubicBezTo>
                  <a:pt x="244" y="59"/>
                  <a:pt x="247" y="60"/>
                  <a:pt x="248" y="60"/>
                </a:cubicBezTo>
                <a:cubicBezTo>
                  <a:pt x="247" y="58"/>
                  <a:pt x="246" y="58"/>
                  <a:pt x="244" y="58"/>
                </a:cubicBezTo>
                <a:cubicBezTo>
                  <a:pt x="249" y="57"/>
                  <a:pt x="255" y="57"/>
                  <a:pt x="260" y="56"/>
                </a:cubicBezTo>
                <a:cubicBezTo>
                  <a:pt x="264" y="55"/>
                  <a:pt x="269" y="55"/>
                  <a:pt x="273" y="55"/>
                </a:cubicBezTo>
                <a:cubicBezTo>
                  <a:pt x="272" y="55"/>
                  <a:pt x="272" y="56"/>
                  <a:pt x="271" y="56"/>
                </a:cubicBezTo>
                <a:cubicBezTo>
                  <a:pt x="271" y="57"/>
                  <a:pt x="272" y="56"/>
                  <a:pt x="272" y="57"/>
                </a:cubicBezTo>
                <a:cubicBezTo>
                  <a:pt x="270" y="57"/>
                  <a:pt x="268" y="57"/>
                  <a:pt x="267" y="58"/>
                </a:cubicBezTo>
                <a:cubicBezTo>
                  <a:pt x="269" y="59"/>
                  <a:pt x="271" y="58"/>
                  <a:pt x="274" y="58"/>
                </a:cubicBezTo>
                <a:cubicBezTo>
                  <a:pt x="266" y="60"/>
                  <a:pt x="255" y="62"/>
                  <a:pt x="245" y="61"/>
                </a:cubicBezTo>
                <a:close/>
                <a:moveTo>
                  <a:pt x="267" y="54"/>
                </a:moveTo>
                <a:cubicBezTo>
                  <a:pt x="266" y="54"/>
                  <a:pt x="266" y="54"/>
                  <a:pt x="266" y="53"/>
                </a:cubicBezTo>
                <a:cubicBezTo>
                  <a:pt x="262" y="55"/>
                  <a:pt x="253" y="55"/>
                  <a:pt x="247" y="55"/>
                </a:cubicBezTo>
                <a:cubicBezTo>
                  <a:pt x="257" y="53"/>
                  <a:pt x="269" y="52"/>
                  <a:pt x="278" y="52"/>
                </a:cubicBezTo>
                <a:cubicBezTo>
                  <a:pt x="275" y="54"/>
                  <a:pt x="270" y="54"/>
                  <a:pt x="267" y="54"/>
                </a:cubicBezTo>
                <a:close/>
                <a:moveTo>
                  <a:pt x="263" y="51"/>
                </a:moveTo>
                <a:cubicBezTo>
                  <a:pt x="255" y="51"/>
                  <a:pt x="247" y="52"/>
                  <a:pt x="240" y="51"/>
                </a:cubicBezTo>
                <a:cubicBezTo>
                  <a:pt x="254" y="50"/>
                  <a:pt x="267" y="50"/>
                  <a:pt x="282" y="49"/>
                </a:cubicBezTo>
                <a:cubicBezTo>
                  <a:pt x="276" y="50"/>
                  <a:pt x="270" y="51"/>
                  <a:pt x="263" y="51"/>
                </a:cubicBezTo>
                <a:close/>
                <a:moveTo>
                  <a:pt x="295" y="21"/>
                </a:moveTo>
                <a:cubicBezTo>
                  <a:pt x="296" y="20"/>
                  <a:pt x="300" y="20"/>
                  <a:pt x="303" y="20"/>
                </a:cubicBezTo>
                <a:cubicBezTo>
                  <a:pt x="301" y="21"/>
                  <a:pt x="297" y="21"/>
                  <a:pt x="295" y="21"/>
                </a:cubicBezTo>
                <a:close/>
                <a:moveTo>
                  <a:pt x="299" y="50"/>
                </a:moveTo>
                <a:cubicBezTo>
                  <a:pt x="305" y="47"/>
                  <a:pt x="312" y="49"/>
                  <a:pt x="320" y="47"/>
                </a:cubicBezTo>
                <a:cubicBezTo>
                  <a:pt x="324" y="49"/>
                  <a:pt x="330" y="44"/>
                  <a:pt x="333" y="47"/>
                </a:cubicBezTo>
                <a:cubicBezTo>
                  <a:pt x="338" y="45"/>
                  <a:pt x="342" y="47"/>
                  <a:pt x="347" y="45"/>
                </a:cubicBezTo>
                <a:cubicBezTo>
                  <a:pt x="349" y="44"/>
                  <a:pt x="348" y="46"/>
                  <a:pt x="349" y="46"/>
                </a:cubicBezTo>
                <a:cubicBezTo>
                  <a:pt x="350" y="46"/>
                  <a:pt x="349" y="45"/>
                  <a:pt x="350" y="45"/>
                </a:cubicBezTo>
                <a:cubicBezTo>
                  <a:pt x="352" y="46"/>
                  <a:pt x="354" y="44"/>
                  <a:pt x="358" y="44"/>
                </a:cubicBezTo>
                <a:cubicBezTo>
                  <a:pt x="339" y="43"/>
                  <a:pt x="320" y="45"/>
                  <a:pt x="308" y="44"/>
                </a:cubicBezTo>
                <a:cubicBezTo>
                  <a:pt x="313" y="43"/>
                  <a:pt x="319" y="44"/>
                  <a:pt x="323" y="42"/>
                </a:cubicBezTo>
                <a:cubicBezTo>
                  <a:pt x="319" y="42"/>
                  <a:pt x="314" y="43"/>
                  <a:pt x="310" y="43"/>
                </a:cubicBezTo>
                <a:cubicBezTo>
                  <a:pt x="315" y="41"/>
                  <a:pt x="326" y="42"/>
                  <a:pt x="332" y="40"/>
                </a:cubicBezTo>
                <a:cubicBezTo>
                  <a:pt x="332" y="40"/>
                  <a:pt x="333" y="40"/>
                  <a:pt x="333" y="41"/>
                </a:cubicBezTo>
                <a:cubicBezTo>
                  <a:pt x="339" y="39"/>
                  <a:pt x="347" y="40"/>
                  <a:pt x="355" y="39"/>
                </a:cubicBezTo>
                <a:cubicBezTo>
                  <a:pt x="356" y="39"/>
                  <a:pt x="356" y="40"/>
                  <a:pt x="355" y="40"/>
                </a:cubicBezTo>
                <a:cubicBezTo>
                  <a:pt x="351" y="40"/>
                  <a:pt x="347" y="40"/>
                  <a:pt x="343" y="41"/>
                </a:cubicBezTo>
                <a:cubicBezTo>
                  <a:pt x="350" y="41"/>
                  <a:pt x="359" y="40"/>
                  <a:pt x="366" y="41"/>
                </a:cubicBezTo>
                <a:cubicBezTo>
                  <a:pt x="364" y="42"/>
                  <a:pt x="358" y="40"/>
                  <a:pt x="356" y="42"/>
                </a:cubicBezTo>
                <a:cubicBezTo>
                  <a:pt x="358" y="43"/>
                  <a:pt x="365" y="40"/>
                  <a:pt x="367" y="42"/>
                </a:cubicBezTo>
                <a:cubicBezTo>
                  <a:pt x="366" y="44"/>
                  <a:pt x="365" y="43"/>
                  <a:pt x="363" y="43"/>
                </a:cubicBezTo>
                <a:cubicBezTo>
                  <a:pt x="364" y="44"/>
                  <a:pt x="364" y="44"/>
                  <a:pt x="364" y="44"/>
                </a:cubicBezTo>
                <a:cubicBezTo>
                  <a:pt x="379" y="45"/>
                  <a:pt x="395" y="42"/>
                  <a:pt x="413" y="44"/>
                </a:cubicBezTo>
                <a:cubicBezTo>
                  <a:pt x="411" y="46"/>
                  <a:pt x="408" y="45"/>
                  <a:pt x="405" y="45"/>
                </a:cubicBezTo>
                <a:cubicBezTo>
                  <a:pt x="400" y="45"/>
                  <a:pt x="395" y="46"/>
                  <a:pt x="391" y="46"/>
                </a:cubicBezTo>
                <a:cubicBezTo>
                  <a:pt x="393" y="46"/>
                  <a:pt x="396" y="46"/>
                  <a:pt x="399" y="46"/>
                </a:cubicBezTo>
                <a:cubicBezTo>
                  <a:pt x="399" y="47"/>
                  <a:pt x="398" y="47"/>
                  <a:pt x="397" y="47"/>
                </a:cubicBezTo>
                <a:cubicBezTo>
                  <a:pt x="401" y="47"/>
                  <a:pt x="403" y="47"/>
                  <a:pt x="407" y="46"/>
                </a:cubicBezTo>
                <a:cubicBezTo>
                  <a:pt x="407" y="47"/>
                  <a:pt x="406" y="46"/>
                  <a:pt x="406" y="47"/>
                </a:cubicBezTo>
                <a:cubicBezTo>
                  <a:pt x="409" y="47"/>
                  <a:pt x="414" y="47"/>
                  <a:pt x="419" y="47"/>
                </a:cubicBezTo>
                <a:cubicBezTo>
                  <a:pt x="405" y="49"/>
                  <a:pt x="388" y="48"/>
                  <a:pt x="373" y="49"/>
                </a:cubicBezTo>
                <a:cubicBezTo>
                  <a:pt x="372" y="49"/>
                  <a:pt x="372" y="48"/>
                  <a:pt x="372" y="48"/>
                </a:cubicBezTo>
                <a:cubicBezTo>
                  <a:pt x="369" y="48"/>
                  <a:pt x="362" y="48"/>
                  <a:pt x="359" y="49"/>
                </a:cubicBezTo>
                <a:cubicBezTo>
                  <a:pt x="359" y="50"/>
                  <a:pt x="360" y="49"/>
                  <a:pt x="360" y="50"/>
                </a:cubicBezTo>
                <a:cubicBezTo>
                  <a:pt x="356" y="49"/>
                  <a:pt x="354" y="50"/>
                  <a:pt x="350" y="50"/>
                </a:cubicBezTo>
                <a:cubicBezTo>
                  <a:pt x="353" y="52"/>
                  <a:pt x="356" y="50"/>
                  <a:pt x="359" y="51"/>
                </a:cubicBezTo>
                <a:cubicBezTo>
                  <a:pt x="352" y="52"/>
                  <a:pt x="341" y="53"/>
                  <a:pt x="333" y="53"/>
                </a:cubicBezTo>
                <a:cubicBezTo>
                  <a:pt x="332" y="53"/>
                  <a:pt x="328" y="52"/>
                  <a:pt x="328" y="53"/>
                </a:cubicBezTo>
                <a:cubicBezTo>
                  <a:pt x="327" y="53"/>
                  <a:pt x="328" y="52"/>
                  <a:pt x="327" y="52"/>
                </a:cubicBezTo>
                <a:cubicBezTo>
                  <a:pt x="328" y="52"/>
                  <a:pt x="331" y="50"/>
                  <a:pt x="332" y="52"/>
                </a:cubicBezTo>
                <a:cubicBezTo>
                  <a:pt x="334" y="50"/>
                  <a:pt x="340" y="51"/>
                  <a:pt x="343" y="50"/>
                </a:cubicBezTo>
                <a:cubicBezTo>
                  <a:pt x="333" y="49"/>
                  <a:pt x="320" y="51"/>
                  <a:pt x="306" y="51"/>
                </a:cubicBezTo>
                <a:cubicBezTo>
                  <a:pt x="308" y="50"/>
                  <a:pt x="311" y="50"/>
                  <a:pt x="314" y="50"/>
                </a:cubicBezTo>
                <a:cubicBezTo>
                  <a:pt x="309" y="49"/>
                  <a:pt x="305" y="50"/>
                  <a:pt x="299" y="50"/>
                </a:cubicBezTo>
                <a:close/>
                <a:moveTo>
                  <a:pt x="418" y="46"/>
                </a:moveTo>
                <a:cubicBezTo>
                  <a:pt x="415" y="46"/>
                  <a:pt x="410" y="47"/>
                  <a:pt x="408" y="46"/>
                </a:cubicBezTo>
                <a:cubicBezTo>
                  <a:pt x="411" y="46"/>
                  <a:pt x="414" y="45"/>
                  <a:pt x="418" y="46"/>
                </a:cubicBezTo>
                <a:close/>
                <a:moveTo>
                  <a:pt x="398" y="53"/>
                </a:moveTo>
                <a:cubicBezTo>
                  <a:pt x="397" y="54"/>
                  <a:pt x="396" y="53"/>
                  <a:pt x="395" y="54"/>
                </a:cubicBezTo>
                <a:cubicBezTo>
                  <a:pt x="395" y="55"/>
                  <a:pt x="396" y="54"/>
                  <a:pt x="397" y="55"/>
                </a:cubicBezTo>
                <a:cubicBezTo>
                  <a:pt x="396" y="55"/>
                  <a:pt x="395" y="55"/>
                  <a:pt x="394" y="55"/>
                </a:cubicBezTo>
                <a:cubicBezTo>
                  <a:pt x="394" y="54"/>
                  <a:pt x="394" y="54"/>
                  <a:pt x="394" y="54"/>
                </a:cubicBezTo>
                <a:cubicBezTo>
                  <a:pt x="390" y="54"/>
                  <a:pt x="383" y="54"/>
                  <a:pt x="378" y="54"/>
                </a:cubicBezTo>
                <a:cubicBezTo>
                  <a:pt x="378" y="53"/>
                  <a:pt x="380" y="53"/>
                  <a:pt x="380" y="53"/>
                </a:cubicBezTo>
                <a:cubicBezTo>
                  <a:pt x="380" y="53"/>
                  <a:pt x="380" y="53"/>
                  <a:pt x="379" y="53"/>
                </a:cubicBezTo>
                <a:cubicBezTo>
                  <a:pt x="386" y="52"/>
                  <a:pt x="394" y="51"/>
                  <a:pt x="400" y="52"/>
                </a:cubicBezTo>
                <a:cubicBezTo>
                  <a:pt x="398" y="53"/>
                  <a:pt x="393" y="52"/>
                  <a:pt x="391" y="53"/>
                </a:cubicBezTo>
                <a:cubicBezTo>
                  <a:pt x="392" y="54"/>
                  <a:pt x="396" y="52"/>
                  <a:pt x="398" y="53"/>
                </a:cubicBezTo>
                <a:close/>
                <a:moveTo>
                  <a:pt x="393" y="56"/>
                </a:moveTo>
                <a:cubicBezTo>
                  <a:pt x="393" y="57"/>
                  <a:pt x="390" y="57"/>
                  <a:pt x="389" y="57"/>
                </a:cubicBezTo>
                <a:cubicBezTo>
                  <a:pt x="389" y="56"/>
                  <a:pt x="392" y="56"/>
                  <a:pt x="393" y="56"/>
                </a:cubicBezTo>
                <a:close/>
                <a:moveTo>
                  <a:pt x="382" y="50"/>
                </a:moveTo>
                <a:cubicBezTo>
                  <a:pt x="386" y="49"/>
                  <a:pt x="391" y="49"/>
                  <a:pt x="395" y="49"/>
                </a:cubicBezTo>
                <a:cubicBezTo>
                  <a:pt x="391" y="51"/>
                  <a:pt x="386" y="50"/>
                  <a:pt x="382" y="50"/>
                </a:cubicBezTo>
                <a:close/>
                <a:moveTo>
                  <a:pt x="327" y="53"/>
                </a:moveTo>
                <a:cubicBezTo>
                  <a:pt x="325" y="53"/>
                  <a:pt x="325" y="53"/>
                  <a:pt x="325" y="53"/>
                </a:cubicBezTo>
                <a:cubicBezTo>
                  <a:pt x="325" y="53"/>
                  <a:pt x="326" y="52"/>
                  <a:pt x="326" y="52"/>
                </a:cubicBezTo>
                <a:cubicBezTo>
                  <a:pt x="326" y="52"/>
                  <a:pt x="327" y="52"/>
                  <a:pt x="327" y="53"/>
                </a:cubicBezTo>
                <a:close/>
                <a:moveTo>
                  <a:pt x="317" y="58"/>
                </a:moveTo>
                <a:cubicBezTo>
                  <a:pt x="317" y="59"/>
                  <a:pt x="315" y="58"/>
                  <a:pt x="314" y="59"/>
                </a:cubicBezTo>
                <a:cubicBezTo>
                  <a:pt x="314" y="58"/>
                  <a:pt x="316" y="58"/>
                  <a:pt x="317" y="58"/>
                </a:cubicBezTo>
                <a:close/>
                <a:moveTo>
                  <a:pt x="345" y="60"/>
                </a:moveTo>
                <a:cubicBezTo>
                  <a:pt x="344" y="61"/>
                  <a:pt x="345" y="60"/>
                  <a:pt x="345" y="62"/>
                </a:cubicBezTo>
                <a:cubicBezTo>
                  <a:pt x="341" y="61"/>
                  <a:pt x="338" y="62"/>
                  <a:pt x="334" y="62"/>
                </a:cubicBezTo>
                <a:cubicBezTo>
                  <a:pt x="335" y="60"/>
                  <a:pt x="338" y="60"/>
                  <a:pt x="338" y="61"/>
                </a:cubicBezTo>
                <a:cubicBezTo>
                  <a:pt x="339" y="60"/>
                  <a:pt x="341" y="60"/>
                  <a:pt x="343" y="60"/>
                </a:cubicBezTo>
                <a:cubicBezTo>
                  <a:pt x="334" y="60"/>
                  <a:pt x="326" y="60"/>
                  <a:pt x="318" y="60"/>
                </a:cubicBezTo>
                <a:cubicBezTo>
                  <a:pt x="317" y="60"/>
                  <a:pt x="319" y="61"/>
                  <a:pt x="318" y="61"/>
                </a:cubicBezTo>
                <a:cubicBezTo>
                  <a:pt x="316" y="61"/>
                  <a:pt x="314" y="61"/>
                  <a:pt x="313" y="62"/>
                </a:cubicBezTo>
                <a:cubicBezTo>
                  <a:pt x="312" y="61"/>
                  <a:pt x="314" y="60"/>
                  <a:pt x="315" y="60"/>
                </a:cubicBezTo>
                <a:cubicBezTo>
                  <a:pt x="315" y="60"/>
                  <a:pt x="314" y="61"/>
                  <a:pt x="315" y="61"/>
                </a:cubicBezTo>
                <a:cubicBezTo>
                  <a:pt x="317" y="61"/>
                  <a:pt x="315" y="60"/>
                  <a:pt x="316" y="60"/>
                </a:cubicBezTo>
                <a:cubicBezTo>
                  <a:pt x="322" y="59"/>
                  <a:pt x="328" y="58"/>
                  <a:pt x="334" y="58"/>
                </a:cubicBezTo>
                <a:cubicBezTo>
                  <a:pt x="329" y="57"/>
                  <a:pt x="323" y="59"/>
                  <a:pt x="317" y="59"/>
                </a:cubicBezTo>
                <a:cubicBezTo>
                  <a:pt x="327" y="56"/>
                  <a:pt x="339" y="57"/>
                  <a:pt x="349" y="56"/>
                </a:cubicBezTo>
                <a:cubicBezTo>
                  <a:pt x="350" y="57"/>
                  <a:pt x="350" y="57"/>
                  <a:pt x="351" y="58"/>
                </a:cubicBezTo>
                <a:cubicBezTo>
                  <a:pt x="350" y="60"/>
                  <a:pt x="346" y="59"/>
                  <a:pt x="345" y="60"/>
                </a:cubicBezTo>
                <a:close/>
                <a:moveTo>
                  <a:pt x="320" y="56"/>
                </a:moveTo>
                <a:cubicBezTo>
                  <a:pt x="326" y="54"/>
                  <a:pt x="333" y="54"/>
                  <a:pt x="340" y="54"/>
                </a:cubicBezTo>
                <a:cubicBezTo>
                  <a:pt x="341" y="54"/>
                  <a:pt x="340" y="55"/>
                  <a:pt x="341" y="55"/>
                </a:cubicBezTo>
                <a:cubicBezTo>
                  <a:pt x="342" y="56"/>
                  <a:pt x="344" y="54"/>
                  <a:pt x="344" y="54"/>
                </a:cubicBezTo>
                <a:cubicBezTo>
                  <a:pt x="346" y="54"/>
                  <a:pt x="346" y="55"/>
                  <a:pt x="348" y="54"/>
                </a:cubicBezTo>
                <a:cubicBezTo>
                  <a:pt x="350" y="53"/>
                  <a:pt x="359" y="52"/>
                  <a:pt x="364" y="54"/>
                </a:cubicBezTo>
                <a:cubicBezTo>
                  <a:pt x="351" y="55"/>
                  <a:pt x="332" y="56"/>
                  <a:pt x="320" y="56"/>
                </a:cubicBezTo>
                <a:close/>
                <a:moveTo>
                  <a:pt x="359" y="51"/>
                </a:moveTo>
                <a:cubicBezTo>
                  <a:pt x="360" y="50"/>
                  <a:pt x="363" y="51"/>
                  <a:pt x="364" y="50"/>
                </a:cubicBezTo>
                <a:cubicBezTo>
                  <a:pt x="363" y="51"/>
                  <a:pt x="361" y="51"/>
                  <a:pt x="359" y="51"/>
                </a:cubicBezTo>
                <a:close/>
                <a:moveTo>
                  <a:pt x="363" y="49"/>
                </a:moveTo>
                <a:cubicBezTo>
                  <a:pt x="363" y="49"/>
                  <a:pt x="365" y="49"/>
                  <a:pt x="365" y="49"/>
                </a:cubicBezTo>
                <a:cubicBezTo>
                  <a:pt x="365" y="50"/>
                  <a:pt x="364" y="49"/>
                  <a:pt x="363" y="49"/>
                </a:cubicBezTo>
                <a:close/>
                <a:moveTo>
                  <a:pt x="397" y="58"/>
                </a:moveTo>
                <a:cubicBezTo>
                  <a:pt x="385" y="59"/>
                  <a:pt x="376" y="59"/>
                  <a:pt x="365" y="59"/>
                </a:cubicBezTo>
                <a:cubicBezTo>
                  <a:pt x="367" y="57"/>
                  <a:pt x="371" y="58"/>
                  <a:pt x="374" y="58"/>
                </a:cubicBezTo>
                <a:cubicBezTo>
                  <a:pt x="376" y="58"/>
                  <a:pt x="379" y="57"/>
                  <a:pt x="381" y="57"/>
                </a:cubicBezTo>
                <a:cubicBezTo>
                  <a:pt x="381" y="58"/>
                  <a:pt x="385" y="57"/>
                  <a:pt x="386" y="56"/>
                </a:cubicBezTo>
                <a:cubicBezTo>
                  <a:pt x="389" y="58"/>
                  <a:pt x="394" y="57"/>
                  <a:pt x="397" y="57"/>
                </a:cubicBezTo>
                <a:cubicBezTo>
                  <a:pt x="398" y="57"/>
                  <a:pt x="397" y="58"/>
                  <a:pt x="397" y="58"/>
                </a:cubicBezTo>
                <a:close/>
                <a:moveTo>
                  <a:pt x="394" y="57"/>
                </a:moveTo>
                <a:cubicBezTo>
                  <a:pt x="395" y="55"/>
                  <a:pt x="399" y="56"/>
                  <a:pt x="401" y="56"/>
                </a:cubicBezTo>
                <a:cubicBezTo>
                  <a:pt x="399" y="57"/>
                  <a:pt x="396" y="56"/>
                  <a:pt x="394" y="57"/>
                </a:cubicBezTo>
                <a:close/>
                <a:moveTo>
                  <a:pt x="403" y="52"/>
                </a:moveTo>
                <a:cubicBezTo>
                  <a:pt x="406" y="51"/>
                  <a:pt x="413" y="51"/>
                  <a:pt x="419" y="51"/>
                </a:cubicBezTo>
                <a:cubicBezTo>
                  <a:pt x="414" y="52"/>
                  <a:pt x="407" y="52"/>
                  <a:pt x="403" y="52"/>
                </a:cubicBezTo>
                <a:close/>
                <a:moveTo>
                  <a:pt x="418" y="59"/>
                </a:moveTo>
                <a:cubicBezTo>
                  <a:pt x="420" y="58"/>
                  <a:pt x="421" y="59"/>
                  <a:pt x="424" y="59"/>
                </a:cubicBezTo>
                <a:cubicBezTo>
                  <a:pt x="423" y="60"/>
                  <a:pt x="420" y="59"/>
                  <a:pt x="418" y="59"/>
                </a:cubicBezTo>
                <a:close/>
                <a:moveTo>
                  <a:pt x="421" y="46"/>
                </a:moveTo>
                <a:cubicBezTo>
                  <a:pt x="421" y="45"/>
                  <a:pt x="422" y="46"/>
                  <a:pt x="423" y="46"/>
                </a:cubicBezTo>
                <a:cubicBezTo>
                  <a:pt x="423" y="47"/>
                  <a:pt x="421" y="46"/>
                  <a:pt x="421" y="46"/>
                </a:cubicBezTo>
                <a:close/>
                <a:moveTo>
                  <a:pt x="446" y="62"/>
                </a:moveTo>
                <a:cubicBezTo>
                  <a:pt x="448" y="60"/>
                  <a:pt x="452" y="61"/>
                  <a:pt x="455" y="61"/>
                </a:cubicBezTo>
                <a:cubicBezTo>
                  <a:pt x="453" y="62"/>
                  <a:pt x="449" y="62"/>
                  <a:pt x="446" y="62"/>
                </a:cubicBezTo>
                <a:close/>
                <a:moveTo>
                  <a:pt x="438" y="47"/>
                </a:moveTo>
                <a:cubicBezTo>
                  <a:pt x="438" y="45"/>
                  <a:pt x="445" y="47"/>
                  <a:pt x="447" y="46"/>
                </a:cubicBezTo>
                <a:cubicBezTo>
                  <a:pt x="445" y="47"/>
                  <a:pt x="440" y="46"/>
                  <a:pt x="438" y="47"/>
                </a:cubicBezTo>
                <a:close/>
                <a:moveTo>
                  <a:pt x="447" y="59"/>
                </a:moveTo>
                <a:cubicBezTo>
                  <a:pt x="449" y="59"/>
                  <a:pt x="451" y="59"/>
                  <a:pt x="453" y="58"/>
                </a:cubicBezTo>
                <a:cubicBezTo>
                  <a:pt x="453" y="59"/>
                  <a:pt x="454" y="59"/>
                  <a:pt x="454" y="59"/>
                </a:cubicBezTo>
                <a:cubicBezTo>
                  <a:pt x="454" y="59"/>
                  <a:pt x="454" y="58"/>
                  <a:pt x="455" y="59"/>
                </a:cubicBezTo>
                <a:cubicBezTo>
                  <a:pt x="454" y="61"/>
                  <a:pt x="449" y="60"/>
                  <a:pt x="447" y="59"/>
                </a:cubicBezTo>
                <a:close/>
                <a:moveTo>
                  <a:pt x="461" y="46"/>
                </a:moveTo>
                <a:cubicBezTo>
                  <a:pt x="456" y="46"/>
                  <a:pt x="454" y="46"/>
                  <a:pt x="450" y="46"/>
                </a:cubicBezTo>
                <a:cubicBezTo>
                  <a:pt x="449" y="47"/>
                  <a:pt x="448" y="48"/>
                  <a:pt x="447" y="47"/>
                </a:cubicBezTo>
                <a:cubicBezTo>
                  <a:pt x="448" y="46"/>
                  <a:pt x="449" y="45"/>
                  <a:pt x="451" y="45"/>
                </a:cubicBezTo>
                <a:cubicBezTo>
                  <a:pt x="440" y="44"/>
                  <a:pt x="426" y="44"/>
                  <a:pt x="415" y="44"/>
                </a:cubicBezTo>
                <a:cubicBezTo>
                  <a:pt x="421" y="41"/>
                  <a:pt x="435" y="43"/>
                  <a:pt x="441" y="42"/>
                </a:cubicBezTo>
                <a:cubicBezTo>
                  <a:pt x="425" y="42"/>
                  <a:pt x="406" y="40"/>
                  <a:pt x="388" y="41"/>
                </a:cubicBezTo>
                <a:cubicBezTo>
                  <a:pt x="388" y="40"/>
                  <a:pt x="390" y="41"/>
                  <a:pt x="391" y="41"/>
                </a:cubicBezTo>
                <a:cubicBezTo>
                  <a:pt x="389" y="40"/>
                  <a:pt x="386" y="41"/>
                  <a:pt x="385" y="40"/>
                </a:cubicBezTo>
                <a:cubicBezTo>
                  <a:pt x="392" y="38"/>
                  <a:pt x="401" y="38"/>
                  <a:pt x="410" y="38"/>
                </a:cubicBezTo>
                <a:cubicBezTo>
                  <a:pt x="410" y="37"/>
                  <a:pt x="409" y="38"/>
                  <a:pt x="408" y="38"/>
                </a:cubicBezTo>
                <a:cubicBezTo>
                  <a:pt x="409" y="37"/>
                  <a:pt x="411" y="38"/>
                  <a:pt x="412" y="37"/>
                </a:cubicBezTo>
                <a:cubicBezTo>
                  <a:pt x="412" y="38"/>
                  <a:pt x="411" y="38"/>
                  <a:pt x="410" y="38"/>
                </a:cubicBezTo>
                <a:cubicBezTo>
                  <a:pt x="419" y="40"/>
                  <a:pt x="431" y="39"/>
                  <a:pt x="440" y="39"/>
                </a:cubicBezTo>
                <a:cubicBezTo>
                  <a:pt x="441" y="39"/>
                  <a:pt x="441" y="39"/>
                  <a:pt x="441" y="40"/>
                </a:cubicBezTo>
                <a:cubicBezTo>
                  <a:pt x="445" y="40"/>
                  <a:pt x="449" y="40"/>
                  <a:pt x="453" y="40"/>
                </a:cubicBezTo>
                <a:cubicBezTo>
                  <a:pt x="448" y="38"/>
                  <a:pt x="445" y="40"/>
                  <a:pt x="441" y="39"/>
                </a:cubicBezTo>
                <a:cubicBezTo>
                  <a:pt x="445" y="38"/>
                  <a:pt x="450" y="39"/>
                  <a:pt x="453" y="37"/>
                </a:cubicBezTo>
                <a:cubicBezTo>
                  <a:pt x="452" y="35"/>
                  <a:pt x="452" y="36"/>
                  <a:pt x="449" y="35"/>
                </a:cubicBezTo>
                <a:cubicBezTo>
                  <a:pt x="451" y="35"/>
                  <a:pt x="453" y="35"/>
                  <a:pt x="455" y="35"/>
                </a:cubicBezTo>
                <a:cubicBezTo>
                  <a:pt x="455" y="37"/>
                  <a:pt x="454" y="34"/>
                  <a:pt x="453" y="36"/>
                </a:cubicBezTo>
                <a:cubicBezTo>
                  <a:pt x="453" y="38"/>
                  <a:pt x="457" y="37"/>
                  <a:pt x="459" y="37"/>
                </a:cubicBezTo>
                <a:cubicBezTo>
                  <a:pt x="458" y="38"/>
                  <a:pt x="456" y="38"/>
                  <a:pt x="454" y="38"/>
                </a:cubicBezTo>
                <a:cubicBezTo>
                  <a:pt x="459" y="39"/>
                  <a:pt x="463" y="38"/>
                  <a:pt x="467" y="39"/>
                </a:cubicBezTo>
                <a:cubicBezTo>
                  <a:pt x="468" y="38"/>
                  <a:pt x="469" y="39"/>
                  <a:pt x="467" y="39"/>
                </a:cubicBezTo>
                <a:cubicBezTo>
                  <a:pt x="465" y="39"/>
                  <a:pt x="465" y="39"/>
                  <a:pt x="465" y="39"/>
                </a:cubicBezTo>
                <a:cubicBezTo>
                  <a:pt x="461" y="40"/>
                  <a:pt x="458" y="39"/>
                  <a:pt x="453" y="40"/>
                </a:cubicBezTo>
                <a:cubicBezTo>
                  <a:pt x="455" y="40"/>
                  <a:pt x="459" y="39"/>
                  <a:pt x="461" y="40"/>
                </a:cubicBezTo>
                <a:cubicBezTo>
                  <a:pt x="457" y="40"/>
                  <a:pt x="455" y="40"/>
                  <a:pt x="450" y="41"/>
                </a:cubicBezTo>
                <a:cubicBezTo>
                  <a:pt x="452" y="41"/>
                  <a:pt x="454" y="41"/>
                  <a:pt x="455" y="41"/>
                </a:cubicBezTo>
                <a:cubicBezTo>
                  <a:pt x="453" y="42"/>
                  <a:pt x="449" y="41"/>
                  <a:pt x="447" y="42"/>
                </a:cubicBezTo>
                <a:cubicBezTo>
                  <a:pt x="452" y="43"/>
                  <a:pt x="460" y="41"/>
                  <a:pt x="465" y="43"/>
                </a:cubicBezTo>
                <a:cubicBezTo>
                  <a:pt x="465" y="45"/>
                  <a:pt x="462" y="43"/>
                  <a:pt x="462" y="45"/>
                </a:cubicBezTo>
                <a:cubicBezTo>
                  <a:pt x="463" y="46"/>
                  <a:pt x="463" y="44"/>
                  <a:pt x="464" y="44"/>
                </a:cubicBezTo>
                <a:cubicBezTo>
                  <a:pt x="464" y="47"/>
                  <a:pt x="467" y="46"/>
                  <a:pt x="471" y="46"/>
                </a:cubicBezTo>
                <a:cubicBezTo>
                  <a:pt x="469" y="47"/>
                  <a:pt x="464" y="45"/>
                  <a:pt x="462" y="47"/>
                </a:cubicBezTo>
                <a:cubicBezTo>
                  <a:pt x="462" y="46"/>
                  <a:pt x="461" y="46"/>
                  <a:pt x="461" y="46"/>
                </a:cubicBezTo>
                <a:close/>
                <a:moveTo>
                  <a:pt x="462" y="51"/>
                </a:moveTo>
                <a:cubicBezTo>
                  <a:pt x="465" y="50"/>
                  <a:pt x="472" y="49"/>
                  <a:pt x="475" y="51"/>
                </a:cubicBezTo>
                <a:cubicBezTo>
                  <a:pt x="471" y="51"/>
                  <a:pt x="467" y="51"/>
                  <a:pt x="462" y="51"/>
                </a:cubicBezTo>
                <a:close/>
                <a:moveTo>
                  <a:pt x="477" y="61"/>
                </a:moveTo>
                <a:cubicBezTo>
                  <a:pt x="481" y="61"/>
                  <a:pt x="483" y="61"/>
                  <a:pt x="486" y="61"/>
                </a:cubicBezTo>
                <a:cubicBezTo>
                  <a:pt x="485" y="62"/>
                  <a:pt x="479" y="62"/>
                  <a:pt x="477" y="61"/>
                </a:cubicBezTo>
                <a:close/>
                <a:moveTo>
                  <a:pt x="475" y="45"/>
                </a:moveTo>
                <a:cubicBezTo>
                  <a:pt x="478" y="42"/>
                  <a:pt x="482" y="44"/>
                  <a:pt x="487" y="44"/>
                </a:cubicBezTo>
                <a:cubicBezTo>
                  <a:pt x="483" y="45"/>
                  <a:pt x="479" y="45"/>
                  <a:pt x="475" y="45"/>
                </a:cubicBezTo>
                <a:close/>
                <a:moveTo>
                  <a:pt x="481" y="40"/>
                </a:moveTo>
                <a:cubicBezTo>
                  <a:pt x="482" y="39"/>
                  <a:pt x="478" y="40"/>
                  <a:pt x="476" y="39"/>
                </a:cubicBezTo>
                <a:cubicBezTo>
                  <a:pt x="475" y="39"/>
                  <a:pt x="477" y="40"/>
                  <a:pt x="476" y="40"/>
                </a:cubicBezTo>
                <a:cubicBezTo>
                  <a:pt x="474" y="39"/>
                  <a:pt x="472" y="41"/>
                  <a:pt x="471" y="40"/>
                </a:cubicBezTo>
                <a:cubicBezTo>
                  <a:pt x="471" y="39"/>
                  <a:pt x="472" y="40"/>
                  <a:pt x="474" y="40"/>
                </a:cubicBezTo>
                <a:cubicBezTo>
                  <a:pt x="473" y="39"/>
                  <a:pt x="473" y="39"/>
                  <a:pt x="472" y="39"/>
                </a:cubicBezTo>
                <a:cubicBezTo>
                  <a:pt x="477" y="39"/>
                  <a:pt x="486" y="38"/>
                  <a:pt x="492" y="39"/>
                </a:cubicBezTo>
                <a:cubicBezTo>
                  <a:pt x="492" y="39"/>
                  <a:pt x="491" y="39"/>
                  <a:pt x="491" y="40"/>
                </a:cubicBezTo>
                <a:cubicBezTo>
                  <a:pt x="488" y="39"/>
                  <a:pt x="486" y="40"/>
                  <a:pt x="481" y="40"/>
                </a:cubicBezTo>
                <a:close/>
                <a:moveTo>
                  <a:pt x="490" y="45"/>
                </a:moveTo>
                <a:cubicBezTo>
                  <a:pt x="489" y="44"/>
                  <a:pt x="491" y="44"/>
                  <a:pt x="491" y="44"/>
                </a:cubicBezTo>
                <a:cubicBezTo>
                  <a:pt x="491" y="45"/>
                  <a:pt x="490" y="45"/>
                  <a:pt x="490" y="45"/>
                </a:cubicBezTo>
                <a:close/>
                <a:moveTo>
                  <a:pt x="492" y="46"/>
                </a:moveTo>
                <a:cubicBezTo>
                  <a:pt x="491" y="46"/>
                  <a:pt x="492" y="45"/>
                  <a:pt x="491" y="44"/>
                </a:cubicBezTo>
                <a:cubicBezTo>
                  <a:pt x="492" y="44"/>
                  <a:pt x="494" y="43"/>
                  <a:pt x="494" y="45"/>
                </a:cubicBezTo>
                <a:cubicBezTo>
                  <a:pt x="492" y="44"/>
                  <a:pt x="492" y="45"/>
                  <a:pt x="492" y="46"/>
                </a:cubicBezTo>
                <a:close/>
                <a:moveTo>
                  <a:pt x="494" y="44"/>
                </a:moveTo>
                <a:cubicBezTo>
                  <a:pt x="497" y="44"/>
                  <a:pt x="501" y="43"/>
                  <a:pt x="504" y="44"/>
                </a:cubicBezTo>
                <a:cubicBezTo>
                  <a:pt x="501" y="45"/>
                  <a:pt x="497" y="45"/>
                  <a:pt x="494" y="44"/>
                </a:cubicBezTo>
                <a:close/>
                <a:moveTo>
                  <a:pt x="515" y="39"/>
                </a:moveTo>
                <a:cubicBezTo>
                  <a:pt x="513" y="39"/>
                  <a:pt x="513" y="39"/>
                  <a:pt x="513" y="39"/>
                </a:cubicBezTo>
                <a:cubicBezTo>
                  <a:pt x="513" y="39"/>
                  <a:pt x="513" y="39"/>
                  <a:pt x="513" y="38"/>
                </a:cubicBezTo>
                <a:cubicBezTo>
                  <a:pt x="512" y="38"/>
                  <a:pt x="513" y="38"/>
                  <a:pt x="513" y="39"/>
                </a:cubicBezTo>
                <a:cubicBezTo>
                  <a:pt x="510" y="39"/>
                  <a:pt x="508" y="39"/>
                  <a:pt x="506" y="39"/>
                </a:cubicBezTo>
                <a:cubicBezTo>
                  <a:pt x="505" y="38"/>
                  <a:pt x="511" y="39"/>
                  <a:pt x="512" y="37"/>
                </a:cubicBezTo>
                <a:cubicBezTo>
                  <a:pt x="513" y="37"/>
                  <a:pt x="514" y="38"/>
                  <a:pt x="515" y="37"/>
                </a:cubicBezTo>
                <a:cubicBezTo>
                  <a:pt x="516" y="37"/>
                  <a:pt x="515" y="38"/>
                  <a:pt x="515" y="39"/>
                </a:cubicBezTo>
                <a:close/>
                <a:moveTo>
                  <a:pt x="509" y="36"/>
                </a:moveTo>
                <a:cubicBezTo>
                  <a:pt x="510" y="35"/>
                  <a:pt x="514" y="35"/>
                  <a:pt x="516" y="35"/>
                </a:cubicBezTo>
                <a:cubicBezTo>
                  <a:pt x="515" y="36"/>
                  <a:pt x="511" y="35"/>
                  <a:pt x="509" y="36"/>
                </a:cubicBezTo>
                <a:close/>
                <a:moveTo>
                  <a:pt x="519" y="35"/>
                </a:moveTo>
                <a:cubicBezTo>
                  <a:pt x="519" y="36"/>
                  <a:pt x="517" y="36"/>
                  <a:pt x="516" y="35"/>
                </a:cubicBezTo>
                <a:cubicBezTo>
                  <a:pt x="517" y="35"/>
                  <a:pt x="518" y="35"/>
                  <a:pt x="519" y="35"/>
                </a:cubicBezTo>
                <a:close/>
                <a:moveTo>
                  <a:pt x="521" y="44"/>
                </a:moveTo>
                <a:cubicBezTo>
                  <a:pt x="522" y="44"/>
                  <a:pt x="523" y="44"/>
                  <a:pt x="523" y="44"/>
                </a:cubicBezTo>
                <a:cubicBezTo>
                  <a:pt x="523" y="45"/>
                  <a:pt x="520" y="45"/>
                  <a:pt x="521" y="44"/>
                </a:cubicBezTo>
                <a:close/>
                <a:moveTo>
                  <a:pt x="524" y="44"/>
                </a:moveTo>
                <a:cubicBezTo>
                  <a:pt x="524" y="43"/>
                  <a:pt x="525" y="44"/>
                  <a:pt x="526" y="44"/>
                </a:cubicBezTo>
                <a:cubicBezTo>
                  <a:pt x="526" y="45"/>
                  <a:pt x="525" y="45"/>
                  <a:pt x="524" y="44"/>
                </a:cubicBezTo>
                <a:close/>
                <a:moveTo>
                  <a:pt x="518" y="38"/>
                </a:moveTo>
                <a:cubicBezTo>
                  <a:pt x="520" y="37"/>
                  <a:pt x="525" y="38"/>
                  <a:pt x="529" y="37"/>
                </a:cubicBezTo>
                <a:cubicBezTo>
                  <a:pt x="527" y="39"/>
                  <a:pt x="521" y="39"/>
                  <a:pt x="518" y="38"/>
                </a:cubicBezTo>
                <a:close/>
                <a:moveTo>
                  <a:pt x="530" y="38"/>
                </a:moveTo>
                <a:cubicBezTo>
                  <a:pt x="533" y="37"/>
                  <a:pt x="536" y="38"/>
                  <a:pt x="539" y="37"/>
                </a:cubicBezTo>
                <a:cubicBezTo>
                  <a:pt x="537" y="39"/>
                  <a:pt x="533" y="38"/>
                  <a:pt x="530" y="38"/>
                </a:cubicBezTo>
                <a:close/>
                <a:moveTo>
                  <a:pt x="539" y="39"/>
                </a:moveTo>
                <a:cubicBezTo>
                  <a:pt x="540" y="39"/>
                  <a:pt x="540" y="38"/>
                  <a:pt x="542" y="39"/>
                </a:cubicBezTo>
                <a:cubicBezTo>
                  <a:pt x="542" y="38"/>
                  <a:pt x="542" y="38"/>
                  <a:pt x="542" y="38"/>
                </a:cubicBezTo>
                <a:cubicBezTo>
                  <a:pt x="541" y="37"/>
                  <a:pt x="539" y="39"/>
                  <a:pt x="539" y="37"/>
                </a:cubicBezTo>
                <a:cubicBezTo>
                  <a:pt x="542" y="38"/>
                  <a:pt x="544" y="37"/>
                  <a:pt x="545" y="39"/>
                </a:cubicBezTo>
                <a:cubicBezTo>
                  <a:pt x="544" y="39"/>
                  <a:pt x="537" y="39"/>
                  <a:pt x="539" y="39"/>
                </a:cubicBezTo>
                <a:close/>
                <a:moveTo>
                  <a:pt x="542" y="32"/>
                </a:moveTo>
                <a:cubicBezTo>
                  <a:pt x="542" y="32"/>
                  <a:pt x="544" y="32"/>
                  <a:pt x="546" y="32"/>
                </a:cubicBezTo>
                <a:cubicBezTo>
                  <a:pt x="545" y="33"/>
                  <a:pt x="543" y="32"/>
                  <a:pt x="542" y="32"/>
                </a:cubicBezTo>
                <a:close/>
                <a:moveTo>
                  <a:pt x="548" y="39"/>
                </a:moveTo>
                <a:cubicBezTo>
                  <a:pt x="549" y="39"/>
                  <a:pt x="549" y="39"/>
                  <a:pt x="550" y="39"/>
                </a:cubicBezTo>
                <a:cubicBezTo>
                  <a:pt x="548" y="40"/>
                  <a:pt x="543" y="39"/>
                  <a:pt x="548" y="39"/>
                </a:cubicBezTo>
                <a:close/>
                <a:moveTo>
                  <a:pt x="547" y="62"/>
                </a:moveTo>
                <a:cubicBezTo>
                  <a:pt x="546" y="60"/>
                  <a:pt x="548" y="61"/>
                  <a:pt x="549" y="61"/>
                </a:cubicBezTo>
                <a:cubicBezTo>
                  <a:pt x="549" y="62"/>
                  <a:pt x="548" y="61"/>
                  <a:pt x="547" y="62"/>
                </a:cubicBezTo>
                <a:close/>
                <a:moveTo>
                  <a:pt x="546" y="45"/>
                </a:moveTo>
                <a:cubicBezTo>
                  <a:pt x="547" y="44"/>
                  <a:pt x="549" y="43"/>
                  <a:pt x="549" y="45"/>
                </a:cubicBezTo>
                <a:cubicBezTo>
                  <a:pt x="548" y="45"/>
                  <a:pt x="547" y="45"/>
                  <a:pt x="546" y="45"/>
                </a:cubicBezTo>
                <a:close/>
                <a:moveTo>
                  <a:pt x="571" y="45"/>
                </a:moveTo>
                <a:cubicBezTo>
                  <a:pt x="564" y="45"/>
                  <a:pt x="558" y="45"/>
                  <a:pt x="550" y="44"/>
                </a:cubicBezTo>
                <a:cubicBezTo>
                  <a:pt x="555" y="43"/>
                  <a:pt x="562" y="45"/>
                  <a:pt x="564" y="42"/>
                </a:cubicBezTo>
                <a:cubicBezTo>
                  <a:pt x="568" y="43"/>
                  <a:pt x="571" y="42"/>
                  <a:pt x="575" y="42"/>
                </a:cubicBezTo>
                <a:cubicBezTo>
                  <a:pt x="575" y="43"/>
                  <a:pt x="570" y="42"/>
                  <a:pt x="571" y="45"/>
                </a:cubicBezTo>
                <a:close/>
                <a:moveTo>
                  <a:pt x="584" y="50"/>
                </a:moveTo>
                <a:cubicBezTo>
                  <a:pt x="585" y="50"/>
                  <a:pt x="586" y="49"/>
                  <a:pt x="587" y="50"/>
                </a:cubicBezTo>
                <a:cubicBezTo>
                  <a:pt x="587" y="50"/>
                  <a:pt x="585" y="50"/>
                  <a:pt x="584" y="50"/>
                </a:cubicBezTo>
                <a:close/>
                <a:moveTo>
                  <a:pt x="632" y="50"/>
                </a:moveTo>
                <a:cubicBezTo>
                  <a:pt x="630" y="50"/>
                  <a:pt x="630" y="50"/>
                  <a:pt x="630" y="50"/>
                </a:cubicBezTo>
                <a:cubicBezTo>
                  <a:pt x="630" y="49"/>
                  <a:pt x="632" y="49"/>
                  <a:pt x="632" y="50"/>
                </a:cubicBezTo>
                <a:close/>
                <a:moveTo>
                  <a:pt x="630" y="49"/>
                </a:moveTo>
                <a:cubicBezTo>
                  <a:pt x="628" y="51"/>
                  <a:pt x="622" y="49"/>
                  <a:pt x="619" y="50"/>
                </a:cubicBezTo>
                <a:cubicBezTo>
                  <a:pt x="622" y="49"/>
                  <a:pt x="627" y="49"/>
                  <a:pt x="630" y="49"/>
                </a:cubicBezTo>
                <a:close/>
                <a:moveTo>
                  <a:pt x="629" y="53"/>
                </a:moveTo>
                <a:cubicBezTo>
                  <a:pt x="629" y="54"/>
                  <a:pt x="628" y="54"/>
                  <a:pt x="627" y="54"/>
                </a:cubicBezTo>
                <a:cubicBezTo>
                  <a:pt x="627" y="53"/>
                  <a:pt x="628" y="53"/>
                  <a:pt x="629" y="53"/>
                </a:cubicBezTo>
                <a:close/>
                <a:moveTo>
                  <a:pt x="624" y="53"/>
                </a:moveTo>
                <a:cubicBezTo>
                  <a:pt x="624" y="54"/>
                  <a:pt x="622" y="55"/>
                  <a:pt x="621" y="54"/>
                </a:cubicBezTo>
                <a:cubicBezTo>
                  <a:pt x="621" y="53"/>
                  <a:pt x="623" y="54"/>
                  <a:pt x="624" y="53"/>
                </a:cubicBezTo>
                <a:close/>
                <a:moveTo>
                  <a:pt x="617" y="58"/>
                </a:moveTo>
                <a:cubicBezTo>
                  <a:pt x="619" y="57"/>
                  <a:pt x="623" y="57"/>
                  <a:pt x="626" y="57"/>
                </a:cubicBezTo>
                <a:cubicBezTo>
                  <a:pt x="629" y="57"/>
                  <a:pt x="632" y="56"/>
                  <a:pt x="634" y="57"/>
                </a:cubicBezTo>
                <a:cubicBezTo>
                  <a:pt x="628" y="58"/>
                  <a:pt x="623" y="58"/>
                  <a:pt x="617" y="58"/>
                </a:cubicBezTo>
                <a:close/>
                <a:moveTo>
                  <a:pt x="657" y="57"/>
                </a:moveTo>
                <a:cubicBezTo>
                  <a:pt x="656" y="57"/>
                  <a:pt x="655" y="57"/>
                  <a:pt x="654" y="57"/>
                </a:cubicBezTo>
                <a:cubicBezTo>
                  <a:pt x="654" y="56"/>
                  <a:pt x="656" y="57"/>
                  <a:pt x="657" y="56"/>
                </a:cubicBezTo>
                <a:cubicBezTo>
                  <a:pt x="657" y="56"/>
                  <a:pt x="657" y="57"/>
                  <a:pt x="657" y="57"/>
                </a:cubicBezTo>
                <a:close/>
                <a:moveTo>
                  <a:pt x="657" y="56"/>
                </a:moveTo>
                <a:cubicBezTo>
                  <a:pt x="658" y="55"/>
                  <a:pt x="662" y="56"/>
                  <a:pt x="664" y="56"/>
                </a:cubicBezTo>
                <a:cubicBezTo>
                  <a:pt x="663" y="57"/>
                  <a:pt x="659" y="57"/>
                  <a:pt x="657" y="56"/>
                </a:cubicBezTo>
                <a:close/>
                <a:moveTo>
                  <a:pt x="672" y="56"/>
                </a:moveTo>
                <a:cubicBezTo>
                  <a:pt x="674" y="56"/>
                  <a:pt x="678" y="55"/>
                  <a:pt x="678" y="56"/>
                </a:cubicBezTo>
                <a:lnTo>
                  <a:pt x="672" y="56"/>
                </a:lnTo>
                <a:close/>
                <a:moveTo>
                  <a:pt x="697" y="55"/>
                </a:moveTo>
                <a:cubicBezTo>
                  <a:pt x="699" y="55"/>
                  <a:pt x="702" y="54"/>
                  <a:pt x="702" y="56"/>
                </a:cubicBezTo>
                <a:cubicBezTo>
                  <a:pt x="701" y="55"/>
                  <a:pt x="698" y="56"/>
                  <a:pt x="697" y="55"/>
                </a:cubicBezTo>
                <a:close/>
                <a:moveTo>
                  <a:pt x="709" y="47"/>
                </a:moveTo>
                <a:cubicBezTo>
                  <a:pt x="708" y="47"/>
                  <a:pt x="707" y="47"/>
                  <a:pt x="706" y="47"/>
                </a:cubicBezTo>
                <a:cubicBezTo>
                  <a:pt x="706" y="46"/>
                  <a:pt x="708" y="47"/>
                  <a:pt x="709" y="47"/>
                </a:cubicBezTo>
                <a:close/>
                <a:moveTo>
                  <a:pt x="709" y="54"/>
                </a:moveTo>
                <a:cubicBezTo>
                  <a:pt x="710" y="53"/>
                  <a:pt x="713" y="53"/>
                  <a:pt x="714" y="54"/>
                </a:cubicBezTo>
                <a:cubicBezTo>
                  <a:pt x="713" y="54"/>
                  <a:pt x="711" y="54"/>
                  <a:pt x="709" y="54"/>
                </a:cubicBezTo>
                <a:close/>
                <a:moveTo>
                  <a:pt x="718" y="52"/>
                </a:moveTo>
                <a:cubicBezTo>
                  <a:pt x="718" y="50"/>
                  <a:pt x="720" y="51"/>
                  <a:pt x="722" y="51"/>
                </a:cubicBezTo>
                <a:cubicBezTo>
                  <a:pt x="721" y="52"/>
                  <a:pt x="719" y="51"/>
                  <a:pt x="718" y="52"/>
                </a:cubicBezTo>
                <a:close/>
                <a:moveTo>
                  <a:pt x="806" y="17"/>
                </a:moveTo>
                <a:cubicBezTo>
                  <a:pt x="800" y="17"/>
                  <a:pt x="800" y="17"/>
                  <a:pt x="800" y="17"/>
                </a:cubicBezTo>
                <a:cubicBezTo>
                  <a:pt x="801" y="19"/>
                  <a:pt x="804" y="18"/>
                  <a:pt x="806" y="17"/>
                </a:cubicBezTo>
                <a:close/>
                <a:moveTo>
                  <a:pt x="816" y="8"/>
                </a:moveTo>
                <a:cubicBezTo>
                  <a:pt x="817" y="8"/>
                  <a:pt x="819" y="9"/>
                  <a:pt x="820" y="8"/>
                </a:cubicBezTo>
                <a:cubicBezTo>
                  <a:pt x="819" y="8"/>
                  <a:pt x="817" y="8"/>
                  <a:pt x="816" y="8"/>
                </a:cubicBezTo>
                <a:close/>
                <a:moveTo>
                  <a:pt x="722" y="58"/>
                </a:moveTo>
                <a:cubicBezTo>
                  <a:pt x="725" y="58"/>
                  <a:pt x="730" y="57"/>
                  <a:pt x="734" y="56"/>
                </a:cubicBezTo>
                <a:cubicBezTo>
                  <a:pt x="730" y="56"/>
                  <a:pt x="726" y="56"/>
                  <a:pt x="722" y="58"/>
                </a:cubicBezTo>
                <a:close/>
                <a:moveTo>
                  <a:pt x="715" y="60"/>
                </a:moveTo>
                <a:cubicBezTo>
                  <a:pt x="718" y="60"/>
                  <a:pt x="722" y="61"/>
                  <a:pt x="724" y="59"/>
                </a:cubicBezTo>
                <a:cubicBezTo>
                  <a:pt x="721" y="60"/>
                  <a:pt x="718" y="59"/>
                  <a:pt x="715" y="60"/>
                </a:cubicBezTo>
                <a:close/>
                <a:moveTo>
                  <a:pt x="32" y="41"/>
                </a:moveTo>
                <a:cubicBezTo>
                  <a:pt x="31" y="40"/>
                  <a:pt x="28" y="40"/>
                  <a:pt x="27" y="41"/>
                </a:cubicBezTo>
                <a:cubicBezTo>
                  <a:pt x="28" y="41"/>
                  <a:pt x="31" y="42"/>
                  <a:pt x="32" y="41"/>
                </a:cubicBezTo>
                <a:close/>
                <a:moveTo>
                  <a:pt x="769" y="19"/>
                </a:moveTo>
                <a:cubicBezTo>
                  <a:pt x="770" y="18"/>
                  <a:pt x="774" y="19"/>
                  <a:pt x="776" y="18"/>
                </a:cubicBezTo>
                <a:cubicBezTo>
                  <a:pt x="774" y="18"/>
                  <a:pt x="770" y="18"/>
                  <a:pt x="769" y="19"/>
                </a:cubicBezTo>
                <a:close/>
                <a:moveTo>
                  <a:pt x="318" y="39"/>
                </a:moveTo>
                <a:cubicBezTo>
                  <a:pt x="316" y="39"/>
                  <a:pt x="312" y="39"/>
                  <a:pt x="312" y="39"/>
                </a:cubicBezTo>
                <a:cubicBezTo>
                  <a:pt x="314" y="39"/>
                  <a:pt x="318" y="39"/>
                  <a:pt x="318" y="39"/>
                </a:cubicBezTo>
                <a:close/>
                <a:moveTo>
                  <a:pt x="671" y="60"/>
                </a:moveTo>
                <a:cubicBezTo>
                  <a:pt x="672" y="60"/>
                  <a:pt x="675" y="61"/>
                  <a:pt x="676" y="60"/>
                </a:cubicBezTo>
                <a:cubicBezTo>
                  <a:pt x="674" y="60"/>
                  <a:pt x="673" y="60"/>
                  <a:pt x="671" y="60"/>
                </a:cubicBezTo>
                <a:close/>
                <a:moveTo>
                  <a:pt x="2" y="66"/>
                </a:moveTo>
                <a:cubicBezTo>
                  <a:pt x="0" y="66"/>
                  <a:pt x="9" y="67"/>
                  <a:pt x="9" y="65"/>
                </a:cubicBezTo>
                <a:cubicBezTo>
                  <a:pt x="7" y="65"/>
                  <a:pt x="5" y="65"/>
                  <a:pt x="2" y="66"/>
                </a:cubicBezTo>
                <a:close/>
                <a:moveTo>
                  <a:pt x="22" y="44"/>
                </a:moveTo>
                <a:cubicBezTo>
                  <a:pt x="21" y="45"/>
                  <a:pt x="18" y="44"/>
                  <a:pt x="18" y="45"/>
                </a:cubicBezTo>
                <a:cubicBezTo>
                  <a:pt x="20" y="45"/>
                  <a:pt x="23" y="45"/>
                  <a:pt x="22" y="44"/>
                </a:cubicBezTo>
                <a:close/>
                <a:moveTo>
                  <a:pt x="750" y="57"/>
                </a:moveTo>
                <a:cubicBezTo>
                  <a:pt x="751" y="56"/>
                  <a:pt x="749" y="57"/>
                  <a:pt x="749" y="56"/>
                </a:cubicBezTo>
                <a:cubicBezTo>
                  <a:pt x="750" y="55"/>
                  <a:pt x="751" y="56"/>
                  <a:pt x="751" y="55"/>
                </a:cubicBezTo>
                <a:cubicBezTo>
                  <a:pt x="748" y="54"/>
                  <a:pt x="745" y="56"/>
                  <a:pt x="744" y="54"/>
                </a:cubicBezTo>
                <a:cubicBezTo>
                  <a:pt x="742" y="56"/>
                  <a:pt x="740" y="55"/>
                  <a:pt x="738" y="56"/>
                </a:cubicBezTo>
                <a:cubicBezTo>
                  <a:pt x="740" y="57"/>
                  <a:pt x="742" y="56"/>
                  <a:pt x="743" y="57"/>
                </a:cubicBezTo>
                <a:cubicBezTo>
                  <a:pt x="743" y="57"/>
                  <a:pt x="742" y="56"/>
                  <a:pt x="741" y="57"/>
                </a:cubicBezTo>
                <a:cubicBezTo>
                  <a:pt x="742" y="57"/>
                  <a:pt x="744" y="57"/>
                  <a:pt x="744" y="58"/>
                </a:cubicBezTo>
                <a:cubicBezTo>
                  <a:pt x="741" y="59"/>
                  <a:pt x="739" y="59"/>
                  <a:pt x="737" y="59"/>
                </a:cubicBezTo>
                <a:cubicBezTo>
                  <a:pt x="737" y="61"/>
                  <a:pt x="740" y="60"/>
                  <a:pt x="741" y="60"/>
                </a:cubicBezTo>
                <a:cubicBezTo>
                  <a:pt x="750" y="60"/>
                  <a:pt x="760" y="59"/>
                  <a:pt x="768" y="58"/>
                </a:cubicBezTo>
                <a:cubicBezTo>
                  <a:pt x="767" y="58"/>
                  <a:pt x="766" y="58"/>
                  <a:pt x="766" y="58"/>
                </a:cubicBezTo>
                <a:cubicBezTo>
                  <a:pt x="769" y="57"/>
                  <a:pt x="772" y="57"/>
                  <a:pt x="774" y="56"/>
                </a:cubicBezTo>
                <a:cubicBezTo>
                  <a:pt x="764" y="56"/>
                  <a:pt x="758" y="57"/>
                  <a:pt x="750" y="57"/>
                </a:cubicBezTo>
                <a:close/>
                <a:moveTo>
                  <a:pt x="765" y="58"/>
                </a:moveTo>
                <a:cubicBezTo>
                  <a:pt x="764" y="58"/>
                  <a:pt x="763" y="58"/>
                  <a:pt x="763" y="58"/>
                </a:cubicBezTo>
                <a:cubicBezTo>
                  <a:pt x="763" y="57"/>
                  <a:pt x="765" y="57"/>
                  <a:pt x="765" y="58"/>
                </a:cubicBezTo>
                <a:close/>
                <a:moveTo>
                  <a:pt x="730" y="44"/>
                </a:moveTo>
                <a:cubicBezTo>
                  <a:pt x="722" y="44"/>
                  <a:pt x="713" y="44"/>
                  <a:pt x="705" y="45"/>
                </a:cubicBezTo>
                <a:cubicBezTo>
                  <a:pt x="714" y="44"/>
                  <a:pt x="721" y="45"/>
                  <a:pt x="730" y="44"/>
                </a:cubicBezTo>
                <a:close/>
                <a:moveTo>
                  <a:pt x="728" y="25"/>
                </a:moveTo>
                <a:cubicBezTo>
                  <a:pt x="724" y="25"/>
                  <a:pt x="720" y="25"/>
                  <a:pt x="717" y="26"/>
                </a:cubicBezTo>
                <a:cubicBezTo>
                  <a:pt x="722" y="26"/>
                  <a:pt x="726" y="26"/>
                  <a:pt x="731" y="26"/>
                </a:cubicBezTo>
                <a:cubicBezTo>
                  <a:pt x="730" y="25"/>
                  <a:pt x="729" y="25"/>
                  <a:pt x="728" y="25"/>
                </a:cubicBezTo>
                <a:close/>
                <a:moveTo>
                  <a:pt x="717" y="36"/>
                </a:moveTo>
                <a:cubicBezTo>
                  <a:pt x="718" y="36"/>
                  <a:pt x="720" y="37"/>
                  <a:pt x="722" y="36"/>
                </a:cubicBezTo>
                <a:cubicBezTo>
                  <a:pt x="720" y="36"/>
                  <a:pt x="716" y="35"/>
                  <a:pt x="717" y="36"/>
                </a:cubicBezTo>
                <a:close/>
                <a:moveTo>
                  <a:pt x="707" y="43"/>
                </a:moveTo>
                <a:cubicBezTo>
                  <a:pt x="709" y="43"/>
                  <a:pt x="710" y="44"/>
                  <a:pt x="711" y="43"/>
                </a:cubicBezTo>
                <a:cubicBezTo>
                  <a:pt x="710" y="43"/>
                  <a:pt x="707" y="43"/>
                  <a:pt x="707" y="43"/>
                </a:cubicBezTo>
                <a:close/>
                <a:moveTo>
                  <a:pt x="725" y="27"/>
                </a:moveTo>
                <a:cubicBezTo>
                  <a:pt x="724" y="28"/>
                  <a:pt x="720" y="27"/>
                  <a:pt x="721" y="28"/>
                </a:cubicBezTo>
                <a:cubicBezTo>
                  <a:pt x="723" y="28"/>
                  <a:pt x="724" y="28"/>
                  <a:pt x="725" y="27"/>
                </a:cubicBezTo>
                <a:close/>
                <a:moveTo>
                  <a:pt x="723" y="41"/>
                </a:moveTo>
                <a:cubicBezTo>
                  <a:pt x="722" y="41"/>
                  <a:pt x="720" y="42"/>
                  <a:pt x="719" y="41"/>
                </a:cubicBezTo>
                <a:cubicBezTo>
                  <a:pt x="719" y="40"/>
                  <a:pt x="720" y="40"/>
                  <a:pt x="722" y="40"/>
                </a:cubicBezTo>
                <a:cubicBezTo>
                  <a:pt x="722" y="40"/>
                  <a:pt x="725" y="40"/>
                  <a:pt x="723" y="40"/>
                </a:cubicBezTo>
                <a:cubicBezTo>
                  <a:pt x="716" y="40"/>
                  <a:pt x="716" y="40"/>
                  <a:pt x="716" y="40"/>
                </a:cubicBezTo>
                <a:cubicBezTo>
                  <a:pt x="713" y="42"/>
                  <a:pt x="707" y="40"/>
                  <a:pt x="704" y="42"/>
                </a:cubicBezTo>
                <a:cubicBezTo>
                  <a:pt x="711" y="42"/>
                  <a:pt x="717" y="43"/>
                  <a:pt x="723" y="41"/>
                </a:cubicBezTo>
                <a:close/>
                <a:moveTo>
                  <a:pt x="636" y="36"/>
                </a:moveTo>
                <a:cubicBezTo>
                  <a:pt x="631" y="36"/>
                  <a:pt x="625" y="36"/>
                  <a:pt x="622" y="37"/>
                </a:cubicBezTo>
                <a:cubicBezTo>
                  <a:pt x="626" y="37"/>
                  <a:pt x="633" y="38"/>
                  <a:pt x="636" y="36"/>
                </a:cubicBezTo>
                <a:close/>
                <a:moveTo>
                  <a:pt x="745" y="53"/>
                </a:moveTo>
                <a:cubicBezTo>
                  <a:pt x="742" y="53"/>
                  <a:pt x="738" y="53"/>
                  <a:pt x="736" y="54"/>
                </a:cubicBezTo>
                <a:cubicBezTo>
                  <a:pt x="737" y="54"/>
                  <a:pt x="744" y="54"/>
                  <a:pt x="745" y="53"/>
                </a:cubicBezTo>
                <a:close/>
                <a:moveTo>
                  <a:pt x="628" y="35"/>
                </a:moveTo>
                <a:cubicBezTo>
                  <a:pt x="626" y="35"/>
                  <a:pt x="624" y="35"/>
                  <a:pt x="623" y="35"/>
                </a:cubicBezTo>
                <a:cubicBezTo>
                  <a:pt x="624" y="35"/>
                  <a:pt x="627" y="36"/>
                  <a:pt x="628" y="35"/>
                </a:cubicBezTo>
                <a:close/>
                <a:moveTo>
                  <a:pt x="603" y="36"/>
                </a:moveTo>
                <a:cubicBezTo>
                  <a:pt x="604" y="36"/>
                  <a:pt x="606" y="36"/>
                  <a:pt x="607" y="36"/>
                </a:cubicBezTo>
                <a:cubicBezTo>
                  <a:pt x="608" y="36"/>
                  <a:pt x="614" y="36"/>
                  <a:pt x="611" y="35"/>
                </a:cubicBezTo>
                <a:cubicBezTo>
                  <a:pt x="609" y="36"/>
                  <a:pt x="604" y="35"/>
                  <a:pt x="603" y="36"/>
                </a:cubicBezTo>
                <a:close/>
                <a:moveTo>
                  <a:pt x="485" y="1"/>
                </a:moveTo>
                <a:cubicBezTo>
                  <a:pt x="489" y="2"/>
                  <a:pt x="486" y="0"/>
                  <a:pt x="485" y="1"/>
                </a:cubicBezTo>
                <a:close/>
                <a:moveTo>
                  <a:pt x="280" y="13"/>
                </a:moveTo>
                <a:cubicBezTo>
                  <a:pt x="275" y="12"/>
                  <a:pt x="276" y="14"/>
                  <a:pt x="280" y="13"/>
                </a:cubicBezTo>
                <a:close/>
                <a:moveTo>
                  <a:pt x="715" y="28"/>
                </a:moveTo>
                <a:cubicBezTo>
                  <a:pt x="711" y="27"/>
                  <a:pt x="712" y="29"/>
                  <a:pt x="715" y="28"/>
                </a:cubicBezTo>
                <a:close/>
                <a:moveTo>
                  <a:pt x="661" y="34"/>
                </a:moveTo>
                <a:cubicBezTo>
                  <a:pt x="657" y="34"/>
                  <a:pt x="658" y="35"/>
                  <a:pt x="661" y="34"/>
                </a:cubicBezTo>
                <a:close/>
                <a:moveTo>
                  <a:pt x="445" y="42"/>
                </a:moveTo>
                <a:cubicBezTo>
                  <a:pt x="441" y="42"/>
                  <a:pt x="443" y="43"/>
                  <a:pt x="445" y="42"/>
                </a:cubicBezTo>
                <a:close/>
                <a:moveTo>
                  <a:pt x="772" y="58"/>
                </a:moveTo>
                <a:cubicBezTo>
                  <a:pt x="769" y="57"/>
                  <a:pt x="769" y="59"/>
                  <a:pt x="772" y="58"/>
                </a:cubicBezTo>
                <a:close/>
                <a:moveTo>
                  <a:pt x="364" y="44"/>
                </a:moveTo>
                <a:cubicBezTo>
                  <a:pt x="363" y="44"/>
                  <a:pt x="363" y="44"/>
                  <a:pt x="363" y="44"/>
                </a:cubicBezTo>
                <a:cubicBezTo>
                  <a:pt x="363" y="44"/>
                  <a:pt x="363" y="44"/>
                  <a:pt x="364" y="44"/>
                </a:cubicBezTo>
                <a:close/>
                <a:moveTo>
                  <a:pt x="686" y="48"/>
                </a:moveTo>
                <a:cubicBezTo>
                  <a:pt x="686" y="48"/>
                  <a:pt x="686" y="48"/>
                  <a:pt x="687" y="48"/>
                </a:cubicBezTo>
                <a:cubicBezTo>
                  <a:pt x="686" y="48"/>
                  <a:pt x="686" y="48"/>
                  <a:pt x="686" y="48"/>
                </a:cubicBezTo>
                <a:close/>
                <a:moveTo>
                  <a:pt x="687" y="48"/>
                </a:moveTo>
                <a:cubicBezTo>
                  <a:pt x="687" y="48"/>
                  <a:pt x="687" y="48"/>
                  <a:pt x="687" y="48"/>
                </a:cubicBezTo>
                <a:cubicBezTo>
                  <a:pt x="687" y="48"/>
                  <a:pt x="687" y="48"/>
                  <a:pt x="687" y="48"/>
                </a:cubicBezTo>
                <a:close/>
                <a:moveTo>
                  <a:pt x="406" y="9"/>
                </a:moveTo>
                <a:cubicBezTo>
                  <a:pt x="406" y="9"/>
                  <a:pt x="406" y="9"/>
                  <a:pt x="406" y="9"/>
                </a:cubicBezTo>
                <a:cubicBezTo>
                  <a:pt x="406" y="9"/>
                  <a:pt x="406" y="9"/>
                  <a:pt x="406" y="9"/>
                </a:cubicBezTo>
                <a:close/>
                <a:moveTo>
                  <a:pt x="454" y="44"/>
                </a:moveTo>
                <a:cubicBezTo>
                  <a:pt x="458" y="44"/>
                  <a:pt x="456" y="43"/>
                  <a:pt x="454" y="4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161600" y="3490379"/>
            <a:ext cx="1567063" cy="2299332"/>
            <a:chOff x="1541999" y="2763747"/>
            <a:chExt cx="1567063" cy="2299332"/>
          </a:xfrm>
        </p:grpSpPr>
        <p:sp>
          <p:nvSpPr>
            <p:cNvPr id="10" name="矩形 9"/>
            <p:cNvSpPr/>
            <p:nvPr/>
          </p:nvSpPr>
          <p:spPr>
            <a:xfrm>
              <a:off x="1541999" y="2763747"/>
              <a:ext cx="1262846" cy="2296809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555113" y="3306418"/>
              <a:ext cx="923330" cy="175666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有美为鳞族，潜蟠得所从。</a:t>
              </a:r>
            </a:p>
          </p:txBody>
        </p:sp>
        <p:sp>
          <p:nvSpPr>
            <p:cNvPr id="12" name="椭圆 11"/>
            <p:cNvSpPr/>
            <p:nvPr/>
          </p:nvSpPr>
          <p:spPr>
            <a:xfrm>
              <a:off x="2281062" y="2971574"/>
              <a:ext cx="828000" cy="828000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71095" y="3056072"/>
              <a:ext cx="647934" cy="64633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3600" b="1" dirty="0">
                  <a:latin typeface="方正吕建德字体" panose="02010600010101010101" pitchFamily="2" charset="-122"/>
                  <a:ea typeface="方正吕建德字体" panose="02010600010101010101" pitchFamily="2" charset="-122"/>
                </a:rPr>
                <a:t>壹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67771" y="3469096"/>
            <a:ext cx="2319890" cy="2318092"/>
            <a:chOff x="3146171" y="2779588"/>
            <a:chExt cx="2319890" cy="2318092"/>
          </a:xfrm>
        </p:grpSpPr>
        <p:sp>
          <p:nvSpPr>
            <p:cNvPr id="15" name="矩形 14"/>
            <p:cNvSpPr/>
            <p:nvPr/>
          </p:nvSpPr>
          <p:spPr>
            <a:xfrm>
              <a:off x="3831213" y="2779588"/>
              <a:ext cx="1330631" cy="2318092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46171" y="3454914"/>
              <a:ext cx="1661993" cy="159747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有美为鳞族，潜蟠得所从。</a:t>
              </a:r>
            </a:p>
          </p:txBody>
        </p:sp>
        <p:sp>
          <p:nvSpPr>
            <p:cNvPr id="22" name="椭圆 21"/>
            <p:cNvSpPr/>
            <p:nvPr/>
          </p:nvSpPr>
          <p:spPr>
            <a:xfrm>
              <a:off x="4638061" y="2987414"/>
              <a:ext cx="828000" cy="828000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728094" y="3071912"/>
              <a:ext cx="647934" cy="64633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3600" b="1" dirty="0">
                  <a:latin typeface="方正吕建德字体" panose="02010600010101010101" pitchFamily="2" charset="-122"/>
                  <a:ea typeface="方正吕建德字体" panose="02010600010101010101" pitchFamily="2" charset="-122"/>
                </a:rPr>
                <a:t>贰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08601" y="3469096"/>
            <a:ext cx="2311499" cy="2318092"/>
            <a:chOff x="5419745" y="2789003"/>
            <a:chExt cx="2311499" cy="2318092"/>
          </a:xfrm>
        </p:grpSpPr>
        <p:sp>
          <p:nvSpPr>
            <p:cNvPr id="25" name="矩形 24"/>
            <p:cNvSpPr/>
            <p:nvPr/>
          </p:nvSpPr>
          <p:spPr>
            <a:xfrm>
              <a:off x="6136656" y="2789003"/>
              <a:ext cx="1290371" cy="2318092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5419745" y="3486445"/>
              <a:ext cx="1661993" cy="159747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有美为鳞族，潜蟠得所从。</a:t>
              </a:r>
            </a:p>
          </p:txBody>
        </p:sp>
        <p:sp>
          <p:nvSpPr>
            <p:cNvPr id="27" name="椭圆 26"/>
            <p:cNvSpPr/>
            <p:nvPr/>
          </p:nvSpPr>
          <p:spPr>
            <a:xfrm>
              <a:off x="6903244" y="2996829"/>
              <a:ext cx="828000" cy="828000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993277" y="3081327"/>
              <a:ext cx="647934" cy="64633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3600" b="1" dirty="0">
                  <a:latin typeface="方正吕建德字体" panose="02010600010101010101" pitchFamily="2" charset="-122"/>
                  <a:ea typeface="方正吕建德字体" panose="02010600010101010101" pitchFamily="2" charset="-122"/>
                </a:rPr>
                <a:t>叁</a:t>
              </a:r>
            </a:p>
          </p:txBody>
        </p:sp>
      </p:grpSp>
      <p:grpSp>
        <p:nvGrpSpPr>
          <p:cNvPr id="29" name="组合 28"/>
          <p:cNvGrpSpPr>
            <a:grpSpLocks noChangeAspect="1"/>
          </p:cNvGrpSpPr>
          <p:nvPr/>
        </p:nvGrpSpPr>
        <p:grpSpPr>
          <a:xfrm>
            <a:off x="3571832" y="1628790"/>
            <a:ext cx="2261518" cy="2124978"/>
            <a:chOff x="6441700" y="1694260"/>
            <a:chExt cx="1969350" cy="185045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0" name="Freeform 45"/>
            <p:cNvSpPr>
              <a:spLocks noEditPoints="1"/>
            </p:cNvSpPr>
            <p:nvPr/>
          </p:nvSpPr>
          <p:spPr bwMode="auto">
            <a:xfrm>
              <a:off x="6441700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31" name="图片 30"/>
            <p:cNvPicPr preferRelativeResize="0"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6" t="6242" r="6415" b="6219"/>
            <a:stretch>
              <a:fillRect/>
            </a:stretch>
          </p:blipFill>
          <p:spPr>
            <a:xfrm>
              <a:off x="6600196" y="1928775"/>
              <a:ext cx="1404000" cy="1404000"/>
            </a:xfrm>
            <a:prstGeom prst="ellipse">
              <a:avLst/>
            </a:prstGeom>
            <a:grp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1167811" y="1628790"/>
            <a:ext cx="2261515" cy="2124978"/>
            <a:chOff x="1207913" y="1694260"/>
            <a:chExt cx="1969350" cy="185045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3" name="Freeform 45"/>
            <p:cNvSpPr>
              <a:spLocks noEditPoints="1"/>
            </p:cNvSpPr>
            <p:nvPr/>
          </p:nvSpPr>
          <p:spPr bwMode="auto">
            <a:xfrm>
              <a:off x="1207913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8" t="5458" r="4718" b="5508"/>
            <a:stretch>
              <a:fillRect/>
            </a:stretch>
          </p:blipFill>
          <p:spPr>
            <a:xfrm>
              <a:off x="1331317" y="1928775"/>
              <a:ext cx="1404000" cy="1404000"/>
            </a:xfrm>
            <a:prstGeom prst="ellipse">
              <a:avLst/>
            </a:prstGeom>
            <a:grp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5" name="组合 34"/>
          <p:cNvGrpSpPr>
            <a:grpSpLocks noChangeAspect="1"/>
          </p:cNvGrpSpPr>
          <p:nvPr/>
        </p:nvGrpSpPr>
        <p:grpSpPr>
          <a:xfrm>
            <a:off x="5975855" y="1628790"/>
            <a:ext cx="2261515" cy="2124978"/>
            <a:chOff x="3824806" y="1694260"/>
            <a:chExt cx="1969350" cy="185045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6" name="Freeform 45"/>
            <p:cNvSpPr>
              <a:spLocks noEditPoints="1"/>
            </p:cNvSpPr>
            <p:nvPr/>
          </p:nvSpPr>
          <p:spPr bwMode="auto">
            <a:xfrm>
              <a:off x="3824806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37" name="图片 36"/>
            <p:cNvPicPr preferRelativeResize="0"/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2" t="3624" r="4115" b="3975"/>
            <a:stretch>
              <a:fillRect/>
            </a:stretch>
          </p:blipFill>
          <p:spPr>
            <a:xfrm>
              <a:off x="3965757" y="1928775"/>
              <a:ext cx="1404000" cy="1404000"/>
            </a:xfrm>
            <a:prstGeom prst="ellipse">
              <a:avLst/>
            </a:prstGeom>
            <a:grp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8" name="组合 37"/>
          <p:cNvGrpSpPr>
            <a:grpSpLocks noChangeAspect="1"/>
          </p:cNvGrpSpPr>
          <p:nvPr/>
        </p:nvGrpSpPr>
        <p:grpSpPr>
          <a:xfrm>
            <a:off x="8574175" y="1641754"/>
            <a:ext cx="2261515" cy="2124978"/>
            <a:chOff x="3824806" y="1694260"/>
            <a:chExt cx="1969350" cy="185045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9" name="Freeform 45"/>
            <p:cNvSpPr>
              <a:spLocks noEditPoints="1"/>
            </p:cNvSpPr>
            <p:nvPr/>
          </p:nvSpPr>
          <p:spPr bwMode="auto">
            <a:xfrm>
              <a:off x="3824806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40" name="图片 39"/>
            <p:cNvPicPr preferRelativeResize="0"/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2" t="3624" r="4115" b="3975"/>
            <a:stretch>
              <a:fillRect/>
            </a:stretch>
          </p:blipFill>
          <p:spPr>
            <a:xfrm>
              <a:off x="3965757" y="1928775"/>
              <a:ext cx="1404000" cy="1404000"/>
            </a:xfrm>
            <a:prstGeom prst="ellipse">
              <a:avLst/>
            </a:prstGeom>
            <a:grp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41" name="组合 40"/>
          <p:cNvGrpSpPr/>
          <p:nvPr/>
        </p:nvGrpSpPr>
        <p:grpSpPr>
          <a:xfrm>
            <a:off x="8686336" y="3423696"/>
            <a:ext cx="2311216" cy="2363492"/>
            <a:chOff x="5420028" y="2789003"/>
            <a:chExt cx="2311216" cy="2363492"/>
          </a:xfrm>
        </p:grpSpPr>
        <p:sp>
          <p:nvSpPr>
            <p:cNvPr id="42" name="矩形 41"/>
            <p:cNvSpPr/>
            <p:nvPr/>
          </p:nvSpPr>
          <p:spPr>
            <a:xfrm>
              <a:off x="6079078" y="2789003"/>
              <a:ext cx="1347949" cy="2363492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5420028" y="3475802"/>
              <a:ext cx="1661993" cy="164287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有美为鳞族，潜蟠得所从。</a:t>
              </a:r>
            </a:p>
          </p:txBody>
        </p:sp>
        <p:sp>
          <p:nvSpPr>
            <p:cNvPr id="44" name="椭圆 43"/>
            <p:cNvSpPr/>
            <p:nvPr/>
          </p:nvSpPr>
          <p:spPr>
            <a:xfrm>
              <a:off x="6903244" y="2996829"/>
              <a:ext cx="828000" cy="828000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993277" y="3081327"/>
              <a:ext cx="647934" cy="64633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3600" b="1" dirty="0">
                  <a:latin typeface="方正吕建德字体" panose="02010600010101010101" pitchFamily="2" charset="-122"/>
                  <a:ea typeface="方正吕建德字体" panose="02010600010101010101" pitchFamily="2" charset="-122"/>
                </a:rPr>
                <a:t>肆</a:t>
              </a:r>
            </a:p>
          </p:txBody>
        </p:sp>
      </p:grpSp>
      <p:sp>
        <p:nvSpPr>
          <p:cNvPr id="46" name="椭圆 45"/>
          <p:cNvSpPr/>
          <p:nvPr/>
        </p:nvSpPr>
        <p:spPr>
          <a:xfrm>
            <a:off x="8736037" y="1927599"/>
            <a:ext cx="1612292" cy="1609819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760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31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E0BE6D5B-8D77-4688-A4A2-4D9D476057CD}"/>
              </a:ext>
            </a:extLst>
          </p:cNvPr>
          <p:cNvSpPr txBox="1"/>
          <p:nvPr/>
        </p:nvSpPr>
        <p:spPr>
          <a:xfrm>
            <a:off x="1341120" y="257903"/>
            <a:ext cx="2153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/>
              <a:t>请关注公众号</a:t>
            </a:r>
          </a:p>
        </p:txBody>
      </p:sp>
    </p:spTree>
    <p:extLst>
      <p:ext uri="{BB962C8B-B14F-4D97-AF65-F5344CB8AC3E}">
        <p14:creationId xmlns:p14="http://schemas.microsoft.com/office/powerpoint/2010/main" val="189022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 flipH="1">
            <a:off x="320481" y="1458214"/>
            <a:ext cx="5015808" cy="60885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8600" y="-907012"/>
            <a:ext cx="4506903" cy="504260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25445" y="2597528"/>
            <a:ext cx="35605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latin typeface="Calligraphic" pitchFamily="2" charset="0"/>
              </a:rPr>
              <a:t>THANKS</a:t>
            </a:r>
            <a:endParaRPr lang="zh-CN" altLang="en-US" sz="6000" b="1" dirty="0">
              <a:solidFill>
                <a:srgbClr val="263457"/>
              </a:solidFill>
              <a:latin typeface="Calligraphic" pitchFamily="2" charset="0"/>
              <a:ea typeface="叶根友行书繁" panose="02010601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9909" y="1482604"/>
            <a:ext cx="871621" cy="975224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569571" y="5909306"/>
            <a:ext cx="4092787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263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憧景美好，憧景未来</a:t>
            </a:r>
            <a:endParaRPr lang="en-US" altLang="zh-CN" sz="1600" dirty="0">
              <a:solidFill>
                <a:srgbClr val="2634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263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1600" dirty="0">
                <a:solidFill>
                  <a:srgbClr val="263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迈向美好未来的每一步都要精彩</a:t>
            </a:r>
          </a:p>
        </p:txBody>
      </p:sp>
    </p:spTree>
    <p:extLst>
      <p:ext uri="{BB962C8B-B14F-4D97-AF65-F5344CB8AC3E}">
        <p14:creationId xmlns:p14="http://schemas.microsoft.com/office/powerpoint/2010/main" val="210782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截图&#10;&#10;已生成极高可信度的说明">
            <a:extLst>
              <a:ext uri="{FF2B5EF4-FFF2-40B4-BE49-F238E27FC236}">
                <a16:creationId xmlns:a16="http://schemas.microsoft.com/office/drawing/2014/main" xmlns="" id="{048EDAF3-B659-4CD2-A2B4-F4C3DA035E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38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59352" y="2731625"/>
            <a:ext cx="97574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小白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4357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6569571" y="5909306"/>
            <a:ext cx="4092787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263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憧景美好，憧景未来</a:t>
            </a:r>
            <a:endParaRPr lang="en-US" altLang="zh-CN" sz="1600" dirty="0">
              <a:solidFill>
                <a:srgbClr val="2634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263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1600" dirty="0">
                <a:solidFill>
                  <a:srgbClr val="263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迈向美好未来的每一步都要精彩</a:t>
            </a:r>
          </a:p>
        </p:txBody>
      </p:sp>
      <p:sp>
        <p:nvSpPr>
          <p:cNvPr id="11" name="椭圆 10"/>
          <p:cNvSpPr/>
          <p:nvPr/>
        </p:nvSpPr>
        <p:spPr>
          <a:xfrm>
            <a:off x="1906473" y="1638300"/>
            <a:ext cx="3581400" cy="3581400"/>
          </a:xfrm>
          <a:prstGeom prst="ellipse">
            <a:avLst/>
          </a:prstGeom>
          <a:solidFill>
            <a:schemeClr val="bg1">
              <a:alpha val="81000"/>
            </a:schemeClr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 dirty="0">
              <a:solidFill>
                <a:srgbClr val="000000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692" y="841859"/>
            <a:ext cx="4517560" cy="396957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518582" y="3332638"/>
            <a:ext cx="4726773" cy="15696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吕建德字体" panose="02010600010101010101" pitchFamily="2" charset="-122"/>
                <a:ea typeface="方正吕建德字体" panose="02010600010101010101" pitchFamily="2" charset="-122"/>
              </a:defRPr>
            </a:lvl1pPr>
          </a:lstStyle>
          <a:p>
            <a:r>
              <a:rPr lang="zh-CN" altLang="en-US" sz="9600" dirty="0">
                <a:solidFill>
                  <a:srgbClr val="263457"/>
                </a:solidFill>
                <a:effectLst/>
              </a:rPr>
              <a:t>目录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949763" y="1870620"/>
            <a:ext cx="811980" cy="788240"/>
            <a:chOff x="6971608" y="1263010"/>
            <a:chExt cx="811980" cy="78824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71608" y="1269402"/>
              <a:ext cx="811980" cy="781848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7059453" y="1263010"/>
              <a:ext cx="563146" cy="76944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9600" b="1">
                  <a:effectLst/>
                  <a:latin typeface="方正吕建德字体" panose="02010600010101010101" pitchFamily="2" charset="-122"/>
                  <a:ea typeface="方正吕建德字体" panose="02010600010101010101" pitchFamily="2" charset="-122"/>
                </a:defRPr>
              </a:lvl1pPr>
            </a:lstStyle>
            <a:p>
              <a:r>
                <a:rPr lang="zh-CN" altLang="en-US" sz="4400" dirty="0">
                  <a:ln>
                    <a:solidFill>
                      <a:srgbClr val="263457"/>
                    </a:solidFill>
                  </a:ln>
                  <a:solidFill>
                    <a:schemeClr val="bg2"/>
                  </a:solidFill>
                </a:rPr>
                <a:t>壹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5901056" y="4202653"/>
            <a:ext cx="879535" cy="879535"/>
          </a:xfrm>
          <a:prstGeom prst="rect">
            <a:avLst/>
          </a:prstGeom>
          <a:blipFill dpi="0" rotWithShape="1">
            <a:blip r:embed="rId5">
              <a:alphaModFix amt="36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6043882" y="2577829"/>
            <a:ext cx="492443" cy="188769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000">
                <a:latin typeface="方正苏新诗柳楷简体" panose="02000000000000000000" pitchFamily="2" charset="-122"/>
                <a:ea typeface="方正苏新诗柳楷简体" panose="02000000000000000000" pitchFamily="2" charset="-122"/>
              </a:defRPr>
            </a:lvl1pPr>
          </a:lstStyle>
          <a:p>
            <a:r>
              <a:rPr lang="zh-CN" altLang="en-US"/>
              <a:t>请关注公众号一</a:t>
            </a:r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6861825" y="2158909"/>
            <a:ext cx="1519481" cy="819846"/>
            <a:chOff x="5496973" y="2381154"/>
            <a:chExt cx="1519481" cy="819846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449" y="2381154"/>
              <a:ext cx="811980" cy="781848"/>
            </a:xfrm>
            <a:prstGeom prst="rect">
              <a:avLst/>
            </a:prstGeom>
            <a:effectLst>
              <a:softEdge rad="0"/>
            </a:effectLst>
          </p:spPr>
        </p:pic>
        <p:sp>
          <p:nvSpPr>
            <p:cNvPr id="21" name="文本框 20"/>
            <p:cNvSpPr txBox="1"/>
            <p:nvPr/>
          </p:nvSpPr>
          <p:spPr>
            <a:xfrm>
              <a:off x="5496973" y="2431559"/>
              <a:ext cx="1519481" cy="76944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9600" b="1">
                  <a:effectLst/>
                  <a:latin typeface="方正吕建德字体" panose="02010600010101010101" pitchFamily="2" charset="-122"/>
                  <a:ea typeface="方正吕建德字体" panose="02010600010101010101" pitchFamily="2" charset="-122"/>
                </a:defRPr>
              </a:lvl1pPr>
            </a:lstStyle>
            <a:p>
              <a:r>
                <a:rPr lang="zh-CN" altLang="en-US" sz="4400" dirty="0">
                  <a:ln>
                    <a:solidFill>
                      <a:srgbClr val="263457"/>
                    </a:solidFill>
                  </a:ln>
                  <a:solidFill>
                    <a:schemeClr val="bg2"/>
                  </a:solidFill>
                </a:rPr>
                <a:t>贰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7218964" y="4439433"/>
            <a:ext cx="879535" cy="879535"/>
          </a:xfrm>
          <a:prstGeom prst="rect">
            <a:avLst/>
          </a:prstGeom>
          <a:blipFill dpi="0" rotWithShape="1">
            <a:blip r:embed="rId5">
              <a:alphaModFix amt="36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8149154" y="1877012"/>
            <a:ext cx="1519481" cy="827756"/>
            <a:chOff x="5611756" y="3813697"/>
            <a:chExt cx="1519481" cy="827756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65507" y="3813697"/>
              <a:ext cx="811980" cy="781848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5611756" y="3872012"/>
              <a:ext cx="1519481" cy="76944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9600" b="1">
                  <a:effectLst/>
                  <a:latin typeface="方正吕建德字体" panose="02010600010101010101" pitchFamily="2" charset="-122"/>
                  <a:ea typeface="方正吕建德字体" panose="02010600010101010101" pitchFamily="2" charset="-122"/>
                </a:defRPr>
              </a:lvl1pPr>
            </a:lstStyle>
            <a:p>
              <a:r>
                <a:rPr lang="zh-CN" altLang="en-US" sz="4400" dirty="0">
                  <a:ln>
                    <a:solidFill>
                      <a:srgbClr val="263457"/>
                    </a:solidFill>
                  </a:ln>
                  <a:solidFill>
                    <a:schemeClr val="bg2"/>
                  </a:solidFill>
                </a:rPr>
                <a:t>叁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8504386" y="4153233"/>
            <a:ext cx="879535" cy="879535"/>
          </a:xfrm>
          <a:prstGeom prst="rect">
            <a:avLst/>
          </a:prstGeom>
          <a:blipFill dpi="0" rotWithShape="1">
            <a:blip r:embed="rId5">
              <a:alphaModFix amt="36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9436482" y="2158909"/>
            <a:ext cx="1519481" cy="803641"/>
            <a:chOff x="6816590" y="4723582"/>
            <a:chExt cx="1519481" cy="803641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4887" y="4723582"/>
              <a:ext cx="811980" cy="781848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6816590" y="4757782"/>
              <a:ext cx="1519481" cy="76944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9600" b="1">
                  <a:effectLst/>
                  <a:latin typeface="方正吕建德字体" panose="02010600010101010101" pitchFamily="2" charset="-122"/>
                  <a:ea typeface="方正吕建德字体" panose="02010600010101010101" pitchFamily="2" charset="-122"/>
                </a:defRPr>
              </a:lvl1pPr>
            </a:lstStyle>
            <a:p>
              <a:r>
                <a:rPr lang="zh-CN" altLang="en-US" sz="4400" dirty="0">
                  <a:ln>
                    <a:solidFill>
                      <a:srgbClr val="263457"/>
                    </a:solidFill>
                  </a:ln>
                  <a:solidFill>
                    <a:schemeClr val="bg2"/>
                  </a:solidFill>
                </a:rPr>
                <a:t>肆</a:t>
              </a:r>
            </a:p>
          </p:txBody>
        </p:sp>
      </p:grpSp>
      <p:sp>
        <p:nvSpPr>
          <p:cNvPr id="38" name="矩形 37"/>
          <p:cNvSpPr/>
          <p:nvPr/>
        </p:nvSpPr>
        <p:spPr>
          <a:xfrm>
            <a:off x="9821001" y="4433405"/>
            <a:ext cx="879535" cy="879535"/>
          </a:xfrm>
          <a:prstGeom prst="rect">
            <a:avLst/>
          </a:prstGeom>
          <a:blipFill dpi="0" rotWithShape="1">
            <a:blip r:embed="rId5">
              <a:alphaModFix amt="36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CD7F0FF7-F25B-4E38-8499-F56875053BAA}"/>
              </a:ext>
            </a:extLst>
          </p:cNvPr>
          <p:cNvSpPr txBox="1"/>
          <p:nvPr/>
        </p:nvSpPr>
        <p:spPr>
          <a:xfrm>
            <a:off x="7345288" y="2840935"/>
            <a:ext cx="492443" cy="188769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000">
                <a:latin typeface="方正苏新诗柳楷简体" panose="02000000000000000000" pitchFamily="2" charset="-122"/>
                <a:ea typeface="方正苏新诗柳楷简体" panose="02000000000000000000" pitchFamily="2" charset="-122"/>
              </a:defRPr>
            </a:lvl1pPr>
          </a:lstStyle>
          <a:p>
            <a:r>
              <a:rPr lang="zh-CN" altLang="en-US"/>
              <a:t>请关注公众号二</a:t>
            </a:r>
            <a:endParaRPr lang="zh-CN" altLang="en-US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BE26388D-23AD-41F3-9A1C-752253F3E734}"/>
              </a:ext>
            </a:extLst>
          </p:cNvPr>
          <p:cNvSpPr txBox="1"/>
          <p:nvPr/>
        </p:nvSpPr>
        <p:spPr>
          <a:xfrm>
            <a:off x="8637032" y="2572978"/>
            <a:ext cx="492443" cy="188769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000">
                <a:latin typeface="方正苏新诗柳楷简体" panose="02000000000000000000" pitchFamily="2" charset="-122"/>
                <a:ea typeface="方正苏新诗柳楷简体" panose="02000000000000000000" pitchFamily="2" charset="-122"/>
              </a:defRPr>
            </a:lvl1pPr>
          </a:lstStyle>
          <a:p>
            <a:r>
              <a:rPr lang="zh-CN" altLang="en-US"/>
              <a:t>请关注公众号三</a:t>
            </a:r>
            <a:endParaRPr lang="zh-CN" altLang="en-US" dirty="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95A73C41-5350-4509-988D-337FDC0DBEDB}"/>
              </a:ext>
            </a:extLst>
          </p:cNvPr>
          <p:cNvSpPr txBox="1"/>
          <p:nvPr/>
        </p:nvSpPr>
        <p:spPr>
          <a:xfrm>
            <a:off x="9969493" y="2862728"/>
            <a:ext cx="492443" cy="188769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000">
                <a:latin typeface="方正苏新诗柳楷简体" panose="02000000000000000000" pitchFamily="2" charset="-122"/>
                <a:ea typeface="方正苏新诗柳楷简体" panose="02000000000000000000" pitchFamily="2" charset="-122"/>
              </a:defRPr>
            </a:lvl1pPr>
          </a:lstStyle>
          <a:p>
            <a:r>
              <a:rPr lang="zh-CN" altLang="en-US"/>
              <a:t>请关注公众号四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2823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838658" y="390860"/>
            <a:ext cx="5732033" cy="5732033"/>
            <a:chOff x="1838658" y="390860"/>
            <a:chExt cx="5732033" cy="573203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8658" y="390860"/>
              <a:ext cx="5732033" cy="5732033"/>
            </a:xfrm>
            <a:prstGeom prst="rect">
              <a:avLst/>
            </a:prstGeom>
            <a:noFill/>
            <a:effectLst>
              <a:outerShdw blurRad="50800" dist="508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文本框 4"/>
            <p:cNvSpPr txBox="1"/>
            <p:nvPr/>
          </p:nvSpPr>
          <p:spPr>
            <a:xfrm>
              <a:off x="4932411" y="1592131"/>
              <a:ext cx="748924" cy="120032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4400" b="1">
                  <a:ln>
                    <a:solidFill>
                      <a:srgbClr val="884846"/>
                    </a:solidFill>
                  </a:ln>
                  <a:solidFill>
                    <a:schemeClr val="bg2"/>
                  </a:solidFill>
                  <a:effectLst/>
                  <a:latin typeface="方正吕建德字体" panose="02010600010101010101" pitchFamily="2" charset="-122"/>
                  <a:ea typeface="方正吕建德字体" panose="02010600010101010101" pitchFamily="2" charset="-122"/>
                </a:defRPr>
              </a:lvl1pPr>
            </a:lstStyle>
            <a:p>
              <a:r>
                <a:rPr lang="zh-CN" altLang="en-US" sz="7200" dirty="0">
                  <a:ln>
                    <a:solidFill>
                      <a:srgbClr val="263457"/>
                    </a:solidFill>
                  </a:ln>
                  <a:solidFill>
                    <a:schemeClr val="bg1"/>
                  </a:solidFill>
                </a:rPr>
                <a:t>壹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033861" y="4140793"/>
            <a:ext cx="6745301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9600" b="1">
                <a:effectLst/>
                <a:latin typeface="方正吕建德字体" panose="02010600010101010101" pitchFamily="2" charset="-122"/>
                <a:ea typeface="方正吕建德字体" panose="02010600010101010101" pitchFamily="2" charset="-122"/>
              </a:defRPr>
            </a:lvl1pPr>
          </a:lstStyle>
          <a:p>
            <a:r>
              <a:rPr lang="zh-CN" altLang="en-US" sz="6000" dirty="0">
                <a:solidFill>
                  <a:srgbClr val="26345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目录标题一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0083" y="4140793"/>
            <a:ext cx="871621" cy="97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67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 descr="C:\Users\Thinkpad\Desktop\PNG\1_0003_图层-2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830179"/>
            <a:ext cx="3813638" cy="3878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C:\Users\Thinkpad\Desktop\PNG\1_0000_图层-2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2272" y="3201204"/>
            <a:ext cx="604182" cy="94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C:\Users\Thinkpad\Desktop\PNG\1_0001_图层-2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1782" y="4246718"/>
            <a:ext cx="957395" cy="920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" descr="C:\Users\Thinkpad\Desktop\PNG\1_0002_图层-2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814" y="3321751"/>
            <a:ext cx="757551" cy="1152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C:\Users\Thinkpad\Desktop\PNG\1_0000_渐变映射-2-副本-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215" y="1517134"/>
            <a:ext cx="648600" cy="574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C:\Users\Thinkpad\Desktop\PNG\1_0000_渐变映射-2-副本-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245" y="2776915"/>
            <a:ext cx="648600" cy="574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C:\Users\Thinkpad\Desktop\PNG\1_0000_渐变映射-2-副本-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523" y="4100119"/>
            <a:ext cx="648600" cy="574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560251" y="3167111"/>
            <a:ext cx="1637894" cy="102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179" y="3751399"/>
            <a:ext cx="2332196" cy="2332196"/>
          </a:xfrm>
          <a:prstGeom prst="rect">
            <a:avLst/>
          </a:prstGeom>
        </p:spPr>
      </p:pic>
      <p:pic>
        <p:nvPicPr>
          <p:cNvPr id="51" name="Picture 4" descr="C:\Users\Thinkpad\Desktop\PNG\1_0000_渐变映射-2-副本-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845" y="5321357"/>
            <a:ext cx="648600" cy="574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" name="文本框 84"/>
          <p:cNvSpPr txBox="1">
            <a:spLocks noChangeArrowheads="1"/>
          </p:cNvSpPr>
          <p:nvPr/>
        </p:nvSpPr>
        <p:spPr bwMode="auto">
          <a:xfrm>
            <a:off x="808579" y="2551070"/>
            <a:ext cx="4207607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方正苏新诗柳楷简体" panose="02000000000000000000" pitchFamily="2" charset="-122"/>
                <a:ea typeface="方正苏新诗柳楷简体" panose="02000000000000000000" pitchFamily="2" charset="-122"/>
              </a:defRPr>
            </a:lvl1pPr>
          </a:lstStyle>
          <a:p>
            <a:pPr lvl="0">
              <a:lnSpc>
                <a:spcPct val="100000"/>
              </a:lnSpc>
            </a:pP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小白，一个资深</a:t>
            </a:r>
            <a:r>
              <a:rPr lang="en-US" altLang="zh-CN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PPT</a:t>
            </a: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设计师，专注研究</a:t>
            </a:r>
            <a:r>
              <a:rPr lang="en-US" altLang="zh-CN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PPT</a:t>
            </a: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多年，帮你解决</a:t>
            </a:r>
            <a:r>
              <a:rPr lang="en-US" altLang="zh-CN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PPT</a:t>
            </a: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烦恼，喜欢大家多多支持，谢谢！</a:t>
            </a:r>
          </a:p>
        </p:txBody>
      </p:sp>
      <p:sp>
        <p:nvSpPr>
          <p:cNvPr id="86" name="文本框 85"/>
          <p:cNvSpPr txBox="1">
            <a:spLocks noChangeArrowheads="1"/>
          </p:cNvSpPr>
          <p:nvPr/>
        </p:nvSpPr>
        <p:spPr bwMode="auto">
          <a:xfrm>
            <a:off x="963890" y="1376595"/>
            <a:ext cx="4887974" cy="65825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方正苏新诗柳楷简体" panose="02000000000000000000" pitchFamily="2" charset="-122"/>
                <a:ea typeface="方正苏新诗柳楷简体" panose="02000000000000000000" pitchFamily="2" charset="-122"/>
              </a:defRPr>
            </a:lvl1pPr>
          </a:lstStyle>
          <a:p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小白，一个资深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设计师，专注研究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多年，帮你解决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烦恼，喜欢大家多多支持，谢谢！</a:t>
            </a:r>
          </a:p>
        </p:txBody>
      </p:sp>
      <p:sp>
        <p:nvSpPr>
          <p:cNvPr id="87" name="文本框 86"/>
          <p:cNvSpPr txBox="1">
            <a:spLocks noChangeArrowheads="1"/>
          </p:cNvSpPr>
          <p:nvPr/>
        </p:nvSpPr>
        <p:spPr bwMode="auto">
          <a:xfrm>
            <a:off x="808578" y="3966604"/>
            <a:ext cx="4207607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方正苏新诗柳楷简体" panose="02000000000000000000" pitchFamily="2" charset="-122"/>
                <a:ea typeface="方正苏新诗柳楷简体" panose="02000000000000000000" pitchFamily="2" charset="-122"/>
              </a:defRPr>
            </a:lvl1pPr>
          </a:lstStyle>
          <a:p>
            <a:pPr lvl="0">
              <a:lnSpc>
                <a:spcPct val="100000"/>
              </a:lnSpc>
            </a:pP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小白，一个资深</a:t>
            </a:r>
            <a:r>
              <a:rPr lang="en-US" altLang="zh-CN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PPT</a:t>
            </a: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设计师，专注研究</a:t>
            </a:r>
            <a:r>
              <a:rPr lang="en-US" altLang="zh-CN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PPT</a:t>
            </a: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多年，帮你解决</a:t>
            </a:r>
            <a:r>
              <a:rPr lang="en-US" altLang="zh-CN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PPT</a:t>
            </a: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烦恼，喜欢大家多多支持，谢谢！</a:t>
            </a:r>
          </a:p>
        </p:txBody>
      </p:sp>
      <p:sp>
        <p:nvSpPr>
          <p:cNvPr id="88" name="文本框 87"/>
          <p:cNvSpPr txBox="1">
            <a:spLocks noChangeArrowheads="1"/>
          </p:cNvSpPr>
          <p:nvPr/>
        </p:nvSpPr>
        <p:spPr bwMode="auto">
          <a:xfrm>
            <a:off x="963890" y="5293215"/>
            <a:ext cx="4887974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方正苏新诗柳楷简体" panose="02000000000000000000" pitchFamily="2" charset="-122"/>
                <a:ea typeface="方正苏新诗柳楷简体" panose="02000000000000000000" pitchFamily="2" charset="-122"/>
              </a:defRPr>
            </a:lvl1pPr>
          </a:lstStyle>
          <a:p>
            <a:pPr lvl="0">
              <a:lnSpc>
                <a:spcPct val="100000"/>
              </a:lnSpc>
            </a:pP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小白，一个资深</a:t>
            </a:r>
            <a:r>
              <a:rPr lang="en-US" altLang="zh-CN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PPT</a:t>
            </a: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设计师，专注研究</a:t>
            </a:r>
            <a:r>
              <a:rPr lang="en-US" altLang="zh-CN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PPT</a:t>
            </a: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多年，帮你解决</a:t>
            </a:r>
            <a:r>
              <a:rPr lang="en-US" altLang="zh-CN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PPT</a:t>
            </a: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烦恼，喜欢大家多多支持，谢谢！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B635C63-E7CE-491A-951C-635652CB948A}"/>
              </a:ext>
            </a:extLst>
          </p:cNvPr>
          <p:cNvSpPr txBox="1"/>
          <p:nvPr/>
        </p:nvSpPr>
        <p:spPr>
          <a:xfrm>
            <a:off x="1341120" y="257903"/>
            <a:ext cx="2153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/>
              <a:t>请关注公众号</a:t>
            </a:r>
          </a:p>
        </p:txBody>
      </p:sp>
    </p:spTree>
    <p:extLst>
      <p:ext uri="{BB962C8B-B14F-4D97-AF65-F5344CB8AC3E}">
        <p14:creationId xmlns:p14="http://schemas.microsoft.com/office/powerpoint/2010/main" val="133847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232012"/>
            <a:ext cx="1773854" cy="128768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596970" y="95623"/>
            <a:ext cx="748924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4400" b="1">
                <a:ln>
                  <a:solidFill>
                    <a:srgbClr val="884846"/>
                  </a:solidFill>
                </a:ln>
                <a:solidFill>
                  <a:schemeClr val="bg2"/>
                </a:solidFill>
                <a:effectLst/>
                <a:latin typeface="方正吕建德字体" panose="02010600010101010101" pitchFamily="2" charset="-122"/>
                <a:ea typeface="方正吕建德字体" panose="02010600010101010101" pitchFamily="2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肆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706589" y="274722"/>
            <a:ext cx="13292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造字工房朗倩（非商用）粗体" pitchFamily="50" charset="-122"/>
                <a:ea typeface="造字工房朗倩（非商用）粗体" pitchFamily="50" charset="-122"/>
              </a:rPr>
              <a:t>LOGO</a:t>
            </a:r>
            <a:endParaRPr lang="zh-CN" altLang="en-US" sz="2800" b="1" dirty="0">
              <a:latin typeface="造字工房朗倩（非商用）粗体" pitchFamily="50" charset="-122"/>
              <a:ea typeface="造字工房朗倩（非商用）粗体" pitchFamily="50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345894" y="668740"/>
            <a:ext cx="946313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773854" y="1108881"/>
            <a:ext cx="4441412" cy="4286745"/>
            <a:chOff x="3974587" y="1307587"/>
            <a:chExt cx="4395907" cy="424282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4587" y="1307587"/>
              <a:ext cx="4242825" cy="4242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27669" y="1307587"/>
              <a:ext cx="4242825" cy="4242825"/>
            </a:xfrm>
            <a:prstGeom prst="rect">
              <a:avLst/>
            </a:prstGeom>
            <a:noFill/>
            <a:effectLst>
              <a:outerShdw blurRad="50800" dist="508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5" name="组合 34"/>
          <p:cNvGrpSpPr/>
          <p:nvPr/>
        </p:nvGrpSpPr>
        <p:grpSpPr>
          <a:xfrm>
            <a:off x="6313369" y="2617025"/>
            <a:ext cx="3156138" cy="3066341"/>
            <a:chOff x="3282911" y="1854799"/>
            <a:chExt cx="1921869" cy="1994516"/>
          </a:xfrm>
        </p:grpSpPr>
        <p:sp>
          <p:nvSpPr>
            <p:cNvPr id="36" name="矩形 35"/>
            <p:cNvSpPr/>
            <p:nvPr/>
          </p:nvSpPr>
          <p:spPr>
            <a:xfrm>
              <a:off x="3282911" y="1954045"/>
              <a:ext cx="1921869" cy="189527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有美为鳞族，潜蟠得所从。标奇初韫宝，表智即称龙。大壑长千里，深泉固九重。奋髯云乍起，矫首浪还冲。荀氏传高誉，庄生冀绝踪。仍知流泪在，何幸此相逢。  </a:t>
              </a: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3428460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3709063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3989666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4270269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4550872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4831475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5112075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矩形 43"/>
          <p:cNvSpPr/>
          <p:nvPr/>
        </p:nvSpPr>
        <p:spPr>
          <a:xfrm>
            <a:off x="9708531" y="1451735"/>
            <a:ext cx="677108" cy="39438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C00000"/>
                </a:solidFill>
                <a:latin typeface="方正吕建德字体" panose="02010600010101010101" pitchFamily="2" charset="-122"/>
                <a:ea typeface="方正吕建德字体" panose="02010600010101010101" pitchFamily="2" charset="-122"/>
              </a:rPr>
              <a:t>【</a:t>
            </a:r>
            <a:r>
              <a:rPr lang="zh-CN" altLang="en-US" sz="3200" b="1" dirty="0">
                <a:latin typeface="方正吕建德字体" panose="02010600010101010101" pitchFamily="2" charset="-122"/>
                <a:ea typeface="方正吕建德字体" panose="02010600010101010101" pitchFamily="2" charset="-122"/>
              </a:rPr>
              <a:t>插入标题文字</a:t>
            </a:r>
            <a:r>
              <a:rPr lang="en-US" altLang="zh-CN" sz="3200" b="1" dirty="0">
                <a:solidFill>
                  <a:srgbClr val="C00000"/>
                </a:solidFill>
                <a:latin typeface="方正吕建德字体" panose="02010600010101010101" pitchFamily="2" charset="-122"/>
                <a:ea typeface="方正吕建德字体" panose="02010600010101010101" pitchFamily="2" charset="-122"/>
              </a:rPr>
              <a:t>】</a:t>
            </a:r>
            <a:endParaRPr lang="zh-CN" altLang="en-US" sz="3200" b="1" dirty="0">
              <a:solidFill>
                <a:srgbClr val="C00000"/>
              </a:solidFill>
              <a:latin typeface="方正吕建德字体" panose="02010600010101010101" pitchFamily="2" charset="-122"/>
              <a:ea typeface="方正吕建德字体" panose="02010600010101010101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7EEFB60-73FA-4E78-A73A-F28489451DD4}"/>
              </a:ext>
            </a:extLst>
          </p:cNvPr>
          <p:cNvSpPr txBox="1"/>
          <p:nvPr/>
        </p:nvSpPr>
        <p:spPr>
          <a:xfrm>
            <a:off x="1341120" y="257903"/>
            <a:ext cx="2153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/>
              <a:t>请关注公众号</a:t>
            </a:r>
          </a:p>
        </p:txBody>
      </p:sp>
    </p:spTree>
    <p:extLst>
      <p:ext uri="{BB962C8B-B14F-4D97-AF65-F5344CB8AC3E}">
        <p14:creationId xmlns:p14="http://schemas.microsoft.com/office/powerpoint/2010/main" val="400067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839" y="1600190"/>
            <a:ext cx="3069151" cy="292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55" y="3350567"/>
            <a:ext cx="2277135" cy="217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452" y="1609219"/>
            <a:ext cx="1555750" cy="1484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椭圆 27"/>
          <p:cNvSpPr/>
          <p:nvPr/>
        </p:nvSpPr>
        <p:spPr>
          <a:xfrm>
            <a:off x="1122582" y="3604721"/>
            <a:ext cx="1822647" cy="1819852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760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31"/>
          </a:p>
        </p:txBody>
      </p:sp>
      <p:pic>
        <p:nvPicPr>
          <p:cNvPr id="37" name="图片 36"/>
          <p:cNvPicPr preferRelativeResize="0"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6" t="6242" r="6415" b="6219"/>
          <a:stretch>
            <a:fillRect/>
          </a:stretch>
        </p:blipFill>
        <p:spPr>
          <a:xfrm>
            <a:off x="3099592" y="1922601"/>
            <a:ext cx="2581463" cy="258146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图片 37"/>
          <p:cNvPicPr preferRelativeResize="0"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" t="3624" r="4115" b="3975"/>
          <a:stretch>
            <a:fillRect/>
          </a:stretch>
        </p:blipFill>
        <p:spPr>
          <a:xfrm>
            <a:off x="1349866" y="1822320"/>
            <a:ext cx="1261474" cy="126147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18375" y="2880905"/>
            <a:ext cx="2849274" cy="2203708"/>
          </a:xfrm>
          <a:prstGeom prst="rect">
            <a:avLst/>
          </a:prstGeom>
        </p:spPr>
      </p:pic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5681055" y="4487299"/>
            <a:ext cx="2918343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effectLst/>
                <a:latin typeface="方正吕建德字体" panose="02010600010101010101" pitchFamily="2" charset="-122"/>
                <a:ea typeface="方正吕建德字体" panose="02010600010101010101" pitchFamily="2" charset="-122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标题内容三</a:t>
            </a: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6073217" y="5011779"/>
            <a:ext cx="5316689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方正苏新诗柳楷简体" panose="02000000000000000000" pitchFamily="2" charset="-122"/>
                <a:ea typeface="方正苏新诗柳楷简体" panose="02000000000000000000" pitchFamily="2" charset="-122"/>
              </a:defRPr>
            </a:lvl1pPr>
          </a:lstStyle>
          <a:p>
            <a:pPr lvl="0">
              <a:lnSpc>
                <a:spcPct val="100000"/>
              </a:lnSpc>
            </a:pP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小白，一个资深</a:t>
            </a:r>
            <a:r>
              <a:rPr lang="en-US" altLang="zh-CN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PPT</a:t>
            </a: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设计师，专注研究</a:t>
            </a:r>
            <a:r>
              <a:rPr lang="en-US" altLang="zh-CN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PPT</a:t>
            </a: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多年，帮你解决</a:t>
            </a:r>
            <a:r>
              <a:rPr lang="en-US" altLang="zh-CN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PPT</a:t>
            </a: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烦恼，喜欢大家多多支持，谢谢！</a:t>
            </a: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5681055" y="3003812"/>
            <a:ext cx="2918343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effectLst/>
                <a:latin typeface="方正吕建德字体" panose="02010600010101010101" pitchFamily="2" charset="-122"/>
                <a:ea typeface="方正吕建德字体" panose="02010600010101010101" pitchFamily="2" charset="-122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标题内容二</a:t>
            </a: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6073217" y="3554354"/>
            <a:ext cx="5316689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方正苏新诗柳楷简体" panose="02000000000000000000" pitchFamily="2" charset="-122"/>
                <a:ea typeface="方正苏新诗柳楷简体" panose="02000000000000000000" pitchFamily="2" charset="-122"/>
              </a:defRPr>
            </a:lvl1pPr>
          </a:lstStyle>
          <a:p>
            <a:pPr lvl="0">
              <a:lnSpc>
                <a:spcPct val="100000"/>
              </a:lnSpc>
            </a:pP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小白，一个资深</a:t>
            </a:r>
            <a:r>
              <a:rPr lang="en-US" altLang="zh-CN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PPT</a:t>
            </a: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设计师，专注研究</a:t>
            </a:r>
            <a:r>
              <a:rPr lang="en-US" altLang="zh-CN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PPT</a:t>
            </a: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多年，帮你解决</a:t>
            </a:r>
            <a:r>
              <a:rPr lang="en-US" altLang="zh-CN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PPT</a:t>
            </a: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烦恼，喜欢大家多多支持，谢谢！</a:t>
            </a: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5681055" y="1520324"/>
            <a:ext cx="2918343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effectLst/>
                <a:latin typeface="方正吕建德字体" panose="02010600010101010101" pitchFamily="2" charset="-122"/>
                <a:ea typeface="方正吕建德字体" panose="02010600010101010101" pitchFamily="2" charset="-122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标题内容一</a:t>
            </a:r>
          </a:p>
        </p:txBody>
      </p:sp>
      <p:sp>
        <p:nvSpPr>
          <p:cNvPr id="45" name="文本框 44"/>
          <p:cNvSpPr txBox="1">
            <a:spLocks noChangeArrowheads="1"/>
          </p:cNvSpPr>
          <p:nvPr/>
        </p:nvSpPr>
        <p:spPr bwMode="auto">
          <a:xfrm>
            <a:off x="6073217" y="2096928"/>
            <a:ext cx="5316689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方正苏新诗柳楷简体" panose="02000000000000000000" pitchFamily="2" charset="-122"/>
                <a:ea typeface="方正苏新诗柳楷简体" panose="02000000000000000000" pitchFamily="2" charset="-122"/>
              </a:defRPr>
            </a:lvl1pPr>
          </a:lstStyle>
          <a:p>
            <a:pPr lvl="0">
              <a:lnSpc>
                <a:spcPct val="100000"/>
              </a:lnSpc>
            </a:pP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小白，一个资深</a:t>
            </a:r>
            <a:r>
              <a:rPr lang="en-US" altLang="zh-CN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PPT</a:t>
            </a: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设计师，专注研究</a:t>
            </a:r>
            <a:r>
              <a:rPr lang="en-US" altLang="zh-CN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PPT</a:t>
            </a: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多年，帮你解决</a:t>
            </a:r>
            <a:r>
              <a:rPr lang="en-US" altLang="zh-CN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PPT</a:t>
            </a: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烦恼，喜欢大家多多支持，谢谢！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63E6A34-D320-40E7-A100-D05BBF7703F3}"/>
              </a:ext>
            </a:extLst>
          </p:cNvPr>
          <p:cNvSpPr txBox="1"/>
          <p:nvPr/>
        </p:nvSpPr>
        <p:spPr>
          <a:xfrm>
            <a:off x="1341120" y="257903"/>
            <a:ext cx="2153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/>
              <a:t>请关注公众号</a:t>
            </a:r>
          </a:p>
        </p:txBody>
      </p:sp>
    </p:spTree>
    <p:extLst>
      <p:ext uri="{BB962C8B-B14F-4D97-AF65-F5344CB8AC3E}">
        <p14:creationId xmlns:p14="http://schemas.microsoft.com/office/powerpoint/2010/main" val="359511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8240141" y="2277326"/>
            <a:ext cx="2918343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方正苏新诗柳楷简体" panose="02000000000000000000" pitchFamily="2" charset="-122"/>
                <a:ea typeface="方正苏新诗柳楷简体" panose="02000000000000000000" pitchFamily="2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请输入文本内容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8240141" y="3306555"/>
            <a:ext cx="1980029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方正苏新诗柳楷简体" panose="02000000000000000000" pitchFamily="2" charset="-122"/>
                <a:ea typeface="方正苏新诗柳楷简体" panose="02000000000000000000" pitchFamily="2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请输入文本内容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8240141" y="4468033"/>
            <a:ext cx="1980029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方正苏新诗柳楷简体" panose="02000000000000000000" pitchFamily="2" charset="-122"/>
                <a:ea typeface="方正苏新诗柳楷简体" panose="02000000000000000000" pitchFamily="2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请输入文本内容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5833" y="2175795"/>
            <a:ext cx="1044575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7351421" y="2328195"/>
            <a:ext cx="53340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9600" b="1">
                <a:effectLst/>
                <a:latin typeface="方正吕建德字体" panose="02010600010101010101" pitchFamily="2" charset="-122"/>
                <a:ea typeface="方正吕建德字体" panose="02010600010101010101" pitchFamily="2" charset="-122"/>
              </a:defRPr>
            </a:lvl1pPr>
          </a:lstStyle>
          <a:p>
            <a:r>
              <a:rPr lang="zh-CN" altLang="en-US" sz="3600" dirty="0"/>
              <a:t>壹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5831" y="3256398"/>
            <a:ext cx="1044575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7351421" y="3372770"/>
            <a:ext cx="53340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effectLst/>
                <a:latin typeface="方正吕建德字体" panose="02010600010101010101" pitchFamily="2" charset="-122"/>
                <a:ea typeface="方正吕建德字体" panose="02010600010101010101" pitchFamily="2" charset="-122"/>
              </a:defRPr>
            </a:lvl1pPr>
          </a:lstStyle>
          <a:p>
            <a:r>
              <a:rPr lang="zh-CN" altLang="en-US" dirty="0"/>
              <a:t>贰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5832" y="4312569"/>
            <a:ext cx="1044575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7351421" y="4464970"/>
            <a:ext cx="53340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effectLst/>
                <a:latin typeface="方正吕建德字体" panose="02010600010101010101" pitchFamily="2" charset="-122"/>
                <a:ea typeface="方正吕建德字体" panose="02010600010101010101" pitchFamily="2" charset="-122"/>
              </a:defRPr>
            </a:lvl1pPr>
          </a:lstStyle>
          <a:p>
            <a:r>
              <a:rPr lang="zh-CN" altLang="en-US" dirty="0"/>
              <a:t>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62" y="1246519"/>
            <a:ext cx="5618747" cy="3971764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1974001" y="4419357"/>
            <a:ext cx="414418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 sz="2800">
                <a:latin typeface="方正苏新诗柳楷简体" panose="02000000000000000000" pitchFamily="2" charset="-122"/>
                <a:ea typeface="方正苏新诗柳楷简体" panose="02000000000000000000" pitchFamily="2" charset="-122"/>
              </a:defRPr>
            </a:lvl1pPr>
          </a:lstStyle>
          <a:p>
            <a:pPr lvl="0"/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小白，一个资深</a:t>
            </a:r>
            <a:r>
              <a:rPr lang="en-US" altLang="zh-CN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PPT</a:t>
            </a: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设计师，专注研究</a:t>
            </a:r>
            <a:r>
              <a:rPr lang="en-US" altLang="zh-CN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PPT</a:t>
            </a: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多年，帮你解决</a:t>
            </a:r>
            <a:r>
              <a:rPr lang="en-US" altLang="zh-CN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PPT</a:t>
            </a:r>
            <a:r>
              <a:rPr lang="zh-CN" altLang="en-US" sz="1600">
                <a:solidFill>
                  <a:prstClr val="black">
                    <a:lumMod val="65000"/>
                    <a:lumOff val="35000"/>
                  </a:prstClr>
                </a:solidFill>
                <a:latin typeface="等线"/>
                <a:ea typeface="等线" panose="02010600030101010101" pitchFamily="2" charset="-122"/>
              </a:rPr>
              <a:t>烦恼，喜欢大家多多支持，谢谢！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8D4791B-ADD3-49D7-B451-AC171F4F13A3}"/>
              </a:ext>
            </a:extLst>
          </p:cNvPr>
          <p:cNvSpPr txBox="1"/>
          <p:nvPr/>
        </p:nvSpPr>
        <p:spPr>
          <a:xfrm>
            <a:off x="1341120" y="257903"/>
            <a:ext cx="2153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/>
              <a:t>请关注公众号</a:t>
            </a:r>
          </a:p>
        </p:txBody>
      </p:sp>
    </p:spTree>
    <p:extLst>
      <p:ext uri="{BB962C8B-B14F-4D97-AF65-F5344CB8AC3E}">
        <p14:creationId xmlns:p14="http://schemas.microsoft.com/office/powerpoint/2010/main" val="309778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15420" y="1756016"/>
            <a:ext cx="4614580" cy="4446671"/>
          </a:xfrm>
          <a:prstGeom prst="rect">
            <a:avLst/>
          </a:prstGeom>
        </p:spPr>
      </p:pic>
      <p:sp>
        <p:nvSpPr>
          <p:cNvPr id="54" name="弧形 53"/>
          <p:cNvSpPr/>
          <p:nvPr/>
        </p:nvSpPr>
        <p:spPr>
          <a:xfrm rot="20123216">
            <a:off x="1631027" y="2145386"/>
            <a:ext cx="6287492" cy="3791694"/>
          </a:xfrm>
          <a:prstGeom prst="arc">
            <a:avLst>
              <a:gd name="adj1" fmla="val 11066305"/>
              <a:gd name="adj2" fmla="val 268565"/>
            </a:avLst>
          </a:prstGeom>
          <a:ln>
            <a:gradFill flip="none" rotWithShape="1">
              <a:gsLst>
                <a:gs pos="100000">
                  <a:srgbClr val="E4E6E8">
                    <a:alpha val="43000"/>
                  </a:srgbClr>
                </a:gs>
                <a:gs pos="0">
                  <a:schemeClr val="accent1">
                    <a:lumMod val="5000"/>
                    <a:lumOff val="95000"/>
                    <a:alpha val="72000"/>
                  </a:schemeClr>
                </a:gs>
                <a:gs pos="26000">
                  <a:schemeClr val="bg1">
                    <a:lumMod val="65000"/>
                  </a:schemeClr>
                </a:gs>
                <a:gs pos="67000">
                  <a:schemeClr val="tx1">
                    <a:lumMod val="50000"/>
                    <a:lumOff val="50000"/>
                  </a:schemeClr>
                </a:gs>
                <a:gs pos="48000">
                  <a:schemeClr val="tx1">
                    <a:lumMod val="75000"/>
                    <a:lumOff val="25000"/>
                  </a:schemeClr>
                </a:gs>
              </a:gsLst>
              <a:lin ang="0" scaled="1"/>
              <a:tileRect/>
            </a:gradFill>
            <a:prstDash val="sysDash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1582976" y="3025318"/>
            <a:ext cx="1282392" cy="1253681"/>
            <a:chOff x="2898904" y="638212"/>
            <a:chExt cx="1081361" cy="1057151"/>
          </a:xfrm>
        </p:grpSpPr>
        <p:grpSp>
          <p:nvGrpSpPr>
            <p:cNvPr id="56" name="组合 55"/>
            <p:cNvGrpSpPr/>
            <p:nvPr/>
          </p:nvGrpSpPr>
          <p:grpSpPr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" name="图片 33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</a:blip>
              <a:srcRect/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7" name="矩形 56"/>
            <p:cNvSpPr/>
            <p:nvPr/>
          </p:nvSpPr>
          <p:spPr>
            <a:xfrm>
              <a:off x="3222394" y="922690"/>
              <a:ext cx="545011" cy="54501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3600" b="1" dirty="0">
                  <a:latin typeface="方正吕建德字体" panose="02010600010101010101" pitchFamily="2" charset="-122"/>
                  <a:ea typeface="方正吕建德字体" panose="02010600010101010101" pitchFamily="2" charset="-122"/>
                </a:rPr>
                <a:t>壹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850923" y="4436488"/>
            <a:ext cx="1046440" cy="1438764"/>
            <a:chOff x="3385036" y="2963689"/>
            <a:chExt cx="784894" cy="1079160"/>
          </a:xfrm>
        </p:grpSpPr>
        <p:sp>
          <p:nvSpPr>
            <p:cNvPr id="61" name="矩形 60"/>
            <p:cNvSpPr/>
            <p:nvPr/>
          </p:nvSpPr>
          <p:spPr>
            <a:xfrm>
              <a:off x="3385036" y="3015003"/>
              <a:ext cx="78489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有美为鳞族，潜蟠得所从。</a:t>
              </a: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3429475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3721934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4014393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3526280" y="2006114"/>
            <a:ext cx="1282392" cy="1253681"/>
            <a:chOff x="2898904" y="638212"/>
            <a:chExt cx="1081361" cy="1057151"/>
          </a:xfrm>
        </p:grpSpPr>
        <p:grpSp>
          <p:nvGrpSpPr>
            <p:cNvPr id="66" name="组合 65"/>
            <p:cNvGrpSpPr/>
            <p:nvPr/>
          </p:nvGrpSpPr>
          <p:grpSpPr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68" name="图片 67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9" name="图片 33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</a:blip>
              <a:srcRect/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7" name="矩形 66"/>
            <p:cNvSpPr/>
            <p:nvPr/>
          </p:nvSpPr>
          <p:spPr>
            <a:xfrm>
              <a:off x="3226619" y="922690"/>
              <a:ext cx="545011" cy="54501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3600" b="1" dirty="0">
                  <a:latin typeface="方正吕建德字体" panose="02010600010101010101" pitchFamily="2" charset="-122"/>
                  <a:ea typeface="方正吕建德字体" panose="02010600010101010101" pitchFamily="2" charset="-122"/>
                </a:rPr>
                <a:t>贰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794228" y="3417284"/>
            <a:ext cx="1046440" cy="1438764"/>
            <a:chOff x="3385036" y="2963689"/>
            <a:chExt cx="784894" cy="1079160"/>
          </a:xfrm>
        </p:grpSpPr>
        <p:sp>
          <p:nvSpPr>
            <p:cNvPr id="71" name="矩形 70"/>
            <p:cNvSpPr/>
            <p:nvPr/>
          </p:nvSpPr>
          <p:spPr>
            <a:xfrm>
              <a:off x="3385036" y="3015003"/>
              <a:ext cx="78489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有美为鳞族，潜蟠得所从。</a:t>
              </a:r>
            </a:p>
          </p:txBody>
        </p:sp>
        <p:cxnSp>
          <p:nvCxnSpPr>
            <p:cNvPr id="72" name="直接连接符 71"/>
            <p:cNvCxnSpPr/>
            <p:nvPr/>
          </p:nvCxnSpPr>
          <p:spPr>
            <a:xfrm>
              <a:off x="3429475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3721934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4014393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74"/>
          <p:cNvGrpSpPr/>
          <p:nvPr/>
        </p:nvGrpSpPr>
        <p:grpSpPr>
          <a:xfrm>
            <a:off x="5647354" y="1355464"/>
            <a:ext cx="1282392" cy="1253681"/>
            <a:chOff x="2898904" y="638212"/>
            <a:chExt cx="1081361" cy="1057151"/>
          </a:xfrm>
        </p:grpSpPr>
        <p:grpSp>
          <p:nvGrpSpPr>
            <p:cNvPr id="76" name="组合 75"/>
            <p:cNvGrpSpPr/>
            <p:nvPr/>
          </p:nvGrpSpPr>
          <p:grpSpPr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78" name="图片 77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9" name="图片 33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</a:blip>
              <a:srcRect/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77" name="矩形 76"/>
            <p:cNvSpPr/>
            <p:nvPr/>
          </p:nvSpPr>
          <p:spPr>
            <a:xfrm>
              <a:off x="3231092" y="927775"/>
              <a:ext cx="545011" cy="54501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3600" b="1" dirty="0">
                  <a:latin typeface="方正吕建德字体" panose="02010600010101010101" pitchFamily="2" charset="-122"/>
                  <a:ea typeface="方正吕建德字体" panose="02010600010101010101" pitchFamily="2" charset="-122"/>
                </a:rPr>
                <a:t>叁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915301" y="2766634"/>
            <a:ext cx="1046440" cy="1438764"/>
            <a:chOff x="3385036" y="2963689"/>
            <a:chExt cx="784894" cy="1079160"/>
          </a:xfrm>
        </p:grpSpPr>
        <p:sp>
          <p:nvSpPr>
            <p:cNvPr id="81" name="矩形 80"/>
            <p:cNvSpPr/>
            <p:nvPr/>
          </p:nvSpPr>
          <p:spPr>
            <a:xfrm>
              <a:off x="3385036" y="3015003"/>
              <a:ext cx="78489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有美为鳞族，潜蟠得所从。</a:t>
              </a:r>
            </a:p>
          </p:txBody>
        </p:sp>
        <p:cxnSp>
          <p:nvCxnSpPr>
            <p:cNvPr id="82" name="直接连接符 81"/>
            <p:cNvCxnSpPr/>
            <p:nvPr/>
          </p:nvCxnSpPr>
          <p:spPr>
            <a:xfrm>
              <a:off x="3429475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3721934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4014393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88F62E29-020C-4114-901A-5AC780F05B84}"/>
              </a:ext>
            </a:extLst>
          </p:cNvPr>
          <p:cNvSpPr txBox="1"/>
          <p:nvPr/>
        </p:nvSpPr>
        <p:spPr>
          <a:xfrm>
            <a:off x="1341120" y="257903"/>
            <a:ext cx="2153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/>
              <a:t>请关注公众号</a:t>
            </a:r>
          </a:p>
        </p:txBody>
      </p:sp>
    </p:spTree>
    <p:extLst>
      <p:ext uri="{BB962C8B-B14F-4D97-AF65-F5344CB8AC3E}">
        <p14:creationId xmlns:p14="http://schemas.microsoft.com/office/powerpoint/2010/main" val="2484567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8"/>
          <p:cNvGrpSpPr>
            <a:grpSpLocks noChangeAspect="1"/>
          </p:cNvGrpSpPr>
          <p:nvPr/>
        </p:nvGrpSpPr>
        <p:grpSpPr bwMode="auto">
          <a:xfrm>
            <a:off x="1012501" y="3903311"/>
            <a:ext cx="10455442" cy="2239564"/>
            <a:chOff x="0" y="0"/>
            <a:chExt cx="9479654" cy="2030647"/>
          </a:xfrm>
        </p:grpSpPr>
        <p:grpSp>
          <p:nvGrpSpPr>
            <p:cNvPr id="8" name="组合 18"/>
            <p:cNvGrpSpPr>
              <a:grpSpLocks noChangeAspect="1"/>
            </p:cNvGrpSpPr>
            <p:nvPr/>
          </p:nvGrpSpPr>
          <p:grpSpPr bwMode="auto">
            <a:xfrm>
              <a:off x="0" y="942955"/>
              <a:ext cx="3456384" cy="1087692"/>
              <a:chOff x="0" y="0"/>
              <a:chExt cx="3456384" cy="1087692"/>
            </a:xfrm>
          </p:grpSpPr>
          <p:pic>
            <p:nvPicPr>
              <p:cNvPr id="12" name="图片 2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792087"/>
                <a:ext cx="3456384" cy="2087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/>
            </p:spPr>
          </p:pic>
          <p:pic>
            <p:nvPicPr>
              <p:cNvPr id="13" name="图片 23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5400000">
                <a:off x="2552498" y="399830"/>
                <a:ext cx="1087692" cy="288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/>
            </p:spPr>
          </p:pic>
        </p:grpSp>
        <p:pic>
          <p:nvPicPr>
            <p:cNvPr id="9" name="图片 1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2250" y="793819"/>
              <a:ext cx="3456384" cy="208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</p:pic>
        <p:pic>
          <p:nvPicPr>
            <p:cNvPr id="10" name="图片 2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5648842" y="443326"/>
              <a:ext cx="1087692" cy="288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</p:pic>
        <p:pic>
          <p:nvPicPr>
            <p:cNvPr id="11" name="图片 2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3270" y="0"/>
              <a:ext cx="3456384" cy="208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</p:pic>
      </p:grpSp>
      <p:grpSp>
        <p:nvGrpSpPr>
          <p:cNvPr id="14" name="组合 13"/>
          <p:cNvGrpSpPr/>
          <p:nvPr/>
        </p:nvGrpSpPr>
        <p:grpSpPr>
          <a:xfrm>
            <a:off x="1117469" y="2293942"/>
            <a:ext cx="3669567" cy="3311157"/>
            <a:chOff x="1115620" y="1590558"/>
            <a:chExt cx="3669567" cy="3311157"/>
          </a:xfrm>
        </p:grpSpPr>
        <p:sp>
          <p:nvSpPr>
            <p:cNvPr id="31" name="椭圆 30"/>
            <p:cNvSpPr/>
            <p:nvPr/>
          </p:nvSpPr>
          <p:spPr>
            <a:xfrm>
              <a:off x="1715873" y="2499991"/>
              <a:ext cx="2401724" cy="2401724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 dirty="0">
                <a:solidFill>
                  <a:srgbClr val="000000"/>
                </a:solidFill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620" y="1590558"/>
              <a:ext cx="3669567" cy="2437578"/>
            </a:xfrm>
            <a:prstGeom prst="rect">
              <a:avLst/>
            </a:prstGeom>
          </p:spPr>
        </p:pic>
        <p:sp>
          <p:nvSpPr>
            <p:cNvPr id="22" name="文本框 21"/>
            <p:cNvSpPr txBox="1">
              <a:spLocks noChangeArrowheads="1"/>
            </p:cNvSpPr>
            <p:nvPr/>
          </p:nvSpPr>
          <p:spPr bwMode="auto">
            <a:xfrm>
              <a:off x="1522256" y="2928207"/>
              <a:ext cx="2918343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3600" b="1">
                  <a:effectLst/>
                  <a:latin typeface="方正吕建德字体" panose="02010600010101010101" pitchFamily="2" charset="-122"/>
                  <a:ea typeface="方正吕建德字体" panose="02010600010101010101" pitchFamily="2" charset="-122"/>
                </a:defRPr>
              </a:lvl1pPr>
            </a:lstStyle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标题一</a:t>
              </a:r>
            </a:p>
          </p:txBody>
        </p:sp>
        <p:sp>
          <p:nvSpPr>
            <p:cNvPr id="23" name="文本框 22"/>
            <p:cNvSpPr txBox="1">
              <a:spLocks noChangeArrowheads="1"/>
            </p:cNvSpPr>
            <p:nvPr/>
          </p:nvSpPr>
          <p:spPr bwMode="auto">
            <a:xfrm>
              <a:off x="2078596" y="3530651"/>
              <a:ext cx="1949444" cy="108952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000">
                  <a:latin typeface="方正苏新诗柳楷简体" panose="02000000000000000000" pitchFamily="2" charset="-122"/>
                  <a:ea typeface="方正苏新诗柳楷简体" panose="02000000000000000000" pitchFamily="2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请输入文本内容请输入文本内容请输入文本内容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290368" y="1458511"/>
            <a:ext cx="3669567" cy="3311157"/>
            <a:chOff x="1115620" y="1590558"/>
            <a:chExt cx="3669567" cy="3311157"/>
          </a:xfrm>
        </p:grpSpPr>
        <p:sp>
          <p:nvSpPr>
            <p:cNvPr id="25" name="椭圆 24"/>
            <p:cNvSpPr/>
            <p:nvPr/>
          </p:nvSpPr>
          <p:spPr>
            <a:xfrm>
              <a:off x="1715873" y="2499991"/>
              <a:ext cx="2401724" cy="2401724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 dirty="0">
                <a:solidFill>
                  <a:srgbClr val="000000"/>
                </a:solidFill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620" y="1590558"/>
              <a:ext cx="3669567" cy="2437578"/>
            </a:xfrm>
            <a:prstGeom prst="rect">
              <a:avLst/>
            </a:prstGeom>
          </p:spPr>
        </p:pic>
        <p:sp>
          <p:nvSpPr>
            <p:cNvPr id="27" name="文本框 26"/>
            <p:cNvSpPr txBox="1">
              <a:spLocks noChangeArrowheads="1"/>
            </p:cNvSpPr>
            <p:nvPr/>
          </p:nvSpPr>
          <p:spPr bwMode="auto">
            <a:xfrm>
              <a:off x="1522256" y="2928207"/>
              <a:ext cx="2918343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3600" b="1">
                  <a:effectLst/>
                  <a:latin typeface="方正吕建德字体" panose="02010600010101010101" pitchFamily="2" charset="-122"/>
                  <a:ea typeface="方正吕建德字体" panose="02010600010101010101" pitchFamily="2" charset="-122"/>
                </a:defRPr>
              </a:lvl1pPr>
            </a:lstStyle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标题二</a:t>
              </a:r>
            </a:p>
          </p:txBody>
        </p:sp>
        <p:sp>
          <p:nvSpPr>
            <p:cNvPr id="28" name="文本框 27"/>
            <p:cNvSpPr txBox="1">
              <a:spLocks noChangeArrowheads="1"/>
            </p:cNvSpPr>
            <p:nvPr/>
          </p:nvSpPr>
          <p:spPr bwMode="auto">
            <a:xfrm>
              <a:off x="2078596" y="3530651"/>
              <a:ext cx="1949444" cy="108952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000">
                  <a:latin typeface="方正苏新诗柳楷简体" panose="02000000000000000000" pitchFamily="2" charset="-122"/>
                  <a:ea typeface="方正苏新诗柳楷简体" panose="02000000000000000000" pitchFamily="2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请输入文本内容请输入文本内容请输入文本内容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656916" y="616139"/>
            <a:ext cx="3669567" cy="3311157"/>
            <a:chOff x="1115620" y="1590558"/>
            <a:chExt cx="3669567" cy="3311157"/>
          </a:xfrm>
        </p:grpSpPr>
        <p:sp>
          <p:nvSpPr>
            <p:cNvPr id="30" name="椭圆 29"/>
            <p:cNvSpPr/>
            <p:nvPr/>
          </p:nvSpPr>
          <p:spPr>
            <a:xfrm>
              <a:off x="1715873" y="2499991"/>
              <a:ext cx="2401724" cy="2401724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 dirty="0">
                <a:solidFill>
                  <a:srgbClr val="000000"/>
                </a:solidFill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620" y="1590558"/>
              <a:ext cx="3669567" cy="2437578"/>
            </a:xfrm>
            <a:prstGeom prst="rect">
              <a:avLst/>
            </a:prstGeom>
          </p:spPr>
        </p:pic>
        <p:sp>
          <p:nvSpPr>
            <p:cNvPr id="33" name="文本框 32"/>
            <p:cNvSpPr txBox="1">
              <a:spLocks noChangeArrowheads="1"/>
            </p:cNvSpPr>
            <p:nvPr/>
          </p:nvSpPr>
          <p:spPr bwMode="auto">
            <a:xfrm>
              <a:off x="1522256" y="2928207"/>
              <a:ext cx="2918343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3600" b="1">
                  <a:effectLst/>
                  <a:latin typeface="方正吕建德字体" panose="02010600010101010101" pitchFamily="2" charset="-122"/>
                  <a:ea typeface="方正吕建德字体" panose="02010600010101010101" pitchFamily="2" charset="-122"/>
                </a:defRPr>
              </a:lvl1pPr>
            </a:lstStyle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标题三</a:t>
              </a:r>
            </a:p>
          </p:txBody>
        </p:sp>
        <p:sp>
          <p:nvSpPr>
            <p:cNvPr id="34" name="文本框 33"/>
            <p:cNvSpPr txBox="1">
              <a:spLocks noChangeArrowheads="1"/>
            </p:cNvSpPr>
            <p:nvPr/>
          </p:nvSpPr>
          <p:spPr bwMode="auto">
            <a:xfrm>
              <a:off x="2078596" y="3530651"/>
              <a:ext cx="1949444" cy="108952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000">
                  <a:latin typeface="方正苏新诗柳楷简体" panose="02000000000000000000" pitchFamily="2" charset="-122"/>
                  <a:ea typeface="方正苏新诗柳楷简体" panose="02000000000000000000" pitchFamily="2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请输入文本内容请输入文本内容请输入文本内容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D50339A2-72C8-4168-A9F1-10AFA23D6D86}"/>
              </a:ext>
            </a:extLst>
          </p:cNvPr>
          <p:cNvSpPr txBox="1"/>
          <p:nvPr/>
        </p:nvSpPr>
        <p:spPr>
          <a:xfrm>
            <a:off x="1341120" y="257903"/>
            <a:ext cx="2153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/>
              <a:t>请关注公众号</a:t>
            </a:r>
          </a:p>
        </p:txBody>
      </p:sp>
    </p:spTree>
    <p:extLst>
      <p:ext uri="{BB962C8B-B14F-4D97-AF65-F5344CB8AC3E}">
        <p14:creationId xmlns:p14="http://schemas.microsoft.com/office/powerpoint/2010/main" val="3003592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淡雅紫色花朵通用PPT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912</Words>
  <Application>Microsoft Office PowerPoint</Application>
  <PresentationFormat>宽屏</PresentationFormat>
  <Paragraphs>98</Paragraphs>
  <Slides>14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Aharoni</vt:lpstr>
      <vt:lpstr>Calligraphic</vt:lpstr>
      <vt:lpstr>等线</vt:lpstr>
      <vt:lpstr>等线 Light</vt:lpstr>
      <vt:lpstr>方正华隶简体</vt:lpstr>
      <vt:lpstr>方正吕建德字体</vt:lpstr>
      <vt:lpstr>方正苏新诗柳楷简体</vt:lpstr>
      <vt:lpstr>楷体</vt:lpstr>
      <vt:lpstr>苏新诗古印宋简</vt:lpstr>
      <vt:lpstr>微软雅黑</vt:lpstr>
      <vt:lpstr>叶根友行书繁</vt:lpstr>
      <vt:lpstr>叶根友毛笔行书2.0版</vt:lpstr>
      <vt:lpstr>造字工房朗倩（非商用）粗体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小白</dc:creator>
  <cp:keywords>www.51pptmoban.com</cp:keywords>
  <cp:lastModifiedBy>阳光 男孩</cp:lastModifiedBy>
  <cp:revision>3</cp:revision>
  <dcterms:created xsi:type="dcterms:W3CDTF">2018-10-11T07:26:22Z</dcterms:created>
  <dcterms:modified xsi:type="dcterms:W3CDTF">2018-10-11T14:20:54Z</dcterms:modified>
</cp:coreProperties>
</file>