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heme/themeOverride2.xml" ContentType="application/vnd.openxmlformats-officedocument.themeOverride+xml"/>
  <Override PartName="/ppt/notesSlides/notesSlide1.xml" ContentType="application/vnd.openxmlformats-officedocument.presentationml.notesSlide+xml"/>
  <Override PartName="/ppt/tags/tag24.xml" ContentType="application/vnd.openxmlformats-officedocument.presentationml.tags+xml"/>
  <Override PartName="/ppt/notesSlides/notesSlide2.xml" ContentType="application/vnd.openxmlformats-officedocument.presentationml.notesSlide+xml"/>
  <Override PartName="/ppt/tags/tag25.xml" ContentType="application/vnd.openxmlformats-officedocument.presentationml.tags+xml"/>
  <Override PartName="/ppt/notesSlides/notesSlide3.xml" ContentType="application/vnd.openxmlformats-officedocument.presentationml.notesSlide+xml"/>
  <Override PartName="/ppt/tags/tag26.xml" ContentType="application/vnd.openxmlformats-officedocument.presentationml.tags+xml"/>
  <Override PartName="/ppt/notesSlides/notesSlide4.xml" ContentType="application/vnd.openxmlformats-officedocument.presentationml.notesSlide+xml"/>
  <Override PartName="/ppt/tags/tag27.xml" ContentType="application/vnd.openxmlformats-officedocument.presentationml.tags+xml"/>
  <Override PartName="/ppt/notesSlides/notesSlide5.xml" ContentType="application/vnd.openxmlformats-officedocument.presentationml.notesSlide+xml"/>
  <Override PartName="/ppt/tags/tag28.xml" ContentType="application/vnd.openxmlformats-officedocument.presentationml.tags+xml"/>
  <Override PartName="/ppt/notesSlides/notesSlide6.xml" ContentType="application/vnd.openxmlformats-officedocument.presentationml.notesSlide+xml"/>
  <Override PartName="/ppt/tags/tag29.xml" ContentType="application/vnd.openxmlformats-officedocument.presentationml.tags+xml"/>
  <Override PartName="/ppt/notesSlides/notesSlide7.xml" ContentType="application/vnd.openxmlformats-officedocument.presentationml.notesSlide+xml"/>
  <Override PartName="/ppt/tags/tag30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319" r:id="rId3"/>
    <p:sldId id="258" r:id="rId4"/>
    <p:sldId id="317" r:id="rId5"/>
    <p:sldId id="318" r:id="rId6"/>
    <p:sldId id="297" r:id="rId7"/>
    <p:sldId id="298" r:id="rId8"/>
    <p:sldId id="299" r:id="rId9"/>
    <p:sldId id="283" r:id="rId10"/>
    <p:sldId id="292" r:id="rId11"/>
    <p:sldId id="293" r:id="rId12"/>
    <p:sldId id="294" r:id="rId13"/>
    <p:sldId id="295" r:id="rId14"/>
    <p:sldId id="296" r:id="rId15"/>
    <p:sldId id="284" r:id="rId16"/>
    <p:sldId id="320" r:id="rId17"/>
    <p:sldId id="321" r:id="rId18"/>
    <p:sldId id="322" r:id="rId19"/>
    <p:sldId id="323" r:id="rId20"/>
    <p:sldId id="300" r:id="rId21"/>
    <p:sldId id="285" r:id="rId22"/>
    <p:sldId id="303" r:id="rId23"/>
    <p:sldId id="304" r:id="rId24"/>
    <p:sldId id="324" r:id="rId25"/>
    <p:sldId id="287" r:id="rId26"/>
    <p:sldId id="286" r:id="rId27"/>
    <p:sldId id="313" r:id="rId28"/>
    <p:sldId id="314" r:id="rId29"/>
    <p:sldId id="325" r:id="rId30"/>
    <p:sldId id="307" r:id="rId31"/>
    <p:sldId id="316" r:id="rId32"/>
    <p:sldId id="261" r:id="rId33"/>
    <p:sldId id="271" r:id="rId34"/>
    <p:sldId id="272" r:id="rId35"/>
    <p:sldId id="273" r:id="rId36"/>
    <p:sldId id="278" r:id="rId37"/>
    <p:sldId id="279" r:id="rId38"/>
    <p:sldId id="280" r:id="rId39"/>
    <p:sldId id="281" r:id="rId40"/>
    <p:sldId id="282" r:id="rId41"/>
    <p:sldId id="326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CA9B"/>
    <a:srgbClr val="A20000"/>
    <a:srgbClr val="A40000"/>
    <a:srgbClr val="9E0000"/>
    <a:srgbClr val="C7450B"/>
    <a:srgbClr val="E24E0C"/>
    <a:srgbClr val="DC6140"/>
    <a:srgbClr val="E60000"/>
    <a:srgbClr val="C9670D"/>
    <a:srgbClr val="66B5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6265" autoAdjust="0"/>
  </p:normalViewPr>
  <p:slideViewPr>
    <p:cSldViewPr snapToGrid="0">
      <p:cViewPr>
        <p:scale>
          <a:sx n="75" d="100"/>
          <a:sy n="75" d="100"/>
        </p:scale>
        <p:origin x="1090" y="365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6312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229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145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4949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2295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9721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8765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8323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21" name="组合 3320">
            <a:extLst>
              <a:ext uri="{FF2B5EF4-FFF2-40B4-BE49-F238E27FC236}">
                <a16:creationId xmlns="" xmlns:a16="http://schemas.microsoft.com/office/drawing/2014/main" id="{44E91604-59C5-4FEA-B210-08D044C8AFD1}"/>
              </a:ext>
            </a:extLst>
          </p:cNvPr>
          <p:cNvGrpSpPr/>
          <p:nvPr userDrawn="1"/>
        </p:nvGrpSpPr>
        <p:grpSpPr>
          <a:xfrm>
            <a:off x="0" y="4763"/>
            <a:ext cx="12192001" cy="6848476"/>
            <a:chOff x="0" y="4763"/>
            <a:chExt cx="12192001" cy="6848476"/>
          </a:xfrm>
        </p:grpSpPr>
        <p:sp>
          <p:nvSpPr>
            <p:cNvPr id="3297" name="Rectangle 239">
              <a:extLst>
                <a:ext uri="{FF2B5EF4-FFF2-40B4-BE49-F238E27FC236}">
                  <a16:creationId xmlns="" xmlns:a16="http://schemas.microsoft.com/office/drawing/2014/main" id="{BEFB6F32-E1D1-445F-819C-7376A0BA62B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0" y="4763"/>
              <a:ext cx="12192000" cy="6848475"/>
            </a:xfrm>
            <a:prstGeom prst="rect">
              <a:avLst/>
            </a:prstGeom>
            <a:gradFill>
              <a:gsLst>
                <a:gs pos="100000">
                  <a:schemeClr val="accent2">
                    <a:lumMod val="75000"/>
                    <a:alpha val="70000"/>
                  </a:schemeClr>
                </a:gs>
                <a:gs pos="0">
                  <a:schemeClr val="accent2"/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8" name="Freeform 240">
              <a:extLst>
                <a:ext uri="{FF2B5EF4-FFF2-40B4-BE49-F238E27FC236}">
                  <a16:creationId xmlns="" xmlns:a16="http://schemas.microsoft.com/office/drawing/2014/main" id="{7EA08D7D-A581-41E5-A4CF-77EAE355A3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4763"/>
              <a:ext cx="6607175" cy="6848475"/>
            </a:xfrm>
            <a:custGeom>
              <a:avLst/>
              <a:gdLst>
                <a:gd name="T0" fmla="*/ 0 w 4162"/>
                <a:gd name="T1" fmla="*/ 2564 h 4320"/>
                <a:gd name="T2" fmla="*/ 1756 w 4162"/>
                <a:gd name="T3" fmla="*/ 4320 h 4320"/>
                <a:gd name="T4" fmla="*/ 4162 w 4162"/>
                <a:gd name="T5" fmla="*/ 4320 h 4320"/>
                <a:gd name="T6" fmla="*/ 3883 w 4162"/>
                <a:gd name="T7" fmla="*/ 3715 h 4320"/>
                <a:gd name="T8" fmla="*/ 168 w 4162"/>
                <a:gd name="T9" fmla="*/ 0 h 4320"/>
                <a:gd name="T10" fmla="*/ 0 w 4162"/>
                <a:gd name="T11" fmla="*/ 0 h 4320"/>
                <a:gd name="T12" fmla="*/ 0 w 4162"/>
                <a:gd name="T13" fmla="*/ 2564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62" h="4320">
                  <a:moveTo>
                    <a:pt x="0" y="2564"/>
                  </a:moveTo>
                  <a:cubicBezTo>
                    <a:pt x="1756" y="4320"/>
                    <a:pt x="1756" y="4320"/>
                    <a:pt x="1756" y="4320"/>
                  </a:cubicBezTo>
                  <a:cubicBezTo>
                    <a:pt x="4162" y="4320"/>
                    <a:pt x="4162" y="4320"/>
                    <a:pt x="4162" y="4320"/>
                  </a:cubicBezTo>
                  <a:cubicBezTo>
                    <a:pt x="4145" y="4099"/>
                    <a:pt x="4052" y="3884"/>
                    <a:pt x="3883" y="3715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64"/>
                  </a:lnTo>
                  <a:close/>
                </a:path>
              </a:pathLst>
            </a:custGeom>
            <a:solidFill>
              <a:schemeClr val="accent2">
                <a:lumMod val="7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9" name="Freeform 241">
              <a:extLst>
                <a:ext uri="{FF2B5EF4-FFF2-40B4-BE49-F238E27FC236}">
                  <a16:creationId xmlns="" xmlns:a16="http://schemas.microsoft.com/office/drawing/2014/main" id="{14E5E58A-51D5-4C33-BF8F-829D23DAB88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77400" y="4763"/>
              <a:ext cx="2514600" cy="2511425"/>
            </a:xfrm>
            <a:custGeom>
              <a:avLst/>
              <a:gdLst>
                <a:gd name="T0" fmla="*/ 1584 w 1584"/>
                <a:gd name="T1" fmla="*/ 1582 h 1582"/>
                <a:gd name="T2" fmla="*/ 1584 w 1584"/>
                <a:gd name="T3" fmla="*/ 0 h 1582"/>
                <a:gd name="T4" fmla="*/ 0 w 1584"/>
                <a:gd name="T5" fmla="*/ 0 h 1582"/>
                <a:gd name="T6" fmla="*/ 1584 w 1584"/>
                <a:gd name="T7" fmla="*/ 1582 h 1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4" h="1582">
                  <a:moveTo>
                    <a:pt x="1584" y="1582"/>
                  </a:moveTo>
                  <a:lnTo>
                    <a:pt x="1584" y="0"/>
                  </a:lnTo>
                  <a:lnTo>
                    <a:pt x="0" y="0"/>
                  </a:lnTo>
                  <a:lnTo>
                    <a:pt x="1584" y="1582"/>
                  </a:lnTo>
                  <a:close/>
                </a:path>
              </a:pathLst>
            </a:custGeom>
            <a:solidFill>
              <a:schemeClr val="accent2">
                <a:lumMod val="7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0" name="Freeform 242">
              <a:extLst>
                <a:ext uri="{FF2B5EF4-FFF2-40B4-BE49-F238E27FC236}">
                  <a16:creationId xmlns="" xmlns:a16="http://schemas.microsoft.com/office/drawing/2014/main" id="{FC911CC4-1A4B-472F-B5F1-3D6E0812711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40375" y="2132013"/>
              <a:ext cx="6429375" cy="4721225"/>
            </a:xfrm>
            <a:custGeom>
              <a:avLst/>
              <a:gdLst>
                <a:gd name="T0" fmla="*/ 1368 w 4050"/>
                <a:gd name="T1" fmla="*/ 296 h 2978"/>
                <a:gd name="T2" fmla="*/ 296 w 4050"/>
                <a:gd name="T3" fmla="*/ 296 h 2978"/>
                <a:gd name="T4" fmla="*/ 296 w 4050"/>
                <a:gd name="T5" fmla="*/ 296 h 2978"/>
                <a:gd name="T6" fmla="*/ 296 w 4050"/>
                <a:gd name="T7" fmla="*/ 1368 h 2978"/>
                <a:gd name="T8" fmla="*/ 1906 w 4050"/>
                <a:gd name="T9" fmla="*/ 2978 h 2978"/>
                <a:gd name="T10" fmla="*/ 4050 w 4050"/>
                <a:gd name="T11" fmla="*/ 2978 h 2978"/>
                <a:gd name="T12" fmla="*/ 1368 w 4050"/>
                <a:gd name="T13" fmla="*/ 296 h 2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50" h="2978">
                  <a:moveTo>
                    <a:pt x="1368" y="296"/>
                  </a:moveTo>
                  <a:cubicBezTo>
                    <a:pt x="1072" y="0"/>
                    <a:pt x="592" y="0"/>
                    <a:pt x="296" y="296"/>
                  </a:cubicBezTo>
                  <a:cubicBezTo>
                    <a:pt x="296" y="296"/>
                    <a:pt x="296" y="296"/>
                    <a:pt x="296" y="296"/>
                  </a:cubicBezTo>
                  <a:cubicBezTo>
                    <a:pt x="0" y="592"/>
                    <a:pt x="0" y="1072"/>
                    <a:pt x="296" y="1368"/>
                  </a:cubicBezTo>
                  <a:cubicBezTo>
                    <a:pt x="1906" y="2978"/>
                    <a:pt x="1906" y="2978"/>
                    <a:pt x="1906" y="2978"/>
                  </a:cubicBezTo>
                  <a:cubicBezTo>
                    <a:pt x="4050" y="2978"/>
                    <a:pt x="4050" y="2978"/>
                    <a:pt x="4050" y="2978"/>
                  </a:cubicBezTo>
                  <a:lnTo>
                    <a:pt x="1368" y="296"/>
                  </a:lnTo>
                  <a:close/>
                </a:path>
              </a:pathLst>
            </a:custGeom>
            <a:solidFill>
              <a:schemeClr val="accent2">
                <a:lumMod val="7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1" name="Freeform 243">
              <a:extLst>
                <a:ext uri="{FF2B5EF4-FFF2-40B4-BE49-F238E27FC236}">
                  <a16:creationId xmlns="" xmlns:a16="http://schemas.microsoft.com/office/drawing/2014/main" id="{6BD0E274-2F29-4A44-8B5A-B74B981FA42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35150" y="4763"/>
              <a:ext cx="3335338" cy="2252663"/>
            </a:xfrm>
            <a:custGeom>
              <a:avLst/>
              <a:gdLst>
                <a:gd name="T0" fmla="*/ 1233 w 2101"/>
                <a:gd name="T1" fmla="*/ 1234 h 1421"/>
                <a:gd name="T2" fmla="*/ 1913 w 2101"/>
                <a:gd name="T3" fmla="*/ 1234 h 1421"/>
                <a:gd name="T4" fmla="*/ 1913 w 2101"/>
                <a:gd name="T5" fmla="*/ 1234 h 1421"/>
                <a:gd name="T6" fmla="*/ 1913 w 2101"/>
                <a:gd name="T7" fmla="*/ 554 h 1421"/>
                <a:gd name="T8" fmla="*/ 1360 w 2101"/>
                <a:gd name="T9" fmla="*/ 0 h 1421"/>
                <a:gd name="T10" fmla="*/ 0 w 2101"/>
                <a:gd name="T11" fmla="*/ 0 h 1421"/>
                <a:gd name="T12" fmla="*/ 1233 w 2101"/>
                <a:gd name="T13" fmla="*/ 1234 h 1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01" h="1421">
                  <a:moveTo>
                    <a:pt x="1233" y="1234"/>
                  </a:moveTo>
                  <a:cubicBezTo>
                    <a:pt x="1421" y="1421"/>
                    <a:pt x="1726" y="1421"/>
                    <a:pt x="1913" y="1234"/>
                  </a:cubicBezTo>
                  <a:cubicBezTo>
                    <a:pt x="1913" y="1234"/>
                    <a:pt x="1913" y="1234"/>
                    <a:pt x="1913" y="1234"/>
                  </a:cubicBezTo>
                  <a:cubicBezTo>
                    <a:pt x="2101" y="1046"/>
                    <a:pt x="2101" y="741"/>
                    <a:pt x="1913" y="554"/>
                  </a:cubicBezTo>
                  <a:cubicBezTo>
                    <a:pt x="1360" y="0"/>
                    <a:pt x="1360" y="0"/>
                    <a:pt x="136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33" y="1234"/>
                  </a:lnTo>
                  <a:close/>
                </a:path>
              </a:pathLst>
            </a:custGeom>
            <a:solidFill>
              <a:schemeClr val="accent2">
                <a:lumMod val="7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2" name="Freeform 244">
              <a:extLst>
                <a:ext uri="{FF2B5EF4-FFF2-40B4-BE49-F238E27FC236}">
                  <a16:creationId xmlns="" xmlns:a16="http://schemas.microsoft.com/office/drawing/2014/main" id="{0F470E5B-9FAB-4325-879F-C143DAACDD3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36775" y="4763"/>
              <a:ext cx="1931988" cy="1335088"/>
            </a:xfrm>
            <a:custGeom>
              <a:avLst/>
              <a:gdLst>
                <a:gd name="T0" fmla="*/ 738 w 1217"/>
                <a:gd name="T1" fmla="*/ 738 h 842"/>
                <a:gd name="T2" fmla="*/ 1114 w 1217"/>
                <a:gd name="T3" fmla="*/ 738 h 842"/>
                <a:gd name="T4" fmla="*/ 1114 w 1217"/>
                <a:gd name="T5" fmla="*/ 738 h 842"/>
                <a:gd name="T6" fmla="*/ 1114 w 1217"/>
                <a:gd name="T7" fmla="*/ 362 h 842"/>
                <a:gd name="T8" fmla="*/ 752 w 1217"/>
                <a:gd name="T9" fmla="*/ 0 h 842"/>
                <a:gd name="T10" fmla="*/ 0 w 1217"/>
                <a:gd name="T11" fmla="*/ 0 h 842"/>
                <a:gd name="T12" fmla="*/ 738 w 1217"/>
                <a:gd name="T13" fmla="*/ 738 h 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7" h="842">
                  <a:moveTo>
                    <a:pt x="738" y="738"/>
                  </a:moveTo>
                  <a:cubicBezTo>
                    <a:pt x="841" y="842"/>
                    <a:pt x="1011" y="842"/>
                    <a:pt x="1114" y="738"/>
                  </a:cubicBezTo>
                  <a:cubicBezTo>
                    <a:pt x="1114" y="738"/>
                    <a:pt x="1114" y="738"/>
                    <a:pt x="1114" y="738"/>
                  </a:cubicBezTo>
                  <a:cubicBezTo>
                    <a:pt x="1217" y="635"/>
                    <a:pt x="1217" y="465"/>
                    <a:pt x="1114" y="362"/>
                  </a:cubicBezTo>
                  <a:cubicBezTo>
                    <a:pt x="752" y="0"/>
                    <a:pt x="752" y="0"/>
                    <a:pt x="75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738" y="738"/>
                  </a:lnTo>
                  <a:close/>
                </a:path>
              </a:pathLst>
            </a:custGeom>
            <a:gradFill>
              <a:gsLst>
                <a:gs pos="100000">
                  <a:schemeClr val="accent4"/>
                </a:gs>
                <a:gs pos="0">
                  <a:schemeClr val="accent4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4" name="Freeform 245">
              <a:extLst>
                <a:ext uri="{FF2B5EF4-FFF2-40B4-BE49-F238E27FC236}">
                  <a16:creationId xmlns="" xmlns:a16="http://schemas.microsoft.com/office/drawing/2014/main" id="{37ED3BF6-3983-46A2-91F0-051FA1BB95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93000" y="5538788"/>
              <a:ext cx="1912938" cy="1314450"/>
            </a:xfrm>
            <a:custGeom>
              <a:avLst/>
              <a:gdLst>
                <a:gd name="T0" fmla="*/ 480 w 1205"/>
                <a:gd name="T1" fmla="*/ 104 h 829"/>
                <a:gd name="T2" fmla="*/ 104 w 1205"/>
                <a:gd name="T3" fmla="*/ 104 h 829"/>
                <a:gd name="T4" fmla="*/ 104 w 1205"/>
                <a:gd name="T5" fmla="*/ 104 h 829"/>
                <a:gd name="T6" fmla="*/ 104 w 1205"/>
                <a:gd name="T7" fmla="*/ 480 h 829"/>
                <a:gd name="T8" fmla="*/ 453 w 1205"/>
                <a:gd name="T9" fmla="*/ 829 h 829"/>
                <a:gd name="T10" fmla="*/ 1205 w 1205"/>
                <a:gd name="T11" fmla="*/ 829 h 829"/>
                <a:gd name="T12" fmla="*/ 480 w 1205"/>
                <a:gd name="T13" fmla="*/ 104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5" h="829">
                  <a:moveTo>
                    <a:pt x="480" y="104"/>
                  </a:moveTo>
                  <a:cubicBezTo>
                    <a:pt x="376" y="0"/>
                    <a:pt x="207" y="0"/>
                    <a:pt x="104" y="104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0" y="207"/>
                    <a:pt x="0" y="377"/>
                    <a:pt x="104" y="480"/>
                  </a:cubicBezTo>
                  <a:cubicBezTo>
                    <a:pt x="453" y="829"/>
                    <a:pt x="453" y="829"/>
                    <a:pt x="453" y="829"/>
                  </a:cubicBezTo>
                  <a:cubicBezTo>
                    <a:pt x="1205" y="829"/>
                    <a:pt x="1205" y="829"/>
                    <a:pt x="1205" y="829"/>
                  </a:cubicBezTo>
                  <a:lnTo>
                    <a:pt x="480" y="104"/>
                  </a:lnTo>
                  <a:close/>
                </a:path>
              </a:pathLst>
            </a:custGeom>
            <a:gradFill>
              <a:gsLst>
                <a:gs pos="100000">
                  <a:schemeClr val="accent4"/>
                </a:gs>
                <a:gs pos="0">
                  <a:schemeClr val="accent4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5" name="Freeform 246">
              <a:extLst>
                <a:ext uri="{FF2B5EF4-FFF2-40B4-BE49-F238E27FC236}">
                  <a16:creationId xmlns="" xmlns:a16="http://schemas.microsoft.com/office/drawing/2014/main" id="{1E71DEB7-3F53-40DE-A1D5-8D2C284EF95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4763"/>
              <a:ext cx="4306888" cy="3973513"/>
            </a:xfrm>
            <a:custGeom>
              <a:avLst/>
              <a:gdLst>
                <a:gd name="T0" fmla="*/ 0 w 2713"/>
                <a:gd name="T1" fmla="*/ 730 h 2506"/>
                <a:gd name="T2" fmla="*/ 1518 w 2713"/>
                <a:gd name="T3" fmla="*/ 2249 h 2506"/>
                <a:gd name="T4" fmla="*/ 2455 w 2713"/>
                <a:gd name="T5" fmla="*/ 2249 h 2506"/>
                <a:gd name="T6" fmla="*/ 2455 w 2713"/>
                <a:gd name="T7" fmla="*/ 2249 h 2506"/>
                <a:gd name="T8" fmla="*/ 2455 w 2713"/>
                <a:gd name="T9" fmla="*/ 1312 h 2506"/>
                <a:gd name="T10" fmla="*/ 1143 w 2713"/>
                <a:gd name="T11" fmla="*/ 0 h 2506"/>
                <a:gd name="T12" fmla="*/ 0 w 2713"/>
                <a:gd name="T13" fmla="*/ 0 h 2506"/>
                <a:gd name="T14" fmla="*/ 0 w 2713"/>
                <a:gd name="T15" fmla="*/ 730 h 2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13" h="2506">
                  <a:moveTo>
                    <a:pt x="0" y="730"/>
                  </a:moveTo>
                  <a:cubicBezTo>
                    <a:pt x="1518" y="2249"/>
                    <a:pt x="1518" y="2249"/>
                    <a:pt x="1518" y="2249"/>
                  </a:cubicBezTo>
                  <a:cubicBezTo>
                    <a:pt x="1776" y="2506"/>
                    <a:pt x="2197" y="2506"/>
                    <a:pt x="2455" y="2249"/>
                  </a:cubicBezTo>
                  <a:cubicBezTo>
                    <a:pt x="2455" y="2249"/>
                    <a:pt x="2455" y="2249"/>
                    <a:pt x="2455" y="2249"/>
                  </a:cubicBezTo>
                  <a:cubicBezTo>
                    <a:pt x="2713" y="1991"/>
                    <a:pt x="2713" y="1570"/>
                    <a:pt x="2455" y="1312"/>
                  </a:cubicBezTo>
                  <a:cubicBezTo>
                    <a:pt x="1143" y="0"/>
                    <a:pt x="1143" y="0"/>
                    <a:pt x="114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6" name="Freeform 247">
              <a:extLst>
                <a:ext uri="{FF2B5EF4-FFF2-40B4-BE49-F238E27FC236}">
                  <a16:creationId xmlns="" xmlns:a16="http://schemas.microsoft.com/office/drawing/2014/main" id="{E85AE56A-B706-46E1-8687-09B8E0DB85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32675" y="2624138"/>
              <a:ext cx="4759325" cy="4229100"/>
            </a:xfrm>
            <a:custGeom>
              <a:avLst/>
              <a:gdLst>
                <a:gd name="T0" fmla="*/ 1358 w 2998"/>
                <a:gd name="T1" fmla="*/ 293 h 2668"/>
                <a:gd name="T2" fmla="*/ 293 w 2998"/>
                <a:gd name="T3" fmla="*/ 293 h 2668"/>
                <a:gd name="T4" fmla="*/ 293 w 2998"/>
                <a:gd name="T5" fmla="*/ 293 h 2668"/>
                <a:gd name="T6" fmla="*/ 293 w 2998"/>
                <a:gd name="T7" fmla="*/ 1357 h 2668"/>
                <a:gd name="T8" fmla="*/ 1604 w 2998"/>
                <a:gd name="T9" fmla="*/ 2668 h 2668"/>
                <a:gd name="T10" fmla="*/ 2998 w 2998"/>
                <a:gd name="T11" fmla="*/ 2668 h 2668"/>
                <a:gd name="T12" fmla="*/ 2998 w 2998"/>
                <a:gd name="T13" fmla="*/ 1933 h 2668"/>
                <a:gd name="T14" fmla="*/ 1358 w 2998"/>
                <a:gd name="T15" fmla="*/ 293 h 2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98" h="2668">
                  <a:moveTo>
                    <a:pt x="1358" y="293"/>
                  </a:moveTo>
                  <a:cubicBezTo>
                    <a:pt x="1065" y="0"/>
                    <a:pt x="586" y="0"/>
                    <a:pt x="293" y="293"/>
                  </a:cubicBezTo>
                  <a:cubicBezTo>
                    <a:pt x="293" y="293"/>
                    <a:pt x="293" y="293"/>
                    <a:pt x="293" y="293"/>
                  </a:cubicBezTo>
                  <a:cubicBezTo>
                    <a:pt x="0" y="586"/>
                    <a:pt x="0" y="1065"/>
                    <a:pt x="293" y="1357"/>
                  </a:cubicBezTo>
                  <a:cubicBezTo>
                    <a:pt x="1604" y="2668"/>
                    <a:pt x="1604" y="2668"/>
                    <a:pt x="1604" y="2668"/>
                  </a:cubicBezTo>
                  <a:cubicBezTo>
                    <a:pt x="2998" y="2668"/>
                    <a:pt x="2998" y="2668"/>
                    <a:pt x="2998" y="2668"/>
                  </a:cubicBezTo>
                  <a:cubicBezTo>
                    <a:pt x="2998" y="1933"/>
                    <a:pt x="2998" y="1933"/>
                    <a:pt x="2998" y="1933"/>
                  </a:cubicBezTo>
                  <a:lnTo>
                    <a:pt x="1358" y="293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7" name="Freeform 248">
              <a:extLst>
                <a:ext uri="{FF2B5EF4-FFF2-40B4-BE49-F238E27FC236}">
                  <a16:creationId xmlns="" xmlns:a16="http://schemas.microsoft.com/office/drawing/2014/main" id="{F2F4AB35-133C-4143-9234-C7815A3AAB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4763"/>
              <a:ext cx="2228850" cy="3640138"/>
            </a:xfrm>
            <a:custGeom>
              <a:avLst/>
              <a:gdLst>
                <a:gd name="T0" fmla="*/ 0 w 1404"/>
                <a:gd name="T1" fmla="*/ 231 h 2296"/>
                <a:gd name="T2" fmla="*/ 200 w 1404"/>
                <a:gd name="T3" fmla="*/ 208 h 2296"/>
                <a:gd name="T4" fmla="*/ 825 w 1404"/>
                <a:gd name="T5" fmla="*/ 467 h 2296"/>
                <a:gd name="T6" fmla="*/ 1084 w 1404"/>
                <a:gd name="T7" fmla="*/ 1092 h 2296"/>
                <a:gd name="T8" fmla="*/ 825 w 1404"/>
                <a:gd name="T9" fmla="*/ 1717 h 2296"/>
                <a:gd name="T10" fmla="*/ 200 w 1404"/>
                <a:gd name="T11" fmla="*/ 1976 h 2296"/>
                <a:gd name="T12" fmla="*/ 0 w 1404"/>
                <a:gd name="T13" fmla="*/ 1953 h 2296"/>
                <a:gd name="T14" fmla="*/ 0 w 1404"/>
                <a:gd name="T15" fmla="*/ 2279 h 2296"/>
                <a:gd name="T16" fmla="*/ 200 w 1404"/>
                <a:gd name="T17" fmla="*/ 2296 h 2296"/>
                <a:gd name="T18" fmla="*/ 1051 w 1404"/>
                <a:gd name="T19" fmla="*/ 1943 h 2296"/>
                <a:gd name="T20" fmla="*/ 1404 w 1404"/>
                <a:gd name="T21" fmla="*/ 1092 h 2296"/>
                <a:gd name="T22" fmla="*/ 1051 w 1404"/>
                <a:gd name="T23" fmla="*/ 241 h 2296"/>
                <a:gd name="T24" fmla="*/ 708 w 1404"/>
                <a:gd name="T25" fmla="*/ 0 h 2296"/>
                <a:gd name="T26" fmla="*/ 0 w 1404"/>
                <a:gd name="T27" fmla="*/ 0 h 2296"/>
                <a:gd name="T28" fmla="*/ 0 w 1404"/>
                <a:gd name="T29" fmla="*/ 231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4" h="2296">
                  <a:moveTo>
                    <a:pt x="0" y="231"/>
                  </a:moveTo>
                  <a:cubicBezTo>
                    <a:pt x="65" y="216"/>
                    <a:pt x="132" y="208"/>
                    <a:pt x="200" y="208"/>
                  </a:cubicBezTo>
                  <a:cubicBezTo>
                    <a:pt x="436" y="208"/>
                    <a:pt x="658" y="300"/>
                    <a:pt x="825" y="467"/>
                  </a:cubicBezTo>
                  <a:cubicBezTo>
                    <a:pt x="992" y="634"/>
                    <a:pt x="1084" y="856"/>
                    <a:pt x="1084" y="1092"/>
                  </a:cubicBezTo>
                  <a:cubicBezTo>
                    <a:pt x="1084" y="1328"/>
                    <a:pt x="992" y="1550"/>
                    <a:pt x="825" y="1717"/>
                  </a:cubicBezTo>
                  <a:cubicBezTo>
                    <a:pt x="658" y="1884"/>
                    <a:pt x="436" y="1976"/>
                    <a:pt x="200" y="1976"/>
                  </a:cubicBezTo>
                  <a:cubicBezTo>
                    <a:pt x="132" y="1976"/>
                    <a:pt x="65" y="1968"/>
                    <a:pt x="0" y="1953"/>
                  </a:cubicBezTo>
                  <a:cubicBezTo>
                    <a:pt x="0" y="2279"/>
                    <a:pt x="0" y="2279"/>
                    <a:pt x="0" y="2279"/>
                  </a:cubicBezTo>
                  <a:cubicBezTo>
                    <a:pt x="65" y="2290"/>
                    <a:pt x="132" y="2296"/>
                    <a:pt x="200" y="2296"/>
                  </a:cubicBezTo>
                  <a:cubicBezTo>
                    <a:pt x="521" y="2296"/>
                    <a:pt x="824" y="2171"/>
                    <a:pt x="1051" y="1943"/>
                  </a:cubicBezTo>
                  <a:cubicBezTo>
                    <a:pt x="1279" y="1716"/>
                    <a:pt x="1404" y="1414"/>
                    <a:pt x="1404" y="1092"/>
                  </a:cubicBezTo>
                  <a:cubicBezTo>
                    <a:pt x="1404" y="770"/>
                    <a:pt x="1279" y="468"/>
                    <a:pt x="1051" y="241"/>
                  </a:cubicBezTo>
                  <a:cubicBezTo>
                    <a:pt x="950" y="140"/>
                    <a:pt x="834" y="59"/>
                    <a:pt x="70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31"/>
                  </a:ln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8" name="Freeform 249">
              <a:extLst>
                <a:ext uri="{FF2B5EF4-FFF2-40B4-BE49-F238E27FC236}">
                  <a16:creationId xmlns="" xmlns:a16="http://schemas.microsoft.com/office/drawing/2014/main" id="{FA545AE1-9D57-4793-824B-D46BD2084B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21850" y="3632201"/>
              <a:ext cx="2470150" cy="3221038"/>
            </a:xfrm>
            <a:custGeom>
              <a:avLst/>
              <a:gdLst>
                <a:gd name="T0" fmla="*/ 1556 w 1556"/>
                <a:gd name="T1" fmla="*/ 1661 h 2032"/>
                <a:gd name="T2" fmla="*/ 1046 w 1556"/>
                <a:gd name="T3" fmla="*/ 1845 h 2032"/>
                <a:gd name="T4" fmla="*/ 481 w 1556"/>
                <a:gd name="T5" fmla="*/ 1611 h 2032"/>
                <a:gd name="T6" fmla="*/ 247 w 1556"/>
                <a:gd name="T7" fmla="*/ 1046 h 2032"/>
                <a:gd name="T8" fmla="*/ 481 w 1556"/>
                <a:gd name="T9" fmla="*/ 481 h 2032"/>
                <a:gd name="T10" fmla="*/ 1046 w 1556"/>
                <a:gd name="T11" fmla="*/ 247 h 2032"/>
                <a:gd name="T12" fmla="*/ 1556 w 1556"/>
                <a:gd name="T13" fmla="*/ 431 h 2032"/>
                <a:gd name="T14" fmla="*/ 1556 w 1556"/>
                <a:gd name="T15" fmla="*/ 133 h 2032"/>
                <a:gd name="T16" fmla="*/ 1453 w 1556"/>
                <a:gd name="T17" fmla="*/ 82 h 2032"/>
                <a:gd name="T18" fmla="*/ 1046 w 1556"/>
                <a:gd name="T19" fmla="*/ 0 h 2032"/>
                <a:gd name="T20" fmla="*/ 639 w 1556"/>
                <a:gd name="T21" fmla="*/ 82 h 2032"/>
                <a:gd name="T22" fmla="*/ 306 w 1556"/>
                <a:gd name="T23" fmla="*/ 306 h 2032"/>
                <a:gd name="T24" fmla="*/ 82 w 1556"/>
                <a:gd name="T25" fmla="*/ 639 h 2032"/>
                <a:gd name="T26" fmla="*/ 0 w 1556"/>
                <a:gd name="T27" fmla="*/ 1046 h 2032"/>
                <a:gd name="T28" fmla="*/ 82 w 1556"/>
                <a:gd name="T29" fmla="*/ 1453 h 2032"/>
                <a:gd name="T30" fmla="*/ 306 w 1556"/>
                <a:gd name="T31" fmla="*/ 1786 h 2032"/>
                <a:gd name="T32" fmla="*/ 639 w 1556"/>
                <a:gd name="T33" fmla="*/ 2010 h 2032"/>
                <a:gd name="T34" fmla="*/ 696 w 1556"/>
                <a:gd name="T35" fmla="*/ 2032 h 2032"/>
                <a:gd name="T36" fmla="*/ 1396 w 1556"/>
                <a:gd name="T37" fmla="*/ 2032 h 2032"/>
                <a:gd name="T38" fmla="*/ 1453 w 1556"/>
                <a:gd name="T39" fmla="*/ 2010 h 2032"/>
                <a:gd name="T40" fmla="*/ 1556 w 1556"/>
                <a:gd name="T41" fmla="*/ 1959 h 2032"/>
                <a:gd name="T42" fmla="*/ 1556 w 1556"/>
                <a:gd name="T43" fmla="*/ 1661 h 2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56" h="2032">
                  <a:moveTo>
                    <a:pt x="1556" y="1661"/>
                  </a:moveTo>
                  <a:cubicBezTo>
                    <a:pt x="1413" y="1780"/>
                    <a:pt x="1234" y="1845"/>
                    <a:pt x="1046" y="1845"/>
                  </a:cubicBezTo>
                  <a:cubicBezTo>
                    <a:pt x="832" y="1845"/>
                    <a:pt x="632" y="1762"/>
                    <a:pt x="481" y="1611"/>
                  </a:cubicBezTo>
                  <a:cubicBezTo>
                    <a:pt x="330" y="1460"/>
                    <a:pt x="247" y="1259"/>
                    <a:pt x="247" y="1046"/>
                  </a:cubicBezTo>
                  <a:cubicBezTo>
                    <a:pt x="247" y="833"/>
                    <a:pt x="330" y="632"/>
                    <a:pt x="481" y="481"/>
                  </a:cubicBezTo>
                  <a:cubicBezTo>
                    <a:pt x="632" y="330"/>
                    <a:pt x="832" y="247"/>
                    <a:pt x="1046" y="247"/>
                  </a:cubicBezTo>
                  <a:cubicBezTo>
                    <a:pt x="1234" y="247"/>
                    <a:pt x="1413" y="312"/>
                    <a:pt x="1556" y="431"/>
                  </a:cubicBezTo>
                  <a:cubicBezTo>
                    <a:pt x="1556" y="133"/>
                    <a:pt x="1556" y="133"/>
                    <a:pt x="1556" y="133"/>
                  </a:cubicBezTo>
                  <a:cubicBezTo>
                    <a:pt x="1523" y="114"/>
                    <a:pt x="1488" y="97"/>
                    <a:pt x="1453" y="82"/>
                  </a:cubicBezTo>
                  <a:cubicBezTo>
                    <a:pt x="1324" y="28"/>
                    <a:pt x="1187" y="0"/>
                    <a:pt x="1046" y="0"/>
                  </a:cubicBezTo>
                  <a:cubicBezTo>
                    <a:pt x="905" y="0"/>
                    <a:pt x="768" y="28"/>
                    <a:pt x="639" y="82"/>
                  </a:cubicBezTo>
                  <a:cubicBezTo>
                    <a:pt x="514" y="135"/>
                    <a:pt x="402" y="210"/>
                    <a:pt x="306" y="306"/>
                  </a:cubicBezTo>
                  <a:cubicBezTo>
                    <a:pt x="210" y="402"/>
                    <a:pt x="135" y="514"/>
                    <a:pt x="82" y="639"/>
                  </a:cubicBezTo>
                  <a:cubicBezTo>
                    <a:pt x="27" y="768"/>
                    <a:pt x="0" y="905"/>
                    <a:pt x="0" y="1046"/>
                  </a:cubicBezTo>
                  <a:cubicBezTo>
                    <a:pt x="0" y="1187"/>
                    <a:pt x="27" y="1324"/>
                    <a:pt x="82" y="1453"/>
                  </a:cubicBezTo>
                  <a:cubicBezTo>
                    <a:pt x="135" y="1578"/>
                    <a:pt x="210" y="1690"/>
                    <a:pt x="306" y="1786"/>
                  </a:cubicBezTo>
                  <a:cubicBezTo>
                    <a:pt x="402" y="1882"/>
                    <a:pt x="514" y="1957"/>
                    <a:pt x="639" y="2010"/>
                  </a:cubicBezTo>
                  <a:cubicBezTo>
                    <a:pt x="658" y="2018"/>
                    <a:pt x="677" y="2025"/>
                    <a:pt x="696" y="2032"/>
                  </a:cubicBezTo>
                  <a:cubicBezTo>
                    <a:pt x="1396" y="2032"/>
                    <a:pt x="1396" y="2032"/>
                    <a:pt x="1396" y="2032"/>
                  </a:cubicBezTo>
                  <a:cubicBezTo>
                    <a:pt x="1415" y="2025"/>
                    <a:pt x="1434" y="2018"/>
                    <a:pt x="1453" y="2010"/>
                  </a:cubicBezTo>
                  <a:cubicBezTo>
                    <a:pt x="1488" y="1995"/>
                    <a:pt x="1523" y="1978"/>
                    <a:pt x="1556" y="1959"/>
                  </a:cubicBezTo>
                  <a:lnTo>
                    <a:pt x="1556" y="1661"/>
                  </a:ln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16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9" name="Freeform 250">
              <a:extLst>
                <a:ext uri="{FF2B5EF4-FFF2-40B4-BE49-F238E27FC236}">
                  <a16:creationId xmlns="" xmlns:a16="http://schemas.microsoft.com/office/drawing/2014/main" id="{DB79E6CA-FAB7-403B-8B81-6DABFA8DB8E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507663" y="4416426"/>
              <a:ext cx="1684338" cy="1747838"/>
            </a:xfrm>
            <a:custGeom>
              <a:avLst/>
              <a:gdLst>
                <a:gd name="T0" fmla="*/ 1061 w 1061"/>
                <a:gd name="T1" fmla="*/ 343 h 1102"/>
                <a:gd name="T2" fmla="*/ 551 w 1061"/>
                <a:gd name="T3" fmla="*/ 0 h 1102"/>
                <a:gd name="T4" fmla="*/ 0 w 1061"/>
                <a:gd name="T5" fmla="*/ 551 h 1102"/>
                <a:gd name="T6" fmla="*/ 551 w 1061"/>
                <a:gd name="T7" fmla="*/ 1102 h 1102"/>
                <a:gd name="T8" fmla="*/ 1061 w 1061"/>
                <a:gd name="T9" fmla="*/ 759 h 1102"/>
                <a:gd name="T10" fmla="*/ 1061 w 1061"/>
                <a:gd name="T11" fmla="*/ 343 h 1102"/>
                <a:gd name="T12" fmla="*/ 551 w 1061"/>
                <a:gd name="T13" fmla="*/ 855 h 1102"/>
                <a:gd name="T14" fmla="*/ 247 w 1061"/>
                <a:gd name="T15" fmla="*/ 551 h 1102"/>
                <a:gd name="T16" fmla="*/ 551 w 1061"/>
                <a:gd name="T17" fmla="*/ 247 h 1102"/>
                <a:gd name="T18" fmla="*/ 855 w 1061"/>
                <a:gd name="T19" fmla="*/ 551 h 1102"/>
                <a:gd name="T20" fmla="*/ 551 w 1061"/>
                <a:gd name="T21" fmla="*/ 855 h 1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1" h="1102">
                  <a:moveTo>
                    <a:pt x="1061" y="343"/>
                  </a:moveTo>
                  <a:cubicBezTo>
                    <a:pt x="979" y="142"/>
                    <a:pt x="781" y="0"/>
                    <a:pt x="551" y="0"/>
                  </a:cubicBezTo>
                  <a:cubicBezTo>
                    <a:pt x="247" y="0"/>
                    <a:pt x="0" y="247"/>
                    <a:pt x="0" y="551"/>
                  </a:cubicBezTo>
                  <a:cubicBezTo>
                    <a:pt x="0" y="855"/>
                    <a:pt x="247" y="1102"/>
                    <a:pt x="551" y="1102"/>
                  </a:cubicBezTo>
                  <a:cubicBezTo>
                    <a:pt x="781" y="1102"/>
                    <a:pt x="979" y="960"/>
                    <a:pt x="1061" y="759"/>
                  </a:cubicBezTo>
                  <a:lnTo>
                    <a:pt x="1061" y="343"/>
                  </a:lnTo>
                  <a:close/>
                  <a:moveTo>
                    <a:pt x="551" y="855"/>
                  </a:moveTo>
                  <a:cubicBezTo>
                    <a:pt x="383" y="855"/>
                    <a:pt x="247" y="719"/>
                    <a:pt x="247" y="551"/>
                  </a:cubicBezTo>
                  <a:cubicBezTo>
                    <a:pt x="247" y="383"/>
                    <a:pt x="383" y="247"/>
                    <a:pt x="551" y="247"/>
                  </a:cubicBezTo>
                  <a:cubicBezTo>
                    <a:pt x="718" y="247"/>
                    <a:pt x="855" y="383"/>
                    <a:pt x="855" y="551"/>
                  </a:cubicBezTo>
                  <a:cubicBezTo>
                    <a:pt x="855" y="719"/>
                    <a:pt x="718" y="855"/>
                    <a:pt x="551" y="855"/>
                  </a:cubicBez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16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0" name="Oval 251">
              <a:extLst>
                <a:ext uri="{FF2B5EF4-FFF2-40B4-BE49-F238E27FC236}">
                  <a16:creationId xmlns="" xmlns:a16="http://schemas.microsoft.com/office/drawing/2014/main" id="{2A103342-55F5-4842-A2A2-09C2619D30A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56100" y="574676"/>
              <a:ext cx="412750" cy="412750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1" name="Oval 252">
              <a:extLst>
                <a:ext uri="{FF2B5EF4-FFF2-40B4-BE49-F238E27FC236}">
                  <a16:creationId xmlns="" xmlns:a16="http://schemas.microsoft.com/office/drawing/2014/main" id="{BDE0053D-510B-4F76-A1A5-15E65C1FD9F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03250" y="4075113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2" name="Oval 253">
              <a:extLst>
                <a:ext uri="{FF2B5EF4-FFF2-40B4-BE49-F238E27FC236}">
                  <a16:creationId xmlns="" xmlns:a16="http://schemas.microsoft.com/office/drawing/2014/main" id="{8E67929B-B7CC-4A94-84B9-D46B38F4FF9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63850" y="2681288"/>
              <a:ext cx="203200" cy="201613"/>
            </a:xfrm>
            <a:prstGeom prst="ellipse">
              <a:avLst/>
            </a:prstGeom>
            <a:gradFill>
              <a:gsLst>
                <a:gs pos="100000">
                  <a:schemeClr val="accent4"/>
                </a:gs>
                <a:gs pos="0">
                  <a:schemeClr val="accent4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3" name="Oval 254">
              <a:extLst>
                <a:ext uri="{FF2B5EF4-FFF2-40B4-BE49-F238E27FC236}">
                  <a16:creationId xmlns="" xmlns:a16="http://schemas.microsoft.com/office/drawing/2014/main" id="{12175C8D-DA49-4EB6-9764-D7C6B498F4C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83613" y="4068763"/>
              <a:ext cx="311150" cy="311150"/>
            </a:xfrm>
            <a:prstGeom prst="ellipse">
              <a:avLst/>
            </a:prstGeom>
            <a:gradFill>
              <a:gsLst>
                <a:gs pos="100000">
                  <a:schemeClr val="accent4"/>
                </a:gs>
                <a:gs pos="0">
                  <a:schemeClr val="accent4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4" name="Oval 255">
              <a:extLst>
                <a:ext uri="{FF2B5EF4-FFF2-40B4-BE49-F238E27FC236}">
                  <a16:creationId xmlns="" xmlns:a16="http://schemas.microsoft.com/office/drawing/2014/main" id="{27D2FC1D-1300-4D97-A28A-841B06F3019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451850" y="4830763"/>
              <a:ext cx="120650" cy="120650"/>
            </a:xfrm>
            <a:prstGeom prst="ellipse">
              <a:avLst/>
            </a:prstGeom>
            <a:gradFill>
              <a:gsLst>
                <a:gs pos="100000">
                  <a:schemeClr val="accent4"/>
                </a:gs>
                <a:gs pos="0">
                  <a:schemeClr val="accent4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5" name="Oval 256">
              <a:extLst>
                <a:ext uri="{FF2B5EF4-FFF2-40B4-BE49-F238E27FC236}">
                  <a16:creationId xmlns="" xmlns:a16="http://schemas.microsoft.com/office/drawing/2014/main" id="{A2CAFDE7-B608-4466-97D9-08D5347D534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445875" y="3057526"/>
              <a:ext cx="120650" cy="120650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6" name="Oval 257">
              <a:extLst>
                <a:ext uri="{FF2B5EF4-FFF2-40B4-BE49-F238E27FC236}">
                  <a16:creationId xmlns="" xmlns:a16="http://schemas.microsoft.com/office/drawing/2014/main" id="{2E7646AD-65F7-4656-8E92-34F2D628CA0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144250" y="2579688"/>
              <a:ext cx="120650" cy="120650"/>
            </a:xfrm>
            <a:prstGeom prst="ellipse">
              <a:avLst/>
            </a:prstGeom>
            <a:gradFill>
              <a:gsLst>
                <a:gs pos="100000">
                  <a:schemeClr val="accent4"/>
                </a:gs>
                <a:gs pos="0">
                  <a:schemeClr val="accent4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7" name="Oval 259">
              <a:extLst>
                <a:ext uri="{FF2B5EF4-FFF2-40B4-BE49-F238E27FC236}">
                  <a16:creationId xmlns="" xmlns:a16="http://schemas.microsoft.com/office/drawing/2014/main" id="{CD0097B4-87E0-4405-BBC9-A4D55E658C7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91600" y="4983163"/>
              <a:ext cx="120650" cy="120650"/>
            </a:xfrm>
            <a:prstGeom prst="ellipse">
              <a:avLst/>
            </a:prstGeom>
            <a:gradFill>
              <a:gsLst>
                <a:gs pos="100000">
                  <a:schemeClr val="accent3">
                    <a:lumMod val="60000"/>
                    <a:lumOff val="40000"/>
                  </a:schemeClr>
                </a:gs>
                <a:gs pos="0">
                  <a:schemeClr val="accent3"/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8" name="Freeform 260">
              <a:extLst>
                <a:ext uri="{FF2B5EF4-FFF2-40B4-BE49-F238E27FC236}">
                  <a16:creationId xmlns="" xmlns:a16="http://schemas.microsoft.com/office/drawing/2014/main" id="{8388F5D0-273E-44E7-9096-EC220D03CD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96313" y="5775326"/>
              <a:ext cx="3373438" cy="1077913"/>
            </a:xfrm>
            <a:custGeom>
              <a:avLst/>
              <a:gdLst>
                <a:gd name="T0" fmla="*/ 0 w 2125"/>
                <a:gd name="T1" fmla="*/ 680 h 680"/>
                <a:gd name="T2" fmla="*/ 2125 w 2125"/>
                <a:gd name="T3" fmla="*/ 680 h 680"/>
                <a:gd name="T4" fmla="*/ 1063 w 2125"/>
                <a:gd name="T5" fmla="*/ 0 h 680"/>
                <a:gd name="T6" fmla="*/ 0 w 2125"/>
                <a:gd name="T7" fmla="*/ 680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5" h="680">
                  <a:moveTo>
                    <a:pt x="0" y="680"/>
                  </a:moveTo>
                  <a:cubicBezTo>
                    <a:pt x="2125" y="680"/>
                    <a:pt x="2125" y="680"/>
                    <a:pt x="2125" y="680"/>
                  </a:cubicBezTo>
                  <a:cubicBezTo>
                    <a:pt x="1940" y="279"/>
                    <a:pt x="1534" y="0"/>
                    <a:pt x="1063" y="0"/>
                  </a:cubicBezTo>
                  <a:cubicBezTo>
                    <a:pt x="592" y="0"/>
                    <a:pt x="186" y="279"/>
                    <a:pt x="0" y="680"/>
                  </a:cubicBezTo>
                  <a:close/>
                </a:path>
              </a:pathLst>
            </a:custGeom>
            <a:gradFill>
              <a:gsLst>
                <a:gs pos="100000">
                  <a:schemeClr val="accent3">
                    <a:lumMod val="60000"/>
                    <a:lumOff val="40000"/>
                  </a:schemeClr>
                </a:gs>
                <a:gs pos="0">
                  <a:schemeClr val="accent3"/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9" name="Freeform 261">
              <a:extLst>
                <a:ext uri="{FF2B5EF4-FFF2-40B4-BE49-F238E27FC236}">
                  <a16:creationId xmlns="" xmlns:a16="http://schemas.microsoft.com/office/drawing/2014/main" id="{8411A5F7-90F6-4010-9B92-A57BF3D0C34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71600" y="3890963"/>
              <a:ext cx="608013" cy="525463"/>
            </a:xfrm>
            <a:custGeom>
              <a:avLst/>
              <a:gdLst>
                <a:gd name="T0" fmla="*/ 0 w 383"/>
                <a:gd name="T1" fmla="*/ 113 h 331"/>
                <a:gd name="T2" fmla="*/ 321 w 383"/>
                <a:gd name="T3" fmla="*/ 0 h 331"/>
                <a:gd name="T4" fmla="*/ 383 w 383"/>
                <a:gd name="T5" fmla="*/ 331 h 331"/>
                <a:gd name="T6" fmla="*/ 0 w 383"/>
                <a:gd name="T7" fmla="*/ 113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3" h="331">
                  <a:moveTo>
                    <a:pt x="0" y="113"/>
                  </a:moveTo>
                  <a:lnTo>
                    <a:pt x="321" y="0"/>
                  </a:lnTo>
                  <a:lnTo>
                    <a:pt x="383" y="331"/>
                  </a:lnTo>
                  <a:lnTo>
                    <a:pt x="0" y="113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0" name="Freeform 262">
              <a:extLst>
                <a:ext uri="{FF2B5EF4-FFF2-40B4-BE49-F238E27FC236}">
                  <a16:creationId xmlns="" xmlns:a16="http://schemas.microsoft.com/office/drawing/2014/main" id="{04F32A5E-F815-44F4-82E7-104F250770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48888" y="2670176"/>
              <a:ext cx="608013" cy="525463"/>
            </a:xfrm>
            <a:custGeom>
              <a:avLst/>
              <a:gdLst>
                <a:gd name="T0" fmla="*/ 0 w 383"/>
                <a:gd name="T1" fmla="*/ 114 h 331"/>
                <a:gd name="T2" fmla="*/ 321 w 383"/>
                <a:gd name="T3" fmla="*/ 0 h 331"/>
                <a:gd name="T4" fmla="*/ 383 w 383"/>
                <a:gd name="T5" fmla="*/ 331 h 331"/>
                <a:gd name="T6" fmla="*/ 0 w 383"/>
                <a:gd name="T7" fmla="*/ 114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3" h="331">
                  <a:moveTo>
                    <a:pt x="0" y="114"/>
                  </a:moveTo>
                  <a:lnTo>
                    <a:pt x="321" y="0"/>
                  </a:lnTo>
                  <a:lnTo>
                    <a:pt x="383" y="331"/>
                  </a:lnTo>
                  <a:lnTo>
                    <a:pt x="0" y="114"/>
                  </a:lnTo>
                  <a:close/>
                </a:path>
              </a:pathLst>
            </a:custGeom>
            <a:gradFill>
              <a:gsLst>
                <a:gs pos="100000">
                  <a:schemeClr val="accent3">
                    <a:lumMod val="60000"/>
                    <a:lumOff val="40000"/>
                  </a:schemeClr>
                </a:gs>
                <a:gs pos="0">
                  <a:schemeClr val="accent3"/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1991752" y="2880134"/>
            <a:ext cx="7855511" cy="558799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1991752" y="2181543"/>
            <a:ext cx="7855511" cy="698591"/>
          </a:xfrm>
        </p:spPr>
        <p:txBody>
          <a:bodyPr anchor="ctr">
            <a:normAutofit/>
          </a:bodyPr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991752" y="4643442"/>
            <a:ext cx="7855511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1991752" y="4939713"/>
            <a:ext cx="7855511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C09A6F0B-14B7-48FA-B851-F6B695C07C4F}"/>
              </a:ext>
            </a:extLst>
          </p:cNvPr>
          <p:cNvGrpSpPr/>
          <p:nvPr userDrawn="1"/>
        </p:nvGrpSpPr>
        <p:grpSpPr>
          <a:xfrm>
            <a:off x="0" y="4764"/>
            <a:ext cx="4281714" cy="3653326"/>
            <a:chOff x="0" y="4763"/>
            <a:chExt cx="5170488" cy="4411663"/>
          </a:xfrm>
        </p:grpSpPr>
        <p:sp>
          <p:nvSpPr>
            <p:cNvPr id="359" name="Freeform 243">
              <a:extLst>
                <a:ext uri="{FF2B5EF4-FFF2-40B4-BE49-F238E27FC236}">
                  <a16:creationId xmlns="" xmlns:a16="http://schemas.microsoft.com/office/drawing/2014/main" id="{A4692C41-9307-468E-A993-CC1674711A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35150" y="4763"/>
              <a:ext cx="3335338" cy="2252663"/>
            </a:xfrm>
            <a:custGeom>
              <a:avLst/>
              <a:gdLst>
                <a:gd name="T0" fmla="*/ 1233 w 2101"/>
                <a:gd name="T1" fmla="*/ 1234 h 1421"/>
                <a:gd name="T2" fmla="*/ 1913 w 2101"/>
                <a:gd name="T3" fmla="*/ 1234 h 1421"/>
                <a:gd name="T4" fmla="*/ 1913 w 2101"/>
                <a:gd name="T5" fmla="*/ 1234 h 1421"/>
                <a:gd name="T6" fmla="*/ 1913 w 2101"/>
                <a:gd name="T7" fmla="*/ 554 h 1421"/>
                <a:gd name="T8" fmla="*/ 1360 w 2101"/>
                <a:gd name="T9" fmla="*/ 0 h 1421"/>
                <a:gd name="T10" fmla="*/ 0 w 2101"/>
                <a:gd name="T11" fmla="*/ 0 h 1421"/>
                <a:gd name="T12" fmla="*/ 1233 w 2101"/>
                <a:gd name="T13" fmla="*/ 1234 h 1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01" h="1421">
                  <a:moveTo>
                    <a:pt x="1233" y="1234"/>
                  </a:moveTo>
                  <a:cubicBezTo>
                    <a:pt x="1421" y="1421"/>
                    <a:pt x="1726" y="1421"/>
                    <a:pt x="1913" y="1234"/>
                  </a:cubicBezTo>
                  <a:cubicBezTo>
                    <a:pt x="1913" y="1234"/>
                    <a:pt x="1913" y="1234"/>
                    <a:pt x="1913" y="1234"/>
                  </a:cubicBezTo>
                  <a:cubicBezTo>
                    <a:pt x="2101" y="1046"/>
                    <a:pt x="2101" y="741"/>
                    <a:pt x="1913" y="554"/>
                  </a:cubicBezTo>
                  <a:cubicBezTo>
                    <a:pt x="1360" y="0"/>
                    <a:pt x="1360" y="0"/>
                    <a:pt x="136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33" y="1234"/>
                  </a:lnTo>
                  <a:close/>
                </a:path>
              </a:pathLst>
            </a:custGeom>
            <a:solidFill>
              <a:schemeClr val="accent2">
                <a:lumMod val="7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244">
              <a:extLst>
                <a:ext uri="{FF2B5EF4-FFF2-40B4-BE49-F238E27FC236}">
                  <a16:creationId xmlns="" xmlns:a16="http://schemas.microsoft.com/office/drawing/2014/main" id="{A6118E01-A522-431B-8C84-61BAEB5DC8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36775" y="4763"/>
              <a:ext cx="1931988" cy="1335088"/>
            </a:xfrm>
            <a:custGeom>
              <a:avLst/>
              <a:gdLst>
                <a:gd name="T0" fmla="*/ 738 w 1217"/>
                <a:gd name="T1" fmla="*/ 738 h 842"/>
                <a:gd name="T2" fmla="*/ 1114 w 1217"/>
                <a:gd name="T3" fmla="*/ 738 h 842"/>
                <a:gd name="T4" fmla="*/ 1114 w 1217"/>
                <a:gd name="T5" fmla="*/ 738 h 842"/>
                <a:gd name="T6" fmla="*/ 1114 w 1217"/>
                <a:gd name="T7" fmla="*/ 362 h 842"/>
                <a:gd name="T8" fmla="*/ 752 w 1217"/>
                <a:gd name="T9" fmla="*/ 0 h 842"/>
                <a:gd name="T10" fmla="*/ 0 w 1217"/>
                <a:gd name="T11" fmla="*/ 0 h 842"/>
                <a:gd name="T12" fmla="*/ 738 w 1217"/>
                <a:gd name="T13" fmla="*/ 738 h 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7" h="842">
                  <a:moveTo>
                    <a:pt x="738" y="738"/>
                  </a:moveTo>
                  <a:cubicBezTo>
                    <a:pt x="841" y="842"/>
                    <a:pt x="1011" y="842"/>
                    <a:pt x="1114" y="738"/>
                  </a:cubicBezTo>
                  <a:cubicBezTo>
                    <a:pt x="1114" y="738"/>
                    <a:pt x="1114" y="738"/>
                    <a:pt x="1114" y="738"/>
                  </a:cubicBezTo>
                  <a:cubicBezTo>
                    <a:pt x="1217" y="635"/>
                    <a:pt x="1217" y="465"/>
                    <a:pt x="1114" y="362"/>
                  </a:cubicBezTo>
                  <a:cubicBezTo>
                    <a:pt x="752" y="0"/>
                    <a:pt x="752" y="0"/>
                    <a:pt x="75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738" y="738"/>
                  </a:lnTo>
                  <a:close/>
                </a:path>
              </a:pathLst>
            </a:custGeom>
            <a:gradFill>
              <a:gsLst>
                <a:gs pos="100000">
                  <a:schemeClr val="accent4"/>
                </a:gs>
                <a:gs pos="0">
                  <a:schemeClr val="accent4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246">
              <a:extLst>
                <a:ext uri="{FF2B5EF4-FFF2-40B4-BE49-F238E27FC236}">
                  <a16:creationId xmlns="" xmlns:a16="http://schemas.microsoft.com/office/drawing/2014/main" id="{F305DB09-680E-4953-8D06-8A989DBF8C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4763"/>
              <a:ext cx="4306888" cy="3973513"/>
            </a:xfrm>
            <a:custGeom>
              <a:avLst/>
              <a:gdLst>
                <a:gd name="T0" fmla="*/ 0 w 2713"/>
                <a:gd name="T1" fmla="*/ 730 h 2506"/>
                <a:gd name="T2" fmla="*/ 1518 w 2713"/>
                <a:gd name="T3" fmla="*/ 2249 h 2506"/>
                <a:gd name="T4" fmla="*/ 2455 w 2713"/>
                <a:gd name="T5" fmla="*/ 2249 h 2506"/>
                <a:gd name="T6" fmla="*/ 2455 w 2713"/>
                <a:gd name="T7" fmla="*/ 2249 h 2506"/>
                <a:gd name="T8" fmla="*/ 2455 w 2713"/>
                <a:gd name="T9" fmla="*/ 1312 h 2506"/>
                <a:gd name="T10" fmla="*/ 1143 w 2713"/>
                <a:gd name="T11" fmla="*/ 0 h 2506"/>
                <a:gd name="T12" fmla="*/ 0 w 2713"/>
                <a:gd name="T13" fmla="*/ 0 h 2506"/>
                <a:gd name="T14" fmla="*/ 0 w 2713"/>
                <a:gd name="T15" fmla="*/ 730 h 2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13" h="2506">
                  <a:moveTo>
                    <a:pt x="0" y="730"/>
                  </a:moveTo>
                  <a:cubicBezTo>
                    <a:pt x="1518" y="2249"/>
                    <a:pt x="1518" y="2249"/>
                    <a:pt x="1518" y="2249"/>
                  </a:cubicBezTo>
                  <a:cubicBezTo>
                    <a:pt x="1776" y="2506"/>
                    <a:pt x="2197" y="2506"/>
                    <a:pt x="2455" y="2249"/>
                  </a:cubicBezTo>
                  <a:cubicBezTo>
                    <a:pt x="2455" y="2249"/>
                    <a:pt x="2455" y="2249"/>
                    <a:pt x="2455" y="2249"/>
                  </a:cubicBezTo>
                  <a:cubicBezTo>
                    <a:pt x="2713" y="1991"/>
                    <a:pt x="2713" y="1570"/>
                    <a:pt x="2455" y="1312"/>
                  </a:cubicBezTo>
                  <a:cubicBezTo>
                    <a:pt x="1143" y="0"/>
                    <a:pt x="1143" y="0"/>
                    <a:pt x="114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248">
              <a:extLst>
                <a:ext uri="{FF2B5EF4-FFF2-40B4-BE49-F238E27FC236}">
                  <a16:creationId xmlns="" xmlns:a16="http://schemas.microsoft.com/office/drawing/2014/main" id="{3118A3C7-E791-4497-A737-66ECC811721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4763"/>
              <a:ext cx="2228850" cy="3640138"/>
            </a:xfrm>
            <a:custGeom>
              <a:avLst/>
              <a:gdLst>
                <a:gd name="T0" fmla="*/ 0 w 1404"/>
                <a:gd name="T1" fmla="*/ 231 h 2296"/>
                <a:gd name="T2" fmla="*/ 200 w 1404"/>
                <a:gd name="T3" fmla="*/ 208 h 2296"/>
                <a:gd name="T4" fmla="*/ 825 w 1404"/>
                <a:gd name="T5" fmla="*/ 467 h 2296"/>
                <a:gd name="T6" fmla="*/ 1084 w 1404"/>
                <a:gd name="T7" fmla="*/ 1092 h 2296"/>
                <a:gd name="T8" fmla="*/ 825 w 1404"/>
                <a:gd name="T9" fmla="*/ 1717 h 2296"/>
                <a:gd name="T10" fmla="*/ 200 w 1404"/>
                <a:gd name="T11" fmla="*/ 1976 h 2296"/>
                <a:gd name="T12" fmla="*/ 0 w 1404"/>
                <a:gd name="T13" fmla="*/ 1953 h 2296"/>
                <a:gd name="T14" fmla="*/ 0 w 1404"/>
                <a:gd name="T15" fmla="*/ 2279 h 2296"/>
                <a:gd name="T16" fmla="*/ 200 w 1404"/>
                <a:gd name="T17" fmla="*/ 2296 h 2296"/>
                <a:gd name="T18" fmla="*/ 1051 w 1404"/>
                <a:gd name="T19" fmla="*/ 1943 h 2296"/>
                <a:gd name="T20" fmla="*/ 1404 w 1404"/>
                <a:gd name="T21" fmla="*/ 1092 h 2296"/>
                <a:gd name="T22" fmla="*/ 1051 w 1404"/>
                <a:gd name="T23" fmla="*/ 241 h 2296"/>
                <a:gd name="T24" fmla="*/ 708 w 1404"/>
                <a:gd name="T25" fmla="*/ 0 h 2296"/>
                <a:gd name="T26" fmla="*/ 0 w 1404"/>
                <a:gd name="T27" fmla="*/ 0 h 2296"/>
                <a:gd name="T28" fmla="*/ 0 w 1404"/>
                <a:gd name="T29" fmla="*/ 231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4" h="2296">
                  <a:moveTo>
                    <a:pt x="0" y="231"/>
                  </a:moveTo>
                  <a:cubicBezTo>
                    <a:pt x="65" y="216"/>
                    <a:pt x="132" y="208"/>
                    <a:pt x="200" y="208"/>
                  </a:cubicBezTo>
                  <a:cubicBezTo>
                    <a:pt x="436" y="208"/>
                    <a:pt x="658" y="300"/>
                    <a:pt x="825" y="467"/>
                  </a:cubicBezTo>
                  <a:cubicBezTo>
                    <a:pt x="992" y="634"/>
                    <a:pt x="1084" y="856"/>
                    <a:pt x="1084" y="1092"/>
                  </a:cubicBezTo>
                  <a:cubicBezTo>
                    <a:pt x="1084" y="1328"/>
                    <a:pt x="992" y="1550"/>
                    <a:pt x="825" y="1717"/>
                  </a:cubicBezTo>
                  <a:cubicBezTo>
                    <a:pt x="658" y="1884"/>
                    <a:pt x="436" y="1976"/>
                    <a:pt x="200" y="1976"/>
                  </a:cubicBezTo>
                  <a:cubicBezTo>
                    <a:pt x="132" y="1976"/>
                    <a:pt x="65" y="1968"/>
                    <a:pt x="0" y="1953"/>
                  </a:cubicBezTo>
                  <a:cubicBezTo>
                    <a:pt x="0" y="2279"/>
                    <a:pt x="0" y="2279"/>
                    <a:pt x="0" y="2279"/>
                  </a:cubicBezTo>
                  <a:cubicBezTo>
                    <a:pt x="65" y="2290"/>
                    <a:pt x="132" y="2296"/>
                    <a:pt x="200" y="2296"/>
                  </a:cubicBezTo>
                  <a:cubicBezTo>
                    <a:pt x="521" y="2296"/>
                    <a:pt x="824" y="2171"/>
                    <a:pt x="1051" y="1943"/>
                  </a:cubicBezTo>
                  <a:cubicBezTo>
                    <a:pt x="1279" y="1716"/>
                    <a:pt x="1404" y="1414"/>
                    <a:pt x="1404" y="1092"/>
                  </a:cubicBezTo>
                  <a:cubicBezTo>
                    <a:pt x="1404" y="770"/>
                    <a:pt x="1279" y="468"/>
                    <a:pt x="1051" y="241"/>
                  </a:cubicBezTo>
                  <a:cubicBezTo>
                    <a:pt x="950" y="140"/>
                    <a:pt x="834" y="59"/>
                    <a:pt x="70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31"/>
                  </a:ln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Oval 251">
              <a:extLst>
                <a:ext uri="{FF2B5EF4-FFF2-40B4-BE49-F238E27FC236}">
                  <a16:creationId xmlns="" xmlns:a16="http://schemas.microsoft.com/office/drawing/2014/main" id="{200808D1-9DDE-4E9B-9956-54440492134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56100" y="574676"/>
              <a:ext cx="412750" cy="412750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Oval 252">
              <a:extLst>
                <a:ext uri="{FF2B5EF4-FFF2-40B4-BE49-F238E27FC236}">
                  <a16:creationId xmlns="" xmlns:a16="http://schemas.microsoft.com/office/drawing/2014/main" id="{1D8A99DF-4834-4C99-AC02-7A164BD876C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03250" y="4075113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Oval 253">
              <a:extLst>
                <a:ext uri="{FF2B5EF4-FFF2-40B4-BE49-F238E27FC236}">
                  <a16:creationId xmlns="" xmlns:a16="http://schemas.microsoft.com/office/drawing/2014/main" id="{4858E765-1C06-459B-B5E4-A7C2B41D850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63850" y="2681288"/>
              <a:ext cx="203200" cy="201613"/>
            </a:xfrm>
            <a:prstGeom prst="ellipse">
              <a:avLst/>
            </a:prstGeom>
            <a:gradFill>
              <a:gsLst>
                <a:gs pos="100000">
                  <a:schemeClr val="accent4"/>
                </a:gs>
                <a:gs pos="0">
                  <a:schemeClr val="accent4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261">
              <a:extLst>
                <a:ext uri="{FF2B5EF4-FFF2-40B4-BE49-F238E27FC236}">
                  <a16:creationId xmlns="" xmlns:a16="http://schemas.microsoft.com/office/drawing/2014/main" id="{8A4774AF-CFEF-4B54-B072-ABC01561D8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71600" y="3890963"/>
              <a:ext cx="608013" cy="525463"/>
            </a:xfrm>
            <a:custGeom>
              <a:avLst/>
              <a:gdLst>
                <a:gd name="T0" fmla="*/ 0 w 383"/>
                <a:gd name="T1" fmla="*/ 113 h 331"/>
                <a:gd name="T2" fmla="*/ 321 w 383"/>
                <a:gd name="T3" fmla="*/ 0 h 331"/>
                <a:gd name="T4" fmla="*/ 383 w 383"/>
                <a:gd name="T5" fmla="*/ 331 h 331"/>
                <a:gd name="T6" fmla="*/ 0 w 383"/>
                <a:gd name="T7" fmla="*/ 113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3" h="331">
                  <a:moveTo>
                    <a:pt x="0" y="113"/>
                  </a:moveTo>
                  <a:lnTo>
                    <a:pt x="321" y="0"/>
                  </a:lnTo>
                  <a:lnTo>
                    <a:pt x="383" y="331"/>
                  </a:lnTo>
                  <a:lnTo>
                    <a:pt x="0" y="113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70D39BC2-3C2E-4967-AC57-316993912C35}"/>
              </a:ext>
            </a:extLst>
          </p:cNvPr>
          <p:cNvGrpSpPr/>
          <p:nvPr userDrawn="1"/>
        </p:nvGrpSpPr>
        <p:grpSpPr>
          <a:xfrm>
            <a:off x="8069943" y="3151911"/>
            <a:ext cx="4122058" cy="3701328"/>
            <a:chOff x="7432675" y="2579688"/>
            <a:chExt cx="4759326" cy="4273551"/>
          </a:xfrm>
        </p:grpSpPr>
        <p:sp>
          <p:nvSpPr>
            <p:cNvPr id="361" name="Freeform 245">
              <a:extLst>
                <a:ext uri="{FF2B5EF4-FFF2-40B4-BE49-F238E27FC236}">
                  <a16:creationId xmlns="" xmlns:a16="http://schemas.microsoft.com/office/drawing/2014/main" id="{D4C8BD1E-567F-4D75-BDCC-8B6BA7973E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93000" y="5538788"/>
              <a:ext cx="1912938" cy="1314450"/>
            </a:xfrm>
            <a:custGeom>
              <a:avLst/>
              <a:gdLst>
                <a:gd name="T0" fmla="*/ 480 w 1205"/>
                <a:gd name="T1" fmla="*/ 104 h 829"/>
                <a:gd name="T2" fmla="*/ 104 w 1205"/>
                <a:gd name="T3" fmla="*/ 104 h 829"/>
                <a:gd name="T4" fmla="*/ 104 w 1205"/>
                <a:gd name="T5" fmla="*/ 104 h 829"/>
                <a:gd name="T6" fmla="*/ 104 w 1205"/>
                <a:gd name="T7" fmla="*/ 480 h 829"/>
                <a:gd name="T8" fmla="*/ 453 w 1205"/>
                <a:gd name="T9" fmla="*/ 829 h 829"/>
                <a:gd name="T10" fmla="*/ 1205 w 1205"/>
                <a:gd name="T11" fmla="*/ 829 h 829"/>
                <a:gd name="T12" fmla="*/ 480 w 1205"/>
                <a:gd name="T13" fmla="*/ 104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5" h="829">
                  <a:moveTo>
                    <a:pt x="480" y="104"/>
                  </a:moveTo>
                  <a:cubicBezTo>
                    <a:pt x="376" y="0"/>
                    <a:pt x="207" y="0"/>
                    <a:pt x="104" y="104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0" y="207"/>
                    <a:pt x="0" y="377"/>
                    <a:pt x="104" y="480"/>
                  </a:cubicBezTo>
                  <a:cubicBezTo>
                    <a:pt x="453" y="829"/>
                    <a:pt x="453" y="829"/>
                    <a:pt x="453" y="829"/>
                  </a:cubicBezTo>
                  <a:cubicBezTo>
                    <a:pt x="1205" y="829"/>
                    <a:pt x="1205" y="829"/>
                    <a:pt x="1205" y="829"/>
                  </a:cubicBezTo>
                  <a:lnTo>
                    <a:pt x="480" y="104"/>
                  </a:lnTo>
                  <a:close/>
                </a:path>
              </a:pathLst>
            </a:custGeom>
            <a:gradFill>
              <a:gsLst>
                <a:gs pos="100000">
                  <a:schemeClr val="accent4"/>
                </a:gs>
                <a:gs pos="0">
                  <a:schemeClr val="accent4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247">
              <a:extLst>
                <a:ext uri="{FF2B5EF4-FFF2-40B4-BE49-F238E27FC236}">
                  <a16:creationId xmlns="" xmlns:a16="http://schemas.microsoft.com/office/drawing/2014/main" id="{4C5BBDA5-2C32-41BE-B1A9-66635CB1BC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32675" y="2624138"/>
              <a:ext cx="4759325" cy="4229100"/>
            </a:xfrm>
            <a:custGeom>
              <a:avLst/>
              <a:gdLst>
                <a:gd name="T0" fmla="*/ 1358 w 2998"/>
                <a:gd name="T1" fmla="*/ 293 h 2668"/>
                <a:gd name="T2" fmla="*/ 293 w 2998"/>
                <a:gd name="T3" fmla="*/ 293 h 2668"/>
                <a:gd name="T4" fmla="*/ 293 w 2998"/>
                <a:gd name="T5" fmla="*/ 293 h 2668"/>
                <a:gd name="T6" fmla="*/ 293 w 2998"/>
                <a:gd name="T7" fmla="*/ 1357 h 2668"/>
                <a:gd name="T8" fmla="*/ 1604 w 2998"/>
                <a:gd name="T9" fmla="*/ 2668 h 2668"/>
                <a:gd name="T10" fmla="*/ 2998 w 2998"/>
                <a:gd name="T11" fmla="*/ 2668 h 2668"/>
                <a:gd name="T12" fmla="*/ 2998 w 2998"/>
                <a:gd name="T13" fmla="*/ 1933 h 2668"/>
                <a:gd name="T14" fmla="*/ 1358 w 2998"/>
                <a:gd name="T15" fmla="*/ 293 h 2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98" h="2668">
                  <a:moveTo>
                    <a:pt x="1358" y="293"/>
                  </a:moveTo>
                  <a:cubicBezTo>
                    <a:pt x="1065" y="0"/>
                    <a:pt x="586" y="0"/>
                    <a:pt x="293" y="293"/>
                  </a:cubicBezTo>
                  <a:cubicBezTo>
                    <a:pt x="293" y="293"/>
                    <a:pt x="293" y="293"/>
                    <a:pt x="293" y="293"/>
                  </a:cubicBezTo>
                  <a:cubicBezTo>
                    <a:pt x="0" y="586"/>
                    <a:pt x="0" y="1065"/>
                    <a:pt x="293" y="1357"/>
                  </a:cubicBezTo>
                  <a:cubicBezTo>
                    <a:pt x="1604" y="2668"/>
                    <a:pt x="1604" y="2668"/>
                    <a:pt x="1604" y="2668"/>
                  </a:cubicBezTo>
                  <a:cubicBezTo>
                    <a:pt x="2998" y="2668"/>
                    <a:pt x="2998" y="2668"/>
                    <a:pt x="2998" y="2668"/>
                  </a:cubicBezTo>
                  <a:cubicBezTo>
                    <a:pt x="2998" y="1933"/>
                    <a:pt x="2998" y="1933"/>
                    <a:pt x="2998" y="1933"/>
                  </a:cubicBezTo>
                  <a:lnTo>
                    <a:pt x="1358" y="293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249">
              <a:extLst>
                <a:ext uri="{FF2B5EF4-FFF2-40B4-BE49-F238E27FC236}">
                  <a16:creationId xmlns="" xmlns:a16="http://schemas.microsoft.com/office/drawing/2014/main" id="{5B6F77E5-B1EF-470D-BDEB-4DF0B09E6E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21850" y="3632201"/>
              <a:ext cx="2470150" cy="3221038"/>
            </a:xfrm>
            <a:custGeom>
              <a:avLst/>
              <a:gdLst>
                <a:gd name="T0" fmla="*/ 1556 w 1556"/>
                <a:gd name="T1" fmla="*/ 1661 h 2032"/>
                <a:gd name="T2" fmla="*/ 1046 w 1556"/>
                <a:gd name="T3" fmla="*/ 1845 h 2032"/>
                <a:gd name="T4" fmla="*/ 481 w 1556"/>
                <a:gd name="T5" fmla="*/ 1611 h 2032"/>
                <a:gd name="T6" fmla="*/ 247 w 1556"/>
                <a:gd name="T7" fmla="*/ 1046 h 2032"/>
                <a:gd name="T8" fmla="*/ 481 w 1556"/>
                <a:gd name="T9" fmla="*/ 481 h 2032"/>
                <a:gd name="T10" fmla="*/ 1046 w 1556"/>
                <a:gd name="T11" fmla="*/ 247 h 2032"/>
                <a:gd name="T12" fmla="*/ 1556 w 1556"/>
                <a:gd name="T13" fmla="*/ 431 h 2032"/>
                <a:gd name="T14" fmla="*/ 1556 w 1556"/>
                <a:gd name="T15" fmla="*/ 133 h 2032"/>
                <a:gd name="T16" fmla="*/ 1453 w 1556"/>
                <a:gd name="T17" fmla="*/ 82 h 2032"/>
                <a:gd name="T18" fmla="*/ 1046 w 1556"/>
                <a:gd name="T19" fmla="*/ 0 h 2032"/>
                <a:gd name="T20" fmla="*/ 639 w 1556"/>
                <a:gd name="T21" fmla="*/ 82 h 2032"/>
                <a:gd name="T22" fmla="*/ 306 w 1556"/>
                <a:gd name="T23" fmla="*/ 306 h 2032"/>
                <a:gd name="T24" fmla="*/ 82 w 1556"/>
                <a:gd name="T25" fmla="*/ 639 h 2032"/>
                <a:gd name="T26" fmla="*/ 0 w 1556"/>
                <a:gd name="T27" fmla="*/ 1046 h 2032"/>
                <a:gd name="T28" fmla="*/ 82 w 1556"/>
                <a:gd name="T29" fmla="*/ 1453 h 2032"/>
                <a:gd name="T30" fmla="*/ 306 w 1556"/>
                <a:gd name="T31" fmla="*/ 1786 h 2032"/>
                <a:gd name="T32" fmla="*/ 639 w 1556"/>
                <a:gd name="T33" fmla="*/ 2010 h 2032"/>
                <a:gd name="T34" fmla="*/ 696 w 1556"/>
                <a:gd name="T35" fmla="*/ 2032 h 2032"/>
                <a:gd name="T36" fmla="*/ 1396 w 1556"/>
                <a:gd name="T37" fmla="*/ 2032 h 2032"/>
                <a:gd name="T38" fmla="*/ 1453 w 1556"/>
                <a:gd name="T39" fmla="*/ 2010 h 2032"/>
                <a:gd name="T40" fmla="*/ 1556 w 1556"/>
                <a:gd name="T41" fmla="*/ 1959 h 2032"/>
                <a:gd name="T42" fmla="*/ 1556 w 1556"/>
                <a:gd name="T43" fmla="*/ 1661 h 2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56" h="2032">
                  <a:moveTo>
                    <a:pt x="1556" y="1661"/>
                  </a:moveTo>
                  <a:cubicBezTo>
                    <a:pt x="1413" y="1780"/>
                    <a:pt x="1234" y="1845"/>
                    <a:pt x="1046" y="1845"/>
                  </a:cubicBezTo>
                  <a:cubicBezTo>
                    <a:pt x="832" y="1845"/>
                    <a:pt x="632" y="1762"/>
                    <a:pt x="481" y="1611"/>
                  </a:cubicBezTo>
                  <a:cubicBezTo>
                    <a:pt x="330" y="1460"/>
                    <a:pt x="247" y="1259"/>
                    <a:pt x="247" y="1046"/>
                  </a:cubicBezTo>
                  <a:cubicBezTo>
                    <a:pt x="247" y="833"/>
                    <a:pt x="330" y="632"/>
                    <a:pt x="481" y="481"/>
                  </a:cubicBezTo>
                  <a:cubicBezTo>
                    <a:pt x="632" y="330"/>
                    <a:pt x="832" y="247"/>
                    <a:pt x="1046" y="247"/>
                  </a:cubicBezTo>
                  <a:cubicBezTo>
                    <a:pt x="1234" y="247"/>
                    <a:pt x="1413" y="312"/>
                    <a:pt x="1556" y="431"/>
                  </a:cubicBezTo>
                  <a:cubicBezTo>
                    <a:pt x="1556" y="133"/>
                    <a:pt x="1556" y="133"/>
                    <a:pt x="1556" y="133"/>
                  </a:cubicBezTo>
                  <a:cubicBezTo>
                    <a:pt x="1523" y="114"/>
                    <a:pt x="1488" y="97"/>
                    <a:pt x="1453" y="82"/>
                  </a:cubicBezTo>
                  <a:cubicBezTo>
                    <a:pt x="1324" y="28"/>
                    <a:pt x="1187" y="0"/>
                    <a:pt x="1046" y="0"/>
                  </a:cubicBezTo>
                  <a:cubicBezTo>
                    <a:pt x="905" y="0"/>
                    <a:pt x="768" y="28"/>
                    <a:pt x="639" y="82"/>
                  </a:cubicBezTo>
                  <a:cubicBezTo>
                    <a:pt x="514" y="135"/>
                    <a:pt x="402" y="210"/>
                    <a:pt x="306" y="306"/>
                  </a:cubicBezTo>
                  <a:cubicBezTo>
                    <a:pt x="210" y="402"/>
                    <a:pt x="135" y="514"/>
                    <a:pt x="82" y="639"/>
                  </a:cubicBezTo>
                  <a:cubicBezTo>
                    <a:pt x="27" y="768"/>
                    <a:pt x="0" y="905"/>
                    <a:pt x="0" y="1046"/>
                  </a:cubicBezTo>
                  <a:cubicBezTo>
                    <a:pt x="0" y="1187"/>
                    <a:pt x="27" y="1324"/>
                    <a:pt x="82" y="1453"/>
                  </a:cubicBezTo>
                  <a:cubicBezTo>
                    <a:pt x="135" y="1578"/>
                    <a:pt x="210" y="1690"/>
                    <a:pt x="306" y="1786"/>
                  </a:cubicBezTo>
                  <a:cubicBezTo>
                    <a:pt x="402" y="1882"/>
                    <a:pt x="514" y="1957"/>
                    <a:pt x="639" y="2010"/>
                  </a:cubicBezTo>
                  <a:cubicBezTo>
                    <a:pt x="658" y="2018"/>
                    <a:pt x="677" y="2025"/>
                    <a:pt x="696" y="2032"/>
                  </a:cubicBezTo>
                  <a:cubicBezTo>
                    <a:pt x="1396" y="2032"/>
                    <a:pt x="1396" y="2032"/>
                    <a:pt x="1396" y="2032"/>
                  </a:cubicBezTo>
                  <a:cubicBezTo>
                    <a:pt x="1415" y="2025"/>
                    <a:pt x="1434" y="2018"/>
                    <a:pt x="1453" y="2010"/>
                  </a:cubicBezTo>
                  <a:cubicBezTo>
                    <a:pt x="1488" y="1995"/>
                    <a:pt x="1523" y="1978"/>
                    <a:pt x="1556" y="1959"/>
                  </a:cubicBezTo>
                  <a:lnTo>
                    <a:pt x="1556" y="1661"/>
                  </a:ln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16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250">
              <a:extLst>
                <a:ext uri="{FF2B5EF4-FFF2-40B4-BE49-F238E27FC236}">
                  <a16:creationId xmlns="" xmlns:a16="http://schemas.microsoft.com/office/drawing/2014/main" id="{1F0996CD-368D-4206-9DE6-7DF260C1487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507663" y="4416426"/>
              <a:ext cx="1684338" cy="1747838"/>
            </a:xfrm>
            <a:custGeom>
              <a:avLst/>
              <a:gdLst>
                <a:gd name="T0" fmla="*/ 1061 w 1061"/>
                <a:gd name="T1" fmla="*/ 343 h 1102"/>
                <a:gd name="T2" fmla="*/ 551 w 1061"/>
                <a:gd name="T3" fmla="*/ 0 h 1102"/>
                <a:gd name="T4" fmla="*/ 0 w 1061"/>
                <a:gd name="T5" fmla="*/ 551 h 1102"/>
                <a:gd name="T6" fmla="*/ 551 w 1061"/>
                <a:gd name="T7" fmla="*/ 1102 h 1102"/>
                <a:gd name="T8" fmla="*/ 1061 w 1061"/>
                <a:gd name="T9" fmla="*/ 759 h 1102"/>
                <a:gd name="T10" fmla="*/ 1061 w 1061"/>
                <a:gd name="T11" fmla="*/ 343 h 1102"/>
                <a:gd name="T12" fmla="*/ 551 w 1061"/>
                <a:gd name="T13" fmla="*/ 855 h 1102"/>
                <a:gd name="T14" fmla="*/ 247 w 1061"/>
                <a:gd name="T15" fmla="*/ 551 h 1102"/>
                <a:gd name="T16" fmla="*/ 551 w 1061"/>
                <a:gd name="T17" fmla="*/ 247 h 1102"/>
                <a:gd name="T18" fmla="*/ 855 w 1061"/>
                <a:gd name="T19" fmla="*/ 551 h 1102"/>
                <a:gd name="T20" fmla="*/ 551 w 1061"/>
                <a:gd name="T21" fmla="*/ 855 h 1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1" h="1102">
                  <a:moveTo>
                    <a:pt x="1061" y="343"/>
                  </a:moveTo>
                  <a:cubicBezTo>
                    <a:pt x="979" y="142"/>
                    <a:pt x="781" y="0"/>
                    <a:pt x="551" y="0"/>
                  </a:cubicBezTo>
                  <a:cubicBezTo>
                    <a:pt x="247" y="0"/>
                    <a:pt x="0" y="247"/>
                    <a:pt x="0" y="551"/>
                  </a:cubicBezTo>
                  <a:cubicBezTo>
                    <a:pt x="0" y="855"/>
                    <a:pt x="247" y="1102"/>
                    <a:pt x="551" y="1102"/>
                  </a:cubicBezTo>
                  <a:cubicBezTo>
                    <a:pt x="781" y="1102"/>
                    <a:pt x="979" y="960"/>
                    <a:pt x="1061" y="759"/>
                  </a:cubicBezTo>
                  <a:lnTo>
                    <a:pt x="1061" y="343"/>
                  </a:lnTo>
                  <a:close/>
                  <a:moveTo>
                    <a:pt x="551" y="855"/>
                  </a:moveTo>
                  <a:cubicBezTo>
                    <a:pt x="383" y="855"/>
                    <a:pt x="247" y="719"/>
                    <a:pt x="247" y="551"/>
                  </a:cubicBezTo>
                  <a:cubicBezTo>
                    <a:pt x="247" y="383"/>
                    <a:pt x="383" y="247"/>
                    <a:pt x="551" y="247"/>
                  </a:cubicBezTo>
                  <a:cubicBezTo>
                    <a:pt x="718" y="247"/>
                    <a:pt x="855" y="383"/>
                    <a:pt x="855" y="551"/>
                  </a:cubicBezTo>
                  <a:cubicBezTo>
                    <a:pt x="855" y="719"/>
                    <a:pt x="718" y="855"/>
                    <a:pt x="551" y="855"/>
                  </a:cubicBez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16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Oval 254">
              <a:extLst>
                <a:ext uri="{FF2B5EF4-FFF2-40B4-BE49-F238E27FC236}">
                  <a16:creationId xmlns="" xmlns:a16="http://schemas.microsoft.com/office/drawing/2014/main" id="{130F9DD1-2D7F-4961-BBE1-9C3C114133A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83613" y="4068763"/>
              <a:ext cx="311150" cy="311150"/>
            </a:xfrm>
            <a:prstGeom prst="ellipse">
              <a:avLst/>
            </a:prstGeom>
            <a:gradFill>
              <a:gsLst>
                <a:gs pos="100000">
                  <a:schemeClr val="accent4"/>
                </a:gs>
                <a:gs pos="0">
                  <a:schemeClr val="accent4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Oval 255">
              <a:extLst>
                <a:ext uri="{FF2B5EF4-FFF2-40B4-BE49-F238E27FC236}">
                  <a16:creationId xmlns="" xmlns:a16="http://schemas.microsoft.com/office/drawing/2014/main" id="{932DBFA2-23D4-479B-B464-10080D33299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451850" y="4830763"/>
              <a:ext cx="120650" cy="120650"/>
            </a:xfrm>
            <a:prstGeom prst="ellipse">
              <a:avLst/>
            </a:prstGeom>
            <a:gradFill>
              <a:gsLst>
                <a:gs pos="100000">
                  <a:schemeClr val="accent4"/>
                </a:gs>
                <a:gs pos="0">
                  <a:schemeClr val="accent4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Oval 256">
              <a:extLst>
                <a:ext uri="{FF2B5EF4-FFF2-40B4-BE49-F238E27FC236}">
                  <a16:creationId xmlns="" xmlns:a16="http://schemas.microsoft.com/office/drawing/2014/main" id="{55F75305-7824-4BEC-A3FA-9B37190A7C5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445875" y="3057526"/>
              <a:ext cx="120650" cy="120650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Oval 257">
              <a:extLst>
                <a:ext uri="{FF2B5EF4-FFF2-40B4-BE49-F238E27FC236}">
                  <a16:creationId xmlns="" xmlns:a16="http://schemas.microsoft.com/office/drawing/2014/main" id="{DAD256F1-58BA-4D63-9D06-D3A04579256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144250" y="2579688"/>
              <a:ext cx="120650" cy="120650"/>
            </a:xfrm>
            <a:prstGeom prst="ellipse">
              <a:avLst/>
            </a:prstGeom>
            <a:gradFill>
              <a:gsLst>
                <a:gs pos="100000">
                  <a:schemeClr val="accent4"/>
                </a:gs>
                <a:gs pos="0">
                  <a:schemeClr val="accent4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Oval 259">
              <a:extLst>
                <a:ext uri="{FF2B5EF4-FFF2-40B4-BE49-F238E27FC236}">
                  <a16:creationId xmlns="" xmlns:a16="http://schemas.microsoft.com/office/drawing/2014/main" id="{D0FCB2B5-D30A-4B0E-B44B-C05B8D38678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91600" y="4983163"/>
              <a:ext cx="120650" cy="120650"/>
            </a:xfrm>
            <a:prstGeom prst="ellipse">
              <a:avLst/>
            </a:prstGeom>
            <a:gradFill>
              <a:gsLst>
                <a:gs pos="100000">
                  <a:schemeClr val="accent3">
                    <a:lumMod val="60000"/>
                    <a:lumOff val="40000"/>
                  </a:schemeClr>
                </a:gs>
                <a:gs pos="0">
                  <a:schemeClr val="accent3"/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260">
              <a:extLst>
                <a:ext uri="{FF2B5EF4-FFF2-40B4-BE49-F238E27FC236}">
                  <a16:creationId xmlns="" xmlns:a16="http://schemas.microsoft.com/office/drawing/2014/main" id="{51869BE3-6DFD-4D56-B578-6BD2797173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96313" y="5775326"/>
              <a:ext cx="3373438" cy="1077913"/>
            </a:xfrm>
            <a:custGeom>
              <a:avLst/>
              <a:gdLst>
                <a:gd name="T0" fmla="*/ 0 w 2125"/>
                <a:gd name="T1" fmla="*/ 680 h 680"/>
                <a:gd name="T2" fmla="*/ 2125 w 2125"/>
                <a:gd name="T3" fmla="*/ 680 h 680"/>
                <a:gd name="T4" fmla="*/ 1063 w 2125"/>
                <a:gd name="T5" fmla="*/ 0 h 680"/>
                <a:gd name="T6" fmla="*/ 0 w 2125"/>
                <a:gd name="T7" fmla="*/ 680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5" h="680">
                  <a:moveTo>
                    <a:pt x="0" y="680"/>
                  </a:moveTo>
                  <a:cubicBezTo>
                    <a:pt x="2125" y="680"/>
                    <a:pt x="2125" y="680"/>
                    <a:pt x="2125" y="680"/>
                  </a:cubicBezTo>
                  <a:cubicBezTo>
                    <a:pt x="1940" y="279"/>
                    <a:pt x="1534" y="0"/>
                    <a:pt x="1063" y="0"/>
                  </a:cubicBezTo>
                  <a:cubicBezTo>
                    <a:pt x="592" y="0"/>
                    <a:pt x="186" y="279"/>
                    <a:pt x="0" y="680"/>
                  </a:cubicBezTo>
                  <a:close/>
                </a:path>
              </a:pathLst>
            </a:custGeom>
            <a:gradFill>
              <a:gsLst>
                <a:gs pos="100000">
                  <a:schemeClr val="accent3">
                    <a:lumMod val="60000"/>
                    <a:lumOff val="40000"/>
                  </a:schemeClr>
                </a:gs>
                <a:gs pos="0">
                  <a:schemeClr val="accent3"/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262">
              <a:extLst>
                <a:ext uri="{FF2B5EF4-FFF2-40B4-BE49-F238E27FC236}">
                  <a16:creationId xmlns="" xmlns:a16="http://schemas.microsoft.com/office/drawing/2014/main" id="{5B4B07ED-5056-4C4B-A896-490DDF0513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48888" y="2670176"/>
              <a:ext cx="608013" cy="525463"/>
            </a:xfrm>
            <a:custGeom>
              <a:avLst/>
              <a:gdLst>
                <a:gd name="T0" fmla="*/ 0 w 383"/>
                <a:gd name="T1" fmla="*/ 114 h 331"/>
                <a:gd name="T2" fmla="*/ 321 w 383"/>
                <a:gd name="T3" fmla="*/ 0 h 331"/>
                <a:gd name="T4" fmla="*/ 383 w 383"/>
                <a:gd name="T5" fmla="*/ 331 h 331"/>
                <a:gd name="T6" fmla="*/ 0 w 383"/>
                <a:gd name="T7" fmla="*/ 114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3" h="331">
                  <a:moveTo>
                    <a:pt x="0" y="114"/>
                  </a:moveTo>
                  <a:lnTo>
                    <a:pt x="321" y="0"/>
                  </a:lnTo>
                  <a:lnTo>
                    <a:pt x="383" y="331"/>
                  </a:lnTo>
                  <a:lnTo>
                    <a:pt x="0" y="114"/>
                  </a:lnTo>
                  <a:close/>
                </a:path>
              </a:pathLst>
            </a:custGeom>
            <a:gradFill>
              <a:gsLst>
                <a:gs pos="100000">
                  <a:schemeClr val="accent3">
                    <a:lumMod val="60000"/>
                    <a:lumOff val="40000"/>
                  </a:schemeClr>
                </a:gs>
                <a:gs pos="0">
                  <a:schemeClr val="accent3"/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标题 1"/>
          <p:cNvSpPr>
            <a:spLocks noGrp="1"/>
          </p:cNvSpPr>
          <p:nvPr>
            <p:ph type="title"/>
          </p:nvPr>
        </p:nvSpPr>
        <p:spPr>
          <a:xfrm>
            <a:off x="3386407" y="2707067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>
            <p:ph type="body" idx="1"/>
          </p:nvPr>
        </p:nvSpPr>
        <p:spPr>
          <a:xfrm>
            <a:off x="3387523" y="3602417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2018/10/11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="" xmlns:a16="http://schemas.microsoft.com/office/drawing/2014/main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="" xmlns:a16="http://schemas.microsoft.com/office/drawing/2014/main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2018/10/11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2" name="组合 401">
            <a:extLst>
              <a:ext uri="{FF2B5EF4-FFF2-40B4-BE49-F238E27FC236}">
                <a16:creationId xmlns="" xmlns:a16="http://schemas.microsoft.com/office/drawing/2014/main" id="{4BF20FF7-14FE-4553-9ED8-80946C5D6693}"/>
              </a:ext>
            </a:extLst>
          </p:cNvPr>
          <p:cNvGrpSpPr/>
          <p:nvPr userDrawn="1"/>
        </p:nvGrpSpPr>
        <p:grpSpPr>
          <a:xfrm flipH="1">
            <a:off x="0" y="4763"/>
            <a:ext cx="12192001" cy="6848476"/>
            <a:chOff x="0" y="4763"/>
            <a:chExt cx="12192001" cy="6848476"/>
          </a:xfrm>
        </p:grpSpPr>
        <p:sp>
          <p:nvSpPr>
            <p:cNvPr id="403" name="Rectangle 239">
              <a:extLst>
                <a:ext uri="{FF2B5EF4-FFF2-40B4-BE49-F238E27FC236}">
                  <a16:creationId xmlns="" xmlns:a16="http://schemas.microsoft.com/office/drawing/2014/main" id="{0B34653B-90DC-4502-B75E-87BABD59166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0" y="4763"/>
              <a:ext cx="12192000" cy="6848475"/>
            </a:xfrm>
            <a:prstGeom prst="rect">
              <a:avLst/>
            </a:prstGeom>
            <a:gradFill>
              <a:gsLst>
                <a:gs pos="100000">
                  <a:schemeClr val="accent2">
                    <a:lumMod val="75000"/>
                    <a:alpha val="70000"/>
                  </a:schemeClr>
                </a:gs>
                <a:gs pos="0">
                  <a:schemeClr val="accent2"/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240">
              <a:extLst>
                <a:ext uri="{FF2B5EF4-FFF2-40B4-BE49-F238E27FC236}">
                  <a16:creationId xmlns="" xmlns:a16="http://schemas.microsoft.com/office/drawing/2014/main" id="{43B6152C-D242-444E-BD61-7594ED6572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4763"/>
              <a:ext cx="6607175" cy="6848475"/>
            </a:xfrm>
            <a:custGeom>
              <a:avLst/>
              <a:gdLst>
                <a:gd name="T0" fmla="*/ 0 w 4162"/>
                <a:gd name="T1" fmla="*/ 2564 h 4320"/>
                <a:gd name="T2" fmla="*/ 1756 w 4162"/>
                <a:gd name="T3" fmla="*/ 4320 h 4320"/>
                <a:gd name="T4" fmla="*/ 4162 w 4162"/>
                <a:gd name="T5" fmla="*/ 4320 h 4320"/>
                <a:gd name="T6" fmla="*/ 3883 w 4162"/>
                <a:gd name="T7" fmla="*/ 3715 h 4320"/>
                <a:gd name="T8" fmla="*/ 168 w 4162"/>
                <a:gd name="T9" fmla="*/ 0 h 4320"/>
                <a:gd name="T10" fmla="*/ 0 w 4162"/>
                <a:gd name="T11" fmla="*/ 0 h 4320"/>
                <a:gd name="T12" fmla="*/ 0 w 4162"/>
                <a:gd name="T13" fmla="*/ 2564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62" h="4320">
                  <a:moveTo>
                    <a:pt x="0" y="2564"/>
                  </a:moveTo>
                  <a:cubicBezTo>
                    <a:pt x="1756" y="4320"/>
                    <a:pt x="1756" y="4320"/>
                    <a:pt x="1756" y="4320"/>
                  </a:cubicBezTo>
                  <a:cubicBezTo>
                    <a:pt x="4162" y="4320"/>
                    <a:pt x="4162" y="4320"/>
                    <a:pt x="4162" y="4320"/>
                  </a:cubicBezTo>
                  <a:cubicBezTo>
                    <a:pt x="4145" y="4099"/>
                    <a:pt x="4052" y="3884"/>
                    <a:pt x="3883" y="3715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64"/>
                  </a:lnTo>
                  <a:close/>
                </a:path>
              </a:pathLst>
            </a:custGeom>
            <a:solidFill>
              <a:schemeClr val="accent2">
                <a:lumMod val="7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241">
              <a:extLst>
                <a:ext uri="{FF2B5EF4-FFF2-40B4-BE49-F238E27FC236}">
                  <a16:creationId xmlns="" xmlns:a16="http://schemas.microsoft.com/office/drawing/2014/main" id="{2EB968B3-D43F-4418-9CA0-B2E6F12FB5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77400" y="4763"/>
              <a:ext cx="2514600" cy="2511425"/>
            </a:xfrm>
            <a:custGeom>
              <a:avLst/>
              <a:gdLst>
                <a:gd name="T0" fmla="*/ 1584 w 1584"/>
                <a:gd name="T1" fmla="*/ 1582 h 1582"/>
                <a:gd name="T2" fmla="*/ 1584 w 1584"/>
                <a:gd name="T3" fmla="*/ 0 h 1582"/>
                <a:gd name="T4" fmla="*/ 0 w 1584"/>
                <a:gd name="T5" fmla="*/ 0 h 1582"/>
                <a:gd name="T6" fmla="*/ 1584 w 1584"/>
                <a:gd name="T7" fmla="*/ 1582 h 1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4" h="1582">
                  <a:moveTo>
                    <a:pt x="1584" y="1582"/>
                  </a:moveTo>
                  <a:lnTo>
                    <a:pt x="1584" y="0"/>
                  </a:lnTo>
                  <a:lnTo>
                    <a:pt x="0" y="0"/>
                  </a:lnTo>
                  <a:lnTo>
                    <a:pt x="1584" y="1582"/>
                  </a:lnTo>
                  <a:close/>
                </a:path>
              </a:pathLst>
            </a:custGeom>
            <a:solidFill>
              <a:schemeClr val="accent2">
                <a:lumMod val="7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242">
              <a:extLst>
                <a:ext uri="{FF2B5EF4-FFF2-40B4-BE49-F238E27FC236}">
                  <a16:creationId xmlns="" xmlns:a16="http://schemas.microsoft.com/office/drawing/2014/main" id="{D8B707D2-4F7E-45A4-9752-FF0DAA38CC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40375" y="2132013"/>
              <a:ext cx="6429375" cy="4721225"/>
            </a:xfrm>
            <a:custGeom>
              <a:avLst/>
              <a:gdLst>
                <a:gd name="T0" fmla="*/ 1368 w 4050"/>
                <a:gd name="T1" fmla="*/ 296 h 2978"/>
                <a:gd name="T2" fmla="*/ 296 w 4050"/>
                <a:gd name="T3" fmla="*/ 296 h 2978"/>
                <a:gd name="T4" fmla="*/ 296 w 4050"/>
                <a:gd name="T5" fmla="*/ 296 h 2978"/>
                <a:gd name="T6" fmla="*/ 296 w 4050"/>
                <a:gd name="T7" fmla="*/ 1368 h 2978"/>
                <a:gd name="T8" fmla="*/ 1906 w 4050"/>
                <a:gd name="T9" fmla="*/ 2978 h 2978"/>
                <a:gd name="T10" fmla="*/ 4050 w 4050"/>
                <a:gd name="T11" fmla="*/ 2978 h 2978"/>
                <a:gd name="T12" fmla="*/ 1368 w 4050"/>
                <a:gd name="T13" fmla="*/ 296 h 2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50" h="2978">
                  <a:moveTo>
                    <a:pt x="1368" y="296"/>
                  </a:moveTo>
                  <a:cubicBezTo>
                    <a:pt x="1072" y="0"/>
                    <a:pt x="592" y="0"/>
                    <a:pt x="296" y="296"/>
                  </a:cubicBezTo>
                  <a:cubicBezTo>
                    <a:pt x="296" y="296"/>
                    <a:pt x="296" y="296"/>
                    <a:pt x="296" y="296"/>
                  </a:cubicBezTo>
                  <a:cubicBezTo>
                    <a:pt x="0" y="592"/>
                    <a:pt x="0" y="1072"/>
                    <a:pt x="296" y="1368"/>
                  </a:cubicBezTo>
                  <a:cubicBezTo>
                    <a:pt x="1906" y="2978"/>
                    <a:pt x="1906" y="2978"/>
                    <a:pt x="1906" y="2978"/>
                  </a:cubicBezTo>
                  <a:cubicBezTo>
                    <a:pt x="4050" y="2978"/>
                    <a:pt x="4050" y="2978"/>
                    <a:pt x="4050" y="2978"/>
                  </a:cubicBezTo>
                  <a:lnTo>
                    <a:pt x="1368" y="296"/>
                  </a:lnTo>
                  <a:close/>
                </a:path>
              </a:pathLst>
            </a:custGeom>
            <a:solidFill>
              <a:schemeClr val="accent2">
                <a:lumMod val="7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243">
              <a:extLst>
                <a:ext uri="{FF2B5EF4-FFF2-40B4-BE49-F238E27FC236}">
                  <a16:creationId xmlns="" xmlns:a16="http://schemas.microsoft.com/office/drawing/2014/main" id="{F887CDE6-03BA-4A34-8E1D-8FC3372F7D5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35150" y="4763"/>
              <a:ext cx="3335338" cy="2252663"/>
            </a:xfrm>
            <a:custGeom>
              <a:avLst/>
              <a:gdLst>
                <a:gd name="T0" fmla="*/ 1233 w 2101"/>
                <a:gd name="T1" fmla="*/ 1234 h 1421"/>
                <a:gd name="T2" fmla="*/ 1913 w 2101"/>
                <a:gd name="T3" fmla="*/ 1234 h 1421"/>
                <a:gd name="T4" fmla="*/ 1913 w 2101"/>
                <a:gd name="T5" fmla="*/ 1234 h 1421"/>
                <a:gd name="T6" fmla="*/ 1913 w 2101"/>
                <a:gd name="T7" fmla="*/ 554 h 1421"/>
                <a:gd name="T8" fmla="*/ 1360 w 2101"/>
                <a:gd name="T9" fmla="*/ 0 h 1421"/>
                <a:gd name="T10" fmla="*/ 0 w 2101"/>
                <a:gd name="T11" fmla="*/ 0 h 1421"/>
                <a:gd name="T12" fmla="*/ 1233 w 2101"/>
                <a:gd name="T13" fmla="*/ 1234 h 1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01" h="1421">
                  <a:moveTo>
                    <a:pt x="1233" y="1234"/>
                  </a:moveTo>
                  <a:cubicBezTo>
                    <a:pt x="1421" y="1421"/>
                    <a:pt x="1726" y="1421"/>
                    <a:pt x="1913" y="1234"/>
                  </a:cubicBezTo>
                  <a:cubicBezTo>
                    <a:pt x="1913" y="1234"/>
                    <a:pt x="1913" y="1234"/>
                    <a:pt x="1913" y="1234"/>
                  </a:cubicBezTo>
                  <a:cubicBezTo>
                    <a:pt x="2101" y="1046"/>
                    <a:pt x="2101" y="741"/>
                    <a:pt x="1913" y="554"/>
                  </a:cubicBezTo>
                  <a:cubicBezTo>
                    <a:pt x="1360" y="0"/>
                    <a:pt x="1360" y="0"/>
                    <a:pt x="136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33" y="1234"/>
                  </a:lnTo>
                  <a:close/>
                </a:path>
              </a:pathLst>
            </a:custGeom>
            <a:solidFill>
              <a:schemeClr val="accent2">
                <a:lumMod val="7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244">
              <a:extLst>
                <a:ext uri="{FF2B5EF4-FFF2-40B4-BE49-F238E27FC236}">
                  <a16:creationId xmlns="" xmlns:a16="http://schemas.microsoft.com/office/drawing/2014/main" id="{8CD7DF3C-881F-4955-A2E6-C6278AF053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36775" y="4763"/>
              <a:ext cx="1931988" cy="1335088"/>
            </a:xfrm>
            <a:custGeom>
              <a:avLst/>
              <a:gdLst>
                <a:gd name="T0" fmla="*/ 738 w 1217"/>
                <a:gd name="T1" fmla="*/ 738 h 842"/>
                <a:gd name="T2" fmla="*/ 1114 w 1217"/>
                <a:gd name="T3" fmla="*/ 738 h 842"/>
                <a:gd name="T4" fmla="*/ 1114 w 1217"/>
                <a:gd name="T5" fmla="*/ 738 h 842"/>
                <a:gd name="T6" fmla="*/ 1114 w 1217"/>
                <a:gd name="T7" fmla="*/ 362 h 842"/>
                <a:gd name="T8" fmla="*/ 752 w 1217"/>
                <a:gd name="T9" fmla="*/ 0 h 842"/>
                <a:gd name="T10" fmla="*/ 0 w 1217"/>
                <a:gd name="T11" fmla="*/ 0 h 842"/>
                <a:gd name="T12" fmla="*/ 738 w 1217"/>
                <a:gd name="T13" fmla="*/ 738 h 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7" h="842">
                  <a:moveTo>
                    <a:pt x="738" y="738"/>
                  </a:moveTo>
                  <a:cubicBezTo>
                    <a:pt x="841" y="842"/>
                    <a:pt x="1011" y="842"/>
                    <a:pt x="1114" y="738"/>
                  </a:cubicBezTo>
                  <a:cubicBezTo>
                    <a:pt x="1114" y="738"/>
                    <a:pt x="1114" y="738"/>
                    <a:pt x="1114" y="738"/>
                  </a:cubicBezTo>
                  <a:cubicBezTo>
                    <a:pt x="1217" y="635"/>
                    <a:pt x="1217" y="465"/>
                    <a:pt x="1114" y="362"/>
                  </a:cubicBezTo>
                  <a:cubicBezTo>
                    <a:pt x="752" y="0"/>
                    <a:pt x="752" y="0"/>
                    <a:pt x="75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738" y="738"/>
                  </a:lnTo>
                  <a:close/>
                </a:path>
              </a:pathLst>
            </a:custGeom>
            <a:gradFill>
              <a:gsLst>
                <a:gs pos="100000">
                  <a:schemeClr val="accent4"/>
                </a:gs>
                <a:gs pos="0">
                  <a:schemeClr val="accent4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245">
              <a:extLst>
                <a:ext uri="{FF2B5EF4-FFF2-40B4-BE49-F238E27FC236}">
                  <a16:creationId xmlns="" xmlns:a16="http://schemas.microsoft.com/office/drawing/2014/main" id="{C82C68F9-7C7C-4209-8DD1-F6959E0309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93000" y="5538788"/>
              <a:ext cx="1912938" cy="1314450"/>
            </a:xfrm>
            <a:custGeom>
              <a:avLst/>
              <a:gdLst>
                <a:gd name="T0" fmla="*/ 480 w 1205"/>
                <a:gd name="T1" fmla="*/ 104 h 829"/>
                <a:gd name="T2" fmla="*/ 104 w 1205"/>
                <a:gd name="T3" fmla="*/ 104 h 829"/>
                <a:gd name="T4" fmla="*/ 104 w 1205"/>
                <a:gd name="T5" fmla="*/ 104 h 829"/>
                <a:gd name="T6" fmla="*/ 104 w 1205"/>
                <a:gd name="T7" fmla="*/ 480 h 829"/>
                <a:gd name="T8" fmla="*/ 453 w 1205"/>
                <a:gd name="T9" fmla="*/ 829 h 829"/>
                <a:gd name="T10" fmla="*/ 1205 w 1205"/>
                <a:gd name="T11" fmla="*/ 829 h 829"/>
                <a:gd name="T12" fmla="*/ 480 w 1205"/>
                <a:gd name="T13" fmla="*/ 104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5" h="829">
                  <a:moveTo>
                    <a:pt x="480" y="104"/>
                  </a:moveTo>
                  <a:cubicBezTo>
                    <a:pt x="376" y="0"/>
                    <a:pt x="207" y="0"/>
                    <a:pt x="104" y="104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0" y="207"/>
                    <a:pt x="0" y="377"/>
                    <a:pt x="104" y="480"/>
                  </a:cubicBezTo>
                  <a:cubicBezTo>
                    <a:pt x="453" y="829"/>
                    <a:pt x="453" y="829"/>
                    <a:pt x="453" y="829"/>
                  </a:cubicBezTo>
                  <a:cubicBezTo>
                    <a:pt x="1205" y="829"/>
                    <a:pt x="1205" y="829"/>
                    <a:pt x="1205" y="829"/>
                  </a:cubicBezTo>
                  <a:lnTo>
                    <a:pt x="480" y="104"/>
                  </a:lnTo>
                  <a:close/>
                </a:path>
              </a:pathLst>
            </a:custGeom>
            <a:gradFill>
              <a:gsLst>
                <a:gs pos="100000">
                  <a:schemeClr val="accent4"/>
                </a:gs>
                <a:gs pos="0">
                  <a:schemeClr val="accent4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246">
              <a:extLst>
                <a:ext uri="{FF2B5EF4-FFF2-40B4-BE49-F238E27FC236}">
                  <a16:creationId xmlns="" xmlns:a16="http://schemas.microsoft.com/office/drawing/2014/main" id="{B63F7E9B-CB4B-4707-A08F-F7D0C12514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4763"/>
              <a:ext cx="4306888" cy="3973513"/>
            </a:xfrm>
            <a:custGeom>
              <a:avLst/>
              <a:gdLst>
                <a:gd name="T0" fmla="*/ 0 w 2713"/>
                <a:gd name="T1" fmla="*/ 730 h 2506"/>
                <a:gd name="T2" fmla="*/ 1518 w 2713"/>
                <a:gd name="T3" fmla="*/ 2249 h 2506"/>
                <a:gd name="T4" fmla="*/ 2455 w 2713"/>
                <a:gd name="T5" fmla="*/ 2249 h 2506"/>
                <a:gd name="T6" fmla="*/ 2455 w 2713"/>
                <a:gd name="T7" fmla="*/ 2249 h 2506"/>
                <a:gd name="T8" fmla="*/ 2455 w 2713"/>
                <a:gd name="T9" fmla="*/ 1312 h 2506"/>
                <a:gd name="T10" fmla="*/ 1143 w 2713"/>
                <a:gd name="T11" fmla="*/ 0 h 2506"/>
                <a:gd name="T12" fmla="*/ 0 w 2713"/>
                <a:gd name="T13" fmla="*/ 0 h 2506"/>
                <a:gd name="T14" fmla="*/ 0 w 2713"/>
                <a:gd name="T15" fmla="*/ 730 h 2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13" h="2506">
                  <a:moveTo>
                    <a:pt x="0" y="730"/>
                  </a:moveTo>
                  <a:cubicBezTo>
                    <a:pt x="1518" y="2249"/>
                    <a:pt x="1518" y="2249"/>
                    <a:pt x="1518" y="2249"/>
                  </a:cubicBezTo>
                  <a:cubicBezTo>
                    <a:pt x="1776" y="2506"/>
                    <a:pt x="2197" y="2506"/>
                    <a:pt x="2455" y="2249"/>
                  </a:cubicBezTo>
                  <a:cubicBezTo>
                    <a:pt x="2455" y="2249"/>
                    <a:pt x="2455" y="2249"/>
                    <a:pt x="2455" y="2249"/>
                  </a:cubicBezTo>
                  <a:cubicBezTo>
                    <a:pt x="2713" y="1991"/>
                    <a:pt x="2713" y="1570"/>
                    <a:pt x="2455" y="1312"/>
                  </a:cubicBezTo>
                  <a:cubicBezTo>
                    <a:pt x="1143" y="0"/>
                    <a:pt x="1143" y="0"/>
                    <a:pt x="114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247">
              <a:extLst>
                <a:ext uri="{FF2B5EF4-FFF2-40B4-BE49-F238E27FC236}">
                  <a16:creationId xmlns="" xmlns:a16="http://schemas.microsoft.com/office/drawing/2014/main" id="{7A410B11-9DEB-4254-9DEA-BB7410570F2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32675" y="2624138"/>
              <a:ext cx="4759325" cy="4229100"/>
            </a:xfrm>
            <a:custGeom>
              <a:avLst/>
              <a:gdLst>
                <a:gd name="T0" fmla="*/ 1358 w 2998"/>
                <a:gd name="T1" fmla="*/ 293 h 2668"/>
                <a:gd name="T2" fmla="*/ 293 w 2998"/>
                <a:gd name="T3" fmla="*/ 293 h 2668"/>
                <a:gd name="T4" fmla="*/ 293 w 2998"/>
                <a:gd name="T5" fmla="*/ 293 h 2668"/>
                <a:gd name="T6" fmla="*/ 293 w 2998"/>
                <a:gd name="T7" fmla="*/ 1357 h 2668"/>
                <a:gd name="T8" fmla="*/ 1604 w 2998"/>
                <a:gd name="T9" fmla="*/ 2668 h 2668"/>
                <a:gd name="T10" fmla="*/ 2998 w 2998"/>
                <a:gd name="T11" fmla="*/ 2668 h 2668"/>
                <a:gd name="T12" fmla="*/ 2998 w 2998"/>
                <a:gd name="T13" fmla="*/ 1933 h 2668"/>
                <a:gd name="T14" fmla="*/ 1358 w 2998"/>
                <a:gd name="T15" fmla="*/ 293 h 2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98" h="2668">
                  <a:moveTo>
                    <a:pt x="1358" y="293"/>
                  </a:moveTo>
                  <a:cubicBezTo>
                    <a:pt x="1065" y="0"/>
                    <a:pt x="586" y="0"/>
                    <a:pt x="293" y="293"/>
                  </a:cubicBezTo>
                  <a:cubicBezTo>
                    <a:pt x="293" y="293"/>
                    <a:pt x="293" y="293"/>
                    <a:pt x="293" y="293"/>
                  </a:cubicBezTo>
                  <a:cubicBezTo>
                    <a:pt x="0" y="586"/>
                    <a:pt x="0" y="1065"/>
                    <a:pt x="293" y="1357"/>
                  </a:cubicBezTo>
                  <a:cubicBezTo>
                    <a:pt x="1604" y="2668"/>
                    <a:pt x="1604" y="2668"/>
                    <a:pt x="1604" y="2668"/>
                  </a:cubicBezTo>
                  <a:cubicBezTo>
                    <a:pt x="2998" y="2668"/>
                    <a:pt x="2998" y="2668"/>
                    <a:pt x="2998" y="2668"/>
                  </a:cubicBezTo>
                  <a:cubicBezTo>
                    <a:pt x="2998" y="1933"/>
                    <a:pt x="2998" y="1933"/>
                    <a:pt x="2998" y="1933"/>
                  </a:cubicBezTo>
                  <a:lnTo>
                    <a:pt x="1358" y="293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Freeform 248">
              <a:extLst>
                <a:ext uri="{FF2B5EF4-FFF2-40B4-BE49-F238E27FC236}">
                  <a16:creationId xmlns="" xmlns:a16="http://schemas.microsoft.com/office/drawing/2014/main" id="{5E1BDBFF-3291-4D40-9B65-E049E899A7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4763"/>
              <a:ext cx="2228850" cy="3640138"/>
            </a:xfrm>
            <a:custGeom>
              <a:avLst/>
              <a:gdLst>
                <a:gd name="T0" fmla="*/ 0 w 1404"/>
                <a:gd name="T1" fmla="*/ 231 h 2296"/>
                <a:gd name="T2" fmla="*/ 200 w 1404"/>
                <a:gd name="T3" fmla="*/ 208 h 2296"/>
                <a:gd name="T4" fmla="*/ 825 w 1404"/>
                <a:gd name="T5" fmla="*/ 467 h 2296"/>
                <a:gd name="T6" fmla="*/ 1084 w 1404"/>
                <a:gd name="T7" fmla="*/ 1092 h 2296"/>
                <a:gd name="T8" fmla="*/ 825 w 1404"/>
                <a:gd name="T9" fmla="*/ 1717 h 2296"/>
                <a:gd name="T10" fmla="*/ 200 w 1404"/>
                <a:gd name="T11" fmla="*/ 1976 h 2296"/>
                <a:gd name="T12" fmla="*/ 0 w 1404"/>
                <a:gd name="T13" fmla="*/ 1953 h 2296"/>
                <a:gd name="T14" fmla="*/ 0 w 1404"/>
                <a:gd name="T15" fmla="*/ 2279 h 2296"/>
                <a:gd name="T16" fmla="*/ 200 w 1404"/>
                <a:gd name="T17" fmla="*/ 2296 h 2296"/>
                <a:gd name="T18" fmla="*/ 1051 w 1404"/>
                <a:gd name="T19" fmla="*/ 1943 h 2296"/>
                <a:gd name="T20" fmla="*/ 1404 w 1404"/>
                <a:gd name="T21" fmla="*/ 1092 h 2296"/>
                <a:gd name="T22" fmla="*/ 1051 w 1404"/>
                <a:gd name="T23" fmla="*/ 241 h 2296"/>
                <a:gd name="T24" fmla="*/ 708 w 1404"/>
                <a:gd name="T25" fmla="*/ 0 h 2296"/>
                <a:gd name="T26" fmla="*/ 0 w 1404"/>
                <a:gd name="T27" fmla="*/ 0 h 2296"/>
                <a:gd name="T28" fmla="*/ 0 w 1404"/>
                <a:gd name="T29" fmla="*/ 231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4" h="2296">
                  <a:moveTo>
                    <a:pt x="0" y="231"/>
                  </a:moveTo>
                  <a:cubicBezTo>
                    <a:pt x="65" y="216"/>
                    <a:pt x="132" y="208"/>
                    <a:pt x="200" y="208"/>
                  </a:cubicBezTo>
                  <a:cubicBezTo>
                    <a:pt x="436" y="208"/>
                    <a:pt x="658" y="300"/>
                    <a:pt x="825" y="467"/>
                  </a:cubicBezTo>
                  <a:cubicBezTo>
                    <a:pt x="992" y="634"/>
                    <a:pt x="1084" y="856"/>
                    <a:pt x="1084" y="1092"/>
                  </a:cubicBezTo>
                  <a:cubicBezTo>
                    <a:pt x="1084" y="1328"/>
                    <a:pt x="992" y="1550"/>
                    <a:pt x="825" y="1717"/>
                  </a:cubicBezTo>
                  <a:cubicBezTo>
                    <a:pt x="658" y="1884"/>
                    <a:pt x="436" y="1976"/>
                    <a:pt x="200" y="1976"/>
                  </a:cubicBezTo>
                  <a:cubicBezTo>
                    <a:pt x="132" y="1976"/>
                    <a:pt x="65" y="1968"/>
                    <a:pt x="0" y="1953"/>
                  </a:cubicBezTo>
                  <a:cubicBezTo>
                    <a:pt x="0" y="2279"/>
                    <a:pt x="0" y="2279"/>
                    <a:pt x="0" y="2279"/>
                  </a:cubicBezTo>
                  <a:cubicBezTo>
                    <a:pt x="65" y="2290"/>
                    <a:pt x="132" y="2296"/>
                    <a:pt x="200" y="2296"/>
                  </a:cubicBezTo>
                  <a:cubicBezTo>
                    <a:pt x="521" y="2296"/>
                    <a:pt x="824" y="2171"/>
                    <a:pt x="1051" y="1943"/>
                  </a:cubicBezTo>
                  <a:cubicBezTo>
                    <a:pt x="1279" y="1716"/>
                    <a:pt x="1404" y="1414"/>
                    <a:pt x="1404" y="1092"/>
                  </a:cubicBezTo>
                  <a:cubicBezTo>
                    <a:pt x="1404" y="770"/>
                    <a:pt x="1279" y="468"/>
                    <a:pt x="1051" y="241"/>
                  </a:cubicBezTo>
                  <a:cubicBezTo>
                    <a:pt x="950" y="140"/>
                    <a:pt x="834" y="59"/>
                    <a:pt x="70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31"/>
                  </a:ln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Freeform 249">
              <a:extLst>
                <a:ext uri="{FF2B5EF4-FFF2-40B4-BE49-F238E27FC236}">
                  <a16:creationId xmlns="" xmlns:a16="http://schemas.microsoft.com/office/drawing/2014/main" id="{37765352-1268-4CA2-9F15-558313807B9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21850" y="3632201"/>
              <a:ext cx="2470150" cy="3221038"/>
            </a:xfrm>
            <a:custGeom>
              <a:avLst/>
              <a:gdLst>
                <a:gd name="T0" fmla="*/ 1556 w 1556"/>
                <a:gd name="T1" fmla="*/ 1661 h 2032"/>
                <a:gd name="T2" fmla="*/ 1046 w 1556"/>
                <a:gd name="T3" fmla="*/ 1845 h 2032"/>
                <a:gd name="T4" fmla="*/ 481 w 1556"/>
                <a:gd name="T5" fmla="*/ 1611 h 2032"/>
                <a:gd name="T6" fmla="*/ 247 w 1556"/>
                <a:gd name="T7" fmla="*/ 1046 h 2032"/>
                <a:gd name="T8" fmla="*/ 481 w 1556"/>
                <a:gd name="T9" fmla="*/ 481 h 2032"/>
                <a:gd name="T10" fmla="*/ 1046 w 1556"/>
                <a:gd name="T11" fmla="*/ 247 h 2032"/>
                <a:gd name="T12" fmla="*/ 1556 w 1556"/>
                <a:gd name="T13" fmla="*/ 431 h 2032"/>
                <a:gd name="T14" fmla="*/ 1556 w 1556"/>
                <a:gd name="T15" fmla="*/ 133 h 2032"/>
                <a:gd name="T16" fmla="*/ 1453 w 1556"/>
                <a:gd name="T17" fmla="*/ 82 h 2032"/>
                <a:gd name="T18" fmla="*/ 1046 w 1556"/>
                <a:gd name="T19" fmla="*/ 0 h 2032"/>
                <a:gd name="T20" fmla="*/ 639 w 1556"/>
                <a:gd name="T21" fmla="*/ 82 h 2032"/>
                <a:gd name="T22" fmla="*/ 306 w 1556"/>
                <a:gd name="T23" fmla="*/ 306 h 2032"/>
                <a:gd name="T24" fmla="*/ 82 w 1556"/>
                <a:gd name="T25" fmla="*/ 639 h 2032"/>
                <a:gd name="T26" fmla="*/ 0 w 1556"/>
                <a:gd name="T27" fmla="*/ 1046 h 2032"/>
                <a:gd name="T28" fmla="*/ 82 w 1556"/>
                <a:gd name="T29" fmla="*/ 1453 h 2032"/>
                <a:gd name="T30" fmla="*/ 306 w 1556"/>
                <a:gd name="T31" fmla="*/ 1786 h 2032"/>
                <a:gd name="T32" fmla="*/ 639 w 1556"/>
                <a:gd name="T33" fmla="*/ 2010 h 2032"/>
                <a:gd name="T34" fmla="*/ 696 w 1556"/>
                <a:gd name="T35" fmla="*/ 2032 h 2032"/>
                <a:gd name="T36" fmla="*/ 1396 w 1556"/>
                <a:gd name="T37" fmla="*/ 2032 h 2032"/>
                <a:gd name="T38" fmla="*/ 1453 w 1556"/>
                <a:gd name="T39" fmla="*/ 2010 h 2032"/>
                <a:gd name="T40" fmla="*/ 1556 w 1556"/>
                <a:gd name="T41" fmla="*/ 1959 h 2032"/>
                <a:gd name="T42" fmla="*/ 1556 w 1556"/>
                <a:gd name="T43" fmla="*/ 1661 h 2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56" h="2032">
                  <a:moveTo>
                    <a:pt x="1556" y="1661"/>
                  </a:moveTo>
                  <a:cubicBezTo>
                    <a:pt x="1413" y="1780"/>
                    <a:pt x="1234" y="1845"/>
                    <a:pt x="1046" y="1845"/>
                  </a:cubicBezTo>
                  <a:cubicBezTo>
                    <a:pt x="832" y="1845"/>
                    <a:pt x="632" y="1762"/>
                    <a:pt x="481" y="1611"/>
                  </a:cubicBezTo>
                  <a:cubicBezTo>
                    <a:pt x="330" y="1460"/>
                    <a:pt x="247" y="1259"/>
                    <a:pt x="247" y="1046"/>
                  </a:cubicBezTo>
                  <a:cubicBezTo>
                    <a:pt x="247" y="833"/>
                    <a:pt x="330" y="632"/>
                    <a:pt x="481" y="481"/>
                  </a:cubicBezTo>
                  <a:cubicBezTo>
                    <a:pt x="632" y="330"/>
                    <a:pt x="832" y="247"/>
                    <a:pt x="1046" y="247"/>
                  </a:cubicBezTo>
                  <a:cubicBezTo>
                    <a:pt x="1234" y="247"/>
                    <a:pt x="1413" y="312"/>
                    <a:pt x="1556" y="431"/>
                  </a:cubicBezTo>
                  <a:cubicBezTo>
                    <a:pt x="1556" y="133"/>
                    <a:pt x="1556" y="133"/>
                    <a:pt x="1556" y="133"/>
                  </a:cubicBezTo>
                  <a:cubicBezTo>
                    <a:pt x="1523" y="114"/>
                    <a:pt x="1488" y="97"/>
                    <a:pt x="1453" y="82"/>
                  </a:cubicBezTo>
                  <a:cubicBezTo>
                    <a:pt x="1324" y="28"/>
                    <a:pt x="1187" y="0"/>
                    <a:pt x="1046" y="0"/>
                  </a:cubicBezTo>
                  <a:cubicBezTo>
                    <a:pt x="905" y="0"/>
                    <a:pt x="768" y="28"/>
                    <a:pt x="639" y="82"/>
                  </a:cubicBezTo>
                  <a:cubicBezTo>
                    <a:pt x="514" y="135"/>
                    <a:pt x="402" y="210"/>
                    <a:pt x="306" y="306"/>
                  </a:cubicBezTo>
                  <a:cubicBezTo>
                    <a:pt x="210" y="402"/>
                    <a:pt x="135" y="514"/>
                    <a:pt x="82" y="639"/>
                  </a:cubicBezTo>
                  <a:cubicBezTo>
                    <a:pt x="27" y="768"/>
                    <a:pt x="0" y="905"/>
                    <a:pt x="0" y="1046"/>
                  </a:cubicBezTo>
                  <a:cubicBezTo>
                    <a:pt x="0" y="1187"/>
                    <a:pt x="27" y="1324"/>
                    <a:pt x="82" y="1453"/>
                  </a:cubicBezTo>
                  <a:cubicBezTo>
                    <a:pt x="135" y="1578"/>
                    <a:pt x="210" y="1690"/>
                    <a:pt x="306" y="1786"/>
                  </a:cubicBezTo>
                  <a:cubicBezTo>
                    <a:pt x="402" y="1882"/>
                    <a:pt x="514" y="1957"/>
                    <a:pt x="639" y="2010"/>
                  </a:cubicBezTo>
                  <a:cubicBezTo>
                    <a:pt x="658" y="2018"/>
                    <a:pt x="677" y="2025"/>
                    <a:pt x="696" y="2032"/>
                  </a:cubicBezTo>
                  <a:cubicBezTo>
                    <a:pt x="1396" y="2032"/>
                    <a:pt x="1396" y="2032"/>
                    <a:pt x="1396" y="2032"/>
                  </a:cubicBezTo>
                  <a:cubicBezTo>
                    <a:pt x="1415" y="2025"/>
                    <a:pt x="1434" y="2018"/>
                    <a:pt x="1453" y="2010"/>
                  </a:cubicBezTo>
                  <a:cubicBezTo>
                    <a:pt x="1488" y="1995"/>
                    <a:pt x="1523" y="1978"/>
                    <a:pt x="1556" y="1959"/>
                  </a:cubicBezTo>
                  <a:lnTo>
                    <a:pt x="1556" y="1661"/>
                  </a:ln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16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250">
              <a:extLst>
                <a:ext uri="{FF2B5EF4-FFF2-40B4-BE49-F238E27FC236}">
                  <a16:creationId xmlns="" xmlns:a16="http://schemas.microsoft.com/office/drawing/2014/main" id="{1F33AB9E-C405-4544-A81C-981899561E1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507663" y="4416426"/>
              <a:ext cx="1684338" cy="1747838"/>
            </a:xfrm>
            <a:custGeom>
              <a:avLst/>
              <a:gdLst>
                <a:gd name="T0" fmla="*/ 1061 w 1061"/>
                <a:gd name="T1" fmla="*/ 343 h 1102"/>
                <a:gd name="T2" fmla="*/ 551 w 1061"/>
                <a:gd name="T3" fmla="*/ 0 h 1102"/>
                <a:gd name="T4" fmla="*/ 0 w 1061"/>
                <a:gd name="T5" fmla="*/ 551 h 1102"/>
                <a:gd name="T6" fmla="*/ 551 w 1061"/>
                <a:gd name="T7" fmla="*/ 1102 h 1102"/>
                <a:gd name="T8" fmla="*/ 1061 w 1061"/>
                <a:gd name="T9" fmla="*/ 759 h 1102"/>
                <a:gd name="T10" fmla="*/ 1061 w 1061"/>
                <a:gd name="T11" fmla="*/ 343 h 1102"/>
                <a:gd name="T12" fmla="*/ 551 w 1061"/>
                <a:gd name="T13" fmla="*/ 855 h 1102"/>
                <a:gd name="T14" fmla="*/ 247 w 1061"/>
                <a:gd name="T15" fmla="*/ 551 h 1102"/>
                <a:gd name="T16" fmla="*/ 551 w 1061"/>
                <a:gd name="T17" fmla="*/ 247 h 1102"/>
                <a:gd name="T18" fmla="*/ 855 w 1061"/>
                <a:gd name="T19" fmla="*/ 551 h 1102"/>
                <a:gd name="T20" fmla="*/ 551 w 1061"/>
                <a:gd name="T21" fmla="*/ 855 h 1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1" h="1102">
                  <a:moveTo>
                    <a:pt x="1061" y="343"/>
                  </a:moveTo>
                  <a:cubicBezTo>
                    <a:pt x="979" y="142"/>
                    <a:pt x="781" y="0"/>
                    <a:pt x="551" y="0"/>
                  </a:cubicBezTo>
                  <a:cubicBezTo>
                    <a:pt x="247" y="0"/>
                    <a:pt x="0" y="247"/>
                    <a:pt x="0" y="551"/>
                  </a:cubicBezTo>
                  <a:cubicBezTo>
                    <a:pt x="0" y="855"/>
                    <a:pt x="247" y="1102"/>
                    <a:pt x="551" y="1102"/>
                  </a:cubicBezTo>
                  <a:cubicBezTo>
                    <a:pt x="781" y="1102"/>
                    <a:pt x="979" y="960"/>
                    <a:pt x="1061" y="759"/>
                  </a:cubicBezTo>
                  <a:lnTo>
                    <a:pt x="1061" y="343"/>
                  </a:lnTo>
                  <a:close/>
                  <a:moveTo>
                    <a:pt x="551" y="855"/>
                  </a:moveTo>
                  <a:cubicBezTo>
                    <a:pt x="383" y="855"/>
                    <a:pt x="247" y="719"/>
                    <a:pt x="247" y="551"/>
                  </a:cubicBezTo>
                  <a:cubicBezTo>
                    <a:pt x="247" y="383"/>
                    <a:pt x="383" y="247"/>
                    <a:pt x="551" y="247"/>
                  </a:cubicBezTo>
                  <a:cubicBezTo>
                    <a:pt x="718" y="247"/>
                    <a:pt x="855" y="383"/>
                    <a:pt x="855" y="551"/>
                  </a:cubicBezTo>
                  <a:cubicBezTo>
                    <a:pt x="855" y="719"/>
                    <a:pt x="718" y="855"/>
                    <a:pt x="551" y="855"/>
                  </a:cubicBez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16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Oval 251">
              <a:extLst>
                <a:ext uri="{FF2B5EF4-FFF2-40B4-BE49-F238E27FC236}">
                  <a16:creationId xmlns="" xmlns:a16="http://schemas.microsoft.com/office/drawing/2014/main" id="{A77F2066-8A76-4338-9C38-31A8D2C4A01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56100" y="574676"/>
              <a:ext cx="412750" cy="412750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Oval 252">
              <a:extLst>
                <a:ext uri="{FF2B5EF4-FFF2-40B4-BE49-F238E27FC236}">
                  <a16:creationId xmlns="" xmlns:a16="http://schemas.microsoft.com/office/drawing/2014/main" id="{86D68417-740F-49E7-BF34-3D03267754F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03250" y="4075113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Oval 253">
              <a:extLst>
                <a:ext uri="{FF2B5EF4-FFF2-40B4-BE49-F238E27FC236}">
                  <a16:creationId xmlns="" xmlns:a16="http://schemas.microsoft.com/office/drawing/2014/main" id="{4B3E4BF4-D86B-4CB6-AF19-D212FF763A4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63850" y="2681288"/>
              <a:ext cx="203200" cy="201613"/>
            </a:xfrm>
            <a:prstGeom prst="ellipse">
              <a:avLst/>
            </a:prstGeom>
            <a:gradFill>
              <a:gsLst>
                <a:gs pos="100000">
                  <a:schemeClr val="accent4"/>
                </a:gs>
                <a:gs pos="0">
                  <a:schemeClr val="accent4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Oval 254">
              <a:extLst>
                <a:ext uri="{FF2B5EF4-FFF2-40B4-BE49-F238E27FC236}">
                  <a16:creationId xmlns="" xmlns:a16="http://schemas.microsoft.com/office/drawing/2014/main" id="{D7A82FE4-A0F5-4102-B890-DBDD1D23CF7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83613" y="4068763"/>
              <a:ext cx="311150" cy="311150"/>
            </a:xfrm>
            <a:prstGeom prst="ellipse">
              <a:avLst/>
            </a:prstGeom>
            <a:gradFill>
              <a:gsLst>
                <a:gs pos="100000">
                  <a:schemeClr val="accent4"/>
                </a:gs>
                <a:gs pos="0">
                  <a:schemeClr val="accent4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Oval 255">
              <a:extLst>
                <a:ext uri="{FF2B5EF4-FFF2-40B4-BE49-F238E27FC236}">
                  <a16:creationId xmlns="" xmlns:a16="http://schemas.microsoft.com/office/drawing/2014/main" id="{ABC8C9BE-4B29-4395-8C85-1912D4A7E85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451850" y="4830763"/>
              <a:ext cx="120650" cy="120650"/>
            </a:xfrm>
            <a:prstGeom prst="ellipse">
              <a:avLst/>
            </a:prstGeom>
            <a:gradFill>
              <a:gsLst>
                <a:gs pos="100000">
                  <a:schemeClr val="accent4"/>
                </a:gs>
                <a:gs pos="0">
                  <a:schemeClr val="accent4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Oval 256">
              <a:extLst>
                <a:ext uri="{FF2B5EF4-FFF2-40B4-BE49-F238E27FC236}">
                  <a16:creationId xmlns="" xmlns:a16="http://schemas.microsoft.com/office/drawing/2014/main" id="{9F7A2DD8-B2BA-4019-8812-420A6093A15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445875" y="3057526"/>
              <a:ext cx="120650" cy="120650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Oval 257">
              <a:extLst>
                <a:ext uri="{FF2B5EF4-FFF2-40B4-BE49-F238E27FC236}">
                  <a16:creationId xmlns="" xmlns:a16="http://schemas.microsoft.com/office/drawing/2014/main" id="{6914B8CE-EB40-4F96-A680-9B5EE249B7D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144250" y="2579688"/>
              <a:ext cx="120650" cy="120650"/>
            </a:xfrm>
            <a:prstGeom prst="ellipse">
              <a:avLst/>
            </a:prstGeom>
            <a:gradFill>
              <a:gsLst>
                <a:gs pos="100000">
                  <a:schemeClr val="accent4"/>
                </a:gs>
                <a:gs pos="0">
                  <a:schemeClr val="accent4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Oval 259">
              <a:extLst>
                <a:ext uri="{FF2B5EF4-FFF2-40B4-BE49-F238E27FC236}">
                  <a16:creationId xmlns="" xmlns:a16="http://schemas.microsoft.com/office/drawing/2014/main" id="{7C206F09-56F5-465F-A9E2-2417454C4D3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91600" y="4983163"/>
              <a:ext cx="120650" cy="120650"/>
            </a:xfrm>
            <a:prstGeom prst="ellipse">
              <a:avLst/>
            </a:prstGeom>
            <a:gradFill>
              <a:gsLst>
                <a:gs pos="100000">
                  <a:schemeClr val="accent3">
                    <a:lumMod val="60000"/>
                    <a:lumOff val="40000"/>
                  </a:schemeClr>
                </a:gs>
                <a:gs pos="0">
                  <a:schemeClr val="accent3"/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260">
              <a:extLst>
                <a:ext uri="{FF2B5EF4-FFF2-40B4-BE49-F238E27FC236}">
                  <a16:creationId xmlns="" xmlns:a16="http://schemas.microsoft.com/office/drawing/2014/main" id="{1CA88994-927E-471F-B18B-F4732B99CAF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96313" y="5775326"/>
              <a:ext cx="3373438" cy="1077913"/>
            </a:xfrm>
            <a:custGeom>
              <a:avLst/>
              <a:gdLst>
                <a:gd name="T0" fmla="*/ 0 w 2125"/>
                <a:gd name="T1" fmla="*/ 680 h 680"/>
                <a:gd name="T2" fmla="*/ 2125 w 2125"/>
                <a:gd name="T3" fmla="*/ 680 h 680"/>
                <a:gd name="T4" fmla="*/ 1063 w 2125"/>
                <a:gd name="T5" fmla="*/ 0 h 680"/>
                <a:gd name="T6" fmla="*/ 0 w 2125"/>
                <a:gd name="T7" fmla="*/ 680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5" h="680">
                  <a:moveTo>
                    <a:pt x="0" y="680"/>
                  </a:moveTo>
                  <a:cubicBezTo>
                    <a:pt x="2125" y="680"/>
                    <a:pt x="2125" y="680"/>
                    <a:pt x="2125" y="680"/>
                  </a:cubicBezTo>
                  <a:cubicBezTo>
                    <a:pt x="1940" y="279"/>
                    <a:pt x="1534" y="0"/>
                    <a:pt x="1063" y="0"/>
                  </a:cubicBezTo>
                  <a:cubicBezTo>
                    <a:pt x="592" y="0"/>
                    <a:pt x="186" y="279"/>
                    <a:pt x="0" y="680"/>
                  </a:cubicBezTo>
                  <a:close/>
                </a:path>
              </a:pathLst>
            </a:custGeom>
            <a:gradFill>
              <a:gsLst>
                <a:gs pos="100000">
                  <a:schemeClr val="accent3">
                    <a:lumMod val="60000"/>
                    <a:lumOff val="40000"/>
                  </a:schemeClr>
                </a:gs>
                <a:gs pos="0">
                  <a:schemeClr val="accent3"/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261">
              <a:extLst>
                <a:ext uri="{FF2B5EF4-FFF2-40B4-BE49-F238E27FC236}">
                  <a16:creationId xmlns="" xmlns:a16="http://schemas.microsoft.com/office/drawing/2014/main" id="{F2F70B8F-3BA9-4786-8333-61E296E1DD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71600" y="3890963"/>
              <a:ext cx="608013" cy="525463"/>
            </a:xfrm>
            <a:custGeom>
              <a:avLst/>
              <a:gdLst>
                <a:gd name="T0" fmla="*/ 0 w 383"/>
                <a:gd name="T1" fmla="*/ 113 h 331"/>
                <a:gd name="T2" fmla="*/ 321 w 383"/>
                <a:gd name="T3" fmla="*/ 0 h 331"/>
                <a:gd name="T4" fmla="*/ 383 w 383"/>
                <a:gd name="T5" fmla="*/ 331 h 331"/>
                <a:gd name="T6" fmla="*/ 0 w 383"/>
                <a:gd name="T7" fmla="*/ 113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3" h="331">
                  <a:moveTo>
                    <a:pt x="0" y="113"/>
                  </a:moveTo>
                  <a:lnTo>
                    <a:pt x="321" y="0"/>
                  </a:lnTo>
                  <a:lnTo>
                    <a:pt x="383" y="331"/>
                  </a:lnTo>
                  <a:lnTo>
                    <a:pt x="0" y="113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262">
              <a:extLst>
                <a:ext uri="{FF2B5EF4-FFF2-40B4-BE49-F238E27FC236}">
                  <a16:creationId xmlns="" xmlns:a16="http://schemas.microsoft.com/office/drawing/2014/main" id="{51EB3C4B-243E-455C-B191-E09C11FF48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48888" y="2670176"/>
              <a:ext cx="608013" cy="525463"/>
            </a:xfrm>
            <a:custGeom>
              <a:avLst/>
              <a:gdLst>
                <a:gd name="T0" fmla="*/ 0 w 383"/>
                <a:gd name="T1" fmla="*/ 114 h 331"/>
                <a:gd name="T2" fmla="*/ 321 w 383"/>
                <a:gd name="T3" fmla="*/ 0 h 331"/>
                <a:gd name="T4" fmla="*/ 383 w 383"/>
                <a:gd name="T5" fmla="*/ 331 h 331"/>
                <a:gd name="T6" fmla="*/ 0 w 383"/>
                <a:gd name="T7" fmla="*/ 114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3" h="331">
                  <a:moveTo>
                    <a:pt x="0" y="114"/>
                  </a:moveTo>
                  <a:lnTo>
                    <a:pt x="321" y="0"/>
                  </a:lnTo>
                  <a:lnTo>
                    <a:pt x="383" y="331"/>
                  </a:lnTo>
                  <a:lnTo>
                    <a:pt x="0" y="114"/>
                  </a:lnTo>
                  <a:close/>
                </a:path>
              </a:pathLst>
            </a:custGeom>
            <a:gradFill>
              <a:gsLst>
                <a:gs pos="100000">
                  <a:schemeClr val="accent3">
                    <a:lumMod val="60000"/>
                    <a:lumOff val="40000"/>
                  </a:schemeClr>
                </a:gs>
                <a:gs pos="0">
                  <a:schemeClr val="accent3"/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3314811" y="2077367"/>
            <a:ext cx="5426076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3314811" y="4383603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="" xmlns:a16="http://schemas.microsoft.com/office/drawing/2014/main" id="{05EBDA4F-7210-4CAE-8333-80DB24212E78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314812" y="4087332"/>
            <a:ext cx="5426076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="" xmlns:a16="http://schemas.microsoft.com/office/drawing/2014/main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2018/10/11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="" xmlns:a16="http://schemas.microsoft.com/office/drawing/2014/main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="" xmlns:a16="http://schemas.microsoft.com/office/drawing/2014/main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Relationship Id="rId5" Type="http://schemas.openxmlformats.org/officeDocument/2006/relationships/image" Target="../media/image5.jpeg"/><Relationship Id="rId4" Type="http://schemas.openxmlformats.org/officeDocument/2006/relationships/image" Target="../media/image4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Relationship Id="rId6" Type="http://schemas.openxmlformats.org/officeDocument/2006/relationships/image" Target="../media/image18.png"/><Relationship Id="rId5" Type="http://schemas.openxmlformats.org/officeDocument/2006/relationships/image" Target="../media/image17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669925" y="2874625"/>
            <a:ext cx="10850563" cy="558799"/>
          </a:xfrm>
        </p:spPr>
        <p:txBody>
          <a:bodyPr/>
          <a:lstStyle/>
          <a:p>
            <a:r>
              <a:rPr lang="en-US" altLang="zh-CN">
                <a:solidFill>
                  <a:schemeClr val="bg1"/>
                </a:solidFill>
              </a:rPr>
              <a:t>Subtitle here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669925" y="1872685"/>
            <a:ext cx="10850563" cy="1234484"/>
          </a:xfrm>
        </p:spPr>
        <p:txBody>
          <a:bodyPr>
            <a:noAutofit/>
          </a:bodyPr>
          <a:lstStyle/>
          <a:p>
            <a:r>
              <a:rPr lang="zh-CN" altLang="en-US" smtClean="0">
                <a:solidFill>
                  <a:schemeClr val="bg1"/>
                </a:solidFill>
              </a:rPr>
              <a:t>蓝色扁平商务风主题模板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670718" y="4335669"/>
            <a:ext cx="10850563" cy="296271"/>
          </a:xfrm>
        </p:spPr>
        <p:txBody>
          <a:bodyPr/>
          <a:lstStyle/>
          <a:p>
            <a:r>
              <a:rPr lang="en-US" altLang="zh-CN">
                <a:solidFill>
                  <a:schemeClr val="bg1"/>
                </a:solidFill>
              </a:rPr>
              <a:t>Speaker name and title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670718" y="4631940"/>
            <a:ext cx="10850563" cy="296271"/>
          </a:xfrm>
        </p:spPr>
        <p:txBody>
          <a:bodyPr/>
          <a:lstStyle/>
          <a:p>
            <a:r>
              <a:rPr lang="en-US" altLang="zh-CN">
                <a:solidFill>
                  <a:schemeClr val="bg1"/>
                </a:solidFill>
              </a:rPr>
              <a:t>www.islide.cc</a:t>
            </a:r>
            <a:endParaRPr lang="en-US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be230748-8130-417f-8910-2a57dbe0de9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172C8E1F-D70A-4703-9C98-EFA95E4668B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14987" y="1130300"/>
            <a:ext cx="9162026" cy="4504335"/>
            <a:chOff x="1514987" y="1130300"/>
            <a:chExt cx="9162026" cy="4504335"/>
          </a:xfrm>
        </p:grpSpPr>
        <p:sp>
          <p:nvSpPr>
            <p:cNvPr id="6" name="işḻíḓê">
              <a:extLst>
                <a:ext uri="{FF2B5EF4-FFF2-40B4-BE49-F238E27FC236}">
                  <a16:creationId xmlns="" xmlns:a16="http://schemas.microsoft.com/office/drawing/2014/main" id="{14806257-6090-4C1B-93C5-364470D1AEDC}"/>
                </a:ext>
              </a:extLst>
            </p:cNvPr>
            <p:cNvSpPr/>
            <p:nvPr/>
          </p:nvSpPr>
          <p:spPr>
            <a:xfrm>
              <a:off x="4449417" y="5077236"/>
              <a:ext cx="3293166" cy="55739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íṩḻíḋê">
              <a:extLst>
                <a:ext uri="{FF2B5EF4-FFF2-40B4-BE49-F238E27FC236}">
                  <a16:creationId xmlns="" xmlns:a16="http://schemas.microsoft.com/office/drawing/2014/main" id="{FA2159A1-1A18-4AFF-82F1-9849E37FC9FC}"/>
                </a:ext>
              </a:extLst>
            </p:cNvPr>
            <p:cNvSpPr/>
            <p:nvPr/>
          </p:nvSpPr>
          <p:spPr>
            <a:xfrm>
              <a:off x="4449417" y="2700244"/>
              <a:ext cx="3293166" cy="2317048"/>
            </a:xfrm>
            <a:prstGeom prst="rect">
              <a:avLst/>
            </a:prstGeom>
            <a:blipFill>
              <a:blip r:embed="rId3"/>
              <a:srcRect/>
              <a:stretch>
                <a:fillRect l="-2780" r="-2759"/>
              </a:stretch>
            </a:blip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ï$lïďe">
              <a:extLst>
                <a:ext uri="{FF2B5EF4-FFF2-40B4-BE49-F238E27FC236}">
                  <a16:creationId xmlns="" xmlns:a16="http://schemas.microsoft.com/office/drawing/2014/main" id="{CF06B11B-A4A5-4597-BBA6-881773FC135F}"/>
                </a:ext>
              </a:extLst>
            </p:cNvPr>
            <p:cNvSpPr txBox="1"/>
            <p:nvPr/>
          </p:nvSpPr>
          <p:spPr>
            <a:xfrm>
              <a:off x="2516593" y="1130300"/>
              <a:ext cx="7158815" cy="130445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</p:txBody>
        </p:sp>
        <p:grpSp>
          <p:nvGrpSpPr>
            <p:cNvPr id="9" name="íślíḍe">
              <a:extLst>
                <a:ext uri="{FF2B5EF4-FFF2-40B4-BE49-F238E27FC236}">
                  <a16:creationId xmlns="" xmlns:a16="http://schemas.microsoft.com/office/drawing/2014/main" id="{087E22E7-8874-450D-A903-EBC3FACDFCBB}"/>
                </a:ext>
              </a:extLst>
            </p:cNvPr>
            <p:cNvGrpSpPr/>
            <p:nvPr/>
          </p:nvGrpSpPr>
          <p:grpSpPr>
            <a:xfrm>
              <a:off x="1514987" y="2962605"/>
              <a:ext cx="2547391" cy="1792326"/>
              <a:chOff x="1082778" y="2962605"/>
              <a:chExt cx="2547391" cy="1792326"/>
            </a:xfrm>
          </p:grpSpPr>
          <p:sp>
            <p:nvSpPr>
              <p:cNvPr id="14" name="ï$ḷiḋe">
                <a:extLst>
                  <a:ext uri="{FF2B5EF4-FFF2-40B4-BE49-F238E27FC236}">
                    <a16:creationId xmlns="" xmlns:a16="http://schemas.microsoft.com/office/drawing/2014/main" id="{78101C00-27B5-4954-9450-4761448799FC}"/>
                  </a:ext>
                </a:extLst>
              </p:cNvPr>
              <p:cNvSpPr/>
              <p:nvPr/>
            </p:nvSpPr>
            <p:spPr>
              <a:xfrm>
                <a:off x="1082778" y="2962605"/>
                <a:ext cx="2547391" cy="1792326"/>
              </a:xfrm>
              <a:prstGeom prst="rect">
                <a:avLst/>
              </a:prstGeom>
              <a:blipFill>
                <a:blip r:embed="rId4"/>
                <a:stretch>
                  <a:fillRect l="-2758" r="-2729"/>
                </a:stretch>
              </a:blipFill>
              <a:ln w="381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íşļïḍè">
                <a:extLst>
                  <a:ext uri="{FF2B5EF4-FFF2-40B4-BE49-F238E27FC236}">
                    <a16:creationId xmlns="" xmlns:a16="http://schemas.microsoft.com/office/drawing/2014/main" id="{DD775B50-0F68-4408-9D8A-CA8DE249505E}"/>
                  </a:ext>
                </a:extLst>
              </p:cNvPr>
              <p:cNvSpPr/>
              <p:nvPr/>
            </p:nvSpPr>
            <p:spPr bwMode="auto">
              <a:xfrm>
                <a:off x="1082778" y="4403034"/>
                <a:ext cx="2547391" cy="3518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/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6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Supporting text here.</a:t>
                </a:r>
              </a:p>
            </p:txBody>
          </p:sp>
        </p:grpSp>
        <p:sp>
          <p:nvSpPr>
            <p:cNvPr id="10" name="îṥ1íḋé">
              <a:extLst>
                <a:ext uri="{FF2B5EF4-FFF2-40B4-BE49-F238E27FC236}">
                  <a16:creationId xmlns="" xmlns:a16="http://schemas.microsoft.com/office/drawing/2014/main" id="{D30C7006-A351-4506-98B0-8C653B9EBFD4}"/>
                </a:ext>
              </a:extLst>
            </p:cNvPr>
            <p:cNvSpPr/>
            <p:nvPr/>
          </p:nvSpPr>
          <p:spPr bwMode="auto">
            <a:xfrm>
              <a:off x="4449418" y="5077236"/>
              <a:ext cx="329316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 Choose the only option to retain text.</a:t>
              </a:r>
            </a:p>
          </p:txBody>
        </p:sp>
        <p:grpSp>
          <p:nvGrpSpPr>
            <p:cNvPr id="11" name="išḷîdê">
              <a:extLst>
                <a:ext uri="{FF2B5EF4-FFF2-40B4-BE49-F238E27FC236}">
                  <a16:creationId xmlns="" xmlns:a16="http://schemas.microsoft.com/office/drawing/2014/main" id="{EC6329AA-2F7F-402A-AED4-1F980F9CB51B}"/>
                </a:ext>
              </a:extLst>
            </p:cNvPr>
            <p:cNvGrpSpPr/>
            <p:nvPr/>
          </p:nvGrpSpPr>
          <p:grpSpPr>
            <a:xfrm>
              <a:off x="8129622" y="2962605"/>
              <a:ext cx="2547391" cy="1792326"/>
              <a:chOff x="1082778" y="2962605"/>
              <a:chExt cx="2547391" cy="1792326"/>
            </a:xfrm>
          </p:grpSpPr>
          <p:sp>
            <p:nvSpPr>
              <p:cNvPr id="12" name="iṣľiḑè">
                <a:extLst>
                  <a:ext uri="{FF2B5EF4-FFF2-40B4-BE49-F238E27FC236}">
                    <a16:creationId xmlns="" xmlns:a16="http://schemas.microsoft.com/office/drawing/2014/main" id="{3685F545-3A27-4A84-9255-8C8757F72D86}"/>
                  </a:ext>
                </a:extLst>
              </p:cNvPr>
              <p:cNvSpPr/>
              <p:nvPr/>
            </p:nvSpPr>
            <p:spPr>
              <a:xfrm>
                <a:off x="1082778" y="2962605"/>
                <a:ext cx="2547391" cy="1792326"/>
              </a:xfrm>
              <a:prstGeom prst="rect">
                <a:avLst/>
              </a:prstGeom>
              <a:blipFill>
                <a:blip r:embed="rId5"/>
                <a:srcRect/>
                <a:stretch>
                  <a:fillRect l="-2784" r="-2755"/>
                </a:stretch>
              </a:blipFill>
              <a:ln w="381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ïsľîḍé">
                <a:extLst>
                  <a:ext uri="{FF2B5EF4-FFF2-40B4-BE49-F238E27FC236}">
                    <a16:creationId xmlns="" xmlns:a16="http://schemas.microsoft.com/office/drawing/2014/main" id="{5D8F3770-4476-431F-B1E6-4E6A45A66D86}"/>
                  </a:ext>
                </a:extLst>
              </p:cNvPr>
              <p:cNvSpPr/>
              <p:nvPr/>
            </p:nvSpPr>
            <p:spPr bwMode="auto">
              <a:xfrm>
                <a:off x="1082778" y="4403034"/>
                <a:ext cx="2547391" cy="3518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/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6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Supporting text here.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78857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ffbb72a8-5dff-466b-9c6a-8e58da74647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6C365B75-9506-49AE-9568-962F42BA7F4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04165" y="1232727"/>
            <a:ext cx="11161855" cy="4910898"/>
            <a:chOff x="504165" y="1232727"/>
            <a:chExt cx="11161855" cy="4910898"/>
          </a:xfrm>
        </p:grpSpPr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C240C309-2690-4E14-B887-1308DE7D2086}"/>
                </a:ext>
              </a:extLst>
            </p:cNvPr>
            <p:cNvCxnSpPr/>
            <p:nvPr/>
          </p:nvCxnSpPr>
          <p:spPr>
            <a:xfrm>
              <a:off x="740998" y="3158213"/>
              <a:ext cx="10779492" cy="0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ïSḻîde">
              <a:extLst>
                <a:ext uri="{FF2B5EF4-FFF2-40B4-BE49-F238E27FC236}">
                  <a16:creationId xmlns="" xmlns:a16="http://schemas.microsoft.com/office/drawing/2014/main" id="{33B47180-9AC2-4008-AF77-1E6074878072}"/>
                </a:ext>
              </a:extLst>
            </p:cNvPr>
            <p:cNvSpPr txBox="1"/>
            <p:nvPr/>
          </p:nvSpPr>
          <p:spPr>
            <a:xfrm>
              <a:off x="715966" y="1624716"/>
              <a:ext cx="3205703" cy="122413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70000" lnSpcReduction="200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9AB16CEC-8AA9-4EBD-9A0F-BF97DE303E10}"/>
                </a:ext>
              </a:extLst>
            </p:cNvPr>
            <p:cNvCxnSpPr>
              <a:cxnSpLocks/>
            </p:cNvCxnSpPr>
            <p:nvPr/>
          </p:nvCxnSpPr>
          <p:spPr>
            <a:xfrm>
              <a:off x="615059" y="4198363"/>
              <a:ext cx="10905431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işliḍê">
              <a:extLst>
                <a:ext uri="{FF2B5EF4-FFF2-40B4-BE49-F238E27FC236}">
                  <a16:creationId xmlns="" xmlns:a16="http://schemas.microsoft.com/office/drawing/2014/main" id="{4F7CEEAD-C190-4256-8AD0-2479705576EE}"/>
                </a:ext>
              </a:extLst>
            </p:cNvPr>
            <p:cNvGrpSpPr/>
            <p:nvPr/>
          </p:nvGrpSpPr>
          <p:grpSpPr>
            <a:xfrm>
              <a:off x="504165" y="4668235"/>
              <a:ext cx="3562348" cy="1357834"/>
              <a:chOff x="615059" y="4668235"/>
              <a:chExt cx="2898020" cy="1357834"/>
            </a:xfrm>
          </p:grpSpPr>
          <p:sp>
            <p:nvSpPr>
              <p:cNvPr id="218" name="ïṧļiḑê">
                <a:extLst>
                  <a:ext uri="{FF2B5EF4-FFF2-40B4-BE49-F238E27FC236}">
                    <a16:creationId xmlns="" xmlns:a16="http://schemas.microsoft.com/office/drawing/2014/main" id="{E20CADEA-502B-477B-8BCA-DDAE52203F15}"/>
                  </a:ext>
                </a:extLst>
              </p:cNvPr>
              <p:cNvSpPr txBox="1"/>
              <p:nvPr/>
            </p:nvSpPr>
            <p:spPr>
              <a:xfrm>
                <a:off x="615059" y="5140055"/>
                <a:ext cx="2898020" cy="88601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219" name="iSliḑé">
                <a:extLst>
                  <a:ext uri="{FF2B5EF4-FFF2-40B4-BE49-F238E27FC236}">
                    <a16:creationId xmlns="" xmlns:a16="http://schemas.microsoft.com/office/drawing/2014/main" id="{0421DB8E-83C6-42C9-8330-AC09E2F9E07A}"/>
                  </a:ext>
                </a:extLst>
              </p:cNvPr>
              <p:cNvSpPr txBox="1"/>
              <p:nvPr/>
            </p:nvSpPr>
            <p:spPr>
              <a:xfrm>
                <a:off x="615059" y="4668235"/>
                <a:ext cx="2898020" cy="471820"/>
              </a:xfrm>
              <a:prstGeom prst="rect">
                <a:avLst/>
              </a:prstGeom>
              <a:noFill/>
            </p:spPr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0" name="iṣḻiḑé">
              <a:extLst>
                <a:ext uri="{FF2B5EF4-FFF2-40B4-BE49-F238E27FC236}">
                  <a16:creationId xmlns="" xmlns:a16="http://schemas.microsoft.com/office/drawing/2014/main" id="{C9008903-B4C0-4DC8-9F68-4155A608385F}"/>
                </a:ext>
              </a:extLst>
            </p:cNvPr>
            <p:cNvGrpSpPr/>
            <p:nvPr/>
          </p:nvGrpSpPr>
          <p:grpSpPr>
            <a:xfrm>
              <a:off x="2010975" y="3923999"/>
              <a:ext cx="548728" cy="548732"/>
              <a:chOff x="7209746" y="4153276"/>
              <a:chExt cx="675000" cy="675005"/>
            </a:xfrm>
          </p:grpSpPr>
          <p:sp>
            <p:nvSpPr>
              <p:cNvPr id="216" name="i$ľîḑê">
                <a:extLst>
                  <a:ext uri="{FF2B5EF4-FFF2-40B4-BE49-F238E27FC236}">
                    <a16:creationId xmlns="" xmlns:a16="http://schemas.microsoft.com/office/drawing/2014/main" id="{051F6987-C930-4004-B579-3526A535344B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17" name="ïṡḷíďé">
                <a:extLst>
                  <a:ext uri="{FF2B5EF4-FFF2-40B4-BE49-F238E27FC236}">
                    <a16:creationId xmlns="" xmlns:a16="http://schemas.microsoft.com/office/drawing/2014/main" id="{CA1DA441-539A-4028-9F02-076BD3EF2963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11" name="í$ḻïḓè">
              <a:extLst>
                <a:ext uri="{FF2B5EF4-FFF2-40B4-BE49-F238E27FC236}">
                  <a16:creationId xmlns="" xmlns:a16="http://schemas.microsoft.com/office/drawing/2014/main" id="{0F71E2F3-AD53-4D37-B506-5C292B4644D4}"/>
                </a:ext>
              </a:extLst>
            </p:cNvPr>
            <p:cNvGrpSpPr/>
            <p:nvPr/>
          </p:nvGrpSpPr>
          <p:grpSpPr>
            <a:xfrm>
              <a:off x="4314827" y="4668235"/>
              <a:ext cx="3562348" cy="1357834"/>
              <a:chOff x="4646991" y="4668235"/>
              <a:chExt cx="2898020" cy="1357834"/>
            </a:xfrm>
          </p:grpSpPr>
          <p:sp>
            <p:nvSpPr>
              <p:cNvPr id="214" name="ïṧḻiḓê">
                <a:extLst>
                  <a:ext uri="{FF2B5EF4-FFF2-40B4-BE49-F238E27FC236}">
                    <a16:creationId xmlns="" xmlns:a16="http://schemas.microsoft.com/office/drawing/2014/main" id="{19EF0895-8490-4953-99CB-2C3CB903DF75}"/>
                  </a:ext>
                </a:extLst>
              </p:cNvPr>
              <p:cNvSpPr txBox="1"/>
              <p:nvPr/>
            </p:nvSpPr>
            <p:spPr>
              <a:xfrm>
                <a:off x="4646991" y="5140055"/>
                <a:ext cx="2898020" cy="88601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215" name="ïṣlïḍe">
                <a:extLst>
                  <a:ext uri="{FF2B5EF4-FFF2-40B4-BE49-F238E27FC236}">
                    <a16:creationId xmlns="" xmlns:a16="http://schemas.microsoft.com/office/drawing/2014/main" id="{7FE86142-8FAB-4D46-A63D-B0F20EBFB0EF}"/>
                  </a:ext>
                </a:extLst>
              </p:cNvPr>
              <p:cNvSpPr txBox="1"/>
              <p:nvPr/>
            </p:nvSpPr>
            <p:spPr>
              <a:xfrm>
                <a:off x="4646991" y="4668235"/>
                <a:ext cx="2898020" cy="471820"/>
              </a:xfrm>
              <a:prstGeom prst="rect">
                <a:avLst/>
              </a:prstGeom>
              <a:noFill/>
            </p:spPr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2" name="íṩḷîḑe">
              <a:extLst>
                <a:ext uri="{FF2B5EF4-FFF2-40B4-BE49-F238E27FC236}">
                  <a16:creationId xmlns="" xmlns:a16="http://schemas.microsoft.com/office/drawing/2014/main" id="{6D3A0FA2-EBD8-40D9-AD1B-DFB44377E913}"/>
                </a:ext>
              </a:extLst>
            </p:cNvPr>
            <p:cNvGrpSpPr/>
            <p:nvPr/>
          </p:nvGrpSpPr>
          <p:grpSpPr>
            <a:xfrm>
              <a:off x="5821637" y="3923999"/>
              <a:ext cx="548728" cy="548732"/>
              <a:chOff x="7209746" y="4153276"/>
              <a:chExt cx="675000" cy="675005"/>
            </a:xfrm>
          </p:grpSpPr>
          <p:sp>
            <p:nvSpPr>
              <p:cNvPr id="212" name="îṩḻïḓè">
                <a:extLst>
                  <a:ext uri="{FF2B5EF4-FFF2-40B4-BE49-F238E27FC236}">
                    <a16:creationId xmlns="" xmlns:a16="http://schemas.microsoft.com/office/drawing/2014/main" id="{F9046394-C359-4114-902B-0B70F7832406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13" name="ïšḻíḑè">
                <a:extLst>
                  <a:ext uri="{FF2B5EF4-FFF2-40B4-BE49-F238E27FC236}">
                    <a16:creationId xmlns="" xmlns:a16="http://schemas.microsoft.com/office/drawing/2014/main" id="{23A5A759-1F9E-4474-8ACC-BD26BE1BD20E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13" name="ïšḷïdè">
              <a:extLst>
                <a:ext uri="{FF2B5EF4-FFF2-40B4-BE49-F238E27FC236}">
                  <a16:creationId xmlns="" xmlns:a16="http://schemas.microsoft.com/office/drawing/2014/main" id="{CAD3412A-A038-4282-8D9A-FAA08F4B78A5}"/>
                </a:ext>
              </a:extLst>
            </p:cNvPr>
            <p:cNvGrpSpPr/>
            <p:nvPr/>
          </p:nvGrpSpPr>
          <p:grpSpPr>
            <a:xfrm>
              <a:off x="8103672" y="4668235"/>
              <a:ext cx="3562348" cy="1357834"/>
              <a:chOff x="8678923" y="4668235"/>
              <a:chExt cx="2898020" cy="1357834"/>
            </a:xfrm>
          </p:grpSpPr>
          <p:sp>
            <p:nvSpPr>
              <p:cNvPr id="210" name="iṡļïḓé">
                <a:extLst>
                  <a:ext uri="{FF2B5EF4-FFF2-40B4-BE49-F238E27FC236}">
                    <a16:creationId xmlns="" xmlns:a16="http://schemas.microsoft.com/office/drawing/2014/main" id="{32731C82-710B-443C-B561-425D2433EABC}"/>
                  </a:ext>
                </a:extLst>
              </p:cNvPr>
              <p:cNvSpPr txBox="1"/>
              <p:nvPr/>
            </p:nvSpPr>
            <p:spPr>
              <a:xfrm>
                <a:off x="8678923" y="5140055"/>
                <a:ext cx="2898020" cy="88601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211" name="íṩḻïḍê">
                <a:extLst>
                  <a:ext uri="{FF2B5EF4-FFF2-40B4-BE49-F238E27FC236}">
                    <a16:creationId xmlns="" xmlns:a16="http://schemas.microsoft.com/office/drawing/2014/main" id="{D916D2D7-3643-4364-8236-E24D6318C453}"/>
                  </a:ext>
                </a:extLst>
              </p:cNvPr>
              <p:cNvSpPr txBox="1"/>
              <p:nvPr/>
            </p:nvSpPr>
            <p:spPr>
              <a:xfrm>
                <a:off x="8678923" y="4668235"/>
                <a:ext cx="2898020" cy="471820"/>
              </a:xfrm>
              <a:prstGeom prst="rect">
                <a:avLst/>
              </a:prstGeom>
              <a:noFill/>
            </p:spPr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4" name="iślïḓê">
              <a:extLst>
                <a:ext uri="{FF2B5EF4-FFF2-40B4-BE49-F238E27FC236}">
                  <a16:creationId xmlns="" xmlns:a16="http://schemas.microsoft.com/office/drawing/2014/main" id="{9E0A584D-2595-459C-8597-CD64A5814399}"/>
                </a:ext>
              </a:extLst>
            </p:cNvPr>
            <p:cNvGrpSpPr/>
            <p:nvPr/>
          </p:nvGrpSpPr>
          <p:grpSpPr>
            <a:xfrm>
              <a:off x="9610482" y="3923999"/>
              <a:ext cx="548728" cy="548732"/>
              <a:chOff x="7209746" y="4153276"/>
              <a:chExt cx="675000" cy="675005"/>
            </a:xfrm>
          </p:grpSpPr>
          <p:sp>
            <p:nvSpPr>
              <p:cNvPr id="208" name="ïšlíḋe">
                <a:extLst>
                  <a:ext uri="{FF2B5EF4-FFF2-40B4-BE49-F238E27FC236}">
                    <a16:creationId xmlns="" xmlns:a16="http://schemas.microsoft.com/office/drawing/2014/main" id="{4B326724-5D6B-4955-87F3-94DA31CC46A2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09" name="íśḷíde">
                <a:extLst>
                  <a:ext uri="{FF2B5EF4-FFF2-40B4-BE49-F238E27FC236}">
                    <a16:creationId xmlns="" xmlns:a16="http://schemas.microsoft.com/office/drawing/2014/main" id="{CB79ED2D-A866-4B84-BBC8-5E200E611299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176BE2EC-7305-43FF-816B-3F1D731082E8}"/>
                </a:ext>
              </a:extLst>
            </p:cNvPr>
            <p:cNvCxnSpPr>
              <a:cxnSpLocks/>
            </p:cNvCxnSpPr>
            <p:nvPr/>
          </p:nvCxnSpPr>
          <p:spPr>
            <a:xfrm>
              <a:off x="4041407" y="4904145"/>
              <a:ext cx="0" cy="123948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4CCDD89A-D892-4486-90BB-21DD7F254E19}"/>
                </a:ext>
              </a:extLst>
            </p:cNvPr>
            <p:cNvCxnSpPr>
              <a:cxnSpLocks/>
            </p:cNvCxnSpPr>
            <p:nvPr/>
          </p:nvCxnSpPr>
          <p:spPr>
            <a:xfrm>
              <a:off x="8128777" y="4904145"/>
              <a:ext cx="0" cy="123948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ïşḷíḍe">
              <a:extLst>
                <a:ext uri="{FF2B5EF4-FFF2-40B4-BE49-F238E27FC236}">
                  <a16:creationId xmlns="" xmlns:a16="http://schemas.microsoft.com/office/drawing/2014/main" id="{10947721-0817-403E-AA20-6406F42BC37C}"/>
                </a:ext>
              </a:extLst>
            </p:cNvPr>
            <p:cNvSpPr/>
            <p:nvPr/>
          </p:nvSpPr>
          <p:spPr bwMode="auto">
            <a:xfrm>
              <a:off x="4792227" y="2093483"/>
              <a:ext cx="170844" cy="195045"/>
            </a:xfrm>
            <a:custGeom>
              <a:avLst/>
              <a:gdLst>
                <a:gd name="T0" fmla="*/ 288 w 447"/>
                <a:gd name="T1" fmla="*/ 344 h 483"/>
                <a:gd name="T2" fmla="*/ 231 w 447"/>
                <a:gd name="T3" fmla="*/ 343 h 483"/>
                <a:gd name="T4" fmla="*/ 155 w 447"/>
                <a:gd name="T5" fmla="*/ 347 h 483"/>
                <a:gd name="T6" fmla="*/ 120 w 447"/>
                <a:gd name="T7" fmla="*/ 304 h 483"/>
                <a:gd name="T8" fmla="*/ 125 w 447"/>
                <a:gd name="T9" fmla="*/ 219 h 483"/>
                <a:gd name="T10" fmla="*/ 203 w 447"/>
                <a:gd name="T11" fmla="*/ 138 h 483"/>
                <a:gd name="T12" fmla="*/ 306 w 447"/>
                <a:gd name="T13" fmla="*/ 128 h 483"/>
                <a:gd name="T14" fmla="*/ 307 w 447"/>
                <a:gd name="T15" fmla="*/ 246 h 483"/>
                <a:gd name="T16" fmla="*/ 306 w 447"/>
                <a:gd name="T17" fmla="*/ 305 h 483"/>
                <a:gd name="T18" fmla="*/ 334 w 447"/>
                <a:gd name="T19" fmla="*/ 318 h 483"/>
                <a:gd name="T20" fmla="*/ 384 w 447"/>
                <a:gd name="T21" fmla="*/ 286 h 483"/>
                <a:gd name="T22" fmla="*/ 406 w 447"/>
                <a:gd name="T23" fmla="*/ 203 h 483"/>
                <a:gd name="T24" fmla="*/ 356 w 447"/>
                <a:gd name="T25" fmla="*/ 79 h 483"/>
                <a:gd name="T26" fmla="*/ 234 w 447"/>
                <a:gd name="T27" fmla="*/ 37 h 483"/>
                <a:gd name="T28" fmla="*/ 97 w 447"/>
                <a:gd name="T29" fmla="*/ 95 h 483"/>
                <a:gd name="T30" fmla="*/ 41 w 447"/>
                <a:gd name="T31" fmla="*/ 238 h 483"/>
                <a:gd name="T32" fmla="*/ 101 w 447"/>
                <a:gd name="T33" fmla="*/ 392 h 483"/>
                <a:gd name="T34" fmla="*/ 246 w 447"/>
                <a:gd name="T35" fmla="*/ 445 h 483"/>
                <a:gd name="T36" fmla="*/ 387 w 447"/>
                <a:gd name="T37" fmla="*/ 410 h 483"/>
                <a:gd name="T38" fmla="*/ 405 w 447"/>
                <a:gd name="T39" fmla="*/ 415 h 483"/>
                <a:gd name="T40" fmla="*/ 340 w 447"/>
                <a:gd name="T41" fmla="*/ 470 h 483"/>
                <a:gd name="T42" fmla="*/ 179 w 447"/>
                <a:gd name="T43" fmla="*/ 475 h 483"/>
                <a:gd name="T44" fmla="*/ 70 w 447"/>
                <a:gd name="T45" fmla="*/ 418 h 483"/>
                <a:gd name="T46" fmla="*/ 8 w 447"/>
                <a:gd name="T47" fmla="*/ 310 h 483"/>
                <a:gd name="T48" fmla="*/ 8 w 447"/>
                <a:gd name="T49" fmla="*/ 175 h 483"/>
                <a:gd name="T50" fmla="*/ 67 w 447"/>
                <a:gd name="T51" fmla="*/ 70 h 483"/>
                <a:gd name="T52" fmla="*/ 171 w 447"/>
                <a:gd name="T53" fmla="*/ 8 h 483"/>
                <a:gd name="T54" fmla="*/ 288 w 447"/>
                <a:gd name="T55" fmla="*/ 6 h 483"/>
                <a:gd name="T56" fmla="*/ 382 w 447"/>
                <a:gd name="T57" fmla="*/ 53 h 483"/>
                <a:gd name="T58" fmla="*/ 439 w 447"/>
                <a:gd name="T59" fmla="*/ 143 h 483"/>
                <a:gd name="T60" fmla="*/ 438 w 447"/>
                <a:gd name="T61" fmla="*/ 263 h 483"/>
                <a:gd name="T62" fmla="*/ 374 w 447"/>
                <a:gd name="T63" fmla="*/ 343 h 483"/>
                <a:gd name="T64" fmla="*/ 198 w 447"/>
                <a:gd name="T65" fmla="*/ 316 h 483"/>
                <a:gd name="T66" fmla="*/ 234 w 447"/>
                <a:gd name="T67" fmla="*/ 303 h 483"/>
                <a:gd name="T68" fmla="*/ 262 w 447"/>
                <a:gd name="T69" fmla="*/ 252 h 483"/>
                <a:gd name="T70" fmla="*/ 260 w 447"/>
                <a:gd name="T71" fmla="*/ 161 h 483"/>
                <a:gd name="T72" fmla="*/ 188 w 447"/>
                <a:gd name="T73" fmla="*/ 195 h 483"/>
                <a:gd name="T74" fmla="*/ 160 w 447"/>
                <a:gd name="T75" fmla="*/ 270 h 483"/>
                <a:gd name="T76" fmla="*/ 198 w 447"/>
                <a:gd name="T77" fmla="*/ 316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7" h="483">
                  <a:moveTo>
                    <a:pt x="326" y="355"/>
                  </a:moveTo>
                  <a:cubicBezTo>
                    <a:pt x="311" y="355"/>
                    <a:pt x="298" y="351"/>
                    <a:pt x="288" y="344"/>
                  </a:cubicBezTo>
                  <a:cubicBezTo>
                    <a:pt x="278" y="336"/>
                    <a:pt x="272" y="325"/>
                    <a:pt x="269" y="309"/>
                  </a:cubicBezTo>
                  <a:cubicBezTo>
                    <a:pt x="257" y="325"/>
                    <a:pt x="245" y="336"/>
                    <a:pt x="231" y="343"/>
                  </a:cubicBezTo>
                  <a:cubicBezTo>
                    <a:pt x="217" y="350"/>
                    <a:pt x="203" y="354"/>
                    <a:pt x="187" y="354"/>
                  </a:cubicBezTo>
                  <a:cubicBezTo>
                    <a:pt x="175" y="354"/>
                    <a:pt x="164" y="352"/>
                    <a:pt x="155" y="347"/>
                  </a:cubicBezTo>
                  <a:cubicBezTo>
                    <a:pt x="146" y="343"/>
                    <a:pt x="139" y="337"/>
                    <a:pt x="133" y="330"/>
                  </a:cubicBezTo>
                  <a:cubicBezTo>
                    <a:pt x="127" y="323"/>
                    <a:pt x="123" y="314"/>
                    <a:pt x="120" y="304"/>
                  </a:cubicBezTo>
                  <a:cubicBezTo>
                    <a:pt x="117" y="294"/>
                    <a:pt x="115" y="283"/>
                    <a:pt x="115" y="271"/>
                  </a:cubicBezTo>
                  <a:cubicBezTo>
                    <a:pt x="115" y="254"/>
                    <a:pt x="119" y="237"/>
                    <a:pt x="125" y="219"/>
                  </a:cubicBezTo>
                  <a:cubicBezTo>
                    <a:pt x="132" y="202"/>
                    <a:pt x="141" y="186"/>
                    <a:pt x="154" y="172"/>
                  </a:cubicBezTo>
                  <a:cubicBezTo>
                    <a:pt x="167" y="158"/>
                    <a:pt x="183" y="147"/>
                    <a:pt x="203" y="138"/>
                  </a:cubicBezTo>
                  <a:cubicBezTo>
                    <a:pt x="222" y="129"/>
                    <a:pt x="244" y="125"/>
                    <a:pt x="269" y="125"/>
                  </a:cubicBezTo>
                  <a:cubicBezTo>
                    <a:pt x="283" y="125"/>
                    <a:pt x="295" y="126"/>
                    <a:pt x="306" y="128"/>
                  </a:cubicBezTo>
                  <a:cubicBezTo>
                    <a:pt x="316" y="130"/>
                    <a:pt x="326" y="133"/>
                    <a:pt x="335" y="137"/>
                  </a:cubicBezTo>
                  <a:cubicBezTo>
                    <a:pt x="307" y="246"/>
                    <a:pt x="307" y="246"/>
                    <a:pt x="307" y="246"/>
                  </a:cubicBezTo>
                  <a:cubicBezTo>
                    <a:pt x="303" y="261"/>
                    <a:pt x="301" y="273"/>
                    <a:pt x="301" y="283"/>
                  </a:cubicBezTo>
                  <a:cubicBezTo>
                    <a:pt x="301" y="292"/>
                    <a:pt x="303" y="299"/>
                    <a:pt x="306" y="305"/>
                  </a:cubicBezTo>
                  <a:cubicBezTo>
                    <a:pt x="308" y="310"/>
                    <a:pt x="312" y="313"/>
                    <a:pt x="317" y="315"/>
                  </a:cubicBezTo>
                  <a:cubicBezTo>
                    <a:pt x="323" y="317"/>
                    <a:pt x="328" y="318"/>
                    <a:pt x="334" y="318"/>
                  </a:cubicBezTo>
                  <a:cubicBezTo>
                    <a:pt x="344" y="318"/>
                    <a:pt x="353" y="315"/>
                    <a:pt x="362" y="310"/>
                  </a:cubicBezTo>
                  <a:cubicBezTo>
                    <a:pt x="370" y="304"/>
                    <a:pt x="378" y="296"/>
                    <a:pt x="384" y="286"/>
                  </a:cubicBezTo>
                  <a:cubicBezTo>
                    <a:pt x="391" y="276"/>
                    <a:pt x="396" y="264"/>
                    <a:pt x="400" y="250"/>
                  </a:cubicBezTo>
                  <a:cubicBezTo>
                    <a:pt x="404" y="236"/>
                    <a:pt x="406" y="220"/>
                    <a:pt x="406" y="203"/>
                  </a:cubicBezTo>
                  <a:cubicBezTo>
                    <a:pt x="406" y="175"/>
                    <a:pt x="401" y="151"/>
                    <a:pt x="392" y="130"/>
                  </a:cubicBezTo>
                  <a:cubicBezTo>
                    <a:pt x="384" y="110"/>
                    <a:pt x="372" y="93"/>
                    <a:pt x="356" y="79"/>
                  </a:cubicBezTo>
                  <a:cubicBezTo>
                    <a:pt x="341" y="65"/>
                    <a:pt x="323" y="55"/>
                    <a:pt x="302" y="48"/>
                  </a:cubicBezTo>
                  <a:cubicBezTo>
                    <a:pt x="281" y="41"/>
                    <a:pt x="258" y="37"/>
                    <a:pt x="234" y="37"/>
                  </a:cubicBezTo>
                  <a:cubicBezTo>
                    <a:pt x="207" y="37"/>
                    <a:pt x="182" y="42"/>
                    <a:pt x="158" y="53"/>
                  </a:cubicBezTo>
                  <a:cubicBezTo>
                    <a:pt x="135" y="63"/>
                    <a:pt x="115" y="77"/>
                    <a:pt x="97" y="95"/>
                  </a:cubicBezTo>
                  <a:cubicBezTo>
                    <a:pt x="80" y="113"/>
                    <a:pt x="66" y="134"/>
                    <a:pt x="56" y="158"/>
                  </a:cubicBezTo>
                  <a:cubicBezTo>
                    <a:pt x="46" y="183"/>
                    <a:pt x="41" y="210"/>
                    <a:pt x="41" y="238"/>
                  </a:cubicBezTo>
                  <a:cubicBezTo>
                    <a:pt x="41" y="272"/>
                    <a:pt x="47" y="302"/>
                    <a:pt x="57" y="328"/>
                  </a:cubicBezTo>
                  <a:cubicBezTo>
                    <a:pt x="68" y="354"/>
                    <a:pt x="83" y="375"/>
                    <a:pt x="101" y="392"/>
                  </a:cubicBezTo>
                  <a:cubicBezTo>
                    <a:pt x="119" y="410"/>
                    <a:pt x="141" y="423"/>
                    <a:pt x="166" y="432"/>
                  </a:cubicBezTo>
                  <a:cubicBezTo>
                    <a:pt x="191" y="440"/>
                    <a:pt x="218" y="445"/>
                    <a:pt x="246" y="445"/>
                  </a:cubicBezTo>
                  <a:cubicBezTo>
                    <a:pt x="277" y="445"/>
                    <a:pt x="304" y="441"/>
                    <a:pt x="327" y="435"/>
                  </a:cubicBezTo>
                  <a:cubicBezTo>
                    <a:pt x="351" y="428"/>
                    <a:pt x="371" y="420"/>
                    <a:pt x="387" y="410"/>
                  </a:cubicBezTo>
                  <a:cubicBezTo>
                    <a:pt x="391" y="408"/>
                    <a:pt x="395" y="407"/>
                    <a:pt x="398" y="408"/>
                  </a:cubicBezTo>
                  <a:cubicBezTo>
                    <a:pt x="401" y="409"/>
                    <a:pt x="404" y="411"/>
                    <a:pt x="405" y="415"/>
                  </a:cubicBezTo>
                  <a:cubicBezTo>
                    <a:pt x="413" y="436"/>
                    <a:pt x="413" y="436"/>
                    <a:pt x="413" y="436"/>
                  </a:cubicBezTo>
                  <a:cubicBezTo>
                    <a:pt x="392" y="450"/>
                    <a:pt x="367" y="462"/>
                    <a:pt x="340" y="470"/>
                  </a:cubicBezTo>
                  <a:cubicBezTo>
                    <a:pt x="312" y="478"/>
                    <a:pt x="281" y="483"/>
                    <a:pt x="246" y="483"/>
                  </a:cubicBezTo>
                  <a:cubicBezTo>
                    <a:pt x="223" y="483"/>
                    <a:pt x="201" y="480"/>
                    <a:pt x="179" y="475"/>
                  </a:cubicBezTo>
                  <a:cubicBezTo>
                    <a:pt x="158" y="470"/>
                    <a:pt x="138" y="463"/>
                    <a:pt x="120" y="453"/>
                  </a:cubicBezTo>
                  <a:cubicBezTo>
                    <a:pt x="102" y="444"/>
                    <a:pt x="85" y="432"/>
                    <a:pt x="70" y="418"/>
                  </a:cubicBezTo>
                  <a:cubicBezTo>
                    <a:pt x="55" y="404"/>
                    <a:pt x="43" y="388"/>
                    <a:pt x="32" y="370"/>
                  </a:cubicBezTo>
                  <a:cubicBezTo>
                    <a:pt x="22" y="352"/>
                    <a:pt x="14" y="332"/>
                    <a:pt x="8" y="310"/>
                  </a:cubicBezTo>
                  <a:cubicBezTo>
                    <a:pt x="2" y="288"/>
                    <a:pt x="0" y="264"/>
                    <a:pt x="0" y="238"/>
                  </a:cubicBezTo>
                  <a:cubicBezTo>
                    <a:pt x="0" y="217"/>
                    <a:pt x="2" y="196"/>
                    <a:pt x="8" y="175"/>
                  </a:cubicBezTo>
                  <a:cubicBezTo>
                    <a:pt x="13" y="155"/>
                    <a:pt x="21" y="136"/>
                    <a:pt x="31" y="118"/>
                  </a:cubicBezTo>
                  <a:cubicBezTo>
                    <a:pt x="41" y="101"/>
                    <a:pt x="53" y="85"/>
                    <a:pt x="67" y="70"/>
                  </a:cubicBezTo>
                  <a:cubicBezTo>
                    <a:pt x="82" y="56"/>
                    <a:pt x="97" y="43"/>
                    <a:pt x="115" y="33"/>
                  </a:cubicBezTo>
                  <a:cubicBezTo>
                    <a:pt x="132" y="22"/>
                    <a:pt x="151" y="14"/>
                    <a:pt x="171" y="8"/>
                  </a:cubicBezTo>
                  <a:cubicBezTo>
                    <a:pt x="191" y="3"/>
                    <a:pt x="212" y="0"/>
                    <a:pt x="234" y="0"/>
                  </a:cubicBezTo>
                  <a:cubicBezTo>
                    <a:pt x="252" y="0"/>
                    <a:pt x="270" y="2"/>
                    <a:pt x="288" y="6"/>
                  </a:cubicBezTo>
                  <a:cubicBezTo>
                    <a:pt x="306" y="10"/>
                    <a:pt x="323" y="16"/>
                    <a:pt x="338" y="24"/>
                  </a:cubicBezTo>
                  <a:cubicBezTo>
                    <a:pt x="354" y="32"/>
                    <a:pt x="369" y="41"/>
                    <a:pt x="382" y="53"/>
                  </a:cubicBezTo>
                  <a:cubicBezTo>
                    <a:pt x="395" y="65"/>
                    <a:pt x="407" y="78"/>
                    <a:pt x="416" y="93"/>
                  </a:cubicBezTo>
                  <a:cubicBezTo>
                    <a:pt x="426" y="108"/>
                    <a:pt x="434" y="125"/>
                    <a:pt x="439" y="143"/>
                  </a:cubicBezTo>
                  <a:cubicBezTo>
                    <a:pt x="444" y="161"/>
                    <a:pt x="447" y="181"/>
                    <a:pt x="447" y="203"/>
                  </a:cubicBezTo>
                  <a:cubicBezTo>
                    <a:pt x="447" y="225"/>
                    <a:pt x="444" y="245"/>
                    <a:pt x="438" y="263"/>
                  </a:cubicBezTo>
                  <a:cubicBezTo>
                    <a:pt x="431" y="282"/>
                    <a:pt x="423" y="298"/>
                    <a:pt x="412" y="311"/>
                  </a:cubicBezTo>
                  <a:cubicBezTo>
                    <a:pt x="401" y="325"/>
                    <a:pt x="389" y="336"/>
                    <a:pt x="374" y="343"/>
                  </a:cubicBezTo>
                  <a:cubicBezTo>
                    <a:pt x="359" y="351"/>
                    <a:pt x="343" y="355"/>
                    <a:pt x="326" y="355"/>
                  </a:cubicBezTo>
                  <a:close/>
                  <a:moveTo>
                    <a:pt x="198" y="316"/>
                  </a:moveTo>
                  <a:cubicBezTo>
                    <a:pt x="204" y="316"/>
                    <a:pt x="210" y="315"/>
                    <a:pt x="217" y="313"/>
                  </a:cubicBezTo>
                  <a:cubicBezTo>
                    <a:pt x="223" y="311"/>
                    <a:pt x="229" y="308"/>
                    <a:pt x="234" y="303"/>
                  </a:cubicBezTo>
                  <a:cubicBezTo>
                    <a:pt x="240" y="298"/>
                    <a:pt x="245" y="291"/>
                    <a:pt x="250" y="283"/>
                  </a:cubicBezTo>
                  <a:cubicBezTo>
                    <a:pt x="255" y="275"/>
                    <a:pt x="259" y="265"/>
                    <a:pt x="262" y="252"/>
                  </a:cubicBezTo>
                  <a:cubicBezTo>
                    <a:pt x="285" y="164"/>
                    <a:pt x="285" y="164"/>
                    <a:pt x="285" y="164"/>
                  </a:cubicBezTo>
                  <a:cubicBezTo>
                    <a:pt x="277" y="162"/>
                    <a:pt x="269" y="161"/>
                    <a:pt x="260" y="161"/>
                  </a:cubicBezTo>
                  <a:cubicBezTo>
                    <a:pt x="246" y="161"/>
                    <a:pt x="232" y="164"/>
                    <a:pt x="220" y="170"/>
                  </a:cubicBezTo>
                  <a:cubicBezTo>
                    <a:pt x="208" y="177"/>
                    <a:pt x="197" y="185"/>
                    <a:pt x="188" y="195"/>
                  </a:cubicBezTo>
                  <a:cubicBezTo>
                    <a:pt x="180" y="205"/>
                    <a:pt x="173" y="217"/>
                    <a:pt x="168" y="230"/>
                  </a:cubicBezTo>
                  <a:cubicBezTo>
                    <a:pt x="163" y="243"/>
                    <a:pt x="160" y="256"/>
                    <a:pt x="160" y="270"/>
                  </a:cubicBezTo>
                  <a:cubicBezTo>
                    <a:pt x="160" y="284"/>
                    <a:pt x="163" y="295"/>
                    <a:pt x="170" y="303"/>
                  </a:cubicBezTo>
                  <a:cubicBezTo>
                    <a:pt x="176" y="312"/>
                    <a:pt x="186" y="316"/>
                    <a:pt x="198" y="316"/>
                  </a:cubicBez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ṡlîdè">
              <a:extLst>
                <a:ext uri="{FF2B5EF4-FFF2-40B4-BE49-F238E27FC236}">
                  <a16:creationId xmlns="" xmlns:a16="http://schemas.microsoft.com/office/drawing/2014/main" id="{FC7853FD-19A1-495C-BA31-401004758801}"/>
                </a:ext>
              </a:extLst>
            </p:cNvPr>
            <p:cNvSpPr/>
            <p:nvPr/>
          </p:nvSpPr>
          <p:spPr bwMode="auto">
            <a:xfrm>
              <a:off x="7430619" y="1666302"/>
              <a:ext cx="101174" cy="106795"/>
            </a:xfrm>
            <a:custGeom>
              <a:avLst/>
              <a:gdLst>
                <a:gd name="T0" fmla="*/ 132 w 264"/>
                <a:gd name="T1" fmla="*/ 246 h 265"/>
                <a:gd name="T2" fmla="*/ 132 w 264"/>
                <a:gd name="T3" fmla="*/ 227 h 265"/>
                <a:gd name="T4" fmla="*/ 65 w 264"/>
                <a:gd name="T5" fmla="*/ 200 h 265"/>
                <a:gd name="T6" fmla="*/ 37 w 264"/>
                <a:gd name="T7" fmla="*/ 133 h 265"/>
                <a:gd name="T8" fmla="*/ 65 w 264"/>
                <a:gd name="T9" fmla="*/ 66 h 265"/>
                <a:gd name="T10" fmla="*/ 132 w 264"/>
                <a:gd name="T11" fmla="*/ 38 h 265"/>
                <a:gd name="T12" fmla="*/ 199 w 264"/>
                <a:gd name="T13" fmla="*/ 66 h 265"/>
                <a:gd name="T14" fmla="*/ 227 w 264"/>
                <a:gd name="T15" fmla="*/ 133 h 265"/>
                <a:gd name="T16" fmla="*/ 199 w 264"/>
                <a:gd name="T17" fmla="*/ 200 h 265"/>
                <a:gd name="T18" fmla="*/ 132 w 264"/>
                <a:gd name="T19" fmla="*/ 227 h 265"/>
                <a:gd name="T20" fmla="*/ 132 w 264"/>
                <a:gd name="T21" fmla="*/ 246 h 265"/>
                <a:gd name="T22" fmla="*/ 132 w 264"/>
                <a:gd name="T23" fmla="*/ 265 h 265"/>
                <a:gd name="T24" fmla="*/ 226 w 264"/>
                <a:gd name="T25" fmla="*/ 226 h 265"/>
                <a:gd name="T26" fmla="*/ 264 w 264"/>
                <a:gd name="T27" fmla="*/ 133 h 265"/>
                <a:gd name="T28" fmla="*/ 226 w 264"/>
                <a:gd name="T29" fmla="*/ 39 h 265"/>
                <a:gd name="T30" fmla="*/ 132 w 264"/>
                <a:gd name="T31" fmla="*/ 0 h 265"/>
                <a:gd name="T32" fmla="*/ 39 w 264"/>
                <a:gd name="T33" fmla="*/ 39 h 265"/>
                <a:gd name="T34" fmla="*/ 0 w 264"/>
                <a:gd name="T35" fmla="*/ 133 h 265"/>
                <a:gd name="T36" fmla="*/ 39 w 264"/>
                <a:gd name="T37" fmla="*/ 226 h 265"/>
                <a:gd name="T38" fmla="*/ 132 w 264"/>
                <a:gd name="T39" fmla="*/ 265 h 265"/>
                <a:gd name="T40" fmla="*/ 132 w 264"/>
                <a:gd name="T41" fmla="*/ 246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4" h="265">
                  <a:moveTo>
                    <a:pt x="132" y="246"/>
                  </a:moveTo>
                  <a:cubicBezTo>
                    <a:pt x="132" y="227"/>
                    <a:pt x="132" y="227"/>
                    <a:pt x="132" y="227"/>
                  </a:cubicBezTo>
                  <a:cubicBezTo>
                    <a:pt x="106" y="227"/>
                    <a:pt x="82" y="217"/>
                    <a:pt x="65" y="200"/>
                  </a:cubicBezTo>
                  <a:cubicBezTo>
                    <a:pt x="48" y="182"/>
                    <a:pt x="37" y="159"/>
                    <a:pt x="37" y="133"/>
                  </a:cubicBezTo>
                  <a:cubicBezTo>
                    <a:pt x="37" y="107"/>
                    <a:pt x="48" y="83"/>
                    <a:pt x="65" y="66"/>
                  </a:cubicBezTo>
                  <a:cubicBezTo>
                    <a:pt x="82" y="49"/>
                    <a:pt x="106" y="38"/>
                    <a:pt x="132" y="38"/>
                  </a:cubicBezTo>
                  <a:cubicBezTo>
                    <a:pt x="158" y="38"/>
                    <a:pt x="182" y="49"/>
                    <a:pt x="199" y="66"/>
                  </a:cubicBezTo>
                  <a:cubicBezTo>
                    <a:pt x="216" y="83"/>
                    <a:pt x="227" y="107"/>
                    <a:pt x="227" y="133"/>
                  </a:cubicBezTo>
                  <a:cubicBezTo>
                    <a:pt x="227" y="159"/>
                    <a:pt x="216" y="182"/>
                    <a:pt x="199" y="200"/>
                  </a:cubicBezTo>
                  <a:cubicBezTo>
                    <a:pt x="182" y="217"/>
                    <a:pt x="158" y="227"/>
                    <a:pt x="132" y="227"/>
                  </a:cubicBezTo>
                  <a:cubicBezTo>
                    <a:pt x="132" y="246"/>
                    <a:pt x="132" y="246"/>
                    <a:pt x="132" y="246"/>
                  </a:cubicBezTo>
                  <a:cubicBezTo>
                    <a:pt x="132" y="265"/>
                    <a:pt x="132" y="265"/>
                    <a:pt x="132" y="265"/>
                  </a:cubicBezTo>
                  <a:cubicBezTo>
                    <a:pt x="169" y="265"/>
                    <a:pt x="202" y="250"/>
                    <a:pt x="226" y="226"/>
                  </a:cubicBezTo>
                  <a:cubicBezTo>
                    <a:pt x="250" y="202"/>
                    <a:pt x="264" y="169"/>
                    <a:pt x="264" y="133"/>
                  </a:cubicBezTo>
                  <a:cubicBezTo>
                    <a:pt x="264" y="96"/>
                    <a:pt x="250" y="63"/>
                    <a:pt x="226" y="39"/>
                  </a:cubicBezTo>
                  <a:cubicBezTo>
                    <a:pt x="202" y="15"/>
                    <a:pt x="169" y="0"/>
                    <a:pt x="132" y="0"/>
                  </a:cubicBezTo>
                  <a:cubicBezTo>
                    <a:pt x="96" y="0"/>
                    <a:pt x="62" y="15"/>
                    <a:pt x="39" y="39"/>
                  </a:cubicBezTo>
                  <a:cubicBezTo>
                    <a:pt x="15" y="63"/>
                    <a:pt x="0" y="96"/>
                    <a:pt x="0" y="133"/>
                  </a:cubicBezTo>
                  <a:cubicBezTo>
                    <a:pt x="0" y="169"/>
                    <a:pt x="15" y="202"/>
                    <a:pt x="39" y="226"/>
                  </a:cubicBezTo>
                  <a:cubicBezTo>
                    <a:pt x="62" y="250"/>
                    <a:pt x="96" y="265"/>
                    <a:pt x="132" y="265"/>
                  </a:cubicBezTo>
                  <a:lnTo>
                    <a:pt x="132" y="246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şḷîḑê">
              <a:extLst>
                <a:ext uri="{FF2B5EF4-FFF2-40B4-BE49-F238E27FC236}">
                  <a16:creationId xmlns="" xmlns:a16="http://schemas.microsoft.com/office/drawing/2014/main" id="{F1087CD2-121D-4486-87EB-62F1CD55D884}"/>
                </a:ext>
              </a:extLst>
            </p:cNvPr>
            <p:cNvSpPr/>
            <p:nvPr/>
          </p:nvSpPr>
          <p:spPr bwMode="auto">
            <a:xfrm>
              <a:off x="5086054" y="2467585"/>
              <a:ext cx="1958651" cy="250681"/>
            </a:xfrm>
            <a:custGeom>
              <a:avLst/>
              <a:gdLst>
                <a:gd name="T0" fmla="*/ 0 w 5126"/>
                <a:gd name="T1" fmla="*/ 368 h 622"/>
                <a:gd name="T2" fmla="*/ 254 w 5126"/>
                <a:gd name="T3" fmla="*/ 622 h 622"/>
                <a:gd name="T4" fmla="*/ 4872 w 5126"/>
                <a:gd name="T5" fmla="*/ 622 h 622"/>
                <a:gd name="T6" fmla="*/ 5126 w 5126"/>
                <a:gd name="T7" fmla="*/ 368 h 622"/>
                <a:gd name="T8" fmla="*/ 5126 w 5126"/>
                <a:gd name="T9" fmla="*/ 0 h 622"/>
                <a:gd name="T10" fmla="*/ 0 w 5126"/>
                <a:gd name="T11" fmla="*/ 0 h 622"/>
                <a:gd name="T12" fmla="*/ 0 w 5126"/>
                <a:gd name="T13" fmla="*/ 368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26" h="622">
                  <a:moveTo>
                    <a:pt x="0" y="368"/>
                  </a:moveTo>
                  <a:cubicBezTo>
                    <a:pt x="0" y="508"/>
                    <a:pt x="113" y="622"/>
                    <a:pt x="254" y="622"/>
                  </a:cubicBezTo>
                  <a:cubicBezTo>
                    <a:pt x="4872" y="622"/>
                    <a:pt x="4872" y="622"/>
                    <a:pt x="4872" y="622"/>
                  </a:cubicBezTo>
                  <a:cubicBezTo>
                    <a:pt x="5012" y="622"/>
                    <a:pt x="5126" y="508"/>
                    <a:pt x="5126" y="368"/>
                  </a:cubicBezTo>
                  <a:cubicBezTo>
                    <a:pt x="5126" y="0"/>
                    <a:pt x="5126" y="0"/>
                    <a:pt x="51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68"/>
                    <a:pt x="0" y="368"/>
                    <a:pt x="0" y="36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ŝḻiďê">
              <a:extLst>
                <a:ext uri="{FF2B5EF4-FFF2-40B4-BE49-F238E27FC236}">
                  <a16:creationId xmlns="" xmlns:a16="http://schemas.microsoft.com/office/drawing/2014/main" id="{A7C12F72-3DE6-45DA-BBBE-A9FADBAFED46}"/>
                </a:ext>
              </a:extLst>
            </p:cNvPr>
            <p:cNvSpPr/>
            <p:nvPr/>
          </p:nvSpPr>
          <p:spPr bwMode="auto">
            <a:xfrm>
              <a:off x="5075149" y="2456074"/>
              <a:ext cx="1980462" cy="273703"/>
            </a:xfrm>
            <a:custGeom>
              <a:avLst/>
              <a:gdLst>
                <a:gd name="T0" fmla="*/ 29 w 5183"/>
                <a:gd name="T1" fmla="*/ 396 h 678"/>
                <a:gd name="T2" fmla="*/ 0 w 5183"/>
                <a:gd name="T3" fmla="*/ 396 h 678"/>
                <a:gd name="T4" fmla="*/ 23 w 5183"/>
                <a:gd name="T5" fmla="*/ 506 h 678"/>
                <a:gd name="T6" fmla="*/ 125 w 5183"/>
                <a:gd name="T7" fmla="*/ 630 h 678"/>
                <a:gd name="T8" fmla="*/ 283 w 5183"/>
                <a:gd name="T9" fmla="*/ 678 h 678"/>
                <a:gd name="T10" fmla="*/ 4901 w 5183"/>
                <a:gd name="T11" fmla="*/ 678 h 678"/>
                <a:gd name="T12" fmla="*/ 5010 w 5183"/>
                <a:gd name="T13" fmla="*/ 656 h 678"/>
                <a:gd name="T14" fmla="*/ 5135 w 5183"/>
                <a:gd name="T15" fmla="*/ 554 h 678"/>
                <a:gd name="T16" fmla="*/ 5183 w 5183"/>
                <a:gd name="T17" fmla="*/ 396 h 678"/>
                <a:gd name="T18" fmla="*/ 5183 w 5183"/>
                <a:gd name="T19" fmla="*/ 28 h 678"/>
                <a:gd name="T20" fmla="*/ 5155 w 5183"/>
                <a:gd name="T21" fmla="*/ 0 h 678"/>
                <a:gd name="T22" fmla="*/ 29 w 5183"/>
                <a:gd name="T23" fmla="*/ 0 h 678"/>
                <a:gd name="T24" fmla="*/ 0 w 5183"/>
                <a:gd name="T25" fmla="*/ 28 h 678"/>
                <a:gd name="T26" fmla="*/ 0 w 5183"/>
                <a:gd name="T27" fmla="*/ 396 h 678"/>
                <a:gd name="T28" fmla="*/ 29 w 5183"/>
                <a:gd name="T29" fmla="*/ 396 h 678"/>
                <a:gd name="T30" fmla="*/ 57 w 5183"/>
                <a:gd name="T31" fmla="*/ 396 h 678"/>
                <a:gd name="T32" fmla="*/ 57 w 5183"/>
                <a:gd name="T33" fmla="*/ 57 h 678"/>
                <a:gd name="T34" fmla="*/ 5126 w 5183"/>
                <a:gd name="T35" fmla="*/ 57 h 678"/>
                <a:gd name="T36" fmla="*/ 5126 w 5183"/>
                <a:gd name="T37" fmla="*/ 396 h 678"/>
                <a:gd name="T38" fmla="*/ 5109 w 5183"/>
                <a:gd name="T39" fmla="*/ 484 h 678"/>
                <a:gd name="T40" fmla="*/ 5027 w 5183"/>
                <a:gd name="T41" fmla="*/ 583 h 678"/>
                <a:gd name="T42" fmla="*/ 4901 w 5183"/>
                <a:gd name="T43" fmla="*/ 621 h 678"/>
                <a:gd name="T44" fmla="*/ 283 w 5183"/>
                <a:gd name="T45" fmla="*/ 621 h 678"/>
                <a:gd name="T46" fmla="*/ 195 w 5183"/>
                <a:gd name="T47" fmla="*/ 604 h 678"/>
                <a:gd name="T48" fmla="*/ 95 w 5183"/>
                <a:gd name="T49" fmla="*/ 522 h 678"/>
                <a:gd name="T50" fmla="*/ 57 w 5183"/>
                <a:gd name="T51" fmla="*/ 396 h 678"/>
                <a:gd name="T52" fmla="*/ 29 w 5183"/>
                <a:gd name="T53" fmla="*/ 396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183" h="678">
                  <a:moveTo>
                    <a:pt x="29" y="396"/>
                  </a:moveTo>
                  <a:cubicBezTo>
                    <a:pt x="0" y="396"/>
                    <a:pt x="0" y="396"/>
                    <a:pt x="0" y="396"/>
                  </a:cubicBezTo>
                  <a:cubicBezTo>
                    <a:pt x="0" y="435"/>
                    <a:pt x="8" y="472"/>
                    <a:pt x="23" y="506"/>
                  </a:cubicBezTo>
                  <a:cubicBezTo>
                    <a:pt x="44" y="556"/>
                    <a:pt x="80" y="599"/>
                    <a:pt x="125" y="630"/>
                  </a:cubicBezTo>
                  <a:cubicBezTo>
                    <a:pt x="170" y="660"/>
                    <a:pt x="224" y="678"/>
                    <a:pt x="283" y="678"/>
                  </a:cubicBezTo>
                  <a:cubicBezTo>
                    <a:pt x="4901" y="678"/>
                    <a:pt x="4901" y="678"/>
                    <a:pt x="4901" y="678"/>
                  </a:cubicBezTo>
                  <a:cubicBezTo>
                    <a:pt x="4939" y="678"/>
                    <a:pt x="4977" y="670"/>
                    <a:pt x="5010" y="656"/>
                  </a:cubicBezTo>
                  <a:cubicBezTo>
                    <a:pt x="5061" y="634"/>
                    <a:pt x="5104" y="599"/>
                    <a:pt x="5135" y="554"/>
                  </a:cubicBezTo>
                  <a:cubicBezTo>
                    <a:pt x="5165" y="509"/>
                    <a:pt x="5183" y="454"/>
                    <a:pt x="5183" y="396"/>
                  </a:cubicBezTo>
                  <a:cubicBezTo>
                    <a:pt x="5183" y="28"/>
                    <a:pt x="5183" y="28"/>
                    <a:pt x="5183" y="28"/>
                  </a:cubicBezTo>
                  <a:cubicBezTo>
                    <a:pt x="5155" y="0"/>
                    <a:pt x="5155" y="0"/>
                    <a:pt x="5155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6"/>
                    <a:pt x="0" y="396"/>
                    <a:pt x="0" y="396"/>
                  </a:cubicBezTo>
                  <a:cubicBezTo>
                    <a:pt x="29" y="396"/>
                    <a:pt x="29" y="396"/>
                    <a:pt x="29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126" y="57"/>
                    <a:pt x="5126" y="57"/>
                    <a:pt x="5126" y="57"/>
                  </a:cubicBezTo>
                  <a:cubicBezTo>
                    <a:pt x="5126" y="396"/>
                    <a:pt x="5126" y="396"/>
                    <a:pt x="5126" y="396"/>
                  </a:cubicBezTo>
                  <a:cubicBezTo>
                    <a:pt x="5126" y="427"/>
                    <a:pt x="5120" y="457"/>
                    <a:pt x="5109" y="484"/>
                  </a:cubicBezTo>
                  <a:cubicBezTo>
                    <a:pt x="5091" y="524"/>
                    <a:pt x="5063" y="559"/>
                    <a:pt x="5027" y="583"/>
                  </a:cubicBezTo>
                  <a:cubicBezTo>
                    <a:pt x="4991" y="607"/>
                    <a:pt x="4947" y="621"/>
                    <a:pt x="4901" y="621"/>
                  </a:cubicBezTo>
                  <a:cubicBezTo>
                    <a:pt x="283" y="621"/>
                    <a:pt x="283" y="621"/>
                    <a:pt x="283" y="621"/>
                  </a:cubicBezTo>
                  <a:cubicBezTo>
                    <a:pt x="251" y="621"/>
                    <a:pt x="222" y="615"/>
                    <a:pt x="195" y="604"/>
                  </a:cubicBezTo>
                  <a:cubicBezTo>
                    <a:pt x="154" y="587"/>
                    <a:pt x="120" y="558"/>
                    <a:pt x="95" y="522"/>
                  </a:cubicBezTo>
                  <a:cubicBezTo>
                    <a:pt x="71" y="486"/>
                    <a:pt x="57" y="443"/>
                    <a:pt x="57" y="396"/>
                  </a:cubicBezTo>
                  <a:cubicBezTo>
                    <a:pt x="29" y="396"/>
                    <a:pt x="29" y="396"/>
                    <a:pt x="29" y="396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iṣļïďe">
              <a:extLst>
                <a:ext uri="{FF2B5EF4-FFF2-40B4-BE49-F238E27FC236}">
                  <a16:creationId xmlns="" xmlns:a16="http://schemas.microsoft.com/office/drawing/2014/main" id="{CBA08089-D752-488A-84F2-42A4F71C641F}"/>
                </a:ext>
              </a:extLst>
            </p:cNvPr>
            <p:cNvSpPr/>
            <p:nvPr/>
          </p:nvSpPr>
          <p:spPr bwMode="auto">
            <a:xfrm>
              <a:off x="5086054" y="1244237"/>
              <a:ext cx="1958651" cy="1229102"/>
            </a:xfrm>
            <a:custGeom>
              <a:avLst/>
              <a:gdLst>
                <a:gd name="T0" fmla="*/ 4872 w 5126"/>
                <a:gd name="T1" fmla="*/ 0 h 3048"/>
                <a:gd name="T2" fmla="*/ 254 w 5126"/>
                <a:gd name="T3" fmla="*/ 0 h 3048"/>
                <a:gd name="T4" fmla="*/ 0 w 5126"/>
                <a:gd name="T5" fmla="*/ 254 h 3048"/>
                <a:gd name="T6" fmla="*/ 0 w 5126"/>
                <a:gd name="T7" fmla="*/ 3048 h 3048"/>
                <a:gd name="T8" fmla="*/ 5126 w 5126"/>
                <a:gd name="T9" fmla="*/ 3048 h 3048"/>
                <a:gd name="T10" fmla="*/ 5126 w 5126"/>
                <a:gd name="T11" fmla="*/ 254 h 3048"/>
                <a:gd name="T12" fmla="*/ 4872 w 5126"/>
                <a:gd name="T13" fmla="*/ 0 h 3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26" h="3048">
                  <a:moveTo>
                    <a:pt x="4872" y="0"/>
                  </a:moveTo>
                  <a:cubicBezTo>
                    <a:pt x="254" y="0"/>
                    <a:pt x="254" y="0"/>
                    <a:pt x="254" y="0"/>
                  </a:cubicBezTo>
                  <a:cubicBezTo>
                    <a:pt x="113" y="0"/>
                    <a:pt x="0" y="114"/>
                    <a:pt x="0" y="254"/>
                  </a:cubicBezTo>
                  <a:cubicBezTo>
                    <a:pt x="0" y="3048"/>
                    <a:pt x="0" y="3048"/>
                    <a:pt x="0" y="3048"/>
                  </a:cubicBezTo>
                  <a:cubicBezTo>
                    <a:pt x="5126" y="3048"/>
                    <a:pt x="5126" y="3048"/>
                    <a:pt x="5126" y="3048"/>
                  </a:cubicBezTo>
                  <a:cubicBezTo>
                    <a:pt x="5126" y="254"/>
                    <a:pt x="5126" y="254"/>
                    <a:pt x="5126" y="254"/>
                  </a:cubicBezTo>
                  <a:cubicBezTo>
                    <a:pt x="5126" y="114"/>
                    <a:pt x="5012" y="0"/>
                    <a:pt x="4872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ŝlíďê">
              <a:extLst>
                <a:ext uri="{FF2B5EF4-FFF2-40B4-BE49-F238E27FC236}">
                  <a16:creationId xmlns="" xmlns:a16="http://schemas.microsoft.com/office/drawing/2014/main" id="{56CD9D68-B33E-47C2-94D0-527BD5A120CC}"/>
                </a:ext>
              </a:extLst>
            </p:cNvPr>
            <p:cNvSpPr/>
            <p:nvPr/>
          </p:nvSpPr>
          <p:spPr bwMode="auto">
            <a:xfrm>
              <a:off x="5075149" y="1232727"/>
              <a:ext cx="1980462" cy="1252124"/>
            </a:xfrm>
            <a:custGeom>
              <a:avLst/>
              <a:gdLst>
                <a:gd name="T0" fmla="*/ 4901 w 5183"/>
                <a:gd name="T1" fmla="*/ 28 h 3104"/>
                <a:gd name="T2" fmla="*/ 4901 w 5183"/>
                <a:gd name="T3" fmla="*/ 0 h 3104"/>
                <a:gd name="T4" fmla="*/ 283 w 5183"/>
                <a:gd name="T5" fmla="*/ 0 h 3104"/>
                <a:gd name="T6" fmla="*/ 173 w 5183"/>
                <a:gd name="T7" fmla="*/ 22 h 3104"/>
                <a:gd name="T8" fmla="*/ 49 w 5183"/>
                <a:gd name="T9" fmla="*/ 124 h 3104"/>
                <a:gd name="T10" fmla="*/ 0 w 5183"/>
                <a:gd name="T11" fmla="*/ 282 h 3104"/>
                <a:gd name="T12" fmla="*/ 0 w 5183"/>
                <a:gd name="T13" fmla="*/ 3076 h 3104"/>
                <a:gd name="T14" fmla="*/ 29 w 5183"/>
                <a:gd name="T15" fmla="*/ 3104 h 3104"/>
                <a:gd name="T16" fmla="*/ 5155 w 5183"/>
                <a:gd name="T17" fmla="*/ 3104 h 3104"/>
                <a:gd name="T18" fmla="*/ 5183 w 5183"/>
                <a:gd name="T19" fmla="*/ 3076 h 3104"/>
                <a:gd name="T20" fmla="*/ 5183 w 5183"/>
                <a:gd name="T21" fmla="*/ 282 h 3104"/>
                <a:gd name="T22" fmla="*/ 5161 w 5183"/>
                <a:gd name="T23" fmla="*/ 172 h 3104"/>
                <a:gd name="T24" fmla="*/ 5058 w 5183"/>
                <a:gd name="T25" fmla="*/ 48 h 3104"/>
                <a:gd name="T26" fmla="*/ 4901 w 5183"/>
                <a:gd name="T27" fmla="*/ 0 h 3104"/>
                <a:gd name="T28" fmla="*/ 4901 w 5183"/>
                <a:gd name="T29" fmla="*/ 28 h 3104"/>
                <a:gd name="T30" fmla="*/ 4901 w 5183"/>
                <a:gd name="T31" fmla="*/ 57 h 3104"/>
                <a:gd name="T32" fmla="*/ 4988 w 5183"/>
                <a:gd name="T33" fmla="*/ 74 h 3104"/>
                <a:gd name="T34" fmla="*/ 5088 w 5183"/>
                <a:gd name="T35" fmla="*/ 156 h 3104"/>
                <a:gd name="T36" fmla="*/ 5126 w 5183"/>
                <a:gd name="T37" fmla="*/ 282 h 3104"/>
                <a:gd name="T38" fmla="*/ 5126 w 5183"/>
                <a:gd name="T39" fmla="*/ 3047 h 3104"/>
                <a:gd name="T40" fmla="*/ 57 w 5183"/>
                <a:gd name="T41" fmla="*/ 3047 h 3104"/>
                <a:gd name="T42" fmla="*/ 57 w 5183"/>
                <a:gd name="T43" fmla="*/ 282 h 3104"/>
                <a:gd name="T44" fmla="*/ 75 w 5183"/>
                <a:gd name="T45" fmla="*/ 194 h 3104"/>
                <a:gd name="T46" fmla="*/ 156 w 5183"/>
                <a:gd name="T47" fmla="*/ 95 h 3104"/>
                <a:gd name="T48" fmla="*/ 283 w 5183"/>
                <a:gd name="T49" fmla="*/ 57 h 3104"/>
                <a:gd name="T50" fmla="*/ 4901 w 5183"/>
                <a:gd name="T51" fmla="*/ 57 h 3104"/>
                <a:gd name="T52" fmla="*/ 4901 w 5183"/>
                <a:gd name="T53" fmla="*/ 28 h 3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183" h="3104">
                  <a:moveTo>
                    <a:pt x="4901" y="28"/>
                  </a:moveTo>
                  <a:cubicBezTo>
                    <a:pt x="4901" y="0"/>
                    <a:pt x="4901" y="0"/>
                    <a:pt x="4901" y="0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44" y="0"/>
                    <a:pt x="207" y="8"/>
                    <a:pt x="173" y="22"/>
                  </a:cubicBezTo>
                  <a:cubicBezTo>
                    <a:pt x="122" y="44"/>
                    <a:pt x="79" y="79"/>
                    <a:pt x="49" y="124"/>
                  </a:cubicBezTo>
                  <a:cubicBezTo>
                    <a:pt x="18" y="169"/>
                    <a:pt x="0" y="224"/>
                    <a:pt x="0" y="282"/>
                  </a:cubicBezTo>
                  <a:cubicBezTo>
                    <a:pt x="0" y="3076"/>
                    <a:pt x="0" y="3076"/>
                    <a:pt x="0" y="3076"/>
                  </a:cubicBezTo>
                  <a:cubicBezTo>
                    <a:pt x="29" y="3104"/>
                    <a:pt x="29" y="3104"/>
                    <a:pt x="29" y="3104"/>
                  </a:cubicBezTo>
                  <a:cubicBezTo>
                    <a:pt x="5155" y="3104"/>
                    <a:pt x="5155" y="3104"/>
                    <a:pt x="5155" y="3104"/>
                  </a:cubicBezTo>
                  <a:cubicBezTo>
                    <a:pt x="5183" y="3076"/>
                    <a:pt x="5183" y="3076"/>
                    <a:pt x="5183" y="3076"/>
                  </a:cubicBezTo>
                  <a:cubicBezTo>
                    <a:pt x="5183" y="282"/>
                    <a:pt x="5183" y="282"/>
                    <a:pt x="5183" y="282"/>
                  </a:cubicBezTo>
                  <a:cubicBezTo>
                    <a:pt x="5183" y="243"/>
                    <a:pt x="5175" y="206"/>
                    <a:pt x="5161" y="172"/>
                  </a:cubicBezTo>
                  <a:cubicBezTo>
                    <a:pt x="5139" y="122"/>
                    <a:pt x="5103" y="79"/>
                    <a:pt x="5058" y="48"/>
                  </a:cubicBezTo>
                  <a:cubicBezTo>
                    <a:pt x="5013" y="18"/>
                    <a:pt x="4959" y="0"/>
                    <a:pt x="4901" y="0"/>
                  </a:cubicBezTo>
                  <a:cubicBezTo>
                    <a:pt x="4901" y="28"/>
                    <a:pt x="4901" y="28"/>
                    <a:pt x="4901" y="28"/>
                  </a:cubicBezTo>
                  <a:cubicBezTo>
                    <a:pt x="4901" y="57"/>
                    <a:pt x="4901" y="57"/>
                    <a:pt x="4901" y="57"/>
                  </a:cubicBezTo>
                  <a:cubicBezTo>
                    <a:pt x="4932" y="57"/>
                    <a:pt x="4961" y="63"/>
                    <a:pt x="4988" y="74"/>
                  </a:cubicBezTo>
                  <a:cubicBezTo>
                    <a:pt x="5029" y="91"/>
                    <a:pt x="5063" y="120"/>
                    <a:pt x="5088" y="156"/>
                  </a:cubicBezTo>
                  <a:cubicBezTo>
                    <a:pt x="5112" y="192"/>
                    <a:pt x="5126" y="235"/>
                    <a:pt x="5126" y="282"/>
                  </a:cubicBezTo>
                  <a:cubicBezTo>
                    <a:pt x="5126" y="3047"/>
                    <a:pt x="5126" y="3047"/>
                    <a:pt x="5126" y="3047"/>
                  </a:cubicBezTo>
                  <a:cubicBezTo>
                    <a:pt x="57" y="3047"/>
                    <a:pt x="57" y="3047"/>
                    <a:pt x="57" y="3047"/>
                  </a:cubicBezTo>
                  <a:cubicBezTo>
                    <a:pt x="57" y="282"/>
                    <a:pt x="57" y="282"/>
                    <a:pt x="57" y="282"/>
                  </a:cubicBezTo>
                  <a:cubicBezTo>
                    <a:pt x="57" y="251"/>
                    <a:pt x="63" y="221"/>
                    <a:pt x="75" y="194"/>
                  </a:cubicBezTo>
                  <a:cubicBezTo>
                    <a:pt x="92" y="154"/>
                    <a:pt x="120" y="119"/>
                    <a:pt x="156" y="95"/>
                  </a:cubicBezTo>
                  <a:cubicBezTo>
                    <a:pt x="192" y="71"/>
                    <a:pt x="236" y="57"/>
                    <a:pt x="283" y="57"/>
                  </a:cubicBezTo>
                  <a:cubicBezTo>
                    <a:pt x="4901" y="57"/>
                    <a:pt x="4901" y="57"/>
                    <a:pt x="4901" y="57"/>
                  </a:cubicBezTo>
                  <a:cubicBezTo>
                    <a:pt x="4901" y="28"/>
                    <a:pt x="4901" y="28"/>
                    <a:pt x="4901" y="28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ïş1ïde">
              <a:extLst>
                <a:ext uri="{FF2B5EF4-FFF2-40B4-BE49-F238E27FC236}">
                  <a16:creationId xmlns="" xmlns:a16="http://schemas.microsoft.com/office/drawing/2014/main" id="{3C3E6CAC-76BC-4C8F-8A3D-044142572E2C}"/>
                </a:ext>
              </a:extLst>
            </p:cNvPr>
            <p:cNvSpPr/>
            <p:nvPr/>
          </p:nvSpPr>
          <p:spPr bwMode="auto">
            <a:xfrm>
              <a:off x="5973597" y="2581414"/>
              <a:ext cx="204165" cy="23022"/>
            </a:xfrm>
            <a:custGeom>
              <a:avLst/>
              <a:gdLst>
                <a:gd name="T0" fmla="*/ 28 w 534"/>
                <a:gd name="T1" fmla="*/ 56 h 56"/>
                <a:gd name="T2" fmla="*/ 506 w 534"/>
                <a:gd name="T3" fmla="*/ 56 h 56"/>
                <a:gd name="T4" fmla="*/ 534 w 534"/>
                <a:gd name="T5" fmla="*/ 28 h 56"/>
                <a:gd name="T6" fmla="*/ 506 w 534"/>
                <a:gd name="T7" fmla="*/ 0 h 56"/>
                <a:gd name="T8" fmla="*/ 28 w 534"/>
                <a:gd name="T9" fmla="*/ 0 h 56"/>
                <a:gd name="T10" fmla="*/ 0 w 534"/>
                <a:gd name="T11" fmla="*/ 28 h 56"/>
                <a:gd name="T12" fmla="*/ 28 w 534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4" h="56">
                  <a:moveTo>
                    <a:pt x="28" y="56"/>
                  </a:moveTo>
                  <a:cubicBezTo>
                    <a:pt x="506" y="56"/>
                    <a:pt x="506" y="56"/>
                    <a:pt x="506" y="56"/>
                  </a:cubicBezTo>
                  <a:cubicBezTo>
                    <a:pt x="522" y="56"/>
                    <a:pt x="534" y="44"/>
                    <a:pt x="534" y="28"/>
                  </a:cubicBezTo>
                  <a:cubicBezTo>
                    <a:pt x="534" y="13"/>
                    <a:pt x="522" y="0"/>
                    <a:pt x="50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3"/>
                    <a:pt x="0" y="28"/>
                  </a:cubicBezTo>
                  <a:cubicBezTo>
                    <a:pt x="0" y="44"/>
                    <a:pt x="12" y="56"/>
                    <a:pt x="28" y="56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ṩḷïḓè">
              <a:extLst>
                <a:ext uri="{FF2B5EF4-FFF2-40B4-BE49-F238E27FC236}">
                  <a16:creationId xmlns="" xmlns:a16="http://schemas.microsoft.com/office/drawing/2014/main" id="{9EA5A4E0-A3D2-4413-BDF0-80E4F65CF7C5}"/>
                </a:ext>
              </a:extLst>
            </p:cNvPr>
            <p:cNvSpPr/>
            <p:nvPr/>
          </p:nvSpPr>
          <p:spPr bwMode="auto">
            <a:xfrm>
              <a:off x="5811840" y="2718265"/>
              <a:ext cx="513745" cy="214870"/>
            </a:xfrm>
            <a:custGeom>
              <a:avLst/>
              <a:gdLst>
                <a:gd name="T0" fmla="*/ 848 w 848"/>
                <a:gd name="T1" fmla="*/ 336 h 336"/>
                <a:gd name="T2" fmla="*/ 0 w 848"/>
                <a:gd name="T3" fmla="*/ 336 h 336"/>
                <a:gd name="T4" fmla="*/ 95 w 848"/>
                <a:gd name="T5" fmla="*/ 0 h 336"/>
                <a:gd name="T6" fmla="*/ 753 w 848"/>
                <a:gd name="T7" fmla="*/ 0 h 336"/>
                <a:gd name="T8" fmla="*/ 848 w 848"/>
                <a:gd name="T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8" h="336">
                  <a:moveTo>
                    <a:pt x="848" y="336"/>
                  </a:moveTo>
                  <a:lnTo>
                    <a:pt x="0" y="336"/>
                  </a:lnTo>
                  <a:lnTo>
                    <a:pt x="95" y="0"/>
                  </a:lnTo>
                  <a:lnTo>
                    <a:pt x="753" y="0"/>
                  </a:lnTo>
                  <a:lnTo>
                    <a:pt x="848" y="336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íšḷïḋè">
              <a:extLst>
                <a:ext uri="{FF2B5EF4-FFF2-40B4-BE49-F238E27FC236}">
                  <a16:creationId xmlns="" xmlns:a16="http://schemas.microsoft.com/office/drawing/2014/main" id="{C3F38556-BF0F-4BCA-919D-C80916A09CCD}"/>
                </a:ext>
              </a:extLst>
            </p:cNvPr>
            <p:cNvSpPr/>
            <p:nvPr/>
          </p:nvSpPr>
          <p:spPr bwMode="auto">
            <a:xfrm>
              <a:off x="5811840" y="2718265"/>
              <a:ext cx="513745" cy="214870"/>
            </a:xfrm>
            <a:custGeom>
              <a:avLst/>
              <a:gdLst>
                <a:gd name="T0" fmla="*/ 848 w 848"/>
                <a:gd name="T1" fmla="*/ 336 h 336"/>
                <a:gd name="T2" fmla="*/ 0 w 848"/>
                <a:gd name="T3" fmla="*/ 336 h 336"/>
                <a:gd name="T4" fmla="*/ 95 w 848"/>
                <a:gd name="T5" fmla="*/ 0 h 336"/>
                <a:gd name="T6" fmla="*/ 753 w 848"/>
                <a:gd name="T7" fmla="*/ 0 h 336"/>
                <a:gd name="T8" fmla="*/ 848 w 848"/>
                <a:gd name="T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8" h="336">
                  <a:moveTo>
                    <a:pt x="848" y="336"/>
                  </a:moveTo>
                  <a:lnTo>
                    <a:pt x="0" y="336"/>
                  </a:lnTo>
                  <a:lnTo>
                    <a:pt x="95" y="0"/>
                  </a:lnTo>
                  <a:lnTo>
                    <a:pt x="753" y="0"/>
                  </a:lnTo>
                  <a:lnTo>
                    <a:pt x="848" y="3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iš1ïḋé">
              <a:extLst>
                <a:ext uri="{FF2B5EF4-FFF2-40B4-BE49-F238E27FC236}">
                  <a16:creationId xmlns="" xmlns:a16="http://schemas.microsoft.com/office/drawing/2014/main" id="{E93DCC75-A7FD-4871-8BA0-7DE7F62E037C}"/>
                </a:ext>
              </a:extLst>
            </p:cNvPr>
            <p:cNvSpPr/>
            <p:nvPr/>
          </p:nvSpPr>
          <p:spPr bwMode="auto">
            <a:xfrm>
              <a:off x="5801541" y="2706755"/>
              <a:ext cx="534343" cy="237252"/>
            </a:xfrm>
            <a:custGeom>
              <a:avLst/>
              <a:gdLst>
                <a:gd name="T0" fmla="*/ 865 w 882"/>
                <a:gd name="T1" fmla="*/ 354 h 371"/>
                <a:gd name="T2" fmla="*/ 865 w 882"/>
                <a:gd name="T3" fmla="*/ 336 h 371"/>
                <a:gd name="T4" fmla="*/ 40 w 882"/>
                <a:gd name="T5" fmla="*/ 336 h 371"/>
                <a:gd name="T6" fmla="*/ 125 w 882"/>
                <a:gd name="T7" fmla="*/ 36 h 371"/>
                <a:gd name="T8" fmla="*/ 757 w 882"/>
                <a:gd name="T9" fmla="*/ 36 h 371"/>
                <a:gd name="T10" fmla="*/ 848 w 882"/>
                <a:gd name="T11" fmla="*/ 358 h 371"/>
                <a:gd name="T12" fmla="*/ 865 w 882"/>
                <a:gd name="T13" fmla="*/ 354 h 371"/>
                <a:gd name="T14" fmla="*/ 865 w 882"/>
                <a:gd name="T15" fmla="*/ 336 h 371"/>
                <a:gd name="T16" fmla="*/ 865 w 882"/>
                <a:gd name="T17" fmla="*/ 354 h 371"/>
                <a:gd name="T18" fmla="*/ 882 w 882"/>
                <a:gd name="T19" fmla="*/ 349 h 371"/>
                <a:gd name="T20" fmla="*/ 787 w 882"/>
                <a:gd name="T21" fmla="*/ 13 h 371"/>
                <a:gd name="T22" fmla="*/ 770 w 882"/>
                <a:gd name="T23" fmla="*/ 0 h 371"/>
                <a:gd name="T24" fmla="*/ 112 w 882"/>
                <a:gd name="T25" fmla="*/ 0 h 371"/>
                <a:gd name="T26" fmla="*/ 95 w 882"/>
                <a:gd name="T27" fmla="*/ 13 h 371"/>
                <a:gd name="T28" fmla="*/ 0 w 882"/>
                <a:gd name="T29" fmla="*/ 349 h 371"/>
                <a:gd name="T30" fmla="*/ 17 w 882"/>
                <a:gd name="T31" fmla="*/ 371 h 371"/>
                <a:gd name="T32" fmla="*/ 865 w 882"/>
                <a:gd name="T33" fmla="*/ 371 h 371"/>
                <a:gd name="T34" fmla="*/ 882 w 882"/>
                <a:gd name="T35" fmla="*/ 349 h 371"/>
                <a:gd name="T36" fmla="*/ 865 w 882"/>
                <a:gd name="T37" fmla="*/ 354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2" h="371">
                  <a:moveTo>
                    <a:pt x="865" y="354"/>
                  </a:moveTo>
                  <a:lnTo>
                    <a:pt x="865" y="336"/>
                  </a:lnTo>
                  <a:lnTo>
                    <a:pt x="40" y="336"/>
                  </a:lnTo>
                  <a:lnTo>
                    <a:pt x="125" y="36"/>
                  </a:lnTo>
                  <a:lnTo>
                    <a:pt x="757" y="36"/>
                  </a:lnTo>
                  <a:lnTo>
                    <a:pt x="848" y="358"/>
                  </a:lnTo>
                  <a:lnTo>
                    <a:pt x="865" y="354"/>
                  </a:lnTo>
                  <a:lnTo>
                    <a:pt x="865" y="336"/>
                  </a:lnTo>
                  <a:lnTo>
                    <a:pt x="865" y="354"/>
                  </a:lnTo>
                  <a:lnTo>
                    <a:pt x="882" y="349"/>
                  </a:lnTo>
                  <a:lnTo>
                    <a:pt x="787" y="13"/>
                  </a:lnTo>
                  <a:lnTo>
                    <a:pt x="770" y="0"/>
                  </a:lnTo>
                  <a:lnTo>
                    <a:pt x="112" y="0"/>
                  </a:lnTo>
                  <a:lnTo>
                    <a:pt x="95" y="13"/>
                  </a:lnTo>
                  <a:lnTo>
                    <a:pt x="0" y="349"/>
                  </a:lnTo>
                  <a:lnTo>
                    <a:pt x="17" y="371"/>
                  </a:lnTo>
                  <a:lnTo>
                    <a:pt x="865" y="371"/>
                  </a:lnTo>
                  <a:lnTo>
                    <a:pt x="882" y="349"/>
                  </a:lnTo>
                  <a:lnTo>
                    <a:pt x="865" y="354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Sľiďè">
              <a:extLst>
                <a:ext uri="{FF2B5EF4-FFF2-40B4-BE49-F238E27FC236}">
                  <a16:creationId xmlns="" xmlns:a16="http://schemas.microsoft.com/office/drawing/2014/main" id="{506B5732-F80B-4C34-9738-15DB4D816835}"/>
                </a:ext>
              </a:extLst>
            </p:cNvPr>
            <p:cNvSpPr/>
            <p:nvPr/>
          </p:nvSpPr>
          <p:spPr bwMode="auto">
            <a:xfrm>
              <a:off x="5801541" y="2706755"/>
              <a:ext cx="534343" cy="237252"/>
            </a:xfrm>
            <a:custGeom>
              <a:avLst/>
              <a:gdLst>
                <a:gd name="T0" fmla="*/ 865 w 882"/>
                <a:gd name="T1" fmla="*/ 354 h 371"/>
                <a:gd name="T2" fmla="*/ 865 w 882"/>
                <a:gd name="T3" fmla="*/ 336 h 371"/>
                <a:gd name="T4" fmla="*/ 40 w 882"/>
                <a:gd name="T5" fmla="*/ 336 h 371"/>
                <a:gd name="T6" fmla="*/ 125 w 882"/>
                <a:gd name="T7" fmla="*/ 36 h 371"/>
                <a:gd name="T8" fmla="*/ 757 w 882"/>
                <a:gd name="T9" fmla="*/ 36 h 371"/>
                <a:gd name="T10" fmla="*/ 848 w 882"/>
                <a:gd name="T11" fmla="*/ 358 h 371"/>
                <a:gd name="T12" fmla="*/ 865 w 882"/>
                <a:gd name="T13" fmla="*/ 354 h 371"/>
                <a:gd name="T14" fmla="*/ 865 w 882"/>
                <a:gd name="T15" fmla="*/ 336 h 371"/>
                <a:gd name="T16" fmla="*/ 865 w 882"/>
                <a:gd name="T17" fmla="*/ 354 h 371"/>
                <a:gd name="T18" fmla="*/ 882 w 882"/>
                <a:gd name="T19" fmla="*/ 349 h 371"/>
                <a:gd name="T20" fmla="*/ 787 w 882"/>
                <a:gd name="T21" fmla="*/ 13 h 371"/>
                <a:gd name="T22" fmla="*/ 770 w 882"/>
                <a:gd name="T23" fmla="*/ 0 h 371"/>
                <a:gd name="T24" fmla="*/ 112 w 882"/>
                <a:gd name="T25" fmla="*/ 0 h 371"/>
                <a:gd name="T26" fmla="*/ 95 w 882"/>
                <a:gd name="T27" fmla="*/ 13 h 371"/>
                <a:gd name="T28" fmla="*/ 0 w 882"/>
                <a:gd name="T29" fmla="*/ 349 h 371"/>
                <a:gd name="T30" fmla="*/ 17 w 882"/>
                <a:gd name="T31" fmla="*/ 371 h 371"/>
                <a:gd name="T32" fmla="*/ 865 w 882"/>
                <a:gd name="T33" fmla="*/ 371 h 371"/>
                <a:gd name="T34" fmla="*/ 882 w 882"/>
                <a:gd name="T35" fmla="*/ 349 h 371"/>
                <a:gd name="T36" fmla="*/ 865 w 882"/>
                <a:gd name="T37" fmla="*/ 354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2" h="371">
                  <a:moveTo>
                    <a:pt x="865" y="354"/>
                  </a:moveTo>
                  <a:lnTo>
                    <a:pt x="865" y="336"/>
                  </a:lnTo>
                  <a:lnTo>
                    <a:pt x="40" y="336"/>
                  </a:lnTo>
                  <a:lnTo>
                    <a:pt x="125" y="36"/>
                  </a:lnTo>
                  <a:lnTo>
                    <a:pt x="757" y="36"/>
                  </a:lnTo>
                  <a:lnTo>
                    <a:pt x="848" y="358"/>
                  </a:lnTo>
                  <a:lnTo>
                    <a:pt x="865" y="354"/>
                  </a:lnTo>
                  <a:lnTo>
                    <a:pt x="865" y="336"/>
                  </a:lnTo>
                  <a:lnTo>
                    <a:pt x="865" y="354"/>
                  </a:lnTo>
                  <a:lnTo>
                    <a:pt x="882" y="349"/>
                  </a:lnTo>
                  <a:lnTo>
                    <a:pt x="787" y="13"/>
                  </a:lnTo>
                  <a:lnTo>
                    <a:pt x="770" y="0"/>
                  </a:lnTo>
                  <a:lnTo>
                    <a:pt x="112" y="0"/>
                  </a:lnTo>
                  <a:lnTo>
                    <a:pt x="95" y="13"/>
                  </a:lnTo>
                  <a:lnTo>
                    <a:pt x="0" y="349"/>
                  </a:lnTo>
                  <a:lnTo>
                    <a:pt x="17" y="371"/>
                  </a:lnTo>
                  <a:lnTo>
                    <a:pt x="865" y="371"/>
                  </a:lnTo>
                  <a:lnTo>
                    <a:pt x="882" y="349"/>
                  </a:lnTo>
                  <a:lnTo>
                    <a:pt x="865" y="35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iSḻïḑé">
              <a:extLst>
                <a:ext uri="{FF2B5EF4-FFF2-40B4-BE49-F238E27FC236}">
                  <a16:creationId xmlns="" xmlns:a16="http://schemas.microsoft.com/office/drawing/2014/main" id="{38B82D7B-275D-44A7-B83D-8549575233B9}"/>
                </a:ext>
              </a:extLst>
            </p:cNvPr>
            <p:cNvSpPr/>
            <p:nvPr/>
          </p:nvSpPr>
          <p:spPr bwMode="auto">
            <a:xfrm>
              <a:off x="5853643" y="2729776"/>
              <a:ext cx="431352" cy="95284"/>
            </a:xfrm>
            <a:custGeom>
              <a:avLst/>
              <a:gdLst>
                <a:gd name="T0" fmla="*/ 1063 w 1129"/>
                <a:gd name="T1" fmla="*/ 0 h 236"/>
                <a:gd name="T2" fmla="*/ 62 w 1129"/>
                <a:gd name="T3" fmla="*/ 0 h 236"/>
                <a:gd name="T4" fmla="*/ 0 w 1129"/>
                <a:gd name="T5" fmla="*/ 220 h 236"/>
                <a:gd name="T6" fmla="*/ 531 w 1129"/>
                <a:gd name="T7" fmla="*/ 217 h 236"/>
                <a:gd name="T8" fmla="*/ 1129 w 1129"/>
                <a:gd name="T9" fmla="*/ 236 h 236"/>
                <a:gd name="T10" fmla="*/ 1063 w 1129"/>
                <a:gd name="T11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9" h="236">
                  <a:moveTo>
                    <a:pt x="1063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183" y="220"/>
                    <a:pt x="358" y="217"/>
                    <a:pt x="531" y="217"/>
                  </a:cubicBezTo>
                  <a:cubicBezTo>
                    <a:pt x="729" y="217"/>
                    <a:pt x="925" y="221"/>
                    <a:pt x="1129" y="236"/>
                  </a:cubicBezTo>
                  <a:cubicBezTo>
                    <a:pt x="1063" y="0"/>
                    <a:pt x="1063" y="0"/>
                    <a:pt x="1063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ïṡļïḑè">
              <a:extLst>
                <a:ext uri="{FF2B5EF4-FFF2-40B4-BE49-F238E27FC236}">
                  <a16:creationId xmlns="" xmlns:a16="http://schemas.microsoft.com/office/drawing/2014/main" id="{94D1AF6F-9A57-4B85-85DE-3A94F94519CC}"/>
                </a:ext>
              </a:extLst>
            </p:cNvPr>
            <p:cNvSpPr/>
            <p:nvPr/>
          </p:nvSpPr>
          <p:spPr bwMode="auto">
            <a:xfrm>
              <a:off x="5842131" y="2718265"/>
              <a:ext cx="454373" cy="107435"/>
            </a:xfrm>
            <a:custGeom>
              <a:avLst/>
              <a:gdLst>
                <a:gd name="T0" fmla="*/ 1114 w 1189"/>
                <a:gd name="T1" fmla="*/ 0 h 266"/>
                <a:gd name="T2" fmla="*/ 71 w 1189"/>
                <a:gd name="T3" fmla="*/ 0 h 266"/>
                <a:gd name="T4" fmla="*/ 0 w 1189"/>
                <a:gd name="T5" fmla="*/ 249 h 266"/>
                <a:gd name="T6" fmla="*/ 30 w 1189"/>
                <a:gd name="T7" fmla="*/ 248 h 266"/>
                <a:gd name="T8" fmla="*/ 92 w 1189"/>
                <a:gd name="T9" fmla="*/ 28 h 266"/>
                <a:gd name="T10" fmla="*/ 1093 w 1189"/>
                <a:gd name="T11" fmla="*/ 28 h 266"/>
                <a:gd name="T12" fmla="*/ 1159 w 1189"/>
                <a:gd name="T13" fmla="*/ 264 h 266"/>
                <a:gd name="T14" fmla="*/ 1189 w 1189"/>
                <a:gd name="T15" fmla="*/ 266 h 266"/>
                <a:gd name="T16" fmla="*/ 1114 w 1189"/>
                <a:gd name="T17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9" h="266">
                  <a:moveTo>
                    <a:pt x="1114" y="0"/>
                  </a:moveTo>
                  <a:cubicBezTo>
                    <a:pt x="71" y="0"/>
                    <a:pt x="71" y="0"/>
                    <a:pt x="71" y="0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10" y="249"/>
                    <a:pt x="20" y="249"/>
                    <a:pt x="30" y="248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1093" y="28"/>
                    <a:pt x="1093" y="28"/>
                    <a:pt x="1093" y="28"/>
                  </a:cubicBezTo>
                  <a:cubicBezTo>
                    <a:pt x="1159" y="264"/>
                    <a:pt x="1159" y="264"/>
                    <a:pt x="1159" y="264"/>
                  </a:cubicBezTo>
                  <a:cubicBezTo>
                    <a:pt x="1169" y="264"/>
                    <a:pt x="1179" y="265"/>
                    <a:pt x="1189" y="266"/>
                  </a:cubicBezTo>
                  <a:cubicBezTo>
                    <a:pt x="1114" y="0"/>
                    <a:pt x="1114" y="0"/>
                    <a:pt x="1114" y="0"/>
                  </a:cubicBezTo>
                </a:path>
              </a:pathLst>
            </a:custGeom>
            <a:solidFill>
              <a:srgbClr val="66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iśḻíḍe">
              <a:extLst>
                <a:ext uri="{FF2B5EF4-FFF2-40B4-BE49-F238E27FC236}">
                  <a16:creationId xmlns="" xmlns:a16="http://schemas.microsoft.com/office/drawing/2014/main" id="{72C4F767-E8F9-43FC-8506-6F10FC76EEC2}"/>
                </a:ext>
              </a:extLst>
            </p:cNvPr>
            <p:cNvSpPr/>
            <p:nvPr/>
          </p:nvSpPr>
          <p:spPr bwMode="auto">
            <a:xfrm>
              <a:off x="7449400" y="1956631"/>
              <a:ext cx="372587" cy="145165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íṧľïḋe">
              <a:extLst>
                <a:ext uri="{FF2B5EF4-FFF2-40B4-BE49-F238E27FC236}">
                  <a16:creationId xmlns="" xmlns:a16="http://schemas.microsoft.com/office/drawing/2014/main" id="{E9A2610E-7F87-4C5A-AACE-079A66C0E400}"/>
                </a:ext>
              </a:extLst>
            </p:cNvPr>
            <p:cNvSpPr/>
            <p:nvPr/>
          </p:nvSpPr>
          <p:spPr bwMode="auto">
            <a:xfrm>
              <a:off x="7438496" y="1945121"/>
              <a:ext cx="394396" cy="167547"/>
            </a:xfrm>
            <a:custGeom>
              <a:avLst/>
              <a:gdLst>
                <a:gd name="T0" fmla="*/ 633 w 651"/>
                <a:gd name="T1" fmla="*/ 245 h 262"/>
                <a:gd name="T2" fmla="*/ 633 w 651"/>
                <a:gd name="T3" fmla="*/ 227 h 262"/>
                <a:gd name="T4" fmla="*/ 36 w 651"/>
                <a:gd name="T5" fmla="*/ 227 h 262"/>
                <a:gd name="T6" fmla="*/ 36 w 651"/>
                <a:gd name="T7" fmla="*/ 36 h 262"/>
                <a:gd name="T8" fmla="*/ 615 w 651"/>
                <a:gd name="T9" fmla="*/ 36 h 262"/>
                <a:gd name="T10" fmla="*/ 615 w 651"/>
                <a:gd name="T11" fmla="*/ 245 h 262"/>
                <a:gd name="T12" fmla="*/ 633 w 651"/>
                <a:gd name="T13" fmla="*/ 245 h 262"/>
                <a:gd name="T14" fmla="*/ 633 w 651"/>
                <a:gd name="T15" fmla="*/ 227 h 262"/>
                <a:gd name="T16" fmla="*/ 633 w 651"/>
                <a:gd name="T17" fmla="*/ 245 h 262"/>
                <a:gd name="T18" fmla="*/ 651 w 651"/>
                <a:gd name="T19" fmla="*/ 245 h 262"/>
                <a:gd name="T20" fmla="*/ 651 w 651"/>
                <a:gd name="T21" fmla="*/ 18 h 262"/>
                <a:gd name="T22" fmla="*/ 633 w 651"/>
                <a:gd name="T23" fmla="*/ 0 h 262"/>
                <a:gd name="T24" fmla="*/ 18 w 651"/>
                <a:gd name="T25" fmla="*/ 0 h 262"/>
                <a:gd name="T26" fmla="*/ 0 w 651"/>
                <a:gd name="T27" fmla="*/ 18 h 262"/>
                <a:gd name="T28" fmla="*/ 0 w 651"/>
                <a:gd name="T29" fmla="*/ 245 h 262"/>
                <a:gd name="T30" fmla="*/ 18 w 651"/>
                <a:gd name="T31" fmla="*/ 262 h 262"/>
                <a:gd name="T32" fmla="*/ 633 w 651"/>
                <a:gd name="T33" fmla="*/ 262 h 262"/>
                <a:gd name="T34" fmla="*/ 651 w 651"/>
                <a:gd name="T35" fmla="*/ 245 h 262"/>
                <a:gd name="T36" fmla="*/ 633 w 651"/>
                <a:gd name="T37" fmla="*/ 245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51" h="262">
                  <a:moveTo>
                    <a:pt x="633" y="245"/>
                  </a:moveTo>
                  <a:lnTo>
                    <a:pt x="633" y="227"/>
                  </a:lnTo>
                  <a:lnTo>
                    <a:pt x="36" y="227"/>
                  </a:lnTo>
                  <a:lnTo>
                    <a:pt x="36" y="36"/>
                  </a:lnTo>
                  <a:lnTo>
                    <a:pt x="615" y="36"/>
                  </a:lnTo>
                  <a:lnTo>
                    <a:pt x="615" y="245"/>
                  </a:lnTo>
                  <a:lnTo>
                    <a:pt x="633" y="245"/>
                  </a:lnTo>
                  <a:lnTo>
                    <a:pt x="633" y="227"/>
                  </a:lnTo>
                  <a:lnTo>
                    <a:pt x="633" y="245"/>
                  </a:lnTo>
                  <a:lnTo>
                    <a:pt x="651" y="245"/>
                  </a:lnTo>
                  <a:lnTo>
                    <a:pt x="651" y="18"/>
                  </a:lnTo>
                  <a:lnTo>
                    <a:pt x="633" y="0"/>
                  </a:lnTo>
                  <a:lnTo>
                    <a:pt x="18" y="0"/>
                  </a:lnTo>
                  <a:lnTo>
                    <a:pt x="0" y="18"/>
                  </a:lnTo>
                  <a:lnTo>
                    <a:pt x="0" y="245"/>
                  </a:lnTo>
                  <a:lnTo>
                    <a:pt x="18" y="262"/>
                  </a:lnTo>
                  <a:lnTo>
                    <a:pt x="633" y="262"/>
                  </a:lnTo>
                  <a:lnTo>
                    <a:pt x="651" y="245"/>
                  </a:lnTo>
                  <a:lnTo>
                    <a:pt x="633" y="245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ïSḷíḋe">
              <a:extLst>
                <a:ext uri="{FF2B5EF4-FFF2-40B4-BE49-F238E27FC236}">
                  <a16:creationId xmlns="" xmlns:a16="http://schemas.microsoft.com/office/drawing/2014/main" id="{30886AB0-FADF-48EE-94C7-D2667BD61518}"/>
                </a:ext>
              </a:extLst>
            </p:cNvPr>
            <p:cNvSpPr/>
            <p:nvPr/>
          </p:nvSpPr>
          <p:spPr bwMode="auto">
            <a:xfrm>
              <a:off x="4527477" y="1811467"/>
              <a:ext cx="372587" cy="145165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îṥļíḑé">
              <a:extLst>
                <a:ext uri="{FF2B5EF4-FFF2-40B4-BE49-F238E27FC236}">
                  <a16:creationId xmlns="" xmlns:a16="http://schemas.microsoft.com/office/drawing/2014/main" id="{B9C139A6-EB38-4802-A7DA-19E773D9FA8F}"/>
                </a:ext>
              </a:extLst>
            </p:cNvPr>
            <p:cNvSpPr/>
            <p:nvPr/>
          </p:nvSpPr>
          <p:spPr bwMode="auto">
            <a:xfrm>
              <a:off x="4516572" y="1800595"/>
              <a:ext cx="393791" cy="167547"/>
            </a:xfrm>
            <a:custGeom>
              <a:avLst/>
              <a:gdLst>
                <a:gd name="T0" fmla="*/ 633 w 650"/>
                <a:gd name="T1" fmla="*/ 244 h 262"/>
                <a:gd name="T2" fmla="*/ 633 w 650"/>
                <a:gd name="T3" fmla="*/ 226 h 262"/>
                <a:gd name="T4" fmla="*/ 36 w 650"/>
                <a:gd name="T5" fmla="*/ 226 h 262"/>
                <a:gd name="T6" fmla="*/ 36 w 650"/>
                <a:gd name="T7" fmla="*/ 36 h 262"/>
                <a:gd name="T8" fmla="*/ 615 w 650"/>
                <a:gd name="T9" fmla="*/ 36 h 262"/>
                <a:gd name="T10" fmla="*/ 615 w 650"/>
                <a:gd name="T11" fmla="*/ 244 h 262"/>
                <a:gd name="T12" fmla="*/ 633 w 650"/>
                <a:gd name="T13" fmla="*/ 244 h 262"/>
                <a:gd name="T14" fmla="*/ 633 w 650"/>
                <a:gd name="T15" fmla="*/ 226 h 262"/>
                <a:gd name="T16" fmla="*/ 633 w 650"/>
                <a:gd name="T17" fmla="*/ 244 h 262"/>
                <a:gd name="T18" fmla="*/ 650 w 650"/>
                <a:gd name="T19" fmla="*/ 244 h 262"/>
                <a:gd name="T20" fmla="*/ 650 w 650"/>
                <a:gd name="T21" fmla="*/ 17 h 262"/>
                <a:gd name="T22" fmla="*/ 633 w 650"/>
                <a:gd name="T23" fmla="*/ 0 h 262"/>
                <a:gd name="T24" fmla="*/ 18 w 650"/>
                <a:gd name="T25" fmla="*/ 0 h 262"/>
                <a:gd name="T26" fmla="*/ 0 w 650"/>
                <a:gd name="T27" fmla="*/ 17 h 262"/>
                <a:gd name="T28" fmla="*/ 0 w 650"/>
                <a:gd name="T29" fmla="*/ 244 h 262"/>
                <a:gd name="T30" fmla="*/ 18 w 650"/>
                <a:gd name="T31" fmla="*/ 262 h 262"/>
                <a:gd name="T32" fmla="*/ 633 w 650"/>
                <a:gd name="T33" fmla="*/ 262 h 262"/>
                <a:gd name="T34" fmla="*/ 650 w 650"/>
                <a:gd name="T35" fmla="*/ 244 h 262"/>
                <a:gd name="T36" fmla="*/ 633 w 650"/>
                <a:gd name="T37" fmla="*/ 24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50" h="262">
                  <a:moveTo>
                    <a:pt x="633" y="244"/>
                  </a:moveTo>
                  <a:lnTo>
                    <a:pt x="633" y="226"/>
                  </a:lnTo>
                  <a:lnTo>
                    <a:pt x="36" y="226"/>
                  </a:lnTo>
                  <a:lnTo>
                    <a:pt x="36" y="36"/>
                  </a:lnTo>
                  <a:lnTo>
                    <a:pt x="615" y="36"/>
                  </a:lnTo>
                  <a:lnTo>
                    <a:pt x="615" y="244"/>
                  </a:lnTo>
                  <a:lnTo>
                    <a:pt x="633" y="244"/>
                  </a:lnTo>
                  <a:lnTo>
                    <a:pt x="633" y="226"/>
                  </a:lnTo>
                  <a:lnTo>
                    <a:pt x="633" y="244"/>
                  </a:lnTo>
                  <a:lnTo>
                    <a:pt x="650" y="244"/>
                  </a:lnTo>
                  <a:lnTo>
                    <a:pt x="650" y="17"/>
                  </a:lnTo>
                  <a:lnTo>
                    <a:pt x="633" y="0"/>
                  </a:lnTo>
                  <a:lnTo>
                    <a:pt x="18" y="0"/>
                  </a:lnTo>
                  <a:lnTo>
                    <a:pt x="0" y="17"/>
                  </a:lnTo>
                  <a:lnTo>
                    <a:pt x="0" y="244"/>
                  </a:lnTo>
                  <a:lnTo>
                    <a:pt x="18" y="262"/>
                  </a:lnTo>
                  <a:lnTo>
                    <a:pt x="633" y="262"/>
                  </a:lnTo>
                  <a:lnTo>
                    <a:pt x="650" y="244"/>
                  </a:lnTo>
                  <a:lnTo>
                    <a:pt x="633" y="244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íṩliďê">
              <a:extLst>
                <a:ext uri="{FF2B5EF4-FFF2-40B4-BE49-F238E27FC236}">
                  <a16:creationId xmlns="" xmlns:a16="http://schemas.microsoft.com/office/drawing/2014/main" id="{E28229EB-9C8F-41DE-9BE0-C4B070E3DCBD}"/>
                </a:ext>
              </a:extLst>
            </p:cNvPr>
            <p:cNvSpPr/>
            <p:nvPr/>
          </p:nvSpPr>
          <p:spPr bwMode="auto">
            <a:xfrm>
              <a:off x="4369962" y="1956631"/>
              <a:ext cx="372587" cy="145165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ïśľîḓê">
              <a:extLst>
                <a:ext uri="{FF2B5EF4-FFF2-40B4-BE49-F238E27FC236}">
                  <a16:creationId xmlns="" xmlns:a16="http://schemas.microsoft.com/office/drawing/2014/main" id="{C59F83D4-C6DD-4C85-B622-EF5D108E00CC}"/>
                </a:ext>
              </a:extLst>
            </p:cNvPr>
            <p:cNvSpPr/>
            <p:nvPr/>
          </p:nvSpPr>
          <p:spPr bwMode="auto">
            <a:xfrm>
              <a:off x="4359057" y="1945121"/>
              <a:ext cx="393791" cy="167547"/>
            </a:xfrm>
            <a:custGeom>
              <a:avLst/>
              <a:gdLst>
                <a:gd name="T0" fmla="*/ 633 w 650"/>
                <a:gd name="T1" fmla="*/ 245 h 262"/>
                <a:gd name="T2" fmla="*/ 633 w 650"/>
                <a:gd name="T3" fmla="*/ 227 h 262"/>
                <a:gd name="T4" fmla="*/ 36 w 650"/>
                <a:gd name="T5" fmla="*/ 227 h 262"/>
                <a:gd name="T6" fmla="*/ 36 w 650"/>
                <a:gd name="T7" fmla="*/ 36 h 262"/>
                <a:gd name="T8" fmla="*/ 615 w 650"/>
                <a:gd name="T9" fmla="*/ 36 h 262"/>
                <a:gd name="T10" fmla="*/ 615 w 650"/>
                <a:gd name="T11" fmla="*/ 245 h 262"/>
                <a:gd name="T12" fmla="*/ 633 w 650"/>
                <a:gd name="T13" fmla="*/ 245 h 262"/>
                <a:gd name="T14" fmla="*/ 633 w 650"/>
                <a:gd name="T15" fmla="*/ 227 h 262"/>
                <a:gd name="T16" fmla="*/ 633 w 650"/>
                <a:gd name="T17" fmla="*/ 245 h 262"/>
                <a:gd name="T18" fmla="*/ 650 w 650"/>
                <a:gd name="T19" fmla="*/ 245 h 262"/>
                <a:gd name="T20" fmla="*/ 650 w 650"/>
                <a:gd name="T21" fmla="*/ 18 h 262"/>
                <a:gd name="T22" fmla="*/ 633 w 650"/>
                <a:gd name="T23" fmla="*/ 0 h 262"/>
                <a:gd name="T24" fmla="*/ 18 w 650"/>
                <a:gd name="T25" fmla="*/ 0 h 262"/>
                <a:gd name="T26" fmla="*/ 0 w 650"/>
                <a:gd name="T27" fmla="*/ 18 h 262"/>
                <a:gd name="T28" fmla="*/ 0 w 650"/>
                <a:gd name="T29" fmla="*/ 245 h 262"/>
                <a:gd name="T30" fmla="*/ 18 w 650"/>
                <a:gd name="T31" fmla="*/ 262 h 262"/>
                <a:gd name="T32" fmla="*/ 633 w 650"/>
                <a:gd name="T33" fmla="*/ 262 h 262"/>
                <a:gd name="T34" fmla="*/ 650 w 650"/>
                <a:gd name="T35" fmla="*/ 245 h 262"/>
                <a:gd name="T36" fmla="*/ 633 w 650"/>
                <a:gd name="T37" fmla="*/ 245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50" h="262">
                  <a:moveTo>
                    <a:pt x="633" y="245"/>
                  </a:moveTo>
                  <a:lnTo>
                    <a:pt x="633" y="227"/>
                  </a:lnTo>
                  <a:lnTo>
                    <a:pt x="36" y="227"/>
                  </a:lnTo>
                  <a:lnTo>
                    <a:pt x="36" y="36"/>
                  </a:lnTo>
                  <a:lnTo>
                    <a:pt x="615" y="36"/>
                  </a:lnTo>
                  <a:lnTo>
                    <a:pt x="615" y="245"/>
                  </a:lnTo>
                  <a:lnTo>
                    <a:pt x="633" y="245"/>
                  </a:lnTo>
                  <a:lnTo>
                    <a:pt x="633" y="227"/>
                  </a:lnTo>
                  <a:lnTo>
                    <a:pt x="633" y="245"/>
                  </a:lnTo>
                  <a:lnTo>
                    <a:pt x="650" y="245"/>
                  </a:lnTo>
                  <a:lnTo>
                    <a:pt x="650" y="18"/>
                  </a:lnTo>
                  <a:lnTo>
                    <a:pt x="633" y="0"/>
                  </a:lnTo>
                  <a:lnTo>
                    <a:pt x="18" y="0"/>
                  </a:lnTo>
                  <a:lnTo>
                    <a:pt x="0" y="18"/>
                  </a:lnTo>
                  <a:lnTo>
                    <a:pt x="0" y="245"/>
                  </a:lnTo>
                  <a:lnTo>
                    <a:pt x="18" y="262"/>
                  </a:lnTo>
                  <a:lnTo>
                    <a:pt x="633" y="262"/>
                  </a:lnTo>
                  <a:lnTo>
                    <a:pt x="650" y="245"/>
                  </a:lnTo>
                  <a:lnTo>
                    <a:pt x="633" y="245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ï$ļíḑe">
              <a:extLst>
                <a:ext uri="{FF2B5EF4-FFF2-40B4-BE49-F238E27FC236}">
                  <a16:creationId xmlns="" xmlns:a16="http://schemas.microsoft.com/office/drawing/2014/main" id="{F9CE4021-1DE8-413D-AC6C-B92CDDE33A12}"/>
                </a:ext>
              </a:extLst>
            </p:cNvPr>
            <p:cNvSpPr/>
            <p:nvPr/>
          </p:nvSpPr>
          <p:spPr bwMode="auto">
            <a:xfrm>
              <a:off x="7055611" y="1543520"/>
              <a:ext cx="18174" cy="450203"/>
            </a:xfrm>
            <a:custGeom>
              <a:avLst/>
              <a:gdLst>
                <a:gd name="T0" fmla="*/ 0 w 48"/>
                <a:gd name="T1" fmla="*/ 998 h 1116"/>
                <a:gd name="T2" fmla="*/ 0 w 48"/>
                <a:gd name="T3" fmla="*/ 1100 h 1116"/>
                <a:gd name="T4" fmla="*/ 29 w 48"/>
                <a:gd name="T5" fmla="*/ 1116 h 1116"/>
                <a:gd name="T6" fmla="*/ 48 w 48"/>
                <a:gd name="T7" fmla="*/ 1072 h 1116"/>
                <a:gd name="T8" fmla="*/ 48 w 48"/>
                <a:gd name="T9" fmla="*/ 1023 h 1116"/>
                <a:gd name="T10" fmla="*/ 0 w 48"/>
                <a:gd name="T11" fmla="*/ 998 h 1116"/>
                <a:gd name="T12" fmla="*/ 0 w 48"/>
                <a:gd name="T13" fmla="*/ 0 h 1116"/>
                <a:gd name="T14" fmla="*/ 0 w 48"/>
                <a:gd name="T15" fmla="*/ 122 h 1116"/>
                <a:gd name="T16" fmla="*/ 48 w 48"/>
                <a:gd name="T17" fmla="*/ 74 h 1116"/>
                <a:gd name="T18" fmla="*/ 48 w 48"/>
                <a:gd name="T19" fmla="*/ 25 h 1116"/>
                <a:gd name="T20" fmla="*/ 0 w 48"/>
                <a:gd name="T21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1116">
                  <a:moveTo>
                    <a:pt x="0" y="998"/>
                  </a:moveTo>
                  <a:cubicBezTo>
                    <a:pt x="0" y="1100"/>
                    <a:pt x="0" y="1100"/>
                    <a:pt x="0" y="1100"/>
                  </a:cubicBezTo>
                  <a:cubicBezTo>
                    <a:pt x="29" y="1116"/>
                    <a:pt x="29" y="1116"/>
                    <a:pt x="29" y="1116"/>
                  </a:cubicBezTo>
                  <a:cubicBezTo>
                    <a:pt x="37" y="1102"/>
                    <a:pt x="42" y="1087"/>
                    <a:pt x="48" y="1072"/>
                  </a:cubicBezTo>
                  <a:cubicBezTo>
                    <a:pt x="48" y="1023"/>
                    <a:pt x="48" y="1023"/>
                    <a:pt x="48" y="1023"/>
                  </a:cubicBezTo>
                  <a:cubicBezTo>
                    <a:pt x="0" y="998"/>
                    <a:pt x="0" y="998"/>
                    <a:pt x="0" y="998"/>
                  </a:cubicBezTo>
                  <a:moveTo>
                    <a:pt x="0" y="0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16" y="105"/>
                    <a:pt x="32" y="89"/>
                    <a:pt x="48" y="74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9EB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iśḷïďé">
              <a:extLst>
                <a:ext uri="{FF2B5EF4-FFF2-40B4-BE49-F238E27FC236}">
                  <a16:creationId xmlns="" xmlns:a16="http://schemas.microsoft.com/office/drawing/2014/main" id="{DCCD46B0-FF4F-4467-AF83-650F3803CA5B}"/>
                </a:ext>
              </a:extLst>
            </p:cNvPr>
            <p:cNvSpPr/>
            <p:nvPr/>
          </p:nvSpPr>
          <p:spPr bwMode="auto">
            <a:xfrm>
              <a:off x="6748454" y="1531369"/>
              <a:ext cx="285347" cy="468108"/>
            </a:xfrm>
            <a:custGeom>
              <a:avLst/>
              <a:gdLst>
                <a:gd name="T0" fmla="*/ 744 w 746"/>
                <a:gd name="T1" fmla="*/ 0 h 1160"/>
                <a:gd name="T2" fmla="*/ 218 w 746"/>
                <a:gd name="T3" fmla="*/ 515 h 1160"/>
                <a:gd name="T4" fmla="*/ 218 w 746"/>
                <a:gd name="T5" fmla="*/ 515 h 1160"/>
                <a:gd name="T6" fmla="*/ 0 w 746"/>
                <a:gd name="T7" fmla="*/ 697 h 1160"/>
                <a:gd name="T8" fmla="*/ 207 w 746"/>
                <a:gd name="T9" fmla="*/ 809 h 1160"/>
                <a:gd name="T10" fmla="*/ 177 w 746"/>
                <a:gd name="T11" fmla="*/ 922 h 1160"/>
                <a:gd name="T12" fmla="*/ 416 w 746"/>
                <a:gd name="T13" fmla="*/ 1160 h 1160"/>
                <a:gd name="T14" fmla="*/ 625 w 746"/>
                <a:gd name="T15" fmla="*/ 1035 h 1160"/>
                <a:gd name="T16" fmla="*/ 746 w 746"/>
                <a:gd name="T17" fmla="*/ 1100 h 1160"/>
                <a:gd name="T18" fmla="*/ 746 w 746"/>
                <a:gd name="T19" fmla="*/ 997 h 1160"/>
                <a:gd name="T20" fmla="*/ 236 w 746"/>
                <a:gd name="T21" fmla="*/ 722 h 1160"/>
                <a:gd name="T22" fmla="*/ 250 w 746"/>
                <a:gd name="T23" fmla="*/ 697 h 1160"/>
                <a:gd name="T24" fmla="*/ 236 w 746"/>
                <a:gd name="T25" fmla="*/ 722 h 1160"/>
                <a:gd name="T26" fmla="*/ 212 w 746"/>
                <a:gd name="T27" fmla="*/ 709 h 1160"/>
                <a:gd name="T28" fmla="*/ 225 w 746"/>
                <a:gd name="T29" fmla="*/ 684 h 1160"/>
                <a:gd name="T30" fmla="*/ 391 w 746"/>
                <a:gd name="T31" fmla="*/ 518 h 1160"/>
                <a:gd name="T32" fmla="*/ 456 w 746"/>
                <a:gd name="T33" fmla="*/ 489 h 1160"/>
                <a:gd name="T34" fmla="*/ 465 w 746"/>
                <a:gd name="T35" fmla="*/ 482 h 1160"/>
                <a:gd name="T36" fmla="*/ 498 w 746"/>
                <a:gd name="T37" fmla="*/ 451 h 1160"/>
                <a:gd name="T38" fmla="*/ 606 w 746"/>
                <a:gd name="T39" fmla="*/ 347 h 1160"/>
                <a:gd name="T40" fmla="*/ 746 w 746"/>
                <a:gd name="T41" fmla="*/ 208 h 1160"/>
                <a:gd name="T42" fmla="*/ 746 w 746"/>
                <a:gd name="T43" fmla="*/ 1 h 1160"/>
                <a:gd name="T44" fmla="*/ 744 w 746"/>
                <a:gd name="T45" fmla="*/ 0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6" h="1160">
                  <a:moveTo>
                    <a:pt x="744" y="0"/>
                  </a:moveTo>
                  <a:cubicBezTo>
                    <a:pt x="744" y="0"/>
                    <a:pt x="237" y="511"/>
                    <a:pt x="218" y="515"/>
                  </a:cubicBezTo>
                  <a:cubicBezTo>
                    <a:pt x="218" y="515"/>
                    <a:pt x="218" y="515"/>
                    <a:pt x="218" y="515"/>
                  </a:cubicBezTo>
                  <a:cubicBezTo>
                    <a:pt x="126" y="547"/>
                    <a:pt x="47" y="609"/>
                    <a:pt x="0" y="697"/>
                  </a:cubicBezTo>
                  <a:cubicBezTo>
                    <a:pt x="207" y="809"/>
                    <a:pt x="207" y="809"/>
                    <a:pt x="207" y="809"/>
                  </a:cubicBezTo>
                  <a:cubicBezTo>
                    <a:pt x="189" y="843"/>
                    <a:pt x="177" y="881"/>
                    <a:pt x="177" y="922"/>
                  </a:cubicBezTo>
                  <a:cubicBezTo>
                    <a:pt x="177" y="1054"/>
                    <a:pt x="284" y="1160"/>
                    <a:pt x="416" y="1160"/>
                  </a:cubicBezTo>
                  <a:cubicBezTo>
                    <a:pt x="507" y="1160"/>
                    <a:pt x="585" y="1109"/>
                    <a:pt x="625" y="1035"/>
                  </a:cubicBezTo>
                  <a:cubicBezTo>
                    <a:pt x="746" y="1100"/>
                    <a:pt x="746" y="1100"/>
                    <a:pt x="746" y="1100"/>
                  </a:cubicBezTo>
                  <a:cubicBezTo>
                    <a:pt x="746" y="997"/>
                    <a:pt x="746" y="997"/>
                    <a:pt x="746" y="997"/>
                  </a:cubicBezTo>
                  <a:cubicBezTo>
                    <a:pt x="236" y="722"/>
                    <a:pt x="236" y="722"/>
                    <a:pt x="236" y="722"/>
                  </a:cubicBezTo>
                  <a:cubicBezTo>
                    <a:pt x="250" y="697"/>
                    <a:pt x="250" y="697"/>
                    <a:pt x="250" y="697"/>
                  </a:cubicBezTo>
                  <a:cubicBezTo>
                    <a:pt x="236" y="722"/>
                    <a:pt x="236" y="722"/>
                    <a:pt x="236" y="722"/>
                  </a:cubicBezTo>
                  <a:cubicBezTo>
                    <a:pt x="212" y="709"/>
                    <a:pt x="212" y="709"/>
                    <a:pt x="212" y="709"/>
                  </a:cubicBezTo>
                  <a:cubicBezTo>
                    <a:pt x="225" y="684"/>
                    <a:pt x="225" y="684"/>
                    <a:pt x="225" y="684"/>
                  </a:cubicBezTo>
                  <a:cubicBezTo>
                    <a:pt x="264" y="612"/>
                    <a:pt x="322" y="556"/>
                    <a:pt x="391" y="518"/>
                  </a:cubicBezTo>
                  <a:cubicBezTo>
                    <a:pt x="412" y="507"/>
                    <a:pt x="433" y="497"/>
                    <a:pt x="456" y="489"/>
                  </a:cubicBezTo>
                  <a:cubicBezTo>
                    <a:pt x="458" y="488"/>
                    <a:pt x="461" y="485"/>
                    <a:pt x="465" y="482"/>
                  </a:cubicBezTo>
                  <a:cubicBezTo>
                    <a:pt x="473" y="474"/>
                    <a:pt x="484" y="464"/>
                    <a:pt x="498" y="451"/>
                  </a:cubicBezTo>
                  <a:cubicBezTo>
                    <a:pt x="526" y="425"/>
                    <a:pt x="564" y="388"/>
                    <a:pt x="606" y="347"/>
                  </a:cubicBezTo>
                  <a:cubicBezTo>
                    <a:pt x="650" y="303"/>
                    <a:pt x="699" y="255"/>
                    <a:pt x="746" y="208"/>
                  </a:cubicBezTo>
                  <a:cubicBezTo>
                    <a:pt x="746" y="1"/>
                    <a:pt x="746" y="1"/>
                    <a:pt x="746" y="1"/>
                  </a:cubicBezTo>
                  <a:cubicBezTo>
                    <a:pt x="744" y="0"/>
                    <a:pt x="744" y="0"/>
                    <a:pt x="744" y="0"/>
                  </a:cubicBezTo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ïṩ1îdê">
              <a:extLst>
                <a:ext uri="{FF2B5EF4-FFF2-40B4-BE49-F238E27FC236}">
                  <a16:creationId xmlns="" xmlns:a16="http://schemas.microsoft.com/office/drawing/2014/main" id="{316D46D5-67A8-4480-A873-9E5415AE3DDA}"/>
                </a:ext>
              </a:extLst>
            </p:cNvPr>
            <p:cNvSpPr/>
            <p:nvPr/>
          </p:nvSpPr>
          <p:spPr bwMode="auto">
            <a:xfrm>
              <a:off x="7033800" y="1532009"/>
              <a:ext cx="21809" cy="455319"/>
            </a:xfrm>
            <a:custGeom>
              <a:avLst/>
              <a:gdLst>
                <a:gd name="T0" fmla="*/ 0 w 57"/>
                <a:gd name="T1" fmla="*/ 996 h 1129"/>
                <a:gd name="T2" fmla="*/ 0 w 57"/>
                <a:gd name="T3" fmla="*/ 1099 h 1129"/>
                <a:gd name="T4" fmla="*/ 57 w 57"/>
                <a:gd name="T5" fmla="*/ 1129 h 1129"/>
                <a:gd name="T6" fmla="*/ 57 w 57"/>
                <a:gd name="T7" fmla="*/ 1027 h 1129"/>
                <a:gd name="T8" fmla="*/ 0 w 57"/>
                <a:gd name="T9" fmla="*/ 996 h 1129"/>
                <a:gd name="T10" fmla="*/ 0 w 57"/>
                <a:gd name="T11" fmla="*/ 0 h 1129"/>
                <a:gd name="T12" fmla="*/ 0 w 57"/>
                <a:gd name="T13" fmla="*/ 207 h 1129"/>
                <a:gd name="T14" fmla="*/ 57 w 57"/>
                <a:gd name="T15" fmla="*/ 151 h 1129"/>
                <a:gd name="T16" fmla="*/ 57 w 57"/>
                <a:gd name="T17" fmla="*/ 29 h 1129"/>
                <a:gd name="T18" fmla="*/ 0 w 57"/>
                <a:gd name="T19" fmla="*/ 0 h 1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1129">
                  <a:moveTo>
                    <a:pt x="0" y="996"/>
                  </a:moveTo>
                  <a:cubicBezTo>
                    <a:pt x="0" y="1099"/>
                    <a:pt x="0" y="1099"/>
                    <a:pt x="0" y="1099"/>
                  </a:cubicBezTo>
                  <a:cubicBezTo>
                    <a:pt x="57" y="1129"/>
                    <a:pt x="57" y="1129"/>
                    <a:pt x="57" y="1129"/>
                  </a:cubicBezTo>
                  <a:cubicBezTo>
                    <a:pt x="57" y="1027"/>
                    <a:pt x="57" y="1027"/>
                    <a:pt x="57" y="1027"/>
                  </a:cubicBezTo>
                  <a:cubicBezTo>
                    <a:pt x="0" y="996"/>
                    <a:pt x="0" y="996"/>
                    <a:pt x="0" y="996"/>
                  </a:cubicBezTo>
                  <a:moveTo>
                    <a:pt x="0" y="0"/>
                  </a:moveTo>
                  <a:cubicBezTo>
                    <a:pt x="0" y="207"/>
                    <a:pt x="0" y="207"/>
                    <a:pt x="0" y="207"/>
                  </a:cubicBezTo>
                  <a:cubicBezTo>
                    <a:pt x="20" y="188"/>
                    <a:pt x="38" y="169"/>
                    <a:pt x="57" y="151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6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ïṧḷiďê">
              <a:extLst>
                <a:ext uri="{FF2B5EF4-FFF2-40B4-BE49-F238E27FC236}">
                  <a16:creationId xmlns="" xmlns:a16="http://schemas.microsoft.com/office/drawing/2014/main" id="{4D2284A6-2553-4279-BF1B-C2A3385A3E31}"/>
                </a:ext>
              </a:extLst>
            </p:cNvPr>
            <p:cNvSpPr/>
            <p:nvPr/>
          </p:nvSpPr>
          <p:spPr bwMode="auto">
            <a:xfrm>
              <a:off x="7202827" y="2530894"/>
              <a:ext cx="102992" cy="74821"/>
            </a:xfrm>
            <a:prstGeom prst="rect">
              <a:avLst/>
            </a:prstGeom>
            <a:solidFill>
              <a:srgbClr val="E9EB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ï$ḷîde">
              <a:extLst>
                <a:ext uri="{FF2B5EF4-FFF2-40B4-BE49-F238E27FC236}">
                  <a16:creationId xmlns="" xmlns:a16="http://schemas.microsoft.com/office/drawing/2014/main" id="{87E3D1A1-EB74-43F1-A4A1-5BBAF23D5B57}"/>
                </a:ext>
              </a:extLst>
            </p:cNvPr>
            <p:cNvSpPr/>
            <p:nvPr/>
          </p:nvSpPr>
          <p:spPr bwMode="auto">
            <a:xfrm>
              <a:off x="7202827" y="2530894"/>
              <a:ext cx="102992" cy="74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ïṡlïḍe">
              <a:extLst>
                <a:ext uri="{FF2B5EF4-FFF2-40B4-BE49-F238E27FC236}">
                  <a16:creationId xmlns="" xmlns:a16="http://schemas.microsoft.com/office/drawing/2014/main" id="{8ACEECEB-718E-4A82-91A3-30BF32C8CA8E}"/>
                </a:ext>
              </a:extLst>
            </p:cNvPr>
            <p:cNvSpPr/>
            <p:nvPr/>
          </p:nvSpPr>
          <p:spPr bwMode="auto">
            <a:xfrm>
              <a:off x="7099837" y="2530894"/>
              <a:ext cx="102992" cy="74821"/>
            </a:xfrm>
            <a:prstGeom prst="rect">
              <a:avLst/>
            </a:prstGeom>
            <a:solidFill>
              <a:srgbClr val="E9EB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íṩḻíḋè">
              <a:extLst>
                <a:ext uri="{FF2B5EF4-FFF2-40B4-BE49-F238E27FC236}">
                  <a16:creationId xmlns="" xmlns:a16="http://schemas.microsoft.com/office/drawing/2014/main" id="{82BE2845-BA63-4E0A-8D6C-24CCD6639CB7}"/>
                </a:ext>
              </a:extLst>
            </p:cNvPr>
            <p:cNvSpPr/>
            <p:nvPr/>
          </p:nvSpPr>
          <p:spPr bwMode="auto">
            <a:xfrm>
              <a:off x="7099837" y="2530894"/>
              <a:ext cx="102992" cy="74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ïṣļîḍé">
              <a:extLst>
                <a:ext uri="{FF2B5EF4-FFF2-40B4-BE49-F238E27FC236}">
                  <a16:creationId xmlns="" xmlns:a16="http://schemas.microsoft.com/office/drawing/2014/main" id="{58446887-155C-4639-A3B9-E8153404BB82}"/>
                </a:ext>
              </a:extLst>
            </p:cNvPr>
            <p:cNvSpPr/>
            <p:nvPr/>
          </p:nvSpPr>
          <p:spPr bwMode="auto">
            <a:xfrm>
              <a:off x="7088931" y="2395961"/>
              <a:ext cx="227793" cy="562752"/>
            </a:xfrm>
            <a:custGeom>
              <a:avLst/>
              <a:gdLst>
                <a:gd name="T0" fmla="*/ 358 w 376"/>
                <a:gd name="T1" fmla="*/ 862 h 880"/>
                <a:gd name="T2" fmla="*/ 358 w 376"/>
                <a:gd name="T3" fmla="*/ 844 h 880"/>
                <a:gd name="T4" fmla="*/ 36 w 376"/>
                <a:gd name="T5" fmla="*/ 844 h 880"/>
                <a:gd name="T6" fmla="*/ 36 w 376"/>
                <a:gd name="T7" fmla="*/ 36 h 880"/>
                <a:gd name="T8" fmla="*/ 188 w 376"/>
                <a:gd name="T9" fmla="*/ 36 h 880"/>
                <a:gd name="T10" fmla="*/ 340 w 376"/>
                <a:gd name="T11" fmla="*/ 36 h 880"/>
                <a:gd name="T12" fmla="*/ 340 w 376"/>
                <a:gd name="T13" fmla="*/ 862 h 880"/>
                <a:gd name="T14" fmla="*/ 358 w 376"/>
                <a:gd name="T15" fmla="*/ 862 h 880"/>
                <a:gd name="T16" fmla="*/ 358 w 376"/>
                <a:gd name="T17" fmla="*/ 844 h 880"/>
                <a:gd name="T18" fmla="*/ 358 w 376"/>
                <a:gd name="T19" fmla="*/ 862 h 880"/>
                <a:gd name="T20" fmla="*/ 376 w 376"/>
                <a:gd name="T21" fmla="*/ 862 h 880"/>
                <a:gd name="T22" fmla="*/ 376 w 376"/>
                <a:gd name="T23" fmla="*/ 0 h 880"/>
                <a:gd name="T24" fmla="*/ 188 w 376"/>
                <a:gd name="T25" fmla="*/ 0 h 880"/>
                <a:gd name="T26" fmla="*/ 0 w 376"/>
                <a:gd name="T27" fmla="*/ 0 h 880"/>
                <a:gd name="T28" fmla="*/ 0 w 376"/>
                <a:gd name="T29" fmla="*/ 880 h 880"/>
                <a:gd name="T30" fmla="*/ 376 w 376"/>
                <a:gd name="T31" fmla="*/ 880 h 880"/>
                <a:gd name="T32" fmla="*/ 376 w 376"/>
                <a:gd name="T33" fmla="*/ 862 h 880"/>
                <a:gd name="T34" fmla="*/ 358 w 376"/>
                <a:gd name="T35" fmla="*/ 862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6" h="880">
                  <a:moveTo>
                    <a:pt x="358" y="862"/>
                  </a:moveTo>
                  <a:lnTo>
                    <a:pt x="358" y="844"/>
                  </a:lnTo>
                  <a:lnTo>
                    <a:pt x="36" y="844"/>
                  </a:lnTo>
                  <a:lnTo>
                    <a:pt x="36" y="36"/>
                  </a:lnTo>
                  <a:lnTo>
                    <a:pt x="188" y="36"/>
                  </a:lnTo>
                  <a:lnTo>
                    <a:pt x="340" y="36"/>
                  </a:lnTo>
                  <a:lnTo>
                    <a:pt x="340" y="862"/>
                  </a:lnTo>
                  <a:lnTo>
                    <a:pt x="358" y="862"/>
                  </a:lnTo>
                  <a:lnTo>
                    <a:pt x="358" y="844"/>
                  </a:lnTo>
                  <a:lnTo>
                    <a:pt x="358" y="862"/>
                  </a:lnTo>
                  <a:lnTo>
                    <a:pt x="376" y="862"/>
                  </a:lnTo>
                  <a:lnTo>
                    <a:pt x="376" y="0"/>
                  </a:lnTo>
                  <a:lnTo>
                    <a:pt x="188" y="0"/>
                  </a:lnTo>
                  <a:lnTo>
                    <a:pt x="0" y="0"/>
                  </a:lnTo>
                  <a:lnTo>
                    <a:pt x="0" y="880"/>
                  </a:lnTo>
                  <a:lnTo>
                    <a:pt x="376" y="880"/>
                  </a:lnTo>
                  <a:lnTo>
                    <a:pt x="376" y="862"/>
                  </a:lnTo>
                  <a:lnTo>
                    <a:pt x="358" y="862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îslíḑê">
              <a:extLst>
                <a:ext uri="{FF2B5EF4-FFF2-40B4-BE49-F238E27FC236}">
                  <a16:creationId xmlns="" xmlns:a16="http://schemas.microsoft.com/office/drawing/2014/main" id="{D96F99E3-E7ED-4192-A8A2-663B4F542BCB}"/>
                </a:ext>
              </a:extLst>
            </p:cNvPr>
            <p:cNvSpPr/>
            <p:nvPr/>
          </p:nvSpPr>
          <p:spPr bwMode="auto">
            <a:xfrm>
              <a:off x="7191923" y="2395961"/>
              <a:ext cx="21809" cy="562752"/>
            </a:xfrm>
            <a:custGeom>
              <a:avLst/>
              <a:gdLst>
                <a:gd name="T0" fmla="*/ 57 w 57"/>
                <a:gd name="T1" fmla="*/ 1366 h 1395"/>
                <a:gd name="T2" fmla="*/ 57 w 57"/>
                <a:gd name="T3" fmla="*/ 28 h 1395"/>
                <a:gd name="T4" fmla="*/ 29 w 57"/>
                <a:gd name="T5" fmla="*/ 0 h 1395"/>
                <a:gd name="T6" fmla="*/ 0 w 57"/>
                <a:gd name="T7" fmla="*/ 28 h 1395"/>
                <a:gd name="T8" fmla="*/ 0 w 57"/>
                <a:gd name="T9" fmla="*/ 1366 h 1395"/>
                <a:gd name="T10" fmla="*/ 29 w 57"/>
                <a:gd name="T11" fmla="*/ 1395 h 1395"/>
                <a:gd name="T12" fmla="*/ 57 w 57"/>
                <a:gd name="T13" fmla="*/ 1366 h 1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1395">
                  <a:moveTo>
                    <a:pt x="57" y="1366"/>
                  </a:moveTo>
                  <a:cubicBezTo>
                    <a:pt x="57" y="28"/>
                    <a:pt x="57" y="28"/>
                    <a:pt x="57" y="28"/>
                  </a:cubicBezTo>
                  <a:cubicBezTo>
                    <a:pt x="57" y="13"/>
                    <a:pt x="44" y="0"/>
                    <a:pt x="29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1366"/>
                    <a:pt x="0" y="1366"/>
                    <a:pt x="0" y="1366"/>
                  </a:cubicBezTo>
                  <a:cubicBezTo>
                    <a:pt x="0" y="1382"/>
                    <a:pt x="13" y="1395"/>
                    <a:pt x="29" y="1395"/>
                  </a:cubicBezTo>
                  <a:cubicBezTo>
                    <a:pt x="44" y="1395"/>
                    <a:pt x="57" y="1382"/>
                    <a:pt x="57" y="1366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íṧľîḍè">
              <a:extLst>
                <a:ext uri="{FF2B5EF4-FFF2-40B4-BE49-F238E27FC236}">
                  <a16:creationId xmlns="" xmlns:a16="http://schemas.microsoft.com/office/drawing/2014/main" id="{630D5DD5-2CCE-40A9-AFFD-91963A4C6F99}"/>
                </a:ext>
              </a:extLst>
            </p:cNvPr>
            <p:cNvSpPr/>
            <p:nvPr/>
          </p:nvSpPr>
          <p:spPr bwMode="auto">
            <a:xfrm>
              <a:off x="7092566" y="2529615"/>
              <a:ext cx="117532" cy="14709"/>
            </a:xfrm>
            <a:custGeom>
              <a:avLst/>
              <a:gdLst>
                <a:gd name="T0" fmla="*/ 19 w 307"/>
                <a:gd name="T1" fmla="*/ 37 h 37"/>
                <a:gd name="T2" fmla="*/ 289 w 307"/>
                <a:gd name="T3" fmla="*/ 37 h 37"/>
                <a:gd name="T4" fmla="*/ 307 w 307"/>
                <a:gd name="T5" fmla="*/ 19 h 37"/>
                <a:gd name="T6" fmla="*/ 289 w 307"/>
                <a:gd name="T7" fmla="*/ 0 h 37"/>
                <a:gd name="T8" fmla="*/ 19 w 307"/>
                <a:gd name="T9" fmla="*/ 0 h 37"/>
                <a:gd name="T10" fmla="*/ 0 w 307"/>
                <a:gd name="T11" fmla="*/ 19 h 37"/>
                <a:gd name="T12" fmla="*/ 19 w 307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37">
                  <a:moveTo>
                    <a:pt x="19" y="37"/>
                  </a:moveTo>
                  <a:cubicBezTo>
                    <a:pt x="289" y="37"/>
                    <a:pt x="289" y="37"/>
                    <a:pt x="289" y="37"/>
                  </a:cubicBezTo>
                  <a:cubicBezTo>
                    <a:pt x="299" y="37"/>
                    <a:pt x="307" y="29"/>
                    <a:pt x="307" y="19"/>
                  </a:cubicBezTo>
                  <a:cubicBezTo>
                    <a:pt x="307" y="8"/>
                    <a:pt x="299" y="0"/>
                    <a:pt x="28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7"/>
                    <a:pt x="19" y="37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íś1ïďé">
              <a:extLst>
                <a:ext uri="{FF2B5EF4-FFF2-40B4-BE49-F238E27FC236}">
                  <a16:creationId xmlns="" xmlns:a16="http://schemas.microsoft.com/office/drawing/2014/main" id="{6528CBD4-78C9-4C5D-9795-F1CA5913D4B3}"/>
                </a:ext>
              </a:extLst>
            </p:cNvPr>
            <p:cNvSpPr/>
            <p:nvPr/>
          </p:nvSpPr>
          <p:spPr bwMode="auto">
            <a:xfrm>
              <a:off x="7092566" y="2604436"/>
              <a:ext cx="117532" cy="14709"/>
            </a:xfrm>
            <a:custGeom>
              <a:avLst/>
              <a:gdLst>
                <a:gd name="T0" fmla="*/ 19 w 307"/>
                <a:gd name="T1" fmla="*/ 37 h 37"/>
                <a:gd name="T2" fmla="*/ 289 w 307"/>
                <a:gd name="T3" fmla="*/ 37 h 37"/>
                <a:gd name="T4" fmla="*/ 307 w 307"/>
                <a:gd name="T5" fmla="*/ 18 h 37"/>
                <a:gd name="T6" fmla="*/ 289 w 307"/>
                <a:gd name="T7" fmla="*/ 0 h 37"/>
                <a:gd name="T8" fmla="*/ 19 w 307"/>
                <a:gd name="T9" fmla="*/ 0 h 37"/>
                <a:gd name="T10" fmla="*/ 0 w 307"/>
                <a:gd name="T11" fmla="*/ 18 h 37"/>
                <a:gd name="T12" fmla="*/ 19 w 307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37">
                  <a:moveTo>
                    <a:pt x="19" y="37"/>
                  </a:moveTo>
                  <a:cubicBezTo>
                    <a:pt x="289" y="37"/>
                    <a:pt x="289" y="37"/>
                    <a:pt x="289" y="37"/>
                  </a:cubicBezTo>
                  <a:cubicBezTo>
                    <a:pt x="299" y="37"/>
                    <a:pt x="307" y="29"/>
                    <a:pt x="307" y="18"/>
                  </a:cubicBezTo>
                  <a:cubicBezTo>
                    <a:pt x="307" y="8"/>
                    <a:pt x="299" y="0"/>
                    <a:pt x="28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9"/>
                    <a:pt x="8" y="37"/>
                    <a:pt x="19" y="37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íSḻidé">
              <a:extLst>
                <a:ext uri="{FF2B5EF4-FFF2-40B4-BE49-F238E27FC236}">
                  <a16:creationId xmlns="" xmlns:a16="http://schemas.microsoft.com/office/drawing/2014/main" id="{FFE2A8F8-87C3-4673-A73C-7905B46EA70C}"/>
                </a:ext>
              </a:extLst>
            </p:cNvPr>
            <p:cNvSpPr/>
            <p:nvPr/>
          </p:nvSpPr>
          <p:spPr bwMode="auto">
            <a:xfrm>
              <a:off x="7128916" y="2653676"/>
              <a:ext cx="43015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iṩļídè">
              <a:extLst>
                <a:ext uri="{FF2B5EF4-FFF2-40B4-BE49-F238E27FC236}">
                  <a16:creationId xmlns="" xmlns:a16="http://schemas.microsoft.com/office/drawing/2014/main" id="{F14591D0-F45B-412E-9E7E-AA3210AC264E}"/>
                </a:ext>
              </a:extLst>
            </p:cNvPr>
            <p:cNvSpPr/>
            <p:nvPr/>
          </p:nvSpPr>
          <p:spPr bwMode="auto">
            <a:xfrm>
              <a:off x="7128916" y="2653676"/>
              <a:ext cx="43015" cy="7673"/>
            </a:xfrm>
            <a:custGeom>
              <a:avLst/>
              <a:gdLst>
                <a:gd name="T0" fmla="*/ 0 w 71"/>
                <a:gd name="T1" fmla="*/ 12 h 12"/>
                <a:gd name="T2" fmla="*/ 71 w 71"/>
                <a:gd name="T3" fmla="*/ 12 h 12"/>
                <a:gd name="T4" fmla="*/ 71 w 71"/>
                <a:gd name="T5" fmla="*/ 0 h 12"/>
                <a:gd name="T6" fmla="*/ 0 w 71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12">
                  <a:moveTo>
                    <a:pt x="0" y="12"/>
                  </a:moveTo>
                  <a:lnTo>
                    <a:pt x="71" y="12"/>
                  </a:lnTo>
                  <a:lnTo>
                    <a:pt x="7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í$ḷídê">
              <a:extLst>
                <a:ext uri="{FF2B5EF4-FFF2-40B4-BE49-F238E27FC236}">
                  <a16:creationId xmlns="" xmlns:a16="http://schemas.microsoft.com/office/drawing/2014/main" id="{946AB935-AA8C-4FB1-9EDB-7E7326B80EF6}"/>
                </a:ext>
              </a:extLst>
            </p:cNvPr>
            <p:cNvSpPr/>
            <p:nvPr/>
          </p:nvSpPr>
          <p:spPr bwMode="auto">
            <a:xfrm>
              <a:off x="7128916" y="2479095"/>
              <a:ext cx="43015" cy="14709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ïṩḷíḑé">
              <a:extLst>
                <a:ext uri="{FF2B5EF4-FFF2-40B4-BE49-F238E27FC236}">
                  <a16:creationId xmlns="" xmlns:a16="http://schemas.microsoft.com/office/drawing/2014/main" id="{EE392114-9F6A-4F5C-9EDD-0D37C579299A}"/>
                </a:ext>
              </a:extLst>
            </p:cNvPr>
            <p:cNvSpPr/>
            <p:nvPr/>
          </p:nvSpPr>
          <p:spPr bwMode="auto">
            <a:xfrm>
              <a:off x="7128916" y="2479095"/>
              <a:ext cx="43015" cy="14709"/>
            </a:xfrm>
            <a:custGeom>
              <a:avLst/>
              <a:gdLst>
                <a:gd name="T0" fmla="*/ 0 w 71"/>
                <a:gd name="T1" fmla="*/ 23 h 23"/>
                <a:gd name="T2" fmla="*/ 71 w 71"/>
                <a:gd name="T3" fmla="*/ 23 h 23"/>
                <a:gd name="T4" fmla="*/ 71 w 71"/>
                <a:gd name="T5" fmla="*/ 0 h 23"/>
                <a:gd name="T6" fmla="*/ 0 w 71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23">
                  <a:moveTo>
                    <a:pt x="0" y="23"/>
                  </a:moveTo>
                  <a:lnTo>
                    <a:pt x="71" y="23"/>
                  </a:lnTo>
                  <a:lnTo>
                    <a:pt x="7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îşḻídê">
              <a:extLst>
                <a:ext uri="{FF2B5EF4-FFF2-40B4-BE49-F238E27FC236}">
                  <a16:creationId xmlns="" xmlns:a16="http://schemas.microsoft.com/office/drawing/2014/main" id="{42CD0DD3-72B3-48B6-B3F5-6AB446B06878}"/>
                </a:ext>
              </a:extLst>
            </p:cNvPr>
            <p:cNvSpPr/>
            <p:nvPr/>
          </p:nvSpPr>
          <p:spPr bwMode="auto">
            <a:xfrm>
              <a:off x="7128916" y="2695883"/>
              <a:ext cx="43015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i$ļïḍè">
              <a:extLst>
                <a:ext uri="{FF2B5EF4-FFF2-40B4-BE49-F238E27FC236}">
                  <a16:creationId xmlns="" xmlns:a16="http://schemas.microsoft.com/office/drawing/2014/main" id="{568C05C3-ECE5-4D73-A892-27AAC29C06AE}"/>
                </a:ext>
              </a:extLst>
            </p:cNvPr>
            <p:cNvSpPr/>
            <p:nvPr/>
          </p:nvSpPr>
          <p:spPr bwMode="auto">
            <a:xfrm>
              <a:off x="7128916" y="2695883"/>
              <a:ext cx="43015" cy="7673"/>
            </a:xfrm>
            <a:custGeom>
              <a:avLst/>
              <a:gdLst>
                <a:gd name="T0" fmla="*/ 0 w 71"/>
                <a:gd name="T1" fmla="*/ 12 h 12"/>
                <a:gd name="T2" fmla="*/ 71 w 71"/>
                <a:gd name="T3" fmla="*/ 12 h 12"/>
                <a:gd name="T4" fmla="*/ 71 w 71"/>
                <a:gd name="T5" fmla="*/ 0 h 12"/>
                <a:gd name="T6" fmla="*/ 0 w 71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12">
                  <a:moveTo>
                    <a:pt x="0" y="12"/>
                  </a:moveTo>
                  <a:lnTo>
                    <a:pt x="71" y="12"/>
                  </a:lnTo>
                  <a:lnTo>
                    <a:pt x="7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îṥ1íḋe">
              <a:extLst>
                <a:ext uri="{FF2B5EF4-FFF2-40B4-BE49-F238E27FC236}">
                  <a16:creationId xmlns="" xmlns:a16="http://schemas.microsoft.com/office/drawing/2014/main" id="{BDD596D1-6A48-4B31-AC17-0E8F63713FC6}"/>
                </a:ext>
              </a:extLst>
            </p:cNvPr>
            <p:cNvSpPr/>
            <p:nvPr/>
          </p:nvSpPr>
          <p:spPr bwMode="auto">
            <a:xfrm>
              <a:off x="7195558" y="2529615"/>
              <a:ext cx="117532" cy="14709"/>
            </a:xfrm>
            <a:custGeom>
              <a:avLst/>
              <a:gdLst>
                <a:gd name="T0" fmla="*/ 19 w 307"/>
                <a:gd name="T1" fmla="*/ 37 h 37"/>
                <a:gd name="T2" fmla="*/ 289 w 307"/>
                <a:gd name="T3" fmla="*/ 37 h 37"/>
                <a:gd name="T4" fmla="*/ 307 w 307"/>
                <a:gd name="T5" fmla="*/ 19 h 37"/>
                <a:gd name="T6" fmla="*/ 289 w 307"/>
                <a:gd name="T7" fmla="*/ 0 h 37"/>
                <a:gd name="T8" fmla="*/ 19 w 307"/>
                <a:gd name="T9" fmla="*/ 0 h 37"/>
                <a:gd name="T10" fmla="*/ 0 w 307"/>
                <a:gd name="T11" fmla="*/ 19 h 37"/>
                <a:gd name="T12" fmla="*/ 19 w 307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37">
                  <a:moveTo>
                    <a:pt x="19" y="37"/>
                  </a:moveTo>
                  <a:cubicBezTo>
                    <a:pt x="289" y="37"/>
                    <a:pt x="289" y="37"/>
                    <a:pt x="289" y="37"/>
                  </a:cubicBezTo>
                  <a:cubicBezTo>
                    <a:pt x="299" y="37"/>
                    <a:pt x="307" y="29"/>
                    <a:pt x="307" y="19"/>
                  </a:cubicBezTo>
                  <a:cubicBezTo>
                    <a:pt x="307" y="8"/>
                    <a:pt x="299" y="0"/>
                    <a:pt x="28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7"/>
                    <a:pt x="19" y="37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íşļidè">
              <a:extLst>
                <a:ext uri="{FF2B5EF4-FFF2-40B4-BE49-F238E27FC236}">
                  <a16:creationId xmlns="" xmlns:a16="http://schemas.microsoft.com/office/drawing/2014/main" id="{63460143-ECA7-4B9E-9EFE-551889B360D2}"/>
                </a:ext>
              </a:extLst>
            </p:cNvPr>
            <p:cNvSpPr/>
            <p:nvPr/>
          </p:nvSpPr>
          <p:spPr bwMode="auto">
            <a:xfrm>
              <a:off x="7195558" y="2604436"/>
              <a:ext cx="117532" cy="14709"/>
            </a:xfrm>
            <a:custGeom>
              <a:avLst/>
              <a:gdLst>
                <a:gd name="T0" fmla="*/ 19 w 307"/>
                <a:gd name="T1" fmla="*/ 37 h 37"/>
                <a:gd name="T2" fmla="*/ 289 w 307"/>
                <a:gd name="T3" fmla="*/ 37 h 37"/>
                <a:gd name="T4" fmla="*/ 307 w 307"/>
                <a:gd name="T5" fmla="*/ 18 h 37"/>
                <a:gd name="T6" fmla="*/ 289 w 307"/>
                <a:gd name="T7" fmla="*/ 0 h 37"/>
                <a:gd name="T8" fmla="*/ 19 w 307"/>
                <a:gd name="T9" fmla="*/ 0 h 37"/>
                <a:gd name="T10" fmla="*/ 0 w 307"/>
                <a:gd name="T11" fmla="*/ 18 h 37"/>
                <a:gd name="T12" fmla="*/ 19 w 307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37">
                  <a:moveTo>
                    <a:pt x="19" y="37"/>
                  </a:moveTo>
                  <a:cubicBezTo>
                    <a:pt x="289" y="37"/>
                    <a:pt x="289" y="37"/>
                    <a:pt x="289" y="37"/>
                  </a:cubicBezTo>
                  <a:cubicBezTo>
                    <a:pt x="299" y="37"/>
                    <a:pt x="307" y="29"/>
                    <a:pt x="307" y="18"/>
                  </a:cubicBezTo>
                  <a:cubicBezTo>
                    <a:pt x="307" y="8"/>
                    <a:pt x="299" y="0"/>
                    <a:pt x="28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9"/>
                    <a:pt x="8" y="37"/>
                    <a:pt x="19" y="37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îSliďé">
              <a:extLst>
                <a:ext uri="{FF2B5EF4-FFF2-40B4-BE49-F238E27FC236}">
                  <a16:creationId xmlns="" xmlns:a16="http://schemas.microsoft.com/office/drawing/2014/main" id="{F959E8D5-2829-4A1B-8481-398F1AEB5A7F}"/>
                </a:ext>
              </a:extLst>
            </p:cNvPr>
            <p:cNvSpPr/>
            <p:nvPr/>
          </p:nvSpPr>
          <p:spPr bwMode="auto">
            <a:xfrm>
              <a:off x="7231908" y="2653676"/>
              <a:ext cx="43015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ïšļíḍe">
              <a:extLst>
                <a:ext uri="{FF2B5EF4-FFF2-40B4-BE49-F238E27FC236}">
                  <a16:creationId xmlns="" xmlns:a16="http://schemas.microsoft.com/office/drawing/2014/main" id="{C7CDAFDC-85E8-4244-A01B-AF77EB5C42CC}"/>
                </a:ext>
              </a:extLst>
            </p:cNvPr>
            <p:cNvSpPr/>
            <p:nvPr/>
          </p:nvSpPr>
          <p:spPr bwMode="auto">
            <a:xfrm>
              <a:off x="7231908" y="2653676"/>
              <a:ext cx="43015" cy="7673"/>
            </a:xfrm>
            <a:custGeom>
              <a:avLst/>
              <a:gdLst>
                <a:gd name="T0" fmla="*/ 0 w 71"/>
                <a:gd name="T1" fmla="*/ 12 h 12"/>
                <a:gd name="T2" fmla="*/ 71 w 71"/>
                <a:gd name="T3" fmla="*/ 12 h 12"/>
                <a:gd name="T4" fmla="*/ 71 w 71"/>
                <a:gd name="T5" fmla="*/ 0 h 12"/>
                <a:gd name="T6" fmla="*/ 0 w 71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12">
                  <a:moveTo>
                    <a:pt x="0" y="12"/>
                  </a:moveTo>
                  <a:lnTo>
                    <a:pt x="71" y="12"/>
                  </a:lnTo>
                  <a:lnTo>
                    <a:pt x="7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îṥlîdê">
              <a:extLst>
                <a:ext uri="{FF2B5EF4-FFF2-40B4-BE49-F238E27FC236}">
                  <a16:creationId xmlns="" xmlns:a16="http://schemas.microsoft.com/office/drawing/2014/main" id="{E0DC3D4D-2D84-4736-8A18-B66C95E923AF}"/>
                </a:ext>
              </a:extLst>
            </p:cNvPr>
            <p:cNvSpPr/>
            <p:nvPr/>
          </p:nvSpPr>
          <p:spPr bwMode="auto">
            <a:xfrm>
              <a:off x="7231908" y="2479095"/>
              <a:ext cx="43015" cy="14709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îṣḷíḓè">
              <a:extLst>
                <a:ext uri="{FF2B5EF4-FFF2-40B4-BE49-F238E27FC236}">
                  <a16:creationId xmlns="" xmlns:a16="http://schemas.microsoft.com/office/drawing/2014/main" id="{4B172D6E-5211-48DA-B7BE-4CD3CBD275EE}"/>
                </a:ext>
              </a:extLst>
            </p:cNvPr>
            <p:cNvSpPr/>
            <p:nvPr/>
          </p:nvSpPr>
          <p:spPr bwMode="auto">
            <a:xfrm>
              <a:off x="7231908" y="2479095"/>
              <a:ext cx="43015" cy="14709"/>
            </a:xfrm>
            <a:custGeom>
              <a:avLst/>
              <a:gdLst>
                <a:gd name="T0" fmla="*/ 0 w 71"/>
                <a:gd name="T1" fmla="*/ 23 h 23"/>
                <a:gd name="T2" fmla="*/ 71 w 71"/>
                <a:gd name="T3" fmla="*/ 23 h 23"/>
                <a:gd name="T4" fmla="*/ 71 w 71"/>
                <a:gd name="T5" fmla="*/ 0 h 23"/>
                <a:gd name="T6" fmla="*/ 0 w 71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23">
                  <a:moveTo>
                    <a:pt x="0" y="23"/>
                  </a:moveTo>
                  <a:lnTo>
                    <a:pt x="71" y="23"/>
                  </a:lnTo>
                  <a:lnTo>
                    <a:pt x="7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ïṡ1íďé">
              <a:extLst>
                <a:ext uri="{FF2B5EF4-FFF2-40B4-BE49-F238E27FC236}">
                  <a16:creationId xmlns="" xmlns:a16="http://schemas.microsoft.com/office/drawing/2014/main" id="{9CC94156-A0CD-4BA6-BCA3-FB4B9F879CB9}"/>
                </a:ext>
              </a:extLst>
            </p:cNvPr>
            <p:cNvSpPr/>
            <p:nvPr/>
          </p:nvSpPr>
          <p:spPr bwMode="auto">
            <a:xfrm>
              <a:off x="7231908" y="2695883"/>
              <a:ext cx="43015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iṣḻîḓe">
              <a:extLst>
                <a:ext uri="{FF2B5EF4-FFF2-40B4-BE49-F238E27FC236}">
                  <a16:creationId xmlns="" xmlns:a16="http://schemas.microsoft.com/office/drawing/2014/main" id="{EBE4D325-D977-4295-BB72-BA3F0468377C}"/>
                </a:ext>
              </a:extLst>
            </p:cNvPr>
            <p:cNvSpPr/>
            <p:nvPr/>
          </p:nvSpPr>
          <p:spPr bwMode="auto">
            <a:xfrm>
              <a:off x="7231908" y="2695883"/>
              <a:ext cx="43015" cy="7673"/>
            </a:xfrm>
            <a:custGeom>
              <a:avLst/>
              <a:gdLst>
                <a:gd name="T0" fmla="*/ 0 w 71"/>
                <a:gd name="T1" fmla="*/ 12 h 12"/>
                <a:gd name="T2" fmla="*/ 71 w 71"/>
                <a:gd name="T3" fmla="*/ 12 h 12"/>
                <a:gd name="T4" fmla="*/ 71 w 71"/>
                <a:gd name="T5" fmla="*/ 0 h 12"/>
                <a:gd name="T6" fmla="*/ 0 w 71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12">
                  <a:moveTo>
                    <a:pt x="0" y="12"/>
                  </a:moveTo>
                  <a:lnTo>
                    <a:pt x="71" y="12"/>
                  </a:lnTo>
                  <a:lnTo>
                    <a:pt x="7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îSliďè">
              <a:extLst>
                <a:ext uri="{FF2B5EF4-FFF2-40B4-BE49-F238E27FC236}">
                  <a16:creationId xmlns="" xmlns:a16="http://schemas.microsoft.com/office/drawing/2014/main" id="{59F6F445-1D98-40C8-9C19-0DCE7C73960E}"/>
                </a:ext>
              </a:extLst>
            </p:cNvPr>
            <p:cNvSpPr/>
            <p:nvPr/>
          </p:nvSpPr>
          <p:spPr bwMode="auto">
            <a:xfrm>
              <a:off x="6912029" y="1806991"/>
              <a:ext cx="182356" cy="192486"/>
            </a:xfrm>
            <a:prstGeom prst="ellipse">
              <a:avLst/>
            </a:prstGeom>
            <a:solidFill>
              <a:srgbClr val="FDDF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ï$1ïḓê">
              <a:extLst>
                <a:ext uri="{FF2B5EF4-FFF2-40B4-BE49-F238E27FC236}">
                  <a16:creationId xmlns="" xmlns:a16="http://schemas.microsoft.com/office/drawing/2014/main" id="{BB5DC198-D8C8-4E71-BA05-B29958D8302C}"/>
                </a:ext>
              </a:extLst>
            </p:cNvPr>
            <p:cNvSpPr/>
            <p:nvPr/>
          </p:nvSpPr>
          <p:spPr bwMode="auto">
            <a:xfrm>
              <a:off x="6904758" y="1799316"/>
              <a:ext cx="196289" cy="207835"/>
            </a:xfrm>
            <a:custGeom>
              <a:avLst/>
              <a:gdLst>
                <a:gd name="T0" fmla="*/ 496 w 514"/>
                <a:gd name="T1" fmla="*/ 258 h 515"/>
                <a:gd name="T2" fmla="*/ 477 w 514"/>
                <a:gd name="T3" fmla="*/ 258 h 515"/>
                <a:gd name="T4" fmla="*/ 412 w 514"/>
                <a:gd name="T5" fmla="*/ 413 h 515"/>
                <a:gd name="T6" fmla="*/ 257 w 514"/>
                <a:gd name="T7" fmla="*/ 478 h 515"/>
                <a:gd name="T8" fmla="*/ 102 w 514"/>
                <a:gd name="T9" fmla="*/ 413 h 515"/>
                <a:gd name="T10" fmla="*/ 37 w 514"/>
                <a:gd name="T11" fmla="*/ 258 h 515"/>
                <a:gd name="T12" fmla="*/ 102 w 514"/>
                <a:gd name="T13" fmla="*/ 102 h 515"/>
                <a:gd name="T14" fmla="*/ 257 w 514"/>
                <a:gd name="T15" fmla="*/ 38 h 515"/>
                <a:gd name="T16" fmla="*/ 412 w 514"/>
                <a:gd name="T17" fmla="*/ 102 h 515"/>
                <a:gd name="T18" fmla="*/ 477 w 514"/>
                <a:gd name="T19" fmla="*/ 258 h 515"/>
                <a:gd name="T20" fmla="*/ 496 w 514"/>
                <a:gd name="T21" fmla="*/ 258 h 515"/>
                <a:gd name="T22" fmla="*/ 514 w 514"/>
                <a:gd name="T23" fmla="*/ 258 h 515"/>
                <a:gd name="T24" fmla="*/ 439 w 514"/>
                <a:gd name="T25" fmla="*/ 76 h 515"/>
                <a:gd name="T26" fmla="*/ 257 w 514"/>
                <a:gd name="T27" fmla="*/ 0 h 515"/>
                <a:gd name="T28" fmla="*/ 75 w 514"/>
                <a:gd name="T29" fmla="*/ 76 h 515"/>
                <a:gd name="T30" fmla="*/ 0 w 514"/>
                <a:gd name="T31" fmla="*/ 258 h 515"/>
                <a:gd name="T32" fmla="*/ 75 w 514"/>
                <a:gd name="T33" fmla="*/ 440 h 515"/>
                <a:gd name="T34" fmla="*/ 257 w 514"/>
                <a:gd name="T35" fmla="*/ 515 h 515"/>
                <a:gd name="T36" fmla="*/ 439 w 514"/>
                <a:gd name="T37" fmla="*/ 440 h 515"/>
                <a:gd name="T38" fmla="*/ 514 w 514"/>
                <a:gd name="T39" fmla="*/ 258 h 515"/>
                <a:gd name="T40" fmla="*/ 496 w 514"/>
                <a:gd name="T41" fmla="*/ 258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4" h="515">
                  <a:moveTo>
                    <a:pt x="496" y="258"/>
                  </a:moveTo>
                  <a:cubicBezTo>
                    <a:pt x="477" y="258"/>
                    <a:pt x="477" y="258"/>
                    <a:pt x="477" y="258"/>
                  </a:cubicBezTo>
                  <a:cubicBezTo>
                    <a:pt x="477" y="319"/>
                    <a:pt x="452" y="373"/>
                    <a:pt x="412" y="413"/>
                  </a:cubicBezTo>
                  <a:cubicBezTo>
                    <a:pt x="373" y="453"/>
                    <a:pt x="318" y="478"/>
                    <a:pt x="257" y="478"/>
                  </a:cubicBezTo>
                  <a:cubicBezTo>
                    <a:pt x="196" y="478"/>
                    <a:pt x="141" y="453"/>
                    <a:pt x="102" y="413"/>
                  </a:cubicBezTo>
                  <a:cubicBezTo>
                    <a:pt x="62" y="373"/>
                    <a:pt x="37" y="319"/>
                    <a:pt x="37" y="258"/>
                  </a:cubicBezTo>
                  <a:cubicBezTo>
                    <a:pt x="37" y="197"/>
                    <a:pt x="62" y="142"/>
                    <a:pt x="102" y="102"/>
                  </a:cubicBezTo>
                  <a:cubicBezTo>
                    <a:pt x="141" y="63"/>
                    <a:pt x="196" y="38"/>
                    <a:pt x="257" y="38"/>
                  </a:cubicBezTo>
                  <a:cubicBezTo>
                    <a:pt x="318" y="38"/>
                    <a:pt x="373" y="63"/>
                    <a:pt x="412" y="102"/>
                  </a:cubicBezTo>
                  <a:cubicBezTo>
                    <a:pt x="452" y="142"/>
                    <a:pt x="477" y="197"/>
                    <a:pt x="477" y="258"/>
                  </a:cubicBezTo>
                  <a:cubicBezTo>
                    <a:pt x="496" y="258"/>
                    <a:pt x="496" y="258"/>
                    <a:pt x="496" y="258"/>
                  </a:cubicBezTo>
                  <a:cubicBezTo>
                    <a:pt x="514" y="258"/>
                    <a:pt x="514" y="258"/>
                    <a:pt x="514" y="258"/>
                  </a:cubicBezTo>
                  <a:cubicBezTo>
                    <a:pt x="514" y="187"/>
                    <a:pt x="486" y="122"/>
                    <a:pt x="439" y="76"/>
                  </a:cubicBezTo>
                  <a:cubicBezTo>
                    <a:pt x="393" y="29"/>
                    <a:pt x="328" y="0"/>
                    <a:pt x="257" y="0"/>
                  </a:cubicBezTo>
                  <a:cubicBezTo>
                    <a:pt x="186" y="0"/>
                    <a:pt x="122" y="29"/>
                    <a:pt x="75" y="76"/>
                  </a:cubicBezTo>
                  <a:cubicBezTo>
                    <a:pt x="28" y="122"/>
                    <a:pt x="0" y="187"/>
                    <a:pt x="0" y="258"/>
                  </a:cubicBezTo>
                  <a:cubicBezTo>
                    <a:pt x="0" y="329"/>
                    <a:pt x="28" y="393"/>
                    <a:pt x="75" y="440"/>
                  </a:cubicBezTo>
                  <a:cubicBezTo>
                    <a:pt x="122" y="486"/>
                    <a:pt x="186" y="515"/>
                    <a:pt x="257" y="515"/>
                  </a:cubicBezTo>
                  <a:cubicBezTo>
                    <a:pt x="328" y="515"/>
                    <a:pt x="393" y="486"/>
                    <a:pt x="439" y="440"/>
                  </a:cubicBezTo>
                  <a:cubicBezTo>
                    <a:pt x="486" y="393"/>
                    <a:pt x="514" y="329"/>
                    <a:pt x="514" y="258"/>
                  </a:cubicBezTo>
                  <a:lnTo>
                    <a:pt x="496" y="258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ïŝḻîḍè">
              <a:extLst>
                <a:ext uri="{FF2B5EF4-FFF2-40B4-BE49-F238E27FC236}">
                  <a16:creationId xmlns="" xmlns:a16="http://schemas.microsoft.com/office/drawing/2014/main" id="{E81B1A3E-D4FB-40F5-9E89-B7D25C192EFA}"/>
                </a:ext>
              </a:extLst>
            </p:cNvPr>
            <p:cNvSpPr/>
            <p:nvPr/>
          </p:nvSpPr>
          <p:spPr bwMode="auto">
            <a:xfrm>
              <a:off x="7179805" y="1728973"/>
              <a:ext cx="461643" cy="572984"/>
            </a:xfrm>
            <a:custGeom>
              <a:avLst/>
              <a:gdLst>
                <a:gd name="T0" fmla="*/ 0 w 762"/>
                <a:gd name="T1" fmla="*/ 79 h 896"/>
                <a:gd name="T2" fmla="*/ 716 w 762"/>
                <a:gd name="T3" fmla="*/ 896 h 896"/>
                <a:gd name="T4" fmla="*/ 762 w 762"/>
                <a:gd name="T5" fmla="*/ 848 h 896"/>
                <a:gd name="T6" fmla="*/ 12 w 762"/>
                <a:gd name="T7" fmla="*/ 0 h 896"/>
                <a:gd name="T8" fmla="*/ 0 w 762"/>
                <a:gd name="T9" fmla="*/ 79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2" h="896">
                  <a:moveTo>
                    <a:pt x="0" y="79"/>
                  </a:moveTo>
                  <a:lnTo>
                    <a:pt x="716" y="896"/>
                  </a:lnTo>
                  <a:lnTo>
                    <a:pt x="762" y="848"/>
                  </a:lnTo>
                  <a:lnTo>
                    <a:pt x="12" y="0"/>
                  </a:lnTo>
                  <a:lnTo>
                    <a:pt x="0" y="79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îślïḋé">
              <a:extLst>
                <a:ext uri="{FF2B5EF4-FFF2-40B4-BE49-F238E27FC236}">
                  <a16:creationId xmlns="" xmlns:a16="http://schemas.microsoft.com/office/drawing/2014/main" id="{AA0ABEEB-675E-4E04-9E7F-8F363A77554D}"/>
                </a:ext>
              </a:extLst>
            </p:cNvPr>
            <p:cNvSpPr/>
            <p:nvPr/>
          </p:nvSpPr>
          <p:spPr bwMode="auto">
            <a:xfrm>
              <a:off x="7168901" y="1721298"/>
              <a:ext cx="480424" cy="588972"/>
            </a:xfrm>
            <a:custGeom>
              <a:avLst/>
              <a:gdLst>
                <a:gd name="T0" fmla="*/ 18 w 793"/>
                <a:gd name="T1" fmla="*/ 91 h 921"/>
                <a:gd name="T2" fmla="*/ 4 w 793"/>
                <a:gd name="T3" fmla="*/ 103 h 921"/>
                <a:gd name="T4" fmla="*/ 720 w 793"/>
                <a:gd name="T5" fmla="*/ 920 h 921"/>
                <a:gd name="T6" fmla="*/ 746 w 793"/>
                <a:gd name="T7" fmla="*/ 921 h 921"/>
                <a:gd name="T8" fmla="*/ 793 w 793"/>
                <a:gd name="T9" fmla="*/ 872 h 921"/>
                <a:gd name="T10" fmla="*/ 793 w 793"/>
                <a:gd name="T11" fmla="*/ 848 h 921"/>
                <a:gd name="T12" fmla="*/ 44 w 793"/>
                <a:gd name="T13" fmla="*/ 0 h 921"/>
                <a:gd name="T14" fmla="*/ 13 w 793"/>
                <a:gd name="T15" fmla="*/ 9 h 921"/>
                <a:gd name="T16" fmla="*/ 0 w 793"/>
                <a:gd name="T17" fmla="*/ 88 h 921"/>
                <a:gd name="T18" fmla="*/ 4 w 793"/>
                <a:gd name="T19" fmla="*/ 103 h 921"/>
                <a:gd name="T20" fmla="*/ 18 w 793"/>
                <a:gd name="T21" fmla="*/ 91 h 921"/>
                <a:gd name="T22" fmla="*/ 35 w 793"/>
                <a:gd name="T23" fmla="*/ 94 h 921"/>
                <a:gd name="T24" fmla="*/ 42 w 793"/>
                <a:gd name="T25" fmla="*/ 52 h 921"/>
                <a:gd name="T26" fmla="*/ 756 w 793"/>
                <a:gd name="T27" fmla="*/ 860 h 921"/>
                <a:gd name="T28" fmla="*/ 734 w 793"/>
                <a:gd name="T29" fmla="*/ 882 h 921"/>
                <a:gd name="T30" fmla="*/ 31 w 793"/>
                <a:gd name="T31" fmla="*/ 79 h 921"/>
                <a:gd name="T32" fmla="*/ 18 w 793"/>
                <a:gd name="T33" fmla="*/ 91 h 921"/>
                <a:gd name="T34" fmla="*/ 35 w 793"/>
                <a:gd name="T35" fmla="*/ 94 h 921"/>
                <a:gd name="T36" fmla="*/ 18 w 793"/>
                <a:gd name="T37" fmla="*/ 91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93" h="921">
                  <a:moveTo>
                    <a:pt x="18" y="91"/>
                  </a:moveTo>
                  <a:lnTo>
                    <a:pt x="4" y="103"/>
                  </a:lnTo>
                  <a:lnTo>
                    <a:pt x="720" y="920"/>
                  </a:lnTo>
                  <a:lnTo>
                    <a:pt x="746" y="921"/>
                  </a:lnTo>
                  <a:lnTo>
                    <a:pt x="793" y="872"/>
                  </a:lnTo>
                  <a:lnTo>
                    <a:pt x="793" y="848"/>
                  </a:lnTo>
                  <a:lnTo>
                    <a:pt x="44" y="0"/>
                  </a:lnTo>
                  <a:lnTo>
                    <a:pt x="13" y="9"/>
                  </a:lnTo>
                  <a:lnTo>
                    <a:pt x="0" y="88"/>
                  </a:lnTo>
                  <a:lnTo>
                    <a:pt x="4" y="103"/>
                  </a:lnTo>
                  <a:lnTo>
                    <a:pt x="18" y="91"/>
                  </a:lnTo>
                  <a:lnTo>
                    <a:pt x="35" y="94"/>
                  </a:lnTo>
                  <a:lnTo>
                    <a:pt x="42" y="52"/>
                  </a:lnTo>
                  <a:lnTo>
                    <a:pt x="756" y="860"/>
                  </a:lnTo>
                  <a:lnTo>
                    <a:pt x="734" y="882"/>
                  </a:lnTo>
                  <a:lnTo>
                    <a:pt x="31" y="79"/>
                  </a:lnTo>
                  <a:lnTo>
                    <a:pt x="18" y="91"/>
                  </a:lnTo>
                  <a:lnTo>
                    <a:pt x="35" y="94"/>
                  </a:lnTo>
                  <a:lnTo>
                    <a:pt x="18" y="91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íṩḻïḋé">
              <a:extLst>
                <a:ext uri="{FF2B5EF4-FFF2-40B4-BE49-F238E27FC236}">
                  <a16:creationId xmlns="" xmlns:a16="http://schemas.microsoft.com/office/drawing/2014/main" id="{29F833CC-724E-4EBC-B9A9-7478F39C7E61}"/>
                </a:ext>
              </a:extLst>
            </p:cNvPr>
            <p:cNvSpPr/>
            <p:nvPr/>
          </p:nvSpPr>
          <p:spPr bwMode="auto">
            <a:xfrm>
              <a:off x="7168901" y="1721298"/>
              <a:ext cx="480424" cy="588972"/>
            </a:xfrm>
            <a:custGeom>
              <a:avLst/>
              <a:gdLst>
                <a:gd name="T0" fmla="*/ 18 w 793"/>
                <a:gd name="T1" fmla="*/ 91 h 921"/>
                <a:gd name="T2" fmla="*/ 4 w 793"/>
                <a:gd name="T3" fmla="*/ 103 h 921"/>
                <a:gd name="T4" fmla="*/ 720 w 793"/>
                <a:gd name="T5" fmla="*/ 920 h 921"/>
                <a:gd name="T6" fmla="*/ 746 w 793"/>
                <a:gd name="T7" fmla="*/ 921 h 921"/>
                <a:gd name="T8" fmla="*/ 793 w 793"/>
                <a:gd name="T9" fmla="*/ 872 h 921"/>
                <a:gd name="T10" fmla="*/ 793 w 793"/>
                <a:gd name="T11" fmla="*/ 848 h 921"/>
                <a:gd name="T12" fmla="*/ 44 w 793"/>
                <a:gd name="T13" fmla="*/ 0 h 921"/>
                <a:gd name="T14" fmla="*/ 13 w 793"/>
                <a:gd name="T15" fmla="*/ 9 h 921"/>
                <a:gd name="T16" fmla="*/ 0 w 793"/>
                <a:gd name="T17" fmla="*/ 88 h 921"/>
                <a:gd name="T18" fmla="*/ 4 w 793"/>
                <a:gd name="T19" fmla="*/ 103 h 921"/>
                <a:gd name="T20" fmla="*/ 18 w 793"/>
                <a:gd name="T21" fmla="*/ 91 h 921"/>
                <a:gd name="T22" fmla="*/ 35 w 793"/>
                <a:gd name="T23" fmla="*/ 94 h 921"/>
                <a:gd name="T24" fmla="*/ 42 w 793"/>
                <a:gd name="T25" fmla="*/ 52 h 921"/>
                <a:gd name="T26" fmla="*/ 756 w 793"/>
                <a:gd name="T27" fmla="*/ 860 h 921"/>
                <a:gd name="T28" fmla="*/ 734 w 793"/>
                <a:gd name="T29" fmla="*/ 882 h 921"/>
                <a:gd name="T30" fmla="*/ 31 w 793"/>
                <a:gd name="T31" fmla="*/ 79 h 921"/>
                <a:gd name="T32" fmla="*/ 18 w 793"/>
                <a:gd name="T33" fmla="*/ 91 h 921"/>
                <a:gd name="T34" fmla="*/ 35 w 793"/>
                <a:gd name="T35" fmla="*/ 94 h 921"/>
                <a:gd name="T36" fmla="*/ 18 w 793"/>
                <a:gd name="T37" fmla="*/ 91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93" h="921">
                  <a:moveTo>
                    <a:pt x="18" y="91"/>
                  </a:moveTo>
                  <a:lnTo>
                    <a:pt x="4" y="103"/>
                  </a:lnTo>
                  <a:lnTo>
                    <a:pt x="720" y="920"/>
                  </a:lnTo>
                  <a:lnTo>
                    <a:pt x="746" y="921"/>
                  </a:lnTo>
                  <a:lnTo>
                    <a:pt x="793" y="872"/>
                  </a:lnTo>
                  <a:lnTo>
                    <a:pt x="793" y="848"/>
                  </a:lnTo>
                  <a:lnTo>
                    <a:pt x="44" y="0"/>
                  </a:lnTo>
                  <a:lnTo>
                    <a:pt x="13" y="9"/>
                  </a:lnTo>
                  <a:lnTo>
                    <a:pt x="0" y="88"/>
                  </a:lnTo>
                  <a:lnTo>
                    <a:pt x="4" y="103"/>
                  </a:lnTo>
                  <a:lnTo>
                    <a:pt x="18" y="91"/>
                  </a:lnTo>
                  <a:lnTo>
                    <a:pt x="35" y="94"/>
                  </a:lnTo>
                  <a:lnTo>
                    <a:pt x="42" y="52"/>
                  </a:lnTo>
                  <a:lnTo>
                    <a:pt x="756" y="860"/>
                  </a:lnTo>
                  <a:lnTo>
                    <a:pt x="734" y="882"/>
                  </a:lnTo>
                  <a:lnTo>
                    <a:pt x="31" y="79"/>
                  </a:lnTo>
                  <a:lnTo>
                    <a:pt x="18" y="91"/>
                  </a:lnTo>
                  <a:lnTo>
                    <a:pt x="35" y="94"/>
                  </a:lnTo>
                  <a:lnTo>
                    <a:pt x="18" y="9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íSḷiďe">
              <a:extLst>
                <a:ext uri="{FF2B5EF4-FFF2-40B4-BE49-F238E27FC236}">
                  <a16:creationId xmlns="" xmlns:a16="http://schemas.microsoft.com/office/drawing/2014/main" id="{E7131790-5940-4C78-8FCB-5F753904D43C}"/>
                </a:ext>
              </a:extLst>
            </p:cNvPr>
            <p:cNvSpPr/>
            <p:nvPr/>
          </p:nvSpPr>
          <p:spPr bwMode="auto">
            <a:xfrm>
              <a:off x="6927174" y="1542880"/>
              <a:ext cx="302309" cy="347884"/>
            </a:xfrm>
            <a:custGeom>
              <a:avLst/>
              <a:gdLst>
                <a:gd name="T0" fmla="*/ 0 w 791"/>
                <a:gd name="T1" fmla="*/ 487 h 862"/>
                <a:gd name="T2" fmla="*/ 418 w 791"/>
                <a:gd name="T3" fmla="*/ 80 h 862"/>
                <a:gd name="T4" fmla="*/ 662 w 791"/>
                <a:gd name="T5" fmla="*/ 42 h 862"/>
                <a:gd name="T6" fmla="*/ 769 w 791"/>
                <a:gd name="T7" fmla="*/ 275 h 862"/>
                <a:gd name="T8" fmla="*/ 633 w 791"/>
                <a:gd name="T9" fmla="*/ 862 h 862"/>
                <a:gd name="T10" fmla="*/ 0 w 791"/>
                <a:gd name="T11" fmla="*/ 487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1" h="862">
                  <a:moveTo>
                    <a:pt x="0" y="487"/>
                  </a:moveTo>
                  <a:cubicBezTo>
                    <a:pt x="13" y="484"/>
                    <a:pt x="268" y="231"/>
                    <a:pt x="418" y="80"/>
                  </a:cubicBezTo>
                  <a:cubicBezTo>
                    <a:pt x="483" y="16"/>
                    <a:pt x="581" y="0"/>
                    <a:pt x="662" y="42"/>
                  </a:cubicBezTo>
                  <a:cubicBezTo>
                    <a:pt x="747" y="87"/>
                    <a:pt x="791" y="182"/>
                    <a:pt x="769" y="275"/>
                  </a:cubicBezTo>
                  <a:cubicBezTo>
                    <a:pt x="633" y="862"/>
                    <a:pt x="633" y="862"/>
                    <a:pt x="633" y="862"/>
                  </a:cubicBezTo>
                  <a:cubicBezTo>
                    <a:pt x="0" y="487"/>
                    <a:pt x="0" y="487"/>
                    <a:pt x="0" y="487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îṣḷíḑé">
              <a:extLst>
                <a:ext uri="{FF2B5EF4-FFF2-40B4-BE49-F238E27FC236}">
                  <a16:creationId xmlns="" xmlns:a16="http://schemas.microsoft.com/office/drawing/2014/main" id="{55A2B2F0-EB73-4193-ADBF-98DD5D74786F}"/>
                </a:ext>
              </a:extLst>
            </p:cNvPr>
            <p:cNvSpPr/>
            <p:nvPr/>
          </p:nvSpPr>
          <p:spPr bwMode="auto">
            <a:xfrm>
              <a:off x="6921722" y="1539044"/>
              <a:ext cx="312608" cy="361313"/>
            </a:xfrm>
            <a:custGeom>
              <a:avLst/>
              <a:gdLst>
                <a:gd name="T0" fmla="*/ 15 w 818"/>
                <a:gd name="T1" fmla="*/ 496 h 895"/>
                <a:gd name="T2" fmla="*/ 20 w 818"/>
                <a:gd name="T3" fmla="*/ 524 h 895"/>
                <a:gd name="T4" fmla="*/ 25 w 818"/>
                <a:gd name="T5" fmla="*/ 522 h 895"/>
                <a:gd name="T6" fmla="*/ 30 w 818"/>
                <a:gd name="T7" fmla="*/ 520 h 895"/>
                <a:gd name="T8" fmla="*/ 36 w 818"/>
                <a:gd name="T9" fmla="*/ 516 h 895"/>
                <a:gd name="T10" fmla="*/ 46 w 818"/>
                <a:gd name="T11" fmla="*/ 507 h 895"/>
                <a:gd name="T12" fmla="*/ 75 w 818"/>
                <a:gd name="T13" fmla="*/ 481 h 895"/>
                <a:gd name="T14" fmla="*/ 153 w 818"/>
                <a:gd name="T15" fmla="*/ 407 h 895"/>
                <a:gd name="T16" fmla="*/ 453 w 818"/>
                <a:gd name="T17" fmla="*/ 109 h 895"/>
                <a:gd name="T18" fmla="*/ 581 w 818"/>
                <a:gd name="T19" fmla="*/ 56 h 895"/>
                <a:gd name="T20" fmla="*/ 664 w 818"/>
                <a:gd name="T21" fmla="*/ 77 h 895"/>
                <a:gd name="T22" fmla="*/ 736 w 818"/>
                <a:gd name="T23" fmla="*/ 144 h 895"/>
                <a:gd name="T24" fmla="*/ 762 w 818"/>
                <a:gd name="T25" fmla="*/ 237 h 895"/>
                <a:gd name="T26" fmla="*/ 757 w 818"/>
                <a:gd name="T27" fmla="*/ 278 h 895"/>
                <a:gd name="T28" fmla="*/ 629 w 818"/>
                <a:gd name="T29" fmla="*/ 827 h 895"/>
                <a:gd name="T30" fmla="*/ 29 w 818"/>
                <a:gd name="T31" fmla="*/ 472 h 895"/>
                <a:gd name="T32" fmla="*/ 15 w 818"/>
                <a:gd name="T33" fmla="*/ 496 h 895"/>
                <a:gd name="T34" fmla="*/ 20 w 818"/>
                <a:gd name="T35" fmla="*/ 524 h 895"/>
                <a:gd name="T36" fmla="*/ 15 w 818"/>
                <a:gd name="T37" fmla="*/ 496 h 895"/>
                <a:gd name="T38" fmla="*/ 0 w 818"/>
                <a:gd name="T39" fmla="*/ 520 h 895"/>
                <a:gd name="T40" fmla="*/ 633 w 818"/>
                <a:gd name="T41" fmla="*/ 895 h 895"/>
                <a:gd name="T42" fmla="*/ 675 w 818"/>
                <a:gd name="T43" fmla="*/ 877 h 895"/>
                <a:gd name="T44" fmla="*/ 812 w 818"/>
                <a:gd name="T45" fmla="*/ 290 h 895"/>
                <a:gd name="T46" fmla="*/ 818 w 818"/>
                <a:gd name="T47" fmla="*/ 237 h 895"/>
                <a:gd name="T48" fmla="*/ 784 w 818"/>
                <a:gd name="T49" fmla="*/ 115 h 895"/>
                <a:gd name="T50" fmla="*/ 690 w 818"/>
                <a:gd name="T51" fmla="*/ 26 h 895"/>
                <a:gd name="T52" fmla="*/ 581 w 818"/>
                <a:gd name="T53" fmla="*/ 0 h 895"/>
                <a:gd name="T54" fmla="*/ 413 w 818"/>
                <a:gd name="T55" fmla="*/ 69 h 895"/>
                <a:gd name="T56" fmla="*/ 153 w 818"/>
                <a:gd name="T57" fmla="*/ 328 h 895"/>
                <a:gd name="T58" fmla="*/ 45 w 818"/>
                <a:gd name="T59" fmla="*/ 432 h 895"/>
                <a:gd name="T60" fmla="*/ 12 w 818"/>
                <a:gd name="T61" fmla="*/ 463 h 895"/>
                <a:gd name="T62" fmla="*/ 3 w 818"/>
                <a:gd name="T63" fmla="*/ 470 h 895"/>
                <a:gd name="T64" fmla="*/ 2 w 818"/>
                <a:gd name="T65" fmla="*/ 471 h 895"/>
                <a:gd name="T66" fmla="*/ 1 w 818"/>
                <a:gd name="T67" fmla="*/ 471 h 895"/>
                <a:gd name="T68" fmla="*/ 8 w 818"/>
                <a:gd name="T69" fmla="*/ 482 h 895"/>
                <a:gd name="T70" fmla="*/ 3 w 818"/>
                <a:gd name="T71" fmla="*/ 470 h 895"/>
                <a:gd name="T72" fmla="*/ 1 w 818"/>
                <a:gd name="T73" fmla="*/ 471 h 895"/>
                <a:gd name="T74" fmla="*/ 8 w 818"/>
                <a:gd name="T75" fmla="*/ 482 h 895"/>
                <a:gd name="T76" fmla="*/ 3 w 818"/>
                <a:gd name="T77" fmla="*/ 470 h 895"/>
                <a:gd name="T78" fmla="*/ 13 w 818"/>
                <a:gd name="T79" fmla="*/ 490 h 895"/>
                <a:gd name="T80" fmla="*/ 5 w 818"/>
                <a:gd name="T81" fmla="*/ 470 h 895"/>
                <a:gd name="T82" fmla="*/ 3 w 818"/>
                <a:gd name="T83" fmla="*/ 470 h 895"/>
                <a:gd name="T84" fmla="*/ 13 w 818"/>
                <a:gd name="T85" fmla="*/ 490 h 895"/>
                <a:gd name="T86" fmla="*/ 5 w 818"/>
                <a:gd name="T87" fmla="*/ 470 h 895"/>
                <a:gd name="T88" fmla="*/ 14 w 818"/>
                <a:gd name="T89" fmla="*/ 494 h 895"/>
                <a:gd name="T90" fmla="*/ 9 w 818"/>
                <a:gd name="T91" fmla="*/ 468 h 895"/>
                <a:gd name="T92" fmla="*/ 5 w 818"/>
                <a:gd name="T93" fmla="*/ 470 h 895"/>
                <a:gd name="T94" fmla="*/ 14 w 818"/>
                <a:gd name="T95" fmla="*/ 494 h 895"/>
                <a:gd name="T96" fmla="*/ 9 w 818"/>
                <a:gd name="T97" fmla="*/ 468 h 895"/>
                <a:gd name="T98" fmla="*/ 0 w 818"/>
                <a:gd name="T99" fmla="*/ 520 h 895"/>
                <a:gd name="T100" fmla="*/ 15 w 818"/>
                <a:gd name="T101" fmla="*/ 496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18" h="895">
                  <a:moveTo>
                    <a:pt x="15" y="496"/>
                  </a:moveTo>
                  <a:cubicBezTo>
                    <a:pt x="20" y="524"/>
                    <a:pt x="20" y="524"/>
                    <a:pt x="20" y="524"/>
                  </a:cubicBezTo>
                  <a:cubicBezTo>
                    <a:pt x="22" y="523"/>
                    <a:pt x="24" y="523"/>
                    <a:pt x="25" y="522"/>
                  </a:cubicBezTo>
                  <a:cubicBezTo>
                    <a:pt x="27" y="521"/>
                    <a:pt x="29" y="521"/>
                    <a:pt x="30" y="520"/>
                  </a:cubicBezTo>
                  <a:cubicBezTo>
                    <a:pt x="32" y="518"/>
                    <a:pt x="34" y="517"/>
                    <a:pt x="36" y="516"/>
                  </a:cubicBezTo>
                  <a:cubicBezTo>
                    <a:pt x="39" y="514"/>
                    <a:pt x="42" y="511"/>
                    <a:pt x="46" y="507"/>
                  </a:cubicBezTo>
                  <a:cubicBezTo>
                    <a:pt x="54" y="501"/>
                    <a:pt x="64" y="492"/>
                    <a:pt x="75" y="481"/>
                  </a:cubicBezTo>
                  <a:cubicBezTo>
                    <a:pt x="96" y="462"/>
                    <a:pt x="122" y="436"/>
                    <a:pt x="153" y="407"/>
                  </a:cubicBezTo>
                  <a:cubicBezTo>
                    <a:pt x="243" y="319"/>
                    <a:pt x="366" y="197"/>
                    <a:pt x="453" y="109"/>
                  </a:cubicBezTo>
                  <a:cubicBezTo>
                    <a:pt x="488" y="74"/>
                    <a:pt x="534" y="56"/>
                    <a:pt x="581" y="56"/>
                  </a:cubicBezTo>
                  <a:cubicBezTo>
                    <a:pt x="609" y="56"/>
                    <a:pt x="638" y="63"/>
                    <a:pt x="664" y="77"/>
                  </a:cubicBezTo>
                  <a:cubicBezTo>
                    <a:pt x="695" y="92"/>
                    <a:pt x="719" y="116"/>
                    <a:pt x="736" y="144"/>
                  </a:cubicBezTo>
                  <a:cubicBezTo>
                    <a:pt x="752" y="171"/>
                    <a:pt x="762" y="204"/>
                    <a:pt x="762" y="237"/>
                  </a:cubicBezTo>
                  <a:cubicBezTo>
                    <a:pt x="762" y="250"/>
                    <a:pt x="760" y="264"/>
                    <a:pt x="757" y="278"/>
                  </a:cubicBezTo>
                  <a:cubicBezTo>
                    <a:pt x="629" y="827"/>
                    <a:pt x="629" y="827"/>
                    <a:pt x="629" y="827"/>
                  </a:cubicBezTo>
                  <a:cubicBezTo>
                    <a:pt x="29" y="472"/>
                    <a:pt x="29" y="472"/>
                    <a:pt x="29" y="472"/>
                  </a:cubicBezTo>
                  <a:cubicBezTo>
                    <a:pt x="15" y="496"/>
                    <a:pt x="15" y="496"/>
                    <a:pt x="15" y="496"/>
                  </a:cubicBezTo>
                  <a:cubicBezTo>
                    <a:pt x="20" y="524"/>
                    <a:pt x="20" y="524"/>
                    <a:pt x="20" y="524"/>
                  </a:cubicBezTo>
                  <a:cubicBezTo>
                    <a:pt x="15" y="496"/>
                    <a:pt x="15" y="496"/>
                    <a:pt x="15" y="496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633" y="895"/>
                    <a:pt x="633" y="895"/>
                    <a:pt x="633" y="895"/>
                  </a:cubicBezTo>
                  <a:cubicBezTo>
                    <a:pt x="675" y="877"/>
                    <a:pt x="675" y="877"/>
                    <a:pt x="675" y="877"/>
                  </a:cubicBezTo>
                  <a:cubicBezTo>
                    <a:pt x="812" y="290"/>
                    <a:pt x="812" y="290"/>
                    <a:pt x="812" y="290"/>
                  </a:cubicBezTo>
                  <a:cubicBezTo>
                    <a:pt x="816" y="272"/>
                    <a:pt x="818" y="254"/>
                    <a:pt x="818" y="237"/>
                  </a:cubicBezTo>
                  <a:cubicBezTo>
                    <a:pt x="818" y="193"/>
                    <a:pt x="806" y="151"/>
                    <a:pt x="784" y="115"/>
                  </a:cubicBezTo>
                  <a:cubicBezTo>
                    <a:pt x="762" y="78"/>
                    <a:pt x="730" y="47"/>
                    <a:pt x="690" y="26"/>
                  </a:cubicBezTo>
                  <a:cubicBezTo>
                    <a:pt x="656" y="8"/>
                    <a:pt x="618" y="0"/>
                    <a:pt x="581" y="0"/>
                  </a:cubicBezTo>
                  <a:cubicBezTo>
                    <a:pt x="519" y="0"/>
                    <a:pt x="459" y="24"/>
                    <a:pt x="413" y="69"/>
                  </a:cubicBezTo>
                  <a:cubicBezTo>
                    <a:pt x="338" y="144"/>
                    <a:pt x="237" y="245"/>
                    <a:pt x="153" y="328"/>
                  </a:cubicBezTo>
                  <a:cubicBezTo>
                    <a:pt x="111" y="369"/>
                    <a:pt x="73" y="406"/>
                    <a:pt x="45" y="432"/>
                  </a:cubicBezTo>
                  <a:cubicBezTo>
                    <a:pt x="31" y="445"/>
                    <a:pt x="20" y="455"/>
                    <a:pt x="12" y="463"/>
                  </a:cubicBezTo>
                  <a:cubicBezTo>
                    <a:pt x="8" y="466"/>
                    <a:pt x="5" y="469"/>
                    <a:pt x="3" y="470"/>
                  </a:cubicBezTo>
                  <a:cubicBezTo>
                    <a:pt x="2" y="471"/>
                    <a:pt x="2" y="471"/>
                    <a:pt x="2" y="471"/>
                  </a:cubicBezTo>
                  <a:cubicBezTo>
                    <a:pt x="1" y="471"/>
                    <a:pt x="1" y="471"/>
                    <a:pt x="1" y="471"/>
                  </a:cubicBezTo>
                  <a:cubicBezTo>
                    <a:pt x="8" y="482"/>
                    <a:pt x="8" y="482"/>
                    <a:pt x="8" y="482"/>
                  </a:cubicBezTo>
                  <a:cubicBezTo>
                    <a:pt x="3" y="470"/>
                    <a:pt x="3" y="470"/>
                    <a:pt x="3" y="470"/>
                  </a:cubicBezTo>
                  <a:cubicBezTo>
                    <a:pt x="2" y="471"/>
                    <a:pt x="1" y="471"/>
                    <a:pt x="1" y="471"/>
                  </a:cubicBezTo>
                  <a:cubicBezTo>
                    <a:pt x="8" y="482"/>
                    <a:pt x="8" y="482"/>
                    <a:pt x="8" y="482"/>
                  </a:cubicBezTo>
                  <a:cubicBezTo>
                    <a:pt x="3" y="470"/>
                    <a:pt x="3" y="470"/>
                    <a:pt x="3" y="470"/>
                  </a:cubicBezTo>
                  <a:cubicBezTo>
                    <a:pt x="13" y="490"/>
                    <a:pt x="13" y="490"/>
                    <a:pt x="13" y="490"/>
                  </a:cubicBezTo>
                  <a:cubicBezTo>
                    <a:pt x="5" y="470"/>
                    <a:pt x="5" y="470"/>
                    <a:pt x="5" y="470"/>
                  </a:cubicBezTo>
                  <a:cubicBezTo>
                    <a:pt x="4" y="470"/>
                    <a:pt x="3" y="470"/>
                    <a:pt x="3" y="470"/>
                  </a:cubicBezTo>
                  <a:cubicBezTo>
                    <a:pt x="13" y="490"/>
                    <a:pt x="13" y="490"/>
                    <a:pt x="13" y="490"/>
                  </a:cubicBezTo>
                  <a:cubicBezTo>
                    <a:pt x="5" y="470"/>
                    <a:pt x="5" y="470"/>
                    <a:pt x="5" y="470"/>
                  </a:cubicBezTo>
                  <a:cubicBezTo>
                    <a:pt x="14" y="494"/>
                    <a:pt x="14" y="494"/>
                    <a:pt x="14" y="494"/>
                  </a:cubicBezTo>
                  <a:cubicBezTo>
                    <a:pt x="9" y="468"/>
                    <a:pt x="9" y="468"/>
                    <a:pt x="9" y="468"/>
                  </a:cubicBezTo>
                  <a:cubicBezTo>
                    <a:pt x="7" y="469"/>
                    <a:pt x="6" y="469"/>
                    <a:pt x="5" y="470"/>
                  </a:cubicBezTo>
                  <a:cubicBezTo>
                    <a:pt x="14" y="494"/>
                    <a:pt x="14" y="494"/>
                    <a:pt x="14" y="494"/>
                  </a:cubicBezTo>
                  <a:cubicBezTo>
                    <a:pt x="9" y="468"/>
                    <a:pt x="9" y="468"/>
                    <a:pt x="9" y="468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15" y="496"/>
                    <a:pt x="15" y="496"/>
                    <a:pt x="15" y="496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íSļíḑè">
              <a:extLst>
                <a:ext uri="{FF2B5EF4-FFF2-40B4-BE49-F238E27FC236}">
                  <a16:creationId xmlns="" xmlns:a16="http://schemas.microsoft.com/office/drawing/2014/main" id="{076D2F9E-BFC2-4775-A35D-410B5CAF788F}"/>
                </a:ext>
              </a:extLst>
            </p:cNvPr>
            <p:cNvSpPr/>
            <p:nvPr/>
          </p:nvSpPr>
          <p:spPr bwMode="auto">
            <a:xfrm>
              <a:off x="6844175" y="1704032"/>
              <a:ext cx="359864" cy="289691"/>
            </a:xfrm>
            <a:custGeom>
              <a:avLst/>
              <a:gdLst>
                <a:gd name="T0" fmla="*/ 0 w 942"/>
                <a:gd name="T1" fmla="*/ 269 h 718"/>
                <a:gd name="T2" fmla="*/ 616 w 942"/>
                <a:gd name="T3" fmla="*/ 124 h 718"/>
                <a:gd name="T4" fmla="*/ 832 w 942"/>
                <a:gd name="T5" fmla="*/ 718 h 718"/>
                <a:gd name="T6" fmla="*/ 0 w 942"/>
                <a:gd name="T7" fmla="*/ 269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718">
                  <a:moveTo>
                    <a:pt x="0" y="269"/>
                  </a:moveTo>
                  <a:cubicBezTo>
                    <a:pt x="110" y="65"/>
                    <a:pt x="386" y="0"/>
                    <a:pt x="616" y="124"/>
                  </a:cubicBezTo>
                  <a:cubicBezTo>
                    <a:pt x="845" y="248"/>
                    <a:pt x="942" y="514"/>
                    <a:pt x="832" y="718"/>
                  </a:cubicBezTo>
                  <a:cubicBezTo>
                    <a:pt x="0" y="269"/>
                    <a:pt x="0" y="269"/>
                    <a:pt x="0" y="269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îṡlídè">
              <a:extLst>
                <a:ext uri="{FF2B5EF4-FFF2-40B4-BE49-F238E27FC236}">
                  <a16:creationId xmlns="" xmlns:a16="http://schemas.microsoft.com/office/drawing/2014/main" id="{C63B16BD-363F-4B45-8C42-C826E961C92E}"/>
                </a:ext>
              </a:extLst>
            </p:cNvPr>
            <p:cNvSpPr/>
            <p:nvPr/>
          </p:nvSpPr>
          <p:spPr bwMode="auto">
            <a:xfrm>
              <a:off x="6829635" y="1717461"/>
              <a:ext cx="360470" cy="292248"/>
            </a:xfrm>
            <a:custGeom>
              <a:avLst/>
              <a:gdLst>
                <a:gd name="T0" fmla="*/ 38 w 944"/>
                <a:gd name="T1" fmla="*/ 236 h 724"/>
                <a:gd name="T2" fmla="*/ 63 w 944"/>
                <a:gd name="T3" fmla="*/ 250 h 724"/>
                <a:gd name="T4" fmla="*/ 206 w 944"/>
                <a:gd name="T5" fmla="*/ 107 h 724"/>
                <a:gd name="T6" fmla="*/ 409 w 944"/>
                <a:gd name="T7" fmla="*/ 56 h 724"/>
                <a:gd name="T8" fmla="*/ 640 w 944"/>
                <a:gd name="T9" fmla="*/ 116 h 724"/>
                <a:gd name="T10" fmla="*/ 823 w 944"/>
                <a:gd name="T11" fmla="*/ 286 h 724"/>
                <a:gd name="T12" fmla="*/ 887 w 944"/>
                <a:gd name="T13" fmla="*/ 504 h 724"/>
                <a:gd name="T14" fmla="*/ 845 w 944"/>
                <a:gd name="T15" fmla="*/ 672 h 724"/>
                <a:gd name="T16" fmla="*/ 870 w 944"/>
                <a:gd name="T17" fmla="*/ 685 h 724"/>
                <a:gd name="T18" fmla="*/ 884 w 944"/>
                <a:gd name="T19" fmla="*/ 660 h 724"/>
                <a:gd name="T20" fmla="*/ 51 w 944"/>
                <a:gd name="T21" fmla="*/ 211 h 724"/>
                <a:gd name="T22" fmla="*/ 38 w 944"/>
                <a:gd name="T23" fmla="*/ 236 h 724"/>
                <a:gd name="T24" fmla="*/ 63 w 944"/>
                <a:gd name="T25" fmla="*/ 250 h 724"/>
                <a:gd name="T26" fmla="*/ 38 w 944"/>
                <a:gd name="T27" fmla="*/ 236 h 724"/>
                <a:gd name="T28" fmla="*/ 24 w 944"/>
                <a:gd name="T29" fmla="*/ 261 h 724"/>
                <a:gd name="T30" fmla="*/ 882 w 944"/>
                <a:gd name="T31" fmla="*/ 724 h 724"/>
                <a:gd name="T32" fmla="*/ 895 w 944"/>
                <a:gd name="T33" fmla="*/ 699 h 724"/>
                <a:gd name="T34" fmla="*/ 944 w 944"/>
                <a:gd name="T35" fmla="*/ 504 h 724"/>
                <a:gd name="T36" fmla="*/ 871 w 944"/>
                <a:gd name="T37" fmla="*/ 256 h 724"/>
                <a:gd name="T38" fmla="*/ 667 w 944"/>
                <a:gd name="T39" fmla="*/ 66 h 724"/>
                <a:gd name="T40" fmla="*/ 409 w 944"/>
                <a:gd name="T41" fmla="*/ 0 h 724"/>
                <a:gd name="T42" fmla="*/ 179 w 944"/>
                <a:gd name="T43" fmla="*/ 57 h 724"/>
                <a:gd name="T44" fmla="*/ 13 w 944"/>
                <a:gd name="T45" fmla="*/ 223 h 724"/>
                <a:gd name="T46" fmla="*/ 0 w 944"/>
                <a:gd name="T47" fmla="*/ 248 h 724"/>
                <a:gd name="T48" fmla="*/ 24 w 944"/>
                <a:gd name="T49" fmla="*/ 261 h 724"/>
                <a:gd name="T50" fmla="*/ 38 w 944"/>
                <a:gd name="T51" fmla="*/ 236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44" h="724">
                  <a:moveTo>
                    <a:pt x="38" y="236"/>
                  </a:moveTo>
                  <a:cubicBezTo>
                    <a:pt x="63" y="250"/>
                    <a:pt x="63" y="250"/>
                    <a:pt x="63" y="250"/>
                  </a:cubicBezTo>
                  <a:cubicBezTo>
                    <a:pt x="96" y="188"/>
                    <a:pt x="146" y="140"/>
                    <a:pt x="206" y="107"/>
                  </a:cubicBezTo>
                  <a:cubicBezTo>
                    <a:pt x="266" y="74"/>
                    <a:pt x="336" y="56"/>
                    <a:pt x="409" y="56"/>
                  </a:cubicBezTo>
                  <a:cubicBezTo>
                    <a:pt x="486" y="56"/>
                    <a:pt x="566" y="75"/>
                    <a:pt x="640" y="116"/>
                  </a:cubicBezTo>
                  <a:cubicBezTo>
                    <a:pt x="719" y="158"/>
                    <a:pt x="780" y="218"/>
                    <a:pt x="823" y="286"/>
                  </a:cubicBezTo>
                  <a:cubicBezTo>
                    <a:pt x="865" y="353"/>
                    <a:pt x="887" y="429"/>
                    <a:pt x="887" y="504"/>
                  </a:cubicBezTo>
                  <a:cubicBezTo>
                    <a:pt x="887" y="562"/>
                    <a:pt x="874" y="619"/>
                    <a:pt x="845" y="672"/>
                  </a:cubicBezTo>
                  <a:cubicBezTo>
                    <a:pt x="870" y="685"/>
                    <a:pt x="870" y="685"/>
                    <a:pt x="870" y="685"/>
                  </a:cubicBezTo>
                  <a:cubicBezTo>
                    <a:pt x="884" y="660"/>
                    <a:pt x="884" y="660"/>
                    <a:pt x="884" y="660"/>
                  </a:cubicBezTo>
                  <a:cubicBezTo>
                    <a:pt x="51" y="211"/>
                    <a:pt x="51" y="211"/>
                    <a:pt x="51" y="211"/>
                  </a:cubicBezTo>
                  <a:cubicBezTo>
                    <a:pt x="38" y="236"/>
                    <a:pt x="38" y="236"/>
                    <a:pt x="38" y="236"/>
                  </a:cubicBezTo>
                  <a:cubicBezTo>
                    <a:pt x="63" y="250"/>
                    <a:pt x="63" y="250"/>
                    <a:pt x="63" y="250"/>
                  </a:cubicBezTo>
                  <a:cubicBezTo>
                    <a:pt x="38" y="236"/>
                    <a:pt x="38" y="236"/>
                    <a:pt x="38" y="236"/>
                  </a:cubicBezTo>
                  <a:cubicBezTo>
                    <a:pt x="24" y="261"/>
                    <a:pt x="24" y="261"/>
                    <a:pt x="24" y="261"/>
                  </a:cubicBezTo>
                  <a:cubicBezTo>
                    <a:pt x="882" y="724"/>
                    <a:pt x="882" y="724"/>
                    <a:pt x="882" y="724"/>
                  </a:cubicBezTo>
                  <a:cubicBezTo>
                    <a:pt x="895" y="699"/>
                    <a:pt x="895" y="699"/>
                    <a:pt x="895" y="699"/>
                  </a:cubicBezTo>
                  <a:cubicBezTo>
                    <a:pt x="928" y="637"/>
                    <a:pt x="944" y="571"/>
                    <a:pt x="944" y="504"/>
                  </a:cubicBezTo>
                  <a:cubicBezTo>
                    <a:pt x="944" y="418"/>
                    <a:pt x="918" y="332"/>
                    <a:pt x="871" y="256"/>
                  </a:cubicBezTo>
                  <a:cubicBezTo>
                    <a:pt x="823" y="179"/>
                    <a:pt x="754" y="113"/>
                    <a:pt x="667" y="66"/>
                  </a:cubicBezTo>
                  <a:cubicBezTo>
                    <a:pt x="584" y="21"/>
                    <a:pt x="495" y="0"/>
                    <a:pt x="409" y="0"/>
                  </a:cubicBezTo>
                  <a:cubicBezTo>
                    <a:pt x="327" y="0"/>
                    <a:pt x="248" y="19"/>
                    <a:pt x="179" y="57"/>
                  </a:cubicBezTo>
                  <a:cubicBezTo>
                    <a:pt x="110" y="95"/>
                    <a:pt x="52" y="151"/>
                    <a:pt x="13" y="223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24" y="261"/>
                    <a:pt x="24" y="261"/>
                    <a:pt x="24" y="261"/>
                  </a:cubicBezTo>
                  <a:cubicBezTo>
                    <a:pt x="38" y="236"/>
                    <a:pt x="38" y="236"/>
                    <a:pt x="38" y="236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ïšḷîḑè">
              <a:extLst>
                <a:ext uri="{FF2B5EF4-FFF2-40B4-BE49-F238E27FC236}">
                  <a16:creationId xmlns="" xmlns:a16="http://schemas.microsoft.com/office/drawing/2014/main" id="{3BCD1202-2F3D-4FD8-B045-FE774940EABE}"/>
                </a:ext>
              </a:extLst>
            </p:cNvPr>
            <p:cNvSpPr/>
            <p:nvPr/>
          </p:nvSpPr>
          <p:spPr bwMode="auto">
            <a:xfrm>
              <a:off x="6893248" y="1752634"/>
              <a:ext cx="236881" cy="92087"/>
            </a:xfrm>
            <a:custGeom>
              <a:avLst/>
              <a:gdLst>
                <a:gd name="T0" fmla="*/ 0 w 621"/>
                <a:gd name="T1" fmla="*/ 106 h 229"/>
                <a:gd name="T2" fmla="*/ 22 w 621"/>
                <a:gd name="T3" fmla="*/ 85 h 229"/>
                <a:gd name="T4" fmla="*/ 91 w 621"/>
                <a:gd name="T5" fmla="*/ 39 h 229"/>
                <a:gd name="T6" fmla="*/ 204 w 621"/>
                <a:gd name="T7" fmla="*/ 6 h 229"/>
                <a:gd name="T8" fmla="*/ 340 w 621"/>
                <a:gd name="T9" fmla="*/ 13 h 229"/>
                <a:gd name="T10" fmla="*/ 465 w 621"/>
                <a:gd name="T11" fmla="*/ 64 h 229"/>
                <a:gd name="T12" fmla="*/ 556 w 621"/>
                <a:gd name="T13" fmla="*/ 137 h 229"/>
                <a:gd name="T14" fmla="*/ 606 w 621"/>
                <a:gd name="T15" fmla="*/ 202 h 229"/>
                <a:gd name="T16" fmla="*/ 621 w 621"/>
                <a:gd name="T17" fmla="*/ 229 h 229"/>
                <a:gd name="T18" fmla="*/ 598 w 621"/>
                <a:gd name="T19" fmla="*/ 209 h 229"/>
                <a:gd name="T20" fmla="*/ 536 w 621"/>
                <a:gd name="T21" fmla="*/ 161 h 229"/>
                <a:gd name="T22" fmla="*/ 442 w 621"/>
                <a:gd name="T23" fmla="*/ 107 h 229"/>
                <a:gd name="T24" fmla="*/ 327 w 621"/>
                <a:gd name="T25" fmla="*/ 68 h 229"/>
                <a:gd name="T26" fmla="*/ 207 w 621"/>
                <a:gd name="T27" fmla="*/ 55 h 229"/>
                <a:gd name="T28" fmla="*/ 102 w 621"/>
                <a:gd name="T29" fmla="*/ 69 h 229"/>
                <a:gd name="T30" fmla="*/ 28 w 621"/>
                <a:gd name="T31" fmla="*/ 94 h 229"/>
                <a:gd name="T32" fmla="*/ 0 w 621"/>
                <a:gd name="T33" fmla="*/ 10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1" h="229">
                  <a:moveTo>
                    <a:pt x="0" y="106"/>
                  </a:moveTo>
                  <a:cubicBezTo>
                    <a:pt x="0" y="106"/>
                    <a:pt x="8" y="98"/>
                    <a:pt x="22" y="85"/>
                  </a:cubicBezTo>
                  <a:cubicBezTo>
                    <a:pt x="36" y="73"/>
                    <a:pt x="60" y="53"/>
                    <a:pt x="91" y="39"/>
                  </a:cubicBezTo>
                  <a:cubicBezTo>
                    <a:pt x="122" y="24"/>
                    <a:pt x="160" y="10"/>
                    <a:pt x="204" y="6"/>
                  </a:cubicBezTo>
                  <a:cubicBezTo>
                    <a:pt x="247" y="0"/>
                    <a:pt x="294" y="4"/>
                    <a:pt x="340" y="13"/>
                  </a:cubicBezTo>
                  <a:cubicBezTo>
                    <a:pt x="385" y="23"/>
                    <a:pt x="428" y="43"/>
                    <a:pt x="465" y="64"/>
                  </a:cubicBezTo>
                  <a:cubicBezTo>
                    <a:pt x="503" y="85"/>
                    <a:pt x="532" y="113"/>
                    <a:pt x="556" y="137"/>
                  </a:cubicBezTo>
                  <a:cubicBezTo>
                    <a:pt x="580" y="162"/>
                    <a:pt x="596" y="185"/>
                    <a:pt x="606" y="202"/>
                  </a:cubicBezTo>
                  <a:cubicBezTo>
                    <a:pt x="616" y="219"/>
                    <a:pt x="621" y="229"/>
                    <a:pt x="621" y="229"/>
                  </a:cubicBezTo>
                  <a:cubicBezTo>
                    <a:pt x="621" y="229"/>
                    <a:pt x="613" y="222"/>
                    <a:pt x="598" y="209"/>
                  </a:cubicBezTo>
                  <a:cubicBezTo>
                    <a:pt x="584" y="196"/>
                    <a:pt x="561" y="180"/>
                    <a:pt x="536" y="161"/>
                  </a:cubicBezTo>
                  <a:cubicBezTo>
                    <a:pt x="510" y="142"/>
                    <a:pt x="477" y="124"/>
                    <a:pt x="442" y="107"/>
                  </a:cubicBezTo>
                  <a:cubicBezTo>
                    <a:pt x="407" y="90"/>
                    <a:pt x="368" y="75"/>
                    <a:pt x="327" y="68"/>
                  </a:cubicBezTo>
                  <a:cubicBezTo>
                    <a:pt x="288" y="58"/>
                    <a:pt x="246" y="52"/>
                    <a:pt x="207" y="55"/>
                  </a:cubicBezTo>
                  <a:cubicBezTo>
                    <a:pt x="169" y="56"/>
                    <a:pt x="132" y="59"/>
                    <a:pt x="102" y="69"/>
                  </a:cubicBezTo>
                  <a:cubicBezTo>
                    <a:pt x="71" y="77"/>
                    <a:pt x="46" y="85"/>
                    <a:pt x="28" y="94"/>
                  </a:cubicBezTo>
                  <a:cubicBezTo>
                    <a:pt x="11" y="102"/>
                    <a:pt x="0" y="106"/>
                    <a:pt x="0" y="1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îš1íḑé">
              <a:extLst>
                <a:ext uri="{FF2B5EF4-FFF2-40B4-BE49-F238E27FC236}">
                  <a16:creationId xmlns="" xmlns:a16="http://schemas.microsoft.com/office/drawing/2014/main" id="{440B203C-530B-4C26-9BB8-3DABFAC779FE}"/>
                </a:ext>
              </a:extLst>
            </p:cNvPr>
            <p:cNvSpPr/>
            <p:nvPr/>
          </p:nvSpPr>
          <p:spPr bwMode="auto">
            <a:xfrm>
              <a:off x="6965342" y="1693160"/>
              <a:ext cx="213253" cy="142606"/>
            </a:xfrm>
            <a:custGeom>
              <a:avLst/>
              <a:gdLst>
                <a:gd name="T0" fmla="*/ 160 w 558"/>
                <a:gd name="T1" fmla="*/ 0 h 353"/>
                <a:gd name="T2" fmla="*/ 29 w 558"/>
                <a:gd name="T3" fmla="*/ 34 h 353"/>
                <a:gd name="T4" fmla="*/ 0 w 558"/>
                <a:gd name="T5" fmla="*/ 63 h 353"/>
                <a:gd name="T6" fmla="*/ 54 w 558"/>
                <a:gd name="T7" fmla="*/ 60 h 353"/>
                <a:gd name="T8" fmla="*/ 312 w 558"/>
                <a:gd name="T9" fmla="*/ 126 h 353"/>
                <a:gd name="T10" fmla="*/ 516 w 558"/>
                <a:gd name="T11" fmla="*/ 316 h 353"/>
                <a:gd name="T12" fmla="*/ 536 w 558"/>
                <a:gd name="T13" fmla="*/ 353 h 353"/>
                <a:gd name="T14" fmla="*/ 558 w 558"/>
                <a:gd name="T15" fmla="*/ 260 h 353"/>
                <a:gd name="T16" fmla="*/ 451 w 558"/>
                <a:gd name="T17" fmla="*/ 102 h 353"/>
                <a:gd name="T18" fmla="*/ 388 w 558"/>
                <a:gd name="T19" fmla="*/ 62 h 353"/>
                <a:gd name="T20" fmla="*/ 176 w 558"/>
                <a:gd name="T21" fmla="*/ 0 h 353"/>
                <a:gd name="T22" fmla="*/ 160 w 558"/>
                <a:gd name="T23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8" h="353">
                  <a:moveTo>
                    <a:pt x="160" y="0"/>
                  </a:moveTo>
                  <a:cubicBezTo>
                    <a:pt x="114" y="0"/>
                    <a:pt x="69" y="12"/>
                    <a:pt x="29" y="34"/>
                  </a:cubicBezTo>
                  <a:cubicBezTo>
                    <a:pt x="19" y="44"/>
                    <a:pt x="9" y="54"/>
                    <a:pt x="0" y="63"/>
                  </a:cubicBezTo>
                  <a:cubicBezTo>
                    <a:pt x="18" y="61"/>
                    <a:pt x="36" y="60"/>
                    <a:pt x="54" y="60"/>
                  </a:cubicBezTo>
                  <a:cubicBezTo>
                    <a:pt x="140" y="60"/>
                    <a:pt x="229" y="81"/>
                    <a:pt x="312" y="126"/>
                  </a:cubicBezTo>
                  <a:cubicBezTo>
                    <a:pt x="399" y="173"/>
                    <a:pt x="468" y="239"/>
                    <a:pt x="516" y="316"/>
                  </a:cubicBezTo>
                  <a:cubicBezTo>
                    <a:pt x="523" y="328"/>
                    <a:pt x="530" y="340"/>
                    <a:pt x="536" y="353"/>
                  </a:cubicBezTo>
                  <a:cubicBezTo>
                    <a:pt x="558" y="260"/>
                    <a:pt x="558" y="260"/>
                    <a:pt x="558" y="260"/>
                  </a:cubicBezTo>
                  <a:cubicBezTo>
                    <a:pt x="542" y="198"/>
                    <a:pt x="505" y="142"/>
                    <a:pt x="451" y="102"/>
                  </a:cubicBezTo>
                  <a:cubicBezTo>
                    <a:pt x="431" y="87"/>
                    <a:pt x="410" y="74"/>
                    <a:pt x="388" y="62"/>
                  </a:cubicBezTo>
                  <a:cubicBezTo>
                    <a:pt x="319" y="25"/>
                    <a:pt x="247" y="5"/>
                    <a:pt x="176" y="0"/>
                  </a:cubicBezTo>
                  <a:cubicBezTo>
                    <a:pt x="170" y="0"/>
                    <a:pt x="165" y="0"/>
                    <a:pt x="160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ïṣḷîdé">
              <a:extLst>
                <a:ext uri="{FF2B5EF4-FFF2-40B4-BE49-F238E27FC236}">
                  <a16:creationId xmlns="" xmlns:a16="http://schemas.microsoft.com/office/drawing/2014/main" id="{B8D82E18-BAFB-4B92-BEBA-31A234EF8AB7}"/>
                </a:ext>
              </a:extLst>
            </p:cNvPr>
            <p:cNvSpPr/>
            <p:nvPr/>
          </p:nvSpPr>
          <p:spPr bwMode="auto">
            <a:xfrm>
              <a:off x="6959283" y="1707229"/>
              <a:ext cx="224158" cy="149002"/>
            </a:xfrm>
            <a:custGeom>
              <a:avLst/>
              <a:gdLst>
                <a:gd name="T0" fmla="*/ 574 w 587"/>
                <a:gd name="T1" fmla="*/ 226 h 370"/>
                <a:gd name="T2" fmla="*/ 552 w 587"/>
                <a:gd name="T3" fmla="*/ 319 h 370"/>
                <a:gd name="T4" fmla="*/ 575 w 587"/>
                <a:gd name="T5" fmla="*/ 370 h 370"/>
                <a:gd name="T6" fmla="*/ 576 w 587"/>
                <a:gd name="T7" fmla="*/ 367 h 370"/>
                <a:gd name="T8" fmla="*/ 574 w 587"/>
                <a:gd name="T9" fmla="*/ 226 h 370"/>
                <a:gd name="T10" fmla="*/ 45 w 587"/>
                <a:gd name="T11" fmla="*/ 0 h 370"/>
                <a:gd name="T12" fmla="*/ 0 w 587"/>
                <a:gd name="T13" fmla="*/ 31 h 370"/>
                <a:gd name="T14" fmla="*/ 16 w 587"/>
                <a:gd name="T15" fmla="*/ 29 h 370"/>
                <a:gd name="T16" fmla="*/ 45 w 587"/>
                <a:gd name="T17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7" h="370">
                  <a:moveTo>
                    <a:pt x="574" y="226"/>
                  </a:moveTo>
                  <a:cubicBezTo>
                    <a:pt x="552" y="319"/>
                    <a:pt x="552" y="319"/>
                    <a:pt x="552" y="319"/>
                  </a:cubicBezTo>
                  <a:cubicBezTo>
                    <a:pt x="561" y="335"/>
                    <a:pt x="569" y="353"/>
                    <a:pt x="575" y="370"/>
                  </a:cubicBezTo>
                  <a:cubicBezTo>
                    <a:pt x="576" y="367"/>
                    <a:pt x="576" y="367"/>
                    <a:pt x="576" y="367"/>
                  </a:cubicBezTo>
                  <a:cubicBezTo>
                    <a:pt x="587" y="320"/>
                    <a:pt x="586" y="272"/>
                    <a:pt x="574" y="226"/>
                  </a:cubicBezTo>
                  <a:moveTo>
                    <a:pt x="45" y="0"/>
                  </a:moveTo>
                  <a:cubicBezTo>
                    <a:pt x="29" y="9"/>
                    <a:pt x="14" y="19"/>
                    <a:pt x="0" y="31"/>
                  </a:cubicBezTo>
                  <a:cubicBezTo>
                    <a:pt x="5" y="30"/>
                    <a:pt x="10" y="29"/>
                    <a:pt x="16" y="29"/>
                  </a:cubicBezTo>
                  <a:cubicBezTo>
                    <a:pt x="25" y="20"/>
                    <a:pt x="35" y="10"/>
                    <a:pt x="45" y="0"/>
                  </a:cubicBezTo>
                </a:path>
              </a:pathLst>
            </a:custGeom>
            <a:solidFill>
              <a:srgbClr val="66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î$ḷîḍe">
              <a:extLst>
                <a:ext uri="{FF2B5EF4-FFF2-40B4-BE49-F238E27FC236}">
                  <a16:creationId xmlns="" xmlns:a16="http://schemas.microsoft.com/office/drawing/2014/main" id="{05C26A5B-36AE-4058-8F61-41C0D2644239}"/>
                </a:ext>
              </a:extLst>
            </p:cNvPr>
            <p:cNvSpPr/>
            <p:nvPr/>
          </p:nvSpPr>
          <p:spPr bwMode="auto">
            <a:xfrm>
              <a:off x="6927174" y="1717461"/>
              <a:ext cx="251420" cy="166268"/>
            </a:xfrm>
            <a:custGeom>
              <a:avLst/>
              <a:gdLst>
                <a:gd name="T0" fmla="*/ 153 w 658"/>
                <a:gd name="T1" fmla="*/ 0 h 412"/>
                <a:gd name="T2" fmla="*/ 99 w 658"/>
                <a:gd name="T3" fmla="*/ 3 h 412"/>
                <a:gd name="T4" fmla="*/ 83 w 658"/>
                <a:gd name="T5" fmla="*/ 5 h 412"/>
                <a:gd name="T6" fmla="*/ 65 w 658"/>
                <a:gd name="T7" fmla="*/ 21 h 412"/>
                <a:gd name="T8" fmla="*/ 0 w 658"/>
                <a:gd name="T9" fmla="*/ 79 h 412"/>
                <a:gd name="T10" fmla="*/ 0 w 658"/>
                <a:gd name="T11" fmla="*/ 79 h 412"/>
                <a:gd name="T12" fmla="*/ 154 w 658"/>
                <a:gd name="T13" fmla="*/ 53 h 412"/>
                <a:gd name="T14" fmla="*/ 398 w 658"/>
                <a:gd name="T15" fmla="*/ 115 h 412"/>
                <a:gd name="T16" fmla="*/ 642 w 658"/>
                <a:gd name="T17" fmla="*/ 412 h 412"/>
                <a:gd name="T18" fmla="*/ 658 w 658"/>
                <a:gd name="T19" fmla="*/ 344 h 412"/>
                <a:gd name="T20" fmla="*/ 635 w 658"/>
                <a:gd name="T21" fmla="*/ 293 h 412"/>
                <a:gd name="T22" fmla="*/ 615 w 658"/>
                <a:gd name="T23" fmla="*/ 256 h 412"/>
                <a:gd name="T24" fmla="*/ 411 w 658"/>
                <a:gd name="T25" fmla="*/ 66 h 412"/>
                <a:gd name="T26" fmla="*/ 153 w 658"/>
                <a:gd name="T27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8" h="412">
                  <a:moveTo>
                    <a:pt x="153" y="0"/>
                  </a:moveTo>
                  <a:cubicBezTo>
                    <a:pt x="135" y="0"/>
                    <a:pt x="117" y="1"/>
                    <a:pt x="99" y="3"/>
                  </a:cubicBezTo>
                  <a:cubicBezTo>
                    <a:pt x="93" y="3"/>
                    <a:pt x="88" y="4"/>
                    <a:pt x="83" y="5"/>
                  </a:cubicBezTo>
                  <a:cubicBezTo>
                    <a:pt x="77" y="10"/>
                    <a:pt x="71" y="15"/>
                    <a:pt x="65" y="21"/>
                  </a:cubicBezTo>
                  <a:cubicBezTo>
                    <a:pt x="28" y="55"/>
                    <a:pt x="4" y="78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48" y="62"/>
                    <a:pt x="100" y="53"/>
                    <a:pt x="154" y="53"/>
                  </a:cubicBezTo>
                  <a:cubicBezTo>
                    <a:pt x="235" y="53"/>
                    <a:pt x="319" y="73"/>
                    <a:pt x="398" y="115"/>
                  </a:cubicBezTo>
                  <a:cubicBezTo>
                    <a:pt x="523" y="183"/>
                    <a:pt x="608" y="293"/>
                    <a:pt x="642" y="412"/>
                  </a:cubicBezTo>
                  <a:cubicBezTo>
                    <a:pt x="658" y="344"/>
                    <a:pt x="658" y="344"/>
                    <a:pt x="658" y="344"/>
                  </a:cubicBezTo>
                  <a:cubicBezTo>
                    <a:pt x="652" y="327"/>
                    <a:pt x="644" y="309"/>
                    <a:pt x="635" y="293"/>
                  </a:cubicBezTo>
                  <a:cubicBezTo>
                    <a:pt x="629" y="280"/>
                    <a:pt x="622" y="268"/>
                    <a:pt x="615" y="256"/>
                  </a:cubicBezTo>
                  <a:cubicBezTo>
                    <a:pt x="567" y="179"/>
                    <a:pt x="498" y="113"/>
                    <a:pt x="411" y="66"/>
                  </a:cubicBezTo>
                  <a:cubicBezTo>
                    <a:pt x="328" y="21"/>
                    <a:pt x="239" y="0"/>
                    <a:pt x="153" y="0"/>
                  </a:cubicBezTo>
                </a:path>
              </a:pathLst>
            </a:custGeom>
            <a:solidFill>
              <a:srgbClr val="66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ïSḻîḋê">
              <a:extLst>
                <a:ext uri="{FF2B5EF4-FFF2-40B4-BE49-F238E27FC236}">
                  <a16:creationId xmlns="" xmlns:a16="http://schemas.microsoft.com/office/drawing/2014/main" id="{AE950BDF-67C8-46AC-B6B8-476EDA8DC4EA}"/>
                </a:ext>
              </a:extLst>
            </p:cNvPr>
            <p:cNvSpPr/>
            <p:nvPr/>
          </p:nvSpPr>
          <p:spPr bwMode="auto">
            <a:xfrm>
              <a:off x="7244024" y="2301957"/>
              <a:ext cx="409542" cy="518628"/>
            </a:xfrm>
            <a:custGeom>
              <a:avLst/>
              <a:gdLst>
                <a:gd name="T0" fmla="*/ 967 w 1073"/>
                <a:gd name="T1" fmla="*/ 0 h 1286"/>
                <a:gd name="T2" fmla="*/ 0 w 1073"/>
                <a:gd name="T3" fmla="*/ 1269 h 1286"/>
                <a:gd name="T4" fmla="*/ 167 w 1073"/>
                <a:gd name="T5" fmla="*/ 1286 h 1286"/>
                <a:gd name="T6" fmla="*/ 1073 w 1073"/>
                <a:gd name="T7" fmla="*/ 67 h 1286"/>
                <a:gd name="T8" fmla="*/ 967 w 1073"/>
                <a:gd name="T9" fmla="*/ 0 h 1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3" h="1286">
                  <a:moveTo>
                    <a:pt x="967" y="0"/>
                  </a:moveTo>
                  <a:cubicBezTo>
                    <a:pt x="0" y="1269"/>
                    <a:pt x="0" y="1269"/>
                    <a:pt x="0" y="1269"/>
                  </a:cubicBezTo>
                  <a:cubicBezTo>
                    <a:pt x="0" y="1269"/>
                    <a:pt x="169" y="1286"/>
                    <a:pt x="167" y="1286"/>
                  </a:cubicBezTo>
                  <a:cubicBezTo>
                    <a:pt x="164" y="1286"/>
                    <a:pt x="1073" y="67"/>
                    <a:pt x="1073" y="67"/>
                  </a:cubicBezTo>
                  <a:lnTo>
                    <a:pt x="967" y="0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íṧḻíḍe">
              <a:extLst>
                <a:ext uri="{FF2B5EF4-FFF2-40B4-BE49-F238E27FC236}">
                  <a16:creationId xmlns="" xmlns:a16="http://schemas.microsoft.com/office/drawing/2014/main" id="{E15B1839-65D6-44C8-8BED-043F92A0C9C5}"/>
                </a:ext>
              </a:extLst>
            </p:cNvPr>
            <p:cNvSpPr/>
            <p:nvPr/>
          </p:nvSpPr>
          <p:spPr bwMode="auto">
            <a:xfrm>
              <a:off x="7234936" y="2292365"/>
              <a:ext cx="427716" cy="539730"/>
            </a:xfrm>
            <a:custGeom>
              <a:avLst/>
              <a:gdLst>
                <a:gd name="T0" fmla="*/ 20 w 1119"/>
                <a:gd name="T1" fmla="*/ 1321 h 1338"/>
                <a:gd name="T2" fmla="*/ 185 w 1119"/>
                <a:gd name="T3" fmla="*/ 1338 h 1338"/>
                <a:gd name="T4" fmla="*/ 190 w 1119"/>
                <a:gd name="T5" fmla="*/ 1338 h 1338"/>
                <a:gd name="T6" fmla="*/ 197 w 1119"/>
                <a:gd name="T7" fmla="*/ 1337 h 1338"/>
                <a:gd name="T8" fmla="*/ 216 w 1119"/>
                <a:gd name="T9" fmla="*/ 1320 h 1338"/>
                <a:gd name="T10" fmla="*/ 207 w 1119"/>
                <a:gd name="T11" fmla="*/ 1288 h 1338"/>
                <a:gd name="T12" fmla="*/ 195 w 1119"/>
                <a:gd name="T13" fmla="*/ 1282 h 1338"/>
                <a:gd name="T14" fmla="*/ 206 w 1119"/>
                <a:gd name="T15" fmla="*/ 1287 h 1338"/>
                <a:gd name="T16" fmla="*/ 190 w 1119"/>
                <a:gd name="T17" fmla="*/ 1310 h 1338"/>
                <a:gd name="T18" fmla="*/ 212 w 1119"/>
                <a:gd name="T19" fmla="*/ 1292 h 1338"/>
                <a:gd name="T20" fmla="*/ 190 w 1119"/>
                <a:gd name="T21" fmla="*/ 1310 h 1338"/>
                <a:gd name="T22" fmla="*/ 217 w 1119"/>
                <a:gd name="T23" fmla="*/ 1302 h 1338"/>
                <a:gd name="T24" fmla="*/ 212 w 1119"/>
                <a:gd name="T25" fmla="*/ 1327 h 1338"/>
                <a:gd name="T26" fmla="*/ 216 w 1119"/>
                <a:gd name="T27" fmla="*/ 1321 h 1338"/>
                <a:gd name="T28" fmla="*/ 190 w 1119"/>
                <a:gd name="T29" fmla="*/ 1310 h 1338"/>
                <a:gd name="T30" fmla="*/ 215 w 1119"/>
                <a:gd name="T31" fmla="*/ 1323 h 1338"/>
                <a:gd name="T32" fmla="*/ 193 w 1119"/>
                <a:gd name="T33" fmla="*/ 1312 h 1338"/>
                <a:gd name="T34" fmla="*/ 214 w 1119"/>
                <a:gd name="T35" fmla="*/ 1325 h 1338"/>
                <a:gd name="T36" fmla="*/ 215 w 1119"/>
                <a:gd name="T37" fmla="*/ 1323 h 1338"/>
                <a:gd name="T38" fmla="*/ 1049 w 1119"/>
                <a:gd name="T39" fmla="*/ 202 h 1338"/>
                <a:gd name="T40" fmla="*/ 1111 w 1119"/>
                <a:gd name="T41" fmla="*/ 67 h 1338"/>
                <a:gd name="T42" fmla="*/ 975 w 1119"/>
                <a:gd name="T43" fmla="*/ 48 h 1338"/>
                <a:gd name="T44" fmla="*/ 620 w 1119"/>
                <a:gd name="T45" fmla="*/ 682 h 1338"/>
                <a:gd name="T46" fmla="*/ 169 w 1119"/>
                <a:gd name="T47" fmla="*/ 1290 h 1338"/>
                <a:gd name="T48" fmla="*/ 164 w 1119"/>
                <a:gd name="T49" fmla="*/ 1299 h 1338"/>
                <a:gd name="T50" fmla="*/ 167 w 1119"/>
                <a:gd name="T51" fmla="*/ 1293 h 1338"/>
                <a:gd name="T52" fmla="*/ 165 w 1119"/>
                <a:gd name="T53" fmla="*/ 1323 h 1338"/>
                <a:gd name="T54" fmla="*/ 190 w 1119"/>
                <a:gd name="T55" fmla="*/ 1310 h 1338"/>
                <a:gd name="T56" fmla="*/ 183 w 1119"/>
                <a:gd name="T57" fmla="*/ 1337 h 1338"/>
                <a:gd name="T58" fmla="*/ 190 w 1119"/>
                <a:gd name="T59" fmla="*/ 1310 h 1338"/>
                <a:gd name="T60" fmla="*/ 182 w 1119"/>
                <a:gd name="T61" fmla="*/ 1337 h 1338"/>
                <a:gd name="T62" fmla="*/ 179 w 1119"/>
                <a:gd name="T63" fmla="*/ 1336 h 1338"/>
                <a:gd name="T64" fmla="*/ 190 w 1119"/>
                <a:gd name="T65" fmla="*/ 1310 h 1338"/>
                <a:gd name="T66" fmla="*/ 176 w 1119"/>
                <a:gd name="T67" fmla="*/ 1335 h 1338"/>
                <a:gd name="T68" fmla="*/ 190 w 1119"/>
                <a:gd name="T69" fmla="*/ 1310 h 1338"/>
                <a:gd name="T70" fmla="*/ 170 w 1119"/>
                <a:gd name="T71" fmla="*/ 1330 h 1338"/>
                <a:gd name="T72" fmla="*/ 163 w 1119"/>
                <a:gd name="T73" fmla="*/ 1318 h 1338"/>
                <a:gd name="T74" fmla="*/ 190 w 1119"/>
                <a:gd name="T75" fmla="*/ 1310 h 1338"/>
                <a:gd name="T76" fmla="*/ 162 w 1119"/>
                <a:gd name="T77" fmla="*/ 1310 h 1338"/>
                <a:gd name="T78" fmla="*/ 190 w 1119"/>
                <a:gd name="T79" fmla="*/ 1310 h 1338"/>
                <a:gd name="T80" fmla="*/ 163 w 1119"/>
                <a:gd name="T81" fmla="*/ 1302 h 1338"/>
                <a:gd name="T82" fmla="*/ 174 w 1119"/>
                <a:gd name="T83" fmla="*/ 1287 h 1338"/>
                <a:gd name="T84" fmla="*/ 190 w 1119"/>
                <a:gd name="T85" fmla="*/ 1310 h 1338"/>
                <a:gd name="T86" fmla="*/ 180 w 1119"/>
                <a:gd name="T87" fmla="*/ 1283 h 1338"/>
                <a:gd name="T88" fmla="*/ 190 w 1119"/>
                <a:gd name="T89" fmla="*/ 1310 h 1338"/>
                <a:gd name="T90" fmla="*/ 185 w 1119"/>
                <a:gd name="T91" fmla="*/ 1282 h 1338"/>
                <a:gd name="T92" fmla="*/ 190 w 1119"/>
                <a:gd name="T93" fmla="*/ 1282 h 1338"/>
                <a:gd name="T94" fmla="*/ 190 w 1119"/>
                <a:gd name="T95" fmla="*/ 1309 h 1338"/>
                <a:gd name="T96" fmla="*/ 191 w 1119"/>
                <a:gd name="T97" fmla="*/ 1282 h 1338"/>
                <a:gd name="T98" fmla="*/ 190 w 1119"/>
                <a:gd name="T99" fmla="*/ 1302 h 1338"/>
                <a:gd name="T100" fmla="*/ 192 w 1119"/>
                <a:gd name="T101" fmla="*/ 1282 h 1338"/>
                <a:gd name="T102" fmla="*/ 153 w 1119"/>
                <a:gd name="T103" fmla="*/ 1278 h 1338"/>
                <a:gd name="T104" fmla="*/ 23 w 1119"/>
                <a:gd name="T105" fmla="*/ 1293 h 1338"/>
                <a:gd name="T106" fmla="*/ 975 w 1119"/>
                <a:gd name="T107" fmla="*/ 48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19" h="1338">
                  <a:moveTo>
                    <a:pt x="990" y="24"/>
                  </a:moveTo>
                  <a:cubicBezTo>
                    <a:pt x="967" y="7"/>
                    <a:pt x="967" y="7"/>
                    <a:pt x="967" y="7"/>
                  </a:cubicBezTo>
                  <a:cubicBezTo>
                    <a:pt x="0" y="1276"/>
                    <a:pt x="0" y="1276"/>
                    <a:pt x="0" y="1276"/>
                  </a:cubicBezTo>
                  <a:cubicBezTo>
                    <a:pt x="20" y="1321"/>
                    <a:pt x="20" y="1321"/>
                    <a:pt x="20" y="1321"/>
                  </a:cubicBezTo>
                  <a:cubicBezTo>
                    <a:pt x="20" y="1321"/>
                    <a:pt x="61" y="1325"/>
                    <a:pt x="102" y="1329"/>
                  </a:cubicBezTo>
                  <a:cubicBezTo>
                    <a:pt x="123" y="1332"/>
                    <a:pt x="144" y="1334"/>
                    <a:pt x="160" y="1335"/>
                  </a:cubicBezTo>
                  <a:cubicBezTo>
                    <a:pt x="168" y="1336"/>
                    <a:pt x="174" y="1337"/>
                    <a:pt x="179" y="1337"/>
                  </a:cubicBezTo>
                  <a:cubicBezTo>
                    <a:pt x="182" y="1338"/>
                    <a:pt x="183" y="1338"/>
                    <a:pt x="185" y="1338"/>
                  </a:cubicBezTo>
                  <a:cubicBezTo>
                    <a:pt x="186" y="1338"/>
                    <a:pt x="186" y="1338"/>
                    <a:pt x="187" y="1338"/>
                  </a:cubicBezTo>
                  <a:cubicBezTo>
                    <a:pt x="187" y="1338"/>
                    <a:pt x="187" y="1338"/>
                    <a:pt x="187" y="1338"/>
                  </a:cubicBezTo>
                  <a:cubicBezTo>
                    <a:pt x="188" y="1338"/>
                    <a:pt x="188" y="1338"/>
                    <a:pt x="188" y="1338"/>
                  </a:cubicBezTo>
                  <a:cubicBezTo>
                    <a:pt x="188" y="1338"/>
                    <a:pt x="189" y="1338"/>
                    <a:pt x="190" y="1338"/>
                  </a:cubicBezTo>
                  <a:cubicBezTo>
                    <a:pt x="190" y="1338"/>
                    <a:pt x="190" y="1338"/>
                    <a:pt x="191" y="1338"/>
                  </a:cubicBezTo>
                  <a:cubicBezTo>
                    <a:pt x="191" y="1338"/>
                    <a:pt x="192" y="1338"/>
                    <a:pt x="193" y="1338"/>
                  </a:cubicBezTo>
                  <a:cubicBezTo>
                    <a:pt x="193" y="1338"/>
                    <a:pt x="194" y="1338"/>
                    <a:pt x="195" y="1338"/>
                  </a:cubicBezTo>
                  <a:cubicBezTo>
                    <a:pt x="195" y="1338"/>
                    <a:pt x="196" y="1338"/>
                    <a:pt x="197" y="1337"/>
                  </a:cubicBezTo>
                  <a:cubicBezTo>
                    <a:pt x="198" y="1337"/>
                    <a:pt x="199" y="1337"/>
                    <a:pt x="200" y="1336"/>
                  </a:cubicBezTo>
                  <a:cubicBezTo>
                    <a:pt x="201" y="1336"/>
                    <a:pt x="202" y="1335"/>
                    <a:pt x="203" y="1335"/>
                  </a:cubicBezTo>
                  <a:cubicBezTo>
                    <a:pt x="205" y="1334"/>
                    <a:pt x="208" y="1332"/>
                    <a:pt x="212" y="1328"/>
                  </a:cubicBezTo>
                  <a:cubicBezTo>
                    <a:pt x="213" y="1326"/>
                    <a:pt x="215" y="1324"/>
                    <a:pt x="216" y="1320"/>
                  </a:cubicBezTo>
                  <a:cubicBezTo>
                    <a:pt x="217" y="1317"/>
                    <a:pt x="218" y="1314"/>
                    <a:pt x="218" y="1310"/>
                  </a:cubicBezTo>
                  <a:cubicBezTo>
                    <a:pt x="218" y="1307"/>
                    <a:pt x="218" y="1304"/>
                    <a:pt x="217" y="1302"/>
                  </a:cubicBezTo>
                  <a:cubicBezTo>
                    <a:pt x="215" y="1297"/>
                    <a:pt x="213" y="1294"/>
                    <a:pt x="211" y="1292"/>
                  </a:cubicBezTo>
                  <a:cubicBezTo>
                    <a:pt x="210" y="1290"/>
                    <a:pt x="208" y="1289"/>
                    <a:pt x="207" y="1288"/>
                  </a:cubicBezTo>
                  <a:cubicBezTo>
                    <a:pt x="205" y="1286"/>
                    <a:pt x="204" y="1285"/>
                    <a:pt x="203" y="1285"/>
                  </a:cubicBezTo>
                  <a:cubicBezTo>
                    <a:pt x="201" y="1284"/>
                    <a:pt x="200" y="1284"/>
                    <a:pt x="199" y="1283"/>
                  </a:cubicBezTo>
                  <a:cubicBezTo>
                    <a:pt x="198" y="1283"/>
                    <a:pt x="197" y="1283"/>
                    <a:pt x="196" y="1283"/>
                  </a:cubicBezTo>
                  <a:cubicBezTo>
                    <a:pt x="196" y="1282"/>
                    <a:pt x="195" y="1282"/>
                    <a:pt x="195" y="128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96" y="1282"/>
                    <a:pt x="196" y="1282"/>
                    <a:pt x="196" y="128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06" y="1287"/>
                    <a:pt x="206" y="1287"/>
                    <a:pt x="206" y="1287"/>
                  </a:cubicBezTo>
                  <a:cubicBezTo>
                    <a:pt x="203" y="1285"/>
                    <a:pt x="199" y="1283"/>
                    <a:pt x="196" y="128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06" y="1287"/>
                    <a:pt x="206" y="1287"/>
                    <a:pt x="206" y="128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2" y="1292"/>
                    <a:pt x="212" y="1292"/>
                    <a:pt x="212" y="1292"/>
                  </a:cubicBezTo>
                  <a:cubicBezTo>
                    <a:pt x="210" y="1290"/>
                    <a:pt x="208" y="1288"/>
                    <a:pt x="206" y="128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2" y="1292"/>
                    <a:pt x="212" y="1292"/>
                    <a:pt x="212" y="129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7" y="1302"/>
                    <a:pt x="217" y="1302"/>
                    <a:pt x="217" y="1302"/>
                  </a:cubicBezTo>
                  <a:cubicBezTo>
                    <a:pt x="216" y="1299"/>
                    <a:pt x="214" y="1295"/>
                    <a:pt x="212" y="129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7" y="1302"/>
                    <a:pt x="217" y="1302"/>
                    <a:pt x="217" y="130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8" y="1310"/>
                    <a:pt x="218" y="1310"/>
                    <a:pt x="218" y="1310"/>
                  </a:cubicBezTo>
                  <a:cubicBezTo>
                    <a:pt x="218" y="1308"/>
                    <a:pt x="218" y="1305"/>
                    <a:pt x="217" y="130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8" y="1310"/>
                    <a:pt x="218" y="1310"/>
                    <a:pt x="218" y="1310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2" y="1327"/>
                    <a:pt x="212" y="1327"/>
                    <a:pt x="212" y="1327"/>
                  </a:cubicBezTo>
                  <a:cubicBezTo>
                    <a:pt x="212" y="1327"/>
                    <a:pt x="212" y="1327"/>
                    <a:pt x="212" y="1327"/>
                  </a:cubicBezTo>
                  <a:cubicBezTo>
                    <a:pt x="214" y="1324"/>
                    <a:pt x="216" y="1321"/>
                    <a:pt x="217" y="1318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6" y="1321"/>
                    <a:pt x="216" y="1321"/>
                    <a:pt x="216" y="1321"/>
                  </a:cubicBezTo>
                  <a:cubicBezTo>
                    <a:pt x="216" y="1320"/>
                    <a:pt x="216" y="1319"/>
                    <a:pt x="217" y="1318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6" y="1321"/>
                    <a:pt x="216" y="1321"/>
                    <a:pt x="216" y="1321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5" y="1323"/>
                    <a:pt x="215" y="1323"/>
                    <a:pt x="215" y="1323"/>
                  </a:cubicBezTo>
                  <a:cubicBezTo>
                    <a:pt x="215" y="1323"/>
                    <a:pt x="215" y="1322"/>
                    <a:pt x="216" y="1321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5" y="1323"/>
                    <a:pt x="215" y="1323"/>
                    <a:pt x="215" y="1323"/>
                  </a:cubicBezTo>
                  <a:cubicBezTo>
                    <a:pt x="193" y="1312"/>
                    <a:pt x="193" y="1312"/>
                    <a:pt x="193" y="1312"/>
                  </a:cubicBezTo>
                  <a:cubicBezTo>
                    <a:pt x="214" y="1325"/>
                    <a:pt x="214" y="1325"/>
                    <a:pt x="214" y="1325"/>
                  </a:cubicBezTo>
                  <a:cubicBezTo>
                    <a:pt x="214" y="1324"/>
                    <a:pt x="214" y="1324"/>
                    <a:pt x="215" y="1323"/>
                  </a:cubicBezTo>
                  <a:cubicBezTo>
                    <a:pt x="193" y="1312"/>
                    <a:pt x="193" y="1312"/>
                    <a:pt x="193" y="1312"/>
                  </a:cubicBezTo>
                  <a:cubicBezTo>
                    <a:pt x="214" y="1325"/>
                    <a:pt x="214" y="1325"/>
                    <a:pt x="214" y="1325"/>
                  </a:cubicBezTo>
                  <a:cubicBezTo>
                    <a:pt x="203" y="1318"/>
                    <a:pt x="203" y="1318"/>
                    <a:pt x="203" y="1318"/>
                  </a:cubicBezTo>
                  <a:cubicBezTo>
                    <a:pt x="214" y="1325"/>
                    <a:pt x="214" y="1325"/>
                    <a:pt x="214" y="1325"/>
                  </a:cubicBezTo>
                  <a:cubicBezTo>
                    <a:pt x="214" y="1325"/>
                    <a:pt x="214" y="1325"/>
                    <a:pt x="214" y="1325"/>
                  </a:cubicBezTo>
                  <a:cubicBezTo>
                    <a:pt x="203" y="1318"/>
                    <a:pt x="203" y="1318"/>
                    <a:pt x="203" y="1318"/>
                  </a:cubicBezTo>
                  <a:cubicBezTo>
                    <a:pt x="214" y="1325"/>
                    <a:pt x="214" y="1325"/>
                    <a:pt x="214" y="1325"/>
                  </a:cubicBezTo>
                  <a:cubicBezTo>
                    <a:pt x="214" y="1325"/>
                    <a:pt x="214" y="1325"/>
                    <a:pt x="214" y="1325"/>
                  </a:cubicBezTo>
                  <a:cubicBezTo>
                    <a:pt x="214" y="1325"/>
                    <a:pt x="215" y="1324"/>
                    <a:pt x="215" y="1323"/>
                  </a:cubicBezTo>
                  <a:cubicBezTo>
                    <a:pt x="218" y="1318"/>
                    <a:pt x="225" y="1310"/>
                    <a:pt x="234" y="1297"/>
                  </a:cubicBezTo>
                  <a:cubicBezTo>
                    <a:pt x="268" y="1251"/>
                    <a:pt x="340" y="1153"/>
                    <a:pt x="430" y="1033"/>
                  </a:cubicBezTo>
                  <a:cubicBezTo>
                    <a:pt x="564" y="853"/>
                    <a:pt x="736" y="621"/>
                    <a:pt x="875" y="435"/>
                  </a:cubicBezTo>
                  <a:cubicBezTo>
                    <a:pt x="944" y="342"/>
                    <a:pt x="1005" y="260"/>
                    <a:pt x="1049" y="202"/>
                  </a:cubicBezTo>
                  <a:cubicBezTo>
                    <a:pt x="1071" y="173"/>
                    <a:pt x="1088" y="149"/>
                    <a:pt x="1100" y="133"/>
                  </a:cubicBezTo>
                  <a:cubicBezTo>
                    <a:pt x="1106" y="125"/>
                    <a:pt x="1111" y="119"/>
                    <a:pt x="1114" y="114"/>
                  </a:cubicBezTo>
                  <a:cubicBezTo>
                    <a:pt x="1117" y="110"/>
                    <a:pt x="1119" y="108"/>
                    <a:pt x="1119" y="108"/>
                  </a:cubicBezTo>
                  <a:cubicBezTo>
                    <a:pt x="1111" y="67"/>
                    <a:pt x="1111" y="67"/>
                    <a:pt x="1111" y="67"/>
                  </a:cubicBezTo>
                  <a:cubicBezTo>
                    <a:pt x="1005" y="0"/>
                    <a:pt x="1005" y="0"/>
                    <a:pt x="1005" y="0"/>
                  </a:cubicBezTo>
                  <a:cubicBezTo>
                    <a:pt x="967" y="7"/>
                    <a:pt x="967" y="7"/>
                    <a:pt x="967" y="7"/>
                  </a:cubicBezTo>
                  <a:cubicBezTo>
                    <a:pt x="990" y="24"/>
                    <a:pt x="990" y="24"/>
                    <a:pt x="990" y="24"/>
                  </a:cubicBezTo>
                  <a:cubicBezTo>
                    <a:pt x="975" y="48"/>
                    <a:pt x="975" y="48"/>
                    <a:pt x="975" y="48"/>
                  </a:cubicBezTo>
                  <a:cubicBezTo>
                    <a:pt x="1081" y="115"/>
                    <a:pt x="1081" y="115"/>
                    <a:pt x="1081" y="115"/>
                  </a:cubicBezTo>
                  <a:cubicBezTo>
                    <a:pt x="1096" y="91"/>
                    <a:pt x="1096" y="91"/>
                    <a:pt x="1096" y="91"/>
                  </a:cubicBezTo>
                  <a:cubicBezTo>
                    <a:pt x="1074" y="74"/>
                    <a:pt x="1074" y="74"/>
                    <a:pt x="1074" y="74"/>
                  </a:cubicBezTo>
                  <a:cubicBezTo>
                    <a:pt x="1074" y="74"/>
                    <a:pt x="847" y="378"/>
                    <a:pt x="620" y="682"/>
                  </a:cubicBezTo>
                  <a:cubicBezTo>
                    <a:pt x="507" y="834"/>
                    <a:pt x="394" y="987"/>
                    <a:pt x="309" y="1101"/>
                  </a:cubicBezTo>
                  <a:cubicBezTo>
                    <a:pt x="266" y="1158"/>
                    <a:pt x="231" y="1206"/>
                    <a:pt x="206" y="1240"/>
                  </a:cubicBezTo>
                  <a:cubicBezTo>
                    <a:pt x="194" y="1257"/>
                    <a:pt x="184" y="1270"/>
                    <a:pt x="177" y="1279"/>
                  </a:cubicBezTo>
                  <a:cubicBezTo>
                    <a:pt x="174" y="1284"/>
                    <a:pt x="171" y="1287"/>
                    <a:pt x="169" y="1290"/>
                  </a:cubicBezTo>
                  <a:cubicBezTo>
                    <a:pt x="168" y="1291"/>
                    <a:pt x="168" y="1292"/>
                    <a:pt x="167" y="1293"/>
                  </a:cubicBezTo>
                  <a:cubicBezTo>
                    <a:pt x="167" y="1294"/>
                    <a:pt x="166" y="1294"/>
                    <a:pt x="166" y="1295"/>
                  </a:cubicBezTo>
                  <a:cubicBezTo>
                    <a:pt x="166" y="1295"/>
                    <a:pt x="165" y="1295"/>
                    <a:pt x="165" y="1296"/>
                  </a:cubicBezTo>
                  <a:cubicBezTo>
                    <a:pt x="165" y="1297"/>
                    <a:pt x="164" y="1298"/>
                    <a:pt x="164" y="1299"/>
                  </a:cubicBezTo>
                  <a:cubicBezTo>
                    <a:pt x="163" y="1300"/>
                    <a:pt x="163" y="1300"/>
                    <a:pt x="163" y="130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7" y="1293"/>
                    <a:pt x="167" y="1293"/>
                    <a:pt x="167" y="1293"/>
                  </a:cubicBezTo>
                  <a:cubicBezTo>
                    <a:pt x="167" y="1293"/>
                    <a:pt x="167" y="1293"/>
                    <a:pt x="167" y="1293"/>
                  </a:cubicBezTo>
                  <a:cubicBezTo>
                    <a:pt x="163" y="1298"/>
                    <a:pt x="162" y="1304"/>
                    <a:pt x="162" y="1310"/>
                  </a:cubicBezTo>
                  <a:cubicBezTo>
                    <a:pt x="162" y="1312"/>
                    <a:pt x="162" y="1314"/>
                    <a:pt x="162" y="1317"/>
                  </a:cubicBezTo>
                  <a:cubicBezTo>
                    <a:pt x="163" y="1319"/>
                    <a:pt x="164" y="1321"/>
                    <a:pt x="165" y="1323"/>
                  </a:cubicBezTo>
                  <a:cubicBezTo>
                    <a:pt x="167" y="1327"/>
                    <a:pt x="169" y="1330"/>
                    <a:pt x="173" y="1333"/>
                  </a:cubicBezTo>
                  <a:cubicBezTo>
                    <a:pt x="176" y="1335"/>
                    <a:pt x="180" y="1337"/>
                    <a:pt x="183" y="1338"/>
                  </a:cubicBezTo>
                  <a:cubicBezTo>
                    <a:pt x="185" y="1338"/>
                    <a:pt x="185" y="1338"/>
                    <a:pt x="185" y="1338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3" y="1337"/>
                    <a:pt x="183" y="1337"/>
                    <a:pt x="183" y="1337"/>
                  </a:cubicBezTo>
                  <a:cubicBezTo>
                    <a:pt x="184" y="1338"/>
                    <a:pt x="184" y="1338"/>
                    <a:pt x="185" y="1338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3" y="1337"/>
                    <a:pt x="183" y="1337"/>
                    <a:pt x="183" y="133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2" y="1337"/>
                    <a:pt x="182" y="1337"/>
                    <a:pt x="182" y="1337"/>
                  </a:cubicBezTo>
                  <a:cubicBezTo>
                    <a:pt x="183" y="1337"/>
                    <a:pt x="183" y="1337"/>
                    <a:pt x="183" y="133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2" y="1337"/>
                    <a:pt x="182" y="1337"/>
                    <a:pt x="182" y="133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0" y="1337"/>
                    <a:pt x="180" y="1337"/>
                    <a:pt x="180" y="1337"/>
                  </a:cubicBezTo>
                  <a:cubicBezTo>
                    <a:pt x="181" y="1337"/>
                    <a:pt x="182" y="1337"/>
                    <a:pt x="182" y="133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0" y="1337"/>
                    <a:pt x="180" y="1337"/>
                    <a:pt x="180" y="133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79" y="1336"/>
                    <a:pt x="179" y="1336"/>
                    <a:pt x="179" y="1336"/>
                  </a:cubicBezTo>
                  <a:cubicBezTo>
                    <a:pt x="179" y="1336"/>
                    <a:pt x="180" y="1336"/>
                    <a:pt x="180" y="133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79" y="1336"/>
                    <a:pt x="179" y="1336"/>
                    <a:pt x="179" y="1336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76" y="1335"/>
                    <a:pt x="176" y="1335"/>
                    <a:pt x="176" y="1335"/>
                  </a:cubicBezTo>
                  <a:cubicBezTo>
                    <a:pt x="177" y="1335"/>
                    <a:pt x="178" y="1336"/>
                    <a:pt x="179" y="1336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76" y="1335"/>
                    <a:pt x="176" y="1335"/>
                    <a:pt x="176" y="1335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70" y="1330"/>
                    <a:pt x="170" y="1330"/>
                    <a:pt x="170" y="1330"/>
                  </a:cubicBezTo>
                  <a:cubicBezTo>
                    <a:pt x="173" y="1333"/>
                    <a:pt x="175" y="1334"/>
                    <a:pt x="176" y="1335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70" y="1330"/>
                    <a:pt x="170" y="1330"/>
                    <a:pt x="170" y="1330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5" y="1324"/>
                    <a:pt x="165" y="1324"/>
                    <a:pt x="165" y="1324"/>
                  </a:cubicBezTo>
                  <a:cubicBezTo>
                    <a:pt x="167" y="1327"/>
                    <a:pt x="169" y="1329"/>
                    <a:pt x="170" y="1330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5" y="1324"/>
                    <a:pt x="165" y="1324"/>
                    <a:pt x="165" y="1324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3" y="1318"/>
                    <a:pt x="163" y="1318"/>
                    <a:pt x="163" y="1318"/>
                  </a:cubicBezTo>
                  <a:cubicBezTo>
                    <a:pt x="163" y="1320"/>
                    <a:pt x="164" y="1322"/>
                    <a:pt x="165" y="1324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3" y="1318"/>
                    <a:pt x="163" y="1318"/>
                    <a:pt x="163" y="1318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2" y="1310"/>
                    <a:pt x="162" y="1310"/>
                    <a:pt x="162" y="1310"/>
                  </a:cubicBezTo>
                  <a:cubicBezTo>
                    <a:pt x="162" y="1313"/>
                    <a:pt x="162" y="1316"/>
                    <a:pt x="163" y="1318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2" y="1310"/>
                    <a:pt x="162" y="1310"/>
                    <a:pt x="162" y="1310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3" y="1302"/>
                    <a:pt x="163" y="1302"/>
                    <a:pt x="163" y="1302"/>
                  </a:cubicBezTo>
                  <a:cubicBezTo>
                    <a:pt x="162" y="1305"/>
                    <a:pt x="162" y="1307"/>
                    <a:pt x="162" y="1310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3" y="1302"/>
                    <a:pt x="163" y="1302"/>
                    <a:pt x="163" y="130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8" y="1292"/>
                    <a:pt x="168" y="1292"/>
                    <a:pt x="168" y="1292"/>
                  </a:cubicBezTo>
                  <a:cubicBezTo>
                    <a:pt x="166" y="1294"/>
                    <a:pt x="164" y="1298"/>
                    <a:pt x="163" y="130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8" y="1292"/>
                    <a:pt x="168" y="1292"/>
                    <a:pt x="168" y="129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74" y="1287"/>
                    <a:pt x="174" y="1287"/>
                    <a:pt x="174" y="1287"/>
                  </a:cubicBezTo>
                  <a:cubicBezTo>
                    <a:pt x="172" y="1288"/>
                    <a:pt x="170" y="1289"/>
                    <a:pt x="168" y="129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74" y="1287"/>
                    <a:pt x="174" y="1287"/>
                    <a:pt x="174" y="128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0" y="1283"/>
                    <a:pt x="180" y="1283"/>
                    <a:pt x="180" y="1283"/>
                  </a:cubicBezTo>
                  <a:cubicBezTo>
                    <a:pt x="179" y="1284"/>
                    <a:pt x="177" y="1285"/>
                    <a:pt x="174" y="128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0" y="1283"/>
                    <a:pt x="180" y="1283"/>
                    <a:pt x="180" y="1283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5" y="1282"/>
                    <a:pt x="185" y="1282"/>
                    <a:pt x="185" y="1282"/>
                  </a:cubicBezTo>
                  <a:cubicBezTo>
                    <a:pt x="184" y="1282"/>
                    <a:pt x="183" y="1282"/>
                    <a:pt x="180" y="1283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5" y="1282"/>
                    <a:pt x="185" y="1282"/>
                    <a:pt x="185" y="128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8" y="1282"/>
                    <a:pt x="188" y="1282"/>
                    <a:pt x="188" y="1282"/>
                  </a:cubicBezTo>
                  <a:cubicBezTo>
                    <a:pt x="188" y="1282"/>
                    <a:pt x="187" y="1282"/>
                    <a:pt x="185" y="128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8" y="1282"/>
                    <a:pt x="188" y="1282"/>
                    <a:pt x="188" y="128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90" y="1282"/>
                    <a:pt x="190" y="1282"/>
                    <a:pt x="190" y="1282"/>
                  </a:cubicBezTo>
                  <a:cubicBezTo>
                    <a:pt x="189" y="1282"/>
                    <a:pt x="189" y="1282"/>
                    <a:pt x="188" y="128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90" y="1282"/>
                    <a:pt x="190" y="1282"/>
                    <a:pt x="190" y="1282"/>
                  </a:cubicBezTo>
                  <a:cubicBezTo>
                    <a:pt x="190" y="1309"/>
                    <a:pt x="190" y="1309"/>
                    <a:pt x="190" y="1309"/>
                  </a:cubicBezTo>
                  <a:cubicBezTo>
                    <a:pt x="191" y="1282"/>
                    <a:pt x="191" y="1282"/>
                    <a:pt x="191" y="1282"/>
                  </a:cubicBezTo>
                  <a:cubicBezTo>
                    <a:pt x="191" y="1282"/>
                    <a:pt x="191" y="1282"/>
                    <a:pt x="190" y="1282"/>
                  </a:cubicBezTo>
                  <a:cubicBezTo>
                    <a:pt x="190" y="1309"/>
                    <a:pt x="190" y="1309"/>
                    <a:pt x="190" y="1309"/>
                  </a:cubicBezTo>
                  <a:cubicBezTo>
                    <a:pt x="191" y="1282"/>
                    <a:pt x="191" y="1282"/>
                    <a:pt x="191" y="1282"/>
                  </a:cubicBezTo>
                  <a:cubicBezTo>
                    <a:pt x="190" y="1302"/>
                    <a:pt x="190" y="1302"/>
                    <a:pt x="190" y="1302"/>
                  </a:cubicBezTo>
                  <a:cubicBezTo>
                    <a:pt x="192" y="1282"/>
                    <a:pt x="192" y="1282"/>
                    <a:pt x="192" y="1282"/>
                  </a:cubicBezTo>
                  <a:cubicBezTo>
                    <a:pt x="191" y="1282"/>
                    <a:pt x="191" y="1282"/>
                    <a:pt x="191" y="1282"/>
                  </a:cubicBezTo>
                  <a:cubicBezTo>
                    <a:pt x="190" y="1302"/>
                    <a:pt x="190" y="1302"/>
                    <a:pt x="190" y="1302"/>
                  </a:cubicBezTo>
                  <a:cubicBezTo>
                    <a:pt x="192" y="1282"/>
                    <a:pt x="192" y="1282"/>
                    <a:pt x="192" y="1282"/>
                  </a:cubicBezTo>
                  <a:cubicBezTo>
                    <a:pt x="191" y="1291"/>
                    <a:pt x="191" y="1291"/>
                    <a:pt x="191" y="1291"/>
                  </a:cubicBezTo>
                  <a:cubicBezTo>
                    <a:pt x="192" y="1282"/>
                    <a:pt x="192" y="1282"/>
                    <a:pt x="192" y="1282"/>
                  </a:cubicBezTo>
                  <a:cubicBezTo>
                    <a:pt x="192" y="1282"/>
                    <a:pt x="192" y="1282"/>
                    <a:pt x="192" y="1282"/>
                  </a:cubicBezTo>
                  <a:cubicBezTo>
                    <a:pt x="191" y="1291"/>
                    <a:pt x="191" y="1291"/>
                    <a:pt x="191" y="1291"/>
                  </a:cubicBezTo>
                  <a:cubicBezTo>
                    <a:pt x="192" y="1282"/>
                    <a:pt x="192" y="1282"/>
                    <a:pt x="192" y="1282"/>
                  </a:cubicBezTo>
                  <a:cubicBezTo>
                    <a:pt x="192" y="1282"/>
                    <a:pt x="190" y="1282"/>
                    <a:pt x="189" y="1282"/>
                  </a:cubicBezTo>
                  <a:cubicBezTo>
                    <a:pt x="183" y="1281"/>
                    <a:pt x="170" y="1280"/>
                    <a:pt x="153" y="1278"/>
                  </a:cubicBezTo>
                  <a:cubicBezTo>
                    <a:pt x="129" y="1275"/>
                    <a:pt x="97" y="1272"/>
                    <a:pt x="71" y="1269"/>
                  </a:cubicBezTo>
                  <a:cubicBezTo>
                    <a:pt x="58" y="1268"/>
                    <a:pt x="47" y="1267"/>
                    <a:pt x="39" y="1266"/>
                  </a:cubicBezTo>
                  <a:cubicBezTo>
                    <a:pt x="30" y="1265"/>
                    <a:pt x="26" y="1265"/>
                    <a:pt x="26" y="1265"/>
                  </a:cubicBezTo>
                  <a:cubicBezTo>
                    <a:pt x="23" y="1293"/>
                    <a:pt x="23" y="1293"/>
                    <a:pt x="23" y="1293"/>
                  </a:cubicBezTo>
                  <a:cubicBezTo>
                    <a:pt x="45" y="1310"/>
                    <a:pt x="45" y="1310"/>
                    <a:pt x="45" y="1310"/>
                  </a:cubicBezTo>
                  <a:cubicBezTo>
                    <a:pt x="1012" y="41"/>
                    <a:pt x="1012" y="41"/>
                    <a:pt x="1012" y="41"/>
                  </a:cubicBezTo>
                  <a:cubicBezTo>
                    <a:pt x="990" y="24"/>
                    <a:pt x="990" y="24"/>
                    <a:pt x="990" y="24"/>
                  </a:cubicBezTo>
                  <a:cubicBezTo>
                    <a:pt x="975" y="48"/>
                    <a:pt x="975" y="48"/>
                    <a:pt x="975" y="48"/>
                  </a:cubicBezTo>
                  <a:lnTo>
                    <a:pt x="990" y="24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íş1iḓé">
              <a:extLst>
                <a:ext uri="{FF2B5EF4-FFF2-40B4-BE49-F238E27FC236}">
                  <a16:creationId xmlns="" xmlns:a16="http://schemas.microsoft.com/office/drawing/2014/main" id="{0A14B203-B87D-4C5B-9F28-990D92766111}"/>
                </a:ext>
              </a:extLst>
            </p:cNvPr>
            <p:cNvSpPr/>
            <p:nvPr/>
          </p:nvSpPr>
          <p:spPr bwMode="auto">
            <a:xfrm>
              <a:off x="7525129" y="2209870"/>
              <a:ext cx="175691" cy="184813"/>
            </a:xfrm>
            <a:prstGeom prst="ellipse">
              <a:avLst/>
            </a:pr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îšľïḍê">
              <a:extLst>
                <a:ext uri="{FF2B5EF4-FFF2-40B4-BE49-F238E27FC236}">
                  <a16:creationId xmlns="" xmlns:a16="http://schemas.microsoft.com/office/drawing/2014/main" id="{512BAD12-5964-48D6-A385-9B63833F46D8}"/>
                </a:ext>
              </a:extLst>
            </p:cNvPr>
            <p:cNvSpPr/>
            <p:nvPr/>
          </p:nvSpPr>
          <p:spPr bwMode="auto">
            <a:xfrm>
              <a:off x="7511196" y="2194522"/>
              <a:ext cx="204165" cy="215508"/>
            </a:xfrm>
            <a:custGeom>
              <a:avLst/>
              <a:gdLst>
                <a:gd name="T0" fmla="*/ 267 w 534"/>
                <a:gd name="T1" fmla="*/ 497 h 534"/>
                <a:gd name="T2" fmla="*/ 267 w 534"/>
                <a:gd name="T3" fmla="*/ 459 h 534"/>
                <a:gd name="T4" fmla="*/ 192 w 534"/>
                <a:gd name="T5" fmla="*/ 444 h 534"/>
                <a:gd name="T6" fmla="*/ 108 w 534"/>
                <a:gd name="T7" fmla="*/ 374 h 534"/>
                <a:gd name="T8" fmla="*/ 75 w 534"/>
                <a:gd name="T9" fmla="*/ 267 h 534"/>
                <a:gd name="T10" fmla="*/ 90 w 534"/>
                <a:gd name="T11" fmla="*/ 193 h 534"/>
                <a:gd name="T12" fmla="*/ 160 w 534"/>
                <a:gd name="T13" fmla="*/ 108 h 534"/>
                <a:gd name="T14" fmla="*/ 267 w 534"/>
                <a:gd name="T15" fmla="*/ 76 h 534"/>
                <a:gd name="T16" fmla="*/ 341 w 534"/>
                <a:gd name="T17" fmla="*/ 91 h 534"/>
                <a:gd name="T18" fmla="*/ 426 w 534"/>
                <a:gd name="T19" fmla="*/ 160 h 534"/>
                <a:gd name="T20" fmla="*/ 458 w 534"/>
                <a:gd name="T21" fmla="*/ 267 h 534"/>
                <a:gd name="T22" fmla="*/ 443 w 534"/>
                <a:gd name="T23" fmla="*/ 342 h 534"/>
                <a:gd name="T24" fmla="*/ 374 w 534"/>
                <a:gd name="T25" fmla="*/ 426 h 534"/>
                <a:gd name="T26" fmla="*/ 267 w 534"/>
                <a:gd name="T27" fmla="*/ 459 h 534"/>
                <a:gd name="T28" fmla="*/ 267 w 534"/>
                <a:gd name="T29" fmla="*/ 497 h 534"/>
                <a:gd name="T30" fmla="*/ 267 w 534"/>
                <a:gd name="T31" fmla="*/ 534 h 534"/>
                <a:gd name="T32" fmla="*/ 371 w 534"/>
                <a:gd name="T33" fmla="*/ 513 h 534"/>
                <a:gd name="T34" fmla="*/ 488 w 534"/>
                <a:gd name="T35" fmla="*/ 416 h 534"/>
                <a:gd name="T36" fmla="*/ 534 w 534"/>
                <a:gd name="T37" fmla="*/ 267 h 534"/>
                <a:gd name="T38" fmla="*/ 513 w 534"/>
                <a:gd name="T39" fmla="*/ 163 h 534"/>
                <a:gd name="T40" fmla="*/ 416 w 534"/>
                <a:gd name="T41" fmla="*/ 46 h 534"/>
                <a:gd name="T42" fmla="*/ 267 w 534"/>
                <a:gd name="T43" fmla="*/ 0 h 534"/>
                <a:gd name="T44" fmla="*/ 163 w 534"/>
                <a:gd name="T45" fmla="*/ 21 h 534"/>
                <a:gd name="T46" fmla="*/ 46 w 534"/>
                <a:gd name="T47" fmla="*/ 118 h 534"/>
                <a:gd name="T48" fmla="*/ 0 w 534"/>
                <a:gd name="T49" fmla="*/ 267 h 534"/>
                <a:gd name="T50" fmla="*/ 21 w 534"/>
                <a:gd name="T51" fmla="*/ 371 h 534"/>
                <a:gd name="T52" fmla="*/ 118 w 534"/>
                <a:gd name="T53" fmla="*/ 488 h 534"/>
                <a:gd name="T54" fmla="*/ 267 w 534"/>
                <a:gd name="T55" fmla="*/ 534 h 534"/>
                <a:gd name="T56" fmla="*/ 267 w 534"/>
                <a:gd name="T57" fmla="*/ 497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34" h="534">
                  <a:moveTo>
                    <a:pt x="267" y="497"/>
                  </a:moveTo>
                  <a:cubicBezTo>
                    <a:pt x="267" y="459"/>
                    <a:pt x="267" y="459"/>
                    <a:pt x="267" y="459"/>
                  </a:cubicBezTo>
                  <a:cubicBezTo>
                    <a:pt x="240" y="459"/>
                    <a:pt x="215" y="454"/>
                    <a:pt x="192" y="444"/>
                  </a:cubicBezTo>
                  <a:cubicBezTo>
                    <a:pt x="158" y="429"/>
                    <a:pt x="129" y="405"/>
                    <a:pt x="108" y="374"/>
                  </a:cubicBezTo>
                  <a:cubicBezTo>
                    <a:pt x="87" y="344"/>
                    <a:pt x="75" y="307"/>
                    <a:pt x="75" y="267"/>
                  </a:cubicBezTo>
                  <a:cubicBezTo>
                    <a:pt x="75" y="241"/>
                    <a:pt x="80" y="216"/>
                    <a:pt x="90" y="193"/>
                  </a:cubicBezTo>
                  <a:cubicBezTo>
                    <a:pt x="105" y="158"/>
                    <a:pt x="129" y="129"/>
                    <a:pt x="160" y="108"/>
                  </a:cubicBezTo>
                  <a:cubicBezTo>
                    <a:pt x="190" y="88"/>
                    <a:pt x="227" y="76"/>
                    <a:pt x="267" y="76"/>
                  </a:cubicBezTo>
                  <a:cubicBezTo>
                    <a:pt x="293" y="76"/>
                    <a:pt x="318" y="81"/>
                    <a:pt x="341" y="91"/>
                  </a:cubicBezTo>
                  <a:cubicBezTo>
                    <a:pt x="376" y="105"/>
                    <a:pt x="405" y="130"/>
                    <a:pt x="426" y="160"/>
                  </a:cubicBezTo>
                  <a:cubicBezTo>
                    <a:pt x="446" y="191"/>
                    <a:pt x="458" y="227"/>
                    <a:pt x="458" y="267"/>
                  </a:cubicBezTo>
                  <a:cubicBezTo>
                    <a:pt x="458" y="294"/>
                    <a:pt x="453" y="319"/>
                    <a:pt x="443" y="342"/>
                  </a:cubicBezTo>
                  <a:cubicBezTo>
                    <a:pt x="429" y="376"/>
                    <a:pt x="404" y="405"/>
                    <a:pt x="374" y="426"/>
                  </a:cubicBezTo>
                  <a:cubicBezTo>
                    <a:pt x="343" y="447"/>
                    <a:pt x="307" y="459"/>
                    <a:pt x="267" y="459"/>
                  </a:cubicBezTo>
                  <a:cubicBezTo>
                    <a:pt x="267" y="497"/>
                    <a:pt x="267" y="497"/>
                    <a:pt x="267" y="497"/>
                  </a:cubicBezTo>
                  <a:cubicBezTo>
                    <a:pt x="267" y="534"/>
                    <a:pt x="267" y="534"/>
                    <a:pt x="267" y="534"/>
                  </a:cubicBezTo>
                  <a:cubicBezTo>
                    <a:pt x="304" y="534"/>
                    <a:pt x="339" y="527"/>
                    <a:pt x="371" y="513"/>
                  </a:cubicBezTo>
                  <a:cubicBezTo>
                    <a:pt x="419" y="493"/>
                    <a:pt x="459" y="459"/>
                    <a:pt x="488" y="416"/>
                  </a:cubicBezTo>
                  <a:cubicBezTo>
                    <a:pt x="517" y="374"/>
                    <a:pt x="534" y="322"/>
                    <a:pt x="534" y="267"/>
                  </a:cubicBezTo>
                  <a:cubicBezTo>
                    <a:pt x="534" y="230"/>
                    <a:pt x="526" y="195"/>
                    <a:pt x="513" y="163"/>
                  </a:cubicBezTo>
                  <a:cubicBezTo>
                    <a:pt x="492" y="115"/>
                    <a:pt x="459" y="75"/>
                    <a:pt x="416" y="46"/>
                  </a:cubicBezTo>
                  <a:cubicBezTo>
                    <a:pt x="373" y="17"/>
                    <a:pt x="322" y="0"/>
                    <a:pt x="267" y="0"/>
                  </a:cubicBezTo>
                  <a:cubicBezTo>
                    <a:pt x="230" y="0"/>
                    <a:pt x="195" y="8"/>
                    <a:pt x="163" y="21"/>
                  </a:cubicBezTo>
                  <a:cubicBezTo>
                    <a:pt x="115" y="42"/>
                    <a:pt x="74" y="75"/>
                    <a:pt x="46" y="118"/>
                  </a:cubicBezTo>
                  <a:cubicBezTo>
                    <a:pt x="17" y="161"/>
                    <a:pt x="0" y="212"/>
                    <a:pt x="0" y="267"/>
                  </a:cubicBezTo>
                  <a:cubicBezTo>
                    <a:pt x="0" y="304"/>
                    <a:pt x="7" y="339"/>
                    <a:pt x="21" y="371"/>
                  </a:cubicBezTo>
                  <a:cubicBezTo>
                    <a:pt x="41" y="419"/>
                    <a:pt x="75" y="460"/>
                    <a:pt x="118" y="488"/>
                  </a:cubicBezTo>
                  <a:cubicBezTo>
                    <a:pt x="160" y="517"/>
                    <a:pt x="212" y="534"/>
                    <a:pt x="267" y="534"/>
                  </a:cubicBezTo>
                  <a:lnTo>
                    <a:pt x="267" y="497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îşlîḓê">
              <a:extLst>
                <a:ext uri="{FF2B5EF4-FFF2-40B4-BE49-F238E27FC236}">
                  <a16:creationId xmlns="" xmlns:a16="http://schemas.microsoft.com/office/drawing/2014/main" id="{51A3EE10-851D-4357-8D25-A659DED459D9}"/>
                </a:ext>
              </a:extLst>
            </p:cNvPr>
            <p:cNvSpPr/>
            <p:nvPr/>
          </p:nvSpPr>
          <p:spPr bwMode="auto">
            <a:xfrm>
              <a:off x="7572385" y="2259111"/>
              <a:ext cx="81181" cy="86331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îsľîḓé">
              <a:extLst>
                <a:ext uri="{FF2B5EF4-FFF2-40B4-BE49-F238E27FC236}">
                  <a16:creationId xmlns="" xmlns:a16="http://schemas.microsoft.com/office/drawing/2014/main" id="{DFE6F45A-C605-459D-8E2F-149CB2BCF081}"/>
                </a:ext>
              </a:extLst>
            </p:cNvPr>
            <p:cNvSpPr/>
            <p:nvPr/>
          </p:nvSpPr>
          <p:spPr bwMode="auto">
            <a:xfrm>
              <a:off x="7565721" y="2251436"/>
              <a:ext cx="95116" cy="101039"/>
            </a:xfrm>
            <a:custGeom>
              <a:avLst/>
              <a:gdLst>
                <a:gd name="T0" fmla="*/ 231 w 250"/>
                <a:gd name="T1" fmla="*/ 125 h 250"/>
                <a:gd name="T2" fmla="*/ 212 w 250"/>
                <a:gd name="T3" fmla="*/ 125 h 250"/>
                <a:gd name="T4" fmla="*/ 187 w 250"/>
                <a:gd name="T5" fmla="*/ 187 h 250"/>
                <a:gd name="T6" fmla="*/ 125 w 250"/>
                <a:gd name="T7" fmla="*/ 213 h 250"/>
                <a:gd name="T8" fmla="*/ 63 w 250"/>
                <a:gd name="T9" fmla="*/ 187 h 250"/>
                <a:gd name="T10" fmla="*/ 37 w 250"/>
                <a:gd name="T11" fmla="*/ 125 h 250"/>
                <a:gd name="T12" fmla="*/ 63 w 250"/>
                <a:gd name="T13" fmla="*/ 63 h 250"/>
                <a:gd name="T14" fmla="*/ 125 w 250"/>
                <a:gd name="T15" fmla="*/ 38 h 250"/>
                <a:gd name="T16" fmla="*/ 187 w 250"/>
                <a:gd name="T17" fmla="*/ 63 h 250"/>
                <a:gd name="T18" fmla="*/ 212 w 250"/>
                <a:gd name="T19" fmla="*/ 125 h 250"/>
                <a:gd name="T20" fmla="*/ 231 w 250"/>
                <a:gd name="T21" fmla="*/ 125 h 250"/>
                <a:gd name="T22" fmla="*/ 250 w 250"/>
                <a:gd name="T23" fmla="*/ 125 h 250"/>
                <a:gd name="T24" fmla="*/ 213 w 250"/>
                <a:gd name="T25" fmla="*/ 37 h 250"/>
                <a:gd name="T26" fmla="*/ 125 w 250"/>
                <a:gd name="T27" fmla="*/ 0 h 250"/>
                <a:gd name="T28" fmla="*/ 36 w 250"/>
                <a:gd name="T29" fmla="*/ 37 h 250"/>
                <a:gd name="T30" fmla="*/ 0 w 250"/>
                <a:gd name="T31" fmla="*/ 125 h 250"/>
                <a:gd name="T32" fmla="*/ 36 w 250"/>
                <a:gd name="T33" fmla="*/ 214 h 250"/>
                <a:gd name="T34" fmla="*/ 125 w 250"/>
                <a:gd name="T35" fmla="*/ 250 h 250"/>
                <a:gd name="T36" fmla="*/ 213 w 250"/>
                <a:gd name="T37" fmla="*/ 214 h 250"/>
                <a:gd name="T38" fmla="*/ 250 w 250"/>
                <a:gd name="T39" fmla="*/ 125 h 250"/>
                <a:gd name="T40" fmla="*/ 231 w 250"/>
                <a:gd name="T41" fmla="*/ 12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0" h="250">
                  <a:moveTo>
                    <a:pt x="231" y="125"/>
                  </a:moveTo>
                  <a:cubicBezTo>
                    <a:pt x="212" y="125"/>
                    <a:pt x="212" y="125"/>
                    <a:pt x="212" y="125"/>
                  </a:cubicBezTo>
                  <a:cubicBezTo>
                    <a:pt x="212" y="149"/>
                    <a:pt x="203" y="171"/>
                    <a:pt x="187" y="187"/>
                  </a:cubicBezTo>
                  <a:cubicBezTo>
                    <a:pt x="171" y="203"/>
                    <a:pt x="149" y="213"/>
                    <a:pt x="125" y="213"/>
                  </a:cubicBezTo>
                  <a:cubicBezTo>
                    <a:pt x="101" y="213"/>
                    <a:pt x="79" y="203"/>
                    <a:pt x="63" y="187"/>
                  </a:cubicBezTo>
                  <a:cubicBezTo>
                    <a:pt x="47" y="171"/>
                    <a:pt x="37" y="149"/>
                    <a:pt x="37" y="125"/>
                  </a:cubicBezTo>
                  <a:cubicBezTo>
                    <a:pt x="37" y="101"/>
                    <a:pt x="47" y="79"/>
                    <a:pt x="63" y="63"/>
                  </a:cubicBezTo>
                  <a:cubicBezTo>
                    <a:pt x="79" y="47"/>
                    <a:pt x="101" y="38"/>
                    <a:pt x="125" y="38"/>
                  </a:cubicBezTo>
                  <a:cubicBezTo>
                    <a:pt x="149" y="38"/>
                    <a:pt x="171" y="47"/>
                    <a:pt x="187" y="63"/>
                  </a:cubicBezTo>
                  <a:cubicBezTo>
                    <a:pt x="203" y="79"/>
                    <a:pt x="212" y="101"/>
                    <a:pt x="212" y="125"/>
                  </a:cubicBezTo>
                  <a:cubicBezTo>
                    <a:pt x="231" y="125"/>
                    <a:pt x="231" y="125"/>
                    <a:pt x="231" y="125"/>
                  </a:cubicBezTo>
                  <a:cubicBezTo>
                    <a:pt x="250" y="125"/>
                    <a:pt x="250" y="125"/>
                    <a:pt x="250" y="125"/>
                  </a:cubicBezTo>
                  <a:cubicBezTo>
                    <a:pt x="250" y="91"/>
                    <a:pt x="236" y="59"/>
                    <a:pt x="213" y="37"/>
                  </a:cubicBezTo>
                  <a:cubicBezTo>
                    <a:pt x="191" y="14"/>
                    <a:pt x="159" y="0"/>
                    <a:pt x="125" y="0"/>
                  </a:cubicBezTo>
                  <a:cubicBezTo>
                    <a:pt x="90" y="0"/>
                    <a:pt x="59" y="14"/>
                    <a:pt x="36" y="37"/>
                  </a:cubicBezTo>
                  <a:cubicBezTo>
                    <a:pt x="14" y="59"/>
                    <a:pt x="0" y="91"/>
                    <a:pt x="0" y="125"/>
                  </a:cubicBezTo>
                  <a:cubicBezTo>
                    <a:pt x="0" y="160"/>
                    <a:pt x="14" y="191"/>
                    <a:pt x="36" y="214"/>
                  </a:cubicBezTo>
                  <a:cubicBezTo>
                    <a:pt x="59" y="236"/>
                    <a:pt x="90" y="250"/>
                    <a:pt x="125" y="250"/>
                  </a:cubicBezTo>
                  <a:cubicBezTo>
                    <a:pt x="159" y="250"/>
                    <a:pt x="191" y="236"/>
                    <a:pt x="213" y="214"/>
                  </a:cubicBezTo>
                  <a:cubicBezTo>
                    <a:pt x="236" y="191"/>
                    <a:pt x="250" y="160"/>
                    <a:pt x="250" y="125"/>
                  </a:cubicBezTo>
                  <a:lnTo>
                    <a:pt x="231" y="125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îşļiďê">
              <a:extLst>
                <a:ext uri="{FF2B5EF4-FFF2-40B4-BE49-F238E27FC236}">
                  <a16:creationId xmlns="" xmlns:a16="http://schemas.microsoft.com/office/drawing/2014/main" id="{F85F2190-D736-43CE-8DF7-AC024DC31D63}"/>
                </a:ext>
              </a:extLst>
            </p:cNvPr>
            <p:cNvSpPr/>
            <p:nvPr/>
          </p:nvSpPr>
          <p:spPr bwMode="auto">
            <a:xfrm>
              <a:off x="7083479" y="2814190"/>
              <a:ext cx="320485" cy="63311"/>
            </a:xfrm>
            <a:custGeom>
              <a:avLst/>
              <a:gdLst>
                <a:gd name="T0" fmla="*/ 0 w 839"/>
                <a:gd name="T1" fmla="*/ 157 h 157"/>
                <a:gd name="T2" fmla="*/ 420 w 839"/>
                <a:gd name="T3" fmla="*/ 0 h 157"/>
                <a:gd name="T4" fmla="*/ 839 w 839"/>
                <a:gd name="T5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9" h="157">
                  <a:moveTo>
                    <a:pt x="0" y="157"/>
                  </a:moveTo>
                  <a:cubicBezTo>
                    <a:pt x="61" y="65"/>
                    <a:pt x="226" y="0"/>
                    <a:pt x="420" y="0"/>
                  </a:cubicBezTo>
                  <a:cubicBezTo>
                    <a:pt x="613" y="0"/>
                    <a:pt x="778" y="65"/>
                    <a:pt x="839" y="157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ïŝlîḍe">
              <a:extLst>
                <a:ext uri="{FF2B5EF4-FFF2-40B4-BE49-F238E27FC236}">
                  <a16:creationId xmlns="" xmlns:a16="http://schemas.microsoft.com/office/drawing/2014/main" id="{7C4D0747-CD89-4498-BDF0-A9990FAF1977}"/>
                </a:ext>
              </a:extLst>
            </p:cNvPr>
            <p:cNvSpPr/>
            <p:nvPr/>
          </p:nvSpPr>
          <p:spPr bwMode="auto">
            <a:xfrm>
              <a:off x="7071362" y="2802038"/>
              <a:ext cx="345324" cy="88250"/>
            </a:xfrm>
            <a:custGeom>
              <a:avLst/>
              <a:gdLst>
                <a:gd name="T0" fmla="*/ 55 w 904"/>
                <a:gd name="T1" fmla="*/ 202 h 218"/>
                <a:gd name="T2" fmla="*/ 112 w 904"/>
                <a:gd name="T3" fmla="*/ 146 h 218"/>
                <a:gd name="T4" fmla="*/ 257 w 904"/>
                <a:gd name="T5" fmla="*/ 82 h 218"/>
                <a:gd name="T6" fmla="*/ 452 w 904"/>
                <a:gd name="T7" fmla="*/ 57 h 218"/>
                <a:gd name="T8" fmla="*/ 701 w 904"/>
                <a:gd name="T9" fmla="*/ 99 h 218"/>
                <a:gd name="T10" fmla="*/ 791 w 904"/>
                <a:gd name="T11" fmla="*/ 146 h 218"/>
                <a:gd name="T12" fmla="*/ 848 w 904"/>
                <a:gd name="T13" fmla="*/ 202 h 218"/>
                <a:gd name="T14" fmla="*/ 887 w 904"/>
                <a:gd name="T15" fmla="*/ 210 h 218"/>
                <a:gd name="T16" fmla="*/ 895 w 904"/>
                <a:gd name="T17" fmla="*/ 171 h 218"/>
                <a:gd name="T18" fmla="*/ 824 w 904"/>
                <a:gd name="T19" fmla="*/ 100 h 218"/>
                <a:gd name="T20" fmla="*/ 661 w 904"/>
                <a:gd name="T21" fmla="*/ 27 h 218"/>
                <a:gd name="T22" fmla="*/ 452 w 904"/>
                <a:gd name="T23" fmla="*/ 0 h 218"/>
                <a:gd name="T24" fmla="*/ 182 w 904"/>
                <a:gd name="T25" fmla="*/ 47 h 218"/>
                <a:gd name="T26" fmla="*/ 80 w 904"/>
                <a:gd name="T27" fmla="*/ 100 h 218"/>
                <a:gd name="T28" fmla="*/ 8 w 904"/>
                <a:gd name="T29" fmla="*/ 171 h 218"/>
                <a:gd name="T30" fmla="*/ 16 w 904"/>
                <a:gd name="T31" fmla="*/ 210 h 218"/>
                <a:gd name="T32" fmla="*/ 55 w 904"/>
                <a:gd name="T33" fmla="*/ 202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4" h="218">
                  <a:moveTo>
                    <a:pt x="55" y="202"/>
                  </a:moveTo>
                  <a:cubicBezTo>
                    <a:pt x="68" y="183"/>
                    <a:pt x="87" y="163"/>
                    <a:pt x="112" y="146"/>
                  </a:cubicBezTo>
                  <a:cubicBezTo>
                    <a:pt x="149" y="120"/>
                    <a:pt x="199" y="97"/>
                    <a:pt x="257" y="82"/>
                  </a:cubicBezTo>
                  <a:cubicBezTo>
                    <a:pt x="315" y="66"/>
                    <a:pt x="381" y="57"/>
                    <a:pt x="452" y="57"/>
                  </a:cubicBezTo>
                  <a:cubicBezTo>
                    <a:pt x="545" y="57"/>
                    <a:pt x="632" y="73"/>
                    <a:pt x="701" y="99"/>
                  </a:cubicBezTo>
                  <a:cubicBezTo>
                    <a:pt x="736" y="113"/>
                    <a:pt x="766" y="129"/>
                    <a:pt x="791" y="146"/>
                  </a:cubicBezTo>
                  <a:cubicBezTo>
                    <a:pt x="816" y="164"/>
                    <a:pt x="835" y="183"/>
                    <a:pt x="848" y="202"/>
                  </a:cubicBezTo>
                  <a:cubicBezTo>
                    <a:pt x="857" y="215"/>
                    <a:pt x="874" y="218"/>
                    <a:pt x="887" y="210"/>
                  </a:cubicBezTo>
                  <a:cubicBezTo>
                    <a:pt x="900" y="201"/>
                    <a:pt x="904" y="184"/>
                    <a:pt x="895" y="171"/>
                  </a:cubicBezTo>
                  <a:cubicBezTo>
                    <a:pt x="877" y="144"/>
                    <a:pt x="853" y="121"/>
                    <a:pt x="824" y="100"/>
                  </a:cubicBezTo>
                  <a:cubicBezTo>
                    <a:pt x="780" y="69"/>
                    <a:pt x="724" y="44"/>
                    <a:pt x="661" y="27"/>
                  </a:cubicBezTo>
                  <a:cubicBezTo>
                    <a:pt x="598" y="10"/>
                    <a:pt x="527" y="0"/>
                    <a:pt x="452" y="0"/>
                  </a:cubicBezTo>
                  <a:cubicBezTo>
                    <a:pt x="352" y="1"/>
                    <a:pt x="259" y="17"/>
                    <a:pt x="182" y="47"/>
                  </a:cubicBezTo>
                  <a:cubicBezTo>
                    <a:pt x="144" y="61"/>
                    <a:pt x="109" y="79"/>
                    <a:pt x="80" y="100"/>
                  </a:cubicBezTo>
                  <a:cubicBezTo>
                    <a:pt x="50" y="121"/>
                    <a:pt x="26" y="144"/>
                    <a:pt x="8" y="171"/>
                  </a:cubicBezTo>
                  <a:cubicBezTo>
                    <a:pt x="0" y="184"/>
                    <a:pt x="3" y="201"/>
                    <a:pt x="16" y="210"/>
                  </a:cubicBezTo>
                  <a:cubicBezTo>
                    <a:pt x="29" y="218"/>
                    <a:pt x="47" y="215"/>
                    <a:pt x="55" y="202"/>
                  </a:cubicBez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îṥļiḋé">
              <a:extLst>
                <a:ext uri="{FF2B5EF4-FFF2-40B4-BE49-F238E27FC236}">
                  <a16:creationId xmlns="" xmlns:a16="http://schemas.microsoft.com/office/drawing/2014/main" id="{AD57014A-E3D3-48F6-946B-CEF951EF2988}"/>
                </a:ext>
              </a:extLst>
            </p:cNvPr>
            <p:cNvSpPr/>
            <p:nvPr/>
          </p:nvSpPr>
          <p:spPr bwMode="auto">
            <a:xfrm>
              <a:off x="6996239" y="2877499"/>
              <a:ext cx="478607" cy="63311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îSḷïdè">
              <a:extLst>
                <a:ext uri="{FF2B5EF4-FFF2-40B4-BE49-F238E27FC236}">
                  <a16:creationId xmlns="" xmlns:a16="http://schemas.microsoft.com/office/drawing/2014/main" id="{917C8732-D6FF-4BA6-97C2-72665AFF952C}"/>
                </a:ext>
              </a:extLst>
            </p:cNvPr>
            <p:cNvSpPr/>
            <p:nvPr/>
          </p:nvSpPr>
          <p:spPr bwMode="auto">
            <a:xfrm>
              <a:off x="6985335" y="2865987"/>
              <a:ext cx="500416" cy="86331"/>
            </a:xfrm>
            <a:custGeom>
              <a:avLst/>
              <a:gdLst>
                <a:gd name="T0" fmla="*/ 18 w 826"/>
                <a:gd name="T1" fmla="*/ 117 h 135"/>
                <a:gd name="T2" fmla="*/ 18 w 826"/>
                <a:gd name="T3" fmla="*/ 135 h 135"/>
                <a:gd name="T4" fmla="*/ 826 w 826"/>
                <a:gd name="T5" fmla="*/ 135 h 135"/>
                <a:gd name="T6" fmla="*/ 826 w 826"/>
                <a:gd name="T7" fmla="*/ 0 h 135"/>
                <a:gd name="T8" fmla="*/ 0 w 826"/>
                <a:gd name="T9" fmla="*/ 0 h 135"/>
                <a:gd name="T10" fmla="*/ 0 w 826"/>
                <a:gd name="T11" fmla="*/ 135 h 135"/>
                <a:gd name="T12" fmla="*/ 18 w 826"/>
                <a:gd name="T13" fmla="*/ 135 h 135"/>
                <a:gd name="T14" fmla="*/ 18 w 826"/>
                <a:gd name="T15" fmla="*/ 117 h 135"/>
                <a:gd name="T16" fmla="*/ 36 w 826"/>
                <a:gd name="T17" fmla="*/ 117 h 135"/>
                <a:gd name="T18" fmla="*/ 36 w 826"/>
                <a:gd name="T19" fmla="*/ 36 h 135"/>
                <a:gd name="T20" fmla="*/ 790 w 826"/>
                <a:gd name="T21" fmla="*/ 36 h 135"/>
                <a:gd name="T22" fmla="*/ 790 w 826"/>
                <a:gd name="T23" fmla="*/ 100 h 135"/>
                <a:gd name="T24" fmla="*/ 18 w 826"/>
                <a:gd name="T25" fmla="*/ 100 h 135"/>
                <a:gd name="T26" fmla="*/ 18 w 826"/>
                <a:gd name="T27" fmla="*/ 117 h 135"/>
                <a:gd name="T28" fmla="*/ 36 w 826"/>
                <a:gd name="T29" fmla="*/ 117 h 135"/>
                <a:gd name="T30" fmla="*/ 18 w 826"/>
                <a:gd name="T31" fmla="*/ 11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26" h="135">
                  <a:moveTo>
                    <a:pt x="18" y="117"/>
                  </a:moveTo>
                  <a:lnTo>
                    <a:pt x="18" y="135"/>
                  </a:lnTo>
                  <a:lnTo>
                    <a:pt x="826" y="135"/>
                  </a:lnTo>
                  <a:lnTo>
                    <a:pt x="826" y="0"/>
                  </a:lnTo>
                  <a:lnTo>
                    <a:pt x="0" y="0"/>
                  </a:lnTo>
                  <a:lnTo>
                    <a:pt x="0" y="135"/>
                  </a:lnTo>
                  <a:lnTo>
                    <a:pt x="18" y="135"/>
                  </a:lnTo>
                  <a:lnTo>
                    <a:pt x="18" y="117"/>
                  </a:lnTo>
                  <a:lnTo>
                    <a:pt x="36" y="117"/>
                  </a:lnTo>
                  <a:lnTo>
                    <a:pt x="36" y="36"/>
                  </a:lnTo>
                  <a:lnTo>
                    <a:pt x="790" y="36"/>
                  </a:lnTo>
                  <a:lnTo>
                    <a:pt x="790" y="100"/>
                  </a:lnTo>
                  <a:lnTo>
                    <a:pt x="18" y="100"/>
                  </a:lnTo>
                  <a:lnTo>
                    <a:pt x="18" y="117"/>
                  </a:lnTo>
                  <a:lnTo>
                    <a:pt x="36" y="117"/>
                  </a:lnTo>
                  <a:lnTo>
                    <a:pt x="18" y="117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îš1ïḑè">
              <a:extLst>
                <a:ext uri="{FF2B5EF4-FFF2-40B4-BE49-F238E27FC236}">
                  <a16:creationId xmlns="" xmlns:a16="http://schemas.microsoft.com/office/drawing/2014/main" id="{37DF824C-ACAE-42B9-A9E2-88BC5331AEAE}"/>
                </a:ext>
              </a:extLst>
            </p:cNvPr>
            <p:cNvSpPr/>
            <p:nvPr/>
          </p:nvSpPr>
          <p:spPr bwMode="auto">
            <a:xfrm>
              <a:off x="7024714" y="1587644"/>
              <a:ext cx="97540" cy="99122"/>
            </a:xfrm>
            <a:custGeom>
              <a:avLst/>
              <a:gdLst>
                <a:gd name="T0" fmla="*/ 48 w 255"/>
                <a:gd name="T1" fmla="*/ 237 h 246"/>
                <a:gd name="T2" fmla="*/ 52 w 255"/>
                <a:gd name="T3" fmla="*/ 234 h 246"/>
                <a:gd name="T4" fmla="*/ 59 w 255"/>
                <a:gd name="T5" fmla="*/ 228 h 246"/>
                <a:gd name="T6" fmla="*/ 79 w 255"/>
                <a:gd name="T7" fmla="*/ 210 h 246"/>
                <a:gd name="T8" fmla="*/ 182 w 255"/>
                <a:gd name="T9" fmla="*/ 111 h 246"/>
                <a:gd name="T10" fmla="*/ 243 w 255"/>
                <a:gd name="T11" fmla="*/ 51 h 246"/>
                <a:gd name="T12" fmla="*/ 244 w 255"/>
                <a:gd name="T13" fmla="*/ 11 h 246"/>
                <a:gd name="T14" fmla="*/ 204 w 255"/>
                <a:gd name="T15" fmla="*/ 11 h 246"/>
                <a:gd name="T16" fmla="*/ 196 w 255"/>
                <a:gd name="T17" fmla="*/ 18 h 246"/>
                <a:gd name="T18" fmla="*/ 98 w 255"/>
                <a:gd name="T19" fmla="*/ 114 h 246"/>
                <a:gd name="T20" fmla="*/ 43 w 255"/>
                <a:gd name="T21" fmla="*/ 166 h 246"/>
                <a:gd name="T22" fmla="*/ 24 w 255"/>
                <a:gd name="T23" fmla="*/ 184 h 246"/>
                <a:gd name="T24" fmla="*/ 18 w 255"/>
                <a:gd name="T25" fmla="*/ 189 h 246"/>
                <a:gd name="T26" fmla="*/ 16 w 255"/>
                <a:gd name="T27" fmla="*/ 191 h 246"/>
                <a:gd name="T28" fmla="*/ 15 w 255"/>
                <a:gd name="T29" fmla="*/ 191 h 246"/>
                <a:gd name="T30" fmla="*/ 15 w 255"/>
                <a:gd name="T31" fmla="*/ 191 h 246"/>
                <a:gd name="T32" fmla="*/ 17 w 255"/>
                <a:gd name="T33" fmla="*/ 194 h 246"/>
                <a:gd name="T34" fmla="*/ 15 w 255"/>
                <a:gd name="T35" fmla="*/ 191 h 246"/>
                <a:gd name="T36" fmla="*/ 15 w 255"/>
                <a:gd name="T37" fmla="*/ 191 h 246"/>
                <a:gd name="T38" fmla="*/ 17 w 255"/>
                <a:gd name="T39" fmla="*/ 194 h 246"/>
                <a:gd name="T40" fmla="*/ 15 w 255"/>
                <a:gd name="T41" fmla="*/ 191 h 246"/>
                <a:gd name="T42" fmla="*/ 9 w 255"/>
                <a:gd name="T43" fmla="*/ 231 h 246"/>
                <a:gd name="T44" fmla="*/ 48 w 255"/>
                <a:gd name="T45" fmla="*/ 237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5" h="246">
                  <a:moveTo>
                    <a:pt x="48" y="237"/>
                  </a:moveTo>
                  <a:cubicBezTo>
                    <a:pt x="50" y="236"/>
                    <a:pt x="51" y="235"/>
                    <a:pt x="52" y="234"/>
                  </a:cubicBezTo>
                  <a:cubicBezTo>
                    <a:pt x="54" y="233"/>
                    <a:pt x="56" y="231"/>
                    <a:pt x="59" y="228"/>
                  </a:cubicBezTo>
                  <a:cubicBezTo>
                    <a:pt x="65" y="223"/>
                    <a:pt x="71" y="217"/>
                    <a:pt x="79" y="210"/>
                  </a:cubicBezTo>
                  <a:cubicBezTo>
                    <a:pt x="106" y="184"/>
                    <a:pt x="147" y="145"/>
                    <a:pt x="182" y="111"/>
                  </a:cubicBezTo>
                  <a:cubicBezTo>
                    <a:pt x="216" y="78"/>
                    <a:pt x="243" y="51"/>
                    <a:pt x="243" y="51"/>
                  </a:cubicBezTo>
                  <a:cubicBezTo>
                    <a:pt x="255" y="40"/>
                    <a:pt x="255" y="23"/>
                    <a:pt x="244" y="11"/>
                  </a:cubicBezTo>
                  <a:cubicBezTo>
                    <a:pt x="233" y="0"/>
                    <a:pt x="215" y="0"/>
                    <a:pt x="204" y="11"/>
                  </a:cubicBezTo>
                  <a:cubicBezTo>
                    <a:pt x="204" y="11"/>
                    <a:pt x="201" y="14"/>
                    <a:pt x="196" y="18"/>
                  </a:cubicBezTo>
                  <a:cubicBezTo>
                    <a:pt x="180" y="35"/>
                    <a:pt x="138" y="76"/>
                    <a:pt x="98" y="114"/>
                  </a:cubicBezTo>
                  <a:cubicBezTo>
                    <a:pt x="78" y="133"/>
                    <a:pt x="59" y="152"/>
                    <a:pt x="43" y="166"/>
                  </a:cubicBezTo>
                  <a:cubicBezTo>
                    <a:pt x="36" y="173"/>
                    <a:pt x="29" y="179"/>
                    <a:pt x="24" y="184"/>
                  </a:cubicBezTo>
                  <a:cubicBezTo>
                    <a:pt x="21" y="186"/>
                    <a:pt x="19" y="188"/>
                    <a:pt x="18" y="189"/>
                  </a:cubicBezTo>
                  <a:cubicBezTo>
                    <a:pt x="17" y="190"/>
                    <a:pt x="16" y="190"/>
                    <a:pt x="16" y="191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7" y="194"/>
                    <a:pt x="17" y="194"/>
                    <a:pt x="17" y="194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7" y="194"/>
                    <a:pt x="17" y="194"/>
                    <a:pt x="17" y="194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3" y="200"/>
                    <a:pt x="0" y="218"/>
                    <a:pt x="9" y="231"/>
                  </a:cubicBezTo>
                  <a:cubicBezTo>
                    <a:pt x="18" y="243"/>
                    <a:pt x="36" y="246"/>
                    <a:pt x="48" y="2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îṧlîḑê">
              <a:extLst>
                <a:ext uri="{FF2B5EF4-FFF2-40B4-BE49-F238E27FC236}">
                  <a16:creationId xmlns="" xmlns:a16="http://schemas.microsoft.com/office/drawing/2014/main" id="{5C857401-98D9-4825-A474-24C4EF6B3229}"/>
                </a:ext>
              </a:extLst>
            </p:cNvPr>
            <p:cNvSpPr/>
            <p:nvPr/>
          </p:nvSpPr>
          <p:spPr bwMode="auto">
            <a:xfrm>
              <a:off x="4441449" y="2999003"/>
              <a:ext cx="3235137" cy="301840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iṡḻîdé">
              <a:extLst>
                <a:ext uri="{FF2B5EF4-FFF2-40B4-BE49-F238E27FC236}">
                  <a16:creationId xmlns="" xmlns:a16="http://schemas.microsoft.com/office/drawing/2014/main" id="{674F1AEE-7916-44FC-9535-2FA17545F37B}"/>
                </a:ext>
              </a:extLst>
            </p:cNvPr>
            <p:cNvSpPr/>
            <p:nvPr/>
          </p:nvSpPr>
          <p:spPr bwMode="auto">
            <a:xfrm>
              <a:off x="4441449" y="2999003"/>
              <a:ext cx="3235137" cy="301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ïšļiďe">
              <a:extLst>
                <a:ext uri="{FF2B5EF4-FFF2-40B4-BE49-F238E27FC236}">
                  <a16:creationId xmlns="" xmlns:a16="http://schemas.microsoft.com/office/drawing/2014/main" id="{636E0CBD-1D20-4E20-8B82-F197A8CD07B3}"/>
                </a:ext>
              </a:extLst>
            </p:cNvPr>
            <p:cNvSpPr/>
            <p:nvPr/>
          </p:nvSpPr>
          <p:spPr bwMode="auto">
            <a:xfrm>
              <a:off x="4430545" y="2987491"/>
              <a:ext cx="3257554" cy="324862"/>
            </a:xfrm>
            <a:custGeom>
              <a:avLst/>
              <a:gdLst>
                <a:gd name="T0" fmla="*/ 5358 w 5377"/>
                <a:gd name="T1" fmla="*/ 490 h 508"/>
                <a:gd name="T2" fmla="*/ 5358 w 5377"/>
                <a:gd name="T3" fmla="*/ 472 h 508"/>
                <a:gd name="T4" fmla="*/ 35 w 5377"/>
                <a:gd name="T5" fmla="*/ 472 h 508"/>
                <a:gd name="T6" fmla="*/ 35 w 5377"/>
                <a:gd name="T7" fmla="*/ 36 h 508"/>
                <a:gd name="T8" fmla="*/ 5341 w 5377"/>
                <a:gd name="T9" fmla="*/ 36 h 508"/>
                <a:gd name="T10" fmla="*/ 5341 w 5377"/>
                <a:gd name="T11" fmla="*/ 490 h 508"/>
                <a:gd name="T12" fmla="*/ 5358 w 5377"/>
                <a:gd name="T13" fmla="*/ 490 h 508"/>
                <a:gd name="T14" fmla="*/ 5358 w 5377"/>
                <a:gd name="T15" fmla="*/ 472 h 508"/>
                <a:gd name="T16" fmla="*/ 5358 w 5377"/>
                <a:gd name="T17" fmla="*/ 490 h 508"/>
                <a:gd name="T18" fmla="*/ 5377 w 5377"/>
                <a:gd name="T19" fmla="*/ 490 h 508"/>
                <a:gd name="T20" fmla="*/ 5377 w 5377"/>
                <a:gd name="T21" fmla="*/ 18 h 508"/>
                <a:gd name="T22" fmla="*/ 5358 w 5377"/>
                <a:gd name="T23" fmla="*/ 0 h 508"/>
                <a:gd name="T24" fmla="*/ 18 w 5377"/>
                <a:gd name="T25" fmla="*/ 0 h 508"/>
                <a:gd name="T26" fmla="*/ 0 w 5377"/>
                <a:gd name="T27" fmla="*/ 18 h 508"/>
                <a:gd name="T28" fmla="*/ 0 w 5377"/>
                <a:gd name="T29" fmla="*/ 490 h 508"/>
                <a:gd name="T30" fmla="*/ 18 w 5377"/>
                <a:gd name="T31" fmla="*/ 508 h 508"/>
                <a:gd name="T32" fmla="*/ 5358 w 5377"/>
                <a:gd name="T33" fmla="*/ 508 h 508"/>
                <a:gd name="T34" fmla="*/ 5377 w 5377"/>
                <a:gd name="T35" fmla="*/ 490 h 508"/>
                <a:gd name="T36" fmla="*/ 5358 w 5377"/>
                <a:gd name="T37" fmla="*/ 490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77" h="508">
                  <a:moveTo>
                    <a:pt x="5358" y="490"/>
                  </a:moveTo>
                  <a:lnTo>
                    <a:pt x="5358" y="472"/>
                  </a:lnTo>
                  <a:lnTo>
                    <a:pt x="35" y="472"/>
                  </a:lnTo>
                  <a:lnTo>
                    <a:pt x="35" y="36"/>
                  </a:lnTo>
                  <a:lnTo>
                    <a:pt x="5341" y="36"/>
                  </a:lnTo>
                  <a:lnTo>
                    <a:pt x="5341" y="490"/>
                  </a:lnTo>
                  <a:lnTo>
                    <a:pt x="5358" y="490"/>
                  </a:lnTo>
                  <a:lnTo>
                    <a:pt x="5358" y="472"/>
                  </a:lnTo>
                  <a:lnTo>
                    <a:pt x="5358" y="490"/>
                  </a:lnTo>
                  <a:lnTo>
                    <a:pt x="5377" y="490"/>
                  </a:lnTo>
                  <a:lnTo>
                    <a:pt x="5377" y="18"/>
                  </a:lnTo>
                  <a:lnTo>
                    <a:pt x="5358" y="0"/>
                  </a:lnTo>
                  <a:lnTo>
                    <a:pt x="18" y="0"/>
                  </a:lnTo>
                  <a:lnTo>
                    <a:pt x="0" y="18"/>
                  </a:lnTo>
                  <a:lnTo>
                    <a:pt x="0" y="490"/>
                  </a:lnTo>
                  <a:lnTo>
                    <a:pt x="18" y="508"/>
                  </a:lnTo>
                  <a:lnTo>
                    <a:pt x="5358" y="508"/>
                  </a:lnTo>
                  <a:lnTo>
                    <a:pt x="5377" y="490"/>
                  </a:lnTo>
                  <a:lnTo>
                    <a:pt x="5358" y="490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íṣḻïďé">
              <a:extLst>
                <a:ext uri="{FF2B5EF4-FFF2-40B4-BE49-F238E27FC236}">
                  <a16:creationId xmlns="" xmlns:a16="http://schemas.microsoft.com/office/drawing/2014/main" id="{0EC89DC3-E985-4BCF-A620-8A2A9B875D53}"/>
                </a:ext>
              </a:extLst>
            </p:cNvPr>
            <p:cNvSpPr/>
            <p:nvPr/>
          </p:nvSpPr>
          <p:spPr bwMode="auto">
            <a:xfrm>
              <a:off x="4430545" y="2987491"/>
              <a:ext cx="3257554" cy="324862"/>
            </a:xfrm>
            <a:custGeom>
              <a:avLst/>
              <a:gdLst>
                <a:gd name="T0" fmla="*/ 5358 w 5377"/>
                <a:gd name="T1" fmla="*/ 490 h 508"/>
                <a:gd name="T2" fmla="*/ 5358 w 5377"/>
                <a:gd name="T3" fmla="*/ 472 h 508"/>
                <a:gd name="T4" fmla="*/ 35 w 5377"/>
                <a:gd name="T5" fmla="*/ 472 h 508"/>
                <a:gd name="T6" fmla="*/ 35 w 5377"/>
                <a:gd name="T7" fmla="*/ 36 h 508"/>
                <a:gd name="T8" fmla="*/ 5341 w 5377"/>
                <a:gd name="T9" fmla="*/ 36 h 508"/>
                <a:gd name="T10" fmla="*/ 5341 w 5377"/>
                <a:gd name="T11" fmla="*/ 490 h 508"/>
                <a:gd name="T12" fmla="*/ 5358 w 5377"/>
                <a:gd name="T13" fmla="*/ 490 h 508"/>
                <a:gd name="T14" fmla="*/ 5358 w 5377"/>
                <a:gd name="T15" fmla="*/ 472 h 508"/>
                <a:gd name="T16" fmla="*/ 5358 w 5377"/>
                <a:gd name="T17" fmla="*/ 490 h 508"/>
                <a:gd name="T18" fmla="*/ 5377 w 5377"/>
                <a:gd name="T19" fmla="*/ 490 h 508"/>
                <a:gd name="T20" fmla="*/ 5377 w 5377"/>
                <a:gd name="T21" fmla="*/ 18 h 508"/>
                <a:gd name="T22" fmla="*/ 5358 w 5377"/>
                <a:gd name="T23" fmla="*/ 0 h 508"/>
                <a:gd name="T24" fmla="*/ 18 w 5377"/>
                <a:gd name="T25" fmla="*/ 0 h 508"/>
                <a:gd name="T26" fmla="*/ 0 w 5377"/>
                <a:gd name="T27" fmla="*/ 18 h 508"/>
                <a:gd name="T28" fmla="*/ 0 w 5377"/>
                <a:gd name="T29" fmla="*/ 490 h 508"/>
                <a:gd name="T30" fmla="*/ 18 w 5377"/>
                <a:gd name="T31" fmla="*/ 508 h 508"/>
                <a:gd name="T32" fmla="*/ 5358 w 5377"/>
                <a:gd name="T33" fmla="*/ 508 h 508"/>
                <a:gd name="T34" fmla="*/ 5377 w 5377"/>
                <a:gd name="T35" fmla="*/ 490 h 508"/>
                <a:gd name="T36" fmla="*/ 5358 w 5377"/>
                <a:gd name="T37" fmla="*/ 490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77" h="508">
                  <a:moveTo>
                    <a:pt x="5358" y="490"/>
                  </a:moveTo>
                  <a:lnTo>
                    <a:pt x="5358" y="472"/>
                  </a:lnTo>
                  <a:lnTo>
                    <a:pt x="35" y="472"/>
                  </a:lnTo>
                  <a:lnTo>
                    <a:pt x="35" y="36"/>
                  </a:lnTo>
                  <a:lnTo>
                    <a:pt x="5341" y="36"/>
                  </a:lnTo>
                  <a:lnTo>
                    <a:pt x="5341" y="490"/>
                  </a:lnTo>
                  <a:lnTo>
                    <a:pt x="5358" y="490"/>
                  </a:lnTo>
                  <a:lnTo>
                    <a:pt x="5358" y="472"/>
                  </a:lnTo>
                  <a:lnTo>
                    <a:pt x="5358" y="490"/>
                  </a:lnTo>
                  <a:lnTo>
                    <a:pt x="5377" y="490"/>
                  </a:lnTo>
                  <a:lnTo>
                    <a:pt x="5377" y="18"/>
                  </a:lnTo>
                  <a:lnTo>
                    <a:pt x="5358" y="0"/>
                  </a:lnTo>
                  <a:lnTo>
                    <a:pt x="18" y="0"/>
                  </a:lnTo>
                  <a:lnTo>
                    <a:pt x="0" y="18"/>
                  </a:lnTo>
                  <a:lnTo>
                    <a:pt x="0" y="490"/>
                  </a:lnTo>
                  <a:lnTo>
                    <a:pt x="18" y="508"/>
                  </a:lnTo>
                  <a:lnTo>
                    <a:pt x="5358" y="508"/>
                  </a:lnTo>
                  <a:lnTo>
                    <a:pt x="5377" y="490"/>
                  </a:lnTo>
                  <a:lnTo>
                    <a:pt x="5358" y="49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ïṧḷíḑe">
              <a:extLst>
                <a:ext uri="{FF2B5EF4-FFF2-40B4-BE49-F238E27FC236}">
                  <a16:creationId xmlns="" xmlns:a16="http://schemas.microsoft.com/office/drawing/2014/main" id="{B319EAAE-AA34-495B-9599-23114ACC7438}"/>
                </a:ext>
              </a:extLst>
            </p:cNvPr>
            <p:cNvSpPr/>
            <p:nvPr/>
          </p:nvSpPr>
          <p:spPr bwMode="auto">
            <a:xfrm>
              <a:off x="4451750" y="3010513"/>
              <a:ext cx="3130328" cy="95284"/>
            </a:xfrm>
            <a:custGeom>
              <a:avLst/>
              <a:gdLst>
                <a:gd name="T0" fmla="*/ 5167 w 5167"/>
                <a:gd name="T1" fmla="*/ 0 h 149"/>
                <a:gd name="T2" fmla="*/ 0 w 5167"/>
                <a:gd name="T3" fmla="*/ 0 h 149"/>
                <a:gd name="T4" fmla="*/ 0 w 5167"/>
                <a:gd name="T5" fmla="*/ 128 h 149"/>
                <a:gd name="T6" fmla="*/ 797 w 5167"/>
                <a:gd name="T7" fmla="*/ 149 h 149"/>
                <a:gd name="T8" fmla="*/ 5167 w 5167"/>
                <a:gd name="T9" fmla="*/ 149 h 149"/>
                <a:gd name="T10" fmla="*/ 5167 w 516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67" h="149">
                  <a:moveTo>
                    <a:pt x="5167" y="0"/>
                  </a:moveTo>
                  <a:lnTo>
                    <a:pt x="0" y="0"/>
                  </a:lnTo>
                  <a:lnTo>
                    <a:pt x="0" y="128"/>
                  </a:lnTo>
                  <a:lnTo>
                    <a:pt x="797" y="149"/>
                  </a:lnTo>
                  <a:lnTo>
                    <a:pt x="5167" y="149"/>
                  </a:lnTo>
                  <a:lnTo>
                    <a:pt x="5167" y="0"/>
                  </a:lnTo>
                  <a:close/>
                </a:path>
              </a:pathLst>
            </a:custGeom>
            <a:solidFill>
              <a:srgbClr val="BC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îṧlïďé">
              <a:extLst>
                <a:ext uri="{FF2B5EF4-FFF2-40B4-BE49-F238E27FC236}">
                  <a16:creationId xmlns="" xmlns:a16="http://schemas.microsoft.com/office/drawing/2014/main" id="{9EABBFD5-8789-4A89-A0D5-9EA0640A99B5}"/>
                </a:ext>
              </a:extLst>
            </p:cNvPr>
            <p:cNvSpPr/>
            <p:nvPr/>
          </p:nvSpPr>
          <p:spPr bwMode="auto">
            <a:xfrm>
              <a:off x="4451750" y="3010513"/>
              <a:ext cx="3130328" cy="95284"/>
            </a:xfrm>
            <a:custGeom>
              <a:avLst/>
              <a:gdLst>
                <a:gd name="T0" fmla="*/ 5167 w 5167"/>
                <a:gd name="T1" fmla="*/ 0 h 149"/>
                <a:gd name="T2" fmla="*/ 0 w 5167"/>
                <a:gd name="T3" fmla="*/ 0 h 149"/>
                <a:gd name="T4" fmla="*/ 0 w 5167"/>
                <a:gd name="T5" fmla="*/ 128 h 149"/>
                <a:gd name="T6" fmla="*/ 797 w 5167"/>
                <a:gd name="T7" fmla="*/ 149 h 149"/>
                <a:gd name="T8" fmla="*/ 5167 w 5167"/>
                <a:gd name="T9" fmla="*/ 149 h 149"/>
                <a:gd name="T10" fmla="*/ 5167 w 516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67" h="149">
                  <a:moveTo>
                    <a:pt x="5167" y="0"/>
                  </a:moveTo>
                  <a:lnTo>
                    <a:pt x="0" y="0"/>
                  </a:lnTo>
                  <a:lnTo>
                    <a:pt x="0" y="128"/>
                  </a:lnTo>
                  <a:lnTo>
                    <a:pt x="797" y="149"/>
                  </a:lnTo>
                  <a:lnTo>
                    <a:pt x="5167" y="149"/>
                  </a:lnTo>
                  <a:lnTo>
                    <a:pt x="516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ïsḻïdê">
              <a:extLst>
                <a:ext uri="{FF2B5EF4-FFF2-40B4-BE49-F238E27FC236}">
                  <a16:creationId xmlns="" xmlns:a16="http://schemas.microsoft.com/office/drawing/2014/main" id="{201AC9E1-6D16-4719-BA9E-23AEA0EB9E3B}"/>
                </a:ext>
              </a:extLst>
            </p:cNvPr>
            <p:cNvSpPr/>
            <p:nvPr/>
          </p:nvSpPr>
          <p:spPr bwMode="auto">
            <a:xfrm>
              <a:off x="4441449" y="2999003"/>
              <a:ext cx="3140627" cy="93366"/>
            </a:xfrm>
            <a:custGeom>
              <a:avLst/>
              <a:gdLst>
                <a:gd name="T0" fmla="*/ 5184 w 5184"/>
                <a:gd name="T1" fmla="*/ 0 h 146"/>
                <a:gd name="T2" fmla="*/ 0 w 5184"/>
                <a:gd name="T3" fmla="*/ 0 h 146"/>
                <a:gd name="T4" fmla="*/ 0 w 5184"/>
                <a:gd name="T5" fmla="*/ 145 h 146"/>
                <a:gd name="T6" fmla="*/ 17 w 5184"/>
                <a:gd name="T7" fmla="*/ 146 h 146"/>
                <a:gd name="T8" fmla="*/ 17 w 5184"/>
                <a:gd name="T9" fmla="*/ 18 h 146"/>
                <a:gd name="T10" fmla="*/ 5184 w 5184"/>
                <a:gd name="T11" fmla="*/ 18 h 146"/>
                <a:gd name="T12" fmla="*/ 5184 w 5184"/>
                <a:gd name="T13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4" h="146">
                  <a:moveTo>
                    <a:pt x="5184" y="0"/>
                  </a:moveTo>
                  <a:lnTo>
                    <a:pt x="0" y="0"/>
                  </a:lnTo>
                  <a:lnTo>
                    <a:pt x="0" y="145"/>
                  </a:lnTo>
                  <a:lnTo>
                    <a:pt x="17" y="146"/>
                  </a:lnTo>
                  <a:lnTo>
                    <a:pt x="17" y="18"/>
                  </a:lnTo>
                  <a:lnTo>
                    <a:pt x="5184" y="18"/>
                  </a:lnTo>
                  <a:lnTo>
                    <a:pt x="5184" y="0"/>
                  </a:lnTo>
                  <a:close/>
                </a:path>
              </a:pathLst>
            </a:custGeom>
            <a:solidFill>
              <a:srgbClr val="6F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îşḻidè">
              <a:extLst>
                <a:ext uri="{FF2B5EF4-FFF2-40B4-BE49-F238E27FC236}">
                  <a16:creationId xmlns="" xmlns:a16="http://schemas.microsoft.com/office/drawing/2014/main" id="{D14E6FBA-86E5-4E6C-BBB6-80C0807B4403}"/>
                </a:ext>
              </a:extLst>
            </p:cNvPr>
            <p:cNvSpPr/>
            <p:nvPr/>
          </p:nvSpPr>
          <p:spPr bwMode="auto">
            <a:xfrm>
              <a:off x="4441449" y="2999003"/>
              <a:ext cx="3140627" cy="93366"/>
            </a:xfrm>
            <a:custGeom>
              <a:avLst/>
              <a:gdLst>
                <a:gd name="T0" fmla="*/ 5184 w 5184"/>
                <a:gd name="T1" fmla="*/ 0 h 146"/>
                <a:gd name="T2" fmla="*/ 0 w 5184"/>
                <a:gd name="T3" fmla="*/ 0 h 146"/>
                <a:gd name="T4" fmla="*/ 0 w 5184"/>
                <a:gd name="T5" fmla="*/ 145 h 146"/>
                <a:gd name="T6" fmla="*/ 17 w 5184"/>
                <a:gd name="T7" fmla="*/ 146 h 146"/>
                <a:gd name="T8" fmla="*/ 17 w 5184"/>
                <a:gd name="T9" fmla="*/ 18 h 146"/>
                <a:gd name="T10" fmla="*/ 5184 w 5184"/>
                <a:gd name="T11" fmla="*/ 18 h 146"/>
                <a:gd name="T12" fmla="*/ 5184 w 5184"/>
                <a:gd name="T13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4" h="146">
                  <a:moveTo>
                    <a:pt x="5184" y="0"/>
                  </a:moveTo>
                  <a:lnTo>
                    <a:pt x="0" y="0"/>
                  </a:lnTo>
                  <a:lnTo>
                    <a:pt x="0" y="145"/>
                  </a:lnTo>
                  <a:lnTo>
                    <a:pt x="17" y="146"/>
                  </a:lnTo>
                  <a:lnTo>
                    <a:pt x="17" y="18"/>
                  </a:lnTo>
                  <a:lnTo>
                    <a:pt x="5184" y="18"/>
                  </a:lnTo>
                  <a:lnTo>
                    <a:pt x="51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îṡḻïḑê">
              <a:extLst>
                <a:ext uri="{FF2B5EF4-FFF2-40B4-BE49-F238E27FC236}">
                  <a16:creationId xmlns="" xmlns:a16="http://schemas.microsoft.com/office/drawing/2014/main" id="{14DDB63B-0128-493B-B228-44F95EC48DAB}"/>
                </a:ext>
              </a:extLst>
            </p:cNvPr>
            <p:cNvSpPr/>
            <p:nvPr/>
          </p:nvSpPr>
          <p:spPr bwMode="auto">
            <a:xfrm>
              <a:off x="4736489" y="2287888"/>
              <a:ext cx="0" cy="33254"/>
            </a:xfrm>
            <a:custGeom>
              <a:avLst/>
              <a:gdLst>
                <a:gd name="T0" fmla="*/ 52 h 52"/>
                <a:gd name="T1" fmla="*/ 0 h 52"/>
                <a:gd name="T2" fmla="*/ 52 h 5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2">
                  <a:moveTo>
                    <a:pt x="0" y="52"/>
                  </a:moveTo>
                  <a:lnTo>
                    <a:pt x="0" y="0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íšḻîḓê">
              <a:extLst>
                <a:ext uri="{FF2B5EF4-FFF2-40B4-BE49-F238E27FC236}">
                  <a16:creationId xmlns="" xmlns:a16="http://schemas.microsoft.com/office/drawing/2014/main" id="{F1384064-806C-4582-9CFE-47AA53F67359}"/>
                </a:ext>
              </a:extLst>
            </p:cNvPr>
            <p:cNvSpPr/>
            <p:nvPr/>
          </p:nvSpPr>
          <p:spPr bwMode="auto">
            <a:xfrm>
              <a:off x="4736489" y="2287888"/>
              <a:ext cx="0" cy="33254"/>
            </a:xfrm>
            <a:custGeom>
              <a:avLst/>
              <a:gdLst>
                <a:gd name="T0" fmla="*/ 52 h 52"/>
                <a:gd name="T1" fmla="*/ 0 h 52"/>
                <a:gd name="T2" fmla="*/ 52 h 5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2">
                  <a:moveTo>
                    <a:pt x="0" y="52"/>
                  </a:moveTo>
                  <a:lnTo>
                    <a:pt x="0" y="0"/>
                  </a:lnTo>
                  <a:lnTo>
                    <a:pt x="0" y="5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ïŝḷïdè">
              <a:extLst>
                <a:ext uri="{FF2B5EF4-FFF2-40B4-BE49-F238E27FC236}">
                  <a16:creationId xmlns="" xmlns:a16="http://schemas.microsoft.com/office/drawing/2014/main" id="{7BB2BE7C-E592-4CB5-81FB-7B6165DB72A0}"/>
                </a:ext>
              </a:extLst>
            </p:cNvPr>
            <p:cNvSpPr/>
            <p:nvPr/>
          </p:nvSpPr>
          <p:spPr bwMode="auto">
            <a:xfrm>
              <a:off x="4720738" y="2287888"/>
              <a:ext cx="33927" cy="59473"/>
            </a:xfrm>
            <a:custGeom>
              <a:avLst/>
              <a:gdLst>
                <a:gd name="T0" fmla="*/ 5 w 89"/>
                <a:gd name="T1" fmla="*/ 83 h 147"/>
                <a:gd name="T2" fmla="*/ 42 w 89"/>
                <a:gd name="T3" fmla="*/ 0 h 147"/>
                <a:gd name="T4" fmla="*/ 80 w 89"/>
                <a:gd name="T5" fmla="*/ 83 h 147"/>
                <a:gd name="T6" fmla="*/ 59 w 89"/>
                <a:gd name="T7" fmla="*/ 138 h 147"/>
                <a:gd name="T8" fmla="*/ 5 w 89"/>
                <a:gd name="T9" fmla="*/ 117 h 147"/>
                <a:gd name="T10" fmla="*/ 5 w 89"/>
                <a:gd name="T11" fmla="*/ 8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147">
                  <a:moveTo>
                    <a:pt x="5" y="8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80" y="83"/>
                    <a:pt x="80" y="83"/>
                    <a:pt x="80" y="83"/>
                  </a:cubicBezTo>
                  <a:cubicBezTo>
                    <a:pt x="89" y="104"/>
                    <a:pt x="80" y="129"/>
                    <a:pt x="59" y="138"/>
                  </a:cubicBezTo>
                  <a:cubicBezTo>
                    <a:pt x="38" y="147"/>
                    <a:pt x="14" y="138"/>
                    <a:pt x="5" y="117"/>
                  </a:cubicBezTo>
                  <a:cubicBezTo>
                    <a:pt x="0" y="106"/>
                    <a:pt x="0" y="94"/>
                    <a:pt x="5" y="83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íṧḻiḋê">
              <a:extLst>
                <a:ext uri="{FF2B5EF4-FFF2-40B4-BE49-F238E27FC236}">
                  <a16:creationId xmlns="" xmlns:a16="http://schemas.microsoft.com/office/drawing/2014/main" id="{390D3967-6784-4BAF-B890-B292B99B29D5}"/>
                </a:ext>
              </a:extLst>
            </p:cNvPr>
            <p:cNvSpPr/>
            <p:nvPr/>
          </p:nvSpPr>
          <p:spPr bwMode="auto">
            <a:xfrm>
              <a:off x="4625622" y="2356953"/>
              <a:ext cx="27262" cy="16626"/>
            </a:xfrm>
            <a:custGeom>
              <a:avLst/>
              <a:gdLst>
                <a:gd name="T0" fmla="*/ 45 w 45"/>
                <a:gd name="T1" fmla="*/ 26 h 26"/>
                <a:gd name="T2" fmla="*/ 0 w 45"/>
                <a:gd name="T3" fmla="*/ 0 h 26"/>
                <a:gd name="T4" fmla="*/ 45 w 45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26">
                  <a:moveTo>
                    <a:pt x="45" y="26"/>
                  </a:moveTo>
                  <a:lnTo>
                    <a:pt x="0" y="0"/>
                  </a:lnTo>
                  <a:lnTo>
                    <a:pt x="45" y="26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íṣļiḋê">
              <a:extLst>
                <a:ext uri="{FF2B5EF4-FFF2-40B4-BE49-F238E27FC236}">
                  <a16:creationId xmlns="" xmlns:a16="http://schemas.microsoft.com/office/drawing/2014/main" id="{B11151B0-8721-4E78-8B62-898B3976E609}"/>
                </a:ext>
              </a:extLst>
            </p:cNvPr>
            <p:cNvSpPr/>
            <p:nvPr/>
          </p:nvSpPr>
          <p:spPr bwMode="auto">
            <a:xfrm flipH="1" flipV="1">
              <a:off x="4625622" y="2356953"/>
              <a:ext cx="27262" cy="16626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îṧḷîḓe">
              <a:extLst>
                <a:ext uri="{FF2B5EF4-FFF2-40B4-BE49-F238E27FC236}">
                  <a16:creationId xmlns="" xmlns:a16="http://schemas.microsoft.com/office/drawing/2014/main" id="{2F38F8E8-6920-494B-8C1D-679C747DF366}"/>
                </a:ext>
              </a:extLst>
            </p:cNvPr>
            <p:cNvSpPr/>
            <p:nvPr/>
          </p:nvSpPr>
          <p:spPr bwMode="auto">
            <a:xfrm>
              <a:off x="4625622" y="2356953"/>
              <a:ext cx="49678" cy="37730"/>
            </a:xfrm>
            <a:custGeom>
              <a:avLst/>
              <a:gdLst>
                <a:gd name="T0" fmla="*/ 53 w 130"/>
                <a:gd name="T1" fmla="*/ 74 h 93"/>
                <a:gd name="T2" fmla="*/ 0 w 130"/>
                <a:gd name="T3" fmla="*/ 0 h 93"/>
                <a:gd name="T4" fmla="*/ 91 w 130"/>
                <a:gd name="T5" fmla="*/ 9 h 93"/>
                <a:gd name="T6" fmla="*/ 128 w 130"/>
                <a:gd name="T7" fmla="*/ 54 h 93"/>
                <a:gd name="T8" fmla="*/ 83 w 130"/>
                <a:gd name="T9" fmla="*/ 91 h 93"/>
                <a:gd name="T10" fmla="*/ 53 w 130"/>
                <a:gd name="T11" fmla="*/ 7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93">
                  <a:moveTo>
                    <a:pt x="53" y="7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114" y="11"/>
                    <a:pt x="130" y="32"/>
                    <a:pt x="128" y="54"/>
                  </a:cubicBezTo>
                  <a:cubicBezTo>
                    <a:pt x="126" y="77"/>
                    <a:pt x="105" y="93"/>
                    <a:pt x="83" y="91"/>
                  </a:cubicBezTo>
                  <a:cubicBezTo>
                    <a:pt x="70" y="90"/>
                    <a:pt x="60" y="83"/>
                    <a:pt x="53" y="74"/>
                  </a:cubicBez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iŝlíḑe">
              <a:extLst>
                <a:ext uri="{FF2B5EF4-FFF2-40B4-BE49-F238E27FC236}">
                  <a16:creationId xmlns="" xmlns:a16="http://schemas.microsoft.com/office/drawing/2014/main" id="{A5BB9261-0A57-4660-82F7-68A6F08DA409}"/>
                </a:ext>
              </a:extLst>
            </p:cNvPr>
            <p:cNvSpPr/>
            <p:nvPr/>
          </p:nvSpPr>
          <p:spPr bwMode="auto">
            <a:xfrm>
              <a:off x="4608054" y="2424739"/>
              <a:ext cx="32110" cy="0"/>
            </a:xfrm>
            <a:custGeom>
              <a:avLst/>
              <a:gdLst>
                <a:gd name="T0" fmla="*/ 53 w 53"/>
                <a:gd name="T1" fmla="*/ 0 w 53"/>
                <a:gd name="T2" fmla="*/ 53 w 5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3">
                  <a:moveTo>
                    <a:pt x="53" y="0"/>
                  </a:moveTo>
                  <a:lnTo>
                    <a:pt x="0" y="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î$ľiḓè">
              <a:extLst>
                <a:ext uri="{FF2B5EF4-FFF2-40B4-BE49-F238E27FC236}">
                  <a16:creationId xmlns="" xmlns:a16="http://schemas.microsoft.com/office/drawing/2014/main" id="{0A80D3BA-4E63-42C8-9258-76CA466A6B91}"/>
                </a:ext>
              </a:extLst>
            </p:cNvPr>
            <p:cNvSpPr/>
            <p:nvPr/>
          </p:nvSpPr>
          <p:spPr bwMode="auto">
            <a:xfrm flipH="1">
              <a:off x="4608054" y="2424739"/>
              <a:ext cx="3211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iṣḻîḑè">
              <a:extLst>
                <a:ext uri="{FF2B5EF4-FFF2-40B4-BE49-F238E27FC236}">
                  <a16:creationId xmlns="" xmlns:a16="http://schemas.microsoft.com/office/drawing/2014/main" id="{EB612443-2CC9-48D0-A174-11DB7067F02E}"/>
                </a:ext>
              </a:extLst>
            </p:cNvPr>
            <p:cNvSpPr/>
            <p:nvPr/>
          </p:nvSpPr>
          <p:spPr bwMode="auto">
            <a:xfrm>
              <a:off x="4608054" y="2405554"/>
              <a:ext cx="56342" cy="36451"/>
            </a:xfrm>
            <a:custGeom>
              <a:avLst/>
              <a:gdLst>
                <a:gd name="T0" fmla="*/ 84 w 148"/>
                <a:gd name="T1" fmla="*/ 85 h 90"/>
                <a:gd name="T2" fmla="*/ 0 w 148"/>
                <a:gd name="T3" fmla="*/ 47 h 90"/>
                <a:gd name="T4" fmla="*/ 84 w 148"/>
                <a:gd name="T5" fmla="*/ 10 h 90"/>
                <a:gd name="T6" fmla="*/ 139 w 148"/>
                <a:gd name="T7" fmla="*/ 30 h 90"/>
                <a:gd name="T8" fmla="*/ 118 w 148"/>
                <a:gd name="T9" fmla="*/ 85 h 90"/>
                <a:gd name="T10" fmla="*/ 84 w 148"/>
                <a:gd name="T11" fmla="*/ 8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" h="90">
                  <a:moveTo>
                    <a:pt x="84" y="85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105" y="0"/>
                    <a:pt x="129" y="9"/>
                    <a:pt x="139" y="30"/>
                  </a:cubicBezTo>
                  <a:cubicBezTo>
                    <a:pt x="148" y="51"/>
                    <a:pt x="139" y="75"/>
                    <a:pt x="118" y="85"/>
                  </a:cubicBezTo>
                  <a:cubicBezTo>
                    <a:pt x="107" y="90"/>
                    <a:pt x="95" y="89"/>
                    <a:pt x="84" y="85"/>
                  </a:cubicBez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íṩ1iḑê">
              <a:extLst>
                <a:ext uri="{FF2B5EF4-FFF2-40B4-BE49-F238E27FC236}">
                  <a16:creationId xmlns="" xmlns:a16="http://schemas.microsoft.com/office/drawing/2014/main" id="{01F12944-2242-4298-B9F3-7B4E55E4331D}"/>
                </a:ext>
              </a:extLst>
            </p:cNvPr>
            <p:cNvSpPr/>
            <p:nvPr/>
          </p:nvSpPr>
          <p:spPr bwMode="auto">
            <a:xfrm>
              <a:off x="4672272" y="2306434"/>
              <a:ext cx="16357" cy="28777"/>
            </a:xfrm>
            <a:custGeom>
              <a:avLst/>
              <a:gdLst>
                <a:gd name="T0" fmla="*/ 27 w 27"/>
                <a:gd name="T1" fmla="*/ 45 h 45"/>
                <a:gd name="T2" fmla="*/ 0 w 27"/>
                <a:gd name="T3" fmla="*/ 0 h 45"/>
                <a:gd name="T4" fmla="*/ 27 w 27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45">
                  <a:moveTo>
                    <a:pt x="27" y="45"/>
                  </a:moveTo>
                  <a:lnTo>
                    <a:pt x="0" y="0"/>
                  </a:lnTo>
                  <a:lnTo>
                    <a:pt x="27" y="45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i$ļiďê">
              <a:extLst>
                <a:ext uri="{FF2B5EF4-FFF2-40B4-BE49-F238E27FC236}">
                  <a16:creationId xmlns="" xmlns:a16="http://schemas.microsoft.com/office/drawing/2014/main" id="{14FC7F22-4BBA-48A1-8DEA-7EC8E8193927}"/>
                </a:ext>
              </a:extLst>
            </p:cNvPr>
            <p:cNvSpPr/>
            <p:nvPr/>
          </p:nvSpPr>
          <p:spPr bwMode="auto">
            <a:xfrm flipH="1" flipV="1">
              <a:off x="4672272" y="2306434"/>
              <a:ext cx="16357" cy="287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iṡḻíďè">
              <a:extLst>
                <a:ext uri="{FF2B5EF4-FFF2-40B4-BE49-F238E27FC236}">
                  <a16:creationId xmlns="" xmlns:a16="http://schemas.microsoft.com/office/drawing/2014/main" id="{7C332A4A-7502-432A-97AC-A2DCC2A0315E}"/>
                </a:ext>
              </a:extLst>
            </p:cNvPr>
            <p:cNvSpPr/>
            <p:nvPr/>
          </p:nvSpPr>
          <p:spPr bwMode="auto">
            <a:xfrm>
              <a:off x="4672272" y="2306434"/>
              <a:ext cx="36955" cy="53717"/>
            </a:xfrm>
            <a:custGeom>
              <a:avLst/>
              <a:gdLst>
                <a:gd name="T0" fmla="*/ 9 w 97"/>
                <a:gd name="T1" fmla="*/ 91 h 134"/>
                <a:gd name="T2" fmla="*/ 0 w 97"/>
                <a:gd name="T3" fmla="*/ 0 h 134"/>
                <a:gd name="T4" fmla="*/ 74 w 97"/>
                <a:gd name="T5" fmla="*/ 53 h 134"/>
                <a:gd name="T6" fmla="*/ 84 w 97"/>
                <a:gd name="T7" fmla="*/ 111 h 134"/>
                <a:gd name="T8" fmla="*/ 26 w 97"/>
                <a:gd name="T9" fmla="*/ 120 h 134"/>
                <a:gd name="T10" fmla="*/ 9 w 97"/>
                <a:gd name="T11" fmla="*/ 9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134">
                  <a:moveTo>
                    <a:pt x="9" y="9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93" y="67"/>
                    <a:pt x="97" y="93"/>
                    <a:pt x="84" y="111"/>
                  </a:cubicBezTo>
                  <a:cubicBezTo>
                    <a:pt x="70" y="130"/>
                    <a:pt x="44" y="134"/>
                    <a:pt x="26" y="120"/>
                  </a:cubicBezTo>
                  <a:cubicBezTo>
                    <a:pt x="16" y="113"/>
                    <a:pt x="10" y="102"/>
                    <a:pt x="9" y="91"/>
                  </a:cubicBez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islïḑe">
              <a:extLst>
                <a:ext uri="{FF2B5EF4-FFF2-40B4-BE49-F238E27FC236}">
                  <a16:creationId xmlns="" xmlns:a16="http://schemas.microsoft.com/office/drawing/2014/main" id="{0617E9E5-38BC-43EE-93C4-F7871A106E9B}"/>
                </a:ext>
              </a:extLst>
            </p:cNvPr>
            <p:cNvSpPr/>
            <p:nvPr/>
          </p:nvSpPr>
          <p:spPr bwMode="auto">
            <a:xfrm>
              <a:off x="4820094" y="2356953"/>
              <a:ext cx="27869" cy="16626"/>
            </a:xfrm>
            <a:custGeom>
              <a:avLst/>
              <a:gdLst>
                <a:gd name="T0" fmla="*/ 0 w 46"/>
                <a:gd name="T1" fmla="*/ 26 h 26"/>
                <a:gd name="T2" fmla="*/ 46 w 46"/>
                <a:gd name="T3" fmla="*/ 0 h 26"/>
                <a:gd name="T4" fmla="*/ 0 w 46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6">
                  <a:moveTo>
                    <a:pt x="0" y="26"/>
                  </a:moveTo>
                  <a:lnTo>
                    <a:pt x="46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íśḻíďé">
              <a:extLst>
                <a:ext uri="{FF2B5EF4-FFF2-40B4-BE49-F238E27FC236}">
                  <a16:creationId xmlns="" xmlns:a16="http://schemas.microsoft.com/office/drawing/2014/main" id="{301B3214-7C93-424E-AADD-FD2ACEB62751}"/>
                </a:ext>
              </a:extLst>
            </p:cNvPr>
            <p:cNvSpPr/>
            <p:nvPr/>
          </p:nvSpPr>
          <p:spPr bwMode="auto">
            <a:xfrm flipV="1">
              <a:off x="4820094" y="2356953"/>
              <a:ext cx="27869" cy="16626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ïSlíḋè">
              <a:extLst>
                <a:ext uri="{FF2B5EF4-FFF2-40B4-BE49-F238E27FC236}">
                  <a16:creationId xmlns="" xmlns:a16="http://schemas.microsoft.com/office/drawing/2014/main" id="{99F26C5B-7883-4AC2-AB16-3A059A010C5A}"/>
                </a:ext>
              </a:extLst>
            </p:cNvPr>
            <p:cNvSpPr/>
            <p:nvPr/>
          </p:nvSpPr>
          <p:spPr bwMode="auto">
            <a:xfrm>
              <a:off x="4797074" y="2356953"/>
              <a:ext cx="50890" cy="39010"/>
            </a:xfrm>
            <a:custGeom>
              <a:avLst/>
              <a:gdLst>
                <a:gd name="T0" fmla="*/ 42 w 134"/>
                <a:gd name="T1" fmla="*/ 9 h 97"/>
                <a:gd name="T2" fmla="*/ 134 w 134"/>
                <a:gd name="T3" fmla="*/ 0 h 97"/>
                <a:gd name="T4" fmla="*/ 80 w 134"/>
                <a:gd name="T5" fmla="*/ 74 h 97"/>
                <a:gd name="T6" fmla="*/ 23 w 134"/>
                <a:gd name="T7" fmla="*/ 84 h 97"/>
                <a:gd name="T8" fmla="*/ 13 w 134"/>
                <a:gd name="T9" fmla="*/ 26 h 97"/>
                <a:gd name="T10" fmla="*/ 42 w 134"/>
                <a:gd name="T11" fmla="*/ 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97">
                  <a:moveTo>
                    <a:pt x="42" y="9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67" y="93"/>
                    <a:pt x="41" y="97"/>
                    <a:pt x="23" y="84"/>
                  </a:cubicBezTo>
                  <a:cubicBezTo>
                    <a:pt x="4" y="70"/>
                    <a:pt x="0" y="44"/>
                    <a:pt x="13" y="26"/>
                  </a:cubicBezTo>
                  <a:cubicBezTo>
                    <a:pt x="20" y="16"/>
                    <a:pt x="31" y="10"/>
                    <a:pt x="42" y="9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iš1ídè">
              <a:extLst>
                <a:ext uri="{FF2B5EF4-FFF2-40B4-BE49-F238E27FC236}">
                  <a16:creationId xmlns="" xmlns:a16="http://schemas.microsoft.com/office/drawing/2014/main" id="{B480AD22-09A8-44BE-8F02-E80386AA7D46}"/>
                </a:ext>
              </a:extLst>
            </p:cNvPr>
            <p:cNvSpPr/>
            <p:nvPr/>
          </p:nvSpPr>
          <p:spPr bwMode="auto">
            <a:xfrm>
              <a:off x="4833423" y="2424739"/>
              <a:ext cx="32110" cy="0"/>
            </a:xfrm>
            <a:custGeom>
              <a:avLst/>
              <a:gdLst>
                <a:gd name="T0" fmla="*/ 0 w 53"/>
                <a:gd name="T1" fmla="*/ 53 w 53"/>
                <a:gd name="T2" fmla="*/ 0 w 5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3">
                  <a:moveTo>
                    <a:pt x="0" y="0"/>
                  </a:moveTo>
                  <a:lnTo>
                    <a:pt x="5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íṥlîďè">
              <a:extLst>
                <a:ext uri="{FF2B5EF4-FFF2-40B4-BE49-F238E27FC236}">
                  <a16:creationId xmlns="" xmlns:a16="http://schemas.microsoft.com/office/drawing/2014/main" id="{DCEE8AEB-1693-4548-AF08-83ACC63BDE2F}"/>
                </a:ext>
              </a:extLst>
            </p:cNvPr>
            <p:cNvSpPr/>
            <p:nvPr/>
          </p:nvSpPr>
          <p:spPr bwMode="auto">
            <a:xfrm>
              <a:off x="4833423" y="2424739"/>
              <a:ext cx="3211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íṣḷîḑè">
              <a:extLst>
                <a:ext uri="{FF2B5EF4-FFF2-40B4-BE49-F238E27FC236}">
                  <a16:creationId xmlns="" xmlns:a16="http://schemas.microsoft.com/office/drawing/2014/main" id="{DF8F91BF-D56C-433E-AF30-816DA031856F}"/>
                </a:ext>
              </a:extLst>
            </p:cNvPr>
            <p:cNvSpPr/>
            <p:nvPr/>
          </p:nvSpPr>
          <p:spPr bwMode="auto">
            <a:xfrm>
              <a:off x="4808584" y="2407473"/>
              <a:ext cx="56948" cy="36451"/>
            </a:xfrm>
            <a:custGeom>
              <a:avLst/>
              <a:gdLst>
                <a:gd name="T0" fmla="*/ 64 w 148"/>
                <a:gd name="T1" fmla="*/ 5 h 89"/>
                <a:gd name="T2" fmla="*/ 148 w 148"/>
                <a:gd name="T3" fmla="*/ 42 h 89"/>
                <a:gd name="T4" fmla="*/ 64 w 148"/>
                <a:gd name="T5" fmla="*/ 80 h 89"/>
                <a:gd name="T6" fmla="*/ 10 w 148"/>
                <a:gd name="T7" fmla="*/ 59 h 89"/>
                <a:gd name="T8" fmla="*/ 30 w 148"/>
                <a:gd name="T9" fmla="*/ 5 h 89"/>
                <a:gd name="T10" fmla="*/ 64 w 148"/>
                <a:gd name="T11" fmla="*/ 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" h="89">
                  <a:moveTo>
                    <a:pt x="64" y="5"/>
                  </a:moveTo>
                  <a:cubicBezTo>
                    <a:pt x="148" y="42"/>
                    <a:pt x="148" y="42"/>
                    <a:pt x="148" y="42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43" y="89"/>
                    <a:pt x="19" y="80"/>
                    <a:pt x="10" y="59"/>
                  </a:cubicBezTo>
                  <a:cubicBezTo>
                    <a:pt x="0" y="38"/>
                    <a:pt x="10" y="14"/>
                    <a:pt x="30" y="5"/>
                  </a:cubicBezTo>
                  <a:cubicBezTo>
                    <a:pt x="42" y="0"/>
                    <a:pt x="54" y="0"/>
                    <a:pt x="64" y="5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iṡḻïḓè">
              <a:extLst>
                <a:ext uri="{FF2B5EF4-FFF2-40B4-BE49-F238E27FC236}">
                  <a16:creationId xmlns="" xmlns:a16="http://schemas.microsoft.com/office/drawing/2014/main" id="{1A7FD4B5-0394-4F80-A5C8-D82C832CCDB7}"/>
                </a:ext>
              </a:extLst>
            </p:cNvPr>
            <p:cNvSpPr/>
            <p:nvPr/>
          </p:nvSpPr>
          <p:spPr bwMode="auto">
            <a:xfrm>
              <a:off x="4784956" y="2306434"/>
              <a:ext cx="16357" cy="28777"/>
            </a:xfrm>
            <a:custGeom>
              <a:avLst/>
              <a:gdLst>
                <a:gd name="T0" fmla="*/ 0 w 27"/>
                <a:gd name="T1" fmla="*/ 45 h 45"/>
                <a:gd name="T2" fmla="*/ 27 w 27"/>
                <a:gd name="T3" fmla="*/ 0 h 45"/>
                <a:gd name="T4" fmla="*/ 0 w 27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45">
                  <a:moveTo>
                    <a:pt x="0" y="45"/>
                  </a:moveTo>
                  <a:lnTo>
                    <a:pt x="27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išlïdê">
              <a:extLst>
                <a:ext uri="{FF2B5EF4-FFF2-40B4-BE49-F238E27FC236}">
                  <a16:creationId xmlns="" xmlns:a16="http://schemas.microsoft.com/office/drawing/2014/main" id="{61232998-D8F6-4074-A443-705B6F364AAB}"/>
                </a:ext>
              </a:extLst>
            </p:cNvPr>
            <p:cNvSpPr/>
            <p:nvPr/>
          </p:nvSpPr>
          <p:spPr bwMode="auto">
            <a:xfrm flipV="1">
              <a:off x="4784956" y="2306434"/>
              <a:ext cx="16357" cy="287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îŝ1îḋê">
              <a:extLst>
                <a:ext uri="{FF2B5EF4-FFF2-40B4-BE49-F238E27FC236}">
                  <a16:creationId xmlns="" xmlns:a16="http://schemas.microsoft.com/office/drawing/2014/main" id="{8A1658D6-83C3-4EF2-A921-85B7523B7F9A}"/>
                </a:ext>
              </a:extLst>
            </p:cNvPr>
            <p:cNvSpPr/>
            <p:nvPr/>
          </p:nvSpPr>
          <p:spPr bwMode="auto">
            <a:xfrm>
              <a:off x="4765569" y="2306434"/>
              <a:ext cx="35744" cy="52439"/>
            </a:xfrm>
            <a:custGeom>
              <a:avLst/>
              <a:gdLst>
                <a:gd name="T0" fmla="*/ 19 w 94"/>
                <a:gd name="T1" fmla="*/ 53 h 130"/>
                <a:gd name="T2" fmla="*/ 94 w 94"/>
                <a:gd name="T3" fmla="*/ 0 h 130"/>
                <a:gd name="T4" fmla="*/ 84 w 94"/>
                <a:gd name="T5" fmla="*/ 91 h 130"/>
                <a:gd name="T6" fmla="*/ 39 w 94"/>
                <a:gd name="T7" fmla="*/ 128 h 130"/>
                <a:gd name="T8" fmla="*/ 2 w 94"/>
                <a:gd name="T9" fmla="*/ 83 h 130"/>
                <a:gd name="T10" fmla="*/ 19 w 94"/>
                <a:gd name="T11" fmla="*/ 5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" h="130">
                  <a:moveTo>
                    <a:pt x="19" y="53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84" y="91"/>
                    <a:pt x="84" y="91"/>
                    <a:pt x="84" y="91"/>
                  </a:cubicBezTo>
                  <a:cubicBezTo>
                    <a:pt x="82" y="114"/>
                    <a:pt x="62" y="130"/>
                    <a:pt x="39" y="128"/>
                  </a:cubicBezTo>
                  <a:cubicBezTo>
                    <a:pt x="16" y="126"/>
                    <a:pt x="0" y="105"/>
                    <a:pt x="2" y="83"/>
                  </a:cubicBezTo>
                  <a:cubicBezTo>
                    <a:pt x="3" y="71"/>
                    <a:pt x="10" y="60"/>
                    <a:pt x="19" y="53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íṣ1ïḍê">
              <a:extLst>
                <a:ext uri="{FF2B5EF4-FFF2-40B4-BE49-F238E27FC236}">
                  <a16:creationId xmlns="" xmlns:a16="http://schemas.microsoft.com/office/drawing/2014/main" id="{0C583FBC-05B9-48F9-B840-909EBFEE1267}"/>
                </a:ext>
              </a:extLst>
            </p:cNvPr>
            <p:cNvSpPr/>
            <p:nvPr/>
          </p:nvSpPr>
          <p:spPr bwMode="auto">
            <a:xfrm>
              <a:off x="4644404" y="2322420"/>
              <a:ext cx="184173" cy="204638"/>
            </a:xfrm>
            <a:custGeom>
              <a:avLst/>
              <a:gdLst>
                <a:gd name="T0" fmla="*/ 0 w 482"/>
                <a:gd name="T1" fmla="*/ 506 h 506"/>
                <a:gd name="T2" fmla="*/ 0 w 482"/>
                <a:gd name="T3" fmla="*/ 241 h 506"/>
                <a:gd name="T4" fmla="*/ 241 w 482"/>
                <a:gd name="T5" fmla="*/ 0 h 506"/>
                <a:gd name="T6" fmla="*/ 482 w 482"/>
                <a:gd name="T7" fmla="*/ 241 h 506"/>
                <a:gd name="T8" fmla="*/ 482 w 482"/>
                <a:gd name="T9" fmla="*/ 506 h 506"/>
                <a:gd name="T10" fmla="*/ 0 w 482"/>
                <a:gd name="T11" fmla="*/ 50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2" h="506">
                  <a:moveTo>
                    <a:pt x="0" y="506"/>
                  </a:moveTo>
                  <a:cubicBezTo>
                    <a:pt x="0" y="241"/>
                    <a:pt x="0" y="241"/>
                    <a:pt x="0" y="241"/>
                  </a:cubicBezTo>
                  <a:cubicBezTo>
                    <a:pt x="0" y="109"/>
                    <a:pt x="109" y="0"/>
                    <a:pt x="241" y="0"/>
                  </a:cubicBezTo>
                  <a:cubicBezTo>
                    <a:pt x="374" y="0"/>
                    <a:pt x="482" y="109"/>
                    <a:pt x="482" y="241"/>
                  </a:cubicBezTo>
                  <a:cubicBezTo>
                    <a:pt x="482" y="506"/>
                    <a:pt x="482" y="506"/>
                    <a:pt x="482" y="506"/>
                  </a:cubicBezTo>
                  <a:cubicBezTo>
                    <a:pt x="0" y="506"/>
                    <a:pt x="0" y="506"/>
                    <a:pt x="0" y="506"/>
                  </a:cubicBezTo>
                </a:path>
              </a:pathLst>
            </a:custGeom>
            <a:solidFill>
              <a:srgbClr val="75F3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ïšľídè">
              <a:extLst>
                <a:ext uri="{FF2B5EF4-FFF2-40B4-BE49-F238E27FC236}">
                  <a16:creationId xmlns="" xmlns:a16="http://schemas.microsoft.com/office/drawing/2014/main" id="{511607C6-C934-480F-BA5D-5945EF8AF54C}"/>
                </a:ext>
              </a:extLst>
            </p:cNvPr>
            <p:cNvSpPr/>
            <p:nvPr/>
          </p:nvSpPr>
          <p:spPr bwMode="auto">
            <a:xfrm>
              <a:off x="4637134" y="2314747"/>
              <a:ext cx="198713" cy="219984"/>
            </a:xfrm>
            <a:custGeom>
              <a:avLst/>
              <a:gdLst>
                <a:gd name="T0" fmla="*/ 38 w 520"/>
                <a:gd name="T1" fmla="*/ 525 h 544"/>
                <a:gd name="T2" fmla="*/ 38 w 520"/>
                <a:gd name="T3" fmla="*/ 260 h 544"/>
                <a:gd name="T4" fmla="*/ 103 w 520"/>
                <a:gd name="T5" fmla="*/ 103 h 544"/>
                <a:gd name="T6" fmla="*/ 260 w 520"/>
                <a:gd name="T7" fmla="*/ 38 h 544"/>
                <a:gd name="T8" fmla="*/ 417 w 520"/>
                <a:gd name="T9" fmla="*/ 103 h 544"/>
                <a:gd name="T10" fmla="*/ 483 w 520"/>
                <a:gd name="T11" fmla="*/ 260 h 544"/>
                <a:gd name="T12" fmla="*/ 483 w 520"/>
                <a:gd name="T13" fmla="*/ 525 h 544"/>
                <a:gd name="T14" fmla="*/ 501 w 520"/>
                <a:gd name="T15" fmla="*/ 544 h 544"/>
                <a:gd name="T16" fmla="*/ 520 w 520"/>
                <a:gd name="T17" fmla="*/ 525 h 544"/>
                <a:gd name="T18" fmla="*/ 520 w 520"/>
                <a:gd name="T19" fmla="*/ 260 h 544"/>
                <a:gd name="T20" fmla="*/ 444 w 520"/>
                <a:gd name="T21" fmla="*/ 77 h 544"/>
                <a:gd name="T22" fmla="*/ 260 w 520"/>
                <a:gd name="T23" fmla="*/ 0 h 544"/>
                <a:gd name="T24" fmla="*/ 77 w 520"/>
                <a:gd name="T25" fmla="*/ 77 h 544"/>
                <a:gd name="T26" fmla="*/ 0 w 520"/>
                <a:gd name="T27" fmla="*/ 260 h 544"/>
                <a:gd name="T28" fmla="*/ 0 w 520"/>
                <a:gd name="T29" fmla="*/ 525 h 544"/>
                <a:gd name="T30" fmla="*/ 19 w 520"/>
                <a:gd name="T31" fmla="*/ 544 h 544"/>
                <a:gd name="T32" fmla="*/ 38 w 520"/>
                <a:gd name="T33" fmla="*/ 525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0" h="544">
                  <a:moveTo>
                    <a:pt x="38" y="525"/>
                  </a:moveTo>
                  <a:cubicBezTo>
                    <a:pt x="38" y="260"/>
                    <a:pt x="38" y="260"/>
                    <a:pt x="38" y="260"/>
                  </a:cubicBezTo>
                  <a:cubicBezTo>
                    <a:pt x="38" y="199"/>
                    <a:pt x="63" y="144"/>
                    <a:pt x="103" y="103"/>
                  </a:cubicBezTo>
                  <a:cubicBezTo>
                    <a:pt x="144" y="63"/>
                    <a:pt x="199" y="38"/>
                    <a:pt x="260" y="38"/>
                  </a:cubicBezTo>
                  <a:cubicBezTo>
                    <a:pt x="321" y="38"/>
                    <a:pt x="377" y="63"/>
                    <a:pt x="417" y="103"/>
                  </a:cubicBezTo>
                  <a:cubicBezTo>
                    <a:pt x="458" y="144"/>
                    <a:pt x="483" y="199"/>
                    <a:pt x="483" y="260"/>
                  </a:cubicBezTo>
                  <a:cubicBezTo>
                    <a:pt x="483" y="525"/>
                    <a:pt x="483" y="525"/>
                    <a:pt x="483" y="525"/>
                  </a:cubicBezTo>
                  <a:cubicBezTo>
                    <a:pt x="483" y="536"/>
                    <a:pt x="491" y="544"/>
                    <a:pt x="501" y="544"/>
                  </a:cubicBezTo>
                  <a:cubicBezTo>
                    <a:pt x="512" y="544"/>
                    <a:pt x="520" y="536"/>
                    <a:pt x="520" y="525"/>
                  </a:cubicBezTo>
                  <a:cubicBezTo>
                    <a:pt x="520" y="260"/>
                    <a:pt x="520" y="260"/>
                    <a:pt x="520" y="260"/>
                  </a:cubicBezTo>
                  <a:cubicBezTo>
                    <a:pt x="520" y="189"/>
                    <a:pt x="491" y="124"/>
                    <a:pt x="444" y="77"/>
                  </a:cubicBezTo>
                  <a:cubicBezTo>
                    <a:pt x="397" y="30"/>
                    <a:pt x="332" y="0"/>
                    <a:pt x="260" y="0"/>
                  </a:cubicBezTo>
                  <a:cubicBezTo>
                    <a:pt x="189" y="0"/>
                    <a:pt x="124" y="30"/>
                    <a:pt x="77" y="77"/>
                  </a:cubicBezTo>
                  <a:cubicBezTo>
                    <a:pt x="29" y="124"/>
                    <a:pt x="0" y="189"/>
                    <a:pt x="0" y="260"/>
                  </a:cubicBezTo>
                  <a:cubicBezTo>
                    <a:pt x="0" y="525"/>
                    <a:pt x="0" y="525"/>
                    <a:pt x="0" y="525"/>
                  </a:cubicBezTo>
                  <a:cubicBezTo>
                    <a:pt x="0" y="536"/>
                    <a:pt x="9" y="544"/>
                    <a:pt x="19" y="544"/>
                  </a:cubicBezTo>
                  <a:cubicBezTo>
                    <a:pt x="29" y="544"/>
                    <a:pt x="38" y="536"/>
                    <a:pt x="38" y="525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ïṩľïḍê">
              <a:extLst>
                <a:ext uri="{FF2B5EF4-FFF2-40B4-BE49-F238E27FC236}">
                  <a16:creationId xmlns="" xmlns:a16="http://schemas.microsoft.com/office/drawing/2014/main" id="{C195F684-8331-4170-9B32-6630717913B5}"/>
                </a:ext>
              </a:extLst>
            </p:cNvPr>
            <p:cNvSpPr/>
            <p:nvPr/>
          </p:nvSpPr>
          <p:spPr bwMode="auto">
            <a:xfrm>
              <a:off x="4735278" y="2330095"/>
              <a:ext cx="86635" cy="196963"/>
            </a:xfrm>
            <a:custGeom>
              <a:avLst/>
              <a:gdLst>
                <a:gd name="T0" fmla="*/ 3 w 226"/>
                <a:gd name="T1" fmla="*/ 0 h 487"/>
                <a:gd name="T2" fmla="*/ 3 w 226"/>
                <a:gd name="T3" fmla="*/ 0 h 487"/>
                <a:gd name="T4" fmla="*/ 0 w 226"/>
                <a:gd name="T5" fmla="*/ 481 h 487"/>
                <a:gd name="T6" fmla="*/ 226 w 226"/>
                <a:gd name="T7" fmla="*/ 487 h 487"/>
                <a:gd name="T8" fmla="*/ 226 w 226"/>
                <a:gd name="T9" fmla="*/ 222 h 487"/>
                <a:gd name="T10" fmla="*/ 160 w 226"/>
                <a:gd name="T11" fmla="*/ 65 h 487"/>
                <a:gd name="T12" fmla="*/ 3 w 226"/>
                <a:gd name="T13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487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481"/>
                    <a:pt x="0" y="481"/>
                    <a:pt x="0" y="481"/>
                  </a:cubicBezTo>
                  <a:cubicBezTo>
                    <a:pt x="226" y="487"/>
                    <a:pt x="226" y="487"/>
                    <a:pt x="226" y="487"/>
                  </a:cubicBezTo>
                  <a:cubicBezTo>
                    <a:pt x="226" y="222"/>
                    <a:pt x="226" y="222"/>
                    <a:pt x="226" y="222"/>
                  </a:cubicBezTo>
                  <a:cubicBezTo>
                    <a:pt x="226" y="161"/>
                    <a:pt x="201" y="106"/>
                    <a:pt x="160" y="65"/>
                  </a:cubicBezTo>
                  <a:cubicBezTo>
                    <a:pt x="120" y="25"/>
                    <a:pt x="64" y="0"/>
                    <a:pt x="3" y="0"/>
                  </a:cubicBezTo>
                </a:path>
              </a:pathLst>
            </a:custGeom>
            <a:solidFill>
              <a:srgbClr val="62C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í$1ïḍe">
              <a:extLst>
                <a:ext uri="{FF2B5EF4-FFF2-40B4-BE49-F238E27FC236}">
                  <a16:creationId xmlns="" xmlns:a16="http://schemas.microsoft.com/office/drawing/2014/main" id="{6F0EE468-CEFF-4409-B771-02CE8D781054}"/>
                </a:ext>
              </a:extLst>
            </p:cNvPr>
            <p:cNvSpPr/>
            <p:nvPr/>
          </p:nvSpPr>
          <p:spPr bwMode="auto">
            <a:xfrm>
              <a:off x="4736489" y="2322420"/>
              <a:ext cx="92086" cy="204638"/>
            </a:xfrm>
            <a:custGeom>
              <a:avLst/>
              <a:gdLst>
                <a:gd name="T0" fmla="*/ 0 w 241"/>
                <a:gd name="T1" fmla="*/ 0 h 506"/>
                <a:gd name="T2" fmla="*/ 0 w 241"/>
                <a:gd name="T3" fmla="*/ 19 h 506"/>
                <a:gd name="T4" fmla="*/ 0 w 241"/>
                <a:gd name="T5" fmla="*/ 19 h 506"/>
                <a:gd name="T6" fmla="*/ 157 w 241"/>
                <a:gd name="T7" fmla="*/ 84 h 506"/>
                <a:gd name="T8" fmla="*/ 223 w 241"/>
                <a:gd name="T9" fmla="*/ 241 h 506"/>
                <a:gd name="T10" fmla="*/ 223 w 241"/>
                <a:gd name="T11" fmla="*/ 506 h 506"/>
                <a:gd name="T12" fmla="*/ 241 w 241"/>
                <a:gd name="T13" fmla="*/ 506 h 506"/>
                <a:gd name="T14" fmla="*/ 241 w 241"/>
                <a:gd name="T15" fmla="*/ 241 h 506"/>
                <a:gd name="T16" fmla="*/ 0 w 241"/>
                <a:gd name="T17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" h="506">
                  <a:moveTo>
                    <a:pt x="0" y="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61" y="19"/>
                    <a:pt x="117" y="44"/>
                    <a:pt x="157" y="84"/>
                  </a:cubicBezTo>
                  <a:cubicBezTo>
                    <a:pt x="198" y="125"/>
                    <a:pt x="223" y="180"/>
                    <a:pt x="223" y="241"/>
                  </a:cubicBezTo>
                  <a:cubicBezTo>
                    <a:pt x="223" y="506"/>
                    <a:pt x="223" y="506"/>
                    <a:pt x="223" y="506"/>
                  </a:cubicBezTo>
                  <a:cubicBezTo>
                    <a:pt x="241" y="506"/>
                    <a:pt x="241" y="506"/>
                    <a:pt x="241" y="506"/>
                  </a:cubicBezTo>
                  <a:cubicBezTo>
                    <a:pt x="241" y="241"/>
                    <a:pt x="241" y="241"/>
                    <a:pt x="241" y="241"/>
                  </a:cubicBezTo>
                  <a:cubicBezTo>
                    <a:pt x="241" y="109"/>
                    <a:pt x="133" y="0"/>
                    <a:pt x="0" y="0"/>
                  </a:cubicBezTo>
                </a:path>
              </a:pathLst>
            </a:custGeom>
            <a:solidFill>
              <a:srgbClr val="4F5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iṥľíďe">
              <a:extLst>
                <a:ext uri="{FF2B5EF4-FFF2-40B4-BE49-F238E27FC236}">
                  <a16:creationId xmlns="" xmlns:a16="http://schemas.microsoft.com/office/drawing/2014/main" id="{547B00B2-6F2F-43E1-99D4-2BFDE9145A8F}"/>
                </a:ext>
              </a:extLst>
            </p:cNvPr>
            <p:cNvSpPr/>
            <p:nvPr/>
          </p:nvSpPr>
          <p:spPr bwMode="auto">
            <a:xfrm>
              <a:off x="4608054" y="2554556"/>
              <a:ext cx="257479" cy="192486"/>
            </a:xfrm>
            <a:custGeom>
              <a:avLst/>
              <a:gdLst>
                <a:gd name="T0" fmla="*/ 381 w 425"/>
                <a:gd name="T1" fmla="*/ 301 h 301"/>
                <a:gd name="T2" fmla="*/ 45 w 425"/>
                <a:gd name="T3" fmla="*/ 301 h 301"/>
                <a:gd name="T4" fmla="*/ 0 w 425"/>
                <a:gd name="T5" fmla="*/ 0 h 301"/>
                <a:gd name="T6" fmla="*/ 425 w 425"/>
                <a:gd name="T7" fmla="*/ 0 h 301"/>
                <a:gd name="T8" fmla="*/ 381 w 425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301">
                  <a:moveTo>
                    <a:pt x="381" y="301"/>
                  </a:moveTo>
                  <a:lnTo>
                    <a:pt x="45" y="301"/>
                  </a:lnTo>
                  <a:lnTo>
                    <a:pt x="0" y="0"/>
                  </a:lnTo>
                  <a:lnTo>
                    <a:pt x="425" y="0"/>
                  </a:lnTo>
                  <a:lnTo>
                    <a:pt x="381" y="301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íṣlïḋê">
              <a:extLst>
                <a:ext uri="{FF2B5EF4-FFF2-40B4-BE49-F238E27FC236}">
                  <a16:creationId xmlns="" xmlns:a16="http://schemas.microsoft.com/office/drawing/2014/main" id="{36A94912-A95C-4258-82DE-A2695181C8F5}"/>
                </a:ext>
              </a:extLst>
            </p:cNvPr>
            <p:cNvSpPr/>
            <p:nvPr/>
          </p:nvSpPr>
          <p:spPr bwMode="auto">
            <a:xfrm>
              <a:off x="4608054" y="2554556"/>
              <a:ext cx="257479" cy="192486"/>
            </a:xfrm>
            <a:custGeom>
              <a:avLst/>
              <a:gdLst>
                <a:gd name="T0" fmla="*/ 381 w 425"/>
                <a:gd name="T1" fmla="*/ 301 h 301"/>
                <a:gd name="T2" fmla="*/ 45 w 425"/>
                <a:gd name="T3" fmla="*/ 301 h 301"/>
                <a:gd name="T4" fmla="*/ 0 w 425"/>
                <a:gd name="T5" fmla="*/ 0 h 301"/>
                <a:gd name="T6" fmla="*/ 425 w 425"/>
                <a:gd name="T7" fmla="*/ 0 h 301"/>
                <a:gd name="T8" fmla="*/ 381 w 425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301">
                  <a:moveTo>
                    <a:pt x="381" y="301"/>
                  </a:moveTo>
                  <a:lnTo>
                    <a:pt x="45" y="301"/>
                  </a:lnTo>
                  <a:lnTo>
                    <a:pt x="0" y="0"/>
                  </a:lnTo>
                  <a:lnTo>
                    <a:pt x="425" y="0"/>
                  </a:lnTo>
                  <a:lnTo>
                    <a:pt x="381" y="30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íśḻïdê">
              <a:extLst>
                <a:ext uri="{FF2B5EF4-FFF2-40B4-BE49-F238E27FC236}">
                  <a16:creationId xmlns="" xmlns:a16="http://schemas.microsoft.com/office/drawing/2014/main" id="{373352A2-DCAC-454E-B1C0-DF39F5E314B2}"/>
                </a:ext>
              </a:extLst>
            </p:cNvPr>
            <p:cNvSpPr/>
            <p:nvPr/>
          </p:nvSpPr>
          <p:spPr bwMode="auto">
            <a:xfrm>
              <a:off x="4600783" y="2546882"/>
              <a:ext cx="272018" cy="207835"/>
            </a:xfrm>
            <a:custGeom>
              <a:avLst/>
              <a:gdLst>
                <a:gd name="T0" fmla="*/ 393 w 449"/>
                <a:gd name="T1" fmla="*/ 313 h 325"/>
                <a:gd name="T2" fmla="*/ 393 w 449"/>
                <a:gd name="T3" fmla="*/ 301 h 325"/>
                <a:gd name="T4" fmla="*/ 67 w 449"/>
                <a:gd name="T5" fmla="*/ 301 h 325"/>
                <a:gd name="T6" fmla="*/ 26 w 449"/>
                <a:gd name="T7" fmla="*/ 24 h 325"/>
                <a:gd name="T8" fmla="*/ 423 w 449"/>
                <a:gd name="T9" fmla="*/ 24 h 325"/>
                <a:gd name="T10" fmla="*/ 381 w 449"/>
                <a:gd name="T11" fmla="*/ 311 h 325"/>
                <a:gd name="T12" fmla="*/ 393 w 449"/>
                <a:gd name="T13" fmla="*/ 313 h 325"/>
                <a:gd name="T14" fmla="*/ 393 w 449"/>
                <a:gd name="T15" fmla="*/ 301 h 325"/>
                <a:gd name="T16" fmla="*/ 393 w 449"/>
                <a:gd name="T17" fmla="*/ 313 h 325"/>
                <a:gd name="T18" fmla="*/ 404 w 449"/>
                <a:gd name="T19" fmla="*/ 315 h 325"/>
                <a:gd name="T20" fmla="*/ 449 w 449"/>
                <a:gd name="T21" fmla="*/ 14 h 325"/>
                <a:gd name="T22" fmla="*/ 437 w 449"/>
                <a:gd name="T23" fmla="*/ 0 h 325"/>
                <a:gd name="T24" fmla="*/ 12 w 449"/>
                <a:gd name="T25" fmla="*/ 0 h 325"/>
                <a:gd name="T26" fmla="*/ 0 w 449"/>
                <a:gd name="T27" fmla="*/ 14 h 325"/>
                <a:gd name="T28" fmla="*/ 45 w 449"/>
                <a:gd name="T29" fmla="*/ 315 h 325"/>
                <a:gd name="T30" fmla="*/ 57 w 449"/>
                <a:gd name="T31" fmla="*/ 325 h 325"/>
                <a:gd name="T32" fmla="*/ 393 w 449"/>
                <a:gd name="T33" fmla="*/ 325 h 325"/>
                <a:gd name="T34" fmla="*/ 404 w 449"/>
                <a:gd name="T35" fmla="*/ 315 h 325"/>
                <a:gd name="T36" fmla="*/ 393 w 449"/>
                <a:gd name="T37" fmla="*/ 31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9" h="325">
                  <a:moveTo>
                    <a:pt x="393" y="313"/>
                  </a:moveTo>
                  <a:lnTo>
                    <a:pt x="393" y="301"/>
                  </a:lnTo>
                  <a:lnTo>
                    <a:pt x="67" y="301"/>
                  </a:lnTo>
                  <a:lnTo>
                    <a:pt x="26" y="24"/>
                  </a:lnTo>
                  <a:lnTo>
                    <a:pt x="423" y="24"/>
                  </a:lnTo>
                  <a:lnTo>
                    <a:pt x="381" y="311"/>
                  </a:lnTo>
                  <a:lnTo>
                    <a:pt x="393" y="313"/>
                  </a:lnTo>
                  <a:lnTo>
                    <a:pt x="393" y="301"/>
                  </a:lnTo>
                  <a:lnTo>
                    <a:pt x="393" y="313"/>
                  </a:lnTo>
                  <a:lnTo>
                    <a:pt x="404" y="315"/>
                  </a:lnTo>
                  <a:lnTo>
                    <a:pt x="449" y="14"/>
                  </a:lnTo>
                  <a:lnTo>
                    <a:pt x="437" y="0"/>
                  </a:lnTo>
                  <a:lnTo>
                    <a:pt x="12" y="0"/>
                  </a:lnTo>
                  <a:lnTo>
                    <a:pt x="0" y="14"/>
                  </a:lnTo>
                  <a:lnTo>
                    <a:pt x="45" y="315"/>
                  </a:lnTo>
                  <a:lnTo>
                    <a:pt x="57" y="325"/>
                  </a:lnTo>
                  <a:lnTo>
                    <a:pt x="393" y="325"/>
                  </a:lnTo>
                  <a:lnTo>
                    <a:pt x="404" y="315"/>
                  </a:lnTo>
                  <a:lnTo>
                    <a:pt x="393" y="313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ïṣḻidé">
              <a:extLst>
                <a:ext uri="{FF2B5EF4-FFF2-40B4-BE49-F238E27FC236}">
                  <a16:creationId xmlns="" xmlns:a16="http://schemas.microsoft.com/office/drawing/2014/main" id="{E53D10A5-7522-4D1E-9FF5-13CED49E0DDD}"/>
                </a:ext>
              </a:extLst>
            </p:cNvPr>
            <p:cNvSpPr/>
            <p:nvPr/>
          </p:nvSpPr>
          <p:spPr bwMode="auto">
            <a:xfrm>
              <a:off x="4600783" y="2546882"/>
              <a:ext cx="272018" cy="207835"/>
            </a:xfrm>
            <a:custGeom>
              <a:avLst/>
              <a:gdLst>
                <a:gd name="T0" fmla="*/ 393 w 449"/>
                <a:gd name="T1" fmla="*/ 313 h 325"/>
                <a:gd name="T2" fmla="*/ 393 w 449"/>
                <a:gd name="T3" fmla="*/ 301 h 325"/>
                <a:gd name="T4" fmla="*/ 67 w 449"/>
                <a:gd name="T5" fmla="*/ 301 h 325"/>
                <a:gd name="T6" fmla="*/ 26 w 449"/>
                <a:gd name="T7" fmla="*/ 24 h 325"/>
                <a:gd name="T8" fmla="*/ 423 w 449"/>
                <a:gd name="T9" fmla="*/ 24 h 325"/>
                <a:gd name="T10" fmla="*/ 381 w 449"/>
                <a:gd name="T11" fmla="*/ 311 h 325"/>
                <a:gd name="T12" fmla="*/ 393 w 449"/>
                <a:gd name="T13" fmla="*/ 313 h 325"/>
                <a:gd name="T14" fmla="*/ 393 w 449"/>
                <a:gd name="T15" fmla="*/ 301 h 325"/>
                <a:gd name="T16" fmla="*/ 393 w 449"/>
                <a:gd name="T17" fmla="*/ 313 h 325"/>
                <a:gd name="T18" fmla="*/ 404 w 449"/>
                <a:gd name="T19" fmla="*/ 315 h 325"/>
                <a:gd name="T20" fmla="*/ 449 w 449"/>
                <a:gd name="T21" fmla="*/ 14 h 325"/>
                <a:gd name="T22" fmla="*/ 437 w 449"/>
                <a:gd name="T23" fmla="*/ 0 h 325"/>
                <a:gd name="T24" fmla="*/ 12 w 449"/>
                <a:gd name="T25" fmla="*/ 0 h 325"/>
                <a:gd name="T26" fmla="*/ 0 w 449"/>
                <a:gd name="T27" fmla="*/ 14 h 325"/>
                <a:gd name="T28" fmla="*/ 45 w 449"/>
                <a:gd name="T29" fmla="*/ 315 h 325"/>
                <a:gd name="T30" fmla="*/ 57 w 449"/>
                <a:gd name="T31" fmla="*/ 325 h 325"/>
                <a:gd name="T32" fmla="*/ 393 w 449"/>
                <a:gd name="T33" fmla="*/ 325 h 325"/>
                <a:gd name="T34" fmla="*/ 404 w 449"/>
                <a:gd name="T35" fmla="*/ 315 h 325"/>
                <a:gd name="T36" fmla="*/ 393 w 449"/>
                <a:gd name="T37" fmla="*/ 31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9" h="325">
                  <a:moveTo>
                    <a:pt x="393" y="313"/>
                  </a:moveTo>
                  <a:lnTo>
                    <a:pt x="393" y="301"/>
                  </a:lnTo>
                  <a:lnTo>
                    <a:pt x="67" y="301"/>
                  </a:lnTo>
                  <a:lnTo>
                    <a:pt x="26" y="24"/>
                  </a:lnTo>
                  <a:lnTo>
                    <a:pt x="423" y="24"/>
                  </a:lnTo>
                  <a:lnTo>
                    <a:pt x="381" y="311"/>
                  </a:lnTo>
                  <a:lnTo>
                    <a:pt x="393" y="313"/>
                  </a:lnTo>
                  <a:lnTo>
                    <a:pt x="393" y="301"/>
                  </a:lnTo>
                  <a:lnTo>
                    <a:pt x="393" y="313"/>
                  </a:lnTo>
                  <a:lnTo>
                    <a:pt x="404" y="315"/>
                  </a:lnTo>
                  <a:lnTo>
                    <a:pt x="449" y="14"/>
                  </a:lnTo>
                  <a:lnTo>
                    <a:pt x="437" y="0"/>
                  </a:lnTo>
                  <a:lnTo>
                    <a:pt x="12" y="0"/>
                  </a:lnTo>
                  <a:lnTo>
                    <a:pt x="0" y="14"/>
                  </a:lnTo>
                  <a:lnTo>
                    <a:pt x="45" y="315"/>
                  </a:lnTo>
                  <a:lnTo>
                    <a:pt x="57" y="325"/>
                  </a:lnTo>
                  <a:lnTo>
                    <a:pt x="393" y="325"/>
                  </a:lnTo>
                  <a:lnTo>
                    <a:pt x="404" y="315"/>
                  </a:lnTo>
                  <a:lnTo>
                    <a:pt x="393" y="31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íṧľíḍe">
              <a:extLst>
                <a:ext uri="{FF2B5EF4-FFF2-40B4-BE49-F238E27FC236}">
                  <a16:creationId xmlns="" xmlns:a16="http://schemas.microsoft.com/office/drawing/2014/main" id="{D08CA363-284C-452C-B776-D2FDCA5F622F}"/>
                </a:ext>
              </a:extLst>
            </p:cNvPr>
            <p:cNvSpPr/>
            <p:nvPr/>
          </p:nvSpPr>
          <p:spPr bwMode="auto">
            <a:xfrm>
              <a:off x="4616536" y="2562229"/>
              <a:ext cx="240515" cy="15988"/>
            </a:xfrm>
            <a:custGeom>
              <a:avLst/>
              <a:gdLst>
                <a:gd name="T0" fmla="*/ 397 w 397"/>
                <a:gd name="T1" fmla="*/ 0 h 25"/>
                <a:gd name="T2" fmla="*/ 0 w 397"/>
                <a:gd name="T3" fmla="*/ 0 h 25"/>
                <a:gd name="T4" fmla="*/ 3 w 397"/>
                <a:gd name="T5" fmla="*/ 25 h 25"/>
                <a:gd name="T6" fmla="*/ 393 w 397"/>
                <a:gd name="T7" fmla="*/ 25 h 25"/>
                <a:gd name="T8" fmla="*/ 397 w 39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7" h="25">
                  <a:moveTo>
                    <a:pt x="397" y="0"/>
                  </a:moveTo>
                  <a:lnTo>
                    <a:pt x="0" y="0"/>
                  </a:lnTo>
                  <a:lnTo>
                    <a:pt x="3" y="25"/>
                  </a:lnTo>
                  <a:lnTo>
                    <a:pt x="393" y="25"/>
                  </a:lnTo>
                  <a:lnTo>
                    <a:pt x="397" y="0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ïṥlïḓê">
              <a:extLst>
                <a:ext uri="{FF2B5EF4-FFF2-40B4-BE49-F238E27FC236}">
                  <a16:creationId xmlns="" xmlns:a16="http://schemas.microsoft.com/office/drawing/2014/main" id="{E773C0BD-A8DD-4EC8-936A-34EC2432AC5A}"/>
                </a:ext>
              </a:extLst>
            </p:cNvPr>
            <p:cNvSpPr/>
            <p:nvPr/>
          </p:nvSpPr>
          <p:spPr bwMode="auto">
            <a:xfrm>
              <a:off x="4616536" y="2562229"/>
              <a:ext cx="240515" cy="15988"/>
            </a:xfrm>
            <a:custGeom>
              <a:avLst/>
              <a:gdLst>
                <a:gd name="T0" fmla="*/ 397 w 397"/>
                <a:gd name="T1" fmla="*/ 0 h 25"/>
                <a:gd name="T2" fmla="*/ 0 w 397"/>
                <a:gd name="T3" fmla="*/ 0 h 25"/>
                <a:gd name="T4" fmla="*/ 3 w 397"/>
                <a:gd name="T5" fmla="*/ 25 h 25"/>
                <a:gd name="T6" fmla="*/ 393 w 397"/>
                <a:gd name="T7" fmla="*/ 25 h 25"/>
                <a:gd name="T8" fmla="*/ 397 w 39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7" h="25">
                  <a:moveTo>
                    <a:pt x="397" y="0"/>
                  </a:moveTo>
                  <a:lnTo>
                    <a:pt x="0" y="0"/>
                  </a:lnTo>
                  <a:lnTo>
                    <a:pt x="3" y="25"/>
                  </a:lnTo>
                  <a:lnTo>
                    <a:pt x="393" y="25"/>
                  </a:lnTo>
                  <a:lnTo>
                    <a:pt x="3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îṥḻidè">
              <a:extLst>
                <a:ext uri="{FF2B5EF4-FFF2-40B4-BE49-F238E27FC236}">
                  <a16:creationId xmlns="" xmlns:a16="http://schemas.microsoft.com/office/drawing/2014/main" id="{BCB888B8-C655-459A-B6C0-0E9FE0B6E557}"/>
                </a:ext>
              </a:extLst>
            </p:cNvPr>
            <p:cNvSpPr/>
            <p:nvPr/>
          </p:nvSpPr>
          <p:spPr bwMode="auto">
            <a:xfrm>
              <a:off x="4608054" y="2559032"/>
              <a:ext cx="257479" cy="19185"/>
            </a:xfrm>
            <a:custGeom>
              <a:avLst/>
              <a:gdLst>
                <a:gd name="T0" fmla="*/ 425 w 425"/>
                <a:gd name="T1" fmla="*/ 0 h 30"/>
                <a:gd name="T2" fmla="*/ 0 w 425"/>
                <a:gd name="T3" fmla="*/ 0 h 30"/>
                <a:gd name="T4" fmla="*/ 4 w 425"/>
                <a:gd name="T5" fmla="*/ 30 h 30"/>
                <a:gd name="T6" fmla="*/ 17 w 425"/>
                <a:gd name="T7" fmla="*/ 30 h 30"/>
                <a:gd name="T8" fmla="*/ 14 w 425"/>
                <a:gd name="T9" fmla="*/ 5 h 30"/>
                <a:gd name="T10" fmla="*/ 411 w 425"/>
                <a:gd name="T11" fmla="*/ 5 h 30"/>
                <a:gd name="T12" fmla="*/ 407 w 425"/>
                <a:gd name="T13" fmla="*/ 30 h 30"/>
                <a:gd name="T14" fmla="*/ 420 w 425"/>
                <a:gd name="T15" fmla="*/ 30 h 30"/>
                <a:gd name="T16" fmla="*/ 425 w 425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5" h="30">
                  <a:moveTo>
                    <a:pt x="425" y="0"/>
                  </a:moveTo>
                  <a:lnTo>
                    <a:pt x="0" y="0"/>
                  </a:lnTo>
                  <a:lnTo>
                    <a:pt x="4" y="30"/>
                  </a:lnTo>
                  <a:lnTo>
                    <a:pt x="17" y="30"/>
                  </a:lnTo>
                  <a:lnTo>
                    <a:pt x="14" y="5"/>
                  </a:lnTo>
                  <a:lnTo>
                    <a:pt x="411" y="5"/>
                  </a:lnTo>
                  <a:lnTo>
                    <a:pt x="407" y="30"/>
                  </a:lnTo>
                  <a:lnTo>
                    <a:pt x="420" y="30"/>
                  </a:lnTo>
                  <a:lnTo>
                    <a:pt x="425" y="0"/>
                  </a:lnTo>
                  <a:close/>
                </a:path>
              </a:pathLst>
            </a:custGeom>
            <a:solidFill>
              <a:srgbClr val="66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s1îḑe">
              <a:extLst>
                <a:ext uri="{FF2B5EF4-FFF2-40B4-BE49-F238E27FC236}">
                  <a16:creationId xmlns="" xmlns:a16="http://schemas.microsoft.com/office/drawing/2014/main" id="{BCBA45A8-B8F1-4424-BA29-00590C520AD0}"/>
                </a:ext>
              </a:extLst>
            </p:cNvPr>
            <p:cNvSpPr/>
            <p:nvPr/>
          </p:nvSpPr>
          <p:spPr bwMode="auto">
            <a:xfrm>
              <a:off x="4608054" y="2559032"/>
              <a:ext cx="257479" cy="19185"/>
            </a:xfrm>
            <a:custGeom>
              <a:avLst/>
              <a:gdLst>
                <a:gd name="T0" fmla="*/ 425 w 425"/>
                <a:gd name="T1" fmla="*/ 0 h 30"/>
                <a:gd name="T2" fmla="*/ 0 w 425"/>
                <a:gd name="T3" fmla="*/ 0 h 30"/>
                <a:gd name="T4" fmla="*/ 4 w 425"/>
                <a:gd name="T5" fmla="*/ 30 h 30"/>
                <a:gd name="T6" fmla="*/ 17 w 425"/>
                <a:gd name="T7" fmla="*/ 30 h 30"/>
                <a:gd name="T8" fmla="*/ 14 w 425"/>
                <a:gd name="T9" fmla="*/ 5 h 30"/>
                <a:gd name="T10" fmla="*/ 411 w 425"/>
                <a:gd name="T11" fmla="*/ 5 h 30"/>
                <a:gd name="T12" fmla="*/ 407 w 425"/>
                <a:gd name="T13" fmla="*/ 30 h 30"/>
                <a:gd name="T14" fmla="*/ 420 w 425"/>
                <a:gd name="T15" fmla="*/ 30 h 30"/>
                <a:gd name="T16" fmla="*/ 425 w 425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5" h="30">
                  <a:moveTo>
                    <a:pt x="425" y="0"/>
                  </a:moveTo>
                  <a:lnTo>
                    <a:pt x="0" y="0"/>
                  </a:lnTo>
                  <a:lnTo>
                    <a:pt x="4" y="30"/>
                  </a:lnTo>
                  <a:lnTo>
                    <a:pt x="17" y="30"/>
                  </a:lnTo>
                  <a:lnTo>
                    <a:pt x="14" y="5"/>
                  </a:lnTo>
                  <a:lnTo>
                    <a:pt x="411" y="5"/>
                  </a:lnTo>
                  <a:lnTo>
                    <a:pt x="407" y="30"/>
                  </a:lnTo>
                  <a:lnTo>
                    <a:pt x="420" y="30"/>
                  </a:lnTo>
                  <a:lnTo>
                    <a:pt x="4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ïś1iḓé">
              <a:extLst>
                <a:ext uri="{FF2B5EF4-FFF2-40B4-BE49-F238E27FC236}">
                  <a16:creationId xmlns="" xmlns:a16="http://schemas.microsoft.com/office/drawing/2014/main" id="{195448A6-4AAA-44D9-AF6C-5F18A79E998E}"/>
                </a:ext>
              </a:extLst>
            </p:cNvPr>
            <p:cNvSpPr/>
            <p:nvPr/>
          </p:nvSpPr>
          <p:spPr bwMode="auto">
            <a:xfrm>
              <a:off x="4583215" y="2493804"/>
              <a:ext cx="305339" cy="60752"/>
            </a:xfrm>
            <a:custGeom>
              <a:avLst/>
              <a:gdLst>
                <a:gd name="T0" fmla="*/ 746 w 799"/>
                <a:gd name="T1" fmla="*/ 150 h 150"/>
                <a:gd name="T2" fmla="*/ 53 w 799"/>
                <a:gd name="T3" fmla="*/ 150 h 150"/>
                <a:gd name="T4" fmla="*/ 0 w 799"/>
                <a:gd name="T5" fmla="*/ 98 h 150"/>
                <a:gd name="T6" fmla="*/ 98 w 799"/>
                <a:gd name="T7" fmla="*/ 0 h 150"/>
                <a:gd name="T8" fmla="*/ 701 w 799"/>
                <a:gd name="T9" fmla="*/ 0 h 150"/>
                <a:gd name="T10" fmla="*/ 799 w 799"/>
                <a:gd name="T11" fmla="*/ 98 h 150"/>
                <a:gd name="T12" fmla="*/ 746 w 799"/>
                <a:gd name="T13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9" h="150">
                  <a:moveTo>
                    <a:pt x="746" y="150"/>
                  </a:moveTo>
                  <a:cubicBezTo>
                    <a:pt x="53" y="150"/>
                    <a:pt x="53" y="150"/>
                    <a:pt x="53" y="150"/>
                  </a:cubicBezTo>
                  <a:cubicBezTo>
                    <a:pt x="24" y="150"/>
                    <a:pt x="0" y="127"/>
                    <a:pt x="0" y="98"/>
                  </a:cubicBezTo>
                  <a:cubicBezTo>
                    <a:pt x="0" y="44"/>
                    <a:pt x="44" y="0"/>
                    <a:pt x="98" y="0"/>
                  </a:cubicBezTo>
                  <a:cubicBezTo>
                    <a:pt x="701" y="0"/>
                    <a:pt x="701" y="0"/>
                    <a:pt x="701" y="0"/>
                  </a:cubicBezTo>
                  <a:cubicBezTo>
                    <a:pt x="755" y="0"/>
                    <a:pt x="799" y="44"/>
                    <a:pt x="799" y="98"/>
                  </a:cubicBezTo>
                  <a:cubicBezTo>
                    <a:pt x="799" y="127"/>
                    <a:pt x="775" y="150"/>
                    <a:pt x="746" y="150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íSľïďe">
              <a:extLst>
                <a:ext uri="{FF2B5EF4-FFF2-40B4-BE49-F238E27FC236}">
                  <a16:creationId xmlns="" xmlns:a16="http://schemas.microsoft.com/office/drawing/2014/main" id="{D3E6C7D1-2C8C-45E6-845D-D0CF2F58E410}"/>
                </a:ext>
              </a:extLst>
            </p:cNvPr>
            <p:cNvSpPr/>
            <p:nvPr/>
          </p:nvSpPr>
          <p:spPr bwMode="auto">
            <a:xfrm>
              <a:off x="4575944" y="2486130"/>
              <a:ext cx="319879" cy="76100"/>
            </a:xfrm>
            <a:custGeom>
              <a:avLst/>
              <a:gdLst>
                <a:gd name="T0" fmla="*/ 765 w 837"/>
                <a:gd name="T1" fmla="*/ 169 h 188"/>
                <a:gd name="T2" fmla="*/ 765 w 837"/>
                <a:gd name="T3" fmla="*/ 150 h 188"/>
                <a:gd name="T4" fmla="*/ 72 w 837"/>
                <a:gd name="T5" fmla="*/ 150 h 188"/>
                <a:gd name="T6" fmla="*/ 48 w 837"/>
                <a:gd name="T7" fmla="*/ 140 h 188"/>
                <a:gd name="T8" fmla="*/ 38 w 837"/>
                <a:gd name="T9" fmla="*/ 117 h 188"/>
                <a:gd name="T10" fmla="*/ 61 w 837"/>
                <a:gd name="T11" fmla="*/ 61 h 188"/>
                <a:gd name="T12" fmla="*/ 117 w 837"/>
                <a:gd name="T13" fmla="*/ 38 h 188"/>
                <a:gd name="T14" fmla="*/ 720 w 837"/>
                <a:gd name="T15" fmla="*/ 38 h 188"/>
                <a:gd name="T16" fmla="*/ 776 w 837"/>
                <a:gd name="T17" fmla="*/ 61 h 188"/>
                <a:gd name="T18" fmla="*/ 799 w 837"/>
                <a:gd name="T19" fmla="*/ 117 h 188"/>
                <a:gd name="T20" fmla="*/ 789 w 837"/>
                <a:gd name="T21" fmla="*/ 140 h 188"/>
                <a:gd name="T22" fmla="*/ 765 w 837"/>
                <a:gd name="T23" fmla="*/ 150 h 188"/>
                <a:gd name="T24" fmla="*/ 765 w 837"/>
                <a:gd name="T25" fmla="*/ 169 h 188"/>
                <a:gd name="T26" fmla="*/ 765 w 837"/>
                <a:gd name="T27" fmla="*/ 188 h 188"/>
                <a:gd name="T28" fmla="*/ 816 w 837"/>
                <a:gd name="T29" fmla="*/ 167 h 188"/>
                <a:gd name="T30" fmla="*/ 837 w 837"/>
                <a:gd name="T31" fmla="*/ 117 h 188"/>
                <a:gd name="T32" fmla="*/ 802 w 837"/>
                <a:gd name="T33" fmla="*/ 34 h 188"/>
                <a:gd name="T34" fmla="*/ 720 w 837"/>
                <a:gd name="T35" fmla="*/ 0 h 188"/>
                <a:gd name="T36" fmla="*/ 117 w 837"/>
                <a:gd name="T37" fmla="*/ 0 h 188"/>
                <a:gd name="T38" fmla="*/ 34 w 837"/>
                <a:gd name="T39" fmla="*/ 34 h 188"/>
                <a:gd name="T40" fmla="*/ 0 w 837"/>
                <a:gd name="T41" fmla="*/ 117 h 188"/>
                <a:gd name="T42" fmla="*/ 21 w 837"/>
                <a:gd name="T43" fmla="*/ 167 h 188"/>
                <a:gd name="T44" fmla="*/ 72 w 837"/>
                <a:gd name="T45" fmla="*/ 188 h 188"/>
                <a:gd name="T46" fmla="*/ 765 w 837"/>
                <a:gd name="T47" fmla="*/ 188 h 188"/>
                <a:gd name="T48" fmla="*/ 765 w 837"/>
                <a:gd name="T49" fmla="*/ 169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37" h="188">
                  <a:moveTo>
                    <a:pt x="765" y="169"/>
                  </a:moveTo>
                  <a:cubicBezTo>
                    <a:pt x="765" y="150"/>
                    <a:pt x="765" y="150"/>
                    <a:pt x="765" y="150"/>
                  </a:cubicBezTo>
                  <a:cubicBezTo>
                    <a:pt x="72" y="150"/>
                    <a:pt x="72" y="150"/>
                    <a:pt x="72" y="150"/>
                  </a:cubicBezTo>
                  <a:cubicBezTo>
                    <a:pt x="62" y="150"/>
                    <a:pt x="54" y="146"/>
                    <a:pt x="48" y="140"/>
                  </a:cubicBezTo>
                  <a:cubicBezTo>
                    <a:pt x="42" y="134"/>
                    <a:pt x="38" y="126"/>
                    <a:pt x="38" y="117"/>
                  </a:cubicBezTo>
                  <a:cubicBezTo>
                    <a:pt x="38" y="95"/>
                    <a:pt x="47" y="75"/>
                    <a:pt x="61" y="61"/>
                  </a:cubicBezTo>
                  <a:cubicBezTo>
                    <a:pt x="75" y="47"/>
                    <a:pt x="95" y="38"/>
                    <a:pt x="117" y="38"/>
                  </a:cubicBezTo>
                  <a:cubicBezTo>
                    <a:pt x="720" y="38"/>
                    <a:pt x="720" y="38"/>
                    <a:pt x="720" y="38"/>
                  </a:cubicBezTo>
                  <a:cubicBezTo>
                    <a:pt x="742" y="38"/>
                    <a:pt x="762" y="47"/>
                    <a:pt x="776" y="61"/>
                  </a:cubicBezTo>
                  <a:cubicBezTo>
                    <a:pt x="790" y="75"/>
                    <a:pt x="799" y="95"/>
                    <a:pt x="799" y="117"/>
                  </a:cubicBezTo>
                  <a:cubicBezTo>
                    <a:pt x="799" y="126"/>
                    <a:pt x="795" y="134"/>
                    <a:pt x="789" y="140"/>
                  </a:cubicBezTo>
                  <a:cubicBezTo>
                    <a:pt x="783" y="146"/>
                    <a:pt x="775" y="150"/>
                    <a:pt x="765" y="150"/>
                  </a:cubicBezTo>
                  <a:cubicBezTo>
                    <a:pt x="765" y="169"/>
                    <a:pt x="765" y="169"/>
                    <a:pt x="765" y="169"/>
                  </a:cubicBezTo>
                  <a:cubicBezTo>
                    <a:pt x="765" y="188"/>
                    <a:pt x="765" y="188"/>
                    <a:pt x="765" y="188"/>
                  </a:cubicBezTo>
                  <a:cubicBezTo>
                    <a:pt x="785" y="188"/>
                    <a:pt x="803" y="180"/>
                    <a:pt x="816" y="167"/>
                  </a:cubicBezTo>
                  <a:cubicBezTo>
                    <a:pt x="829" y="154"/>
                    <a:pt x="837" y="136"/>
                    <a:pt x="837" y="117"/>
                  </a:cubicBezTo>
                  <a:cubicBezTo>
                    <a:pt x="837" y="85"/>
                    <a:pt x="823" y="55"/>
                    <a:pt x="802" y="34"/>
                  </a:cubicBezTo>
                  <a:cubicBezTo>
                    <a:pt x="782" y="13"/>
                    <a:pt x="752" y="0"/>
                    <a:pt x="72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85" y="0"/>
                    <a:pt x="55" y="13"/>
                    <a:pt x="34" y="34"/>
                  </a:cubicBezTo>
                  <a:cubicBezTo>
                    <a:pt x="13" y="55"/>
                    <a:pt x="0" y="85"/>
                    <a:pt x="0" y="117"/>
                  </a:cubicBezTo>
                  <a:cubicBezTo>
                    <a:pt x="0" y="136"/>
                    <a:pt x="8" y="154"/>
                    <a:pt x="21" y="167"/>
                  </a:cubicBezTo>
                  <a:cubicBezTo>
                    <a:pt x="34" y="180"/>
                    <a:pt x="52" y="188"/>
                    <a:pt x="72" y="188"/>
                  </a:cubicBezTo>
                  <a:cubicBezTo>
                    <a:pt x="765" y="188"/>
                    <a:pt x="765" y="188"/>
                    <a:pt x="765" y="188"/>
                  </a:cubicBezTo>
                  <a:lnTo>
                    <a:pt x="765" y="169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şliďê">
              <a:extLst>
                <a:ext uri="{FF2B5EF4-FFF2-40B4-BE49-F238E27FC236}">
                  <a16:creationId xmlns="" xmlns:a16="http://schemas.microsoft.com/office/drawing/2014/main" id="{878971D3-E596-4E73-A424-1BE50E29EFE9}"/>
                </a:ext>
              </a:extLst>
            </p:cNvPr>
            <p:cNvSpPr/>
            <p:nvPr/>
          </p:nvSpPr>
          <p:spPr bwMode="auto">
            <a:xfrm>
              <a:off x="4714680" y="2348639"/>
              <a:ext cx="16357" cy="1662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îṩļiḍé">
              <a:extLst>
                <a:ext uri="{FF2B5EF4-FFF2-40B4-BE49-F238E27FC236}">
                  <a16:creationId xmlns="" xmlns:a16="http://schemas.microsoft.com/office/drawing/2014/main" id="{7DC50C50-74BA-4D90-BF05-F2BBFE89D487}"/>
                </a:ext>
              </a:extLst>
            </p:cNvPr>
            <p:cNvSpPr/>
            <p:nvPr/>
          </p:nvSpPr>
          <p:spPr bwMode="auto">
            <a:xfrm>
              <a:off x="4675906" y="2390206"/>
              <a:ext cx="15752" cy="1662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ïŝľídê">
              <a:extLst>
                <a:ext uri="{FF2B5EF4-FFF2-40B4-BE49-F238E27FC236}">
                  <a16:creationId xmlns="" xmlns:a16="http://schemas.microsoft.com/office/drawing/2014/main" id="{D4AFB8FE-307F-48A5-8B15-2D9F130EF23C}"/>
                </a:ext>
              </a:extLst>
            </p:cNvPr>
            <p:cNvSpPr/>
            <p:nvPr/>
          </p:nvSpPr>
          <p:spPr bwMode="auto">
            <a:xfrm>
              <a:off x="4680753" y="2441365"/>
              <a:ext cx="15752" cy="1662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îšlíḍe">
              <a:extLst>
                <a:ext uri="{FF2B5EF4-FFF2-40B4-BE49-F238E27FC236}">
                  <a16:creationId xmlns="" xmlns:a16="http://schemas.microsoft.com/office/drawing/2014/main" id="{73E550FF-D6AF-4AF6-A62F-E54114261097}"/>
                </a:ext>
              </a:extLst>
            </p:cNvPr>
            <p:cNvSpPr/>
            <p:nvPr/>
          </p:nvSpPr>
          <p:spPr bwMode="auto">
            <a:xfrm>
              <a:off x="4714680" y="2401717"/>
              <a:ext cx="16357" cy="1662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ïṥḷîḑé">
              <a:extLst>
                <a:ext uri="{FF2B5EF4-FFF2-40B4-BE49-F238E27FC236}">
                  <a16:creationId xmlns="" xmlns:a16="http://schemas.microsoft.com/office/drawing/2014/main" id="{392D07C7-6A28-497A-BE85-82DAEE358FBF}"/>
                </a:ext>
              </a:extLst>
            </p:cNvPr>
            <p:cNvSpPr/>
            <p:nvPr/>
          </p:nvSpPr>
          <p:spPr bwMode="auto">
            <a:xfrm>
              <a:off x="4720132" y="2456713"/>
              <a:ext cx="15146" cy="1662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íṧļïḍe">
              <a:extLst>
                <a:ext uri="{FF2B5EF4-FFF2-40B4-BE49-F238E27FC236}">
                  <a16:creationId xmlns="" xmlns:a16="http://schemas.microsoft.com/office/drawing/2014/main" id="{49300A56-0B7A-44A7-B368-BD428F1F1ECE}"/>
                </a:ext>
              </a:extLst>
            </p:cNvPr>
            <p:cNvSpPr/>
            <p:nvPr/>
          </p:nvSpPr>
          <p:spPr bwMode="auto">
            <a:xfrm>
              <a:off x="4761328" y="2433052"/>
              <a:ext cx="15752" cy="1662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iŝ1íďe">
              <a:extLst>
                <a:ext uri="{FF2B5EF4-FFF2-40B4-BE49-F238E27FC236}">
                  <a16:creationId xmlns="" xmlns:a16="http://schemas.microsoft.com/office/drawing/2014/main" id="{82FA0FEF-2D50-43EA-AD08-BF0971875EF6}"/>
                </a:ext>
              </a:extLst>
            </p:cNvPr>
            <p:cNvSpPr/>
            <p:nvPr/>
          </p:nvSpPr>
          <p:spPr bwMode="auto">
            <a:xfrm>
              <a:off x="4790409" y="2390206"/>
              <a:ext cx="16357" cy="1662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îšḻîḋe">
              <a:extLst>
                <a:ext uri="{FF2B5EF4-FFF2-40B4-BE49-F238E27FC236}">
                  <a16:creationId xmlns="" xmlns:a16="http://schemas.microsoft.com/office/drawing/2014/main" id="{73F8C499-D0B1-4168-9FCA-514185841C73}"/>
                </a:ext>
              </a:extLst>
            </p:cNvPr>
            <p:cNvSpPr/>
            <p:nvPr/>
          </p:nvSpPr>
          <p:spPr bwMode="auto">
            <a:xfrm>
              <a:off x="4761328" y="2360150"/>
              <a:ext cx="15752" cy="1726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íš1íḋe">
              <a:extLst>
                <a:ext uri="{FF2B5EF4-FFF2-40B4-BE49-F238E27FC236}">
                  <a16:creationId xmlns="" xmlns:a16="http://schemas.microsoft.com/office/drawing/2014/main" id="{D166244C-17F0-4361-AACA-00CFC40BC2D8}"/>
                </a:ext>
              </a:extLst>
            </p:cNvPr>
            <p:cNvSpPr/>
            <p:nvPr/>
          </p:nvSpPr>
          <p:spPr bwMode="auto">
            <a:xfrm>
              <a:off x="4790409" y="2460550"/>
              <a:ext cx="16357" cy="1726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ïṩļiḋè">
              <a:extLst>
                <a:ext uri="{FF2B5EF4-FFF2-40B4-BE49-F238E27FC236}">
                  <a16:creationId xmlns="" xmlns:a16="http://schemas.microsoft.com/office/drawing/2014/main" id="{EEF996E4-2409-499B-B27F-0143A4E24235}"/>
                </a:ext>
              </a:extLst>
            </p:cNvPr>
            <p:cNvSpPr/>
            <p:nvPr/>
          </p:nvSpPr>
          <p:spPr bwMode="auto">
            <a:xfrm>
              <a:off x="4606237" y="2738729"/>
              <a:ext cx="260507" cy="27498"/>
            </a:xfrm>
            <a:custGeom>
              <a:avLst/>
              <a:gdLst>
                <a:gd name="T0" fmla="*/ 682 w 682"/>
                <a:gd name="T1" fmla="*/ 0 h 68"/>
                <a:gd name="T2" fmla="*/ 594 w 682"/>
                <a:gd name="T3" fmla="*/ 68 h 68"/>
                <a:gd name="T4" fmla="*/ 89 w 682"/>
                <a:gd name="T5" fmla="*/ 68 h 68"/>
                <a:gd name="T6" fmla="*/ 0 w 682"/>
                <a:gd name="T7" fmla="*/ 0 h 68"/>
                <a:gd name="T8" fmla="*/ 682 w 682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2" h="68">
                  <a:moveTo>
                    <a:pt x="682" y="0"/>
                  </a:moveTo>
                  <a:cubicBezTo>
                    <a:pt x="672" y="40"/>
                    <a:pt x="635" y="68"/>
                    <a:pt x="594" y="68"/>
                  </a:cubicBezTo>
                  <a:cubicBezTo>
                    <a:pt x="89" y="68"/>
                    <a:pt x="89" y="68"/>
                    <a:pt x="89" y="68"/>
                  </a:cubicBezTo>
                  <a:cubicBezTo>
                    <a:pt x="47" y="68"/>
                    <a:pt x="11" y="40"/>
                    <a:pt x="0" y="0"/>
                  </a:cubicBezTo>
                  <a:lnTo>
                    <a:pt x="682" y="0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isḻïḑé">
              <a:extLst>
                <a:ext uri="{FF2B5EF4-FFF2-40B4-BE49-F238E27FC236}">
                  <a16:creationId xmlns="" xmlns:a16="http://schemas.microsoft.com/office/drawing/2014/main" id="{F1F9D00E-159F-4DD9-90CB-C0D8E74A46F3}"/>
                </a:ext>
              </a:extLst>
            </p:cNvPr>
            <p:cNvSpPr/>
            <p:nvPr/>
          </p:nvSpPr>
          <p:spPr bwMode="auto">
            <a:xfrm>
              <a:off x="4598360" y="2731056"/>
              <a:ext cx="275653" cy="42846"/>
            </a:xfrm>
            <a:custGeom>
              <a:avLst/>
              <a:gdLst>
                <a:gd name="T0" fmla="*/ 702 w 722"/>
                <a:gd name="T1" fmla="*/ 19 h 106"/>
                <a:gd name="T2" fmla="*/ 684 w 722"/>
                <a:gd name="T3" fmla="*/ 14 h 106"/>
                <a:gd name="T4" fmla="*/ 614 w 722"/>
                <a:gd name="T5" fmla="*/ 68 h 106"/>
                <a:gd name="T6" fmla="*/ 109 w 722"/>
                <a:gd name="T7" fmla="*/ 68 h 106"/>
                <a:gd name="T8" fmla="*/ 38 w 722"/>
                <a:gd name="T9" fmla="*/ 14 h 106"/>
                <a:gd name="T10" fmla="*/ 20 w 722"/>
                <a:gd name="T11" fmla="*/ 19 h 106"/>
                <a:gd name="T12" fmla="*/ 20 w 722"/>
                <a:gd name="T13" fmla="*/ 38 h 106"/>
                <a:gd name="T14" fmla="*/ 702 w 722"/>
                <a:gd name="T15" fmla="*/ 38 h 106"/>
                <a:gd name="T16" fmla="*/ 702 w 722"/>
                <a:gd name="T17" fmla="*/ 19 h 106"/>
                <a:gd name="T18" fmla="*/ 684 w 722"/>
                <a:gd name="T19" fmla="*/ 14 h 106"/>
                <a:gd name="T20" fmla="*/ 702 w 722"/>
                <a:gd name="T21" fmla="*/ 19 h 106"/>
                <a:gd name="T22" fmla="*/ 702 w 722"/>
                <a:gd name="T23" fmla="*/ 0 h 106"/>
                <a:gd name="T24" fmla="*/ 20 w 722"/>
                <a:gd name="T25" fmla="*/ 0 h 106"/>
                <a:gd name="T26" fmla="*/ 5 w 722"/>
                <a:gd name="T27" fmla="*/ 7 h 106"/>
                <a:gd name="T28" fmla="*/ 2 w 722"/>
                <a:gd name="T29" fmla="*/ 24 h 106"/>
                <a:gd name="T30" fmla="*/ 109 w 722"/>
                <a:gd name="T31" fmla="*/ 106 h 106"/>
                <a:gd name="T32" fmla="*/ 614 w 722"/>
                <a:gd name="T33" fmla="*/ 106 h 106"/>
                <a:gd name="T34" fmla="*/ 720 w 722"/>
                <a:gd name="T35" fmla="*/ 24 h 106"/>
                <a:gd name="T36" fmla="*/ 717 w 722"/>
                <a:gd name="T37" fmla="*/ 7 h 106"/>
                <a:gd name="T38" fmla="*/ 702 w 722"/>
                <a:gd name="T39" fmla="*/ 0 h 106"/>
                <a:gd name="T40" fmla="*/ 702 w 722"/>
                <a:gd name="T41" fmla="*/ 1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22" h="106">
                  <a:moveTo>
                    <a:pt x="702" y="19"/>
                  </a:moveTo>
                  <a:cubicBezTo>
                    <a:pt x="684" y="14"/>
                    <a:pt x="684" y="14"/>
                    <a:pt x="684" y="14"/>
                  </a:cubicBezTo>
                  <a:cubicBezTo>
                    <a:pt x="676" y="46"/>
                    <a:pt x="647" y="68"/>
                    <a:pt x="614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76" y="68"/>
                    <a:pt x="47" y="46"/>
                    <a:pt x="38" y="14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702" y="38"/>
                    <a:pt x="702" y="38"/>
                    <a:pt x="702" y="38"/>
                  </a:cubicBezTo>
                  <a:cubicBezTo>
                    <a:pt x="702" y="19"/>
                    <a:pt x="702" y="19"/>
                    <a:pt x="702" y="19"/>
                  </a:cubicBezTo>
                  <a:cubicBezTo>
                    <a:pt x="684" y="14"/>
                    <a:pt x="684" y="14"/>
                    <a:pt x="684" y="14"/>
                  </a:cubicBezTo>
                  <a:cubicBezTo>
                    <a:pt x="702" y="19"/>
                    <a:pt x="702" y="19"/>
                    <a:pt x="702" y="19"/>
                  </a:cubicBezTo>
                  <a:cubicBezTo>
                    <a:pt x="702" y="0"/>
                    <a:pt x="702" y="0"/>
                    <a:pt x="702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" y="0"/>
                    <a:pt x="9" y="3"/>
                    <a:pt x="5" y="7"/>
                  </a:cubicBezTo>
                  <a:cubicBezTo>
                    <a:pt x="2" y="12"/>
                    <a:pt x="0" y="18"/>
                    <a:pt x="2" y="24"/>
                  </a:cubicBezTo>
                  <a:cubicBezTo>
                    <a:pt x="15" y="72"/>
                    <a:pt x="59" y="106"/>
                    <a:pt x="109" y="106"/>
                  </a:cubicBezTo>
                  <a:cubicBezTo>
                    <a:pt x="614" y="106"/>
                    <a:pt x="614" y="106"/>
                    <a:pt x="614" y="106"/>
                  </a:cubicBezTo>
                  <a:cubicBezTo>
                    <a:pt x="664" y="106"/>
                    <a:pt x="708" y="72"/>
                    <a:pt x="720" y="24"/>
                  </a:cubicBezTo>
                  <a:cubicBezTo>
                    <a:pt x="722" y="18"/>
                    <a:pt x="721" y="12"/>
                    <a:pt x="717" y="7"/>
                  </a:cubicBezTo>
                  <a:cubicBezTo>
                    <a:pt x="714" y="3"/>
                    <a:pt x="708" y="0"/>
                    <a:pt x="702" y="0"/>
                  </a:cubicBezTo>
                  <a:lnTo>
                    <a:pt x="702" y="19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ï$líḋè">
              <a:extLst>
                <a:ext uri="{FF2B5EF4-FFF2-40B4-BE49-F238E27FC236}">
                  <a16:creationId xmlns="" xmlns:a16="http://schemas.microsoft.com/office/drawing/2014/main" id="{EB82F802-5516-4CDB-9D2A-B7C487D2212C}"/>
                </a:ext>
              </a:extLst>
            </p:cNvPr>
            <p:cNvSpPr/>
            <p:nvPr/>
          </p:nvSpPr>
          <p:spPr bwMode="auto">
            <a:xfrm>
              <a:off x="4511727" y="2845524"/>
              <a:ext cx="211435" cy="84413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ïs1iḓè">
              <a:extLst>
                <a:ext uri="{FF2B5EF4-FFF2-40B4-BE49-F238E27FC236}">
                  <a16:creationId xmlns="" xmlns:a16="http://schemas.microsoft.com/office/drawing/2014/main" id="{E9116D66-4FE6-412A-A596-7AEE23EB712C}"/>
                </a:ext>
              </a:extLst>
            </p:cNvPr>
            <p:cNvSpPr/>
            <p:nvPr/>
          </p:nvSpPr>
          <p:spPr bwMode="auto">
            <a:xfrm>
              <a:off x="4598966" y="2769424"/>
              <a:ext cx="163575" cy="76100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iślîḋé">
              <a:extLst>
                <a:ext uri="{FF2B5EF4-FFF2-40B4-BE49-F238E27FC236}">
                  <a16:creationId xmlns="" xmlns:a16="http://schemas.microsoft.com/office/drawing/2014/main" id="{FADDD780-20FD-4B64-8317-01FD2EF1C7FB}"/>
                </a:ext>
              </a:extLst>
            </p:cNvPr>
            <p:cNvSpPr/>
            <p:nvPr/>
          </p:nvSpPr>
          <p:spPr bwMode="auto">
            <a:xfrm>
              <a:off x="4452354" y="2769424"/>
              <a:ext cx="587050" cy="76100"/>
            </a:xfrm>
            <a:prstGeom prst="rect">
              <a:avLst/>
            </a:pr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îşļîḓê">
              <a:extLst>
                <a:ext uri="{FF2B5EF4-FFF2-40B4-BE49-F238E27FC236}">
                  <a16:creationId xmlns="" xmlns:a16="http://schemas.microsoft.com/office/drawing/2014/main" id="{32871B2A-D0BF-4021-9AEC-92E23E124268}"/>
                </a:ext>
              </a:extLst>
            </p:cNvPr>
            <p:cNvSpPr/>
            <p:nvPr/>
          </p:nvSpPr>
          <p:spPr bwMode="auto">
            <a:xfrm>
              <a:off x="4445085" y="2761751"/>
              <a:ext cx="601590" cy="91447"/>
            </a:xfrm>
            <a:custGeom>
              <a:avLst/>
              <a:gdLst>
                <a:gd name="T0" fmla="*/ 981 w 993"/>
                <a:gd name="T1" fmla="*/ 131 h 143"/>
                <a:gd name="T2" fmla="*/ 981 w 993"/>
                <a:gd name="T3" fmla="*/ 119 h 143"/>
                <a:gd name="T4" fmla="*/ 24 w 993"/>
                <a:gd name="T5" fmla="*/ 119 h 143"/>
                <a:gd name="T6" fmla="*/ 24 w 993"/>
                <a:gd name="T7" fmla="*/ 24 h 143"/>
                <a:gd name="T8" fmla="*/ 969 w 993"/>
                <a:gd name="T9" fmla="*/ 24 h 143"/>
                <a:gd name="T10" fmla="*/ 969 w 993"/>
                <a:gd name="T11" fmla="*/ 131 h 143"/>
                <a:gd name="T12" fmla="*/ 981 w 993"/>
                <a:gd name="T13" fmla="*/ 131 h 143"/>
                <a:gd name="T14" fmla="*/ 981 w 993"/>
                <a:gd name="T15" fmla="*/ 119 h 143"/>
                <a:gd name="T16" fmla="*/ 981 w 993"/>
                <a:gd name="T17" fmla="*/ 131 h 143"/>
                <a:gd name="T18" fmla="*/ 993 w 993"/>
                <a:gd name="T19" fmla="*/ 131 h 143"/>
                <a:gd name="T20" fmla="*/ 993 w 993"/>
                <a:gd name="T21" fmla="*/ 0 h 143"/>
                <a:gd name="T22" fmla="*/ 0 w 993"/>
                <a:gd name="T23" fmla="*/ 0 h 143"/>
                <a:gd name="T24" fmla="*/ 0 w 993"/>
                <a:gd name="T25" fmla="*/ 143 h 143"/>
                <a:gd name="T26" fmla="*/ 993 w 993"/>
                <a:gd name="T27" fmla="*/ 143 h 143"/>
                <a:gd name="T28" fmla="*/ 993 w 993"/>
                <a:gd name="T29" fmla="*/ 131 h 143"/>
                <a:gd name="T30" fmla="*/ 981 w 993"/>
                <a:gd name="T31" fmla="*/ 13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93" h="143">
                  <a:moveTo>
                    <a:pt x="981" y="131"/>
                  </a:moveTo>
                  <a:lnTo>
                    <a:pt x="981" y="119"/>
                  </a:lnTo>
                  <a:lnTo>
                    <a:pt x="24" y="119"/>
                  </a:lnTo>
                  <a:lnTo>
                    <a:pt x="24" y="24"/>
                  </a:lnTo>
                  <a:lnTo>
                    <a:pt x="969" y="24"/>
                  </a:lnTo>
                  <a:lnTo>
                    <a:pt x="969" y="131"/>
                  </a:lnTo>
                  <a:lnTo>
                    <a:pt x="981" y="131"/>
                  </a:lnTo>
                  <a:lnTo>
                    <a:pt x="981" y="119"/>
                  </a:lnTo>
                  <a:lnTo>
                    <a:pt x="981" y="131"/>
                  </a:lnTo>
                  <a:lnTo>
                    <a:pt x="993" y="131"/>
                  </a:lnTo>
                  <a:lnTo>
                    <a:pt x="993" y="0"/>
                  </a:lnTo>
                  <a:lnTo>
                    <a:pt x="0" y="0"/>
                  </a:lnTo>
                  <a:lnTo>
                    <a:pt x="0" y="143"/>
                  </a:lnTo>
                  <a:lnTo>
                    <a:pt x="993" y="143"/>
                  </a:lnTo>
                  <a:lnTo>
                    <a:pt x="993" y="131"/>
                  </a:lnTo>
                  <a:lnTo>
                    <a:pt x="981" y="131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îsľïḋê">
              <a:extLst>
                <a:ext uri="{FF2B5EF4-FFF2-40B4-BE49-F238E27FC236}">
                  <a16:creationId xmlns="" xmlns:a16="http://schemas.microsoft.com/office/drawing/2014/main" id="{8D766537-2C01-46DF-A286-9F19E25644B5}"/>
                </a:ext>
              </a:extLst>
            </p:cNvPr>
            <p:cNvSpPr/>
            <p:nvPr/>
          </p:nvSpPr>
          <p:spPr bwMode="auto">
            <a:xfrm>
              <a:off x="4591697" y="2761751"/>
              <a:ext cx="14540" cy="91447"/>
            </a:xfrm>
            <a:custGeom>
              <a:avLst/>
              <a:gdLst>
                <a:gd name="T0" fmla="*/ 0 w 38"/>
                <a:gd name="T1" fmla="*/ 19 h 227"/>
                <a:gd name="T2" fmla="*/ 0 w 38"/>
                <a:gd name="T3" fmla="*/ 209 h 227"/>
                <a:gd name="T4" fmla="*/ 19 w 38"/>
                <a:gd name="T5" fmla="*/ 227 h 227"/>
                <a:gd name="T6" fmla="*/ 38 w 38"/>
                <a:gd name="T7" fmla="*/ 209 h 227"/>
                <a:gd name="T8" fmla="*/ 38 w 38"/>
                <a:gd name="T9" fmla="*/ 19 h 227"/>
                <a:gd name="T10" fmla="*/ 19 w 38"/>
                <a:gd name="T11" fmla="*/ 0 h 227"/>
                <a:gd name="T12" fmla="*/ 0 w 38"/>
                <a:gd name="T13" fmla="*/ 19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27">
                  <a:moveTo>
                    <a:pt x="0" y="19"/>
                  </a:moveTo>
                  <a:cubicBezTo>
                    <a:pt x="0" y="209"/>
                    <a:pt x="0" y="209"/>
                    <a:pt x="0" y="209"/>
                  </a:cubicBezTo>
                  <a:cubicBezTo>
                    <a:pt x="0" y="219"/>
                    <a:pt x="9" y="227"/>
                    <a:pt x="19" y="227"/>
                  </a:cubicBezTo>
                  <a:cubicBezTo>
                    <a:pt x="30" y="227"/>
                    <a:pt x="38" y="219"/>
                    <a:pt x="38" y="20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9"/>
                    <a:pt x="30" y="0"/>
                    <a:pt x="19" y="0"/>
                  </a:cubicBezTo>
                  <a:cubicBezTo>
                    <a:pt x="9" y="0"/>
                    <a:pt x="0" y="9"/>
                    <a:pt x="0" y="19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iŝľíḓe">
              <a:extLst>
                <a:ext uri="{FF2B5EF4-FFF2-40B4-BE49-F238E27FC236}">
                  <a16:creationId xmlns="" xmlns:a16="http://schemas.microsoft.com/office/drawing/2014/main" id="{941BC301-BEB9-4DBC-A291-9CA4D113EAB5}"/>
                </a:ext>
              </a:extLst>
            </p:cNvPr>
            <p:cNvSpPr/>
            <p:nvPr/>
          </p:nvSpPr>
          <p:spPr bwMode="auto">
            <a:xfrm>
              <a:off x="4755876" y="2761751"/>
              <a:ext cx="13934" cy="91447"/>
            </a:xfrm>
            <a:custGeom>
              <a:avLst/>
              <a:gdLst>
                <a:gd name="T0" fmla="*/ 0 w 37"/>
                <a:gd name="T1" fmla="*/ 19 h 227"/>
                <a:gd name="T2" fmla="*/ 0 w 37"/>
                <a:gd name="T3" fmla="*/ 209 h 227"/>
                <a:gd name="T4" fmla="*/ 18 w 37"/>
                <a:gd name="T5" fmla="*/ 227 h 227"/>
                <a:gd name="T6" fmla="*/ 37 w 37"/>
                <a:gd name="T7" fmla="*/ 209 h 227"/>
                <a:gd name="T8" fmla="*/ 37 w 37"/>
                <a:gd name="T9" fmla="*/ 19 h 227"/>
                <a:gd name="T10" fmla="*/ 18 w 37"/>
                <a:gd name="T11" fmla="*/ 0 h 227"/>
                <a:gd name="T12" fmla="*/ 0 w 37"/>
                <a:gd name="T13" fmla="*/ 19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27">
                  <a:moveTo>
                    <a:pt x="0" y="19"/>
                  </a:moveTo>
                  <a:cubicBezTo>
                    <a:pt x="0" y="209"/>
                    <a:pt x="0" y="209"/>
                    <a:pt x="0" y="209"/>
                  </a:cubicBezTo>
                  <a:cubicBezTo>
                    <a:pt x="0" y="219"/>
                    <a:pt x="8" y="227"/>
                    <a:pt x="18" y="227"/>
                  </a:cubicBezTo>
                  <a:cubicBezTo>
                    <a:pt x="29" y="227"/>
                    <a:pt x="37" y="219"/>
                    <a:pt x="37" y="20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9"/>
                    <a:pt x="29" y="0"/>
                    <a:pt x="18" y="0"/>
                  </a:cubicBezTo>
                  <a:cubicBezTo>
                    <a:pt x="8" y="0"/>
                    <a:pt x="0" y="9"/>
                    <a:pt x="0" y="19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îşļîḓe">
              <a:extLst>
                <a:ext uri="{FF2B5EF4-FFF2-40B4-BE49-F238E27FC236}">
                  <a16:creationId xmlns="" xmlns:a16="http://schemas.microsoft.com/office/drawing/2014/main" id="{59B5C9AA-2390-4A63-85B2-791290596109}"/>
                </a:ext>
              </a:extLst>
            </p:cNvPr>
            <p:cNvSpPr/>
            <p:nvPr/>
          </p:nvSpPr>
          <p:spPr bwMode="auto">
            <a:xfrm>
              <a:off x="4378444" y="2834014"/>
              <a:ext cx="716698" cy="118307"/>
            </a:xfrm>
            <a:custGeom>
              <a:avLst/>
              <a:gdLst>
                <a:gd name="T0" fmla="*/ 1166 w 1183"/>
                <a:gd name="T1" fmla="*/ 167 h 185"/>
                <a:gd name="T2" fmla="*/ 1166 w 1183"/>
                <a:gd name="T3" fmla="*/ 150 h 185"/>
                <a:gd name="T4" fmla="*/ 35 w 1183"/>
                <a:gd name="T5" fmla="*/ 150 h 185"/>
                <a:gd name="T6" fmla="*/ 35 w 1183"/>
                <a:gd name="T7" fmla="*/ 36 h 185"/>
                <a:gd name="T8" fmla="*/ 1148 w 1183"/>
                <a:gd name="T9" fmla="*/ 36 h 185"/>
                <a:gd name="T10" fmla="*/ 1148 w 1183"/>
                <a:gd name="T11" fmla="*/ 167 h 185"/>
                <a:gd name="T12" fmla="*/ 1166 w 1183"/>
                <a:gd name="T13" fmla="*/ 167 h 185"/>
                <a:gd name="T14" fmla="*/ 1166 w 1183"/>
                <a:gd name="T15" fmla="*/ 150 h 185"/>
                <a:gd name="T16" fmla="*/ 1166 w 1183"/>
                <a:gd name="T17" fmla="*/ 167 h 185"/>
                <a:gd name="T18" fmla="*/ 1183 w 1183"/>
                <a:gd name="T19" fmla="*/ 167 h 185"/>
                <a:gd name="T20" fmla="*/ 1183 w 1183"/>
                <a:gd name="T21" fmla="*/ 0 h 185"/>
                <a:gd name="T22" fmla="*/ 0 w 1183"/>
                <a:gd name="T23" fmla="*/ 0 h 185"/>
                <a:gd name="T24" fmla="*/ 0 w 1183"/>
                <a:gd name="T25" fmla="*/ 185 h 185"/>
                <a:gd name="T26" fmla="*/ 1183 w 1183"/>
                <a:gd name="T27" fmla="*/ 185 h 185"/>
                <a:gd name="T28" fmla="*/ 1183 w 1183"/>
                <a:gd name="T29" fmla="*/ 167 h 185"/>
                <a:gd name="T30" fmla="*/ 1166 w 1183"/>
                <a:gd name="T31" fmla="*/ 16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83" h="185">
                  <a:moveTo>
                    <a:pt x="1166" y="167"/>
                  </a:moveTo>
                  <a:lnTo>
                    <a:pt x="1166" y="150"/>
                  </a:lnTo>
                  <a:lnTo>
                    <a:pt x="35" y="150"/>
                  </a:lnTo>
                  <a:lnTo>
                    <a:pt x="35" y="36"/>
                  </a:lnTo>
                  <a:lnTo>
                    <a:pt x="1148" y="36"/>
                  </a:lnTo>
                  <a:lnTo>
                    <a:pt x="1148" y="167"/>
                  </a:lnTo>
                  <a:lnTo>
                    <a:pt x="1166" y="167"/>
                  </a:lnTo>
                  <a:lnTo>
                    <a:pt x="1166" y="150"/>
                  </a:lnTo>
                  <a:lnTo>
                    <a:pt x="1166" y="167"/>
                  </a:lnTo>
                  <a:lnTo>
                    <a:pt x="1183" y="167"/>
                  </a:lnTo>
                  <a:lnTo>
                    <a:pt x="1183" y="0"/>
                  </a:lnTo>
                  <a:lnTo>
                    <a:pt x="0" y="0"/>
                  </a:lnTo>
                  <a:lnTo>
                    <a:pt x="0" y="185"/>
                  </a:lnTo>
                  <a:lnTo>
                    <a:pt x="1183" y="185"/>
                  </a:lnTo>
                  <a:lnTo>
                    <a:pt x="1183" y="167"/>
                  </a:lnTo>
                  <a:lnTo>
                    <a:pt x="1166" y="167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ïšḷiďe">
              <a:extLst>
                <a:ext uri="{FF2B5EF4-FFF2-40B4-BE49-F238E27FC236}">
                  <a16:creationId xmlns="" xmlns:a16="http://schemas.microsoft.com/office/drawing/2014/main" id="{41F2AAF6-BA47-4BD0-94DF-AAD97FC6884F}"/>
                </a:ext>
              </a:extLst>
            </p:cNvPr>
            <p:cNvSpPr/>
            <p:nvPr/>
          </p:nvSpPr>
          <p:spPr bwMode="auto">
            <a:xfrm>
              <a:off x="4504456" y="2837851"/>
              <a:ext cx="14540" cy="110632"/>
            </a:xfrm>
            <a:custGeom>
              <a:avLst/>
              <a:gdLst>
                <a:gd name="T0" fmla="*/ 0 w 38"/>
                <a:gd name="T1" fmla="*/ 19 h 274"/>
                <a:gd name="T2" fmla="*/ 0 w 38"/>
                <a:gd name="T3" fmla="*/ 255 h 274"/>
                <a:gd name="T4" fmla="*/ 19 w 38"/>
                <a:gd name="T5" fmla="*/ 274 h 274"/>
                <a:gd name="T6" fmla="*/ 38 w 38"/>
                <a:gd name="T7" fmla="*/ 255 h 274"/>
                <a:gd name="T8" fmla="*/ 38 w 38"/>
                <a:gd name="T9" fmla="*/ 19 h 274"/>
                <a:gd name="T10" fmla="*/ 19 w 38"/>
                <a:gd name="T11" fmla="*/ 0 h 274"/>
                <a:gd name="T12" fmla="*/ 0 w 38"/>
                <a:gd name="T13" fmla="*/ 19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74">
                  <a:moveTo>
                    <a:pt x="0" y="19"/>
                  </a:moveTo>
                  <a:cubicBezTo>
                    <a:pt x="0" y="255"/>
                    <a:pt x="0" y="255"/>
                    <a:pt x="0" y="255"/>
                  </a:cubicBezTo>
                  <a:cubicBezTo>
                    <a:pt x="0" y="265"/>
                    <a:pt x="9" y="274"/>
                    <a:pt x="19" y="274"/>
                  </a:cubicBezTo>
                  <a:cubicBezTo>
                    <a:pt x="30" y="274"/>
                    <a:pt x="38" y="265"/>
                    <a:pt x="38" y="255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8"/>
                    <a:pt x="30" y="0"/>
                    <a:pt x="19" y="0"/>
                  </a:cubicBezTo>
                  <a:cubicBezTo>
                    <a:pt x="9" y="0"/>
                    <a:pt x="0" y="8"/>
                    <a:pt x="0" y="19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iṡḷiḋé">
              <a:extLst>
                <a:ext uri="{FF2B5EF4-FFF2-40B4-BE49-F238E27FC236}">
                  <a16:creationId xmlns="" xmlns:a16="http://schemas.microsoft.com/office/drawing/2014/main" id="{433BD764-48C0-49DE-A279-54348F12CAA6}"/>
                </a:ext>
              </a:extLst>
            </p:cNvPr>
            <p:cNvSpPr/>
            <p:nvPr/>
          </p:nvSpPr>
          <p:spPr bwMode="auto">
            <a:xfrm>
              <a:off x="4716497" y="2841048"/>
              <a:ext cx="13934" cy="107435"/>
            </a:xfrm>
            <a:custGeom>
              <a:avLst/>
              <a:gdLst>
                <a:gd name="T0" fmla="*/ 0 w 37"/>
                <a:gd name="T1" fmla="*/ 18 h 267"/>
                <a:gd name="T2" fmla="*/ 0 w 37"/>
                <a:gd name="T3" fmla="*/ 248 h 267"/>
                <a:gd name="T4" fmla="*/ 18 w 37"/>
                <a:gd name="T5" fmla="*/ 267 h 267"/>
                <a:gd name="T6" fmla="*/ 37 w 37"/>
                <a:gd name="T7" fmla="*/ 248 h 267"/>
                <a:gd name="T8" fmla="*/ 37 w 37"/>
                <a:gd name="T9" fmla="*/ 18 h 267"/>
                <a:gd name="T10" fmla="*/ 18 w 37"/>
                <a:gd name="T11" fmla="*/ 0 h 267"/>
                <a:gd name="T12" fmla="*/ 0 w 37"/>
                <a:gd name="T13" fmla="*/ 1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67">
                  <a:moveTo>
                    <a:pt x="0" y="18"/>
                  </a:moveTo>
                  <a:cubicBezTo>
                    <a:pt x="0" y="248"/>
                    <a:pt x="0" y="248"/>
                    <a:pt x="0" y="248"/>
                  </a:cubicBezTo>
                  <a:cubicBezTo>
                    <a:pt x="0" y="258"/>
                    <a:pt x="8" y="267"/>
                    <a:pt x="18" y="267"/>
                  </a:cubicBezTo>
                  <a:cubicBezTo>
                    <a:pt x="29" y="267"/>
                    <a:pt x="37" y="258"/>
                    <a:pt x="37" y="24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8"/>
                    <a:pt x="29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iśľíḓe">
              <a:extLst>
                <a:ext uri="{FF2B5EF4-FFF2-40B4-BE49-F238E27FC236}">
                  <a16:creationId xmlns="" xmlns:a16="http://schemas.microsoft.com/office/drawing/2014/main" id="{ED06B141-2C7F-4D3D-B7D8-1F947ECAEE30}"/>
                </a:ext>
              </a:extLst>
            </p:cNvPr>
            <p:cNvSpPr/>
            <p:nvPr/>
          </p:nvSpPr>
          <p:spPr bwMode="auto">
            <a:xfrm>
              <a:off x="4560798" y="2877499"/>
              <a:ext cx="13934" cy="30695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ïSḻíḓê">
              <a:extLst>
                <a:ext uri="{FF2B5EF4-FFF2-40B4-BE49-F238E27FC236}">
                  <a16:creationId xmlns="" xmlns:a16="http://schemas.microsoft.com/office/drawing/2014/main" id="{0EEC45C5-3204-4E94-BC14-67FA85465FDF}"/>
                </a:ext>
              </a:extLst>
            </p:cNvPr>
            <p:cNvSpPr/>
            <p:nvPr/>
          </p:nvSpPr>
          <p:spPr bwMode="auto">
            <a:xfrm>
              <a:off x="4560798" y="2877499"/>
              <a:ext cx="13934" cy="30695"/>
            </a:xfrm>
            <a:custGeom>
              <a:avLst/>
              <a:gdLst>
                <a:gd name="T0" fmla="*/ 0 w 23"/>
                <a:gd name="T1" fmla="*/ 0 h 48"/>
                <a:gd name="T2" fmla="*/ 0 w 23"/>
                <a:gd name="T3" fmla="*/ 48 h 48"/>
                <a:gd name="T4" fmla="*/ 23 w 23"/>
                <a:gd name="T5" fmla="*/ 48 h 48"/>
                <a:gd name="T6" fmla="*/ 23 w 23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48">
                  <a:moveTo>
                    <a:pt x="0" y="0"/>
                  </a:moveTo>
                  <a:lnTo>
                    <a:pt x="0" y="48"/>
                  </a:lnTo>
                  <a:lnTo>
                    <a:pt x="23" y="48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išļiďè">
              <a:extLst>
                <a:ext uri="{FF2B5EF4-FFF2-40B4-BE49-F238E27FC236}">
                  <a16:creationId xmlns="" xmlns:a16="http://schemas.microsoft.com/office/drawing/2014/main" id="{F6430D0A-917E-47B8-B5C2-21E7F038CF5E}"/>
                </a:ext>
              </a:extLst>
            </p:cNvPr>
            <p:cNvSpPr/>
            <p:nvPr/>
          </p:nvSpPr>
          <p:spPr bwMode="auto">
            <a:xfrm>
              <a:off x="4600783" y="2877499"/>
              <a:ext cx="14540" cy="30695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išlíḑê">
              <a:extLst>
                <a:ext uri="{FF2B5EF4-FFF2-40B4-BE49-F238E27FC236}">
                  <a16:creationId xmlns="" xmlns:a16="http://schemas.microsoft.com/office/drawing/2014/main" id="{033AD698-73E1-438B-AE42-86131F29A2CF}"/>
                </a:ext>
              </a:extLst>
            </p:cNvPr>
            <p:cNvSpPr/>
            <p:nvPr/>
          </p:nvSpPr>
          <p:spPr bwMode="auto">
            <a:xfrm>
              <a:off x="4600783" y="2877499"/>
              <a:ext cx="14540" cy="30695"/>
            </a:xfrm>
            <a:custGeom>
              <a:avLst/>
              <a:gdLst>
                <a:gd name="T0" fmla="*/ 0 w 24"/>
                <a:gd name="T1" fmla="*/ 0 h 48"/>
                <a:gd name="T2" fmla="*/ 0 w 24"/>
                <a:gd name="T3" fmla="*/ 48 h 48"/>
                <a:gd name="T4" fmla="*/ 24 w 24"/>
                <a:gd name="T5" fmla="*/ 48 h 48"/>
                <a:gd name="T6" fmla="*/ 24 w 24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48">
                  <a:moveTo>
                    <a:pt x="0" y="0"/>
                  </a:moveTo>
                  <a:lnTo>
                    <a:pt x="0" y="48"/>
                  </a:lnTo>
                  <a:lnTo>
                    <a:pt x="24" y="48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iślíḑê">
              <a:extLst>
                <a:ext uri="{FF2B5EF4-FFF2-40B4-BE49-F238E27FC236}">
                  <a16:creationId xmlns="" xmlns:a16="http://schemas.microsoft.com/office/drawing/2014/main" id="{A9ABFA12-3235-45FC-8D50-D28884D3FF15}"/>
                </a:ext>
              </a:extLst>
            </p:cNvPr>
            <p:cNvSpPr/>
            <p:nvPr/>
          </p:nvSpPr>
          <p:spPr bwMode="auto">
            <a:xfrm>
              <a:off x="4369962" y="2933135"/>
              <a:ext cx="3378114" cy="81215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ïSļïḋè">
              <a:extLst>
                <a:ext uri="{FF2B5EF4-FFF2-40B4-BE49-F238E27FC236}">
                  <a16:creationId xmlns="" xmlns:a16="http://schemas.microsoft.com/office/drawing/2014/main" id="{969CA1AE-D700-46A1-AA59-8405CABD965D}"/>
                </a:ext>
              </a:extLst>
            </p:cNvPr>
            <p:cNvSpPr/>
            <p:nvPr/>
          </p:nvSpPr>
          <p:spPr bwMode="auto">
            <a:xfrm>
              <a:off x="4359057" y="2921623"/>
              <a:ext cx="3399923" cy="104238"/>
            </a:xfrm>
            <a:custGeom>
              <a:avLst/>
              <a:gdLst>
                <a:gd name="T0" fmla="*/ 5594 w 5612"/>
                <a:gd name="T1" fmla="*/ 145 h 163"/>
                <a:gd name="T2" fmla="*/ 5594 w 5612"/>
                <a:gd name="T3" fmla="*/ 127 h 163"/>
                <a:gd name="T4" fmla="*/ 36 w 5612"/>
                <a:gd name="T5" fmla="*/ 127 h 163"/>
                <a:gd name="T6" fmla="*/ 36 w 5612"/>
                <a:gd name="T7" fmla="*/ 35 h 163"/>
                <a:gd name="T8" fmla="*/ 5576 w 5612"/>
                <a:gd name="T9" fmla="*/ 35 h 163"/>
                <a:gd name="T10" fmla="*/ 5576 w 5612"/>
                <a:gd name="T11" fmla="*/ 145 h 163"/>
                <a:gd name="T12" fmla="*/ 5594 w 5612"/>
                <a:gd name="T13" fmla="*/ 145 h 163"/>
                <a:gd name="T14" fmla="*/ 5594 w 5612"/>
                <a:gd name="T15" fmla="*/ 127 h 163"/>
                <a:gd name="T16" fmla="*/ 5594 w 5612"/>
                <a:gd name="T17" fmla="*/ 145 h 163"/>
                <a:gd name="T18" fmla="*/ 5612 w 5612"/>
                <a:gd name="T19" fmla="*/ 145 h 163"/>
                <a:gd name="T20" fmla="*/ 5612 w 5612"/>
                <a:gd name="T21" fmla="*/ 0 h 163"/>
                <a:gd name="T22" fmla="*/ 0 w 5612"/>
                <a:gd name="T23" fmla="*/ 0 h 163"/>
                <a:gd name="T24" fmla="*/ 0 w 5612"/>
                <a:gd name="T25" fmla="*/ 163 h 163"/>
                <a:gd name="T26" fmla="*/ 5612 w 5612"/>
                <a:gd name="T27" fmla="*/ 163 h 163"/>
                <a:gd name="T28" fmla="*/ 5612 w 5612"/>
                <a:gd name="T29" fmla="*/ 145 h 163"/>
                <a:gd name="T30" fmla="*/ 5594 w 5612"/>
                <a:gd name="T31" fmla="*/ 14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12" h="163">
                  <a:moveTo>
                    <a:pt x="5594" y="145"/>
                  </a:moveTo>
                  <a:lnTo>
                    <a:pt x="5594" y="127"/>
                  </a:lnTo>
                  <a:lnTo>
                    <a:pt x="36" y="127"/>
                  </a:lnTo>
                  <a:lnTo>
                    <a:pt x="36" y="35"/>
                  </a:lnTo>
                  <a:lnTo>
                    <a:pt x="5576" y="35"/>
                  </a:lnTo>
                  <a:lnTo>
                    <a:pt x="5576" y="145"/>
                  </a:lnTo>
                  <a:lnTo>
                    <a:pt x="5594" y="145"/>
                  </a:lnTo>
                  <a:lnTo>
                    <a:pt x="5594" y="127"/>
                  </a:lnTo>
                  <a:lnTo>
                    <a:pt x="5594" y="145"/>
                  </a:lnTo>
                  <a:lnTo>
                    <a:pt x="5612" y="145"/>
                  </a:lnTo>
                  <a:lnTo>
                    <a:pt x="5612" y="0"/>
                  </a:lnTo>
                  <a:lnTo>
                    <a:pt x="0" y="0"/>
                  </a:lnTo>
                  <a:lnTo>
                    <a:pt x="0" y="163"/>
                  </a:lnTo>
                  <a:lnTo>
                    <a:pt x="5612" y="163"/>
                  </a:lnTo>
                  <a:lnTo>
                    <a:pt x="5612" y="145"/>
                  </a:lnTo>
                  <a:lnTo>
                    <a:pt x="5594" y="145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ïṡ1íďé">
              <a:extLst>
                <a:ext uri="{FF2B5EF4-FFF2-40B4-BE49-F238E27FC236}">
                  <a16:creationId xmlns="" xmlns:a16="http://schemas.microsoft.com/office/drawing/2014/main" id="{4C781CD7-B88A-4D51-BCA7-7D1B52CD04D2}"/>
                </a:ext>
              </a:extLst>
            </p:cNvPr>
            <p:cNvSpPr/>
            <p:nvPr/>
          </p:nvSpPr>
          <p:spPr bwMode="auto">
            <a:xfrm>
              <a:off x="4499004" y="3059754"/>
              <a:ext cx="982052" cy="180337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iŝ1ïdê">
              <a:extLst>
                <a:ext uri="{FF2B5EF4-FFF2-40B4-BE49-F238E27FC236}">
                  <a16:creationId xmlns="" xmlns:a16="http://schemas.microsoft.com/office/drawing/2014/main" id="{9F244C5A-2C8C-450B-8FB1-00F405EB6818}"/>
                </a:ext>
              </a:extLst>
            </p:cNvPr>
            <p:cNvSpPr/>
            <p:nvPr/>
          </p:nvSpPr>
          <p:spPr bwMode="auto">
            <a:xfrm>
              <a:off x="4488099" y="3048243"/>
              <a:ext cx="1004468" cy="203358"/>
            </a:xfrm>
            <a:custGeom>
              <a:avLst/>
              <a:gdLst>
                <a:gd name="T0" fmla="*/ 29 w 2629"/>
                <a:gd name="T1" fmla="*/ 29 h 504"/>
                <a:gd name="T2" fmla="*/ 29 w 2629"/>
                <a:gd name="T3" fmla="*/ 57 h 504"/>
                <a:gd name="T4" fmla="*/ 2572 w 2629"/>
                <a:gd name="T5" fmla="*/ 57 h 504"/>
                <a:gd name="T6" fmla="*/ 2572 w 2629"/>
                <a:gd name="T7" fmla="*/ 447 h 504"/>
                <a:gd name="T8" fmla="*/ 57 w 2629"/>
                <a:gd name="T9" fmla="*/ 447 h 504"/>
                <a:gd name="T10" fmla="*/ 57 w 2629"/>
                <a:gd name="T11" fmla="*/ 29 h 504"/>
                <a:gd name="T12" fmla="*/ 29 w 2629"/>
                <a:gd name="T13" fmla="*/ 29 h 504"/>
                <a:gd name="T14" fmla="*/ 29 w 2629"/>
                <a:gd name="T15" fmla="*/ 57 h 504"/>
                <a:gd name="T16" fmla="*/ 29 w 2629"/>
                <a:gd name="T17" fmla="*/ 29 h 504"/>
                <a:gd name="T18" fmla="*/ 0 w 2629"/>
                <a:gd name="T19" fmla="*/ 29 h 504"/>
                <a:gd name="T20" fmla="*/ 0 w 2629"/>
                <a:gd name="T21" fmla="*/ 476 h 504"/>
                <a:gd name="T22" fmla="*/ 9 w 2629"/>
                <a:gd name="T23" fmla="*/ 496 h 504"/>
                <a:gd name="T24" fmla="*/ 29 w 2629"/>
                <a:gd name="T25" fmla="*/ 504 h 504"/>
                <a:gd name="T26" fmla="*/ 2600 w 2629"/>
                <a:gd name="T27" fmla="*/ 504 h 504"/>
                <a:gd name="T28" fmla="*/ 2620 w 2629"/>
                <a:gd name="T29" fmla="*/ 496 h 504"/>
                <a:gd name="T30" fmla="*/ 2629 w 2629"/>
                <a:gd name="T31" fmla="*/ 476 h 504"/>
                <a:gd name="T32" fmla="*/ 2629 w 2629"/>
                <a:gd name="T33" fmla="*/ 29 h 504"/>
                <a:gd name="T34" fmla="*/ 2620 w 2629"/>
                <a:gd name="T35" fmla="*/ 9 h 504"/>
                <a:gd name="T36" fmla="*/ 2600 w 2629"/>
                <a:gd name="T37" fmla="*/ 0 h 504"/>
                <a:gd name="T38" fmla="*/ 29 w 2629"/>
                <a:gd name="T39" fmla="*/ 0 h 504"/>
                <a:gd name="T40" fmla="*/ 9 w 2629"/>
                <a:gd name="T41" fmla="*/ 9 h 504"/>
                <a:gd name="T42" fmla="*/ 0 w 2629"/>
                <a:gd name="T43" fmla="*/ 29 h 504"/>
                <a:gd name="T44" fmla="*/ 29 w 2629"/>
                <a:gd name="T45" fmla="*/ 29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29" h="504">
                  <a:moveTo>
                    <a:pt x="29" y="29"/>
                  </a:moveTo>
                  <a:cubicBezTo>
                    <a:pt x="29" y="57"/>
                    <a:pt x="29" y="57"/>
                    <a:pt x="29" y="57"/>
                  </a:cubicBezTo>
                  <a:cubicBezTo>
                    <a:pt x="2572" y="57"/>
                    <a:pt x="2572" y="57"/>
                    <a:pt x="2572" y="57"/>
                  </a:cubicBezTo>
                  <a:cubicBezTo>
                    <a:pt x="2572" y="447"/>
                    <a:pt x="2572" y="447"/>
                    <a:pt x="2572" y="447"/>
                  </a:cubicBezTo>
                  <a:cubicBezTo>
                    <a:pt x="57" y="447"/>
                    <a:pt x="57" y="447"/>
                    <a:pt x="57" y="447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476"/>
                    <a:pt x="0" y="476"/>
                    <a:pt x="0" y="476"/>
                  </a:cubicBezTo>
                  <a:cubicBezTo>
                    <a:pt x="0" y="483"/>
                    <a:pt x="3" y="490"/>
                    <a:pt x="9" y="496"/>
                  </a:cubicBezTo>
                  <a:cubicBezTo>
                    <a:pt x="14" y="501"/>
                    <a:pt x="21" y="504"/>
                    <a:pt x="29" y="504"/>
                  </a:cubicBezTo>
                  <a:cubicBezTo>
                    <a:pt x="2600" y="504"/>
                    <a:pt x="2600" y="504"/>
                    <a:pt x="2600" y="504"/>
                  </a:cubicBezTo>
                  <a:cubicBezTo>
                    <a:pt x="2608" y="504"/>
                    <a:pt x="2615" y="501"/>
                    <a:pt x="2620" y="496"/>
                  </a:cubicBezTo>
                  <a:cubicBezTo>
                    <a:pt x="2626" y="490"/>
                    <a:pt x="2629" y="483"/>
                    <a:pt x="2629" y="476"/>
                  </a:cubicBezTo>
                  <a:cubicBezTo>
                    <a:pt x="2629" y="29"/>
                    <a:pt x="2629" y="29"/>
                    <a:pt x="2629" y="29"/>
                  </a:cubicBezTo>
                  <a:cubicBezTo>
                    <a:pt x="2629" y="21"/>
                    <a:pt x="2626" y="14"/>
                    <a:pt x="2620" y="9"/>
                  </a:cubicBezTo>
                  <a:cubicBezTo>
                    <a:pt x="2615" y="3"/>
                    <a:pt x="2608" y="0"/>
                    <a:pt x="260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1" y="0"/>
                    <a:pt x="14" y="3"/>
                    <a:pt x="9" y="9"/>
                  </a:cubicBezTo>
                  <a:cubicBezTo>
                    <a:pt x="3" y="14"/>
                    <a:pt x="0" y="21"/>
                    <a:pt x="0" y="29"/>
                  </a:cubicBezTo>
                  <a:lnTo>
                    <a:pt x="29" y="29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íşľídè">
              <a:extLst>
                <a:ext uri="{FF2B5EF4-FFF2-40B4-BE49-F238E27FC236}">
                  <a16:creationId xmlns="" xmlns:a16="http://schemas.microsoft.com/office/drawing/2014/main" id="{099CAD5E-62DA-415D-844B-15C6753DC262}"/>
                </a:ext>
              </a:extLst>
            </p:cNvPr>
            <p:cNvSpPr/>
            <p:nvPr/>
          </p:nvSpPr>
          <p:spPr bwMode="auto">
            <a:xfrm>
              <a:off x="5567689" y="3059754"/>
              <a:ext cx="982659" cy="180337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íṣḷídé">
              <a:extLst>
                <a:ext uri="{FF2B5EF4-FFF2-40B4-BE49-F238E27FC236}">
                  <a16:creationId xmlns="" xmlns:a16="http://schemas.microsoft.com/office/drawing/2014/main" id="{937B103F-2CFE-41D7-8A73-4A31CCC077ED}"/>
                </a:ext>
              </a:extLst>
            </p:cNvPr>
            <p:cNvSpPr/>
            <p:nvPr/>
          </p:nvSpPr>
          <p:spPr bwMode="auto">
            <a:xfrm>
              <a:off x="5556785" y="3048243"/>
              <a:ext cx="1004468" cy="203358"/>
            </a:xfrm>
            <a:custGeom>
              <a:avLst/>
              <a:gdLst>
                <a:gd name="T0" fmla="*/ 28 w 2628"/>
                <a:gd name="T1" fmla="*/ 29 h 504"/>
                <a:gd name="T2" fmla="*/ 28 w 2628"/>
                <a:gd name="T3" fmla="*/ 57 h 504"/>
                <a:gd name="T4" fmla="*/ 2572 w 2628"/>
                <a:gd name="T5" fmla="*/ 57 h 504"/>
                <a:gd name="T6" fmla="*/ 2572 w 2628"/>
                <a:gd name="T7" fmla="*/ 447 h 504"/>
                <a:gd name="T8" fmla="*/ 57 w 2628"/>
                <a:gd name="T9" fmla="*/ 447 h 504"/>
                <a:gd name="T10" fmla="*/ 57 w 2628"/>
                <a:gd name="T11" fmla="*/ 29 h 504"/>
                <a:gd name="T12" fmla="*/ 28 w 2628"/>
                <a:gd name="T13" fmla="*/ 29 h 504"/>
                <a:gd name="T14" fmla="*/ 28 w 2628"/>
                <a:gd name="T15" fmla="*/ 57 h 504"/>
                <a:gd name="T16" fmla="*/ 28 w 2628"/>
                <a:gd name="T17" fmla="*/ 29 h 504"/>
                <a:gd name="T18" fmla="*/ 0 w 2628"/>
                <a:gd name="T19" fmla="*/ 29 h 504"/>
                <a:gd name="T20" fmla="*/ 0 w 2628"/>
                <a:gd name="T21" fmla="*/ 476 h 504"/>
                <a:gd name="T22" fmla="*/ 8 w 2628"/>
                <a:gd name="T23" fmla="*/ 496 h 504"/>
                <a:gd name="T24" fmla="*/ 28 w 2628"/>
                <a:gd name="T25" fmla="*/ 504 h 504"/>
                <a:gd name="T26" fmla="*/ 2600 w 2628"/>
                <a:gd name="T27" fmla="*/ 504 h 504"/>
                <a:gd name="T28" fmla="*/ 2620 w 2628"/>
                <a:gd name="T29" fmla="*/ 496 h 504"/>
                <a:gd name="T30" fmla="*/ 2628 w 2628"/>
                <a:gd name="T31" fmla="*/ 476 h 504"/>
                <a:gd name="T32" fmla="*/ 2628 w 2628"/>
                <a:gd name="T33" fmla="*/ 29 h 504"/>
                <a:gd name="T34" fmla="*/ 2620 w 2628"/>
                <a:gd name="T35" fmla="*/ 9 h 504"/>
                <a:gd name="T36" fmla="*/ 2600 w 2628"/>
                <a:gd name="T37" fmla="*/ 0 h 504"/>
                <a:gd name="T38" fmla="*/ 28 w 2628"/>
                <a:gd name="T39" fmla="*/ 0 h 504"/>
                <a:gd name="T40" fmla="*/ 8 w 2628"/>
                <a:gd name="T41" fmla="*/ 9 h 504"/>
                <a:gd name="T42" fmla="*/ 0 w 2628"/>
                <a:gd name="T43" fmla="*/ 29 h 504"/>
                <a:gd name="T44" fmla="*/ 28 w 2628"/>
                <a:gd name="T45" fmla="*/ 29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28" h="504">
                  <a:moveTo>
                    <a:pt x="28" y="29"/>
                  </a:moveTo>
                  <a:cubicBezTo>
                    <a:pt x="28" y="57"/>
                    <a:pt x="28" y="57"/>
                    <a:pt x="28" y="57"/>
                  </a:cubicBezTo>
                  <a:cubicBezTo>
                    <a:pt x="2572" y="57"/>
                    <a:pt x="2572" y="57"/>
                    <a:pt x="2572" y="57"/>
                  </a:cubicBezTo>
                  <a:cubicBezTo>
                    <a:pt x="2572" y="447"/>
                    <a:pt x="2572" y="447"/>
                    <a:pt x="2572" y="447"/>
                  </a:cubicBezTo>
                  <a:cubicBezTo>
                    <a:pt x="57" y="447"/>
                    <a:pt x="57" y="447"/>
                    <a:pt x="57" y="447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476"/>
                    <a:pt x="0" y="476"/>
                    <a:pt x="0" y="476"/>
                  </a:cubicBezTo>
                  <a:cubicBezTo>
                    <a:pt x="0" y="483"/>
                    <a:pt x="3" y="490"/>
                    <a:pt x="8" y="496"/>
                  </a:cubicBezTo>
                  <a:cubicBezTo>
                    <a:pt x="14" y="501"/>
                    <a:pt x="21" y="504"/>
                    <a:pt x="28" y="504"/>
                  </a:cubicBezTo>
                  <a:cubicBezTo>
                    <a:pt x="2600" y="504"/>
                    <a:pt x="2600" y="504"/>
                    <a:pt x="2600" y="504"/>
                  </a:cubicBezTo>
                  <a:cubicBezTo>
                    <a:pt x="2608" y="504"/>
                    <a:pt x="2615" y="501"/>
                    <a:pt x="2620" y="496"/>
                  </a:cubicBezTo>
                  <a:cubicBezTo>
                    <a:pt x="2625" y="490"/>
                    <a:pt x="2628" y="483"/>
                    <a:pt x="2628" y="476"/>
                  </a:cubicBezTo>
                  <a:cubicBezTo>
                    <a:pt x="2628" y="29"/>
                    <a:pt x="2628" y="29"/>
                    <a:pt x="2628" y="29"/>
                  </a:cubicBezTo>
                  <a:cubicBezTo>
                    <a:pt x="2628" y="21"/>
                    <a:pt x="2625" y="14"/>
                    <a:pt x="2620" y="9"/>
                  </a:cubicBezTo>
                  <a:cubicBezTo>
                    <a:pt x="2615" y="3"/>
                    <a:pt x="2608" y="0"/>
                    <a:pt x="260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1" y="0"/>
                    <a:pt x="14" y="3"/>
                    <a:pt x="8" y="9"/>
                  </a:cubicBezTo>
                  <a:cubicBezTo>
                    <a:pt x="3" y="14"/>
                    <a:pt x="0" y="21"/>
                    <a:pt x="0" y="29"/>
                  </a:cubicBezTo>
                  <a:lnTo>
                    <a:pt x="28" y="29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ïṩľïḋê">
              <a:extLst>
                <a:ext uri="{FF2B5EF4-FFF2-40B4-BE49-F238E27FC236}">
                  <a16:creationId xmlns="" xmlns:a16="http://schemas.microsoft.com/office/drawing/2014/main" id="{B76D2D6D-2230-4269-9CDA-65F38C41F7C3}"/>
                </a:ext>
              </a:extLst>
            </p:cNvPr>
            <p:cNvSpPr/>
            <p:nvPr/>
          </p:nvSpPr>
          <p:spPr bwMode="auto">
            <a:xfrm>
              <a:off x="6636981" y="3059754"/>
              <a:ext cx="982659" cy="180337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íśļiḍé">
              <a:extLst>
                <a:ext uri="{FF2B5EF4-FFF2-40B4-BE49-F238E27FC236}">
                  <a16:creationId xmlns="" xmlns:a16="http://schemas.microsoft.com/office/drawing/2014/main" id="{E96DB0EA-D8CD-4713-A594-F0E5C324F489}"/>
                </a:ext>
              </a:extLst>
            </p:cNvPr>
            <p:cNvSpPr/>
            <p:nvPr/>
          </p:nvSpPr>
          <p:spPr bwMode="auto">
            <a:xfrm>
              <a:off x="6626077" y="3048243"/>
              <a:ext cx="1003863" cy="203358"/>
            </a:xfrm>
            <a:custGeom>
              <a:avLst/>
              <a:gdLst>
                <a:gd name="T0" fmla="*/ 28 w 2628"/>
                <a:gd name="T1" fmla="*/ 29 h 504"/>
                <a:gd name="T2" fmla="*/ 28 w 2628"/>
                <a:gd name="T3" fmla="*/ 57 h 504"/>
                <a:gd name="T4" fmla="*/ 2571 w 2628"/>
                <a:gd name="T5" fmla="*/ 57 h 504"/>
                <a:gd name="T6" fmla="*/ 2571 w 2628"/>
                <a:gd name="T7" fmla="*/ 447 h 504"/>
                <a:gd name="T8" fmla="*/ 56 w 2628"/>
                <a:gd name="T9" fmla="*/ 447 h 504"/>
                <a:gd name="T10" fmla="*/ 56 w 2628"/>
                <a:gd name="T11" fmla="*/ 29 h 504"/>
                <a:gd name="T12" fmla="*/ 28 w 2628"/>
                <a:gd name="T13" fmla="*/ 29 h 504"/>
                <a:gd name="T14" fmla="*/ 28 w 2628"/>
                <a:gd name="T15" fmla="*/ 57 h 504"/>
                <a:gd name="T16" fmla="*/ 28 w 2628"/>
                <a:gd name="T17" fmla="*/ 29 h 504"/>
                <a:gd name="T18" fmla="*/ 0 w 2628"/>
                <a:gd name="T19" fmla="*/ 29 h 504"/>
                <a:gd name="T20" fmla="*/ 0 w 2628"/>
                <a:gd name="T21" fmla="*/ 476 h 504"/>
                <a:gd name="T22" fmla="*/ 8 w 2628"/>
                <a:gd name="T23" fmla="*/ 496 h 504"/>
                <a:gd name="T24" fmla="*/ 28 w 2628"/>
                <a:gd name="T25" fmla="*/ 504 h 504"/>
                <a:gd name="T26" fmla="*/ 2600 w 2628"/>
                <a:gd name="T27" fmla="*/ 504 h 504"/>
                <a:gd name="T28" fmla="*/ 2620 w 2628"/>
                <a:gd name="T29" fmla="*/ 496 h 504"/>
                <a:gd name="T30" fmla="*/ 2628 w 2628"/>
                <a:gd name="T31" fmla="*/ 476 h 504"/>
                <a:gd name="T32" fmla="*/ 2628 w 2628"/>
                <a:gd name="T33" fmla="*/ 29 h 504"/>
                <a:gd name="T34" fmla="*/ 2620 w 2628"/>
                <a:gd name="T35" fmla="*/ 9 h 504"/>
                <a:gd name="T36" fmla="*/ 2600 w 2628"/>
                <a:gd name="T37" fmla="*/ 0 h 504"/>
                <a:gd name="T38" fmla="*/ 28 w 2628"/>
                <a:gd name="T39" fmla="*/ 0 h 504"/>
                <a:gd name="T40" fmla="*/ 8 w 2628"/>
                <a:gd name="T41" fmla="*/ 9 h 504"/>
                <a:gd name="T42" fmla="*/ 0 w 2628"/>
                <a:gd name="T43" fmla="*/ 29 h 504"/>
                <a:gd name="T44" fmla="*/ 28 w 2628"/>
                <a:gd name="T45" fmla="*/ 29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28" h="504">
                  <a:moveTo>
                    <a:pt x="28" y="29"/>
                  </a:moveTo>
                  <a:cubicBezTo>
                    <a:pt x="28" y="57"/>
                    <a:pt x="28" y="57"/>
                    <a:pt x="28" y="57"/>
                  </a:cubicBezTo>
                  <a:cubicBezTo>
                    <a:pt x="2571" y="57"/>
                    <a:pt x="2571" y="57"/>
                    <a:pt x="2571" y="57"/>
                  </a:cubicBezTo>
                  <a:cubicBezTo>
                    <a:pt x="2571" y="447"/>
                    <a:pt x="2571" y="447"/>
                    <a:pt x="2571" y="447"/>
                  </a:cubicBezTo>
                  <a:cubicBezTo>
                    <a:pt x="56" y="447"/>
                    <a:pt x="56" y="447"/>
                    <a:pt x="56" y="447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476"/>
                    <a:pt x="0" y="476"/>
                    <a:pt x="0" y="476"/>
                  </a:cubicBezTo>
                  <a:cubicBezTo>
                    <a:pt x="0" y="483"/>
                    <a:pt x="3" y="490"/>
                    <a:pt x="8" y="496"/>
                  </a:cubicBezTo>
                  <a:cubicBezTo>
                    <a:pt x="13" y="501"/>
                    <a:pt x="21" y="504"/>
                    <a:pt x="28" y="504"/>
                  </a:cubicBezTo>
                  <a:cubicBezTo>
                    <a:pt x="2600" y="504"/>
                    <a:pt x="2600" y="504"/>
                    <a:pt x="2600" y="504"/>
                  </a:cubicBezTo>
                  <a:cubicBezTo>
                    <a:pt x="2607" y="504"/>
                    <a:pt x="2614" y="501"/>
                    <a:pt x="2620" y="496"/>
                  </a:cubicBezTo>
                  <a:cubicBezTo>
                    <a:pt x="2625" y="490"/>
                    <a:pt x="2628" y="483"/>
                    <a:pt x="2628" y="476"/>
                  </a:cubicBezTo>
                  <a:cubicBezTo>
                    <a:pt x="2628" y="29"/>
                    <a:pt x="2628" y="29"/>
                    <a:pt x="2628" y="29"/>
                  </a:cubicBezTo>
                  <a:cubicBezTo>
                    <a:pt x="2628" y="21"/>
                    <a:pt x="2625" y="14"/>
                    <a:pt x="2620" y="9"/>
                  </a:cubicBezTo>
                  <a:cubicBezTo>
                    <a:pt x="2614" y="3"/>
                    <a:pt x="2607" y="0"/>
                    <a:pt x="260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1" y="0"/>
                    <a:pt x="13" y="3"/>
                    <a:pt x="8" y="9"/>
                  </a:cubicBezTo>
                  <a:cubicBezTo>
                    <a:pt x="3" y="14"/>
                    <a:pt x="0" y="21"/>
                    <a:pt x="0" y="29"/>
                  </a:cubicBezTo>
                  <a:lnTo>
                    <a:pt x="28" y="29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íŝ1îḋê">
              <a:extLst>
                <a:ext uri="{FF2B5EF4-FFF2-40B4-BE49-F238E27FC236}">
                  <a16:creationId xmlns="" xmlns:a16="http://schemas.microsoft.com/office/drawing/2014/main" id="{6EF41C2F-2D33-44C6-8997-C800D11E0F29}"/>
                </a:ext>
              </a:extLst>
            </p:cNvPr>
            <p:cNvSpPr/>
            <p:nvPr/>
          </p:nvSpPr>
          <p:spPr bwMode="auto">
            <a:xfrm>
              <a:off x="4944290" y="3096845"/>
              <a:ext cx="92086" cy="97842"/>
            </a:xfrm>
            <a:custGeom>
              <a:avLst/>
              <a:gdLst>
                <a:gd name="T0" fmla="*/ 222 w 242"/>
                <a:gd name="T1" fmla="*/ 121 h 242"/>
                <a:gd name="T2" fmla="*/ 202 w 242"/>
                <a:gd name="T3" fmla="*/ 121 h 242"/>
                <a:gd name="T4" fmla="*/ 178 w 242"/>
                <a:gd name="T5" fmla="*/ 178 h 242"/>
                <a:gd name="T6" fmla="*/ 121 w 242"/>
                <a:gd name="T7" fmla="*/ 202 h 242"/>
                <a:gd name="T8" fmla="*/ 63 w 242"/>
                <a:gd name="T9" fmla="*/ 178 h 242"/>
                <a:gd name="T10" fmla="*/ 39 w 242"/>
                <a:gd name="T11" fmla="*/ 121 h 242"/>
                <a:gd name="T12" fmla="*/ 63 w 242"/>
                <a:gd name="T13" fmla="*/ 63 h 242"/>
                <a:gd name="T14" fmla="*/ 121 w 242"/>
                <a:gd name="T15" fmla="*/ 40 h 242"/>
                <a:gd name="T16" fmla="*/ 178 w 242"/>
                <a:gd name="T17" fmla="*/ 63 h 242"/>
                <a:gd name="T18" fmla="*/ 202 w 242"/>
                <a:gd name="T19" fmla="*/ 121 h 242"/>
                <a:gd name="T20" fmla="*/ 222 w 242"/>
                <a:gd name="T21" fmla="*/ 121 h 242"/>
                <a:gd name="T22" fmla="*/ 241 w 242"/>
                <a:gd name="T23" fmla="*/ 121 h 242"/>
                <a:gd name="T24" fmla="*/ 206 w 242"/>
                <a:gd name="T25" fmla="*/ 35 h 242"/>
                <a:gd name="T26" fmla="*/ 121 w 242"/>
                <a:gd name="T27" fmla="*/ 0 h 242"/>
                <a:gd name="T28" fmla="*/ 35 w 242"/>
                <a:gd name="T29" fmla="*/ 35 h 242"/>
                <a:gd name="T30" fmla="*/ 0 w 242"/>
                <a:gd name="T31" fmla="*/ 121 h 242"/>
                <a:gd name="T32" fmla="*/ 35 w 242"/>
                <a:gd name="T33" fmla="*/ 206 h 242"/>
                <a:gd name="T34" fmla="*/ 121 w 242"/>
                <a:gd name="T35" fmla="*/ 242 h 242"/>
                <a:gd name="T36" fmla="*/ 206 w 242"/>
                <a:gd name="T37" fmla="*/ 206 h 242"/>
                <a:gd name="T38" fmla="*/ 241 w 242"/>
                <a:gd name="T39" fmla="*/ 121 h 242"/>
                <a:gd name="T40" fmla="*/ 222 w 242"/>
                <a:gd name="T41" fmla="*/ 121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2" h="242">
                  <a:moveTo>
                    <a:pt x="222" y="121"/>
                  </a:moveTo>
                  <a:cubicBezTo>
                    <a:pt x="202" y="121"/>
                    <a:pt x="202" y="121"/>
                    <a:pt x="202" y="121"/>
                  </a:cubicBezTo>
                  <a:cubicBezTo>
                    <a:pt x="202" y="143"/>
                    <a:pt x="193" y="164"/>
                    <a:pt x="178" y="178"/>
                  </a:cubicBezTo>
                  <a:cubicBezTo>
                    <a:pt x="163" y="193"/>
                    <a:pt x="143" y="202"/>
                    <a:pt x="121" y="202"/>
                  </a:cubicBezTo>
                  <a:cubicBezTo>
                    <a:pt x="98" y="202"/>
                    <a:pt x="78" y="193"/>
                    <a:pt x="63" y="178"/>
                  </a:cubicBezTo>
                  <a:cubicBezTo>
                    <a:pt x="48" y="164"/>
                    <a:pt x="39" y="143"/>
                    <a:pt x="39" y="121"/>
                  </a:cubicBezTo>
                  <a:cubicBezTo>
                    <a:pt x="39" y="98"/>
                    <a:pt x="48" y="78"/>
                    <a:pt x="63" y="63"/>
                  </a:cubicBezTo>
                  <a:cubicBezTo>
                    <a:pt x="78" y="49"/>
                    <a:pt x="98" y="40"/>
                    <a:pt x="121" y="40"/>
                  </a:cubicBezTo>
                  <a:cubicBezTo>
                    <a:pt x="143" y="40"/>
                    <a:pt x="163" y="49"/>
                    <a:pt x="178" y="63"/>
                  </a:cubicBezTo>
                  <a:cubicBezTo>
                    <a:pt x="193" y="78"/>
                    <a:pt x="202" y="98"/>
                    <a:pt x="202" y="121"/>
                  </a:cubicBezTo>
                  <a:cubicBezTo>
                    <a:pt x="222" y="121"/>
                    <a:pt x="222" y="121"/>
                    <a:pt x="222" y="121"/>
                  </a:cubicBezTo>
                  <a:cubicBezTo>
                    <a:pt x="241" y="121"/>
                    <a:pt x="241" y="121"/>
                    <a:pt x="241" y="121"/>
                  </a:cubicBezTo>
                  <a:cubicBezTo>
                    <a:pt x="242" y="88"/>
                    <a:pt x="228" y="57"/>
                    <a:pt x="206" y="35"/>
                  </a:cubicBezTo>
                  <a:cubicBezTo>
                    <a:pt x="184" y="14"/>
                    <a:pt x="154" y="0"/>
                    <a:pt x="121" y="0"/>
                  </a:cubicBezTo>
                  <a:cubicBezTo>
                    <a:pt x="87" y="0"/>
                    <a:pt x="57" y="14"/>
                    <a:pt x="35" y="35"/>
                  </a:cubicBezTo>
                  <a:cubicBezTo>
                    <a:pt x="13" y="57"/>
                    <a:pt x="0" y="88"/>
                    <a:pt x="0" y="121"/>
                  </a:cubicBezTo>
                  <a:cubicBezTo>
                    <a:pt x="0" y="154"/>
                    <a:pt x="13" y="185"/>
                    <a:pt x="35" y="206"/>
                  </a:cubicBezTo>
                  <a:cubicBezTo>
                    <a:pt x="57" y="228"/>
                    <a:pt x="87" y="242"/>
                    <a:pt x="121" y="242"/>
                  </a:cubicBezTo>
                  <a:cubicBezTo>
                    <a:pt x="154" y="242"/>
                    <a:pt x="184" y="228"/>
                    <a:pt x="206" y="206"/>
                  </a:cubicBezTo>
                  <a:cubicBezTo>
                    <a:pt x="228" y="185"/>
                    <a:pt x="242" y="154"/>
                    <a:pt x="241" y="121"/>
                  </a:cubicBezTo>
                  <a:lnTo>
                    <a:pt x="222" y="121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ïṩ1íďé">
              <a:extLst>
                <a:ext uri="{FF2B5EF4-FFF2-40B4-BE49-F238E27FC236}">
                  <a16:creationId xmlns="" xmlns:a16="http://schemas.microsoft.com/office/drawing/2014/main" id="{E94065F5-9EBE-4C0B-A9A8-5D1E53009AD7}"/>
                </a:ext>
              </a:extLst>
            </p:cNvPr>
            <p:cNvSpPr/>
            <p:nvPr/>
          </p:nvSpPr>
          <p:spPr bwMode="auto">
            <a:xfrm>
              <a:off x="6029333" y="3096845"/>
              <a:ext cx="92693" cy="97842"/>
            </a:xfrm>
            <a:custGeom>
              <a:avLst/>
              <a:gdLst>
                <a:gd name="T0" fmla="*/ 222 w 242"/>
                <a:gd name="T1" fmla="*/ 121 h 242"/>
                <a:gd name="T2" fmla="*/ 202 w 242"/>
                <a:gd name="T3" fmla="*/ 121 h 242"/>
                <a:gd name="T4" fmla="*/ 178 w 242"/>
                <a:gd name="T5" fmla="*/ 178 h 242"/>
                <a:gd name="T6" fmla="*/ 121 w 242"/>
                <a:gd name="T7" fmla="*/ 202 h 242"/>
                <a:gd name="T8" fmla="*/ 63 w 242"/>
                <a:gd name="T9" fmla="*/ 178 h 242"/>
                <a:gd name="T10" fmla="*/ 40 w 242"/>
                <a:gd name="T11" fmla="*/ 121 h 242"/>
                <a:gd name="T12" fmla="*/ 63 w 242"/>
                <a:gd name="T13" fmla="*/ 63 h 242"/>
                <a:gd name="T14" fmla="*/ 121 w 242"/>
                <a:gd name="T15" fmla="*/ 40 h 242"/>
                <a:gd name="T16" fmla="*/ 178 w 242"/>
                <a:gd name="T17" fmla="*/ 63 h 242"/>
                <a:gd name="T18" fmla="*/ 202 w 242"/>
                <a:gd name="T19" fmla="*/ 121 h 242"/>
                <a:gd name="T20" fmla="*/ 222 w 242"/>
                <a:gd name="T21" fmla="*/ 121 h 242"/>
                <a:gd name="T22" fmla="*/ 242 w 242"/>
                <a:gd name="T23" fmla="*/ 121 h 242"/>
                <a:gd name="T24" fmla="*/ 206 w 242"/>
                <a:gd name="T25" fmla="*/ 35 h 242"/>
                <a:gd name="T26" fmla="*/ 121 w 242"/>
                <a:gd name="T27" fmla="*/ 0 h 242"/>
                <a:gd name="T28" fmla="*/ 35 w 242"/>
                <a:gd name="T29" fmla="*/ 35 h 242"/>
                <a:gd name="T30" fmla="*/ 0 w 242"/>
                <a:gd name="T31" fmla="*/ 121 h 242"/>
                <a:gd name="T32" fmla="*/ 35 w 242"/>
                <a:gd name="T33" fmla="*/ 206 h 242"/>
                <a:gd name="T34" fmla="*/ 121 w 242"/>
                <a:gd name="T35" fmla="*/ 242 h 242"/>
                <a:gd name="T36" fmla="*/ 206 w 242"/>
                <a:gd name="T37" fmla="*/ 206 h 242"/>
                <a:gd name="T38" fmla="*/ 242 w 242"/>
                <a:gd name="T39" fmla="*/ 121 h 242"/>
                <a:gd name="T40" fmla="*/ 222 w 242"/>
                <a:gd name="T41" fmla="*/ 121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2" h="242">
                  <a:moveTo>
                    <a:pt x="222" y="121"/>
                  </a:moveTo>
                  <a:cubicBezTo>
                    <a:pt x="202" y="121"/>
                    <a:pt x="202" y="121"/>
                    <a:pt x="202" y="121"/>
                  </a:cubicBezTo>
                  <a:cubicBezTo>
                    <a:pt x="202" y="143"/>
                    <a:pt x="193" y="164"/>
                    <a:pt x="178" y="178"/>
                  </a:cubicBezTo>
                  <a:cubicBezTo>
                    <a:pt x="164" y="193"/>
                    <a:pt x="143" y="202"/>
                    <a:pt x="121" y="202"/>
                  </a:cubicBezTo>
                  <a:cubicBezTo>
                    <a:pt x="98" y="202"/>
                    <a:pt x="78" y="193"/>
                    <a:pt x="63" y="178"/>
                  </a:cubicBezTo>
                  <a:cubicBezTo>
                    <a:pt x="49" y="164"/>
                    <a:pt x="40" y="143"/>
                    <a:pt x="40" y="121"/>
                  </a:cubicBezTo>
                  <a:cubicBezTo>
                    <a:pt x="40" y="98"/>
                    <a:pt x="49" y="78"/>
                    <a:pt x="63" y="63"/>
                  </a:cubicBezTo>
                  <a:cubicBezTo>
                    <a:pt x="78" y="49"/>
                    <a:pt x="98" y="40"/>
                    <a:pt x="121" y="40"/>
                  </a:cubicBezTo>
                  <a:cubicBezTo>
                    <a:pt x="143" y="40"/>
                    <a:pt x="164" y="49"/>
                    <a:pt x="178" y="63"/>
                  </a:cubicBezTo>
                  <a:cubicBezTo>
                    <a:pt x="193" y="78"/>
                    <a:pt x="202" y="98"/>
                    <a:pt x="202" y="121"/>
                  </a:cubicBezTo>
                  <a:cubicBezTo>
                    <a:pt x="222" y="121"/>
                    <a:pt x="222" y="121"/>
                    <a:pt x="222" y="121"/>
                  </a:cubicBezTo>
                  <a:cubicBezTo>
                    <a:pt x="242" y="121"/>
                    <a:pt x="242" y="121"/>
                    <a:pt x="242" y="121"/>
                  </a:cubicBezTo>
                  <a:cubicBezTo>
                    <a:pt x="242" y="88"/>
                    <a:pt x="228" y="57"/>
                    <a:pt x="206" y="35"/>
                  </a:cubicBezTo>
                  <a:cubicBezTo>
                    <a:pt x="185" y="14"/>
                    <a:pt x="154" y="0"/>
                    <a:pt x="121" y="0"/>
                  </a:cubicBezTo>
                  <a:cubicBezTo>
                    <a:pt x="88" y="0"/>
                    <a:pt x="57" y="14"/>
                    <a:pt x="35" y="35"/>
                  </a:cubicBezTo>
                  <a:cubicBezTo>
                    <a:pt x="14" y="57"/>
                    <a:pt x="0" y="88"/>
                    <a:pt x="0" y="121"/>
                  </a:cubicBezTo>
                  <a:cubicBezTo>
                    <a:pt x="0" y="154"/>
                    <a:pt x="14" y="185"/>
                    <a:pt x="35" y="206"/>
                  </a:cubicBezTo>
                  <a:cubicBezTo>
                    <a:pt x="57" y="228"/>
                    <a:pt x="88" y="242"/>
                    <a:pt x="121" y="242"/>
                  </a:cubicBezTo>
                  <a:cubicBezTo>
                    <a:pt x="154" y="242"/>
                    <a:pt x="185" y="228"/>
                    <a:pt x="206" y="206"/>
                  </a:cubicBezTo>
                  <a:cubicBezTo>
                    <a:pt x="228" y="185"/>
                    <a:pt x="242" y="154"/>
                    <a:pt x="242" y="121"/>
                  </a:cubicBezTo>
                  <a:lnTo>
                    <a:pt x="222" y="121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íṣḻiḍé">
              <a:extLst>
                <a:ext uri="{FF2B5EF4-FFF2-40B4-BE49-F238E27FC236}">
                  <a16:creationId xmlns="" xmlns:a16="http://schemas.microsoft.com/office/drawing/2014/main" id="{060396CA-AD80-4B57-8B69-182BC13A4027}"/>
                </a:ext>
              </a:extLst>
            </p:cNvPr>
            <p:cNvSpPr/>
            <p:nvPr/>
          </p:nvSpPr>
          <p:spPr bwMode="auto">
            <a:xfrm>
              <a:off x="7091961" y="3096845"/>
              <a:ext cx="92693" cy="97842"/>
            </a:xfrm>
            <a:custGeom>
              <a:avLst/>
              <a:gdLst>
                <a:gd name="T0" fmla="*/ 222 w 242"/>
                <a:gd name="T1" fmla="*/ 121 h 242"/>
                <a:gd name="T2" fmla="*/ 202 w 242"/>
                <a:gd name="T3" fmla="*/ 121 h 242"/>
                <a:gd name="T4" fmla="*/ 178 w 242"/>
                <a:gd name="T5" fmla="*/ 178 h 242"/>
                <a:gd name="T6" fmla="*/ 121 w 242"/>
                <a:gd name="T7" fmla="*/ 202 h 242"/>
                <a:gd name="T8" fmla="*/ 63 w 242"/>
                <a:gd name="T9" fmla="*/ 178 h 242"/>
                <a:gd name="T10" fmla="*/ 39 w 242"/>
                <a:gd name="T11" fmla="*/ 121 h 242"/>
                <a:gd name="T12" fmla="*/ 63 w 242"/>
                <a:gd name="T13" fmla="*/ 63 h 242"/>
                <a:gd name="T14" fmla="*/ 121 w 242"/>
                <a:gd name="T15" fmla="*/ 40 h 242"/>
                <a:gd name="T16" fmla="*/ 178 w 242"/>
                <a:gd name="T17" fmla="*/ 63 h 242"/>
                <a:gd name="T18" fmla="*/ 202 w 242"/>
                <a:gd name="T19" fmla="*/ 121 h 242"/>
                <a:gd name="T20" fmla="*/ 222 w 242"/>
                <a:gd name="T21" fmla="*/ 121 h 242"/>
                <a:gd name="T22" fmla="*/ 242 w 242"/>
                <a:gd name="T23" fmla="*/ 121 h 242"/>
                <a:gd name="T24" fmla="*/ 206 w 242"/>
                <a:gd name="T25" fmla="*/ 35 h 242"/>
                <a:gd name="T26" fmla="*/ 121 w 242"/>
                <a:gd name="T27" fmla="*/ 0 h 242"/>
                <a:gd name="T28" fmla="*/ 35 w 242"/>
                <a:gd name="T29" fmla="*/ 35 h 242"/>
                <a:gd name="T30" fmla="*/ 0 w 242"/>
                <a:gd name="T31" fmla="*/ 121 h 242"/>
                <a:gd name="T32" fmla="*/ 35 w 242"/>
                <a:gd name="T33" fmla="*/ 206 h 242"/>
                <a:gd name="T34" fmla="*/ 121 w 242"/>
                <a:gd name="T35" fmla="*/ 242 h 242"/>
                <a:gd name="T36" fmla="*/ 206 w 242"/>
                <a:gd name="T37" fmla="*/ 206 h 242"/>
                <a:gd name="T38" fmla="*/ 242 w 242"/>
                <a:gd name="T39" fmla="*/ 121 h 242"/>
                <a:gd name="T40" fmla="*/ 222 w 242"/>
                <a:gd name="T41" fmla="*/ 121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2" h="242">
                  <a:moveTo>
                    <a:pt x="222" y="121"/>
                  </a:moveTo>
                  <a:cubicBezTo>
                    <a:pt x="202" y="121"/>
                    <a:pt x="202" y="121"/>
                    <a:pt x="202" y="121"/>
                  </a:cubicBezTo>
                  <a:cubicBezTo>
                    <a:pt x="202" y="143"/>
                    <a:pt x="193" y="164"/>
                    <a:pt x="178" y="178"/>
                  </a:cubicBezTo>
                  <a:cubicBezTo>
                    <a:pt x="164" y="193"/>
                    <a:pt x="143" y="202"/>
                    <a:pt x="121" y="202"/>
                  </a:cubicBezTo>
                  <a:cubicBezTo>
                    <a:pt x="98" y="202"/>
                    <a:pt x="78" y="193"/>
                    <a:pt x="63" y="178"/>
                  </a:cubicBezTo>
                  <a:cubicBezTo>
                    <a:pt x="49" y="164"/>
                    <a:pt x="39" y="143"/>
                    <a:pt x="39" y="121"/>
                  </a:cubicBezTo>
                  <a:cubicBezTo>
                    <a:pt x="39" y="98"/>
                    <a:pt x="49" y="78"/>
                    <a:pt x="63" y="63"/>
                  </a:cubicBezTo>
                  <a:cubicBezTo>
                    <a:pt x="78" y="49"/>
                    <a:pt x="98" y="40"/>
                    <a:pt x="121" y="40"/>
                  </a:cubicBezTo>
                  <a:cubicBezTo>
                    <a:pt x="143" y="40"/>
                    <a:pt x="164" y="49"/>
                    <a:pt x="178" y="63"/>
                  </a:cubicBezTo>
                  <a:cubicBezTo>
                    <a:pt x="193" y="78"/>
                    <a:pt x="202" y="98"/>
                    <a:pt x="202" y="121"/>
                  </a:cubicBezTo>
                  <a:cubicBezTo>
                    <a:pt x="222" y="121"/>
                    <a:pt x="222" y="121"/>
                    <a:pt x="222" y="121"/>
                  </a:cubicBezTo>
                  <a:cubicBezTo>
                    <a:pt x="242" y="121"/>
                    <a:pt x="242" y="121"/>
                    <a:pt x="242" y="121"/>
                  </a:cubicBezTo>
                  <a:cubicBezTo>
                    <a:pt x="242" y="88"/>
                    <a:pt x="228" y="57"/>
                    <a:pt x="206" y="35"/>
                  </a:cubicBezTo>
                  <a:cubicBezTo>
                    <a:pt x="184" y="14"/>
                    <a:pt x="154" y="0"/>
                    <a:pt x="121" y="0"/>
                  </a:cubicBezTo>
                  <a:cubicBezTo>
                    <a:pt x="87" y="0"/>
                    <a:pt x="57" y="14"/>
                    <a:pt x="35" y="35"/>
                  </a:cubicBezTo>
                  <a:cubicBezTo>
                    <a:pt x="13" y="57"/>
                    <a:pt x="0" y="88"/>
                    <a:pt x="0" y="121"/>
                  </a:cubicBezTo>
                  <a:cubicBezTo>
                    <a:pt x="0" y="154"/>
                    <a:pt x="13" y="185"/>
                    <a:pt x="35" y="206"/>
                  </a:cubicBezTo>
                  <a:cubicBezTo>
                    <a:pt x="57" y="228"/>
                    <a:pt x="87" y="242"/>
                    <a:pt x="121" y="242"/>
                  </a:cubicBezTo>
                  <a:cubicBezTo>
                    <a:pt x="154" y="242"/>
                    <a:pt x="184" y="228"/>
                    <a:pt x="206" y="206"/>
                  </a:cubicBezTo>
                  <a:cubicBezTo>
                    <a:pt x="228" y="185"/>
                    <a:pt x="242" y="154"/>
                    <a:pt x="242" y="121"/>
                  </a:cubicBezTo>
                  <a:lnTo>
                    <a:pt x="222" y="121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ïślîḑè">
              <a:extLst>
                <a:ext uri="{FF2B5EF4-FFF2-40B4-BE49-F238E27FC236}">
                  <a16:creationId xmlns="" xmlns:a16="http://schemas.microsoft.com/office/drawing/2014/main" id="{095FE888-5DB6-4192-9A83-AE88EB1C5DA0}"/>
                </a:ext>
              </a:extLst>
            </p:cNvPr>
            <p:cNvSpPr/>
            <p:nvPr/>
          </p:nvSpPr>
          <p:spPr bwMode="auto">
            <a:xfrm>
              <a:off x="4635316" y="2792446"/>
              <a:ext cx="7269" cy="28138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iśľíḋê">
              <a:extLst>
                <a:ext uri="{FF2B5EF4-FFF2-40B4-BE49-F238E27FC236}">
                  <a16:creationId xmlns="" xmlns:a16="http://schemas.microsoft.com/office/drawing/2014/main" id="{97A765FD-5390-455B-BAE6-084456E23765}"/>
                </a:ext>
              </a:extLst>
            </p:cNvPr>
            <p:cNvSpPr/>
            <p:nvPr/>
          </p:nvSpPr>
          <p:spPr bwMode="auto">
            <a:xfrm>
              <a:off x="4635316" y="2792446"/>
              <a:ext cx="7269" cy="28138"/>
            </a:xfrm>
            <a:custGeom>
              <a:avLst/>
              <a:gdLst>
                <a:gd name="T0" fmla="*/ 0 w 12"/>
                <a:gd name="T1" fmla="*/ 0 h 44"/>
                <a:gd name="T2" fmla="*/ 0 w 12"/>
                <a:gd name="T3" fmla="*/ 44 h 44"/>
                <a:gd name="T4" fmla="*/ 12 w 12"/>
                <a:gd name="T5" fmla="*/ 44 h 44"/>
                <a:gd name="T6" fmla="*/ 12 w 12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44">
                  <a:moveTo>
                    <a:pt x="0" y="0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íṩļïdè">
              <a:extLst>
                <a:ext uri="{FF2B5EF4-FFF2-40B4-BE49-F238E27FC236}">
                  <a16:creationId xmlns="" xmlns:a16="http://schemas.microsoft.com/office/drawing/2014/main" id="{81A13B59-6E0E-4540-B257-8652581143B3}"/>
                </a:ext>
              </a:extLst>
            </p:cNvPr>
            <p:cNvSpPr/>
            <p:nvPr/>
          </p:nvSpPr>
          <p:spPr bwMode="auto">
            <a:xfrm>
              <a:off x="4649250" y="2792446"/>
              <a:ext cx="7269" cy="28138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íṣľïḑé">
              <a:extLst>
                <a:ext uri="{FF2B5EF4-FFF2-40B4-BE49-F238E27FC236}">
                  <a16:creationId xmlns="" xmlns:a16="http://schemas.microsoft.com/office/drawing/2014/main" id="{26DD0721-FEAD-4820-BCF8-AE103740EF66}"/>
                </a:ext>
              </a:extLst>
            </p:cNvPr>
            <p:cNvSpPr/>
            <p:nvPr/>
          </p:nvSpPr>
          <p:spPr bwMode="auto">
            <a:xfrm>
              <a:off x="4649250" y="2792446"/>
              <a:ext cx="7269" cy="28138"/>
            </a:xfrm>
            <a:custGeom>
              <a:avLst/>
              <a:gdLst>
                <a:gd name="T0" fmla="*/ 0 w 12"/>
                <a:gd name="T1" fmla="*/ 0 h 44"/>
                <a:gd name="T2" fmla="*/ 0 w 12"/>
                <a:gd name="T3" fmla="*/ 44 h 44"/>
                <a:gd name="T4" fmla="*/ 12 w 12"/>
                <a:gd name="T5" fmla="*/ 44 h 44"/>
                <a:gd name="T6" fmla="*/ 12 w 12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44">
                  <a:moveTo>
                    <a:pt x="0" y="0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íṥļîḍé">
              <a:extLst>
                <a:ext uri="{FF2B5EF4-FFF2-40B4-BE49-F238E27FC236}">
                  <a16:creationId xmlns="" xmlns:a16="http://schemas.microsoft.com/office/drawing/2014/main" id="{E5E2BBA8-DA95-4691-BFCD-178926BBB18E}"/>
                </a:ext>
              </a:extLst>
            </p:cNvPr>
            <p:cNvSpPr/>
            <p:nvPr/>
          </p:nvSpPr>
          <p:spPr bwMode="auto">
            <a:xfrm>
              <a:off x="6389197" y="2577577"/>
              <a:ext cx="201741" cy="212951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ïśḷiḋe">
              <a:extLst>
                <a:ext uri="{FF2B5EF4-FFF2-40B4-BE49-F238E27FC236}">
                  <a16:creationId xmlns="" xmlns:a16="http://schemas.microsoft.com/office/drawing/2014/main" id="{2E451024-FB6D-4820-8862-776056DA2F27}"/>
                </a:ext>
              </a:extLst>
            </p:cNvPr>
            <p:cNvSpPr/>
            <p:nvPr/>
          </p:nvSpPr>
          <p:spPr bwMode="auto">
            <a:xfrm>
              <a:off x="6382532" y="2569903"/>
              <a:ext cx="215676" cy="228299"/>
            </a:xfrm>
            <a:custGeom>
              <a:avLst/>
              <a:gdLst>
                <a:gd name="T0" fmla="*/ 344 w 356"/>
                <a:gd name="T1" fmla="*/ 345 h 357"/>
                <a:gd name="T2" fmla="*/ 344 w 356"/>
                <a:gd name="T3" fmla="*/ 333 h 357"/>
                <a:gd name="T4" fmla="*/ 23 w 356"/>
                <a:gd name="T5" fmla="*/ 333 h 357"/>
                <a:gd name="T6" fmla="*/ 23 w 356"/>
                <a:gd name="T7" fmla="*/ 24 h 357"/>
                <a:gd name="T8" fmla="*/ 333 w 356"/>
                <a:gd name="T9" fmla="*/ 24 h 357"/>
                <a:gd name="T10" fmla="*/ 333 w 356"/>
                <a:gd name="T11" fmla="*/ 345 h 357"/>
                <a:gd name="T12" fmla="*/ 344 w 356"/>
                <a:gd name="T13" fmla="*/ 345 h 357"/>
                <a:gd name="T14" fmla="*/ 344 w 356"/>
                <a:gd name="T15" fmla="*/ 333 h 357"/>
                <a:gd name="T16" fmla="*/ 344 w 356"/>
                <a:gd name="T17" fmla="*/ 345 h 357"/>
                <a:gd name="T18" fmla="*/ 356 w 356"/>
                <a:gd name="T19" fmla="*/ 345 h 357"/>
                <a:gd name="T20" fmla="*/ 356 w 356"/>
                <a:gd name="T21" fmla="*/ 0 h 357"/>
                <a:gd name="T22" fmla="*/ 0 w 356"/>
                <a:gd name="T23" fmla="*/ 0 h 357"/>
                <a:gd name="T24" fmla="*/ 0 w 356"/>
                <a:gd name="T25" fmla="*/ 357 h 357"/>
                <a:gd name="T26" fmla="*/ 356 w 356"/>
                <a:gd name="T27" fmla="*/ 357 h 357"/>
                <a:gd name="T28" fmla="*/ 356 w 356"/>
                <a:gd name="T29" fmla="*/ 345 h 357"/>
                <a:gd name="T30" fmla="*/ 344 w 356"/>
                <a:gd name="T31" fmla="*/ 345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6" h="357">
                  <a:moveTo>
                    <a:pt x="344" y="345"/>
                  </a:moveTo>
                  <a:lnTo>
                    <a:pt x="344" y="333"/>
                  </a:lnTo>
                  <a:lnTo>
                    <a:pt x="23" y="333"/>
                  </a:lnTo>
                  <a:lnTo>
                    <a:pt x="23" y="24"/>
                  </a:lnTo>
                  <a:lnTo>
                    <a:pt x="333" y="24"/>
                  </a:lnTo>
                  <a:lnTo>
                    <a:pt x="333" y="345"/>
                  </a:lnTo>
                  <a:lnTo>
                    <a:pt x="344" y="345"/>
                  </a:lnTo>
                  <a:lnTo>
                    <a:pt x="344" y="333"/>
                  </a:lnTo>
                  <a:lnTo>
                    <a:pt x="344" y="345"/>
                  </a:lnTo>
                  <a:lnTo>
                    <a:pt x="356" y="345"/>
                  </a:lnTo>
                  <a:lnTo>
                    <a:pt x="356" y="0"/>
                  </a:lnTo>
                  <a:lnTo>
                    <a:pt x="0" y="0"/>
                  </a:lnTo>
                  <a:lnTo>
                    <a:pt x="0" y="357"/>
                  </a:lnTo>
                  <a:lnTo>
                    <a:pt x="356" y="357"/>
                  </a:lnTo>
                  <a:lnTo>
                    <a:pt x="356" y="345"/>
                  </a:lnTo>
                  <a:lnTo>
                    <a:pt x="344" y="345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iṣ1îḍê">
              <a:extLst>
                <a:ext uri="{FF2B5EF4-FFF2-40B4-BE49-F238E27FC236}">
                  <a16:creationId xmlns="" xmlns:a16="http://schemas.microsoft.com/office/drawing/2014/main" id="{3950F4C9-9B8D-4032-86B3-D62D583C5AB9}"/>
                </a:ext>
              </a:extLst>
            </p:cNvPr>
            <p:cNvSpPr/>
            <p:nvPr/>
          </p:nvSpPr>
          <p:spPr bwMode="auto">
            <a:xfrm>
              <a:off x="6620017" y="2577577"/>
              <a:ext cx="201741" cy="161152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íṥlídè">
              <a:extLst>
                <a:ext uri="{FF2B5EF4-FFF2-40B4-BE49-F238E27FC236}">
                  <a16:creationId xmlns="" xmlns:a16="http://schemas.microsoft.com/office/drawing/2014/main" id="{AD048008-CBB2-401B-AA4B-A1BC9ACB600B}"/>
                </a:ext>
              </a:extLst>
            </p:cNvPr>
            <p:cNvSpPr/>
            <p:nvPr/>
          </p:nvSpPr>
          <p:spPr bwMode="auto">
            <a:xfrm>
              <a:off x="6613959" y="2571182"/>
              <a:ext cx="214464" cy="173941"/>
            </a:xfrm>
            <a:custGeom>
              <a:avLst/>
              <a:gdLst>
                <a:gd name="T0" fmla="*/ 343 w 354"/>
                <a:gd name="T1" fmla="*/ 262 h 272"/>
                <a:gd name="T2" fmla="*/ 343 w 354"/>
                <a:gd name="T3" fmla="*/ 252 h 272"/>
                <a:gd name="T4" fmla="*/ 21 w 354"/>
                <a:gd name="T5" fmla="*/ 252 h 272"/>
                <a:gd name="T6" fmla="*/ 21 w 354"/>
                <a:gd name="T7" fmla="*/ 20 h 272"/>
                <a:gd name="T8" fmla="*/ 333 w 354"/>
                <a:gd name="T9" fmla="*/ 20 h 272"/>
                <a:gd name="T10" fmla="*/ 333 w 354"/>
                <a:gd name="T11" fmla="*/ 262 h 272"/>
                <a:gd name="T12" fmla="*/ 343 w 354"/>
                <a:gd name="T13" fmla="*/ 262 h 272"/>
                <a:gd name="T14" fmla="*/ 343 w 354"/>
                <a:gd name="T15" fmla="*/ 252 h 272"/>
                <a:gd name="T16" fmla="*/ 343 w 354"/>
                <a:gd name="T17" fmla="*/ 262 h 272"/>
                <a:gd name="T18" fmla="*/ 354 w 354"/>
                <a:gd name="T19" fmla="*/ 262 h 272"/>
                <a:gd name="T20" fmla="*/ 354 w 354"/>
                <a:gd name="T21" fmla="*/ 0 h 272"/>
                <a:gd name="T22" fmla="*/ 0 w 354"/>
                <a:gd name="T23" fmla="*/ 0 h 272"/>
                <a:gd name="T24" fmla="*/ 0 w 354"/>
                <a:gd name="T25" fmla="*/ 272 h 272"/>
                <a:gd name="T26" fmla="*/ 354 w 354"/>
                <a:gd name="T27" fmla="*/ 272 h 272"/>
                <a:gd name="T28" fmla="*/ 354 w 354"/>
                <a:gd name="T29" fmla="*/ 262 h 272"/>
                <a:gd name="T30" fmla="*/ 343 w 354"/>
                <a:gd name="T31" fmla="*/ 262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4" h="272">
                  <a:moveTo>
                    <a:pt x="343" y="262"/>
                  </a:moveTo>
                  <a:lnTo>
                    <a:pt x="343" y="252"/>
                  </a:lnTo>
                  <a:lnTo>
                    <a:pt x="21" y="252"/>
                  </a:lnTo>
                  <a:lnTo>
                    <a:pt x="21" y="20"/>
                  </a:lnTo>
                  <a:lnTo>
                    <a:pt x="333" y="20"/>
                  </a:lnTo>
                  <a:lnTo>
                    <a:pt x="333" y="262"/>
                  </a:lnTo>
                  <a:lnTo>
                    <a:pt x="343" y="262"/>
                  </a:lnTo>
                  <a:lnTo>
                    <a:pt x="343" y="252"/>
                  </a:lnTo>
                  <a:lnTo>
                    <a:pt x="343" y="262"/>
                  </a:lnTo>
                  <a:lnTo>
                    <a:pt x="354" y="262"/>
                  </a:lnTo>
                  <a:lnTo>
                    <a:pt x="354" y="0"/>
                  </a:lnTo>
                  <a:lnTo>
                    <a:pt x="0" y="0"/>
                  </a:lnTo>
                  <a:lnTo>
                    <a:pt x="0" y="272"/>
                  </a:lnTo>
                  <a:lnTo>
                    <a:pt x="354" y="272"/>
                  </a:lnTo>
                  <a:lnTo>
                    <a:pt x="354" y="262"/>
                  </a:lnTo>
                  <a:lnTo>
                    <a:pt x="343" y="262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iṥľîďê">
              <a:extLst>
                <a:ext uri="{FF2B5EF4-FFF2-40B4-BE49-F238E27FC236}">
                  <a16:creationId xmlns="" xmlns:a16="http://schemas.microsoft.com/office/drawing/2014/main" id="{AEAF18E4-B635-4732-8DCB-82DE5C24DABB}"/>
                </a:ext>
              </a:extLst>
            </p:cNvPr>
            <p:cNvSpPr/>
            <p:nvPr/>
          </p:nvSpPr>
          <p:spPr bwMode="auto">
            <a:xfrm>
              <a:off x="6435846" y="2627457"/>
              <a:ext cx="114502" cy="0"/>
            </a:xfrm>
            <a:custGeom>
              <a:avLst/>
              <a:gdLst>
                <a:gd name="T0" fmla="*/ 0 w 189"/>
                <a:gd name="T1" fmla="*/ 189 w 189"/>
                <a:gd name="T2" fmla="*/ 0 w 18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89">
                  <a:moveTo>
                    <a:pt x="0" y="0"/>
                  </a:moveTo>
                  <a:lnTo>
                    <a:pt x="18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išḷîḋe">
              <a:extLst>
                <a:ext uri="{FF2B5EF4-FFF2-40B4-BE49-F238E27FC236}">
                  <a16:creationId xmlns="" xmlns:a16="http://schemas.microsoft.com/office/drawing/2014/main" id="{C9439F52-C556-4098-AFC0-0A038049E56B}"/>
                </a:ext>
              </a:extLst>
            </p:cNvPr>
            <p:cNvSpPr/>
            <p:nvPr/>
          </p:nvSpPr>
          <p:spPr bwMode="auto">
            <a:xfrm>
              <a:off x="6435846" y="2627457"/>
              <a:ext cx="114502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ïṥḷïḍe">
              <a:extLst>
                <a:ext uri="{FF2B5EF4-FFF2-40B4-BE49-F238E27FC236}">
                  <a16:creationId xmlns="" xmlns:a16="http://schemas.microsoft.com/office/drawing/2014/main" id="{24DE9A12-8AD4-4412-8580-51191CC33E2D}"/>
                </a:ext>
              </a:extLst>
            </p:cNvPr>
            <p:cNvSpPr/>
            <p:nvPr/>
          </p:nvSpPr>
          <p:spPr bwMode="auto">
            <a:xfrm>
              <a:off x="6435846" y="2623621"/>
              <a:ext cx="114502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iś1íḓé">
              <a:extLst>
                <a:ext uri="{FF2B5EF4-FFF2-40B4-BE49-F238E27FC236}">
                  <a16:creationId xmlns="" xmlns:a16="http://schemas.microsoft.com/office/drawing/2014/main" id="{01E8A184-E16C-41E7-8410-0D057753F349}"/>
                </a:ext>
              </a:extLst>
            </p:cNvPr>
            <p:cNvSpPr/>
            <p:nvPr/>
          </p:nvSpPr>
          <p:spPr bwMode="auto">
            <a:xfrm>
              <a:off x="6435846" y="2623621"/>
              <a:ext cx="114502" cy="7673"/>
            </a:xfrm>
            <a:custGeom>
              <a:avLst/>
              <a:gdLst>
                <a:gd name="T0" fmla="*/ 0 w 189"/>
                <a:gd name="T1" fmla="*/ 12 h 12"/>
                <a:gd name="T2" fmla="*/ 189 w 189"/>
                <a:gd name="T3" fmla="*/ 12 h 12"/>
                <a:gd name="T4" fmla="*/ 189 w 189"/>
                <a:gd name="T5" fmla="*/ 0 h 12"/>
                <a:gd name="T6" fmla="*/ 0 w 189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12">
                  <a:moveTo>
                    <a:pt x="0" y="12"/>
                  </a:moveTo>
                  <a:lnTo>
                    <a:pt x="189" y="12"/>
                  </a:lnTo>
                  <a:lnTo>
                    <a:pt x="18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íŝlíḍe">
              <a:extLst>
                <a:ext uri="{FF2B5EF4-FFF2-40B4-BE49-F238E27FC236}">
                  <a16:creationId xmlns="" xmlns:a16="http://schemas.microsoft.com/office/drawing/2014/main" id="{6948D0D3-D0C8-4614-9882-E5F92EA64EB1}"/>
                </a:ext>
              </a:extLst>
            </p:cNvPr>
            <p:cNvSpPr/>
            <p:nvPr/>
          </p:nvSpPr>
          <p:spPr bwMode="auto">
            <a:xfrm>
              <a:off x="6435846" y="2657514"/>
              <a:ext cx="104809" cy="0"/>
            </a:xfrm>
            <a:custGeom>
              <a:avLst/>
              <a:gdLst>
                <a:gd name="T0" fmla="*/ 0 w 173"/>
                <a:gd name="T1" fmla="*/ 173 w 173"/>
                <a:gd name="T2" fmla="*/ 0 w 17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73">
                  <a:moveTo>
                    <a:pt x="0" y="0"/>
                  </a:moveTo>
                  <a:lnTo>
                    <a:pt x="17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ísļiḑê">
              <a:extLst>
                <a:ext uri="{FF2B5EF4-FFF2-40B4-BE49-F238E27FC236}">
                  <a16:creationId xmlns="" xmlns:a16="http://schemas.microsoft.com/office/drawing/2014/main" id="{0F60C4D5-0CEB-4C0E-9610-3FD1CE224F12}"/>
                </a:ext>
              </a:extLst>
            </p:cNvPr>
            <p:cNvSpPr/>
            <p:nvPr/>
          </p:nvSpPr>
          <p:spPr bwMode="auto">
            <a:xfrm>
              <a:off x="6435846" y="2657514"/>
              <a:ext cx="104809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iṡlïḓè">
              <a:extLst>
                <a:ext uri="{FF2B5EF4-FFF2-40B4-BE49-F238E27FC236}">
                  <a16:creationId xmlns="" xmlns:a16="http://schemas.microsoft.com/office/drawing/2014/main" id="{9A619066-49ED-439B-A7A7-E9FC10578F38}"/>
                </a:ext>
              </a:extLst>
            </p:cNvPr>
            <p:cNvSpPr/>
            <p:nvPr/>
          </p:nvSpPr>
          <p:spPr bwMode="auto">
            <a:xfrm>
              <a:off x="6435846" y="2653676"/>
              <a:ext cx="104809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íṥľiḑê">
              <a:extLst>
                <a:ext uri="{FF2B5EF4-FFF2-40B4-BE49-F238E27FC236}">
                  <a16:creationId xmlns="" xmlns:a16="http://schemas.microsoft.com/office/drawing/2014/main" id="{BFF25E7F-6984-483D-AECA-294BAF12B885}"/>
                </a:ext>
              </a:extLst>
            </p:cNvPr>
            <p:cNvSpPr/>
            <p:nvPr/>
          </p:nvSpPr>
          <p:spPr bwMode="auto">
            <a:xfrm>
              <a:off x="6435846" y="2653676"/>
              <a:ext cx="104809" cy="7673"/>
            </a:xfrm>
            <a:custGeom>
              <a:avLst/>
              <a:gdLst>
                <a:gd name="T0" fmla="*/ 0 w 173"/>
                <a:gd name="T1" fmla="*/ 12 h 12"/>
                <a:gd name="T2" fmla="*/ 173 w 173"/>
                <a:gd name="T3" fmla="*/ 12 h 12"/>
                <a:gd name="T4" fmla="*/ 173 w 173"/>
                <a:gd name="T5" fmla="*/ 0 h 12"/>
                <a:gd name="T6" fmla="*/ 0 w 173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3" h="12">
                  <a:moveTo>
                    <a:pt x="0" y="12"/>
                  </a:moveTo>
                  <a:lnTo>
                    <a:pt x="173" y="12"/>
                  </a:lnTo>
                  <a:lnTo>
                    <a:pt x="173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iṣ1iḋê">
              <a:extLst>
                <a:ext uri="{FF2B5EF4-FFF2-40B4-BE49-F238E27FC236}">
                  <a16:creationId xmlns="" xmlns:a16="http://schemas.microsoft.com/office/drawing/2014/main" id="{E9DF9C4C-71BF-442F-8023-A7D410B9664A}"/>
                </a:ext>
              </a:extLst>
            </p:cNvPr>
            <p:cNvSpPr/>
            <p:nvPr/>
          </p:nvSpPr>
          <p:spPr bwMode="auto">
            <a:xfrm>
              <a:off x="6435846" y="2688209"/>
              <a:ext cx="95116" cy="0"/>
            </a:xfrm>
            <a:custGeom>
              <a:avLst/>
              <a:gdLst>
                <a:gd name="T0" fmla="*/ 0 w 157"/>
                <a:gd name="T1" fmla="*/ 157 w 157"/>
                <a:gd name="T2" fmla="*/ 0 w 15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57">
                  <a:moveTo>
                    <a:pt x="0" y="0"/>
                  </a:moveTo>
                  <a:lnTo>
                    <a:pt x="15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íŝḻïḋe">
              <a:extLst>
                <a:ext uri="{FF2B5EF4-FFF2-40B4-BE49-F238E27FC236}">
                  <a16:creationId xmlns="" xmlns:a16="http://schemas.microsoft.com/office/drawing/2014/main" id="{873A567C-0F27-48F4-9BC6-32923ECB5665}"/>
                </a:ext>
              </a:extLst>
            </p:cNvPr>
            <p:cNvSpPr/>
            <p:nvPr/>
          </p:nvSpPr>
          <p:spPr bwMode="auto">
            <a:xfrm>
              <a:off x="6435846" y="2688209"/>
              <a:ext cx="95116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îŝľîḋe">
              <a:extLst>
                <a:ext uri="{FF2B5EF4-FFF2-40B4-BE49-F238E27FC236}">
                  <a16:creationId xmlns="" xmlns:a16="http://schemas.microsoft.com/office/drawing/2014/main" id="{94519765-17F4-4E7D-A402-C79E0EFCE505}"/>
                </a:ext>
              </a:extLst>
            </p:cNvPr>
            <p:cNvSpPr/>
            <p:nvPr/>
          </p:nvSpPr>
          <p:spPr bwMode="auto">
            <a:xfrm>
              <a:off x="6435846" y="2684373"/>
              <a:ext cx="95116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íš1ïḑe">
              <a:extLst>
                <a:ext uri="{FF2B5EF4-FFF2-40B4-BE49-F238E27FC236}">
                  <a16:creationId xmlns="" xmlns:a16="http://schemas.microsoft.com/office/drawing/2014/main" id="{14D5F51A-8E2E-4E59-BB19-DC8D5DA6EEF3}"/>
                </a:ext>
              </a:extLst>
            </p:cNvPr>
            <p:cNvSpPr/>
            <p:nvPr/>
          </p:nvSpPr>
          <p:spPr bwMode="auto">
            <a:xfrm>
              <a:off x="6435846" y="2684373"/>
              <a:ext cx="95116" cy="7673"/>
            </a:xfrm>
            <a:custGeom>
              <a:avLst/>
              <a:gdLst>
                <a:gd name="T0" fmla="*/ 0 w 157"/>
                <a:gd name="T1" fmla="*/ 12 h 12"/>
                <a:gd name="T2" fmla="*/ 157 w 157"/>
                <a:gd name="T3" fmla="*/ 12 h 12"/>
                <a:gd name="T4" fmla="*/ 157 w 157"/>
                <a:gd name="T5" fmla="*/ 0 h 12"/>
                <a:gd name="T6" fmla="*/ 0 w 157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7" h="12">
                  <a:moveTo>
                    <a:pt x="0" y="12"/>
                  </a:moveTo>
                  <a:lnTo>
                    <a:pt x="157" y="12"/>
                  </a:lnTo>
                  <a:lnTo>
                    <a:pt x="157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îSľïde">
              <a:extLst>
                <a:ext uri="{FF2B5EF4-FFF2-40B4-BE49-F238E27FC236}">
                  <a16:creationId xmlns="" xmlns:a16="http://schemas.microsoft.com/office/drawing/2014/main" id="{F3B2DBD5-A5CF-4922-BF4C-5DAC9E5AE1B1}"/>
                </a:ext>
              </a:extLst>
            </p:cNvPr>
            <p:cNvSpPr/>
            <p:nvPr/>
          </p:nvSpPr>
          <p:spPr bwMode="auto">
            <a:xfrm>
              <a:off x="6435846" y="2718265"/>
              <a:ext cx="86028" cy="0"/>
            </a:xfrm>
            <a:custGeom>
              <a:avLst/>
              <a:gdLst>
                <a:gd name="T0" fmla="*/ 0 w 142"/>
                <a:gd name="T1" fmla="*/ 142 w 142"/>
                <a:gd name="T2" fmla="*/ 0 w 14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42">
                  <a:moveTo>
                    <a:pt x="0" y="0"/>
                  </a:moveTo>
                  <a:lnTo>
                    <a:pt x="14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4" name="i$1íḍê">
              <a:extLst>
                <a:ext uri="{FF2B5EF4-FFF2-40B4-BE49-F238E27FC236}">
                  <a16:creationId xmlns="" xmlns:a16="http://schemas.microsoft.com/office/drawing/2014/main" id="{868B79EF-59DE-401B-ABC1-6BF7005BC276}"/>
                </a:ext>
              </a:extLst>
            </p:cNvPr>
            <p:cNvSpPr/>
            <p:nvPr/>
          </p:nvSpPr>
          <p:spPr bwMode="auto">
            <a:xfrm>
              <a:off x="6435846" y="2718265"/>
              <a:ext cx="86028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ïśḷïḓê">
              <a:extLst>
                <a:ext uri="{FF2B5EF4-FFF2-40B4-BE49-F238E27FC236}">
                  <a16:creationId xmlns="" xmlns:a16="http://schemas.microsoft.com/office/drawing/2014/main" id="{94141100-F08A-433F-BF41-8BFFE610A9CC}"/>
                </a:ext>
              </a:extLst>
            </p:cNvPr>
            <p:cNvSpPr/>
            <p:nvPr/>
          </p:nvSpPr>
          <p:spPr bwMode="auto">
            <a:xfrm>
              <a:off x="6435846" y="2714428"/>
              <a:ext cx="86028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iśliḍe">
              <a:extLst>
                <a:ext uri="{FF2B5EF4-FFF2-40B4-BE49-F238E27FC236}">
                  <a16:creationId xmlns="" xmlns:a16="http://schemas.microsoft.com/office/drawing/2014/main" id="{EED7B355-B931-452C-8648-EE4CF7A94211}"/>
                </a:ext>
              </a:extLst>
            </p:cNvPr>
            <p:cNvSpPr/>
            <p:nvPr/>
          </p:nvSpPr>
          <p:spPr bwMode="auto">
            <a:xfrm>
              <a:off x="6435846" y="2714428"/>
              <a:ext cx="86028" cy="7673"/>
            </a:xfrm>
            <a:custGeom>
              <a:avLst/>
              <a:gdLst>
                <a:gd name="T0" fmla="*/ 0 w 142"/>
                <a:gd name="T1" fmla="*/ 12 h 12"/>
                <a:gd name="T2" fmla="*/ 142 w 142"/>
                <a:gd name="T3" fmla="*/ 12 h 12"/>
                <a:gd name="T4" fmla="*/ 142 w 142"/>
                <a:gd name="T5" fmla="*/ 0 h 12"/>
                <a:gd name="T6" fmla="*/ 0 w 142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12">
                  <a:moveTo>
                    <a:pt x="0" y="12"/>
                  </a:moveTo>
                  <a:lnTo>
                    <a:pt x="142" y="12"/>
                  </a:lnTo>
                  <a:lnTo>
                    <a:pt x="14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ïṧlíḑé">
              <a:extLst>
                <a:ext uri="{FF2B5EF4-FFF2-40B4-BE49-F238E27FC236}">
                  <a16:creationId xmlns="" xmlns:a16="http://schemas.microsoft.com/office/drawing/2014/main" id="{C73905E2-8E2B-438F-AD9B-0A43A29DEA25}"/>
                </a:ext>
              </a:extLst>
            </p:cNvPr>
            <p:cNvSpPr/>
            <p:nvPr/>
          </p:nvSpPr>
          <p:spPr bwMode="auto">
            <a:xfrm>
              <a:off x="6663639" y="2627457"/>
              <a:ext cx="114502" cy="0"/>
            </a:xfrm>
            <a:custGeom>
              <a:avLst/>
              <a:gdLst>
                <a:gd name="T0" fmla="*/ 0 w 189"/>
                <a:gd name="T1" fmla="*/ 189 w 189"/>
                <a:gd name="T2" fmla="*/ 0 w 18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89">
                  <a:moveTo>
                    <a:pt x="0" y="0"/>
                  </a:moveTo>
                  <a:lnTo>
                    <a:pt x="18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ïś1iḍè">
              <a:extLst>
                <a:ext uri="{FF2B5EF4-FFF2-40B4-BE49-F238E27FC236}">
                  <a16:creationId xmlns="" xmlns:a16="http://schemas.microsoft.com/office/drawing/2014/main" id="{0F4D1D43-9F45-4113-98E1-5750E4EE189B}"/>
                </a:ext>
              </a:extLst>
            </p:cNvPr>
            <p:cNvSpPr/>
            <p:nvPr/>
          </p:nvSpPr>
          <p:spPr bwMode="auto">
            <a:xfrm>
              <a:off x="6663639" y="2627457"/>
              <a:ext cx="114502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íṥļîďê">
              <a:extLst>
                <a:ext uri="{FF2B5EF4-FFF2-40B4-BE49-F238E27FC236}">
                  <a16:creationId xmlns="" xmlns:a16="http://schemas.microsoft.com/office/drawing/2014/main" id="{F68F4EFD-EE1B-4A9A-866B-B3D674C9C4CA}"/>
                </a:ext>
              </a:extLst>
            </p:cNvPr>
            <p:cNvSpPr/>
            <p:nvPr/>
          </p:nvSpPr>
          <p:spPr bwMode="auto">
            <a:xfrm>
              <a:off x="6663639" y="2623621"/>
              <a:ext cx="114502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iṡľîḓe">
              <a:extLst>
                <a:ext uri="{FF2B5EF4-FFF2-40B4-BE49-F238E27FC236}">
                  <a16:creationId xmlns="" xmlns:a16="http://schemas.microsoft.com/office/drawing/2014/main" id="{E596475B-EA6C-43D1-AD84-E8AD2E10D94F}"/>
                </a:ext>
              </a:extLst>
            </p:cNvPr>
            <p:cNvSpPr/>
            <p:nvPr/>
          </p:nvSpPr>
          <p:spPr bwMode="auto">
            <a:xfrm>
              <a:off x="6663639" y="2623621"/>
              <a:ext cx="114502" cy="7673"/>
            </a:xfrm>
            <a:custGeom>
              <a:avLst/>
              <a:gdLst>
                <a:gd name="T0" fmla="*/ 0 w 189"/>
                <a:gd name="T1" fmla="*/ 12 h 12"/>
                <a:gd name="T2" fmla="*/ 189 w 189"/>
                <a:gd name="T3" fmla="*/ 12 h 12"/>
                <a:gd name="T4" fmla="*/ 189 w 189"/>
                <a:gd name="T5" fmla="*/ 0 h 12"/>
                <a:gd name="T6" fmla="*/ 0 w 189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12">
                  <a:moveTo>
                    <a:pt x="0" y="12"/>
                  </a:moveTo>
                  <a:lnTo>
                    <a:pt x="189" y="12"/>
                  </a:lnTo>
                  <a:lnTo>
                    <a:pt x="18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íŝliḓè">
              <a:extLst>
                <a:ext uri="{FF2B5EF4-FFF2-40B4-BE49-F238E27FC236}">
                  <a16:creationId xmlns="" xmlns:a16="http://schemas.microsoft.com/office/drawing/2014/main" id="{7C29F94E-DC8E-4052-A19C-193648C0B99B}"/>
                </a:ext>
              </a:extLst>
            </p:cNvPr>
            <p:cNvSpPr/>
            <p:nvPr/>
          </p:nvSpPr>
          <p:spPr bwMode="auto">
            <a:xfrm>
              <a:off x="6663639" y="2657514"/>
              <a:ext cx="76334" cy="0"/>
            </a:xfrm>
            <a:custGeom>
              <a:avLst/>
              <a:gdLst>
                <a:gd name="T0" fmla="*/ 0 w 126"/>
                <a:gd name="T1" fmla="*/ 126 w 126"/>
                <a:gd name="T2" fmla="*/ 0 w 1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26">
                  <a:moveTo>
                    <a:pt x="0" y="0"/>
                  </a:moveTo>
                  <a:lnTo>
                    <a:pt x="1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ïṣļíďe">
              <a:extLst>
                <a:ext uri="{FF2B5EF4-FFF2-40B4-BE49-F238E27FC236}">
                  <a16:creationId xmlns="" xmlns:a16="http://schemas.microsoft.com/office/drawing/2014/main" id="{2F17C222-AC47-422F-AA53-AE4FBB7AA95D}"/>
                </a:ext>
              </a:extLst>
            </p:cNvPr>
            <p:cNvSpPr/>
            <p:nvPr/>
          </p:nvSpPr>
          <p:spPr bwMode="auto">
            <a:xfrm>
              <a:off x="6663639" y="2657514"/>
              <a:ext cx="76334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ïṧļíḍe">
              <a:extLst>
                <a:ext uri="{FF2B5EF4-FFF2-40B4-BE49-F238E27FC236}">
                  <a16:creationId xmlns="" xmlns:a16="http://schemas.microsoft.com/office/drawing/2014/main" id="{62902177-81CF-42A9-B0D1-D272618603BC}"/>
                </a:ext>
              </a:extLst>
            </p:cNvPr>
            <p:cNvSpPr/>
            <p:nvPr/>
          </p:nvSpPr>
          <p:spPr bwMode="auto">
            <a:xfrm>
              <a:off x="6663639" y="2653676"/>
              <a:ext cx="76334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4" name="ïṧḷîḍe">
              <a:extLst>
                <a:ext uri="{FF2B5EF4-FFF2-40B4-BE49-F238E27FC236}">
                  <a16:creationId xmlns="" xmlns:a16="http://schemas.microsoft.com/office/drawing/2014/main" id="{8263EEA2-1FD9-46CA-9997-03D37ED0C67A}"/>
                </a:ext>
              </a:extLst>
            </p:cNvPr>
            <p:cNvSpPr/>
            <p:nvPr/>
          </p:nvSpPr>
          <p:spPr bwMode="auto">
            <a:xfrm>
              <a:off x="6663639" y="2653676"/>
              <a:ext cx="76334" cy="7673"/>
            </a:xfrm>
            <a:custGeom>
              <a:avLst/>
              <a:gdLst>
                <a:gd name="T0" fmla="*/ 0 w 126"/>
                <a:gd name="T1" fmla="*/ 12 h 12"/>
                <a:gd name="T2" fmla="*/ 126 w 126"/>
                <a:gd name="T3" fmla="*/ 12 h 12"/>
                <a:gd name="T4" fmla="*/ 126 w 126"/>
                <a:gd name="T5" fmla="*/ 0 h 12"/>
                <a:gd name="T6" fmla="*/ 0 w 126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6" h="12">
                  <a:moveTo>
                    <a:pt x="0" y="12"/>
                  </a:moveTo>
                  <a:lnTo>
                    <a:pt x="126" y="12"/>
                  </a:lnTo>
                  <a:lnTo>
                    <a:pt x="126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iṩľiďe">
              <a:extLst>
                <a:ext uri="{FF2B5EF4-FFF2-40B4-BE49-F238E27FC236}">
                  <a16:creationId xmlns="" xmlns:a16="http://schemas.microsoft.com/office/drawing/2014/main" id="{93AE4E78-B7D6-4E10-A193-A9281DB87EF9}"/>
                </a:ext>
              </a:extLst>
            </p:cNvPr>
            <p:cNvSpPr/>
            <p:nvPr/>
          </p:nvSpPr>
          <p:spPr bwMode="auto">
            <a:xfrm>
              <a:off x="6663639" y="2688209"/>
              <a:ext cx="38168" cy="0"/>
            </a:xfrm>
            <a:custGeom>
              <a:avLst/>
              <a:gdLst>
                <a:gd name="T0" fmla="*/ 0 w 63"/>
                <a:gd name="T1" fmla="*/ 63 w 63"/>
                <a:gd name="T2" fmla="*/ 0 w 6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3">
                  <a:moveTo>
                    <a:pt x="0" y="0"/>
                  </a:moveTo>
                  <a:lnTo>
                    <a:pt x="6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îṡ1iďê">
              <a:extLst>
                <a:ext uri="{FF2B5EF4-FFF2-40B4-BE49-F238E27FC236}">
                  <a16:creationId xmlns="" xmlns:a16="http://schemas.microsoft.com/office/drawing/2014/main" id="{3968C23B-B7A9-41D3-A1C0-C6A08E03EE0C}"/>
                </a:ext>
              </a:extLst>
            </p:cNvPr>
            <p:cNvSpPr/>
            <p:nvPr/>
          </p:nvSpPr>
          <p:spPr bwMode="auto">
            <a:xfrm>
              <a:off x="6663639" y="2688209"/>
              <a:ext cx="38168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íŝļïḋê">
              <a:extLst>
                <a:ext uri="{FF2B5EF4-FFF2-40B4-BE49-F238E27FC236}">
                  <a16:creationId xmlns="" xmlns:a16="http://schemas.microsoft.com/office/drawing/2014/main" id="{5F9BF581-650C-4ED0-9379-990D392E31DA}"/>
                </a:ext>
              </a:extLst>
            </p:cNvPr>
            <p:cNvSpPr/>
            <p:nvPr/>
          </p:nvSpPr>
          <p:spPr bwMode="auto">
            <a:xfrm>
              <a:off x="6663639" y="2684373"/>
              <a:ext cx="38168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îşḷíḑe">
              <a:extLst>
                <a:ext uri="{FF2B5EF4-FFF2-40B4-BE49-F238E27FC236}">
                  <a16:creationId xmlns="" xmlns:a16="http://schemas.microsoft.com/office/drawing/2014/main" id="{0963F11C-E9CD-4A3E-B4A9-1043437BD39B}"/>
                </a:ext>
              </a:extLst>
            </p:cNvPr>
            <p:cNvSpPr/>
            <p:nvPr/>
          </p:nvSpPr>
          <p:spPr bwMode="auto">
            <a:xfrm>
              <a:off x="6663639" y="2684373"/>
              <a:ext cx="38168" cy="7673"/>
            </a:xfrm>
            <a:custGeom>
              <a:avLst/>
              <a:gdLst>
                <a:gd name="T0" fmla="*/ 0 w 63"/>
                <a:gd name="T1" fmla="*/ 12 h 12"/>
                <a:gd name="T2" fmla="*/ 63 w 63"/>
                <a:gd name="T3" fmla="*/ 12 h 12"/>
                <a:gd name="T4" fmla="*/ 63 w 63"/>
                <a:gd name="T5" fmla="*/ 0 h 12"/>
                <a:gd name="T6" fmla="*/ 0 w 63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12">
                  <a:moveTo>
                    <a:pt x="0" y="12"/>
                  </a:moveTo>
                  <a:lnTo>
                    <a:pt x="63" y="12"/>
                  </a:lnTo>
                  <a:lnTo>
                    <a:pt x="63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íṧḻiḓê">
              <a:extLst>
                <a:ext uri="{FF2B5EF4-FFF2-40B4-BE49-F238E27FC236}">
                  <a16:creationId xmlns="" xmlns:a16="http://schemas.microsoft.com/office/drawing/2014/main" id="{37E9E2EF-4930-4B17-B717-93315719E837}"/>
                </a:ext>
              </a:extLst>
            </p:cNvPr>
            <p:cNvSpPr/>
            <p:nvPr/>
          </p:nvSpPr>
          <p:spPr bwMode="auto">
            <a:xfrm>
              <a:off x="6550348" y="2752798"/>
              <a:ext cx="40591" cy="37730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iṧlidè">
              <a:extLst>
                <a:ext uri="{FF2B5EF4-FFF2-40B4-BE49-F238E27FC236}">
                  <a16:creationId xmlns="" xmlns:a16="http://schemas.microsoft.com/office/drawing/2014/main" id="{005F890C-5E80-4735-8B4A-FD9089340597}"/>
                </a:ext>
              </a:extLst>
            </p:cNvPr>
            <p:cNvSpPr/>
            <p:nvPr/>
          </p:nvSpPr>
          <p:spPr bwMode="auto">
            <a:xfrm>
              <a:off x="6543077" y="2745125"/>
              <a:ext cx="55131" cy="53078"/>
            </a:xfrm>
            <a:custGeom>
              <a:avLst/>
              <a:gdLst>
                <a:gd name="T0" fmla="*/ 12 w 91"/>
                <a:gd name="T1" fmla="*/ 12 h 83"/>
                <a:gd name="T2" fmla="*/ 12 w 91"/>
                <a:gd name="T3" fmla="*/ 24 h 83"/>
                <a:gd name="T4" fmla="*/ 68 w 91"/>
                <a:gd name="T5" fmla="*/ 24 h 83"/>
                <a:gd name="T6" fmla="*/ 68 w 91"/>
                <a:gd name="T7" fmla="*/ 59 h 83"/>
                <a:gd name="T8" fmla="*/ 24 w 91"/>
                <a:gd name="T9" fmla="*/ 59 h 83"/>
                <a:gd name="T10" fmla="*/ 24 w 91"/>
                <a:gd name="T11" fmla="*/ 12 h 83"/>
                <a:gd name="T12" fmla="*/ 12 w 91"/>
                <a:gd name="T13" fmla="*/ 12 h 83"/>
                <a:gd name="T14" fmla="*/ 12 w 91"/>
                <a:gd name="T15" fmla="*/ 24 h 83"/>
                <a:gd name="T16" fmla="*/ 12 w 91"/>
                <a:gd name="T17" fmla="*/ 12 h 83"/>
                <a:gd name="T18" fmla="*/ 0 w 91"/>
                <a:gd name="T19" fmla="*/ 12 h 83"/>
                <a:gd name="T20" fmla="*/ 0 w 91"/>
                <a:gd name="T21" fmla="*/ 83 h 83"/>
                <a:gd name="T22" fmla="*/ 91 w 91"/>
                <a:gd name="T23" fmla="*/ 83 h 83"/>
                <a:gd name="T24" fmla="*/ 91 w 91"/>
                <a:gd name="T25" fmla="*/ 0 h 83"/>
                <a:gd name="T26" fmla="*/ 0 w 91"/>
                <a:gd name="T27" fmla="*/ 0 h 83"/>
                <a:gd name="T28" fmla="*/ 0 w 91"/>
                <a:gd name="T29" fmla="*/ 12 h 83"/>
                <a:gd name="T30" fmla="*/ 12 w 91"/>
                <a:gd name="T31" fmla="*/ 1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1" h="83">
                  <a:moveTo>
                    <a:pt x="12" y="12"/>
                  </a:moveTo>
                  <a:lnTo>
                    <a:pt x="12" y="24"/>
                  </a:lnTo>
                  <a:lnTo>
                    <a:pt x="68" y="24"/>
                  </a:lnTo>
                  <a:lnTo>
                    <a:pt x="68" y="59"/>
                  </a:lnTo>
                  <a:lnTo>
                    <a:pt x="24" y="59"/>
                  </a:lnTo>
                  <a:lnTo>
                    <a:pt x="24" y="12"/>
                  </a:lnTo>
                  <a:lnTo>
                    <a:pt x="12" y="12"/>
                  </a:lnTo>
                  <a:lnTo>
                    <a:pt x="12" y="24"/>
                  </a:lnTo>
                  <a:lnTo>
                    <a:pt x="12" y="12"/>
                  </a:lnTo>
                  <a:lnTo>
                    <a:pt x="0" y="12"/>
                  </a:lnTo>
                  <a:lnTo>
                    <a:pt x="0" y="83"/>
                  </a:lnTo>
                  <a:lnTo>
                    <a:pt x="91" y="83"/>
                  </a:lnTo>
                  <a:lnTo>
                    <a:pt x="91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2" y="12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ïṣļîḑè">
              <a:extLst>
                <a:ext uri="{FF2B5EF4-FFF2-40B4-BE49-F238E27FC236}">
                  <a16:creationId xmlns="" xmlns:a16="http://schemas.microsoft.com/office/drawing/2014/main" id="{96C8ACB3-AF92-4455-BBF6-3C35BC6AFEC5}"/>
                </a:ext>
              </a:extLst>
            </p:cNvPr>
            <p:cNvSpPr/>
            <p:nvPr/>
          </p:nvSpPr>
          <p:spPr bwMode="auto">
            <a:xfrm>
              <a:off x="6778140" y="2706755"/>
              <a:ext cx="43620" cy="31974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iṧḻîďê">
              <a:extLst>
                <a:ext uri="{FF2B5EF4-FFF2-40B4-BE49-F238E27FC236}">
                  <a16:creationId xmlns="" xmlns:a16="http://schemas.microsoft.com/office/drawing/2014/main" id="{E21E905A-8742-412E-AC54-6C69105BAFA4}"/>
                </a:ext>
              </a:extLst>
            </p:cNvPr>
            <p:cNvSpPr/>
            <p:nvPr/>
          </p:nvSpPr>
          <p:spPr bwMode="auto">
            <a:xfrm>
              <a:off x="6772082" y="2700359"/>
              <a:ext cx="56342" cy="44764"/>
            </a:xfrm>
            <a:custGeom>
              <a:avLst/>
              <a:gdLst>
                <a:gd name="T0" fmla="*/ 10 w 93"/>
                <a:gd name="T1" fmla="*/ 10 h 70"/>
                <a:gd name="T2" fmla="*/ 10 w 93"/>
                <a:gd name="T3" fmla="*/ 20 h 70"/>
                <a:gd name="T4" fmla="*/ 72 w 93"/>
                <a:gd name="T5" fmla="*/ 20 h 70"/>
                <a:gd name="T6" fmla="*/ 72 w 93"/>
                <a:gd name="T7" fmla="*/ 50 h 70"/>
                <a:gd name="T8" fmla="*/ 20 w 93"/>
                <a:gd name="T9" fmla="*/ 50 h 70"/>
                <a:gd name="T10" fmla="*/ 20 w 93"/>
                <a:gd name="T11" fmla="*/ 10 h 70"/>
                <a:gd name="T12" fmla="*/ 10 w 93"/>
                <a:gd name="T13" fmla="*/ 10 h 70"/>
                <a:gd name="T14" fmla="*/ 10 w 93"/>
                <a:gd name="T15" fmla="*/ 20 h 70"/>
                <a:gd name="T16" fmla="*/ 10 w 93"/>
                <a:gd name="T17" fmla="*/ 10 h 70"/>
                <a:gd name="T18" fmla="*/ 0 w 93"/>
                <a:gd name="T19" fmla="*/ 10 h 70"/>
                <a:gd name="T20" fmla="*/ 0 w 93"/>
                <a:gd name="T21" fmla="*/ 70 h 70"/>
                <a:gd name="T22" fmla="*/ 93 w 93"/>
                <a:gd name="T23" fmla="*/ 70 h 70"/>
                <a:gd name="T24" fmla="*/ 93 w 93"/>
                <a:gd name="T25" fmla="*/ 0 h 70"/>
                <a:gd name="T26" fmla="*/ 0 w 93"/>
                <a:gd name="T27" fmla="*/ 0 h 70"/>
                <a:gd name="T28" fmla="*/ 0 w 93"/>
                <a:gd name="T29" fmla="*/ 10 h 70"/>
                <a:gd name="T30" fmla="*/ 10 w 93"/>
                <a:gd name="T31" fmla="*/ 1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3" h="70">
                  <a:moveTo>
                    <a:pt x="10" y="10"/>
                  </a:moveTo>
                  <a:lnTo>
                    <a:pt x="10" y="20"/>
                  </a:lnTo>
                  <a:lnTo>
                    <a:pt x="72" y="20"/>
                  </a:lnTo>
                  <a:lnTo>
                    <a:pt x="72" y="50"/>
                  </a:lnTo>
                  <a:lnTo>
                    <a:pt x="20" y="50"/>
                  </a:lnTo>
                  <a:lnTo>
                    <a:pt x="20" y="10"/>
                  </a:lnTo>
                  <a:lnTo>
                    <a:pt x="10" y="10"/>
                  </a:lnTo>
                  <a:lnTo>
                    <a:pt x="10" y="20"/>
                  </a:lnTo>
                  <a:lnTo>
                    <a:pt x="10" y="10"/>
                  </a:lnTo>
                  <a:lnTo>
                    <a:pt x="0" y="10"/>
                  </a:lnTo>
                  <a:lnTo>
                    <a:pt x="0" y="70"/>
                  </a:lnTo>
                  <a:lnTo>
                    <a:pt x="93" y="70"/>
                  </a:lnTo>
                  <a:lnTo>
                    <a:pt x="93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03" name="isľïḋe">
              <a:extLst>
                <a:ext uri="{FF2B5EF4-FFF2-40B4-BE49-F238E27FC236}">
                  <a16:creationId xmlns="" xmlns:a16="http://schemas.microsoft.com/office/drawing/2014/main" id="{F56224A5-B88B-42C9-8F69-BDBAD468A5E6}"/>
                </a:ext>
              </a:extLst>
            </p:cNvPr>
            <p:cNvGrpSpPr/>
            <p:nvPr/>
          </p:nvGrpSpPr>
          <p:grpSpPr>
            <a:xfrm>
              <a:off x="5261181" y="1742462"/>
              <a:ext cx="1593292" cy="262626"/>
              <a:chOff x="775743" y="2373287"/>
              <a:chExt cx="3396207" cy="559804"/>
            </a:xfrm>
          </p:grpSpPr>
          <p:sp>
            <p:nvSpPr>
              <p:cNvPr id="205" name="îsļïďè">
                <a:extLst>
                  <a:ext uri="{FF2B5EF4-FFF2-40B4-BE49-F238E27FC236}">
                    <a16:creationId xmlns="" xmlns:a16="http://schemas.microsoft.com/office/drawing/2014/main" id="{F1E32391-4772-478D-AD5B-AA85F7FB122C}"/>
                  </a:ext>
                </a:extLst>
              </p:cNvPr>
              <p:cNvSpPr txBox="1"/>
              <p:nvPr/>
            </p:nvSpPr>
            <p:spPr>
              <a:xfrm>
                <a:off x="775743" y="2373287"/>
                <a:ext cx="1206643" cy="293898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Impact" panose="020B0806030902050204" pitchFamily="34" charset="0"/>
                  </a:rPr>
                  <a:t>Year-end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06" name="íŝḷíďe">
                <a:extLst>
                  <a:ext uri="{FF2B5EF4-FFF2-40B4-BE49-F238E27FC236}">
                    <a16:creationId xmlns="" xmlns:a16="http://schemas.microsoft.com/office/drawing/2014/main" id="{37535D45-4C61-43DC-84E9-7CD15985DB2F}"/>
                  </a:ext>
                </a:extLst>
              </p:cNvPr>
              <p:cNvSpPr txBox="1"/>
              <p:nvPr/>
            </p:nvSpPr>
            <p:spPr>
              <a:xfrm>
                <a:off x="776220" y="2711207"/>
                <a:ext cx="1201122" cy="211407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b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SUMMARY</a:t>
                </a:r>
                <a:endPara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07" name="iṩļide">
                <a:extLst>
                  <a:ext uri="{FF2B5EF4-FFF2-40B4-BE49-F238E27FC236}">
                    <a16:creationId xmlns="" xmlns:a16="http://schemas.microsoft.com/office/drawing/2014/main" id="{AFE02477-07F1-49DA-B80E-5DCFF51E9AB9}"/>
                  </a:ext>
                </a:extLst>
              </p:cNvPr>
              <p:cNvSpPr txBox="1"/>
              <p:nvPr/>
            </p:nvSpPr>
            <p:spPr>
              <a:xfrm>
                <a:off x="2124952" y="2373287"/>
                <a:ext cx="2046998" cy="559804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>
                    <a:solidFill>
                      <a:srgbClr val="EC1C24"/>
                    </a:solidFill>
                    <a:latin typeface="Impact" panose="020B0806030902050204" pitchFamily="34" charset="0"/>
                  </a:rPr>
                  <a:t>2017-2018</a:t>
                </a:r>
                <a:endParaRPr lang="zh-CN" altLang="en-US" dirty="0">
                  <a:solidFill>
                    <a:srgbClr val="EC1C24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204" name="îṡļíďé">
              <a:extLst>
                <a:ext uri="{FF2B5EF4-FFF2-40B4-BE49-F238E27FC236}">
                  <a16:creationId xmlns="" xmlns:a16="http://schemas.microsoft.com/office/drawing/2014/main" id="{DB971C8E-8C80-46F2-94F1-28A352AFCE81}"/>
                </a:ext>
              </a:extLst>
            </p:cNvPr>
            <p:cNvSpPr txBox="1"/>
            <p:nvPr/>
          </p:nvSpPr>
          <p:spPr>
            <a:xfrm>
              <a:off x="8128153" y="1624716"/>
              <a:ext cx="3205703" cy="122413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70000" lnSpcReduction="200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790593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c8ddaa27-8dc8-4376-99a7-501c1e8133c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D22FC98C-CAF7-4A5E-ABEB-F933D4BAF83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811836"/>
            <a:ext cx="11522075" cy="5046164"/>
            <a:chOff x="669925" y="1811835"/>
            <a:chExt cx="11522078" cy="5046165"/>
          </a:xfrm>
        </p:grpSpPr>
        <p:grpSp>
          <p:nvGrpSpPr>
            <p:cNvPr id="6" name="íśļidè">
              <a:extLst>
                <a:ext uri="{FF2B5EF4-FFF2-40B4-BE49-F238E27FC236}">
                  <a16:creationId xmlns="" xmlns:a16="http://schemas.microsoft.com/office/drawing/2014/main" id="{6329EE47-E5CD-4B7D-89C1-13828358A797}"/>
                </a:ext>
              </a:extLst>
            </p:cNvPr>
            <p:cNvGrpSpPr/>
            <p:nvPr/>
          </p:nvGrpSpPr>
          <p:grpSpPr>
            <a:xfrm>
              <a:off x="669925" y="2041516"/>
              <a:ext cx="8486076" cy="601690"/>
              <a:chOff x="669925" y="2041516"/>
              <a:chExt cx="8486076" cy="601690"/>
            </a:xfrm>
          </p:grpSpPr>
          <p:sp>
            <p:nvSpPr>
              <p:cNvPr id="20" name="îŝḻíḑè">
                <a:extLst>
                  <a:ext uri="{FF2B5EF4-FFF2-40B4-BE49-F238E27FC236}">
                    <a16:creationId xmlns="" xmlns:a16="http://schemas.microsoft.com/office/drawing/2014/main" id="{374B53A7-D7DD-475E-B852-C56B1C4A6CBE}"/>
                  </a:ext>
                </a:extLst>
              </p:cNvPr>
              <p:cNvSpPr/>
              <p:nvPr/>
            </p:nvSpPr>
            <p:spPr>
              <a:xfrm>
                <a:off x="966001" y="2041516"/>
                <a:ext cx="8190000" cy="601690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>
                  <a:lnSpc>
                    <a:spcPct val="120000"/>
                  </a:lnSpc>
                </a:pPr>
                <a:endParaRPr lang="en-US" altLang="zh-CN" sz="1100" dirty="0"/>
              </a:p>
            </p:txBody>
          </p:sp>
          <p:sp>
            <p:nvSpPr>
              <p:cNvPr id="21" name="îṧļidê">
                <a:extLst>
                  <a:ext uri="{FF2B5EF4-FFF2-40B4-BE49-F238E27FC236}">
                    <a16:creationId xmlns="" xmlns:a16="http://schemas.microsoft.com/office/drawing/2014/main" id="{C0041AA9-565E-4C68-8B2C-99BEED1E2EC2}"/>
                  </a:ext>
                </a:extLst>
              </p:cNvPr>
              <p:cNvSpPr/>
              <p:nvPr/>
            </p:nvSpPr>
            <p:spPr>
              <a:xfrm>
                <a:off x="669925" y="2041516"/>
                <a:ext cx="601690" cy="601690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txBody>
              <a:bodyPr wrap="none" lIns="91425" tIns="45700" rIns="91425" bIns="45700" anchor="ctr" anchorCtr="0">
                <a:normAutofit/>
              </a:bodyPr>
              <a:lstStyle/>
              <a:p>
                <a:pPr marL="0" marR="0" lvl="0" indent="0" algn="ctr" rtl="0">
                  <a:buNone/>
                </a:pPr>
                <a:r>
                  <a:rPr lang="en-US" sz="2000" i="0" u="none" strike="noStrike" cap="none" baseline="0" dirty="0">
                    <a:solidFill>
                      <a:schemeClr val="lt1"/>
                    </a:solidFill>
                    <a:latin typeface="Impact" panose="020B0806030902050204" pitchFamily="34" charset="0"/>
                  </a:rPr>
                  <a:t>1</a:t>
                </a:r>
              </a:p>
            </p:txBody>
          </p:sp>
          <p:sp>
            <p:nvSpPr>
              <p:cNvPr id="22" name="ïṣľïḋe">
                <a:extLst>
                  <a:ext uri="{FF2B5EF4-FFF2-40B4-BE49-F238E27FC236}">
                    <a16:creationId xmlns="" xmlns:a16="http://schemas.microsoft.com/office/drawing/2014/main" id="{1FE8C8D1-C8F7-4DE2-A66A-FA905FD40305}"/>
                  </a:ext>
                </a:extLst>
              </p:cNvPr>
              <p:cNvSpPr txBox="1"/>
              <p:nvPr/>
            </p:nvSpPr>
            <p:spPr bwMode="auto">
              <a:xfrm>
                <a:off x="1271615" y="2109599"/>
                <a:ext cx="6219385" cy="465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1400" dirty="0"/>
                  <a:t>Copy paste fonts. Choose the only option to retain text.</a:t>
                </a:r>
              </a:p>
            </p:txBody>
          </p:sp>
        </p:grpSp>
        <p:grpSp>
          <p:nvGrpSpPr>
            <p:cNvPr id="7" name="iṣľiḋê">
              <a:extLst>
                <a:ext uri="{FF2B5EF4-FFF2-40B4-BE49-F238E27FC236}">
                  <a16:creationId xmlns="" xmlns:a16="http://schemas.microsoft.com/office/drawing/2014/main" id="{0FD2DD75-E784-4620-BE57-4E2512D3146B}"/>
                </a:ext>
              </a:extLst>
            </p:cNvPr>
            <p:cNvGrpSpPr/>
            <p:nvPr/>
          </p:nvGrpSpPr>
          <p:grpSpPr>
            <a:xfrm>
              <a:off x="1393529" y="3207875"/>
              <a:ext cx="7762472" cy="601690"/>
              <a:chOff x="669925" y="2041516"/>
              <a:chExt cx="7762472" cy="601690"/>
            </a:xfrm>
          </p:grpSpPr>
          <p:sp>
            <p:nvSpPr>
              <p:cNvPr id="17" name="îṩlîḓè">
                <a:extLst>
                  <a:ext uri="{FF2B5EF4-FFF2-40B4-BE49-F238E27FC236}">
                    <a16:creationId xmlns="" xmlns:a16="http://schemas.microsoft.com/office/drawing/2014/main" id="{E986F94A-C908-45EA-9578-F6DF1A52338B}"/>
                  </a:ext>
                </a:extLst>
              </p:cNvPr>
              <p:cNvSpPr/>
              <p:nvPr/>
            </p:nvSpPr>
            <p:spPr>
              <a:xfrm>
                <a:off x="966001" y="2041516"/>
                <a:ext cx="7466396" cy="601690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>
                  <a:lnSpc>
                    <a:spcPct val="120000"/>
                  </a:lnSpc>
                </a:pPr>
                <a:endParaRPr lang="en-US" altLang="zh-CN" sz="1100" dirty="0"/>
              </a:p>
            </p:txBody>
          </p:sp>
          <p:sp>
            <p:nvSpPr>
              <p:cNvPr id="18" name="îṧļîde">
                <a:extLst>
                  <a:ext uri="{FF2B5EF4-FFF2-40B4-BE49-F238E27FC236}">
                    <a16:creationId xmlns="" xmlns:a16="http://schemas.microsoft.com/office/drawing/2014/main" id="{14F00A86-ACB7-4FCA-BEC6-A722754E035F}"/>
                  </a:ext>
                </a:extLst>
              </p:cNvPr>
              <p:cNvSpPr/>
              <p:nvPr/>
            </p:nvSpPr>
            <p:spPr>
              <a:xfrm>
                <a:off x="669925" y="2041516"/>
                <a:ext cx="601690" cy="601690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txBody>
              <a:bodyPr wrap="none" lIns="91425" tIns="45700" rIns="91425" bIns="45700" anchor="ctr" anchorCtr="0">
                <a:normAutofit/>
              </a:bodyPr>
              <a:lstStyle/>
              <a:p>
                <a:pPr marL="0" marR="0" lvl="0" indent="0" algn="ctr" rtl="0">
                  <a:buNone/>
                </a:pPr>
                <a:r>
                  <a:rPr lang="en-US" sz="2000" i="0" u="none" strike="noStrike" cap="none" baseline="0" dirty="0">
                    <a:solidFill>
                      <a:schemeClr val="lt1"/>
                    </a:solidFill>
                    <a:latin typeface="Impact" panose="020B0806030902050204" pitchFamily="34" charset="0"/>
                  </a:rPr>
                  <a:t>2</a:t>
                </a:r>
              </a:p>
            </p:txBody>
          </p:sp>
          <p:sp>
            <p:nvSpPr>
              <p:cNvPr id="19" name="ísļíďé">
                <a:extLst>
                  <a:ext uri="{FF2B5EF4-FFF2-40B4-BE49-F238E27FC236}">
                    <a16:creationId xmlns="" xmlns:a16="http://schemas.microsoft.com/office/drawing/2014/main" id="{71B30BDB-709F-4056-A37E-AEFBDD40E543}"/>
                  </a:ext>
                </a:extLst>
              </p:cNvPr>
              <p:cNvSpPr txBox="1"/>
              <p:nvPr/>
            </p:nvSpPr>
            <p:spPr bwMode="auto">
              <a:xfrm>
                <a:off x="1271615" y="2109599"/>
                <a:ext cx="6219385" cy="465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1400" dirty="0"/>
                  <a:t>Copy paste fonts. Choose the only option to retain text.</a:t>
                </a:r>
              </a:p>
            </p:txBody>
          </p:sp>
        </p:grpSp>
        <p:grpSp>
          <p:nvGrpSpPr>
            <p:cNvPr id="8" name="î$ḷîḋè">
              <a:extLst>
                <a:ext uri="{FF2B5EF4-FFF2-40B4-BE49-F238E27FC236}">
                  <a16:creationId xmlns="" xmlns:a16="http://schemas.microsoft.com/office/drawing/2014/main" id="{BBEFADF0-8D96-4704-BD72-09E6A10D20EC}"/>
                </a:ext>
              </a:extLst>
            </p:cNvPr>
            <p:cNvGrpSpPr/>
            <p:nvPr/>
          </p:nvGrpSpPr>
          <p:grpSpPr>
            <a:xfrm>
              <a:off x="2273658" y="4374234"/>
              <a:ext cx="6882343" cy="601690"/>
              <a:chOff x="669925" y="2041516"/>
              <a:chExt cx="6882343" cy="601690"/>
            </a:xfrm>
          </p:grpSpPr>
          <p:sp>
            <p:nvSpPr>
              <p:cNvPr id="14" name="ïṡľiḍé">
                <a:extLst>
                  <a:ext uri="{FF2B5EF4-FFF2-40B4-BE49-F238E27FC236}">
                    <a16:creationId xmlns="" xmlns:a16="http://schemas.microsoft.com/office/drawing/2014/main" id="{2C39E7A5-C8B4-47ED-BAE6-8D9D1E34B574}"/>
                  </a:ext>
                </a:extLst>
              </p:cNvPr>
              <p:cNvSpPr/>
              <p:nvPr/>
            </p:nvSpPr>
            <p:spPr>
              <a:xfrm>
                <a:off x="966001" y="2041516"/>
                <a:ext cx="6586267" cy="601690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>
                  <a:lnSpc>
                    <a:spcPct val="120000"/>
                  </a:lnSpc>
                </a:pPr>
                <a:endParaRPr lang="en-US" altLang="zh-CN" sz="1100" dirty="0"/>
              </a:p>
            </p:txBody>
          </p:sp>
          <p:sp>
            <p:nvSpPr>
              <p:cNvPr id="15" name="íŝḻíḋè">
                <a:extLst>
                  <a:ext uri="{FF2B5EF4-FFF2-40B4-BE49-F238E27FC236}">
                    <a16:creationId xmlns="" xmlns:a16="http://schemas.microsoft.com/office/drawing/2014/main" id="{6A5DBBB6-4906-4EC4-BC87-A5C71D2467A2}"/>
                  </a:ext>
                </a:extLst>
              </p:cNvPr>
              <p:cNvSpPr/>
              <p:nvPr/>
            </p:nvSpPr>
            <p:spPr>
              <a:xfrm>
                <a:off x="669925" y="2041516"/>
                <a:ext cx="601690" cy="601690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txBody>
              <a:bodyPr wrap="none" lIns="91425" tIns="45700" rIns="91425" bIns="45700" anchor="ctr" anchorCtr="0">
                <a:normAutofit/>
              </a:bodyPr>
              <a:lstStyle/>
              <a:p>
                <a:pPr marL="0" marR="0" lvl="0" indent="0" algn="ctr" rtl="0">
                  <a:buNone/>
                </a:pPr>
                <a:r>
                  <a:rPr lang="en-US" sz="2000" i="0" u="none" strike="noStrike" cap="none" baseline="0" dirty="0">
                    <a:solidFill>
                      <a:schemeClr val="lt1"/>
                    </a:solidFill>
                    <a:latin typeface="Impact" panose="020B0806030902050204" pitchFamily="34" charset="0"/>
                  </a:rPr>
                  <a:t>3</a:t>
                </a:r>
              </a:p>
            </p:txBody>
          </p:sp>
          <p:sp>
            <p:nvSpPr>
              <p:cNvPr id="16" name="îṧḻîḑè">
                <a:extLst>
                  <a:ext uri="{FF2B5EF4-FFF2-40B4-BE49-F238E27FC236}">
                    <a16:creationId xmlns="" xmlns:a16="http://schemas.microsoft.com/office/drawing/2014/main" id="{56938089-6A36-4CB3-8A49-FB3FB583D747}"/>
                  </a:ext>
                </a:extLst>
              </p:cNvPr>
              <p:cNvSpPr txBox="1"/>
              <p:nvPr/>
            </p:nvSpPr>
            <p:spPr bwMode="auto">
              <a:xfrm>
                <a:off x="1271615" y="2109599"/>
                <a:ext cx="6219385" cy="465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1400" dirty="0"/>
                  <a:t>Copy paste fonts. Choose the only option to retain text.</a:t>
                </a:r>
              </a:p>
            </p:txBody>
          </p:sp>
        </p:grpSp>
        <p:grpSp>
          <p:nvGrpSpPr>
            <p:cNvPr id="9" name="işḻïḋé">
              <a:extLst>
                <a:ext uri="{FF2B5EF4-FFF2-40B4-BE49-F238E27FC236}">
                  <a16:creationId xmlns="" xmlns:a16="http://schemas.microsoft.com/office/drawing/2014/main" id="{8AE7FCCB-44FF-493D-B888-37ADDEE33F35}"/>
                </a:ext>
              </a:extLst>
            </p:cNvPr>
            <p:cNvGrpSpPr/>
            <p:nvPr/>
          </p:nvGrpSpPr>
          <p:grpSpPr>
            <a:xfrm>
              <a:off x="7381877" y="1811835"/>
              <a:ext cx="4810126" cy="5046165"/>
              <a:chOff x="7806768" y="2257578"/>
              <a:chExt cx="4385232" cy="4600422"/>
            </a:xfrm>
          </p:grpSpPr>
          <p:sp>
            <p:nvSpPr>
              <p:cNvPr id="10" name="iS1îḑê">
                <a:extLst>
                  <a:ext uri="{FF2B5EF4-FFF2-40B4-BE49-F238E27FC236}">
                    <a16:creationId xmlns="" xmlns:a16="http://schemas.microsoft.com/office/drawing/2014/main" id="{3C520807-2487-4779-B01D-F3B8AB04F482}"/>
                  </a:ext>
                </a:extLst>
              </p:cNvPr>
              <p:cNvSpPr/>
              <p:nvPr/>
            </p:nvSpPr>
            <p:spPr>
              <a:xfrm>
                <a:off x="7806768" y="2257578"/>
                <a:ext cx="3369878" cy="3369883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  <a:alpha val="7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ïSḷíḓê">
                <a:extLst>
                  <a:ext uri="{FF2B5EF4-FFF2-40B4-BE49-F238E27FC236}">
                    <a16:creationId xmlns="" xmlns:a16="http://schemas.microsoft.com/office/drawing/2014/main" id="{533BA85F-90CC-4AAC-AB8B-499C8F4B473B}"/>
                  </a:ext>
                </a:extLst>
              </p:cNvPr>
              <p:cNvSpPr/>
              <p:nvPr/>
            </p:nvSpPr>
            <p:spPr>
              <a:xfrm>
                <a:off x="8014056" y="2466971"/>
                <a:ext cx="2959435" cy="2959436"/>
              </a:xfrm>
              <a:prstGeom prst="ellipse">
                <a:avLst/>
              </a:prstGeom>
              <a:blipFill>
                <a:blip r:embed="rId3"/>
                <a:stretch>
                  <a:fillRect l="-25145" r="-24949"/>
                </a:stretch>
              </a:blipFill>
              <a:ln w="28575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12" name="iṥḷïdê">
                <a:extLst>
                  <a:ext uri="{FF2B5EF4-FFF2-40B4-BE49-F238E27FC236}">
                    <a16:creationId xmlns="" xmlns:a16="http://schemas.microsoft.com/office/drawing/2014/main" id="{84566EC5-F222-47B1-BF04-C38419DCCC08}"/>
                  </a:ext>
                </a:extLst>
              </p:cNvPr>
              <p:cNvSpPr/>
              <p:nvPr/>
            </p:nvSpPr>
            <p:spPr>
              <a:xfrm>
                <a:off x="10447518" y="5136498"/>
                <a:ext cx="1744482" cy="172150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9892" y="0"/>
                    </a:moveTo>
                    <a:lnTo>
                      <a:pt x="0" y="16747"/>
                    </a:lnTo>
                    <a:lnTo>
                      <a:pt x="86032" y="120000"/>
                    </a:lnTo>
                    <a:lnTo>
                      <a:pt x="120000" y="120000"/>
                    </a:lnTo>
                    <a:lnTo>
                      <a:pt x="19892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ïṡ1îḋê">
                <a:extLst>
                  <a:ext uri="{FF2B5EF4-FFF2-40B4-BE49-F238E27FC236}">
                    <a16:creationId xmlns="" xmlns:a16="http://schemas.microsoft.com/office/drawing/2014/main" id="{4C4BE171-A7AF-4DEC-B82D-92910333717D}"/>
                  </a:ext>
                </a:extLst>
              </p:cNvPr>
              <p:cNvSpPr/>
              <p:nvPr/>
            </p:nvSpPr>
            <p:spPr>
              <a:xfrm>
                <a:off x="10332613" y="5025770"/>
                <a:ext cx="553637" cy="51812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1245" y="0"/>
                    </a:moveTo>
                    <a:lnTo>
                      <a:pt x="0" y="81454"/>
                    </a:lnTo>
                    <a:lnTo>
                      <a:pt x="28301" y="120000"/>
                    </a:lnTo>
                    <a:lnTo>
                      <a:pt x="28301" y="120000"/>
                    </a:lnTo>
                    <a:lnTo>
                      <a:pt x="36452" y="117575"/>
                    </a:lnTo>
                    <a:lnTo>
                      <a:pt x="44603" y="114181"/>
                    </a:lnTo>
                    <a:lnTo>
                      <a:pt x="51849" y="111030"/>
                    </a:lnTo>
                    <a:lnTo>
                      <a:pt x="58867" y="107151"/>
                    </a:lnTo>
                    <a:lnTo>
                      <a:pt x="65660" y="103030"/>
                    </a:lnTo>
                    <a:lnTo>
                      <a:pt x="72452" y="98909"/>
                    </a:lnTo>
                    <a:lnTo>
                      <a:pt x="78566" y="94303"/>
                    </a:lnTo>
                    <a:lnTo>
                      <a:pt x="84226" y="89454"/>
                    </a:lnTo>
                    <a:lnTo>
                      <a:pt x="90113" y="84121"/>
                    </a:lnTo>
                    <a:lnTo>
                      <a:pt x="95094" y="78787"/>
                    </a:lnTo>
                    <a:lnTo>
                      <a:pt x="100301" y="72484"/>
                    </a:lnTo>
                    <a:lnTo>
                      <a:pt x="104830" y="66666"/>
                    </a:lnTo>
                    <a:lnTo>
                      <a:pt x="109132" y="60121"/>
                    </a:lnTo>
                    <a:lnTo>
                      <a:pt x="112981" y="53090"/>
                    </a:lnTo>
                    <a:lnTo>
                      <a:pt x="116377" y="46060"/>
                    </a:lnTo>
                    <a:lnTo>
                      <a:pt x="120000" y="38545"/>
                    </a:lnTo>
                    <a:lnTo>
                      <a:pt x="91245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9428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3.4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34" name="e3352c6b-b50d-470a-a1b7-01fde01956c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4E5856AF-D778-4336-9FDB-8AA1D39CEAA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14513" y="0"/>
            <a:ext cx="12206513" cy="6143625"/>
            <a:chOff x="-14513" y="0"/>
            <a:chExt cx="12206513" cy="6143625"/>
          </a:xfrm>
        </p:grpSpPr>
        <p:sp>
          <p:nvSpPr>
            <p:cNvPr id="35" name="íṩ1íḋé">
              <a:extLst>
                <a:ext uri="{FF2B5EF4-FFF2-40B4-BE49-F238E27FC236}">
                  <a16:creationId xmlns="" xmlns:a16="http://schemas.microsoft.com/office/drawing/2014/main" id="{0097A73C-ACF2-4F38-BA98-A7735CB9A3FF}"/>
                </a:ext>
              </a:extLst>
            </p:cNvPr>
            <p:cNvSpPr/>
            <p:nvPr/>
          </p:nvSpPr>
          <p:spPr>
            <a:xfrm>
              <a:off x="-14513" y="0"/>
              <a:ext cx="12206513" cy="4244637"/>
            </a:xfrm>
            <a:prstGeom prst="rect">
              <a:avLst/>
            </a:prstGeom>
            <a:blipFill>
              <a:blip r:embed="rId3"/>
              <a:srcRect/>
              <a:stretch>
                <a:fillRect t="-30972" b="-30788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íSḷîdê">
              <a:extLst>
                <a:ext uri="{FF2B5EF4-FFF2-40B4-BE49-F238E27FC236}">
                  <a16:creationId xmlns="" xmlns:a16="http://schemas.microsoft.com/office/drawing/2014/main" id="{A7A15ED4-EE89-44BC-A0DF-3D5DC94698FE}"/>
                </a:ext>
              </a:extLst>
            </p:cNvPr>
            <p:cNvSpPr/>
            <p:nvPr/>
          </p:nvSpPr>
          <p:spPr>
            <a:xfrm>
              <a:off x="5188427" y="3343390"/>
              <a:ext cx="1836043" cy="1835565"/>
            </a:xfrm>
            <a:prstGeom prst="ellipse">
              <a:avLst/>
            </a:prstGeom>
            <a:solidFill>
              <a:schemeClr val="accent3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íšlîdê">
              <a:extLst>
                <a:ext uri="{FF2B5EF4-FFF2-40B4-BE49-F238E27FC236}">
                  <a16:creationId xmlns="" xmlns:a16="http://schemas.microsoft.com/office/drawing/2014/main" id="{3807090D-7DD1-4CB7-B637-ECF4E1355828}"/>
                </a:ext>
              </a:extLst>
            </p:cNvPr>
            <p:cNvSpPr/>
            <p:nvPr/>
          </p:nvSpPr>
          <p:spPr bwMode="auto">
            <a:xfrm>
              <a:off x="1526876" y="4583429"/>
              <a:ext cx="328580" cy="481696"/>
            </a:xfrm>
            <a:custGeom>
              <a:avLst/>
              <a:gdLst>
                <a:gd name="connsiteX0" fmla="*/ 73930 w 328580"/>
                <a:gd name="connsiteY0" fmla="*/ 370536 h 481696"/>
                <a:gd name="connsiteX1" fmla="*/ 90359 w 328580"/>
                <a:gd name="connsiteY1" fmla="*/ 450818 h 481696"/>
                <a:gd name="connsiteX2" fmla="*/ 209470 w 328580"/>
                <a:gd name="connsiteY2" fmla="*/ 450818 h 481696"/>
                <a:gd name="connsiteX3" fmla="*/ 223845 w 328580"/>
                <a:gd name="connsiteY3" fmla="*/ 370536 h 481696"/>
                <a:gd name="connsiteX4" fmla="*/ 149915 w 328580"/>
                <a:gd name="connsiteY4" fmla="*/ 391121 h 481696"/>
                <a:gd name="connsiteX5" fmla="*/ 73930 w 328580"/>
                <a:gd name="connsiteY5" fmla="*/ 370536 h 481696"/>
                <a:gd name="connsiteX6" fmla="*/ 148644 w 328580"/>
                <a:gd name="connsiteY6" fmla="*/ 316494 h 481696"/>
                <a:gd name="connsiteX7" fmla="*/ 164291 w 328580"/>
                <a:gd name="connsiteY7" fmla="*/ 330841 h 481696"/>
                <a:gd name="connsiteX8" fmla="*/ 148644 w 328580"/>
                <a:gd name="connsiteY8" fmla="*/ 345188 h 481696"/>
                <a:gd name="connsiteX9" fmla="*/ 132997 w 328580"/>
                <a:gd name="connsiteY9" fmla="*/ 330841 h 481696"/>
                <a:gd name="connsiteX10" fmla="*/ 148644 w 328580"/>
                <a:gd name="connsiteY10" fmla="*/ 316494 h 481696"/>
                <a:gd name="connsiteX11" fmla="*/ 213061 w 328580"/>
                <a:gd name="connsiteY11" fmla="*/ 289350 h 481696"/>
                <a:gd name="connsiteX12" fmla="*/ 224158 w 328580"/>
                <a:gd name="connsiteY12" fmla="*/ 293996 h 481696"/>
                <a:gd name="connsiteX13" fmla="*/ 224158 w 328580"/>
                <a:gd name="connsiteY13" fmla="*/ 314646 h 481696"/>
                <a:gd name="connsiteX14" fmla="*/ 203513 w 328580"/>
                <a:gd name="connsiteY14" fmla="*/ 314646 h 481696"/>
                <a:gd name="connsiteX15" fmla="*/ 203513 w 328580"/>
                <a:gd name="connsiteY15" fmla="*/ 293996 h 481696"/>
                <a:gd name="connsiteX16" fmla="*/ 213061 w 328580"/>
                <a:gd name="connsiteY16" fmla="*/ 289350 h 481696"/>
                <a:gd name="connsiteX17" fmla="*/ 85282 w 328580"/>
                <a:gd name="connsiteY17" fmla="*/ 289350 h 481696"/>
                <a:gd name="connsiteX18" fmla="*/ 96379 w 328580"/>
                <a:gd name="connsiteY18" fmla="*/ 293996 h 481696"/>
                <a:gd name="connsiteX19" fmla="*/ 96379 w 328580"/>
                <a:gd name="connsiteY19" fmla="*/ 314646 h 481696"/>
                <a:gd name="connsiteX20" fmla="*/ 75734 w 328580"/>
                <a:gd name="connsiteY20" fmla="*/ 314646 h 481696"/>
                <a:gd name="connsiteX21" fmla="*/ 75734 w 328580"/>
                <a:gd name="connsiteY21" fmla="*/ 293996 h 481696"/>
                <a:gd name="connsiteX22" fmla="*/ 85282 w 328580"/>
                <a:gd name="connsiteY22" fmla="*/ 289350 h 481696"/>
                <a:gd name="connsiteX23" fmla="*/ 239480 w 328580"/>
                <a:gd name="connsiteY23" fmla="*/ 226067 h 481696"/>
                <a:gd name="connsiteX24" fmla="*/ 254692 w 328580"/>
                <a:gd name="connsiteY24" fmla="*/ 240414 h 481696"/>
                <a:gd name="connsiteX25" fmla="*/ 239480 w 328580"/>
                <a:gd name="connsiteY25" fmla="*/ 254761 h 481696"/>
                <a:gd name="connsiteX26" fmla="*/ 224268 w 328580"/>
                <a:gd name="connsiteY26" fmla="*/ 240414 h 481696"/>
                <a:gd name="connsiteX27" fmla="*/ 239480 w 328580"/>
                <a:gd name="connsiteY27" fmla="*/ 226067 h 481696"/>
                <a:gd name="connsiteX28" fmla="*/ 59545 w 328580"/>
                <a:gd name="connsiteY28" fmla="*/ 226067 h 481696"/>
                <a:gd name="connsiteX29" fmla="*/ 73888 w 328580"/>
                <a:gd name="connsiteY29" fmla="*/ 240414 h 481696"/>
                <a:gd name="connsiteX30" fmla="*/ 59545 w 328580"/>
                <a:gd name="connsiteY30" fmla="*/ 254761 h 481696"/>
                <a:gd name="connsiteX31" fmla="*/ 45202 w 328580"/>
                <a:gd name="connsiteY31" fmla="*/ 240414 h 481696"/>
                <a:gd name="connsiteX32" fmla="*/ 59545 w 328580"/>
                <a:gd name="connsiteY32" fmla="*/ 226067 h 481696"/>
                <a:gd name="connsiteX33" fmla="*/ 215676 w 328580"/>
                <a:gd name="connsiteY33" fmla="*/ 166389 h 481696"/>
                <a:gd name="connsiteX34" fmla="*/ 223943 w 328580"/>
                <a:gd name="connsiteY34" fmla="*/ 166389 h 481696"/>
                <a:gd name="connsiteX35" fmla="*/ 223943 w 328580"/>
                <a:gd name="connsiteY35" fmla="*/ 172555 h 481696"/>
                <a:gd name="connsiteX36" fmla="*/ 186739 w 328580"/>
                <a:gd name="connsiteY36" fmla="*/ 217768 h 481696"/>
                <a:gd name="connsiteX37" fmla="*/ 159869 w 328580"/>
                <a:gd name="connsiteY37" fmla="*/ 250651 h 481696"/>
                <a:gd name="connsiteX38" fmla="*/ 149534 w 328580"/>
                <a:gd name="connsiteY38" fmla="*/ 254761 h 481696"/>
                <a:gd name="connsiteX39" fmla="*/ 139200 w 328580"/>
                <a:gd name="connsiteY39" fmla="*/ 250651 h 481696"/>
                <a:gd name="connsiteX40" fmla="*/ 132999 w 328580"/>
                <a:gd name="connsiteY40" fmla="*/ 240375 h 481696"/>
                <a:gd name="connsiteX41" fmla="*/ 139200 w 328580"/>
                <a:gd name="connsiteY41" fmla="*/ 230099 h 481696"/>
                <a:gd name="connsiteX42" fmla="*/ 215676 w 328580"/>
                <a:gd name="connsiteY42" fmla="*/ 166389 h 481696"/>
                <a:gd name="connsiteX43" fmla="*/ 85282 w 328580"/>
                <a:gd name="connsiteY43" fmla="*/ 161536 h 481696"/>
                <a:gd name="connsiteX44" fmla="*/ 96379 w 328580"/>
                <a:gd name="connsiteY44" fmla="*/ 166182 h 481696"/>
                <a:gd name="connsiteX45" fmla="*/ 96379 w 328580"/>
                <a:gd name="connsiteY45" fmla="*/ 186832 h 481696"/>
                <a:gd name="connsiteX46" fmla="*/ 75734 w 328580"/>
                <a:gd name="connsiteY46" fmla="*/ 186832 h 481696"/>
                <a:gd name="connsiteX47" fmla="*/ 75734 w 328580"/>
                <a:gd name="connsiteY47" fmla="*/ 166182 h 481696"/>
                <a:gd name="connsiteX48" fmla="*/ 85282 w 328580"/>
                <a:gd name="connsiteY48" fmla="*/ 161536 h 481696"/>
                <a:gd name="connsiteX49" fmla="*/ 148644 w 328580"/>
                <a:gd name="connsiteY49" fmla="*/ 135641 h 481696"/>
                <a:gd name="connsiteX50" fmla="*/ 164291 w 328580"/>
                <a:gd name="connsiteY50" fmla="*/ 151292 h 481696"/>
                <a:gd name="connsiteX51" fmla="*/ 148644 w 328580"/>
                <a:gd name="connsiteY51" fmla="*/ 166943 h 481696"/>
                <a:gd name="connsiteX52" fmla="*/ 132997 w 328580"/>
                <a:gd name="connsiteY52" fmla="*/ 151292 h 481696"/>
                <a:gd name="connsiteX53" fmla="*/ 148644 w 328580"/>
                <a:gd name="connsiteY53" fmla="*/ 135641 h 481696"/>
                <a:gd name="connsiteX54" fmla="*/ 149915 w 328580"/>
                <a:gd name="connsiteY54" fmla="*/ 121453 h 481696"/>
                <a:gd name="connsiteX55" fmla="*/ 28751 w 328580"/>
                <a:gd name="connsiteY55" fmla="*/ 240848 h 481696"/>
                <a:gd name="connsiteX56" fmla="*/ 149915 w 328580"/>
                <a:gd name="connsiteY56" fmla="*/ 362301 h 481696"/>
                <a:gd name="connsiteX57" fmla="*/ 269025 w 328580"/>
                <a:gd name="connsiteY57" fmla="*/ 240848 h 481696"/>
                <a:gd name="connsiteX58" fmla="*/ 149915 w 328580"/>
                <a:gd name="connsiteY58" fmla="*/ 121453 h 481696"/>
                <a:gd name="connsiteX59" fmla="*/ 90359 w 328580"/>
                <a:gd name="connsiteY59" fmla="*/ 30878 h 481696"/>
                <a:gd name="connsiteX60" fmla="*/ 75984 w 328580"/>
                <a:gd name="connsiteY60" fmla="*/ 111160 h 481696"/>
                <a:gd name="connsiteX61" fmla="*/ 149915 w 328580"/>
                <a:gd name="connsiteY61" fmla="*/ 90575 h 481696"/>
                <a:gd name="connsiteX62" fmla="*/ 225899 w 328580"/>
                <a:gd name="connsiteY62" fmla="*/ 111160 h 481696"/>
                <a:gd name="connsiteX63" fmla="*/ 211523 w 328580"/>
                <a:gd name="connsiteY63" fmla="*/ 30878 h 481696"/>
                <a:gd name="connsiteX64" fmla="*/ 90359 w 328580"/>
                <a:gd name="connsiteY64" fmla="*/ 30878 h 481696"/>
                <a:gd name="connsiteX65" fmla="*/ 90359 w 328580"/>
                <a:gd name="connsiteY65" fmla="*/ 0 h 481696"/>
                <a:gd name="connsiteX66" fmla="*/ 211523 w 328580"/>
                <a:gd name="connsiteY66" fmla="*/ 0 h 481696"/>
                <a:gd name="connsiteX67" fmla="*/ 240274 w 328580"/>
                <a:gd name="connsiteY67" fmla="*/ 24702 h 481696"/>
                <a:gd name="connsiteX68" fmla="*/ 262864 w 328580"/>
                <a:gd name="connsiteY68" fmla="*/ 142038 h 481696"/>
                <a:gd name="connsiteX69" fmla="*/ 295722 w 328580"/>
                <a:gd name="connsiteY69" fmla="*/ 212029 h 481696"/>
                <a:gd name="connsiteX70" fmla="*/ 299829 w 328580"/>
                <a:gd name="connsiteY70" fmla="*/ 212029 h 481696"/>
                <a:gd name="connsiteX71" fmla="*/ 328580 w 328580"/>
                <a:gd name="connsiteY71" fmla="*/ 240848 h 481696"/>
                <a:gd name="connsiteX72" fmla="*/ 299829 w 328580"/>
                <a:gd name="connsiteY72" fmla="*/ 271726 h 481696"/>
                <a:gd name="connsiteX73" fmla="*/ 295722 w 328580"/>
                <a:gd name="connsiteY73" fmla="*/ 269668 h 481696"/>
                <a:gd name="connsiteX74" fmla="*/ 260810 w 328580"/>
                <a:gd name="connsiteY74" fmla="*/ 341716 h 481696"/>
                <a:gd name="connsiteX75" fmla="*/ 238221 w 328580"/>
                <a:gd name="connsiteY75" fmla="*/ 456994 h 481696"/>
                <a:gd name="connsiteX76" fmla="*/ 209470 w 328580"/>
                <a:gd name="connsiteY76" fmla="*/ 481696 h 481696"/>
                <a:gd name="connsiteX77" fmla="*/ 90359 w 328580"/>
                <a:gd name="connsiteY77" fmla="*/ 481696 h 481696"/>
                <a:gd name="connsiteX78" fmla="*/ 59555 w 328580"/>
                <a:gd name="connsiteY78" fmla="*/ 456994 h 481696"/>
                <a:gd name="connsiteX79" fmla="*/ 39019 w 328580"/>
                <a:gd name="connsiteY79" fmla="*/ 341716 h 481696"/>
                <a:gd name="connsiteX80" fmla="*/ 0 w 328580"/>
                <a:gd name="connsiteY80" fmla="*/ 240848 h 481696"/>
                <a:gd name="connsiteX81" fmla="*/ 41072 w 328580"/>
                <a:gd name="connsiteY81" fmla="*/ 137921 h 481696"/>
                <a:gd name="connsiteX82" fmla="*/ 61609 w 328580"/>
                <a:gd name="connsiteY82" fmla="*/ 24702 h 481696"/>
                <a:gd name="connsiteX83" fmla="*/ 90359 w 328580"/>
                <a:gd name="connsiteY83" fmla="*/ 0 h 481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328580" h="481696">
                  <a:moveTo>
                    <a:pt x="73930" y="370536"/>
                  </a:moveTo>
                  <a:cubicBezTo>
                    <a:pt x="73930" y="370536"/>
                    <a:pt x="73930" y="370536"/>
                    <a:pt x="90359" y="450818"/>
                  </a:cubicBezTo>
                  <a:cubicBezTo>
                    <a:pt x="90359" y="450818"/>
                    <a:pt x="90359" y="450818"/>
                    <a:pt x="209470" y="450818"/>
                  </a:cubicBezTo>
                  <a:lnTo>
                    <a:pt x="223845" y="370536"/>
                  </a:lnTo>
                  <a:cubicBezTo>
                    <a:pt x="201255" y="382887"/>
                    <a:pt x="176612" y="391121"/>
                    <a:pt x="149915" y="391121"/>
                  </a:cubicBezTo>
                  <a:cubicBezTo>
                    <a:pt x="121164" y="391121"/>
                    <a:pt x="96520" y="382887"/>
                    <a:pt x="73930" y="370536"/>
                  </a:cubicBezTo>
                  <a:close/>
                  <a:moveTo>
                    <a:pt x="148644" y="316494"/>
                  </a:moveTo>
                  <a:cubicBezTo>
                    <a:pt x="157286" y="316494"/>
                    <a:pt x="164291" y="322917"/>
                    <a:pt x="164291" y="330841"/>
                  </a:cubicBezTo>
                  <a:cubicBezTo>
                    <a:pt x="164291" y="338765"/>
                    <a:pt x="157286" y="345188"/>
                    <a:pt x="148644" y="345188"/>
                  </a:cubicBezTo>
                  <a:cubicBezTo>
                    <a:pt x="140002" y="345188"/>
                    <a:pt x="132997" y="338765"/>
                    <a:pt x="132997" y="330841"/>
                  </a:cubicBezTo>
                  <a:cubicBezTo>
                    <a:pt x="132997" y="322917"/>
                    <a:pt x="140002" y="316494"/>
                    <a:pt x="148644" y="316494"/>
                  </a:cubicBezTo>
                  <a:close/>
                  <a:moveTo>
                    <a:pt x="213061" y="289350"/>
                  </a:moveTo>
                  <a:cubicBezTo>
                    <a:pt x="216932" y="289350"/>
                    <a:pt x="221061" y="290899"/>
                    <a:pt x="224158" y="293996"/>
                  </a:cubicBezTo>
                  <a:cubicBezTo>
                    <a:pt x="230351" y="300191"/>
                    <a:pt x="230351" y="308451"/>
                    <a:pt x="224158" y="314646"/>
                  </a:cubicBezTo>
                  <a:cubicBezTo>
                    <a:pt x="217964" y="320841"/>
                    <a:pt x="207642" y="320841"/>
                    <a:pt x="203513" y="314646"/>
                  </a:cubicBezTo>
                  <a:cubicBezTo>
                    <a:pt x="197320" y="308451"/>
                    <a:pt x="197320" y="300191"/>
                    <a:pt x="203513" y="293996"/>
                  </a:cubicBezTo>
                  <a:cubicBezTo>
                    <a:pt x="205578" y="290899"/>
                    <a:pt x="209191" y="289350"/>
                    <a:pt x="213061" y="289350"/>
                  </a:cubicBezTo>
                  <a:close/>
                  <a:moveTo>
                    <a:pt x="85282" y="289350"/>
                  </a:moveTo>
                  <a:cubicBezTo>
                    <a:pt x="89153" y="289350"/>
                    <a:pt x="93282" y="290899"/>
                    <a:pt x="96379" y="293996"/>
                  </a:cubicBezTo>
                  <a:cubicBezTo>
                    <a:pt x="102572" y="300191"/>
                    <a:pt x="102572" y="308451"/>
                    <a:pt x="96379" y="314646"/>
                  </a:cubicBezTo>
                  <a:cubicBezTo>
                    <a:pt x="90185" y="320841"/>
                    <a:pt x="79863" y="320841"/>
                    <a:pt x="75734" y="314646"/>
                  </a:cubicBezTo>
                  <a:cubicBezTo>
                    <a:pt x="69541" y="308451"/>
                    <a:pt x="69541" y="300191"/>
                    <a:pt x="75734" y="293996"/>
                  </a:cubicBezTo>
                  <a:cubicBezTo>
                    <a:pt x="77799" y="290899"/>
                    <a:pt x="81411" y="289350"/>
                    <a:pt x="85282" y="289350"/>
                  </a:cubicBezTo>
                  <a:close/>
                  <a:moveTo>
                    <a:pt x="239480" y="226067"/>
                  </a:moveTo>
                  <a:cubicBezTo>
                    <a:pt x="247881" y="226067"/>
                    <a:pt x="254692" y="232490"/>
                    <a:pt x="254692" y="240414"/>
                  </a:cubicBezTo>
                  <a:cubicBezTo>
                    <a:pt x="254692" y="248338"/>
                    <a:pt x="247881" y="254761"/>
                    <a:pt x="239480" y="254761"/>
                  </a:cubicBezTo>
                  <a:cubicBezTo>
                    <a:pt x="231079" y="254761"/>
                    <a:pt x="224268" y="248338"/>
                    <a:pt x="224268" y="240414"/>
                  </a:cubicBezTo>
                  <a:cubicBezTo>
                    <a:pt x="224268" y="232490"/>
                    <a:pt x="231079" y="226067"/>
                    <a:pt x="239480" y="226067"/>
                  </a:cubicBezTo>
                  <a:close/>
                  <a:moveTo>
                    <a:pt x="59545" y="226067"/>
                  </a:moveTo>
                  <a:cubicBezTo>
                    <a:pt x="67466" y="226067"/>
                    <a:pt x="73888" y="232490"/>
                    <a:pt x="73888" y="240414"/>
                  </a:cubicBezTo>
                  <a:cubicBezTo>
                    <a:pt x="73888" y="248338"/>
                    <a:pt x="67466" y="254761"/>
                    <a:pt x="59545" y="254761"/>
                  </a:cubicBezTo>
                  <a:cubicBezTo>
                    <a:pt x="51624" y="254761"/>
                    <a:pt x="45202" y="248338"/>
                    <a:pt x="45202" y="240414"/>
                  </a:cubicBezTo>
                  <a:cubicBezTo>
                    <a:pt x="45202" y="232490"/>
                    <a:pt x="51624" y="226067"/>
                    <a:pt x="59545" y="226067"/>
                  </a:cubicBezTo>
                  <a:close/>
                  <a:moveTo>
                    <a:pt x="215676" y="166389"/>
                  </a:moveTo>
                  <a:cubicBezTo>
                    <a:pt x="217742" y="164334"/>
                    <a:pt x="221876" y="164334"/>
                    <a:pt x="223943" y="166389"/>
                  </a:cubicBezTo>
                  <a:cubicBezTo>
                    <a:pt x="226010" y="168445"/>
                    <a:pt x="226010" y="170500"/>
                    <a:pt x="223943" y="172555"/>
                  </a:cubicBezTo>
                  <a:cubicBezTo>
                    <a:pt x="223943" y="172555"/>
                    <a:pt x="223943" y="172555"/>
                    <a:pt x="186739" y="217768"/>
                  </a:cubicBezTo>
                  <a:cubicBezTo>
                    <a:pt x="186739" y="217768"/>
                    <a:pt x="186739" y="217768"/>
                    <a:pt x="159869" y="250651"/>
                  </a:cubicBezTo>
                  <a:cubicBezTo>
                    <a:pt x="155735" y="254761"/>
                    <a:pt x="153668" y="254761"/>
                    <a:pt x="149534" y="254761"/>
                  </a:cubicBezTo>
                  <a:cubicBezTo>
                    <a:pt x="145401" y="254761"/>
                    <a:pt x="141267" y="254761"/>
                    <a:pt x="139200" y="250651"/>
                  </a:cubicBezTo>
                  <a:cubicBezTo>
                    <a:pt x="135066" y="248596"/>
                    <a:pt x="132999" y="244485"/>
                    <a:pt x="132999" y="240375"/>
                  </a:cubicBezTo>
                  <a:cubicBezTo>
                    <a:pt x="132999" y="236265"/>
                    <a:pt x="135066" y="232154"/>
                    <a:pt x="139200" y="230099"/>
                  </a:cubicBezTo>
                  <a:cubicBezTo>
                    <a:pt x="139200" y="230099"/>
                    <a:pt x="139200" y="230099"/>
                    <a:pt x="215676" y="166389"/>
                  </a:cubicBezTo>
                  <a:close/>
                  <a:moveTo>
                    <a:pt x="85282" y="161536"/>
                  </a:moveTo>
                  <a:cubicBezTo>
                    <a:pt x="89153" y="161536"/>
                    <a:pt x="93282" y="163084"/>
                    <a:pt x="96379" y="166182"/>
                  </a:cubicBezTo>
                  <a:cubicBezTo>
                    <a:pt x="102572" y="172377"/>
                    <a:pt x="102572" y="180637"/>
                    <a:pt x="96379" y="186832"/>
                  </a:cubicBezTo>
                  <a:cubicBezTo>
                    <a:pt x="90185" y="193027"/>
                    <a:pt x="79863" y="193027"/>
                    <a:pt x="75734" y="186832"/>
                  </a:cubicBezTo>
                  <a:cubicBezTo>
                    <a:pt x="69541" y="180637"/>
                    <a:pt x="69541" y="172377"/>
                    <a:pt x="75734" y="166182"/>
                  </a:cubicBezTo>
                  <a:cubicBezTo>
                    <a:pt x="77799" y="163084"/>
                    <a:pt x="81411" y="161536"/>
                    <a:pt x="85282" y="161536"/>
                  </a:cubicBezTo>
                  <a:close/>
                  <a:moveTo>
                    <a:pt x="148644" y="135641"/>
                  </a:moveTo>
                  <a:cubicBezTo>
                    <a:pt x="157286" y="135641"/>
                    <a:pt x="164291" y="142648"/>
                    <a:pt x="164291" y="151292"/>
                  </a:cubicBezTo>
                  <a:cubicBezTo>
                    <a:pt x="164291" y="159936"/>
                    <a:pt x="157286" y="166943"/>
                    <a:pt x="148644" y="166943"/>
                  </a:cubicBezTo>
                  <a:cubicBezTo>
                    <a:pt x="140002" y="166943"/>
                    <a:pt x="132997" y="159936"/>
                    <a:pt x="132997" y="151292"/>
                  </a:cubicBezTo>
                  <a:cubicBezTo>
                    <a:pt x="132997" y="142648"/>
                    <a:pt x="140002" y="135641"/>
                    <a:pt x="148644" y="135641"/>
                  </a:cubicBezTo>
                  <a:close/>
                  <a:moveTo>
                    <a:pt x="149915" y="121453"/>
                  </a:moveTo>
                  <a:cubicBezTo>
                    <a:pt x="82145" y="121453"/>
                    <a:pt x="28751" y="174975"/>
                    <a:pt x="28751" y="240848"/>
                  </a:cubicBezTo>
                  <a:cubicBezTo>
                    <a:pt x="28751" y="306721"/>
                    <a:pt x="82145" y="362301"/>
                    <a:pt x="149915" y="362301"/>
                  </a:cubicBezTo>
                  <a:cubicBezTo>
                    <a:pt x="215631" y="362301"/>
                    <a:pt x="269025" y="306721"/>
                    <a:pt x="269025" y="240848"/>
                  </a:cubicBezTo>
                  <a:cubicBezTo>
                    <a:pt x="269025" y="174975"/>
                    <a:pt x="215631" y="121453"/>
                    <a:pt x="149915" y="121453"/>
                  </a:cubicBezTo>
                  <a:close/>
                  <a:moveTo>
                    <a:pt x="90359" y="30878"/>
                  </a:moveTo>
                  <a:lnTo>
                    <a:pt x="75984" y="111160"/>
                  </a:lnTo>
                  <a:cubicBezTo>
                    <a:pt x="98574" y="98809"/>
                    <a:pt x="123217" y="90575"/>
                    <a:pt x="149915" y="90575"/>
                  </a:cubicBezTo>
                  <a:cubicBezTo>
                    <a:pt x="178665" y="90575"/>
                    <a:pt x="203309" y="98809"/>
                    <a:pt x="225899" y="111160"/>
                  </a:cubicBezTo>
                  <a:cubicBezTo>
                    <a:pt x="225899" y="111160"/>
                    <a:pt x="225899" y="111160"/>
                    <a:pt x="211523" y="30878"/>
                  </a:cubicBezTo>
                  <a:cubicBezTo>
                    <a:pt x="211523" y="30878"/>
                    <a:pt x="211523" y="30878"/>
                    <a:pt x="90359" y="30878"/>
                  </a:cubicBezTo>
                  <a:close/>
                  <a:moveTo>
                    <a:pt x="90359" y="0"/>
                  </a:moveTo>
                  <a:cubicBezTo>
                    <a:pt x="90359" y="0"/>
                    <a:pt x="90359" y="0"/>
                    <a:pt x="211523" y="0"/>
                  </a:cubicBezTo>
                  <a:cubicBezTo>
                    <a:pt x="225899" y="0"/>
                    <a:pt x="238221" y="10292"/>
                    <a:pt x="240274" y="24702"/>
                  </a:cubicBezTo>
                  <a:cubicBezTo>
                    <a:pt x="240274" y="24702"/>
                    <a:pt x="240274" y="24702"/>
                    <a:pt x="262864" y="142038"/>
                  </a:cubicBezTo>
                  <a:cubicBezTo>
                    <a:pt x="279293" y="162624"/>
                    <a:pt x="291615" y="185268"/>
                    <a:pt x="295722" y="212029"/>
                  </a:cubicBezTo>
                  <a:cubicBezTo>
                    <a:pt x="297776" y="212029"/>
                    <a:pt x="297776" y="212029"/>
                    <a:pt x="299829" y="212029"/>
                  </a:cubicBezTo>
                  <a:cubicBezTo>
                    <a:pt x="316258" y="212029"/>
                    <a:pt x="328580" y="224380"/>
                    <a:pt x="328580" y="240848"/>
                  </a:cubicBezTo>
                  <a:cubicBezTo>
                    <a:pt x="328580" y="257316"/>
                    <a:pt x="316258" y="271726"/>
                    <a:pt x="299829" y="271726"/>
                  </a:cubicBezTo>
                  <a:cubicBezTo>
                    <a:pt x="297776" y="271726"/>
                    <a:pt x="297776" y="271726"/>
                    <a:pt x="295722" y="269668"/>
                  </a:cubicBezTo>
                  <a:cubicBezTo>
                    <a:pt x="291615" y="298487"/>
                    <a:pt x="277239" y="321131"/>
                    <a:pt x="260810" y="341716"/>
                  </a:cubicBezTo>
                  <a:cubicBezTo>
                    <a:pt x="260810" y="341716"/>
                    <a:pt x="260810" y="341716"/>
                    <a:pt x="238221" y="456994"/>
                  </a:cubicBezTo>
                  <a:cubicBezTo>
                    <a:pt x="236167" y="471404"/>
                    <a:pt x="223845" y="481696"/>
                    <a:pt x="209470" y="481696"/>
                  </a:cubicBezTo>
                  <a:cubicBezTo>
                    <a:pt x="209470" y="481696"/>
                    <a:pt x="209470" y="481696"/>
                    <a:pt x="90359" y="481696"/>
                  </a:cubicBezTo>
                  <a:cubicBezTo>
                    <a:pt x="73930" y="481696"/>
                    <a:pt x="61609" y="471404"/>
                    <a:pt x="59555" y="456994"/>
                  </a:cubicBezTo>
                  <a:cubicBezTo>
                    <a:pt x="59555" y="456994"/>
                    <a:pt x="59555" y="456994"/>
                    <a:pt x="39019" y="341716"/>
                  </a:cubicBezTo>
                  <a:cubicBezTo>
                    <a:pt x="14375" y="314955"/>
                    <a:pt x="0" y="279960"/>
                    <a:pt x="0" y="240848"/>
                  </a:cubicBezTo>
                  <a:cubicBezTo>
                    <a:pt x="0" y="201736"/>
                    <a:pt x="14375" y="164683"/>
                    <a:pt x="41072" y="137921"/>
                  </a:cubicBezTo>
                  <a:cubicBezTo>
                    <a:pt x="41072" y="137921"/>
                    <a:pt x="41072" y="137921"/>
                    <a:pt x="61609" y="24702"/>
                  </a:cubicBezTo>
                  <a:cubicBezTo>
                    <a:pt x="63662" y="10292"/>
                    <a:pt x="75984" y="0"/>
                    <a:pt x="9035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:dgm="http://schemas.openxmlformats.org/drawingml/2006/diagram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38" name="ïŝ1îḋê">
              <a:extLst>
                <a:ext uri="{FF2B5EF4-FFF2-40B4-BE49-F238E27FC236}">
                  <a16:creationId xmlns="" xmlns:a16="http://schemas.microsoft.com/office/drawing/2014/main" id="{2A8B815A-D6CD-4FB3-A2CD-30FCFBD9CBDE}"/>
                </a:ext>
              </a:extLst>
            </p:cNvPr>
            <p:cNvSpPr/>
            <p:nvPr/>
          </p:nvSpPr>
          <p:spPr bwMode="auto">
            <a:xfrm>
              <a:off x="3641512" y="4589670"/>
              <a:ext cx="472203" cy="472325"/>
            </a:xfrm>
            <a:custGeom>
              <a:avLst/>
              <a:gdLst>
                <a:gd name="connsiteX0" fmla="*/ 202267 w 472203"/>
                <a:gd name="connsiteY0" fmla="*/ 154831 h 472325"/>
                <a:gd name="connsiteX1" fmla="*/ 214093 w 472203"/>
                <a:gd name="connsiteY1" fmla="*/ 154831 h 472325"/>
                <a:gd name="connsiteX2" fmla="*/ 313663 w 472203"/>
                <a:gd name="connsiteY2" fmla="*/ 226097 h 472325"/>
                <a:gd name="connsiteX3" fmla="*/ 317478 w 472203"/>
                <a:gd name="connsiteY3" fmla="*/ 234100 h 472325"/>
                <a:gd name="connsiteX4" fmla="*/ 313663 w 472203"/>
                <a:gd name="connsiteY4" fmla="*/ 246295 h 472325"/>
                <a:gd name="connsiteX5" fmla="*/ 214093 w 472203"/>
                <a:gd name="connsiteY5" fmla="*/ 317560 h 472325"/>
                <a:gd name="connsiteX6" fmla="*/ 210278 w 472203"/>
                <a:gd name="connsiteY6" fmla="*/ 317560 h 472325"/>
                <a:gd name="connsiteX7" fmla="*/ 202267 w 472203"/>
                <a:gd name="connsiteY7" fmla="*/ 317560 h 472325"/>
                <a:gd name="connsiteX8" fmla="*/ 198452 w 472203"/>
                <a:gd name="connsiteY8" fmla="*/ 305746 h 472325"/>
                <a:gd name="connsiteX9" fmla="*/ 198452 w 472203"/>
                <a:gd name="connsiteY9" fmla="*/ 162834 h 472325"/>
                <a:gd name="connsiteX10" fmla="*/ 202267 w 472203"/>
                <a:gd name="connsiteY10" fmla="*/ 154831 h 472325"/>
                <a:gd name="connsiteX11" fmla="*/ 234005 w 472203"/>
                <a:gd name="connsiteY11" fmla="*/ 39647 h 472325"/>
                <a:gd name="connsiteX12" fmla="*/ 39636 w 472203"/>
                <a:gd name="connsiteY12" fmla="*/ 234066 h 472325"/>
                <a:gd name="connsiteX13" fmla="*/ 234005 w 472203"/>
                <a:gd name="connsiteY13" fmla="*/ 432679 h 472325"/>
                <a:gd name="connsiteX14" fmla="*/ 432567 w 472203"/>
                <a:gd name="connsiteY14" fmla="*/ 234066 h 472325"/>
                <a:gd name="connsiteX15" fmla="*/ 234005 w 472203"/>
                <a:gd name="connsiteY15" fmla="*/ 39647 h 472325"/>
                <a:gd name="connsiteX16" fmla="*/ 234005 w 472203"/>
                <a:gd name="connsiteY16" fmla="*/ 0 h 472325"/>
                <a:gd name="connsiteX17" fmla="*/ 472203 w 472203"/>
                <a:gd name="connsiteY17" fmla="*/ 234066 h 472325"/>
                <a:gd name="connsiteX18" fmla="*/ 234005 w 472203"/>
                <a:gd name="connsiteY18" fmla="*/ 472325 h 472325"/>
                <a:gd name="connsiteX19" fmla="*/ 0 w 472203"/>
                <a:gd name="connsiteY19" fmla="*/ 234066 h 472325"/>
                <a:gd name="connsiteX20" fmla="*/ 234005 w 472203"/>
                <a:gd name="connsiteY20" fmla="*/ 0 h 47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72203" h="472325">
                  <a:moveTo>
                    <a:pt x="202267" y="154831"/>
                  </a:moveTo>
                  <a:cubicBezTo>
                    <a:pt x="206082" y="151401"/>
                    <a:pt x="210278" y="151401"/>
                    <a:pt x="214093" y="154831"/>
                  </a:cubicBezTo>
                  <a:cubicBezTo>
                    <a:pt x="214093" y="154831"/>
                    <a:pt x="214093" y="154831"/>
                    <a:pt x="313663" y="226097"/>
                  </a:cubicBezTo>
                  <a:cubicBezTo>
                    <a:pt x="317478" y="230289"/>
                    <a:pt x="317478" y="230289"/>
                    <a:pt x="317478" y="234100"/>
                  </a:cubicBezTo>
                  <a:cubicBezTo>
                    <a:pt x="317478" y="238292"/>
                    <a:pt x="317478" y="242103"/>
                    <a:pt x="313663" y="246295"/>
                  </a:cubicBezTo>
                  <a:cubicBezTo>
                    <a:pt x="313663" y="246295"/>
                    <a:pt x="313663" y="246295"/>
                    <a:pt x="214093" y="317560"/>
                  </a:cubicBezTo>
                  <a:lnTo>
                    <a:pt x="210278" y="317560"/>
                  </a:lnTo>
                  <a:cubicBezTo>
                    <a:pt x="206082" y="317560"/>
                    <a:pt x="206082" y="317560"/>
                    <a:pt x="202267" y="317560"/>
                  </a:cubicBezTo>
                  <a:cubicBezTo>
                    <a:pt x="198452" y="317560"/>
                    <a:pt x="198452" y="313749"/>
                    <a:pt x="198452" y="305746"/>
                  </a:cubicBezTo>
                  <a:cubicBezTo>
                    <a:pt x="198452" y="305746"/>
                    <a:pt x="198452" y="305746"/>
                    <a:pt x="198452" y="162834"/>
                  </a:cubicBezTo>
                  <a:cubicBezTo>
                    <a:pt x="198452" y="158642"/>
                    <a:pt x="198452" y="154831"/>
                    <a:pt x="202267" y="154831"/>
                  </a:cubicBezTo>
                  <a:close/>
                  <a:moveTo>
                    <a:pt x="234005" y="39647"/>
                  </a:moveTo>
                  <a:cubicBezTo>
                    <a:pt x="126912" y="39647"/>
                    <a:pt x="39636" y="126945"/>
                    <a:pt x="39636" y="234066"/>
                  </a:cubicBezTo>
                  <a:cubicBezTo>
                    <a:pt x="39636" y="345381"/>
                    <a:pt x="126912" y="432679"/>
                    <a:pt x="234005" y="432679"/>
                  </a:cubicBezTo>
                  <a:cubicBezTo>
                    <a:pt x="345291" y="432679"/>
                    <a:pt x="432567" y="345381"/>
                    <a:pt x="432567" y="234066"/>
                  </a:cubicBezTo>
                  <a:cubicBezTo>
                    <a:pt x="432567" y="126945"/>
                    <a:pt x="345291" y="39647"/>
                    <a:pt x="234005" y="39647"/>
                  </a:cubicBezTo>
                  <a:close/>
                  <a:moveTo>
                    <a:pt x="234005" y="0"/>
                  </a:moveTo>
                  <a:cubicBezTo>
                    <a:pt x="369302" y="0"/>
                    <a:pt x="472203" y="103309"/>
                    <a:pt x="472203" y="234066"/>
                  </a:cubicBezTo>
                  <a:cubicBezTo>
                    <a:pt x="472203" y="365204"/>
                    <a:pt x="369302" y="472325"/>
                    <a:pt x="234005" y="472325"/>
                  </a:cubicBezTo>
                  <a:cubicBezTo>
                    <a:pt x="103283" y="472325"/>
                    <a:pt x="0" y="365204"/>
                    <a:pt x="0" y="234066"/>
                  </a:cubicBezTo>
                  <a:cubicBezTo>
                    <a:pt x="0" y="103309"/>
                    <a:pt x="103283" y="0"/>
                    <a:pt x="23400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:dgm="http://schemas.openxmlformats.org/drawingml/2006/diagram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a14="http://schemas.microsoft.com/office/drawing/2010/main" xmlns:p14="http://schemas.microsoft.com/office/powerpoint/2010/main" xmlns:dgm="http://schemas.openxmlformats.org/drawingml/2006/diagram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39" name="îṧḻíḓè">
              <a:extLst>
                <a:ext uri="{FF2B5EF4-FFF2-40B4-BE49-F238E27FC236}">
                  <a16:creationId xmlns="" xmlns:a16="http://schemas.microsoft.com/office/drawing/2014/main" id="{3049D491-2DF4-4885-AF70-87C5D7A21688}"/>
                </a:ext>
              </a:extLst>
            </p:cNvPr>
            <p:cNvSpPr/>
            <p:nvPr/>
          </p:nvSpPr>
          <p:spPr bwMode="auto">
            <a:xfrm>
              <a:off x="5892844" y="3694497"/>
              <a:ext cx="427208" cy="514320"/>
            </a:xfrm>
            <a:custGeom>
              <a:avLst/>
              <a:gdLst>
                <a:gd name="T0" fmla="*/ 710 w 736"/>
                <a:gd name="T1" fmla="*/ 435 h 888"/>
                <a:gd name="T2" fmla="*/ 117 w 736"/>
                <a:gd name="T3" fmla="*/ 435 h 888"/>
                <a:gd name="T4" fmla="*/ 133 w 736"/>
                <a:gd name="T5" fmla="*/ 419 h 888"/>
                <a:gd name="T6" fmla="*/ 610 w 736"/>
                <a:gd name="T7" fmla="*/ 134 h 888"/>
                <a:gd name="T8" fmla="*/ 618 w 736"/>
                <a:gd name="T9" fmla="*/ 92 h 888"/>
                <a:gd name="T10" fmla="*/ 593 w 736"/>
                <a:gd name="T11" fmla="*/ 26 h 888"/>
                <a:gd name="T12" fmla="*/ 551 w 736"/>
                <a:gd name="T13" fmla="*/ 9 h 888"/>
                <a:gd name="T14" fmla="*/ 16 w 736"/>
                <a:gd name="T15" fmla="*/ 335 h 888"/>
                <a:gd name="T16" fmla="*/ 8 w 736"/>
                <a:gd name="T17" fmla="*/ 377 h 888"/>
                <a:gd name="T18" fmla="*/ 58 w 736"/>
                <a:gd name="T19" fmla="*/ 435 h 888"/>
                <a:gd name="T20" fmla="*/ 58 w 736"/>
                <a:gd name="T21" fmla="*/ 862 h 888"/>
                <a:gd name="T22" fmla="*/ 83 w 736"/>
                <a:gd name="T23" fmla="*/ 887 h 888"/>
                <a:gd name="T24" fmla="*/ 710 w 736"/>
                <a:gd name="T25" fmla="*/ 887 h 888"/>
                <a:gd name="T26" fmla="*/ 735 w 736"/>
                <a:gd name="T27" fmla="*/ 862 h 888"/>
                <a:gd name="T28" fmla="*/ 735 w 736"/>
                <a:gd name="T29" fmla="*/ 460 h 888"/>
                <a:gd name="T30" fmla="*/ 710 w 736"/>
                <a:gd name="T31" fmla="*/ 435 h 888"/>
                <a:gd name="T32" fmla="*/ 501 w 736"/>
                <a:gd name="T33" fmla="*/ 452 h 888"/>
                <a:gd name="T34" fmla="*/ 418 w 736"/>
                <a:gd name="T35" fmla="*/ 536 h 888"/>
                <a:gd name="T36" fmla="*/ 300 w 736"/>
                <a:gd name="T37" fmla="*/ 536 h 888"/>
                <a:gd name="T38" fmla="*/ 393 w 736"/>
                <a:gd name="T39" fmla="*/ 452 h 888"/>
                <a:gd name="T40" fmla="*/ 501 w 736"/>
                <a:gd name="T41" fmla="*/ 452 h 888"/>
                <a:gd name="T42" fmla="*/ 468 w 736"/>
                <a:gd name="T43" fmla="*/ 92 h 888"/>
                <a:gd name="T44" fmla="*/ 568 w 736"/>
                <a:gd name="T45" fmla="*/ 26 h 888"/>
                <a:gd name="T46" fmla="*/ 551 w 736"/>
                <a:gd name="T47" fmla="*/ 118 h 888"/>
                <a:gd name="T48" fmla="*/ 451 w 736"/>
                <a:gd name="T49" fmla="*/ 185 h 888"/>
                <a:gd name="T50" fmla="*/ 468 w 736"/>
                <a:gd name="T51" fmla="*/ 92 h 888"/>
                <a:gd name="T52" fmla="*/ 292 w 736"/>
                <a:gd name="T53" fmla="*/ 201 h 888"/>
                <a:gd name="T54" fmla="*/ 393 w 736"/>
                <a:gd name="T55" fmla="*/ 134 h 888"/>
                <a:gd name="T56" fmla="*/ 376 w 736"/>
                <a:gd name="T57" fmla="*/ 235 h 888"/>
                <a:gd name="T58" fmla="*/ 267 w 736"/>
                <a:gd name="T59" fmla="*/ 293 h 888"/>
                <a:gd name="T60" fmla="*/ 292 w 736"/>
                <a:gd name="T61" fmla="*/ 201 h 888"/>
                <a:gd name="T62" fmla="*/ 83 w 736"/>
                <a:gd name="T63" fmla="*/ 410 h 888"/>
                <a:gd name="T64" fmla="*/ 100 w 736"/>
                <a:gd name="T65" fmla="*/ 318 h 888"/>
                <a:gd name="T66" fmla="*/ 200 w 736"/>
                <a:gd name="T67" fmla="*/ 251 h 888"/>
                <a:gd name="T68" fmla="*/ 184 w 736"/>
                <a:gd name="T69" fmla="*/ 343 h 888"/>
                <a:gd name="T70" fmla="*/ 83 w 736"/>
                <a:gd name="T71" fmla="*/ 410 h 888"/>
                <a:gd name="T72" fmla="*/ 192 w 736"/>
                <a:gd name="T73" fmla="*/ 452 h 888"/>
                <a:gd name="T74" fmla="*/ 300 w 736"/>
                <a:gd name="T75" fmla="*/ 452 h 888"/>
                <a:gd name="T76" fmla="*/ 217 w 736"/>
                <a:gd name="T77" fmla="*/ 536 h 888"/>
                <a:gd name="T78" fmla="*/ 108 w 736"/>
                <a:gd name="T79" fmla="*/ 536 h 888"/>
                <a:gd name="T80" fmla="*/ 192 w 736"/>
                <a:gd name="T81" fmla="*/ 452 h 888"/>
                <a:gd name="T82" fmla="*/ 694 w 736"/>
                <a:gd name="T83" fmla="*/ 853 h 888"/>
                <a:gd name="T84" fmla="*/ 108 w 736"/>
                <a:gd name="T85" fmla="*/ 853 h 888"/>
                <a:gd name="T86" fmla="*/ 108 w 736"/>
                <a:gd name="T87" fmla="*/ 586 h 888"/>
                <a:gd name="T88" fmla="*/ 694 w 736"/>
                <a:gd name="T89" fmla="*/ 586 h 888"/>
                <a:gd name="T90" fmla="*/ 694 w 736"/>
                <a:gd name="T91" fmla="*/ 853 h 888"/>
                <a:gd name="T92" fmla="*/ 618 w 736"/>
                <a:gd name="T93" fmla="*/ 536 h 888"/>
                <a:gd name="T94" fmla="*/ 501 w 736"/>
                <a:gd name="T95" fmla="*/ 536 h 888"/>
                <a:gd name="T96" fmla="*/ 585 w 736"/>
                <a:gd name="T97" fmla="*/ 452 h 888"/>
                <a:gd name="T98" fmla="*/ 702 w 736"/>
                <a:gd name="T99" fmla="*/ 452 h 888"/>
                <a:gd name="T100" fmla="*/ 618 w 736"/>
                <a:gd name="T101" fmla="*/ 536 h 888"/>
                <a:gd name="T102" fmla="*/ 618 w 736"/>
                <a:gd name="T103" fmla="*/ 536 h 888"/>
                <a:gd name="T104" fmla="*/ 618 w 736"/>
                <a:gd name="T105" fmla="*/ 536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36" h="888">
                  <a:moveTo>
                    <a:pt x="710" y="435"/>
                  </a:moveTo>
                  <a:cubicBezTo>
                    <a:pt x="117" y="435"/>
                    <a:pt x="117" y="435"/>
                    <a:pt x="117" y="435"/>
                  </a:cubicBezTo>
                  <a:cubicBezTo>
                    <a:pt x="133" y="419"/>
                    <a:pt x="133" y="419"/>
                    <a:pt x="133" y="419"/>
                  </a:cubicBezTo>
                  <a:cubicBezTo>
                    <a:pt x="284" y="335"/>
                    <a:pt x="610" y="134"/>
                    <a:pt x="610" y="134"/>
                  </a:cubicBezTo>
                  <a:cubicBezTo>
                    <a:pt x="627" y="126"/>
                    <a:pt x="627" y="109"/>
                    <a:pt x="618" y="92"/>
                  </a:cubicBezTo>
                  <a:cubicBezTo>
                    <a:pt x="593" y="26"/>
                    <a:pt x="593" y="26"/>
                    <a:pt x="593" y="26"/>
                  </a:cubicBezTo>
                  <a:cubicBezTo>
                    <a:pt x="585" y="9"/>
                    <a:pt x="568" y="0"/>
                    <a:pt x="551" y="9"/>
                  </a:cubicBezTo>
                  <a:cubicBezTo>
                    <a:pt x="16" y="335"/>
                    <a:pt x="16" y="335"/>
                    <a:pt x="16" y="335"/>
                  </a:cubicBezTo>
                  <a:cubicBezTo>
                    <a:pt x="8" y="343"/>
                    <a:pt x="0" y="360"/>
                    <a:pt x="8" y="377"/>
                  </a:cubicBezTo>
                  <a:cubicBezTo>
                    <a:pt x="58" y="435"/>
                    <a:pt x="58" y="435"/>
                    <a:pt x="58" y="435"/>
                  </a:cubicBezTo>
                  <a:cubicBezTo>
                    <a:pt x="58" y="862"/>
                    <a:pt x="58" y="862"/>
                    <a:pt x="58" y="862"/>
                  </a:cubicBezTo>
                  <a:cubicBezTo>
                    <a:pt x="58" y="878"/>
                    <a:pt x="75" y="887"/>
                    <a:pt x="83" y="887"/>
                  </a:cubicBezTo>
                  <a:cubicBezTo>
                    <a:pt x="710" y="887"/>
                    <a:pt x="710" y="887"/>
                    <a:pt x="710" y="887"/>
                  </a:cubicBezTo>
                  <a:cubicBezTo>
                    <a:pt x="727" y="887"/>
                    <a:pt x="735" y="878"/>
                    <a:pt x="735" y="862"/>
                  </a:cubicBezTo>
                  <a:cubicBezTo>
                    <a:pt x="735" y="460"/>
                    <a:pt x="735" y="460"/>
                    <a:pt x="735" y="460"/>
                  </a:cubicBezTo>
                  <a:cubicBezTo>
                    <a:pt x="735" y="443"/>
                    <a:pt x="727" y="435"/>
                    <a:pt x="710" y="435"/>
                  </a:cubicBezTo>
                  <a:close/>
                  <a:moveTo>
                    <a:pt x="501" y="452"/>
                  </a:moveTo>
                  <a:cubicBezTo>
                    <a:pt x="418" y="536"/>
                    <a:pt x="418" y="536"/>
                    <a:pt x="418" y="536"/>
                  </a:cubicBezTo>
                  <a:cubicBezTo>
                    <a:pt x="300" y="536"/>
                    <a:pt x="300" y="536"/>
                    <a:pt x="300" y="536"/>
                  </a:cubicBezTo>
                  <a:cubicBezTo>
                    <a:pt x="393" y="452"/>
                    <a:pt x="393" y="452"/>
                    <a:pt x="393" y="452"/>
                  </a:cubicBezTo>
                  <a:lnTo>
                    <a:pt x="501" y="452"/>
                  </a:lnTo>
                  <a:close/>
                  <a:moveTo>
                    <a:pt x="468" y="92"/>
                  </a:moveTo>
                  <a:cubicBezTo>
                    <a:pt x="568" y="26"/>
                    <a:pt x="568" y="26"/>
                    <a:pt x="568" y="26"/>
                  </a:cubicBezTo>
                  <a:cubicBezTo>
                    <a:pt x="551" y="118"/>
                    <a:pt x="551" y="118"/>
                    <a:pt x="551" y="118"/>
                  </a:cubicBezTo>
                  <a:cubicBezTo>
                    <a:pt x="451" y="185"/>
                    <a:pt x="451" y="185"/>
                    <a:pt x="451" y="185"/>
                  </a:cubicBezTo>
                  <a:lnTo>
                    <a:pt x="468" y="92"/>
                  </a:lnTo>
                  <a:close/>
                  <a:moveTo>
                    <a:pt x="292" y="201"/>
                  </a:moveTo>
                  <a:cubicBezTo>
                    <a:pt x="393" y="134"/>
                    <a:pt x="393" y="134"/>
                    <a:pt x="393" y="134"/>
                  </a:cubicBezTo>
                  <a:cubicBezTo>
                    <a:pt x="376" y="235"/>
                    <a:pt x="376" y="235"/>
                    <a:pt x="376" y="235"/>
                  </a:cubicBezTo>
                  <a:cubicBezTo>
                    <a:pt x="267" y="293"/>
                    <a:pt x="267" y="293"/>
                    <a:pt x="267" y="293"/>
                  </a:cubicBezTo>
                  <a:lnTo>
                    <a:pt x="292" y="201"/>
                  </a:lnTo>
                  <a:close/>
                  <a:moveTo>
                    <a:pt x="83" y="410"/>
                  </a:moveTo>
                  <a:cubicBezTo>
                    <a:pt x="100" y="318"/>
                    <a:pt x="100" y="318"/>
                    <a:pt x="100" y="318"/>
                  </a:cubicBezTo>
                  <a:cubicBezTo>
                    <a:pt x="200" y="251"/>
                    <a:pt x="200" y="251"/>
                    <a:pt x="200" y="251"/>
                  </a:cubicBezTo>
                  <a:cubicBezTo>
                    <a:pt x="184" y="343"/>
                    <a:pt x="184" y="343"/>
                    <a:pt x="184" y="343"/>
                  </a:cubicBezTo>
                  <a:lnTo>
                    <a:pt x="83" y="410"/>
                  </a:lnTo>
                  <a:close/>
                  <a:moveTo>
                    <a:pt x="192" y="452"/>
                  </a:moveTo>
                  <a:cubicBezTo>
                    <a:pt x="300" y="452"/>
                    <a:pt x="300" y="452"/>
                    <a:pt x="300" y="452"/>
                  </a:cubicBezTo>
                  <a:cubicBezTo>
                    <a:pt x="217" y="536"/>
                    <a:pt x="217" y="536"/>
                    <a:pt x="217" y="536"/>
                  </a:cubicBezTo>
                  <a:cubicBezTo>
                    <a:pt x="108" y="536"/>
                    <a:pt x="108" y="536"/>
                    <a:pt x="108" y="536"/>
                  </a:cubicBezTo>
                  <a:lnTo>
                    <a:pt x="192" y="452"/>
                  </a:lnTo>
                  <a:close/>
                  <a:moveTo>
                    <a:pt x="694" y="853"/>
                  </a:moveTo>
                  <a:cubicBezTo>
                    <a:pt x="108" y="853"/>
                    <a:pt x="108" y="853"/>
                    <a:pt x="108" y="853"/>
                  </a:cubicBezTo>
                  <a:cubicBezTo>
                    <a:pt x="108" y="586"/>
                    <a:pt x="108" y="586"/>
                    <a:pt x="108" y="586"/>
                  </a:cubicBezTo>
                  <a:cubicBezTo>
                    <a:pt x="694" y="586"/>
                    <a:pt x="694" y="586"/>
                    <a:pt x="694" y="586"/>
                  </a:cubicBezTo>
                  <a:lnTo>
                    <a:pt x="694" y="853"/>
                  </a:lnTo>
                  <a:close/>
                  <a:moveTo>
                    <a:pt x="618" y="536"/>
                  </a:moveTo>
                  <a:cubicBezTo>
                    <a:pt x="501" y="536"/>
                    <a:pt x="501" y="536"/>
                    <a:pt x="501" y="536"/>
                  </a:cubicBezTo>
                  <a:cubicBezTo>
                    <a:pt x="585" y="452"/>
                    <a:pt x="585" y="452"/>
                    <a:pt x="585" y="452"/>
                  </a:cubicBezTo>
                  <a:cubicBezTo>
                    <a:pt x="702" y="452"/>
                    <a:pt x="702" y="452"/>
                    <a:pt x="702" y="452"/>
                  </a:cubicBezTo>
                  <a:lnTo>
                    <a:pt x="618" y="536"/>
                  </a:lnTo>
                  <a:close/>
                  <a:moveTo>
                    <a:pt x="618" y="536"/>
                  </a:moveTo>
                  <a:lnTo>
                    <a:pt x="618" y="5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0" name="íşḷiďè">
              <a:extLst>
                <a:ext uri="{FF2B5EF4-FFF2-40B4-BE49-F238E27FC236}">
                  <a16:creationId xmlns="" xmlns:a16="http://schemas.microsoft.com/office/drawing/2014/main" id="{690566EB-9DCC-4758-B412-9A2638A0FC84}"/>
                </a:ext>
              </a:extLst>
            </p:cNvPr>
            <p:cNvSpPr/>
            <p:nvPr/>
          </p:nvSpPr>
          <p:spPr bwMode="auto">
            <a:xfrm>
              <a:off x="8045000" y="4586385"/>
              <a:ext cx="482956" cy="483082"/>
            </a:xfrm>
            <a:custGeom>
              <a:avLst/>
              <a:gdLst>
                <a:gd name="T0" fmla="*/ 852 w 1606"/>
                <a:gd name="T1" fmla="*/ 0 h 1607"/>
                <a:gd name="T2" fmla="*/ 0 w 1606"/>
                <a:gd name="T3" fmla="*/ 753 h 1607"/>
                <a:gd name="T4" fmla="*/ 752 w 1606"/>
                <a:gd name="T5" fmla="*/ 1606 h 1607"/>
                <a:gd name="T6" fmla="*/ 1605 w 1606"/>
                <a:gd name="T7" fmla="*/ 853 h 1607"/>
                <a:gd name="T8" fmla="*/ 501 w 1606"/>
                <a:gd name="T9" fmla="*/ 176 h 1607"/>
                <a:gd name="T10" fmla="*/ 217 w 1606"/>
                <a:gd name="T11" fmla="*/ 427 h 1607"/>
                <a:gd name="T12" fmla="*/ 158 w 1606"/>
                <a:gd name="T13" fmla="*/ 535 h 1607"/>
                <a:gd name="T14" fmla="*/ 317 w 1606"/>
                <a:gd name="T15" fmla="*/ 753 h 1607"/>
                <a:gd name="T16" fmla="*/ 158 w 1606"/>
                <a:gd name="T17" fmla="*/ 535 h 1607"/>
                <a:gd name="T18" fmla="*/ 317 w 1606"/>
                <a:gd name="T19" fmla="*/ 853 h 1607"/>
                <a:gd name="T20" fmla="*/ 158 w 1606"/>
                <a:gd name="T21" fmla="*/ 1071 h 1607"/>
                <a:gd name="T22" fmla="*/ 217 w 1606"/>
                <a:gd name="T23" fmla="*/ 1179 h 1607"/>
                <a:gd name="T24" fmla="*/ 501 w 1606"/>
                <a:gd name="T25" fmla="*/ 1430 h 1607"/>
                <a:gd name="T26" fmla="*/ 752 w 1606"/>
                <a:gd name="T27" fmla="*/ 1497 h 1607"/>
                <a:gd name="T28" fmla="*/ 752 w 1606"/>
                <a:gd name="T29" fmla="*/ 1179 h 1607"/>
                <a:gd name="T30" fmla="*/ 752 w 1606"/>
                <a:gd name="T31" fmla="*/ 1071 h 1607"/>
                <a:gd name="T32" fmla="*/ 426 w 1606"/>
                <a:gd name="T33" fmla="*/ 853 h 1607"/>
                <a:gd name="T34" fmla="*/ 752 w 1606"/>
                <a:gd name="T35" fmla="*/ 1071 h 1607"/>
                <a:gd name="T36" fmla="*/ 426 w 1606"/>
                <a:gd name="T37" fmla="*/ 753 h 1607"/>
                <a:gd name="T38" fmla="*/ 752 w 1606"/>
                <a:gd name="T39" fmla="*/ 535 h 1607"/>
                <a:gd name="T40" fmla="*/ 752 w 1606"/>
                <a:gd name="T41" fmla="*/ 427 h 1607"/>
                <a:gd name="T42" fmla="*/ 752 w 1606"/>
                <a:gd name="T43" fmla="*/ 109 h 1607"/>
                <a:gd name="T44" fmla="*/ 1387 w 1606"/>
                <a:gd name="T45" fmla="*/ 427 h 1607"/>
                <a:gd name="T46" fmla="*/ 1103 w 1606"/>
                <a:gd name="T47" fmla="*/ 176 h 1607"/>
                <a:gd name="T48" fmla="*/ 852 w 1606"/>
                <a:gd name="T49" fmla="*/ 109 h 1607"/>
                <a:gd name="T50" fmla="*/ 852 w 1606"/>
                <a:gd name="T51" fmla="*/ 427 h 1607"/>
                <a:gd name="T52" fmla="*/ 852 w 1606"/>
                <a:gd name="T53" fmla="*/ 535 h 1607"/>
                <a:gd name="T54" fmla="*/ 1178 w 1606"/>
                <a:gd name="T55" fmla="*/ 753 h 1607"/>
                <a:gd name="T56" fmla="*/ 852 w 1606"/>
                <a:gd name="T57" fmla="*/ 535 h 1607"/>
                <a:gd name="T58" fmla="*/ 1178 w 1606"/>
                <a:gd name="T59" fmla="*/ 853 h 1607"/>
                <a:gd name="T60" fmla="*/ 852 w 1606"/>
                <a:gd name="T61" fmla="*/ 1071 h 1607"/>
                <a:gd name="T62" fmla="*/ 852 w 1606"/>
                <a:gd name="T63" fmla="*/ 1497 h 1607"/>
                <a:gd name="T64" fmla="*/ 1120 w 1606"/>
                <a:gd name="T65" fmla="*/ 1179 h 1607"/>
                <a:gd name="T66" fmla="*/ 1103 w 1606"/>
                <a:gd name="T67" fmla="*/ 1430 h 1607"/>
                <a:gd name="T68" fmla="*/ 1387 w 1606"/>
                <a:gd name="T69" fmla="*/ 1179 h 1607"/>
                <a:gd name="T70" fmla="*/ 1446 w 1606"/>
                <a:gd name="T71" fmla="*/ 1071 h 1607"/>
                <a:gd name="T72" fmla="*/ 1287 w 1606"/>
                <a:gd name="T73" fmla="*/ 853 h 1607"/>
                <a:gd name="T74" fmla="*/ 1446 w 1606"/>
                <a:gd name="T75" fmla="*/ 1071 h 1607"/>
                <a:gd name="T76" fmla="*/ 1254 w 1606"/>
                <a:gd name="T77" fmla="*/ 535 h 1607"/>
                <a:gd name="T78" fmla="*/ 1496 w 1606"/>
                <a:gd name="T79" fmla="*/ 753 h 1607"/>
                <a:gd name="T80" fmla="*/ 1287 w 1606"/>
                <a:gd name="T81" fmla="*/ 753 h 1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06" h="1607">
                  <a:moveTo>
                    <a:pt x="1605" y="753"/>
                  </a:moveTo>
                  <a:cubicBezTo>
                    <a:pt x="1580" y="352"/>
                    <a:pt x="1254" y="26"/>
                    <a:pt x="852" y="0"/>
                  </a:cubicBezTo>
                  <a:cubicBezTo>
                    <a:pt x="752" y="0"/>
                    <a:pt x="752" y="0"/>
                    <a:pt x="752" y="0"/>
                  </a:cubicBezTo>
                  <a:cubicBezTo>
                    <a:pt x="351" y="26"/>
                    <a:pt x="25" y="352"/>
                    <a:pt x="0" y="753"/>
                  </a:cubicBezTo>
                  <a:cubicBezTo>
                    <a:pt x="0" y="853"/>
                    <a:pt x="0" y="853"/>
                    <a:pt x="0" y="853"/>
                  </a:cubicBezTo>
                  <a:cubicBezTo>
                    <a:pt x="25" y="1255"/>
                    <a:pt x="351" y="1581"/>
                    <a:pt x="752" y="1606"/>
                  </a:cubicBezTo>
                  <a:cubicBezTo>
                    <a:pt x="852" y="1606"/>
                    <a:pt x="852" y="1606"/>
                    <a:pt x="852" y="1606"/>
                  </a:cubicBezTo>
                  <a:cubicBezTo>
                    <a:pt x="1254" y="1581"/>
                    <a:pt x="1580" y="1255"/>
                    <a:pt x="1605" y="853"/>
                  </a:cubicBezTo>
                  <a:cubicBezTo>
                    <a:pt x="1605" y="753"/>
                    <a:pt x="1605" y="753"/>
                    <a:pt x="1605" y="753"/>
                  </a:cubicBezTo>
                  <a:close/>
                  <a:moveTo>
                    <a:pt x="501" y="176"/>
                  </a:moveTo>
                  <a:cubicBezTo>
                    <a:pt x="451" y="243"/>
                    <a:pt x="409" y="327"/>
                    <a:pt x="376" y="427"/>
                  </a:cubicBezTo>
                  <a:cubicBezTo>
                    <a:pt x="217" y="427"/>
                    <a:pt x="217" y="427"/>
                    <a:pt x="217" y="427"/>
                  </a:cubicBezTo>
                  <a:cubicBezTo>
                    <a:pt x="284" y="318"/>
                    <a:pt x="384" y="226"/>
                    <a:pt x="501" y="176"/>
                  </a:cubicBezTo>
                  <a:close/>
                  <a:moveTo>
                    <a:pt x="158" y="535"/>
                  </a:moveTo>
                  <a:cubicBezTo>
                    <a:pt x="351" y="535"/>
                    <a:pt x="351" y="535"/>
                    <a:pt x="351" y="535"/>
                  </a:cubicBezTo>
                  <a:cubicBezTo>
                    <a:pt x="334" y="602"/>
                    <a:pt x="326" y="678"/>
                    <a:pt x="317" y="753"/>
                  </a:cubicBezTo>
                  <a:cubicBezTo>
                    <a:pt x="108" y="753"/>
                    <a:pt x="108" y="753"/>
                    <a:pt x="108" y="753"/>
                  </a:cubicBezTo>
                  <a:cubicBezTo>
                    <a:pt x="108" y="678"/>
                    <a:pt x="133" y="602"/>
                    <a:pt x="158" y="535"/>
                  </a:cubicBezTo>
                  <a:close/>
                  <a:moveTo>
                    <a:pt x="108" y="853"/>
                  </a:moveTo>
                  <a:cubicBezTo>
                    <a:pt x="317" y="853"/>
                    <a:pt x="317" y="853"/>
                    <a:pt x="317" y="853"/>
                  </a:cubicBezTo>
                  <a:cubicBezTo>
                    <a:pt x="326" y="929"/>
                    <a:pt x="334" y="1004"/>
                    <a:pt x="351" y="1071"/>
                  </a:cubicBezTo>
                  <a:cubicBezTo>
                    <a:pt x="158" y="1071"/>
                    <a:pt x="158" y="1071"/>
                    <a:pt x="158" y="1071"/>
                  </a:cubicBezTo>
                  <a:cubicBezTo>
                    <a:pt x="133" y="1004"/>
                    <a:pt x="108" y="929"/>
                    <a:pt x="108" y="853"/>
                  </a:cubicBezTo>
                  <a:close/>
                  <a:moveTo>
                    <a:pt x="217" y="1179"/>
                  </a:moveTo>
                  <a:cubicBezTo>
                    <a:pt x="376" y="1179"/>
                    <a:pt x="376" y="1179"/>
                    <a:pt x="376" y="1179"/>
                  </a:cubicBezTo>
                  <a:cubicBezTo>
                    <a:pt x="409" y="1280"/>
                    <a:pt x="451" y="1363"/>
                    <a:pt x="501" y="1430"/>
                  </a:cubicBezTo>
                  <a:cubicBezTo>
                    <a:pt x="384" y="1380"/>
                    <a:pt x="284" y="1288"/>
                    <a:pt x="217" y="1179"/>
                  </a:cubicBezTo>
                  <a:close/>
                  <a:moveTo>
                    <a:pt x="752" y="1497"/>
                  </a:moveTo>
                  <a:cubicBezTo>
                    <a:pt x="635" y="1464"/>
                    <a:pt x="543" y="1346"/>
                    <a:pt x="484" y="1179"/>
                  </a:cubicBezTo>
                  <a:cubicBezTo>
                    <a:pt x="752" y="1179"/>
                    <a:pt x="752" y="1179"/>
                    <a:pt x="752" y="1179"/>
                  </a:cubicBezTo>
                  <a:lnTo>
                    <a:pt x="752" y="1497"/>
                  </a:lnTo>
                  <a:close/>
                  <a:moveTo>
                    <a:pt x="752" y="1071"/>
                  </a:moveTo>
                  <a:cubicBezTo>
                    <a:pt x="459" y="1071"/>
                    <a:pt x="459" y="1071"/>
                    <a:pt x="459" y="1071"/>
                  </a:cubicBezTo>
                  <a:cubicBezTo>
                    <a:pt x="443" y="1004"/>
                    <a:pt x="434" y="929"/>
                    <a:pt x="426" y="853"/>
                  </a:cubicBezTo>
                  <a:cubicBezTo>
                    <a:pt x="752" y="853"/>
                    <a:pt x="752" y="853"/>
                    <a:pt x="752" y="853"/>
                  </a:cubicBezTo>
                  <a:lnTo>
                    <a:pt x="752" y="1071"/>
                  </a:lnTo>
                  <a:close/>
                  <a:moveTo>
                    <a:pt x="752" y="753"/>
                  </a:moveTo>
                  <a:cubicBezTo>
                    <a:pt x="426" y="753"/>
                    <a:pt x="426" y="753"/>
                    <a:pt x="426" y="753"/>
                  </a:cubicBezTo>
                  <a:cubicBezTo>
                    <a:pt x="434" y="678"/>
                    <a:pt x="443" y="602"/>
                    <a:pt x="459" y="535"/>
                  </a:cubicBezTo>
                  <a:cubicBezTo>
                    <a:pt x="752" y="535"/>
                    <a:pt x="752" y="535"/>
                    <a:pt x="752" y="535"/>
                  </a:cubicBezTo>
                  <a:lnTo>
                    <a:pt x="752" y="753"/>
                  </a:lnTo>
                  <a:close/>
                  <a:moveTo>
                    <a:pt x="752" y="427"/>
                  </a:moveTo>
                  <a:cubicBezTo>
                    <a:pt x="484" y="427"/>
                    <a:pt x="484" y="427"/>
                    <a:pt x="484" y="427"/>
                  </a:cubicBezTo>
                  <a:cubicBezTo>
                    <a:pt x="543" y="260"/>
                    <a:pt x="635" y="142"/>
                    <a:pt x="752" y="109"/>
                  </a:cubicBezTo>
                  <a:lnTo>
                    <a:pt x="752" y="427"/>
                  </a:lnTo>
                  <a:close/>
                  <a:moveTo>
                    <a:pt x="1387" y="427"/>
                  </a:moveTo>
                  <a:cubicBezTo>
                    <a:pt x="1229" y="427"/>
                    <a:pt x="1229" y="427"/>
                    <a:pt x="1229" y="427"/>
                  </a:cubicBezTo>
                  <a:cubicBezTo>
                    <a:pt x="1195" y="327"/>
                    <a:pt x="1153" y="243"/>
                    <a:pt x="1103" y="176"/>
                  </a:cubicBezTo>
                  <a:cubicBezTo>
                    <a:pt x="1220" y="226"/>
                    <a:pt x="1320" y="318"/>
                    <a:pt x="1387" y="427"/>
                  </a:cubicBezTo>
                  <a:close/>
                  <a:moveTo>
                    <a:pt x="852" y="109"/>
                  </a:moveTo>
                  <a:cubicBezTo>
                    <a:pt x="969" y="142"/>
                    <a:pt x="1061" y="260"/>
                    <a:pt x="1120" y="427"/>
                  </a:cubicBezTo>
                  <a:cubicBezTo>
                    <a:pt x="852" y="427"/>
                    <a:pt x="852" y="427"/>
                    <a:pt x="852" y="427"/>
                  </a:cubicBezTo>
                  <a:lnTo>
                    <a:pt x="852" y="109"/>
                  </a:lnTo>
                  <a:close/>
                  <a:moveTo>
                    <a:pt x="852" y="535"/>
                  </a:moveTo>
                  <a:cubicBezTo>
                    <a:pt x="1153" y="535"/>
                    <a:pt x="1153" y="535"/>
                    <a:pt x="1153" y="535"/>
                  </a:cubicBezTo>
                  <a:cubicBezTo>
                    <a:pt x="1162" y="602"/>
                    <a:pt x="1170" y="678"/>
                    <a:pt x="1178" y="753"/>
                  </a:cubicBezTo>
                  <a:cubicBezTo>
                    <a:pt x="852" y="753"/>
                    <a:pt x="852" y="753"/>
                    <a:pt x="852" y="753"/>
                  </a:cubicBezTo>
                  <a:lnTo>
                    <a:pt x="852" y="535"/>
                  </a:lnTo>
                  <a:close/>
                  <a:moveTo>
                    <a:pt x="852" y="853"/>
                  </a:moveTo>
                  <a:cubicBezTo>
                    <a:pt x="1178" y="853"/>
                    <a:pt x="1178" y="853"/>
                    <a:pt x="1178" y="853"/>
                  </a:cubicBezTo>
                  <a:cubicBezTo>
                    <a:pt x="1170" y="929"/>
                    <a:pt x="1162" y="1004"/>
                    <a:pt x="1153" y="1071"/>
                  </a:cubicBezTo>
                  <a:cubicBezTo>
                    <a:pt x="852" y="1071"/>
                    <a:pt x="852" y="1071"/>
                    <a:pt x="852" y="1071"/>
                  </a:cubicBezTo>
                  <a:lnTo>
                    <a:pt x="852" y="853"/>
                  </a:lnTo>
                  <a:close/>
                  <a:moveTo>
                    <a:pt x="852" y="1497"/>
                  </a:moveTo>
                  <a:cubicBezTo>
                    <a:pt x="852" y="1179"/>
                    <a:pt x="852" y="1179"/>
                    <a:pt x="852" y="1179"/>
                  </a:cubicBezTo>
                  <a:cubicBezTo>
                    <a:pt x="1120" y="1179"/>
                    <a:pt x="1120" y="1179"/>
                    <a:pt x="1120" y="1179"/>
                  </a:cubicBezTo>
                  <a:cubicBezTo>
                    <a:pt x="1061" y="1346"/>
                    <a:pt x="969" y="1464"/>
                    <a:pt x="852" y="1497"/>
                  </a:cubicBezTo>
                  <a:close/>
                  <a:moveTo>
                    <a:pt x="1103" y="1430"/>
                  </a:moveTo>
                  <a:cubicBezTo>
                    <a:pt x="1153" y="1363"/>
                    <a:pt x="1195" y="1280"/>
                    <a:pt x="1229" y="1179"/>
                  </a:cubicBezTo>
                  <a:cubicBezTo>
                    <a:pt x="1387" y="1179"/>
                    <a:pt x="1387" y="1179"/>
                    <a:pt x="1387" y="1179"/>
                  </a:cubicBezTo>
                  <a:cubicBezTo>
                    <a:pt x="1320" y="1288"/>
                    <a:pt x="1220" y="1380"/>
                    <a:pt x="1103" y="1430"/>
                  </a:cubicBezTo>
                  <a:close/>
                  <a:moveTo>
                    <a:pt x="1446" y="1071"/>
                  </a:moveTo>
                  <a:cubicBezTo>
                    <a:pt x="1254" y="1071"/>
                    <a:pt x="1254" y="1071"/>
                    <a:pt x="1254" y="1071"/>
                  </a:cubicBezTo>
                  <a:cubicBezTo>
                    <a:pt x="1270" y="1004"/>
                    <a:pt x="1279" y="929"/>
                    <a:pt x="1287" y="853"/>
                  </a:cubicBezTo>
                  <a:cubicBezTo>
                    <a:pt x="1496" y="853"/>
                    <a:pt x="1496" y="853"/>
                    <a:pt x="1496" y="853"/>
                  </a:cubicBezTo>
                  <a:cubicBezTo>
                    <a:pt x="1496" y="929"/>
                    <a:pt x="1471" y="1004"/>
                    <a:pt x="1446" y="1071"/>
                  </a:cubicBezTo>
                  <a:close/>
                  <a:moveTo>
                    <a:pt x="1287" y="753"/>
                  </a:moveTo>
                  <a:cubicBezTo>
                    <a:pt x="1279" y="678"/>
                    <a:pt x="1270" y="602"/>
                    <a:pt x="1254" y="535"/>
                  </a:cubicBezTo>
                  <a:cubicBezTo>
                    <a:pt x="1446" y="535"/>
                    <a:pt x="1446" y="535"/>
                    <a:pt x="1446" y="535"/>
                  </a:cubicBezTo>
                  <a:cubicBezTo>
                    <a:pt x="1471" y="602"/>
                    <a:pt x="1496" y="678"/>
                    <a:pt x="1496" y="753"/>
                  </a:cubicBezTo>
                  <a:lnTo>
                    <a:pt x="1287" y="753"/>
                  </a:lnTo>
                  <a:close/>
                  <a:moveTo>
                    <a:pt x="1287" y="753"/>
                  </a:moveTo>
                  <a:lnTo>
                    <a:pt x="1287" y="75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îsḷïḑé">
              <a:extLst>
                <a:ext uri="{FF2B5EF4-FFF2-40B4-BE49-F238E27FC236}">
                  <a16:creationId xmlns="" xmlns:a16="http://schemas.microsoft.com/office/drawing/2014/main" id="{FB6B7FC8-B550-427B-B773-47C1C3C527FF}"/>
                </a:ext>
              </a:extLst>
            </p:cNvPr>
            <p:cNvSpPr/>
            <p:nvPr/>
          </p:nvSpPr>
          <p:spPr bwMode="auto">
            <a:xfrm>
              <a:off x="10296074" y="4602586"/>
              <a:ext cx="429838" cy="487828"/>
            </a:xfrm>
            <a:custGeom>
              <a:avLst/>
              <a:gdLst>
                <a:gd name="T0" fmla="*/ 718 w 917"/>
                <a:gd name="T1" fmla="*/ 583 h 1042"/>
                <a:gd name="T2" fmla="*/ 853 w 917"/>
                <a:gd name="T3" fmla="*/ 354 h 1042"/>
                <a:gd name="T4" fmla="*/ 885 w 917"/>
                <a:gd name="T5" fmla="*/ 270 h 1042"/>
                <a:gd name="T6" fmla="*/ 895 w 917"/>
                <a:gd name="T7" fmla="*/ 229 h 1042"/>
                <a:gd name="T8" fmla="*/ 895 w 917"/>
                <a:gd name="T9" fmla="*/ 208 h 1042"/>
                <a:gd name="T10" fmla="*/ 906 w 917"/>
                <a:gd name="T11" fmla="*/ 93 h 1042"/>
                <a:gd name="T12" fmla="*/ 906 w 917"/>
                <a:gd name="T13" fmla="*/ 41 h 1042"/>
                <a:gd name="T14" fmla="*/ 906 w 917"/>
                <a:gd name="T15" fmla="*/ 20 h 1042"/>
                <a:gd name="T16" fmla="*/ 906 w 917"/>
                <a:gd name="T17" fmla="*/ 10 h 1042"/>
                <a:gd name="T18" fmla="*/ 895 w 917"/>
                <a:gd name="T19" fmla="*/ 0 h 1042"/>
                <a:gd name="T20" fmla="*/ 885 w 917"/>
                <a:gd name="T21" fmla="*/ 0 h 1042"/>
                <a:gd name="T22" fmla="*/ 864 w 917"/>
                <a:gd name="T23" fmla="*/ 10 h 1042"/>
                <a:gd name="T24" fmla="*/ 812 w 917"/>
                <a:gd name="T25" fmla="*/ 20 h 1042"/>
                <a:gd name="T26" fmla="*/ 635 w 917"/>
                <a:gd name="T27" fmla="*/ 104 h 1042"/>
                <a:gd name="T28" fmla="*/ 395 w 917"/>
                <a:gd name="T29" fmla="*/ 333 h 1042"/>
                <a:gd name="T30" fmla="*/ 333 w 917"/>
                <a:gd name="T31" fmla="*/ 375 h 1042"/>
                <a:gd name="T32" fmla="*/ 10 w 917"/>
                <a:gd name="T33" fmla="*/ 583 h 1042"/>
                <a:gd name="T34" fmla="*/ 41 w 917"/>
                <a:gd name="T35" fmla="*/ 625 h 1042"/>
                <a:gd name="T36" fmla="*/ 531 w 917"/>
                <a:gd name="T37" fmla="*/ 999 h 1042"/>
                <a:gd name="T38" fmla="*/ 562 w 917"/>
                <a:gd name="T39" fmla="*/ 1020 h 1042"/>
                <a:gd name="T40" fmla="*/ 698 w 917"/>
                <a:gd name="T41" fmla="*/ 656 h 1042"/>
                <a:gd name="T42" fmla="*/ 718 w 917"/>
                <a:gd name="T43" fmla="*/ 583 h 1042"/>
                <a:gd name="T44" fmla="*/ 666 w 917"/>
                <a:gd name="T45" fmla="*/ 458 h 1042"/>
                <a:gd name="T46" fmla="*/ 562 w 917"/>
                <a:gd name="T47" fmla="*/ 468 h 1042"/>
                <a:gd name="T48" fmla="*/ 520 w 917"/>
                <a:gd name="T49" fmla="*/ 354 h 1042"/>
                <a:gd name="T50" fmla="*/ 531 w 917"/>
                <a:gd name="T51" fmla="*/ 333 h 1042"/>
                <a:gd name="T52" fmla="*/ 645 w 917"/>
                <a:gd name="T53" fmla="*/ 323 h 1042"/>
                <a:gd name="T54" fmla="*/ 677 w 917"/>
                <a:gd name="T55" fmla="*/ 437 h 1042"/>
                <a:gd name="T56" fmla="*/ 666 w 917"/>
                <a:gd name="T57" fmla="*/ 458 h 1042"/>
                <a:gd name="T58" fmla="*/ 666 w 917"/>
                <a:gd name="T59" fmla="*/ 458 h 1042"/>
                <a:gd name="T60" fmla="*/ 666 w 917"/>
                <a:gd name="T61" fmla="*/ 458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17" h="1042">
                  <a:moveTo>
                    <a:pt x="718" y="583"/>
                  </a:moveTo>
                  <a:cubicBezTo>
                    <a:pt x="781" y="500"/>
                    <a:pt x="823" y="427"/>
                    <a:pt x="853" y="354"/>
                  </a:cubicBezTo>
                  <a:cubicBezTo>
                    <a:pt x="864" y="333"/>
                    <a:pt x="874" y="302"/>
                    <a:pt x="885" y="270"/>
                  </a:cubicBezTo>
                  <a:cubicBezTo>
                    <a:pt x="885" y="260"/>
                    <a:pt x="885" y="250"/>
                    <a:pt x="895" y="229"/>
                  </a:cubicBezTo>
                  <a:cubicBezTo>
                    <a:pt x="895" y="218"/>
                    <a:pt x="895" y="218"/>
                    <a:pt x="895" y="208"/>
                  </a:cubicBezTo>
                  <a:cubicBezTo>
                    <a:pt x="906" y="166"/>
                    <a:pt x="906" y="125"/>
                    <a:pt x="906" y="93"/>
                  </a:cubicBezTo>
                  <a:cubicBezTo>
                    <a:pt x="906" y="73"/>
                    <a:pt x="906" y="52"/>
                    <a:pt x="906" y="41"/>
                  </a:cubicBezTo>
                  <a:cubicBezTo>
                    <a:pt x="906" y="31"/>
                    <a:pt x="916" y="31"/>
                    <a:pt x="906" y="20"/>
                  </a:cubicBezTo>
                  <a:lnTo>
                    <a:pt x="906" y="10"/>
                  </a:lnTo>
                  <a:cubicBezTo>
                    <a:pt x="916" y="0"/>
                    <a:pt x="906" y="0"/>
                    <a:pt x="895" y="0"/>
                  </a:cubicBezTo>
                  <a:lnTo>
                    <a:pt x="885" y="0"/>
                  </a:lnTo>
                  <a:cubicBezTo>
                    <a:pt x="874" y="0"/>
                    <a:pt x="874" y="10"/>
                    <a:pt x="864" y="10"/>
                  </a:cubicBezTo>
                  <a:cubicBezTo>
                    <a:pt x="864" y="20"/>
                    <a:pt x="843" y="20"/>
                    <a:pt x="812" y="20"/>
                  </a:cubicBezTo>
                  <a:cubicBezTo>
                    <a:pt x="770" y="31"/>
                    <a:pt x="708" y="52"/>
                    <a:pt x="635" y="104"/>
                  </a:cubicBezTo>
                  <a:cubicBezTo>
                    <a:pt x="510" y="177"/>
                    <a:pt x="437" y="281"/>
                    <a:pt x="395" y="333"/>
                  </a:cubicBezTo>
                  <a:cubicBezTo>
                    <a:pt x="385" y="354"/>
                    <a:pt x="354" y="375"/>
                    <a:pt x="333" y="375"/>
                  </a:cubicBezTo>
                  <a:cubicBezTo>
                    <a:pt x="125" y="364"/>
                    <a:pt x="41" y="510"/>
                    <a:pt x="10" y="583"/>
                  </a:cubicBezTo>
                  <a:cubicBezTo>
                    <a:pt x="0" y="604"/>
                    <a:pt x="10" y="625"/>
                    <a:pt x="41" y="625"/>
                  </a:cubicBezTo>
                  <a:cubicBezTo>
                    <a:pt x="489" y="614"/>
                    <a:pt x="531" y="885"/>
                    <a:pt x="531" y="999"/>
                  </a:cubicBezTo>
                  <a:cubicBezTo>
                    <a:pt x="520" y="1031"/>
                    <a:pt x="541" y="1041"/>
                    <a:pt x="562" y="1020"/>
                  </a:cubicBezTo>
                  <a:cubicBezTo>
                    <a:pt x="729" y="926"/>
                    <a:pt x="718" y="739"/>
                    <a:pt x="698" y="656"/>
                  </a:cubicBezTo>
                  <a:cubicBezTo>
                    <a:pt x="698" y="635"/>
                    <a:pt x="708" y="593"/>
                    <a:pt x="718" y="583"/>
                  </a:cubicBezTo>
                  <a:close/>
                  <a:moveTo>
                    <a:pt x="666" y="458"/>
                  </a:moveTo>
                  <a:cubicBezTo>
                    <a:pt x="645" y="489"/>
                    <a:pt x="593" y="489"/>
                    <a:pt x="562" y="468"/>
                  </a:cubicBezTo>
                  <a:cubicBezTo>
                    <a:pt x="510" y="448"/>
                    <a:pt x="500" y="395"/>
                    <a:pt x="520" y="354"/>
                  </a:cubicBezTo>
                  <a:cubicBezTo>
                    <a:pt x="531" y="343"/>
                    <a:pt x="531" y="343"/>
                    <a:pt x="531" y="333"/>
                  </a:cubicBezTo>
                  <a:cubicBezTo>
                    <a:pt x="562" y="302"/>
                    <a:pt x="604" y="302"/>
                    <a:pt x="645" y="323"/>
                  </a:cubicBezTo>
                  <a:cubicBezTo>
                    <a:pt x="687" y="343"/>
                    <a:pt x="708" y="395"/>
                    <a:pt x="677" y="437"/>
                  </a:cubicBezTo>
                  <a:cubicBezTo>
                    <a:pt x="677" y="448"/>
                    <a:pt x="677" y="448"/>
                    <a:pt x="666" y="458"/>
                  </a:cubicBezTo>
                  <a:close/>
                  <a:moveTo>
                    <a:pt x="666" y="458"/>
                  </a:moveTo>
                  <a:lnTo>
                    <a:pt x="666" y="45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ïṣḷidé">
              <a:extLst>
                <a:ext uri="{FF2B5EF4-FFF2-40B4-BE49-F238E27FC236}">
                  <a16:creationId xmlns="" xmlns:a16="http://schemas.microsoft.com/office/drawing/2014/main" id="{613936DD-6E56-4577-98C5-13431C75CF38}"/>
                </a:ext>
              </a:extLst>
            </p:cNvPr>
            <p:cNvSpPr txBox="1"/>
            <p:nvPr/>
          </p:nvSpPr>
          <p:spPr>
            <a:xfrm>
              <a:off x="815271" y="5201335"/>
              <a:ext cx="1720500" cy="494056"/>
            </a:xfrm>
            <a:prstGeom prst="rect">
              <a:avLst/>
            </a:prstGeom>
          </p:spPr>
          <p:txBody>
            <a:bodyPr vert="horz" wrap="none" lIns="91440" tIns="45720" rIns="91440" bIns="45720" anchor="ctr">
              <a:normAutofit/>
            </a:bodyPr>
            <a:lstStyle/>
            <a:p>
              <a:pPr algn="ct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43" name="ïṩľíde">
              <a:extLst>
                <a:ext uri="{FF2B5EF4-FFF2-40B4-BE49-F238E27FC236}">
                  <a16:creationId xmlns="" xmlns:a16="http://schemas.microsoft.com/office/drawing/2014/main" id="{A2D58B75-124F-43CF-9831-43622F9C0F41}"/>
                </a:ext>
              </a:extLst>
            </p:cNvPr>
            <p:cNvSpPr txBox="1"/>
            <p:nvPr/>
          </p:nvSpPr>
          <p:spPr>
            <a:xfrm>
              <a:off x="3017553" y="5201335"/>
              <a:ext cx="1720500" cy="494056"/>
            </a:xfrm>
            <a:prstGeom prst="rect">
              <a:avLst/>
            </a:prstGeom>
          </p:spPr>
          <p:txBody>
            <a:bodyPr vert="horz" wrap="none" lIns="91440" tIns="45720" rIns="91440" bIns="45720" anchor="ctr">
              <a:normAutofit/>
            </a:bodyPr>
            <a:lstStyle/>
            <a:p>
              <a:pPr algn="ct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44" name="iŝliḓè">
              <a:extLst>
                <a:ext uri="{FF2B5EF4-FFF2-40B4-BE49-F238E27FC236}">
                  <a16:creationId xmlns="" xmlns:a16="http://schemas.microsoft.com/office/drawing/2014/main" id="{62750D10-EE8F-4D44-86CC-4466B344E60D}"/>
                </a:ext>
              </a:extLst>
            </p:cNvPr>
            <p:cNvSpPr txBox="1"/>
            <p:nvPr/>
          </p:nvSpPr>
          <p:spPr>
            <a:xfrm>
              <a:off x="5246198" y="4142114"/>
              <a:ext cx="1720500" cy="594674"/>
            </a:xfrm>
            <a:prstGeom prst="rect">
              <a:avLst/>
            </a:prstGeom>
          </p:spPr>
          <p:txBody>
            <a:bodyPr vert="horz" wrap="none" lIns="91440" tIns="45720" rIns="91440" bIns="45720" anchor="ctr">
              <a:norm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45" name="ïšľíde">
              <a:extLst>
                <a:ext uri="{FF2B5EF4-FFF2-40B4-BE49-F238E27FC236}">
                  <a16:creationId xmlns="" xmlns:a16="http://schemas.microsoft.com/office/drawing/2014/main" id="{38B8D2A1-D6DD-420A-817D-DDC4BA6E2BDF}"/>
                </a:ext>
              </a:extLst>
            </p:cNvPr>
            <p:cNvSpPr txBox="1"/>
            <p:nvPr/>
          </p:nvSpPr>
          <p:spPr>
            <a:xfrm>
              <a:off x="7429652" y="5201335"/>
              <a:ext cx="1720500" cy="494056"/>
            </a:xfrm>
            <a:prstGeom prst="rect">
              <a:avLst/>
            </a:prstGeom>
          </p:spPr>
          <p:txBody>
            <a:bodyPr vert="horz" wrap="none" lIns="91440" tIns="45720" rIns="91440" bIns="45720" anchor="ctr">
              <a:normAutofit/>
            </a:bodyPr>
            <a:lstStyle/>
            <a:p>
              <a:pPr algn="ct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46" name="iṡḻïďê">
              <a:extLst>
                <a:ext uri="{FF2B5EF4-FFF2-40B4-BE49-F238E27FC236}">
                  <a16:creationId xmlns="" xmlns:a16="http://schemas.microsoft.com/office/drawing/2014/main" id="{9BA51A3F-F3D3-496E-AA5B-005675360F04}"/>
                </a:ext>
              </a:extLst>
            </p:cNvPr>
            <p:cNvSpPr txBox="1"/>
            <p:nvPr/>
          </p:nvSpPr>
          <p:spPr>
            <a:xfrm>
              <a:off x="9650743" y="5201335"/>
              <a:ext cx="1720500" cy="494056"/>
            </a:xfrm>
            <a:prstGeom prst="rect">
              <a:avLst/>
            </a:prstGeom>
          </p:spPr>
          <p:txBody>
            <a:bodyPr vert="horz" wrap="none" lIns="91440" tIns="45720" rIns="91440" bIns="45720" anchor="ctr">
              <a:normAutofit/>
            </a:bodyPr>
            <a:lstStyle/>
            <a:p>
              <a:pPr algn="ct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cxnSp>
          <p:nvCxnSpPr>
            <p:cNvPr id="47" name="直接连接符 46">
              <a:extLst>
                <a:ext uri="{FF2B5EF4-FFF2-40B4-BE49-F238E27FC236}">
                  <a16:creationId xmlns="" xmlns:a16="http://schemas.microsoft.com/office/drawing/2014/main" id="{39A877CA-5502-4C39-9A3A-C0A84C81C5F4}"/>
                </a:ext>
              </a:extLst>
            </p:cNvPr>
            <p:cNvCxnSpPr/>
            <p:nvPr/>
          </p:nvCxnSpPr>
          <p:spPr>
            <a:xfrm>
              <a:off x="2856000" y="4509000"/>
              <a:ext cx="0" cy="1634625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="" xmlns:a16="http://schemas.microsoft.com/office/drawing/2014/main" id="{EE075B0A-6A1C-4AD0-92CD-DA5B84267456}"/>
                </a:ext>
              </a:extLst>
            </p:cNvPr>
            <p:cNvCxnSpPr/>
            <p:nvPr/>
          </p:nvCxnSpPr>
          <p:spPr>
            <a:xfrm>
              <a:off x="9516000" y="4509000"/>
              <a:ext cx="0" cy="1634625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56075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ec69fc8b-ad3d-4a4d-b45e-b06ed2bfde9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6F50CD02-6E2D-43D1-9401-D50C38E9702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125538"/>
            <a:ext cx="10850562" cy="5018088"/>
            <a:chOff x="669926" y="1125538"/>
            <a:chExt cx="10850562" cy="5018088"/>
          </a:xfrm>
        </p:grpSpPr>
        <p:sp>
          <p:nvSpPr>
            <p:cNvPr id="6" name="ïṩľíḑè">
              <a:extLst>
                <a:ext uri="{FF2B5EF4-FFF2-40B4-BE49-F238E27FC236}">
                  <a16:creationId xmlns="" xmlns:a16="http://schemas.microsoft.com/office/drawing/2014/main" id="{5DDE4780-0FB3-4C09-904A-68E4F658EAB1}"/>
                </a:ext>
              </a:extLst>
            </p:cNvPr>
            <p:cNvSpPr/>
            <p:nvPr/>
          </p:nvSpPr>
          <p:spPr>
            <a:xfrm>
              <a:off x="6320977" y="3407650"/>
              <a:ext cx="5199511" cy="2735976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20000"/>
                    <a:lumOff val="80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0000" tIns="46800" rIns="90000" bIns="46800" numCol="1" spcCol="0" rtlCol="0" fromWordArt="0" anchor="t" anchorCtr="0" forceAA="0" compatLnSpc="1">
              <a:prstTxWarp prst="textNoShape">
                <a:avLst/>
              </a:prstTxWarp>
              <a:normAutofit/>
            </a:bodyPr>
            <a:lstStyle/>
            <a:p>
              <a:pPr>
                <a:lnSpc>
                  <a:spcPct val="150000"/>
                </a:lnSpc>
                <a:tabLst>
                  <a:tab pos="228594" algn="l"/>
                </a:tabLst>
                <a:defRPr/>
              </a:pPr>
              <a:endParaRPr lang="en-US" altLang="zh-CN" sz="1100" dirty="0">
                <a:solidFill>
                  <a:schemeClr val="tx1"/>
                </a:solidFill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1100" dirty="0">
                  <a:solidFill>
                    <a:schemeClr val="tx1"/>
                  </a:solidFill>
                </a:rPr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1100" dirty="0">
                  <a:solidFill>
                    <a:schemeClr val="tx1"/>
                  </a:solidFill>
                </a:rPr>
                <a:t>You can use the icon library in </a:t>
              </a:r>
              <a:r>
                <a:rPr lang="en-US" altLang="zh-CN" sz="1100" dirty="0" err="1">
                  <a:solidFill>
                    <a:schemeClr val="tx1"/>
                  </a:solidFill>
                </a:rPr>
                <a:t>iSlide</a:t>
              </a:r>
              <a:r>
                <a:rPr lang="en-US" altLang="zh-CN" sz="1100" dirty="0">
                  <a:solidFill>
                    <a:schemeClr val="tx1"/>
                  </a:solidFill>
                </a:rPr>
                <a:t>  (www.islide.cc) to filter and replace existing icon elements with one click.</a:t>
              </a:r>
            </a:p>
          </p:txBody>
        </p:sp>
        <p:sp>
          <p:nvSpPr>
            <p:cNvPr id="7" name="iSḻiďé">
              <a:extLst>
                <a:ext uri="{FF2B5EF4-FFF2-40B4-BE49-F238E27FC236}">
                  <a16:creationId xmlns="" xmlns:a16="http://schemas.microsoft.com/office/drawing/2014/main" id="{2B3F7738-CEFF-4536-BC17-F645FE86D238}"/>
                </a:ext>
              </a:extLst>
            </p:cNvPr>
            <p:cNvSpPr/>
            <p:nvPr/>
          </p:nvSpPr>
          <p:spPr>
            <a:xfrm>
              <a:off x="669926" y="1125538"/>
              <a:ext cx="10840844" cy="2282113"/>
            </a:xfrm>
            <a:prstGeom prst="rect">
              <a:avLst/>
            </a:prstGeom>
            <a:blipFill>
              <a:blip r:embed="rId3"/>
              <a:stretch>
                <a:fillRect t="-109025" b="-10782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iṧḷîḑê">
              <a:extLst>
                <a:ext uri="{FF2B5EF4-FFF2-40B4-BE49-F238E27FC236}">
                  <a16:creationId xmlns="" xmlns:a16="http://schemas.microsoft.com/office/drawing/2014/main" id="{F366989D-95F7-4380-9140-42FA8123A126}"/>
                </a:ext>
              </a:extLst>
            </p:cNvPr>
            <p:cNvSpPr/>
            <p:nvPr/>
          </p:nvSpPr>
          <p:spPr>
            <a:xfrm>
              <a:off x="681230" y="3407650"/>
              <a:ext cx="5199511" cy="273597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0000" tIns="46800" rIns="90000" bIns="46800" numCol="1" spcCol="0" rtlCol="0" fromWordArt="0" anchor="t" anchorCtr="0" forceAA="0" compatLnSpc="1">
              <a:prstTxWarp prst="textNoShape">
                <a:avLst/>
              </a:prstTxWarp>
              <a:normAutofit/>
            </a:bodyPr>
            <a:lstStyle/>
            <a:p>
              <a:pPr>
                <a:lnSpc>
                  <a:spcPct val="150000"/>
                </a:lnSpc>
                <a:tabLst>
                  <a:tab pos="228594" algn="l"/>
                </a:tabLst>
              </a:pPr>
              <a:endParaRPr lang="en-US" altLang="zh-CN" sz="1100" dirty="0">
                <a:solidFill>
                  <a:schemeClr val="tx1"/>
                </a:solidFill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</a:pPr>
              <a:r>
                <a:rPr lang="en-US" altLang="zh-CN" sz="1100" dirty="0">
                  <a:solidFill>
                    <a:schemeClr val="tx1"/>
                  </a:solidFill>
                </a:rPr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</a:pPr>
              <a:r>
                <a:rPr lang="en-US" altLang="zh-CN" sz="1100" dirty="0">
                  <a:solidFill>
                    <a:schemeClr val="tx1"/>
                  </a:solidFill>
                </a:rPr>
                <a:t>You can use the icon library in </a:t>
              </a:r>
              <a:r>
                <a:rPr lang="en-US" altLang="zh-CN" sz="1100" dirty="0" err="1">
                  <a:solidFill>
                    <a:schemeClr val="tx1"/>
                  </a:solidFill>
                </a:rPr>
                <a:t>iSlide</a:t>
              </a:r>
              <a:r>
                <a:rPr lang="en-US" altLang="zh-CN" sz="1100" dirty="0">
                  <a:solidFill>
                    <a:schemeClr val="tx1"/>
                  </a:solidFill>
                </a:rPr>
                <a:t>  (www.islide.cc) to filter and replace existing icon elements with one click.</a:t>
              </a:r>
            </a:p>
          </p:txBody>
        </p:sp>
        <p:sp>
          <p:nvSpPr>
            <p:cNvPr id="9" name="iśḷîḑê">
              <a:extLst>
                <a:ext uri="{FF2B5EF4-FFF2-40B4-BE49-F238E27FC236}">
                  <a16:creationId xmlns="" xmlns:a16="http://schemas.microsoft.com/office/drawing/2014/main" id="{56894FB2-1506-4EAD-A9AE-62AFB132FD11}"/>
                </a:ext>
              </a:extLst>
            </p:cNvPr>
            <p:cNvSpPr/>
            <p:nvPr/>
          </p:nvSpPr>
          <p:spPr bwMode="auto">
            <a:xfrm>
              <a:off x="669926" y="3052052"/>
              <a:ext cx="5210815" cy="355600"/>
            </a:xfrm>
            <a:prstGeom prst="homePlate">
              <a:avLst>
                <a:gd name="adj" fmla="val 0"/>
              </a:avLst>
            </a:prstGeom>
            <a:solidFill>
              <a:schemeClr val="accent1"/>
            </a:solidFill>
            <a:ln w="28575" algn="ctr">
              <a:noFill/>
              <a:round/>
              <a:headEnd/>
              <a:tailEnd/>
            </a:ln>
          </p:spPr>
          <p:txBody>
            <a:bodyPr lIns="90000" tIns="90000" rIns="90000" bIns="90000" anchor="ctr"/>
            <a:lstStyle/>
            <a:p>
              <a:pPr algn="ctr" defTabSz="914400"/>
              <a:r>
                <a:rPr lang="en-US" altLang="zh-CN" sz="1200" b="1" kern="0" dirty="0">
                  <a:solidFill>
                    <a:schemeClr val="bg1"/>
                  </a:solidFill>
                </a:rPr>
                <a:t>Text Here</a:t>
              </a:r>
              <a:endParaRPr lang="zh-CN" altLang="en-US" sz="1200" b="1" kern="0" dirty="0">
                <a:solidFill>
                  <a:schemeClr val="bg1"/>
                </a:solidFill>
              </a:endParaRPr>
            </a:p>
          </p:txBody>
        </p:sp>
        <p:sp>
          <p:nvSpPr>
            <p:cNvPr id="10" name="íŝḷide">
              <a:extLst>
                <a:ext uri="{FF2B5EF4-FFF2-40B4-BE49-F238E27FC236}">
                  <a16:creationId xmlns="" xmlns:a16="http://schemas.microsoft.com/office/drawing/2014/main" id="{82624E24-5ADD-4C4D-BAD2-4AEC5C3EC3A3}"/>
                </a:ext>
              </a:extLst>
            </p:cNvPr>
            <p:cNvSpPr/>
            <p:nvPr/>
          </p:nvSpPr>
          <p:spPr bwMode="auto">
            <a:xfrm>
              <a:off x="6330779" y="3052052"/>
              <a:ext cx="5169148" cy="355600"/>
            </a:xfrm>
            <a:prstGeom prst="chevron">
              <a:avLst>
                <a:gd name="adj" fmla="val 0"/>
              </a:avLst>
            </a:prstGeom>
            <a:solidFill>
              <a:schemeClr val="accent3"/>
            </a:solidFill>
            <a:ln w="28575" algn="ctr">
              <a:noFill/>
              <a:round/>
              <a:headEnd/>
              <a:tailEnd/>
            </a:ln>
          </p:spPr>
          <p:txBody>
            <a:bodyPr lIns="90000" tIns="90000" rIns="90000" bIns="90000" anchor="ctr"/>
            <a:lstStyle/>
            <a:p>
              <a:pPr algn="ctr" defTabSz="914400"/>
              <a:r>
                <a:rPr lang="en-US" altLang="zh-CN" sz="1200" b="1" kern="0" dirty="0">
                  <a:solidFill>
                    <a:schemeClr val="bg1"/>
                  </a:solidFill>
                </a:rPr>
                <a:t>Text Here</a:t>
              </a:r>
              <a:endParaRPr lang="zh-CN" altLang="en-US" sz="1200" b="1" kern="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4647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4262211" y="2319535"/>
            <a:ext cx="1254125" cy="1090415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132675" y="2981325"/>
            <a:ext cx="434756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132675" y="3876675"/>
            <a:ext cx="4347565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2445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fd0fb80b-3e97-4bbd-a801-8e04a984424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036CAB5D-4EED-4593-90B6-768B51B8AE3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305904"/>
            <a:ext cx="11531093" cy="4643096"/>
            <a:chOff x="673100" y="1305904"/>
            <a:chExt cx="11531093" cy="4643096"/>
          </a:xfrm>
        </p:grpSpPr>
        <p:grpSp>
          <p:nvGrpSpPr>
            <p:cNvPr id="6" name="íṡlîḓe">
              <a:extLst>
                <a:ext uri="{FF2B5EF4-FFF2-40B4-BE49-F238E27FC236}">
                  <a16:creationId xmlns="" xmlns:a16="http://schemas.microsoft.com/office/drawing/2014/main" id="{C23AD9BB-6B25-44DC-B682-DE675E4559E2}"/>
                </a:ext>
              </a:extLst>
            </p:cNvPr>
            <p:cNvGrpSpPr/>
            <p:nvPr/>
          </p:nvGrpSpPr>
          <p:grpSpPr>
            <a:xfrm>
              <a:off x="5484696" y="1336464"/>
              <a:ext cx="6719497" cy="4604173"/>
              <a:chOff x="5484696" y="1803633"/>
              <a:chExt cx="6719497" cy="4604173"/>
            </a:xfrm>
          </p:grpSpPr>
          <p:sp>
            <p:nvSpPr>
              <p:cNvPr id="26" name="i$lîḋe">
                <a:extLst>
                  <a:ext uri="{FF2B5EF4-FFF2-40B4-BE49-F238E27FC236}">
                    <a16:creationId xmlns="" xmlns:a16="http://schemas.microsoft.com/office/drawing/2014/main" id="{90EBA68A-FC1F-4810-8818-2ED4F9336749}"/>
                  </a:ext>
                </a:extLst>
              </p:cNvPr>
              <p:cNvSpPr/>
              <p:nvPr/>
            </p:nvSpPr>
            <p:spPr bwMode="auto">
              <a:xfrm>
                <a:off x="9824921" y="4039256"/>
                <a:ext cx="368300" cy="3683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îṧ1îḑé">
                <a:extLst>
                  <a:ext uri="{FF2B5EF4-FFF2-40B4-BE49-F238E27FC236}">
                    <a16:creationId xmlns="" xmlns:a16="http://schemas.microsoft.com/office/drawing/2014/main" id="{1671D940-5D45-4C1C-B54C-EAF9512AF76C}"/>
                  </a:ext>
                </a:extLst>
              </p:cNvPr>
              <p:cNvSpPr/>
              <p:nvPr/>
            </p:nvSpPr>
            <p:spPr bwMode="auto">
              <a:xfrm>
                <a:off x="9670934" y="4452006"/>
                <a:ext cx="744538" cy="1328738"/>
              </a:xfrm>
              <a:custGeom>
                <a:avLst/>
                <a:gdLst>
                  <a:gd name="T0" fmla="*/ 238 w 309"/>
                  <a:gd name="T1" fmla="*/ 0 h 551"/>
                  <a:gd name="T2" fmla="*/ 42 w 309"/>
                  <a:gd name="T3" fmla="*/ 0 h 551"/>
                  <a:gd name="T4" fmla="*/ 7 w 309"/>
                  <a:gd name="T5" fmla="*/ 30 h 551"/>
                  <a:gd name="T6" fmla="*/ 0 w 309"/>
                  <a:gd name="T7" fmla="*/ 67 h 551"/>
                  <a:gd name="T8" fmla="*/ 35 w 309"/>
                  <a:gd name="T9" fmla="*/ 249 h 551"/>
                  <a:gd name="T10" fmla="*/ 43 w 309"/>
                  <a:gd name="T11" fmla="*/ 232 h 551"/>
                  <a:gd name="T12" fmla="*/ 65 w 309"/>
                  <a:gd name="T13" fmla="*/ 94 h 551"/>
                  <a:gd name="T14" fmla="*/ 64 w 309"/>
                  <a:gd name="T15" fmla="*/ 535 h 551"/>
                  <a:gd name="T16" fmla="*/ 68 w 309"/>
                  <a:gd name="T17" fmla="*/ 551 h 551"/>
                  <a:gd name="T18" fmla="*/ 133 w 309"/>
                  <a:gd name="T19" fmla="*/ 550 h 551"/>
                  <a:gd name="T20" fmla="*/ 136 w 309"/>
                  <a:gd name="T21" fmla="*/ 535 h 551"/>
                  <a:gd name="T22" fmla="*/ 136 w 309"/>
                  <a:gd name="T23" fmla="*/ 317 h 551"/>
                  <a:gd name="T24" fmla="*/ 144 w 309"/>
                  <a:gd name="T25" fmla="*/ 317 h 551"/>
                  <a:gd name="T26" fmla="*/ 144 w 309"/>
                  <a:gd name="T27" fmla="*/ 535 h 551"/>
                  <a:gd name="T28" fmla="*/ 148 w 309"/>
                  <a:gd name="T29" fmla="*/ 550 h 551"/>
                  <a:gd name="T30" fmla="*/ 212 w 309"/>
                  <a:gd name="T31" fmla="*/ 551 h 551"/>
                  <a:gd name="T32" fmla="*/ 216 w 309"/>
                  <a:gd name="T33" fmla="*/ 535 h 551"/>
                  <a:gd name="T34" fmla="*/ 216 w 309"/>
                  <a:gd name="T35" fmla="*/ 94 h 551"/>
                  <a:gd name="T36" fmla="*/ 238 w 309"/>
                  <a:gd name="T37" fmla="*/ 232 h 551"/>
                  <a:gd name="T38" fmla="*/ 273 w 309"/>
                  <a:gd name="T39" fmla="*/ 261 h 551"/>
                  <a:gd name="T40" fmla="*/ 308 w 309"/>
                  <a:gd name="T41" fmla="*/ 226 h 551"/>
                  <a:gd name="T42" fmla="*/ 308 w 309"/>
                  <a:gd name="T43" fmla="*/ 221 h 551"/>
                  <a:gd name="T44" fmla="*/ 308 w 309"/>
                  <a:gd name="T45" fmla="*/ 216 h 551"/>
                  <a:gd name="T46" fmla="*/ 273 w 309"/>
                  <a:gd name="T47" fmla="*/ 30 h 551"/>
                  <a:gd name="T48" fmla="*/ 238 w 309"/>
                  <a:gd name="T49" fmla="*/ 0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09" h="551">
                    <a:moveTo>
                      <a:pt x="238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25" y="0"/>
                      <a:pt x="10" y="13"/>
                      <a:pt x="7" y="3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35" y="249"/>
                      <a:pt x="35" y="249"/>
                      <a:pt x="35" y="249"/>
                    </a:cubicBezTo>
                    <a:cubicBezTo>
                      <a:pt x="39" y="244"/>
                      <a:pt x="41" y="238"/>
                      <a:pt x="43" y="232"/>
                    </a:cubicBezTo>
                    <a:cubicBezTo>
                      <a:pt x="65" y="94"/>
                      <a:pt x="65" y="94"/>
                      <a:pt x="65" y="94"/>
                    </a:cubicBezTo>
                    <a:cubicBezTo>
                      <a:pt x="64" y="535"/>
                      <a:pt x="64" y="535"/>
                      <a:pt x="64" y="535"/>
                    </a:cubicBezTo>
                    <a:cubicBezTo>
                      <a:pt x="64" y="541"/>
                      <a:pt x="66" y="546"/>
                      <a:pt x="68" y="551"/>
                    </a:cubicBezTo>
                    <a:cubicBezTo>
                      <a:pt x="88" y="550"/>
                      <a:pt x="110" y="550"/>
                      <a:pt x="133" y="550"/>
                    </a:cubicBezTo>
                    <a:cubicBezTo>
                      <a:pt x="135" y="545"/>
                      <a:pt x="136" y="540"/>
                      <a:pt x="136" y="535"/>
                    </a:cubicBezTo>
                    <a:cubicBezTo>
                      <a:pt x="136" y="317"/>
                      <a:pt x="136" y="317"/>
                      <a:pt x="136" y="317"/>
                    </a:cubicBezTo>
                    <a:cubicBezTo>
                      <a:pt x="144" y="317"/>
                      <a:pt x="144" y="317"/>
                      <a:pt x="144" y="317"/>
                    </a:cubicBezTo>
                    <a:cubicBezTo>
                      <a:pt x="144" y="535"/>
                      <a:pt x="144" y="535"/>
                      <a:pt x="144" y="535"/>
                    </a:cubicBezTo>
                    <a:cubicBezTo>
                      <a:pt x="144" y="540"/>
                      <a:pt x="146" y="545"/>
                      <a:pt x="148" y="550"/>
                    </a:cubicBezTo>
                    <a:cubicBezTo>
                      <a:pt x="170" y="550"/>
                      <a:pt x="192" y="550"/>
                      <a:pt x="212" y="551"/>
                    </a:cubicBezTo>
                    <a:cubicBezTo>
                      <a:pt x="214" y="546"/>
                      <a:pt x="216" y="541"/>
                      <a:pt x="216" y="535"/>
                    </a:cubicBezTo>
                    <a:cubicBezTo>
                      <a:pt x="216" y="94"/>
                      <a:pt x="216" y="94"/>
                      <a:pt x="216" y="94"/>
                    </a:cubicBezTo>
                    <a:cubicBezTo>
                      <a:pt x="238" y="232"/>
                      <a:pt x="238" y="232"/>
                      <a:pt x="238" y="232"/>
                    </a:cubicBezTo>
                    <a:cubicBezTo>
                      <a:pt x="241" y="249"/>
                      <a:pt x="256" y="261"/>
                      <a:pt x="273" y="261"/>
                    </a:cubicBezTo>
                    <a:cubicBezTo>
                      <a:pt x="292" y="261"/>
                      <a:pt x="308" y="245"/>
                      <a:pt x="308" y="226"/>
                    </a:cubicBezTo>
                    <a:cubicBezTo>
                      <a:pt x="308" y="224"/>
                      <a:pt x="308" y="222"/>
                      <a:pt x="308" y="221"/>
                    </a:cubicBezTo>
                    <a:cubicBezTo>
                      <a:pt x="308" y="219"/>
                      <a:pt x="309" y="218"/>
                      <a:pt x="308" y="216"/>
                    </a:cubicBezTo>
                    <a:cubicBezTo>
                      <a:pt x="273" y="30"/>
                      <a:pt x="273" y="30"/>
                      <a:pt x="273" y="30"/>
                    </a:cubicBezTo>
                    <a:cubicBezTo>
                      <a:pt x="270" y="13"/>
                      <a:pt x="256" y="0"/>
                      <a:pt x="238" y="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ïṥ1îḑé">
                <a:extLst>
                  <a:ext uri="{FF2B5EF4-FFF2-40B4-BE49-F238E27FC236}">
                    <a16:creationId xmlns="" xmlns:a16="http://schemas.microsoft.com/office/drawing/2014/main" id="{BF1DC426-9A06-4E1C-ACE3-A79804B99FFC}"/>
                  </a:ext>
                </a:extLst>
              </p:cNvPr>
              <p:cNvSpPr/>
              <p:nvPr/>
            </p:nvSpPr>
            <p:spPr bwMode="auto">
              <a:xfrm>
                <a:off x="8478721" y="4039256"/>
                <a:ext cx="369888" cy="3683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íslïḑê">
                <a:extLst>
                  <a:ext uri="{FF2B5EF4-FFF2-40B4-BE49-F238E27FC236}">
                    <a16:creationId xmlns="" xmlns:a16="http://schemas.microsoft.com/office/drawing/2014/main" id="{6EC954AA-8CEA-4CCB-B6E0-840578EB2B44}"/>
                  </a:ext>
                </a:extLst>
              </p:cNvPr>
              <p:cNvSpPr/>
              <p:nvPr/>
            </p:nvSpPr>
            <p:spPr bwMode="auto">
              <a:xfrm>
                <a:off x="8256471" y="4452006"/>
                <a:ext cx="644525" cy="1328738"/>
              </a:xfrm>
              <a:custGeom>
                <a:avLst/>
                <a:gdLst>
                  <a:gd name="T0" fmla="*/ 244 w 267"/>
                  <a:gd name="T1" fmla="*/ 246 h 551"/>
                  <a:gd name="T2" fmla="*/ 234 w 267"/>
                  <a:gd name="T3" fmla="*/ 309 h 551"/>
                  <a:gd name="T4" fmla="*/ 182 w 267"/>
                  <a:gd name="T5" fmla="*/ 352 h 551"/>
                  <a:gd name="T6" fmla="*/ 173 w 267"/>
                  <a:gd name="T7" fmla="*/ 352 h 551"/>
                  <a:gd name="T8" fmla="*/ 173 w 267"/>
                  <a:gd name="T9" fmla="*/ 535 h 551"/>
                  <a:gd name="T10" fmla="*/ 176 w 267"/>
                  <a:gd name="T11" fmla="*/ 550 h 551"/>
                  <a:gd name="T12" fmla="*/ 240 w 267"/>
                  <a:gd name="T13" fmla="*/ 551 h 551"/>
                  <a:gd name="T14" fmla="*/ 244 w 267"/>
                  <a:gd name="T15" fmla="*/ 535 h 551"/>
                  <a:gd name="T16" fmla="*/ 244 w 267"/>
                  <a:gd name="T17" fmla="*/ 246 h 551"/>
                  <a:gd name="T18" fmla="*/ 267 w 267"/>
                  <a:gd name="T19" fmla="*/ 104 h 551"/>
                  <a:gd name="T20" fmla="*/ 256 w 267"/>
                  <a:gd name="T21" fmla="*/ 170 h 551"/>
                  <a:gd name="T22" fmla="*/ 266 w 267"/>
                  <a:gd name="T23" fmla="*/ 232 h 551"/>
                  <a:gd name="T24" fmla="*/ 266 w 267"/>
                  <a:gd name="T25" fmla="*/ 235 h 551"/>
                  <a:gd name="T26" fmla="*/ 267 w 267"/>
                  <a:gd name="T27" fmla="*/ 104 h 551"/>
                  <a:gd name="T28" fmla="*/ 183 w 267"/>
                  <a:gd name="T29" fmla="*/ 0 h 551"/>
                  <a:gd name="T30" fmla="*/ 70 w 267"/>
                  <a:gd name="T31" fmla="*/ 0 h 551"/>
                  <a:gd name="T32" fmla="*/ 35 w 267"/>
                  <a:gd name="T33" fmla="*/ 30 h 551"/>
                  <a:gd name="T34" fmla="*/ 0 w 267"/>
                  <a:gd name="T35" fmla="*/ 216 h 551"/>
                  <a:gd name="T36" fmla="*/ 0 w 267"/>
                  <a:gd name="T37" fmla="*/ 221 h 551"/>
                  <a:gd name="T38" fmla="*/ 0 w 267"/>
                  <a:gd name="T39" fmla="*/ 226 h 551"/>
                  <a:gd name="T40" fmla="*/ 36 w 267"/>
                  <a:gd name="T41" fmla="*/ 261 h 551"/>
                  <a:gd name="T42" fmla="*/ 71 w 267"/>
                  <a:gd name="T43" fmla="*/ 232 h 551"/>
                  <a:gd name="T44" fmla="*/ 93 w 267"/>
                  <a:gd name="T45" fmla="*/ 94 h 551"/>
                  <a:gd name="T46" fmla="*/ 93 w 267"/>
                  <a:gd name="T47" fmla="*/ 535 h 551"/>
                  <a:gd name="T48" fmla="*/ 96 w 267"/>
                  <a:gd name="T49" fmla="*/ 551 h 551"/>
                  <a:gd name="T50" fmla="*/ 161 w 267"/>
                  <a:gd name="T51" fmla="*/ 550 h 551"/>
                  <a:gd name="T52" fmla="*/ 164 w 267"/>
                  <a:gd name="T53" fmla="*/ 535 h 551"/>
                  <a:gd name="T54" fmla="*/ 164 w 267"/>
                  <a:gd name="T55" fmla="*/ 349 h 551"/>
                  <a:gd name="T56" fmla="*/ 129 w 267"/>
                  <a:gd name="T57" fmla="*/ 299 h 551"/>
                  <a:gd name="T58" fmla="*/ 129 w 267"/>
                  <a:gd name="T59" fmla="*/ 292 h 551"/>
                  <a:gd name="T60" fmla="*/ 129 w 267"/>
                  <a:gd name="T61" fmla="*/ 286 h 551"/>
                  <a:gd name="T62" fmla="*/ 181 w 267"/>
                  <a:gd name="T63" fmla="*/ 10 h 551"/>
                  <a:gd name="T64" fmla="*/ 183 w 267"/>
                  <a:gd name="T65" fmla="*/ 0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67" h="551">
                    <a:moveTo>
                      <a:pt x="244" y="246"/>
                    </a:moveTo>
                    <a:cubicBezTo>
                      <a:pt x="234" y="309"/>
                      <a:pt x="234" y="309"/>
                      <a:pt x="234" y="309"/>
                    </a:cubicBezTo>
                    <a:cubicBezTo>
                      <a:pt x="229" y="334"/>
                      <a:pt x="207" y="352"/>
                      <a:pt x="182" y="352"/>
                    </a:cubicBezTo>
                    <a:cubicBezTo>
                      <a:pt x="179" y="352"/>
                      <a:pt x="176" y="352"/>
                      <a:pt x="173" y="352"/>
                    </a:cubicBezTo>
                    <a:cubicBezTo>
                      <a:pt x="173" y="535"/>
                      <a:pt x="173" y="535"/>
                      <a:pt x="173" y="535"/>
                    </a:cubicBezTo>
                    <a:cubicBezTo>
                      <a:pt x="173" y="540"/>
                      <a:pt x="174" y="545"/>
                      <a:pt x="176" y="550"/>
                    </a:cubicBezTo>
                    <a:cubicBezTo>
                      <a:pt x="198" y="550"/>
                      <a:pt x="220" y="550"/>
                      <a:pt x="240" y="551"/>
                    </a:cubicBezTo>
                    <a:cubicBezTo>
                      <a:pt x="243" y="546"/>
                      <a:pt x="244" y="541"/>
                      <a:pt x="244" y="535"/>
                    </a:cubicBezTo>
                    <a:cubicBezTo>
                      <a:pt x="244" y="246"/>
                      <a:pt x="244" y="246"/>
                      <a:pt x="244" y="246"/>
                    </a:cubicBezTo>
                    <a:moveTo>
                      <a:pt x="267" y="104"/>
                    </a:moveTo>
                    <a:cubicBezTo>
                      <a:pt x="256" y="170"/>
                      <a:pt x="256" y="170"/>
                      <a:pt x="256" y="170"/>
                    </a:cubicBezTo>
                    <a:cubicBezTo>
                      <a:pt x="266" y="232"/>
                      <a:pt x="266" y="232"/>
                      <a:pt x="266" y="232"/>
                    </a:cubicBezTo>
                    <a:cubicBezTo>
                      <a:pt x="266" y="233"/>
                      <a:pt x="266" y="234"/>
                      <a:pt x="266" y="235"/>
                    </a:cubicBezTo>
                    <a:cubicBezTo>
                      <a:pt x="267" y="104"/>
                      <a:pt x="267" y="104"/>
                      <a:pt x="267" y="104"/>
                    </a:cubicBezTo>
                    <a:moveTo>
                      <a:pt x="183" y="0"/>
                    </a:moveTo>
                    <a:cubicBezTo>
                      <a:pt x="70" y="0"/>
                      <a:pt x="70" y="0"/>
                      <a:pt x="70" y="0"/>
                    </a:cubicBezTo>
                    <a:cubicBezTo>
                      <a:pt x="53" y="0"/>
                      <a:pt x="38" y="13"/>
                      <a:pt x="35" y="30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18"/>
                      <a:pt x="0" y="219"/>
                      <a:pt x="0" y="221"/>
                    </a:cubicBezTo>
                    <a:cubicBezTo>
                      <a:pt x="0" y="222"/>
                      <a:pt x="0" y="224"/>
                      <a:pt x="0" y="226"/>
                    </a:cubicBezTo>
                    <a:cubicBezTo>
                      <a:pt x="0" y="245"/>
                      <a:pt x="16" y="261"/>
                      <a:pt x="36" y="261"/>
                    </a:cubicBezTo>
                    <a:cubicBezTo>
                      <a:pt x="53" y="261"/>
                      <a:pt x="68" y="249"/>
                      <a:pt x="71" y="232"/>
                    </a:cubicBezTo>
                    <a:cubicBezTo>
                      <a:pt x="93" y="94"/>
                      <a:pt x="93" y="94"/>
                      <a:pt x="93" y="94"/>
                    </a:cubicBezTo>
                    <a:cubicBezTo>
                      <a:pt x="93" y="535"/>
                      <a:pt x="93" y="535"/>
                      <a:pt x="93" y="535"/>
                    </a:cubicBezTo>
                    <a:cubicBezTo>
                      <a:pt x="93" y="541"/>
                      <a:pt x="94" y="546"/>
                      <a:pt x="96" y="551"/>
                    </a:cubicBezTo>
                    <a:cubicBezTo>
                      <a:pt x="116" y="550"/>
                      <a:pt x="138" y="550"/>
                      <a:pt x="161" y="550"/>
                    </a:cubicBezTo>
                    <a:cubicBezTo>
                      <a:pt x="163" y="545"/>
                      <a:pt x="164" y="540"/>
                      <a:pt x="164" y="535"/>
                    </a:cubicBezTo>
                    <a:cubicBezTo>
                      <a:pt x="164" y="349"/>
                      <a:pt x="164" y="349"/>
                      <a:pt x="164" y="349"/>
                    </a:cubicBezTo>
                    <a:cubicBezTo>
                      <a:pt x="144" y="342"/>
                      <a:pt x="129" y="322"/>
                      <a:pt x="129" y="299"/>
                    </a:cubicBezTo>
                    <a:cubicBezTo>
                      <a:pt x="129" y="297"/>
                      <a:pt x="129" y="295"/>
                      <a:pt x="129" y="292"/>
                    </a:cubicBezTo>
                    <a:cubicBezTo>
                      <a:pt x="129" y="290"/>
                      <a:pt x="129" y="288"/>
                      <a:pt x="129" y="286"/>
                    </a:cubicBezTo>
                    <a:cubicBezTo>
                      <a:pt x="181" y="10"/>
                      <a:pt x="181" y="10"/>
                      <a:pt x="181" y="10"/>
                    </a:cubicBezTo>
                    <a:cubicBezTo>
                      <a:pt x="182" y="6"/>
                      <a:pt x="182" y="3"/>
                      <a:pt x="183" y="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íṡ1iḓê">
                <a:extLst>
                  <a:ext uri="{FF2B5EF4-FFF2-40B4-BE49-F238E27FC236}">
                    <a16:creationId xmlns="" xmlns:a16="http://schemas.microsoft.com/office/drawing/2014/main" id="{A1E33E0D-EFC4-4799-99E1-50B6E172B18A}"/>
                  </a:ext>
                </a:extLst>
              </p:cNvPr>
              <p:cNvSpPr/>
              <p:nvPr/>
            </p:nvSpPr>
            <p:spPr bwMode="auto">
              <a:xfrm>
                <a:off x="7053146" y="4039256"/>
                <a:ext cx="369888" cy="3683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iṣḷíḋê">
                <a:extLst>
                  <a:ext uri="{FF2B5EF4-FFF2-40B4-BE49-F238E27FC236}">
                    <a16:creationId xmlns="" xmlns:a16="http://schemas.microsoft.com/office/drawing/2014/main" id="{9C6B54FD-C215-4254-BE41-249E9DDB77FF}"/>
                  </a:ext>
                </a:extLst>
              </p:cNvPr>
              <p:cNvSpPr/>
              <p:nvPr/>
            </p:nvSpPr>
            <p:spPr bwMode="auto">
              <a:xfrm>
                <a:off x="6970596" y="4452006"/>
                <a:ext cx="673100" cy="1328738"/>
              </a:xfrm>
              <a:custGeom>
                <a:avLst/>
                <a:gdLst>
                  <a:gd name="T0" fmla="*/ 35 w 279"/>
                  <a:gd name="T1" fmla="*/ 318 h 551"/>
                  <a:gd name="T2" fmla="*/ 35 w 279"/>
                  <a:gd name="T3" fmla="*/ 535 h 551"/>
                  <a:gd name="T4" fmla="*/ 39 w 279"/>
                  <a:gd name="T5" fmla="*/ 551 h 551"/>
                  <a:gd name="T6" fmla="*/ 103 w 279"/>
                  <a:gd name="T7" fmla="*/ 550 h 551"/>
                  <a:gd name="T8" fmla="*/ 106 w 279"/>
                  <a:gd name="T9" fmla="*/ 535 h 551"/>
                  <a:gd name="T10" fmla="*/ 106 w 279"/>
                  <a:gd name="T11" fmla="*/ 348 h 551"/>
                  <a:gd name="T12" fmla="*/ 84 w 279"/>
                  <a:gd name="T13" fmla="*/ 352 h 551"/>
                  <a:gd name="T14" fmla="*/ 35 w 279"/>
                  <a:gd name="T15" fmla="*/ 318 h 551"/>
                  <a:gd name="T16" fmla="*/ 0 w 279"/>
                  <a:gd name="T17" fmla="*/ 104 h 551"/>
                  <a:gd name="T18" fmla="*/ 0 w 279"/>
                  <a:gd name="T19" fmla="*/ 254 h 551"/>
                  <a:gd name="T20" fmla="*/ 13 w 279"/>
                  <a:gd name="T21" fmla="*/ 232 h 551"/>
                  <a:gd name="T22" fmla="*/ 17 w 279"/>
                  <a:gd name="T23" fmla="*/ 210 h 551"/>
                  <a:gd name="T24" fmla="*/ 0 w 279"/>
                  <a:gd name="T25" fmla="*/ 104 h 551"/>
                  <a:gd name="T26" fmla="*/ 208 w 279"/>
                  <a:gd name="T27" fmla="*/ 0 h 551"/>
                  <a:gd name="T28" fmla="*/ 83 w 279"/>
                  <a:gd name="T29" fmla="*/ 0 h 551"/>
                  <a:gd name="T30" fmla="*/ 85 w 279"/>
                  <a:gd name="T31" fmla="*/ 10 h 551"/>
                  <a:gd name="T32" fmla="*/ 137 w 279"/>
                  <a:gd name="T33" fmla="*/ 286 h 551"/>
                  <a:gd name="T34" fmla="*/ 137 w 279"/>
                  <a:gd name="T35" fmla="*/ 292 h 551"/>
                  <a:gd name="T36" fmla="*/ 137 w 279"/>
                  <a:gd name="T37" fmla="*/ 299 h 551"/>
                  <a:gd name="T38" fmla="*/ 115 w 279"/>
                  <a:gd name="T39" fmla="*/ 343 h 551"/>
                  <a:gd name="T40" fmla="*/ 115 w 279"/>
                  <a:gd name="T41" fmla="*/ 535 h 551"/>
                  <a:gd name="T42" fmla="*/ 118 w 279"/>
                  <a:gd name="T43" fmla="*/ 550 h 551"/>
                  <a:gd name="T44" fmla="*/ 182 w 279"/>
                  <a:gd name="T45" fmla="*/ 551 h 551"/>
                  <a:gd name="T46" fmla="*/ 186 w 279"/>
                  <a:gd name="T47" fmla="*/ 535 h 551"/>
                  <a:gd name="T48" fmla="*/ 186 w 279"/>
                  <a:gd name="T49" fmla="*/ 94 h 551"/>
                  <a:gd name="T50" fmla="*/ 208 w 279"/>
                  <a:gd name="T51" fmla="*/ 232 h 551"/>
                  <a:gd name="T52" fmla="*/ 243 w 279"/>
                  <a:gd name="T53" fmla="*/ 261 h 551"/>
                  <a:gd name="T54" fmla="*/ 279 w 279"/>
                  <a:gd name="T55" fmla="*/ 226 h 551"/>
                  <a:gd name="T56" fmla="*/ 278 w 279"/>
                  <a:gd name="T57" fmla="*/ 221 h 551"/>
                  <a:gd name="T58" fmla="*/ 279 w 279"/>
                  <a:gd name="T59" fmla="*/ 216 h 551"/>
                  <a:gd name="T60" fmla="*/ 244 w 279"/>
                  <a:gd name="T61" fmla="*/ 30 h 551"/>
                  <a:gd name="T62" fmla="*/ 208 w 279"/>
                  <a:gd name="T63" fmla="*/ 0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79" h="551">
                    <a:moveTo>
                      <a:pt x="35" y="318"/>
                    </a:moveTo>
                    <a:cubicBezTo>
                      <a:pt x="35" y="535"/>
                      <a:pt x="35" y="535"/>
                      <a:pt x="35" y="535"/>
                    </a:cubicBezTo>
                    <a:cubicBezTo>
                      <a:pt x="35" y="541"/>
                      <a:pt x="36" y="546"/>
                      <a:pt x="39" y="551"/>
                    </a:cubicBezTo>
                    <a:cubicBezTo>
                      <a:pt x="59" y="550"/>
                      <a:pt x="80" y="550"/>
                      <a:pt x="103" y="550"/>
                    </a:cubicBezTo>
                    <a:cubicBezTo>
                      <a:pt x="105" y="545"/>
                      <a:pt x="106" y="540"/>
                      <a:pt x="106" y="535"/>
                    </a:cubicBezTo>
                    <a:cubicBezTo>
                      <a:pt x="106" y="348"/>
                      <a:pt x="106" y="348"/>
                      <a:pt x="106" y="348"/>
                    </a:cubicBezTo>
                    <a:cubicBezTo>
                      <a:pt x="100" y="351"/>
                      <a:pt x="92" y="352"/>
                      <a:pt x="84" y="352"/>
                    </a:cubicBezTo>
                    <a:cubicBezTo>
                      <a:pt x="62" y="352"/>
                      <a:pt x="43" y="338"/>
                      <a:pt x="35" y="318"/>
                    </a:cubicBezTo>
                    <a:moveTo>
                      <a:pt x="0" y="104"/>
                    </a:moveTo>
                    <a:cubicBezTo>
                      <a:pt x="0" y="254"/>
                      <a:pt x="0" y="254"/>
                      <a:pt x="0" y="254"/>
                    </a:cubicBezTo>
                    <a:cubicBezTo>
                      <a:pt x="6" y="249"/>
                      <a:pt x="11" y="241"/>
                      <a:pt x="13" y="232"/>
                    </a:cubicBezTo>
                    <a:cubicBezTo>
                      <a:pt x="17" y="210"/>
                      <a:pt x="17" y="210"/>
                      <a:pt x="17" y="210"/>
                    </a:cubicBezTo>
                    <a:cubicBezTo>
                      <a:pt x="0" y="104"/>
                      <a:pt x="0" y="104"/>
                      <a:pt x="0" y="104"/>
                    </a:cubicBezTo>
                    <a:moveTo>
                      <a:pt x="208" y="0"/>
                    </a:moveTo>
                    <a:cubicBezTo>
                      <a:pt x="83" y="0"/>
                      <a:pt x="83" y="0"/>
                      <a:pt x="83" y="0"/>
                    </a:cubicBezTo>
                    <a:cubicBezTo>
                      <a:pt x="84" y="3"/>
                      <a:pt x="85" y="7"/>
                      <a:pt x="85" y="10"/>
                    </a:cubicBezTo>
                    <a:cubicBezTo>
                      <a:pt x="137" y="286"/>
                      <a:pt x="137" y="286"/>
                      <a:pt x="137" y="286"/>
                    </a:cubicBezTo>
                    <a:cubicBezTo>
                      <a:pt x="138" y="288"/>
                      <a:pt x="137" y="290"/>
                      <a:pt x="137" y="292"/>
                    </a:cubicBezTo>
                    <a:cubicBezTo>
                      <a:pt x="137" y="295"/>
                      <a:pt x="137" y="297"/>
                      <a:pt x="137" y="299"/>
                    </a:cubicBezTo>
                    <a:cubicBezTo>
                      <a:pt x="137" y="317"/>
                      <a:pt x="128" y="333"/>
                      <a:pt x="115" y="343"/>
                    </a:cubicBezTo>
                    <a:cubicBezTo>
                      <a:pt x="115" y="535"/>
                      <a:pt x="115" y="535"/>
                      <a:pt x="115" y="535"/>
                    </a:cubicBezTo>
                    <a:cubicBezTo>
                      <a:pt x="115" y="540"/>
                      <a:pt x="116" y="545"/>
                      <a:pt x="118" y="550"/>
                    </a:cubicBezTo>
                    <a:cubicBezTo>
                      <a:pt x="141" y="550"/>
                      <a:pt x="162" y="550"/>
                      <a:pt x="182" y="551"/>
                    </a:cubicBezTo>
                    <a:cubicBezTo>
                      <a:pt x="185" y="546"/>
                      <a:pt x="186" y="541"/>
                      <a:pt x="186" y="535"/>
                    </a:cubicBezTo>
                    <a:cubicBezTo>
                      <a:pt x="186" y="94"/>
                      <a:pt x="186" y="94"/>
                      <a:pt x="186" y="94"/>
                    </a:cubicBezTo>
                    <a:cubicBezTo>
                      <a:pt x="208" y="232"/>
                      <a:pt x="208" y="232"/>
                      <a:pt x="208" y="232"/>
                    </a:cubicBezTo>
                    <a:cubicBezTo>
                      <a:pt x="211" y="249"/>
                      <a:pt x="226" y="261"/>
                      <a:pt x="243" y="261"/>
                    </a:cubicBezTo>
                    <a:cubicBezTo>
                      <a:pt x="263" y="261"/>
                      <a:pt x="279" y="245"/>
                      <a:pt x="279" y="226"/>
                    </a:cubicBezTo>
                    <a:cubicBezTo>
                      <a:pt x="279" y="224"/>
                      <a:pt x="279" y="222"/>
                      <a:pt x="278" y="221"/>
                    </a:cubicBezTo>
                    <a:cubicBezTo>
                      <a:pt x="279" y="219"/>
                      <a:pt x="279" y="218"/>
                      <a:pt x="279" y="216"/>
                    </a:cubicBezTo>
                    <a:cubicBezTo>
                      <a:pt x="244" y="30"/>
                      <a:pt x="244" y="30"/>
                      <a:pt x="244" y="30"/>
                    </a:cubicBezTo>
                    <a:cubicBezTo>
                      <a:pt x="241" y="13"/>
                      <a:pt x="226" y="0"/>
                      <a:pt x="208" y="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íşľîḑé">
                <a:extLst>
                  <a:ext uri="{FF2B5EF4-FFF2-40B4-BE49-F238E27FC236}">
                    <a16:creationId xmlns="" xmlns:a16="http://schemas.microsoft.com/office/drawing/2014/main" id="{984D7161-3D6F-4B9C-B47A-10238CF6C892}"/>
                  </a:ext>
                </a:extLst>
              </p:cNvPr>
              <p:cNvSpPr/>
              <p:nvPr/>
            </p:nvSpPr>
            <p:spPr bwMode="auto">
              <a:xfrm>
                <a:off x="5706946" y="4039256"/>
                <a:ext cx="369888" cy="3683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íslîḋe">
                <a:extLst>
                  <a:ext uri="{FF2B5EF4-FFF2-40B4-BE49-F238E27FC236}">
                    <a16:creationId xmlns="" xmlns:a16="http://schemas.microsoft.com/office/drawing/2014/main" id="{74371D67-DA4D-4BF0-A9DC-E57392521204}"/>
                  </a:ext>
                </a:extLst>
              </p:cNvPr>
              <p:cNvSpPr/>
              <p:nvPr/>
            </p:nvSpPr>
            <p:spPr bwMode="auto">
              <a:xfrm>
                <a:off x="5484696" y="4452006"/>
                <a:ext cx="728663" cy="1328738"/>
              </a:xfrm>
              <a:custGeom>
                <a:avLst/>
                <a:gdLst>
                  <a:gd name="T0" fmla="*/ 267 w 302"/>
                  <a:gd name="T1" fmla="*/ 0 h 551"/>
                  <a:gd name="T2" fmla="*/ 71 w 302"/>
                  <a:gd name="T3" fmla="*/ 0 h 551"/>
                  <a:gd name="T4" fmla="*/ 36 w 302"/>
                  <a:gd name="T5" fmla="*/ 30 h 551"/>
                  <a:gd name="T6" fmla="*/ 0 w 302"/>
                  <a:gd name="T7" fmla="*/ 216 h 551"/>
                  <a:gd name="T8" fmla="*/ 1 w 302"/>
                  <a:gd name="T9" fmla="*/ 221 h 551"/>
                  <a:gd name="T10" fmla="*/ 0 w 302"/>
                  <a:gd name="T11" fmla="*/ 226 h 551"/>
                  <a:gd name="T12" fmla="*/ 36 w 302"/>
                  <a:gd name="T13" fmla="*/ 261 h 551"/>
                  <a:gd name="T14" fmla="*/ 71 w 302"/>
                  <a:gd name="T15" fmla="*/ 232 h 551"/>
                  <a:gd name="T16" fmla="*/ 93 w 302"/>
                  <a:gd name="T17" fmla="*/ 94 h 551"/>
                  <a:gd name="T18" fmla="*/ 93 w 302"/>
                  <a:gd name="T19" fmla="*/ 535 h 551"/>
                  <a:gd name="T20" fmla="*/ 97 w 302"/>
                  <a:gd name="T21" fmla="*/ 551 h 551"/>
                  <a:gd name="T22" fmla="*/ 161 w 302"/>
                  <a:gd name="T23" fmla="*/ 550 h 551"/>
                  <a:gd name="T24" fmla="*/ 164 w 302"/>
                  <a:gd name="T25" fmla="*/ 535 h 551"/>
                  <a:gd name="T26" fmla="*/ 164 w 302"/>
                  <a:gd name="T27" fmla="*/ 317 h 551"/>
                  <a:gd name="T28" fmla="*/ 173 w 302"/>
                  <a:gd name="T29" fmla="*/ 317 h 551"/>
                  <a:gd name="T30" fmla="*/ 173 w 302"/>
                  <a:gd name="T31" fmla="*/ 535 h 551"/>
                  <a:gd name="T32" fmla="*/ 176 w 302"/>
                  <a:gd name="T33" fmla="*/ 550 h 551"/>
                  <a:gd name="T34" fmla="*/ 240 w 302"/>
                  <a:gd name="T35" fmla="*/ 551 h 551"/>
                  <a:gd name="T36" fmla="*/ 244 w 302"/>
                  <a:gd name="T37" fmla="*/ 535 h 551"/>
                  <a:gd name="T38" fmla="*/ 244 w 302"/>
                  <a:gd name="T39" fmla="*/ 94 h 551"/>
                  <a:gd name="T40" fmla="*/ 266 w 302"/>
                  <a:gd name="T41" fmla="*/ 228 h 551"/>
                  <a:gd name="T42" fmla="*/ 302 w 302"/>
                  <a:gd name="T43" fmla="*/ 33 h 551"/>
                  <a:gd name="T44" fmla="*/ 302 w 302"/>
                  <a:gd name="T45" fmla="*/ 30 h 551"/>
                  <a:gd name="T46" fmla="*/ 267 w 302"/>
                  <a:gd name="T47" fmla="*/ 0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02" h="551">
                    <a:moveTo>
                      <a:pt x="267" y="0"/>
                    </a:moveTo>
                    <a:cubicBezTo>
                      <a:pt x="71" y="0"/>
                      <a:pt x="71" y="0"/>
                      <a:pt x="71" y="0"/>
                    </a:cubicBezTo>
                    <a:cubicBezTo>
                      <a:pt x="53" y="0"/>
                      <a:pt x="38" y="13"/>
                      <a:pt x="36" y="30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18"/>
                      <a:pt x="0" y="219"/>
                      <a:pt x="1" y="221"/>
                    </a:cubicBezTo>
                    <a:cubicBezTo>
                      <a:pt x="0" y="222"/>
                      <a:pt x="0" y="224"/>
                      <a:pt x="0" y="226"/>
                    </a:cubicBezTo>
                    <a:cubicBezTo>
                      <a:pt x="0" y="245"/>
                      <a:pt x="16" y="261"/>
                      <a:pt x="36" y="261"/>
                    </a:cubicBezTo>
                    <a:cubicBezTo>
                      <a:pt x="53" y="261"/>
                      <a:pt x="68" y="249"/>
                      <a:pt x="71" y="232"/>
                    </a:cubicBezTo>
                    <a:cubicBezTo>
                      <a:pt x="93" y="94"/>
                      <a:pt x="93" y="94"/>
                      <a:pt x="93" y="94"/>
                    </a:cubicBezTo>
                    <a:cubicBezTo>
                      <a:pt x="93" y="535"/>
                      <a:pt x="93" y="535"/>
                      <a:pt x="93" y="535"/>
                    </a:cubicBezTo>
                    <a:cubicBezTo>
                      <a:pt x="93" y="541"/>
                      <a:pt x="94" y="546"/>
                      <a:pt x="97" y="551"/>
                    </a:cubicBezTo>
                    <a:cubicBezTo>
                      <a:pt x="117" y="550"/>
                      <a:pt x="139" y="550"/>
                      <a:pt x="161" y="550"/>
                    </a:cubicBezTo>
                    <a:cubicBezTo>
                      <a:pt x="163" y="545"/>
                      <a:pt x="164" y="540"/>
                      <a:pt x="164" y="535"/>
                    </a:cubicBezTo>
                    <a:cubicBezTo>
                      <a:pt x="164" y="317"/>
                      <a:pt x="164" y="317"/>
                      <a:pt x="164" y="317"/>
                    </a:cubicBezTo>
                    <a:cubicBezTo>
                      <a:pt x="173" y="317"/>
                      <a:pt x="173" y="317"/>
                      <a:pt x="173" y="317"/>
                    </a:cubicBezTo>
                    <a:cubicBezTo>
                      <a:pt x="173" y="535"/>
                      <a:pt x="173" y="535"/>
                      <a:pt x="173" y="535"/>
                    </a:cubicBezTo>
                    <a:cubicBezTo>
                      <a:pt x="173" y="540"/>
                      <a:pt x="174" y="545"/>
                      <a:pt x="176" y="550"/>
                    </a:cubicBezTo>
                    <a:cubicBezTo>
                      <a:pt x="199" y="550"/>
                      <a:pt x="220" y="550"/>
                      <a:pt x="240" y="551"/>
                    </a:cubicBezTo>
                    <a:cubicBezTo>
                      <a:pt x="243" y="546"/>
                      <a:pt x="244" y="541"/>
                      <a:pt x="244" y="535"/>
                    </a:cubicBezTo>
                    <a:cubicBezTo>
                      <a:pt x="244" y="94"/>
                      <a:pt x="244" y="94"/>
                      <a:pt x="244" y="94"/>
                    </a:cubicBezTo>
                    <a:cubicBezTo>
                      <a:pt x="266" y="228"/>
                      <a:pt x="266" y="228"/>
                      <a:pt x="266" y="228"/>
                    </a:cubicBezTo>
                    <a:cubicBezTo>
                      <a:pt x="302" y="33"/>
                      <a:pt x="302" y="33"/>
                      <a:pt x="302" y="33"/>
                    </a:cubicBezTo>
                    <a:cubicBezTo>
                      <a:pt x="302" y="30"/>
                      <a:pt x="302" y="30"/>
                      <a:pt x="302" y="30"/>
                    </a:cubicBezTo>
                    <a:cubicBezTo>
                      <a:pt x="299" y="13"/>
                      <a:pt x="284" y="0"/>
                      <a:pt x="267" y="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iSļïďe">
                <a:extLst>
                  <a:ext uri="{FF2B5EF4-FFF2-40B4-BE49-F238E27FC236}">
                    <a16:creationId xmlns="" xmlns:a16="http://schemas.microsoft.com/office/drawing/2014/main" id="{ACFF8A31-0405-4D19-B69E-C01EF7A67DDD}"/>
                  </a:ext>
                </a:extLst>
              </p:cNvPr>
              <p:cNvSpPr/>
              <p:nvPr/>
            </p:nvSpPr>
            <p:spPr bwMode="auto">
              <a:xfrm>
                <a:off x="8896234" y="3755093"/>
                <a:ext cx="547688" cy="547688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ïsļíḍê">
                <a:extLst>
                  <a:ext uri="{FF2B5EF4-FFF2-40B4-BE49-F238E27FC236}">
                    <a16:creationId xmlns="" xmlns:a16="http://schemas.microsoft.com/office/drawing/2014/main" id="{D2D634AE-D5F8-4E81-9451-97F6C492D84E}"/>
                  </a:ext>
                </a:extLst>
              </p:cNvPr>
              <p:cNvSpPr/>
              <p:nvPr/>
            </p:nvSpPr>
            <p:spPr bwMode="auto">
              <a:xfrm>
                <a:off x="8567621" y="4369456"/>
                <a:ext cx="1204913" cy="2038350"/>
              </a:xfrm>
              <a:custGeom>
                <a:avLst/>
                <a:gdLst>
                  <a:gd name="T0" fmla="*/ 498 w 499"/>
                  <a:gd name="T1" fmla="*/ 326 h 845"/>
                  <a:gd name="T2" fmla="*/ 498 w 499"/>
                  <a:gd name="T3" fmla="*/ 320 h 845"/>
                  <a:gd name="T4" fmla="*/ 446 w 499"/>
                  <a:gd name="T5" fmla="*/ 44 h 845"/>
                  <a:gd name="T6" fmla="*/ 394 w 499"/>
                  <a:gd name="T7" fmla="*/ 0 h 845"/>
                  <a:gd name="T8" fmla="*/ 104 w 499"/>
                  <a:gd name="T9" fmla="*/ 0 h 845"/>
                  <a:gd name="T10" fmla="*/ 52 w 499"/>
                  <a:gd name="T11" fmla="*/ 44 h 845"/>
                  <a:gd name="T12" fmla="*/ 0 w 499"/>
                  <a:gd name="T13" fmla="*/ 320 h 845"/>
                  <a:gd name="T14" fmla="*/ 0 w 499"/>
                  <a:gd name="T15" fmla="*/ 326 h 845"/>
                  <a:gd name="T16" fmla="*/ 0 w 499"/>
                  <a:gd name="T17" fmla="*/ 333 h 845"/>
                  <a:gd name="T18" fmla="*/ 53 w 499"/>
                  <a:gd name="T19" fmla="*/ 386 h 845"/>
                  <a:gd name="T20" fmla="*/ 105 w 499"/>
                  <a:gd name="T21" fmla="*/ 343 h 845"/>
                  <a:gd name="T22" fmla="*/ 138 w 499"/>
                  <a:gd name="T23" fmla="*/ 138 h 845"/>
                  <a:gd name="T24" fmla="*/ 137 w 499"/>
                  <a:gd name="T25" fmla="*/ 792 h 845"/>
                  <a:gd name="T26" fmla="*/ 190 w 499"/>
                  <a:gd name="T27" fmla="*/ 845 h 845"/>
                  <a:gd name="T28" fmla="*/ 243 w 499"/>
                  <a:gd name="T29" fmla="*/ 792 h 845"/>
                  <a:gd name="T30" fmla="*/ 243 w 499"/>
                  <a:gd name="T31" fmla="*/ 468 h 845"/>
                  <a:gd name="T32" fmla="*/ 256 w 499"/>
                  <a:gd name="T33" fmla="*/ 468 h 845"/>
                  <a:gd name="T34" fmla="*/ 256 w 499"/>
                  <a:gd name="T35" fmla="*/ 792 h 845"/>
                  <a:gd name="T36" fmla="*/ 308 w 499"/>
                  <a:gd name="T37" fmla="*/ 845 h 845"/>
                  <a:gd name="T38" fmla="*/ 361 w 499"/>
                  <a:gd name="T39" fmla="*/ 792 h 845"/>
                  <a:gd name="T40" fmla="*/ 361 w 499"/>
                  <a:gd name="T41" fmla="*/ 138 h 845"/>
                  <a:gd name="T42" fmla="*/ 394 w 499"/>
                  <a:gd name="T43" fmla="*/ 343 h 845"/>
                  <a:gd name="T44" fmla="*/ 446 w 499"/>
                  <a:gd name="T45" fmla="*/ 386 h 845"/>
                  <a:gd name="T46" fmla="*/ 499 w 499"/>
                  <a:gd name="T47" fmla="*/ 333 h 845"/>
                  <a:gd name="T48" fmla="*/ 498 w 499"/>
                  <a:gd name="T49" fmla="*/ 326 h 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99" h="845">
                    <a:moveTo>
                      <a:pt x="498" y="326"/>
                    </a:moveTo>
                    <a:cubicBezTo>
                      <a:pt x="499" y="324"/>
                      <a:pt x="499" y="322"/>
                      <a:pt x="498" y="320"/>
                    </a:cubicBezTo>
                    <a:cubicBezTo>
                      <a:pt x="446" y="44"/>
                      <a:pt x="446" y="44"/>
                      <a:pt x="446" y="44"/>
                    </a:cubicBezTo>
                    <a:cubicBezTo>
                      <a:pt x="442" y="18"/>
                      <a:pt x="420" y="0"/>
                      <a:pt x="394" y="0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78" y="0"/>
                      <a:pt x="56" y="18"/>
                      <a:pt x="52" y="44"/>
                    </a:cubicBezTo>
                    <a:cubicBezTo>
                      <a:pt x="0" y="320"/>
                      <a:pt x="0" y="320"/>
                      <a:pt x="0" y="320"/>
                    </a:cubicBezTo>
                    <a:cubicBezTo>
                      <a:pt x="0" y="322"/>
                      <a:pt x="0" y="324"/>
                      <a:pt x="0" y="326"/>
                    </a:cubicBezTo>
                    <a:cubicBezTo>
                      <a:pt x="0" y="329"/>
                      <a:pt x="0" y="331"/>
                      <a:pt x="0" y="333"/>
                    </a:cubicBezTo>
                    <a:cubicBezTo>
                      <a:pt x="0" y="363"/>
                      <a:pt x="24" y="386"/>
                      <a:pt x="53" y="386"/>
                    </a:cubicBezTo>
                    <a:cubicBezTo>
                      <a:pt x="78" y="386"/>
                      <a:pt x="100" y="368"/>
                      <a:pt x="105" y="343"/>
                    </a:cubicBezTo>
                    <a:cubicBezTo>
                      <a:pt x="138" y="138"/>
                      <a:pt x="138" y="138"/>
                      <a:pt x="138" y="138"/>
                    </a:cubicBezTo>
                    <a:cubicBezTo>
                      <a:pt x="137" y="792"/>
                      <a:pt x="137" y="792"/>
                      <a:pt x="137" y="792"/>
                    </a:cubicBezTo>
                    <a:cubicBezTo>
                      <a:pt x="137" y="821"/>
                      <a:pt x="161" y="845"/>
                      <a:pt x="190" y="845"/>
                    </a:cubicBezTo>
                    <a:cubicBezTo>
                      <a:pt x="219" y="845"/>
                      <a:pt x="243" y="821"/>
                      <a:pt x="243" y="792"/>
                    </a:cubicBezTo>
                    <a:cubicBezTo>
                      <a:pt x="243" y="468"/>
                      <a:pt x="243" y="468"/>
                      <a:pt x="243" y="468"/>
                    </a:cubicBezTo>
                    <a:cubicBezTo>
                      <a:pt x="256" y="468"/>
                      <a:pt x="256" y="468"/>
                      <a:pt x="256" y="468"/>
                    </a:cubicBezTo>
                    <a:cubicBezTo>
                      <a:pt x="256" y="792"/>
                      <a:pt x="256" y="792"/>
                      <a:pt x="256" y="792"/>
                    </a:cubicBezTo>
                    <a:cubicBezTo>
                      <a:pt x="256" y="821"/>
                      <a:pt x="279" y="845"/>
                      <a:pt x="308" y="845"/>
                    </a:cubicBezTo>
                    <a:cubicBezTo>
                      <a:pt x="338" y="845"/>
                      <a:pt x="361" y="821"/>
                      <a:pt x="361" y="792"/>
                    </a:cubicBezTo>
                    <a:cubicBezTo>
                      <a:pt x="361" y="138"/>
                      <a:pt x="361" y="138"/>
                      <a:pt x="361" y="138"/>
                    </a:cubicBezTo>
                    <a:cubicBezTo>
                      <a:pt x="394" y="343"/>
                      <a:pt x="394" y="343"/>
                      <a:pt x="394" y="343"/>
                    </a:cubicBezTo>
                    <a:cubicBezTo>
                      <a:pt x="398" y="368"/>
                      <a:pt x="420" y="386"/>
                      <a:pt x="446" y="386"/>
                    </a:cubicBezTo>
                    <a:cubicBezTo>
                      <a:pt x="475" y="386"/>
                      <a:pt x="499" y="363"/>
                      <a:pt x="499" y="333"/>
                    </a:cubicBezTo>
                    <a:cubicBezTo>
                      <a:pt x="499" y="331"/>
                      <a:pt x="498" y="329"/>
                      <a:pt x="498" y="326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iŝ1iḍê">
                <a:extLst>
                  <a:ext uri="{FF2B5EF4-FFF2-40B4-BE49-F238E27FC236}">
                    <a16:creationId xmlns="" xmlns:a16="http://schemas.microsoft.com/office/drawing/2014/main" id="{AC4313E5-3019-422D-848D-BE604A084001}"/>
                  </a:ext>
                </a:extLst>
              </p:cNvPr>
              <p:cNvSpPr/>
              <p:nvPr/>
            </p:nvSpPr>
            <p:spPr bwMode="auto">
              <a:xfrm>
                <a:off x="6429259" y="3755093"/>
                <a:ext cx="544513" cy="547688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ïṣlíḋé">
                <a:extLst>
                  <a:ext uri="{FF2B5EF4-FFF2-40B4-BE49-F238E27FC236}">
                    <a16:creationId xmlns="" xmlns:a16="http://schemas.microsoft.com/office/drawing/2014/main" id="{CC89E99F-913F-4453-AC94-DD4F60195DA0}"/>
                  </a:ext>
                </a:extLst>
              </p:cNvPr>
              <p:cNvSpPr/>
              <p:nvPr/>
            </p:nvSpPr>
            <p:spPr bwMode="auto">
              <a:xfrm>
                <a:off x="6097471" y="4369456"/>
                <a:ext cx="1206500" cy="2038350"/>
              </a:xfrm>
              <a:custGeom>
                <a:avLst/>
                <a:gdLst>
                  <a:gd name="T0" fmla="*/ 499 w 500"/>
                  <a:gd name="T1" fmla="*/ 326 h 845"/>
                  <a:gd name="T2" fmla="*/ 499 w 500"/>
                  <a:gd name="T3" fmla="*/ 320 h 845"/>
                  <a:gd name="T4" fmla="*/ 447 w 500"/>
                  <a:gd name="T5" fmla="*/ 44 h 845"/>
                  <a:gd name="T6" fmla="*/ 395 w 500"/>
                  <a:gd name="T7" fmla="*/ 0 h 845"/>
                  <a:gd name="T8" fmla="*/ 105 w 500"/>
                  <a:gd name="T9" fmla="*/ 0 h 845"/>
                  <a:gd name="T10" fmla="*/ 53 w 500"/>
                  <a:gd name="T11" fmla="*/ 44 h 845"/>
                  <a:gd name="T12" fmla="*/ 1 w 500"/>
                  <a:gd name="T13" fmla="*/ 320 h 845"/>
                  <a:gd name="T14" fmla="*/ 1 w 500"/>
                  <a:gd name="T15" fmla="*/ 326 h 845"/>
                  <a:gd name="T16" fmla="*/ 1 w 500"/>
                  <a:gd name="T17" fmla="*/ 333 h 845"/>
                  <a:gd name="T18" fmla="*/ 53 w 500"/>
                  <a:gd name="T19" fmla="*/ 386 h 845"/>
                  <a:gd name="T20" fmla="*/ 105 w 500"/>
                  <a:gd name="T21" fmla="*/ 343 h 845"/>
                  <a:gd name="T22" fmla="*/ 138 w 500"/>
                  <a:gd name="T23" fmla="*/ 138 h 845"/>
                  <a:gd name="T24" fmla="*/ 138 w 500"/>
                  <a:gd name="T25" fmla="*/ 792 h 845"/>
                  <a:gd name="T26" fmla="*/ 191 w 500"/>
                  <a:gd name="T27" fmla="*/ 845 h 845"/>
                  <a:gd name="T28" fmla="*/ 244 w 500"/>
                  <a:gd name="T29" fmla="*/ 792 h 845"/>
                  <a:gd name="T30" fmla="*/ 244 w 500"/>
                  <a:gd name="T31" fmla="*/ 468 h 845"/>
                  <a:gd name="T32" fmla="*/ 256 w 500"/>
                  <a:gd name="T33" fmla="*/ 468 h 845"/>
                  <a:gd name="T34" fmla="*/ 256 w 500"/>
                  <a:gd name="T35" fmla="*/ 792 h 845"/>
                  <a:gd name="T36" fmla="*/ 309 w 500"/>
                  <a:gd name="T37" fmla="*/ 845 h 845"/>
                  <a:gd name="T38" fmla="*/ 362 w 500"/>
                  <a:gd name="T39" fmla="*/ 792 h 845"/>
                  <a:gd name="T40" fmla="*/ 362 w 500"/>
                  <a:gd name="T41" fmla="*/ 138 h 845"/>
                  <a:gd name="T42" fmla="*/ 394 w 500"/>
                  <a:gd name="T43" fmla="*/ 343 h 845"/>
                  <a:gd name="T44" fmla="*/ 446 w 500"/>
                  <a:gd name="T45" fmla="*/ 386 h 845"/>
                  <a:gd name="T46" fmla="*/ 499 w 500"/>
                  <a:gd name="T47" fmla="*/ 333 h 845"/>
                  <a:gd name="T48" fmla="*/ 499 w 500"/>
                  <a:gd name="T49" fmla="*/ 326 h 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00" h="845">
                    <a:moveTo>
                      <a:pt x="499" y="326"/>
                    </a:moveTo>
                    <a:cubicBezTo>
                      <a:pt x="499" y="324"/>
                      <a:pt x="500" y="322"/>
                      <a:pt x="499" y="320"/>
                    </a:cubicBezTo>
                    <a:cubicBezTo>
                      <a:pt x="447" y="44"/>
                      <a:pt x="447" y="44"/>
                      <a:pt x="447" y="44"/>
                    </a:cubicBezTo>
                    <a:cubicBezTo>
                      <a:pt x="443" y="18"/>
                      <a:pt x="421" y="0"/>
                      <a:pt x="395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79" y="0"/>
                      <a:pt x="57" y="18"/>
                      <a:pt x="53" y="44"/>
                    </a:cubicBezTo>
                    <a:cubicBezTo>
                      <a:pt x="1" y="320"/>
                      <a:pt x="1" y="320"/>
                      <a:pt x="1" y="320"/>
                    </a:cubicBezTo>
                    <a:cubicBezTo>
                      <a:pt x="0" y="322"/>
                      <a:pt x="0" y="324"/>
                      <a:pt x="1" y="326"/>
                    </a:cubicBezTo>
                    <a:cubicBezTo>
                      <a:pt x="1" y="329"/>
                      <a:pt x="1" y="331"/>
                      <a:pt x="1" y="333"/>
                    </a:cubicBezTo>
                    <a:cubicBezTo>
                      <a:pt x="1" y="363"/>
                      <a:pt x="24" y="386"/>
                      <a:pt x="53" y="386"/>
                    </a:cubicBezTo>
                    <a:cubicBezTo>
                      <a:pt x="79" y="386"/>
                      <a:pt x="101" y="368"/>
                      <a:pt x="105" y="343"/>
                    </a:cubicBezTo>
                    <a:cubicBezTo>
                      <a:pt x="138" y="138"/>
                      <a:pt x="138" y="138"/>
                      <a:pt x="138" y="138"/>
                    </a:cubicBezTo>
                    <a:cubicBezTo>
                      <a:pt x="138" y="792"/>
                      <a:pt x="138" y="792"/>
                      <a:pt x="138" y="792"/>
                    </a:cubicBezTo>
                    <a:cubicBezTo>
                      <a:pt x="138" y="821"/>
                      <a:pt x="162" y="845"/>
                      <a:pt x="191" y="845"/>
                    </a:cubicBezTo>
                    <a:cubicBezTo>
                      <a:pt x="220" y="845"/>
                      <a:pt x="244" y="821"/>
                      <a:pt x="244" y="792"/>
                    </a:cubicBezTo>
                    <a:cubicBezTo>
                      <a:pt x="244" y="468"/>
                      <a:pt x="244" y="468"/>
                      <a:pt x="244" y="468"/>
                    </a:cubicBezTo>
                    <a:cubicBezTo>
                      <a:pt x="256" y="468"/>
                      <a:pt x="256" y="468"/>
                      <a:pt x="256" y="468"/>
                    </a:cubicBezTo>
                    <a:cubicBezTo>
                      <a:pt x="256" y="792"/>
                      <a:pt x="256" y="792"/>
                      <a:pt x="256" y="792"/>
                    </a:cubicBezTo>
                    <a:cubicBezTo>
                      <a:pt x="256" y="821"/>
                      <a:pt x="280" y="845"/>
                      <a:pt x="309" y="845"/>
                    </a:cubicBezTo>
                    <a:cubicBezTo>
                      <a:pt x="338" y="845"/>
                      <a:pt x="362" y="821"/>
                      <a:pt x="362" y="792"/>
                    </a:cubicBezTo>
                    <a:cubicBezTo>
                      <a:pt x="362" y="138"/>
                      <a:pt x="362" y="138"/>
                      <a:pt x="362" y="138"/>
                    </a:cubicBezTo>
                    <a:cubicBezTo>
                      <a:pt x="394" y="343"/>
                      <a:pt x="394" y="343"/>
                      <a:pt x="394" y="343"/>
                    </a:cubicBezTo>
                    <a:cubicBezTo>
                      <a:pt x="399" y="368"/>
                      <a:pt x="421" y="386"/>
                      <a:pt x="446" y="386"/>
                    </a:cubicBezTo>
                    <a:cubicBezTo>
                      <a:pt x="476" y="386"/>
                      <a:pt x="499" y="363"/>
                      <a:pt x="499" y="333"/>
                    </a:cubicBezTo>
                    <a:cubicBezTo>
                      <a:pt x="499" y="331"/>
                      <a:pt x="499" y="329"/>
                      <a:pt x="499" y="326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38" name="ïṡḷîḓè">
                <a:extLst>
                  <a:ext uri="{FF2B5EF4-FFF2-40B4-BE49-F238E27FC236}">
                    <a16:creationId xmlns="" xmlns:a16="http://schemas.microsoft.com/office/drawing/2014/main" id="{CE47BD05-1234-42E0-9123-58A1A6BD42AA}"/>
                  </a:ext>
                </a:extLst>
              </p:cNvPr>
              <p:cNvGrpSpPr/>
              <p:nvPr/>
            </p:nvGrpSpPr>
            <p:grpSpPr>
              <a:xfrm>
                <a:off x="7116645" y="1803633"/>
                <a:ext cx="5087548" cy="4213653"/>
                <a:chOff x="5410480" y="859866"/>
                <a:chExt cx="5545138" cy="4592638"/>
              </a:xfrm>
            </p:grpSpPr>
            <p:sp>
              <p:nvSpPr>
                <p:cNvPr id="39" name="íṧļîḍé">
                  <a:extLst>
                    <a:ext uri="{FF2B5EF4-FFF2-40B4-BE49-F238E27FC236}">
                      <a16:creationId xmlns="" xmlns:a16="http://schemas.microsoft.com/office/drawing/2014/main" id="{90952375-F264-4ACB-877A-2357DD8C1858}"/>
                    </a:ext>
                  </a:extLst>
                </p:cNvPr>
                <p:cNvSpPr/>
                <p:nvPr/>
              </p:nvSpPr>
              <p:spPr bwMode="auto">
                <a:xfrm>
                  <a:off x="7915555" y="945591"/>
                  <a:ext cx="3040063" cy="958850"/>
                </a:xfrm>
                <a:custGeom>
                  <a:avLst/>
                  <a:gdLst>
                    <a:gd name="T0" fmla="*/ 1915 w 1915"/>
                    <a:gd name="T1" fmla="*/ 561 h 604"/>
                    <a:gd name="T2" fmla="*/ 1909 w 1915"/>
                    <a:gd name="T3" fmla="*/ 0 h 604"/>
                    <a:gd name="T4" fmla="*/ 0 w 1915"/>
                    <a:gd name="T5" fmla="*/ 43 h 604"/>
                    <a:gd name="T6" fmla="*/ 8 w 1915"/>
                    <a:gd name="T7" fmla="*/ 604 h 604"/>
                    <a:gd name="T8" fmla="*/ 1915 w 1915"/>
                    <a:gd name="T9" fmla="*/ 561 h 6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15" h="604">
                      <a:moveTo>
                        <a:pt x="1915" y="561"/>
                      </a:moveTo>
                      <a:lnTo>
                        <a:pt x="1909" y="0"/>
                      </a:lnTo>
                      <a:lnTo>
                        <a:pt x="0" y="43"/>
                      </a:lnTo>
                      <a:lnTo>
                        <a:pt x="8" y="604"/>
                      </a:lnTo>
                      <a:lnTo>
                        <a:pt x="1915" y="561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0" name="îŝ1iďé">
                  <a:extLst>
                    <a:ext uri="{FF2B5EF4-FFF2-40B4-BE49-F238E27FC236}">
                      <a16:creationId xmlns="" xmlns:a16="http://schemas.microsoft.com/office/drawing/2014/main" id="{F351F811-12D3-4DF6-8384-B6F6C9944F88}"/>
                    </a:ext>
                  </a:extLst>
                </p:cNvPr>
                <p:cNvSpPr/>
                <p:nvPr/>
              </p:nvSpPr>
              <p:spPr bwMode="auto">
                <a:xfrm>
                  <a:off x="6234393" y="1274204"/>
                  <a:ext cx="323850" cy="906463"/>
                </a:xfrm>
                <a:custGeom>
                  <a:avLst/>
                  <a:gdLst>
                    <a:gd name="T0" fmla="*/ 50 w 134"/>
                    <a:gd name="T1" fmla="*/ 374 h 376"/>
                    <a:gd name="T2" fmla="*/ 50 w 134"/>
                    <a:gd name="T3" fmla="*/ 374 h 376"/>
                    <a:gd name="T4" fmla="*/ 2 w 134"/>
                    <a:gd name="T5" fmla="*/ 319 h 376"/>
                    <a:gd name="T6" fmla="*/ 29 w 134"/>
                    <a:gd name="T7" fmla="*/ 50 h 376"/>
                    <a:gd name="T8" fmla="*/ 84 w 134"/>
                    <a:gd name="T9" fmla="*/ 2 h 376"/>
                    <a:gd name="T10" fmla="*/ 132 w 134"/>
                    <a:gd name="T11" fmla="*/ 57 h 376"/>
                    <a:gd name="T12" fmla="*/ 105 w 134"/>
                    <a:gd name="T13" fmla="*/ 326 h 376"/>
                    <a:gd name="T14" fmla="*/ 50 w 134"/>
                    <a:gd name="T15" fmla="*/ 374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4" h="376">
                      <a:moveTo>
                        <a:pt x="50" y="374"/>
                      </a:moveTo>
                      <a:cubicBezTo>
                        <a:pt x="50" y="374"/>
                        <a:pt x="50" y="374"/>
                        <a:pt x="50" y="374"/>
                      </a:cubicBezTo>
                      <a:cubicBezTo>
                        <a:pt x="22" y="372"/>
                        <a:pt x="0" y="347"/>
                        <a:pt x="2" y="319"/>
                      </a:cubicBezTo>
                      <a:cubicBezTo>
                        <a:pt x="29" y="50"/>
                        <a:pt x="29" y="50"/>
                        <a:pt x="29" y="50"/>
                      </a:cubicBezTo>
                      <a:cubicBezTo>
                        <a:pt x="32" y="22"/>
                        <a:pt x="56" y="0"/>
                        <a:pt x="84" y="2"/>
                      </a:cubicBezTo>
                      <a:cubicBezTo>
                        <a:pt x="112" y="4"/>
                        <a:pt x="134" y="29"/>
                        <a:pt x="132" y="57"/>
                      </a:cubicBezTo>
                      <a:cubicBezTo>
                        <a:pt x="105" y="326"/>
                        <a:pt x="105" y="326"/>
                        <a:pt x="105" y="326"/>
                      </a:cubicBezTo>
                      <a:cubicBezTo>
                        <a:pt x="103" y="354"/>
                        <a:pt x="79" y="376"/>
                        <a:pt x="50" y="374"/>
                      </a:cubicBezTo>
                      <a:close/>
                    </a:path>
                  </a:pathLst>
                </a:custGeom>
                <a:solidFill>
                  <a:srgbClr val="D4B1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1" name="íśḷîḍe">
                  <a:extLst>
                    <a:ext uri="{FF2B5EF4-FFF2-40B4-BE49-F238E27FC236}">
                      <a16:creationId xmlns="" xmlns:a16="http://schemas.microsoft.com/office/drawing/2014/main" id="{15528647-BF84-447A-9709-0FC82BE97FCC}"/>
                    </a:ext>
                  </a:extLst>
                </p:cNvPr>
                <p:cNvSpPr/>
                <p:nvPr/>
              </p:nvSpPr>
              <p:spPr bwMode="auto">
                <a:xfrm>
                  <a:off x="6499505" y="1237691"/>
                  <a:ext cx="295275" cy="912813"/>
                </a:xfrm>
                <a:custGeom>
                  <a:avLst/>
                  <a:gdLst>
                    <a:gd name="T0" fmla="*/ 74 w 122"/>
                    <a:gd name="T1" fmla="*/ 375 h 378"/>
                    <a:gd name="T2" fmla="*/ 74 w 122"/>
                    <a:gd name="T3" fmla="*/ 375 h 378"/>
                    <a:gd name="T4" fmla="*/ 18 w 122"/>
                    <a:gd name="T5" fmla="*/ 329 h 378"/>
                    <a:gd name="T6" fmla="*/ 1 w 122"/>
                    <a:gd name="T7" fmla="*/ 59 h 378"/>
                    <a:gd name="T8" fmla="*/ 48 w 122"/>
                    <a:gd name="T9" fmla="*/ 3 h 378"/>
                    <a:gd name="T10" fmla="*/ 104 w 122"/>
                    <a:gd name="T11" fmla="*/ 49 h 378"/>
                    <a:gd name="T12" fmla="*/ 121 w 122"/>
                    <a:gd name="T13" fmla="*/ 319 h 378"/>
                    <a:gd name="T14" fmla="*/ 74 w 122"/>
                    <a:gd name="T15" fmla="*/ 375 h 3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378">
                      <a:moveTo>
                        <a:pt x="74" y="375"/>
                      </a:moveTo>
                      <a:cubicBezTo>
                        <a:pt x="74" y="375"/>
                        <a:pt x="74" y="375"/>
                        <a:pt x="74" y="375"/>
                      </a:cubicBezTo>
                      <a:cubicBezTo>
                        <a:pt x="46" y="378"/>
                        <a:pt x="20" y="357"/>
                        <a:pt x="18" y="329"/>
                      </a:cubicBezTo>
                      <a:cubicBezTo>
                        <a:pt x="1" y="59"/>
                        <a:pt x="1" y="59"/>
                        <a:pt x="1" y="59"/>
                      </a:cubicBezTo>
                      <a:cubicBezTo>
                        <a:pt x="0" y="31"/>
                        <a:pt x="20" y="5"/>
                        <a:pt x="48" y="3"/>
                      </a:cubicBezTo>
                      <a:cubicBezTo>
                        <a:pt x="76" y="0"/>
                        <a:pt x="101" y="21"/>
                        <a:pt x="104" y="49"/>
                      </a:cubicBezTo>
                      <a:cubicBezTo>
                        <a:pt x="121" y="319"/>
                        <a:pt x="121" y="319"/>
                        <a:pt x="121" y="319"/>
                      </a:cubicBezTo>
                      <a:cubicBezTo>
                        <a:pt x="122" y="348"/>
                        <a:pt x="102" y="373"/>
                        <a:pt x="74" y="375"/>
                      </a:cubicBezTo>
                      <a:close/>
                    </a:path>
                  </a:pathLst>
                </a:custGeom>
                <a:solidFill>
                  <a:srgbClr val="D4B1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2" name="íšļîḑê">
                  <a:extLst>
                    <a:ext uri="{FF2B5EF4-FFF2-40B4-BE49-F238E27FC236}">
                      <a16:creationId xmlns="" xmlns:a16="http://schemas.microsoft.com/office/drawing/2014/main" id="{251F6D30-C6F9-4689-A694-F629D4CF84DC}"/>
                    </a:ext>
                  </a:extLst>
                </p:cNvPr>
                <p:cNvSpPr/>
                <p:nvPr/>
              </p:nvSpPr>
              <p:spPr bwMode="auto">
                <a:xfrm>
                  <a:off x="6229630" y="1021791"/>
                  <a:ext cx="1193800" cy="896938"/>
                </a:xfrm>
                <a:custGeom>
                  <a:avLst/>
                  <a:gdLst>
                    <a:gd name="T0" fmla="*/ 752 w 752"/>
                    <a:gd name="T1" fmla="*/ 173 h 565"/>
                    <a:gd name="T2" fmla="*/ 275 w 752"/>
                    <a:gd name="T3" fmla="*/ 0 h 565"/>
                    <a:gd name="T4" fmla="*/ 0 w 752"/>
                    <a:gd name="T5" fmla="*/ 300 h 565"/>
                    <a:gd name="T6" fmla="*/ 9 w 752"/>
                    <a:gd name="T7" fmla="*/ 565 h 565"/>
                    <a:gd name="T8" fmla="*/ 652 w 752"/>
                    <a:gd name="T9" fmla="*/ 423 h 565"/>
                    <a:gd name="T10" fmla="*/ 752 w 752"/>
                    <a:gd name="T11" fmla="*/ 173 h 5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52" h="565">
                      <a:moveTo>
                        <a:pt x="752" y="173"/>
                      </a:moveTo>
                      <a:lnTo>
                        <a:pt x="275" y="0"/>
                      </a:lnTo>
                      <a:lnTo>
                        <a:pt x="0" y="300"/>
                      </a:lnTo>
                      <a:lnTo>
                        <a:pt x="9" y="565"/>
                      </a:lnTo>
                      <a:lnTo>
                        <a:pt x="652" y="423"/>
                      </a:lnTo>
                      <a:lnTo>
                        <a:pt x="752" y="173"/>
                      </a:lnTo>
                      <a:close/>
                    </a:path>
                  </a:pathLst>
                </a:custGeom>
                <a:solidFill>
                  <a:srgbClr val="D4B1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3" name="íṡḷíďé">
                  <a:extLst>
                    <a:ext uri="{FF2B5EF4-FFF2-40B4-BE49-F238E27FC236}">
                      <a16:creationId xmlns="" xmlns:a16="http://schemas.microsoft.com/office/drawing/2014/main" id="{1B72E5CF-5E05-4A7D-A769-A651AB55852E}"/>
                    </a:ext>
                  </a:extLst>
                </p:cNvPr>
                <p:cNvSpPr/>
                <p:nvPr/>
              </p:nvSpPr>
              <p:spPr bwMode="auto">
                <a:xfrm>
                  <a:off x="6553480" y="1166254"/>
                  <a:ext cx="493713" cy="896938"/>
                </a:xfrm>
                <a:custGeom>
                  <a:avLst/>
                  <a:gdLst>
                    <a:gd name="T0" fmla="*/ 166 w 205"/>
                    <a:gd name="T1" fmla="*/ 362 h 372"/>
                    <a:gd name="T2" fmla="*/ 166 w 205"/>
                    <a:gd name="T3" fmla="*/ 362 h 372"/>
                    <a:gd name="T4" fmla="*/ 99 w 205"/>
                    <a:gd name="T5" fmla="*/ 333 h 372"/>
                    <a:gd name="T6" fmla="*/ 10 w 205"/>
                    <a:gd name="T7" fmla="*/ 77 h 372"/>
                    <a:gd name="T8" fmla="*/ 39 w 205"/>
                    <a:gd name="T9" fmla="*/ 11 h 372"/>
                    <a:gd name="T10" fmla="*/ 106 w 205"/>
                    <a:gd name="T11" fmla="*/ 40 h 372"/>
                    <a:gd name="T12" fmla="*/ 195 w 205"/>
                    <a:gd name="T13" fmla="*/ 296 h 372"/>
                    <a:gd name="T14" fmla="*/ 166 w 205"/>
                    <a:gd name="T15" fmla="*/ 362 h 3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5" h="372">
                      <a:moveTo>
                        <a:pt x="166" y="362"/>
                      </a:moveTo>
                      <a:cubicBezTo>
                        <a:pt x="166" y="362"/>
                        <a:pt x="166" y="362"/>
                        <a:pt x="166" y="362"/>
                      </a:cubicBezTo>
                      <a:cubicBezTo>
                        <a:pt x="139" y="372"/>
                        <a:pt x="108" y="359"/>
                        <a:pt x="99" y="333"/>
                      </a:cubicBezTo>
                      <a:cubicBezTo>
                        <a:pt x="10" y="77"/>
                        <a:pt x="10" y="77"/>
                        <a:pt x="10" y="77"/>
                      </a:cubicBezTo>
                      <a:cubicBezTo>
                        <a:pt x="0" y="51"/>
                        <a:pt x="13" y="21"/>
                        <a:pt x="39" y="11"/>
                      </a:cubicBezTo>
                      <a:cubicBezTo>
                        <a:pt x="66" y="0"/>
                        <a:pt x="96" y="14"/>
                        <a:pt x="106" y="40"/>
                      </a:cubicBezTo>
                      <a:cubicBezTo>
                        <a:pt x="195" y="296"/>
                        <a:pt x="195" y="296"/>
                        <a:pt x="195" y="296"/>
                      </a:cubicBezTo>
                      <a:cubicBezTo>
                        <a:pt x="205" y="322"/>
                        <a:pt x="192" y="352"/>
                        <a:pt x="166" y="362"/>
                      </a:cubicBezTo>
                      <a:close/>
                    </a:path>
                  </a:pathLst>
                </a:custGeom>
                <a:solidFill>
                  <a:srgbClr val="D4B1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4" name="ïṧḷiḑe">
                  <a:extLst>
                    <a:ext uri="{FF2B5EF4-FFF2-40B4-BE49-F238E27FC236}">
                      <a16:creationId xmlns="" xmlns:a16="http://schemas.microsoft.com/office/drawing/2014/main" id="{EE7B0E58-231D-4F50-8523-FC3281008594}"/>
                    </a:ext>
                  </a:extLst>
                </p:cNvPr>
                <p:cNvSpPr/>
                <p:nvPr/>
              </p:nvSpPr>
              <p:spPr bwMode="auto">
                <a:xfrm>
                  <a:off x="6524905" y="859866"/>
                  <a:ext cx="1041400" cy="588963"/>
                </a:xfrm>
                <a:custGeom>
                  <a:avLst/>
                  <a:gdLst>
                    <a:gd name="T0" fmla="*/ 428 w 432"/>
                    <a:gd name="T1" fmla="*/ 191 h 244"/>
                    <a:gd name="T2" fmla="*/ 428 w 432"/>
                    <a:gd name="T3" fmla="*/ 191 h 244"/>
                    <a:gd name="T4" fmla="*/ 368 w 432"/>
                    <a:gd name="T5" fmla="*/ 234 h 244"/>
                    <a:gd name="T6" fmla="*/ 47 w 432"/>
                    <a:gd name="T7" fmla="*/ 106 h 244"/>
                    <a:gd name="T8" fmla="*/ 5 w 432"/>
                    <a:gd name="T9" fmla="*/ 46 h 244"/>
                    <a:gd name="T10" fmla="*/ 64 w 432"/>
                    <a:gd name="T11" fmla="*/ 4 h 244"/>
                    <a:gd name="T12" fmla="*/ 385 w 432"/>
                    <a:gd name="T13" fmla="*/ 132 h 244"/>
                    <a:gd name="T14" fmla="*/ 428 w 432"/>
                    <a:gd name="T15" fmla="*/ 191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2" h="244">
                      <a:moveTo>
                        <a:pt x="428" y="191"/>
                      </a:moveTo>
                      <a:cubicBezTo>
                        <a:pt x="428" y="191"/>
                        <a:pt x="428" y="191"/>
                        <a:pt x="428" y="191"/>
                      </a:cubicBezTo>
                      <a:cubicBezTo>
                        <a:pt x="423" y="219"/>
                        <a:pt x="394" y="244"/>
                        <a:pt x="368" y="234"/>
                      </a:cubicBezTo>
                      <a:cubicBezTo>
                        <a:pt x="47" y="106"/>
                        <a:pt x="47" y="106"/>
                        <a:pt x="47" y="106"/>
                      </a:cubicBezTo>
                      <a:cubicBezTo>
                        <a:pt x="21" y="96"/>
                        <a:pt x="0" y="74"/>
                        <a:pt x="5" y="46"/>
                      </a:cubicBezTo>
                      <a:cubicBezTo>
                        <a:pt x="10" y="18"/>
                        <a:pt x="36" y="0"/>
                        <a:pt x="64" y="4"/>
                      </a:cubicBezTo>
                      <a:cubicBezTo>
                        <a:pt x="385" y="132"/>
                        <a:pt x="385" y="132"/>
                        <a:pt x="385" y="132"/>
                      </a:cubicBezTo>
                      <a:cubicBezTo>
                        <a:pt x="412" y="142"/>
                        <a:pt x="432" y="163"/>
                        <a:pt x="428" y="191"/>
                      </a:cubicBez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5" name="î$ḷiďé">
                  <a:extLst>
                    <a:ext uri="{FF2B5EF4-FFF2-40B4-BE49-F238E27FC236}">
                      <a16:creationId xmlns="" xmlns:a16="http://schemas.microsoft.com/office/drawing/2014/main" id="{89DA792C-814C-4117-BEE5-1E5513ED0B67}"/>
                    </a:ext>
                  </a:extLst>
                </p:cNvPr>
                <p:cNvSpPr/>
                <p:nvPr/>
              </p:nvSpPr>
              <p:spPr bwMode="auto">
                <a:xfrm>
                  <a:off x="6118505" y="859866"/>
                  <a:ext cx="671513" cy="647700"/>
                </a:xfrm>
                <a:custGeom>
                  <a:avLst/>
                  <a:gdLst>
                    <a:gd name="T0" fmla="*/ 19 w 278"/>
                    <a:gd name="T1" fmla="*/ 244 h 269"/>
                    <a:gd name="T2" fmla="*/ 19 w 278"/>
                    <a:gd name="T3" fmla="*/ 244 h 269"/>
                    <a:gd name="T4" fmla="*/ 24 w 278"/>
                    <a:gd name="T5" fmla="*/ 172 h 269"/>
                    <a:gd name="T6" fmla="*/ 186 w 278"/>
                    <a:gd name="T7" fmla="*/ 20 h 269"/>
                    <a:gd name="T8" fmla="*/ 259 w 278"/>
                    <a:gd name="T9" fmla="*/ 25 h 269"/>
                    <a:gd name="T10" fmla="*/ 254 w 278"/>
                    <a:gd name="T11" fmla="*/ 97 h 269"/>
                    <a:gd name="T12" fmla="*/ 92 w 278"/>
                    <a:gd name="T13" fmla="*/ 249 h 269"/>
                    <a:gd name="T14" fmla="*/ 19 w 278"/>
                    <a:gd name="T15" fmla="*/ 244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8" h="269">
                      <a:moveTo>
                        <a:pt x="19" y="244"/>
                      </a:moveTo>
                      <a:cubicBezTo>
                        <a:pt x="19" y="244"/>
                        <a:pt x="19" y="244"/>
                        <a:pt x="19" y="244"/>
                      </a:cubicBezTo>
                      <a:cubicBezTo>
                        <a:pt x="0" y="223"/>
                        <a:pt x="3" y="191"/>
                        <a:pt x="24" y="172"/>
                      </a:cubicBezTo>
                      <a:cubicBezTo>
                        <a:pt x="186" y="20"/>
                        <a:pt x="186" y="20"/>
                        <a:pt x="186" y="20"/>
                      </a:cubicBezTo>
                      <a:cubicBezTo>
                        <a:pt x="207" y="0"/>
                        <a:pt x="241" y="3"/>
                        <a:pt x="259" y="25"/>
                      </a:cubicBezTo>
                      <a:cubicBezTo>
                        <a:pt x="278" y="46"/>
                        <a:pt x="276" y="79"/>
                        <a:pt x="254" y="97"/>
                      </a:cubicBezTo>
                      <a:cubicBezTo>
                        <a:pt x="92" y="249"/>
                        <a:pt x="92" y="249"/>
                        <a:pt x="92" y="249"/>
                      </a:cubicBezTo>
                      <a:cubicBezTo>
                        <a:pt x="71" y="269"/>
                        <a:pt x="38" y="266"/>
                        <a:pt x="19" y="244"/>
                      </a:cubicBez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6" name="îSḷíḓe">
                  <a:extLst>
                    <a:ext uri="{FF2B5EF4-FFF2-40B4-BE49-F238E27FC236}">
                      <a16:creationId xmlns="" xmlns:a16="http://schemas.microsoft.com/office/drawing/2014/main" id="{74611231-B853-44B3-B76B-70B4CBFD0ECF}"/>
                    </a:ext>
                  </a:extLst>
                </p:cNvPr>
                <p:cNvSpPr/>
                <p:nvPr/>
              </p:nvSpPr>
              <p:spPr bwMode="auto">
                <a:xfrm>
                  <a:off x="5977218" y="1251979"/>
                  <a:ext cx="401638" cy="908050"/>
                </a:xfrm>
                <a:custGeom>
                  <a:avLst/>
                  <a:gdLst>
                    <a:gd name="T0" fmla="*/ 47 w 167"/>
                    <a:gd name="T1" fmla="*/ 372 h 376"/>
                    <a:gd name="T2" fmla="*/ 47 w 167"/>
                    <a:gd name="T3" fmla="*/ 372 h 376"/>
                    <a:gd name="T4" fmla="*/ 6 w 167"/>
                    <a:gd name="T5" fmla="*/ 312 h 376"/>
                    <a:gd name="T6" fmla="*/ 61 w 167"/>
                    <a:gd name="T7" fmla="*/ 47 h 376"/>
                    <a:gd name="T8" fmla="*/ 121 w 167"/>
                    <a:gd name="T9" fmla="*/ 5 h 376"/>
                    <a:gd name="T10" fmla="*/ 163 w 167"/>
                    <a:gd name="T11" fmla="*/ 65 h 376"/>
                    <a:gd name="T12" fmla="*/ 107 w 167"/>
                    <a:gd name="T13" fmla="*/ 330 h 376"/>
                    <a:gd name="T14" fmla="*/ 47 w 167"/>
                    <a:gd name="T15" fmla="*/ 372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7" h="376">
                      <a:moveTo>
                        <a:pt x="47" y="372"/>
                      </a:moveTo>
                      <a:cubicBezTo>
                        <a:pt x="47" y="372"/>
                        <a:pt x="47" y="372"/>
                        <a:pt x="47" y="372"/>
                      </a:cubicBezTo>
                      <a:cubicBezTo>
                        <a:pt x="20" y="367"/>
                        <a:pt x="0" y="339"/>
                        <a:pt x="6" y="312"/>
                      </a:cubicBezTo>
                      <a:cubicBezTo>
                        <a:pt x="61" y="47"/>
                        <a:pt x="61" y="47"/>
                        <a:pt x="61" y="47"/>
                      </a:cubicBezTo>
                      <a:cubicBezTo>
                        <a:pt x="67" y="19"/>
                        <a:pt x="93" y="0"/>
                        <a:pt x="121" y="5"/>
                      </a:cubicBezTo>
                      <a:cubicBezTo>
                        <a:pt x="149" y="10"/>
                        <a:pt x="167" y="37"/>
                        <a:pt x="163" y="65"/>
                      </a:cubicBezTo>
                      <a:cubicBezTo>
                        <a:pt x="107" y="330"/>
                        <a:pt x="107" y="330"/>
                        <a:pt x="107" y="330"/>
                      </a:cubicBezTo>
                      <a:cubicBezTo>
                        <a:pt x="101" y="357"/>
                        <a:pt x="75" y="376"/>
                        <a:pt x="47" y="372"/>
                      </a:cubicBez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" name="íslidè">
                  <a:extLst>
                    <a:ext uri="{FF2B5EF4-FFF2-40B4-BE49-F238E27FC236}">
                      <a16:creationId xmlns="" xmlns:a16="http://schemas.microsoft.com/office/drawing/2014/main" id="{47B1BE5A-43E4-4560-B95D-A2E40A74200A}"/>
                    </a:ext>
                  </a:extLst>
                </p:cNvPr>
                <p:cNvSpPr/>
                <p:nvPr/>
              </p:nvSpPr>
              <p:spPr bwMode="auto">
                <a:xfrm>
                  <a:off x="6575705" y="944004"/>
                  <a:ext cx="906463" cy="906463"/>
                </a:xfrm>
                <a:custGeom>
                  <a:avLst/>
                  <a:gdLst>
                    <a:gd name="T0" fmla="*/ 0 w 376"/>
                    <a:gd name="T1" fmla="*/ 129 h 376"/>
                    <a:gd name="T2" fmla="*/ 156 w 376"/>
                    <a:gd name="T3" fmla="*/ 282 h 376"/>
                    <a:gd name="T4" fmla="*/ 376 w 376"/>
                    <a:gd name="T5" fmla="*/ 269 h 376"/>
                    <a:gd name="T6" fmla="*/ 282 w 376"/>
                    <a:gd name="T7" fmla="*/ 91 h 376"/>
                    <a:gd name="T8" fmla="*/ 0 w 376"/>
                    <a:gd name="T9" fmla="*/ 129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6" h="376">
                      <a:moveTo>
                        <a:pt x="0" y="129"/>
                      </a:moveTo>
                      <a:cubicBezTo>
                        <a:pt x="47" y="140"/>
                        <a:pt x="236" y="189"/>
                        <a:pt x="156" y="282"/>
                      </a:cubicBezTo>
                      <a:cubicBezTo>
                        <a:pt x="76" y="376"/>
                        <a:pt x="376" y="269"/>
                        <a:pt x="376" y="269"/>
                      </a:cubicBezTo>
                      <a:cubicBezTo>
                        <a:pt x="282" y="91"/>
                        <a:pt x="282" y="91"/>
                        <a:pt x="282" y="91"/>
                      </a:cubicBezTo>
                      <a:cubicBezTo>
                        <a:pt x="282" y="91"/>
                        <a:pt x="116" y="0"/>
                        <a:pt x="0" y="129"/>
                      </a:cubicBez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" name="ïš1ïḋe">
                  <a:extLst>
                    <a:ext uri="{FF2B5EF4-FFF2-40B4-BE49-F238E27FC236}">
                      <a16:creationId xmlns="" xmlns:a16="http://schemas.microsoft.com/office/drawing/2014/main" id="{39BF90A2-56EB-4345-8B83-5F1FC5137118}"/>
                    </a:ext>
                  </a:extLst>
                </p:cNvPr>
                <p:cNvSpPr/>
                <p:nvPr/>
              </p:nvSpPr>
              <p:spPr bwMode="auto">
                <a:xfrm>
                  <a:off x="7274205" y="1161491"/>
                  <a:ext cx="481013" cy="633413"/>
                </a:xfrm>
                <a:custGeom>
                  <a:avLst/>
                  <a:gdLst>
                    <a:gd name="T0" fmla="*/ 0 w 303"/>
                    <a:gd name="T1" fmla="*/ 3 h 399"/>
                    <a:gd name="T2" fmla="*/ 56 w 303"/>
                    <a:gd name="T3" fmla="*/ 398 h 399"/>
                    <a:gd name="T4" fmla="*/ 303 w 303"/>
                    <a:gd name="T5" fmla="*/ 399 h 399"/>
                    <a:gd name="T6" fmla="*/ 290 w 303"/>
                    <a:gd name="T7" fmla="*/ 0 h 399"/>
                    <a:gd name="T8" fmla="*/ 0 w 303"/>
                    <a:gd name="T9" fmla="*/ 3 h 3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3" h="399">
                      <a:moveTo>
                        <a:pt x="0" y="3"/>
                      </a:moveTo>
                      <a:lnTo>
                        <a:pt x="56" y="398"/>
                      </a:lnTo>
                      <a:lnTo>
                        <a:pt x="303" y="399"/>
                      </a:lnTo>
                      <a:lnTo>
                        <a:pt x="29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" name="ïsḷíḋe">
                  <a:extLst>
                    <a:ext uri="{FF2B5EF4-FFF2-40B4-BE49-F238E27FC236}">
                      <a16:creationId xmlns="" xmlns:a16="http://schemas.microsoft.com/office/drawing/2014/main" id="{BFBF9759-4F76-432D-B149-3F17FF99E453}"/>
                    </a:ext>
                  </a:extLst>
                </p:cNvPr>
                <p:cNvSpPr/>
                <p:nvPr/>
              </p:nvSpPr>
              <p:spPr bwMode="auto">
                <a:xfrm>
                  <a:off x="5858155" y="1829829"/>
                  <a:ext cx="746125" cy="747713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0" name="i$ḷîḋe">
                  <a:extLst>
                    <a:ext uri="{FF2B5EF4-FFF2-40B4-BE49-F238E27FC236}">
                      <a16:creationId xmlns="" xmlns:a16="http://schemas.microsoft.com/office/drawing/2014/main" id="{B1EC4CEC-AB96-4555-844F-E1DE5F74F247}"/>
                    </a:ext>
                  </a:extLst>
                </p:cNvPr>
                <p:cNvSpPr/>
                <p:nvPr/>
              </p:nvSpPr>
              <p:spPr bwMode="auto">
                <a:xfrm>
                  <a:off x="5410480" y="2666441"/>
                  <a:ext cx="1644650" cy="2786063"/>
                </a:xfrm>
                <a:custGeom>
                  <a:avLst/>
                  <a:gdLst>
                    <a:gd name="T0" fmla="*/ 681 w 682"/>
                    <a:gd name="T1" fmla="*/ 446 h 1155"/>
                    <a:gd name="T2" fmla="*/ 681 w 682"/>
                    <a:gd name="T3" fmla="*/ 438 h 1155"/>
                    <a:gd name="T4" fmla="*/ 610 w 682"/>
                    <a:gd name="T5" fmla="*/ 61 h 1155"/>
                    <a:gd name="T6" fmla="*/ 539 w 682"/>
                    <a:gd name="T7" fmla="*/ 0 h 1155"/>
                    <a:gd name="T8" fmla="*/ 142 w 682"/>
                    <a:gd name="T9" fmla="*/ 0 h 1155"/>
                    <a:gd name="T10" fmla="*/ 71 w 682"/>
                    <a:gd name="T11" fmla="*/ 61 h 1155"/>
                    <a:gd name="T12" fmla="*/ 0 w 682"/>
                    <a:gd name="T13" fmla="*/ 438 h 1155"/>
                    <a:gd name="T14" fmla="*/ 1 w 682"/>
                    <a:gd name="T15" fmla="*/ 446 h 1155"/>
                    <a:gd name="T16" fmla="*/ 0 w 682"/>
                    <a:gd name="T17" fmla="*/ 457 h 1155"/>
                    <a:gd name="T18" fmla="*/ 72 w 682"/>
                    <a:gd name="T19" fmla="*/ 529 h 1155"/>
                    <a:gd name="T20" fmla="*/ 143 w 682"/>
                    <a:gd name="T21" fmla="*/ 469 h 1155"/>
                    <a:gd name="T22" fmla="*/ 188 w 682"/>
                    <a:gd name="T23" fmla="*/ 189 h 1155"/>
                    <a:gd name="T24" fmla="*/ 187 w 682"/>
                    <a:gd name="T25" fmla="*/ 1083 h 1155"/>
                    <a:gd name="T26" fmla="*/ 260 w 682"/>
                    <a:gd name="T27" fmla="*/ 1155 h 1155"/>
                    <a:gd name="T28" fmla="*/ 332 w 682"/>
                    <a:gd name="T29" fmla="*/ 1083 h 1155"/>
                    <a:gd name="T30" fmla="*/ 332 w 682"/>
                    <a:gd name="T31" fmla="*/ 640 h 1155"/>
                    <a:gd name="T32" fmla="*/ 349 w 682"/>
                    <a:gd name="T33" fmla="*/ 640 h 1155"/>
                    <a:gd name="T34" fmla="*/ 349 w 682"/>
                    <a:gd name="T35" fmla="*/ 1083 h 1155"/>
                    <a:gd name="T36" fmla="*/ 422 w 682"/>
                    <a:gd name="T37" fmla="*/ 1155 h 1155"/>
                    <a:gd name="T38" fmla="*/ 494 w 682"/>
                    <a:gd name="T39" fmla="*/ 1083 h 1155"/>
                    <a:gd name="T40" fmla="*/ 493 w 682"/>
                    <a:gd name="T41" fmla="*/ 189 h 1155"/>
                    <a:gd name="T42" fmla="*/ 538 w 682"/>
                    <a:gd name="T43" fmla="*/ 470 h 1155"/>
                    <a:gd name="T44" fmla="*/ 609 w 682"/>
                    <a:gd name="T45" fmla="*/ 529 h 1155"/>
                    <a:gd name="T46" fmla="*/ 682 w 682"/>
                    <a:gd name="T47" fmla="*/ 457 h 1155"/>
                    <a:gd name="T48" fmla="*/ 681 w 682"/>
                    <a:gd name="T49" fmla="*/ 446 h 1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82" h="1155">
                      <a:moveTo>
                        <a:pt x="681" y="446"/>
                      </a:moveTo>
                      <a:cubicBezTo>
                        <a:pt x="682" y="444"/>
                        <a:pt x="682" y="441"/>
                        <a:pt x="681" y="438"/>
                      </a:cubicBezTo>
                      <a:cubicBezTo>
                        <a:pt x="610" y="61"/>
                        <a:pt x="610" y="61"/>
                        <a:pt x="610" y="61"/>
                      </a:cubicBezTo>
                      <a:cubicBezTo>
                        <a:pt x="605" y="26"/>
                        <a:pt x="575" y="0"/>
                        <a:pt x="539" y="0"/>
                      </a:cubicBezTo>
                      <a:cubicBezTo>
                        <a:pt x="142" y="0"/>
                        <a:pt x="142" y="0"/>
                        <a:pt x="142" y="0"/>
                      </a:cubicBezTo>
                      <a:cubicBezTo>
                        <a:pt x="107" y="0"/>
                        <a:pt x="77" y="26"/>
                        <a:pt x="71" y="61"/>
                      </a:cubicBezTo>
                      <a:cubicBezTo>
                        <a:pt x="0" y="438"/>
                        <a:pt x="0" y="438"/>
                        <a:pt x="0" y="438"/>
                      </a:cubicBezTo>
                      <a:cubicBezTo>
                        <a:pt x="0" y="441"/>
                        <a:pt x="0" y="444"/>
                        <a:pt x="1" y="446"/>
                      </a:cubicBezTo>
                      <a:cubicBezTo>
                        <a:pt x="0" y="450"/>
                        <a:pt x="0" y="453"/>
                        <a:pt x="0" y="457"/>
                      </a:cubicBezTo>
                      <a:cubicBezTo>
                        <a:pt x="0" y="496"/>
                        <a:pt x="32" y="529"/>
                        <a:pt x="72" y="529"/>
                      </a:cubicBezTo>
                      <a:cubicBezTo>
                        <a:pt x="107" y="529"/>
                        <a:pt x="137" y="504"/>
                        <a:pt x="143" y="469"/>
                      </a:cubicBezTo>
                      <a:cubicBezTo>
                        <a:pt x="188" y="189"/>
                        <a:pt x="188" y="189"/>
                        <a:pt x="188" y="189"/>
                      </a:cubicBezTo>
                      <a:cubicBezTo>
                        <a:pt x="187" y="1083"/>
                        <a:pt x="187" y="1083"/>
                        <a:pt x="187" y="1083"/>
                      </a:cubicBezTo>
                      <a:cubicBezTo>
                        <a:pt x="187" y="1123"/>
                        <a:pt x="220" y="1155"/>
                        <a:pt x="260" y="1155"/>
                      </a:cubicBezTo>
                      <a:cubicBezTo>
                        <a:pt x="300" y="1155"/>
                        <a:pt x="332" y="1122"/>
                        <a:pt x="332" y="1083"/>
                      </a:cubicBezTo>
                      <a:cubicBezTo>
                        <a:pt x="332" y="640"/>
                        <a:pt x="332" y="640"/>
                        <a:pt x="332" y="640"/>
                      </a:cubicBezTo>
                      <a:cubicBezTo>
                        <a:pt x="349" y="640"/>
                        <a:pt x="349" y="640"/>
                        <a:pt x="349" y="640"/>
                      </a:cubicBezTo>
                      <a:cubicBezTo>
                        <a:pt x="349" y="1083"/>
                        <a:pt x="349" y="1083"/>
                        <a:pt x="349" y="1083"/>
                      </a:cubicBezTo>
                      <a:cubicBezTo>
                        <a:pt x="349" y="1123"/>
                        <a:pt x="382" y="1155"/>
                        <a:pt x="422" y="1155"/>
                      </a:cubicBezTo>
                      <a:cubicBezTo>
                        <a:pt x="462" y="1155"/>
                        <a:pt x="494" y="1122"/>
                        <a:pt x="494" y="1083"/>
                      </a:cubicBezTo>
                      <a:cubicBezTo>
                        <a:pt x="493" y="189"/>
                        <a:pt x="493" y="189"/>
                        <a:pt x="493" y="189"/>
                      </a:cubicBezTo>
                      <a:cubicBezTo>
                        <a:pt x="538" y="470"/>
                        <a:pt x="538" y="470"/>
                        <a:pt x="538" y="470"/>
                      </a:cubicBezTo>
                      <a:cubicBezTo>
                        <a:pt x="545" y="504"/>
                        <a:pt x="574" y="529"/>
                        <a:pt x="609" y="529"/>
                      </a:cubicBezTo>
                      <a:cubicBezTo>
                        <a:pt x="649" y="529"/>
                        <a:pt x="682" y="496"/>
                        <a:pt x="682" y="457"/>
                      </a:cubicBezTo>
                      <a:cubicBezTo>
                        <a:pt x="682" y="453"/>
                        <a:pt x="681" y="450"/>
                        <a:pt x="681" y="44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1" name="í$ḻïḓé">
                  <a:extLst>
                    <a:ext uri="{FF2B5EF4-FFF2-40B4-BE49-F238E27FC236}">
                      <a16:creationId xmlns="" xmlns:a16="http://schemas.microsoft.com/office/drawing/2014/main" id="{FE57626A-0BD7-46EA-9E92-04341E5A21C3}"/>
                    </a:ext>
                  </a:extLst>
                </p:cNvPr>
                <p:cNvSpPr/>
                <p:nvPr/>
              </p:nvSpPr>
              <p:spPr bwMode="auto">
                <a:xfrm>
                  <a:off x="6177243" y="1112279"/>
                  <a:ext cx="1668463" cy="996950"/>
                </a:xfrm>
                <a:custGeom>
                  <a:avLst/>
                  <a:gdLst>
                    <a:gd name="T0" fmla="*/ 436 w 692"/>
                    <a:gd name="T1" fmla="*/ 65 h 413"/>
                    <a:gd name="T2" fmla="*/ 676 w 692"/>
                    <a:gd name="T3" fmla="*/ 169 h 413"/>
                    <a:gd name="T4" fmla="*/ 517 w 692"/>
                    <a:gd name="T5" fmla="*/ 347 h 413"/>
                    <a:gd name="T6" fmla="*/ 284 w 692"/>
                    <a:gd name="T7" fmla="*/ 346 h 413"/>
                    <a:gd name="T8" fmla="*/ 90 w 692"/>
                    <a:gd name="T9" fmla="*/ 404 h 413"/>
                    <a:gd name="T10" fmla="*/ 12 w 692"/>
                    <a:gd name="T11" fmla="*/ 369 h 413"/>
                    <a:gd name="T12" fmla="*/ 47 w 692"/>
                    <a:gd name="T13" fmla="*/ 291 h 413"/>
                    <a:gd name="T14" fmla="*/ 329 w 692"/>
                    <a:gd name="T15" fmla="*/ 206 h 413"/>
                    <a:gd name="T16" fmla="*/ 436 w 692"/>
                    <a:gd name="T17" fmla="*/ 65 h 4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92" h="413">
                      <a:moveTo>
                        <a:pt x="436" y="65"/>
                      </a:moveTo>
                      <a:cubicBezTo>
                        <a:pt x="521" y="0"/>
                        <a:pt x="660" y="94"/>
                        <a:pt x="676" y="169"/>
                      </a:cubicBezTo>
                      <a:cubicBezTo>
                        <a:pt x="692" y="245"/>
                        <a:pt x="625" y="342"/>
                        <a:pt x="517" y="347"/>
                      </a:cubicBezTo>
                      <a:cubicBezTo>
                        <a:pt x="395" y="352"/>
                        <a:pt x="412" y="307"/>
                        <a:pt x="284" y="346"/>
                      </a:cubicBezTo>
                      <a:cubicBezTo>
                        <a:pt x="90" y="404"/>
                        <a:pt x="90" y="404"/>
                        <a:pt x="90" y="404"/>
                      </a:cubicBezTo>
                      <a:cubicBezTo>
                        <a:pt x="58" y="413"/>
                        <a:pt x="24" y="400"/>
                        <a:pt x="12" y="369"/>
                      </a:cubicBezTo>
                      <a:cubicBezTo>
                        <a:pt x="0" y="337"/>
                        <a:pt x="16" y="302"/>
                        <a:pt x="47" y="291"/>
                      </a:cubicBezTo>
                      <a:cubicBezTo>
                        <a:pt x="329" y="206"/>
                        <a:pt x="329" y="206"/>
                        <a:pt x="329" y="206"/>
                      </a:cubicBezTo>
                      <a:cubicBezTo>
                        <a:pt x="346" y="161"/>
                        <a:pt x="382" y="106"/>
                        <a:pt x="436" y="65"/>
                      </a:cubicBez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2" name="iSļîdé">
                  <a:extLst>
                    <a:ext uri="{FF2B5EF4-FFF2-40B4-BE49-F238E27FC236}">
                      <a16:creationId xmlns="" xmlns:a16="http://schemas.microsoft.com/office/drawing/2014/main" id="{B2D06701-48B8-4423-B4AA-42FF7A319CA7}"/>
                    </a:ext>
                  </a:extLst>
                </p:cNvPr>
                <p:cNvSpPr/>
                <p:nvPr/>
              </p:nvSpPr>
              <p:spPr bwMode="auto">
                <a:xfrm>
                  <a:off x="7667905" y="1093229"/>
                  <a:ext cx="268288" cy="815975"/>
                </a:xfrm>
                <a:custGeom>
                  <a:avLst/>
                  <a:gdLst>
                    <a:gd name="T0" fmla="*/ 0 w 169"/>
                    <a:gd name="T1" fmla="*/ 5 h 514"/>
                    <a:gd name="T2" fmla="*/ 12 w 169"/>
                    <a:gd name="T3" fmla="*/ 514 h 514"/>
                    <a:gd name="T4" fmla="*/ 169 w 169"/>
                    <a:gd name="T5" fmla="*/ 509 h 514"/>
                    <a:gd name="T6" fmla="*/ 158 w 169"/>
                    <a:gd name="T7" fmla="*/ 0 h 514"/>
                    <a:gd name="T8" fmla="*/ 0 w 169"/>
                    <a:gd name="T9" fmla="*/ 5 h 5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9" h="514">
                      <a:moveTo>
                        <a:pt x="0" y="5"/>
                      </a:moveTo>
                      <a:lnTo>
                        <a:pt x="12" y="514"/>
                      </a:lnTo>
                      <a:lnTo>
                        <a:pt x="169" y="509"/>
                      </a:lnTo>
                      <a:lnTo>
                        <a:pt x="158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7" name="îṣ1îḍè">
              <a:extLst>
                <a:ext uri="{FF2B5EF4-FFF2-40B4-BE49-F238E27FC236}">
                  <a16:creationId xmlns="" xmlns:a16="http://schemas.microsoft.com/office/drawing/2014/main" id="{3EF6C79F-284E-48DB-ABCC-8C48101451B1}"/>
                </a:ext>
              </a:extLst>
            </p:cNvPr>
            <p:cNvGrpSpPr/>
            <p:nvPr/>
          </p:nvGrpSpPr>
          <p:grpSpPr>
            <a:xfrm>
              <a:off x="673100" y="1305904"/>
              <a:ext cx="4084380" cy="963597"/>
              <a:chOff x="6525364" y="1305904"/>
              <a:chExt cx="4084380" cy="963597"/>
            </a:xfrm>
          </p:grpSpPr>
          <p:sp>
            <p:nvSpPr>
              <p:cNvPr id="23" name="íṥḷidé">
                <a:extLst>
                  <a:ext uri="{FF2B5EF4-FFF2-40B4-BE49-F238E27FC236}">
                    <a16:creationId xmlns="" xmlns:a16="http://schemas.microsoft.com/office/drawing/2014/main" id="{40DCEE7F-9ABA-4C5F-9798-1B6BC8DD9085}"/>
                  </a:ext>
                </a:extLst>
              </p:cNvPr>
              <p:cNvSpPr/>
              <p:nvPr/>
            </p:nvSpPr>
            <p:spPr>
              <a:xfrm>
                <a:off x="6525364" y="1420756"/>
                <a:ext cx="134784" cy="709173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ŝḻîḋê">
                <a:extLst>
                  <a:ext uri="{FF2B5EF4-FFF2-40B4-BE49-F238E27FC236}">
                    <a16:creationId xmlns="" xmlns:a16="http://schemas.microsoft.com/office/drawing/2014/main" id="{37D08B83-303A-44F8-A8DE-8D01B81BAE9D}"/>
                  </a:ext>
                </a:extLst>
              </p:cNvPr>
              <p:cNvSpPr/>
              <p:nvPr/>
            </p:nvSpPr>
            <p:spPr bwMode="auto">
              <a:xfrm>
                <a:off x="6763804" y="1697463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5" name="ïśḻîḍé">
                <a:extLst>
                  <a:ext uri="{FF2B5EF4-FFF2-40B4-BE49-F238E27FC236}">
                    <a16:creationId xmlns="" xmlns:a16="http://schemas.microsoft.com/office/drawing/2014/main" id="{E80F2FA9-E5D7-4AA2-8D62-07DDE3141BB8}"/>
                  </a:ext>
                </a:extLst>
              </p:cNvPr>
              <p:cNvSpPr txBox="1"/>
              <p:nvPr/>
            </p:nvSpPr>
            <p:spPr bwMode="auto">
              <a:xfrm>
                <a:off x="6763804" y="1305904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01.Text here</a:t>
                </a:r>
              </a:p>
            </p:txBody>
          </p:sp>
        </p:grpSp>
        <p:grpSp>
          <p:nvGrpSpPr>
            <p:cNvPr id="8" name="ïś1ïḍe">
              <a:extLst>
                <a:ext uri="{FF2B5EF4-FFF2-40B4-BE49-F238E27FC236}">
                  <a16:creationId xmlns="" xmlns:a16="http://schemas.microsoft.com/office/drawing/2014/main" id="{06E364FE-8CB4-488C-973C-D1D1859B5FD3}"/>
                </a:ext>
              </a:extLst>
            </p:cNvPr>
            <p:cNvGrpSpPr/>
            <p:nvPr/>
          </p:nvGrpSpPr>
          <p:grpSpPr>
            <a:xfrm>
              <a:off x="673100" y="2551219"/>
              <a:ext cx="4084380" cy="963597"/>
              <a:chOff x="6525364" y="2551219"/>
              <a:chExt cx="4084380" cy="963597"/>
            </a:xfrm>
          </p:grpSpPr>
          <p:sp>
            <p:nvSpPr>
              <p:cNvPr id="20" name="íŝḻïďê">
                <a:extLst>
                  <a:ext uri="{FF2B5EF4-FFF2-40B4-BE49-F238E27FC236}">
                    <a16:creationId xmlns="" xmlns:a16="http://schemas.microsoft.com/office/drawing/2014/main" id="{5B6EBFB1-EF11-4A82-AD4D-BC2F2227A4C0}"/>
                  </a:ext>
                </a:extLst>
              </p:cNvPr>
              <p:cNvSpPr/>
              <p:nvPr/>
            </p:nvSpPr>
            <p:spPr>
              <a:xfrm>
                <a:off x="6525364" y="2666071"/>
                <a:ext cx="134784" cy="709173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îş1îḓè">
                <a:extLst>
                  <a:ext uri="{FF2B5EF4-FFF2-40B4-BE49-F238E27FC236}">
                    <a16:creationId xmlns="" xmlns:a16="http://schemas.microsoft.com/office/drawing/2014/main" id="{6823A111-3503-4DD2-A41A-878A5D8AB76F}"/>
                  </a:ext>
                </a:extLst>
              </p:cNvPr>
              <p:cNvSpPr/>
              <p:nvPr/>
            </p:nvSpPr>
            <p:spPr bwMode="auto">
              <a:xfrm>
                <a:off x="6763804" y="2942778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2" name="î$ḻiďé">
                <a:extLst>
                  <a:ext uri="{FF2B5EF4-FFF2-40B4-BE49-F238E27FC236}">
                    <a16:creationId xmlns="" xmlns:a16="http://schemas.microsoft.com/office/drawing/2014/main" id="{1BB16ADD-8ACE-4CA8-916A-4177475A3170}"/>
                  </a:ext>
                </a:extLst>
              </p:cNvPr>
              <p:cNvSpPr txBox="1"/>
              <p:nvPr/>
            </p:nvSpPr>
            <p:spPr bwMode="auto">
              <a:xfrm>
                <a:off x="6763804" y="2551219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02.Text here</a:t>
                </a:r>
              </a:p>
            </p:txBody>
          </p:sp>
        </p:grpSp>
        <p:grpSp>
          <p:nvGrpSpPr>
            <p:cNvPr id="9" name="íṣḷiḋè">
              <a:extLst>
                <a:ext uri="{FF2B5EF4-FFF2-40B4-BE49-F238E27FC236}">
                  <a16:creationId xmlns="" xmlns:a16="http://schemas.microsoft.com/office/drawing/2014/main" id="{CEDCD2E6-F1DD-41E6-B96C-86FCCFB2B3D9}"/>
                </a:ext>
              </a:extLst>
            </p:cNvPr>
            <p:cNvGrpSpPr/>
            <p:nvPr/>
          </p:nvGrpSpPr>
          <p:grpSpPr>
            <a:xfrm>
              <a:off x="673100" y="3768884"/>
              <a:ext cx="4084380" cy="963597"/>
              <a:chOff x="6525364" y="3768884"/>
              <a:chExt cx="4084380" cy="963597"/>
            </a:xfrm>
          </p:grpSpPr>
          <p:sp>
            <p:nvSpPr>
              <p:cNvPr id="17" name="íṧ1iḑè">
                <a:extLst>
                  <a:ext uri="{FF2B5EF4-FFF2-40B4-BE49-F238E27FC236}">
                    <a16:creationId xmlns="" xmlns:a16="http://schemas.microsoft.com/office/drawing/2014/main" id="{7CB13F0C-3E79-4D7B-B801-28AF7768A7AC}"/>
                  </a:ext>
                </a:extLst>
              </p:cNvPr>
              <p:cNvSpPr/>
              <p:nvPr/>
            </p:nvSpPr>
            <p:spPr>
              <a:xfrm>
                <a:off x="6525364" y="3883736"/>
                <a:ext cx="134784" cy="709173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íŝ1idè">
                <a:extLst>
                  <a:ext uri="{FF2B5EF4-FFF2-40B4-BE49-F238E27FC236}">
                    <a16:creationId xmlns="" xmlns:a16="http://schemas.microsoft.com/office/drawing/2014/main" id="{6B5D4761-7263-4BEA-9647-F25162FFB945}"/>
                  </a:ext>
                </a:extLst>
              </p:cNvPr>
              <p:cNvSpPr/>
              <p:nvPr/>
            </p:nvSpPr>
            <p:spPr bwMode="auto">
              <a:xfrm>
                <a:off x="6763804" y="4160443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9" name="ïṡļïdè">
                <a:extLst>
                  <a:ext uri="{FF2B5EF4-FFF2-40B4-BE49-F238E27FC236}">
                    <a16:creationId xmlns="" xmlns:a16="http://schemas.microsoft.com/office/drawing/2014/main" id="{70A50568-FC68-40BD-8065-CB13CA0A6568}"/>
                  </a:ext>
                </a:extLst>
              </p:cNvPr>
              <p:cNvSpPr txBox="1"/>
              <p:nvPr/>
            </p:nvSpPr>
            <p:spPr bwMode="auto">
              <a:xfrm>
                <a:off x="6763804" y="3768884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03.Text here</a:t>
                </a:r>
              </a:p>
            </p:txBody>
          </p:sp>
        </p:grpSp>
        <p:grpSp>
          <p:nvGrpSpPr>
            <p:cNvPr id="10" name="iṥ1iḍé">
              <a:extLst>
                <a:ext uri="{FF2B5EF4-FFF2-40B4-BE49-F238E27FC236}">
                  <a16:creationId xmlns="" xmlns:a16="http://schemas.microsoft.com/office/drawing/2014/main" id="{29C4A738-67A6-4CB5-AC9B-ADABE6241D20}"/>
                </a:ext>
              </a:extLst>
            </p:cNvPr>
            <p:cNvGrpSpPr/>
            <p:nvPr/>
          </p:nvGrpSpPr>
          <p:grpSpPr>
            <a:xfrm>
              <a:off x="673100" y="4985403"/>
              <a:ext cx="4084380" cy="963597"/>
              <a:chOff x="6525364" y="4985403"/>
              <a:chExt cx="4084380" cy="963597"/>
            </a:xfrm>
          </p:grpSpPr>
          <p:sp>
            <p:nvSpPr>
              <p:cNvPr id="14" name="ïṩḷiḓe">
                <a:extLst>
                  <a:ext uri="{FF2B5EF4-FFF2-40B4-BE49-F238E27FC236}">
                    <a16:creationId xmlns="" xmlns:a16="http://schemas.microsoft.com/office/drawing/2014/main" id="{31BA83D0-F6D6-494E-AD9D-B71FE8EB84D9}"/>
                  </a:ext>
                </a:extLst>
              </p:cNvPr>
              <p:cNvSpPr/>
              <p:nvPr/>
            </p:nvSpPr>
            <p:spPr>
              <a:xfrm>
                <a:off x="6525364" y="5100255"/>
                <a:ext cx="134784" cy="709173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îṩ1îde">
                <a:extLst>
                  <a:ext uri="{FF2B5EF4-FFF2-40B4-BE49-F238E27FC236}">
                    <a16:creationId xmlns="" xmlns:a16="http://schemas.microsoft.com/office/drawing/2014/main" id="{D917493E-3580-487E-B7CE-DAD2127328C1}"/>
                  </a:ext>
                </a:extLst>
              </p:cNvPr>
              <p:cNvSpPr/>
              <p:nvPr/>
            </p:nvSpPr>
            <p:spPr bwMode="auto">
              <a:xfrm>
                <a:off x="6763804" y="5376962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6" name="ïŝľiḋé">
                <a:extLst>
                  <a:ext uri="{FF2B5EF4-FFF2-40B4-BE49-F238E27FC236}">
                    <a16:creationId xmlns="" xmlns:a16="http://schemas.microsoft.com/office/drawing/2014/main" id="{A949B4BE-B22C-48C7-B9C1-3CD6C424FDA4}"/>
                  </a:ext>
                </a:extLst>
              </p:cNvPr>
              <p:cNvSpPr txBox="1"/>
              <p:nvPr/>
            </p:nvSpPr>
            <p:spPr bwMode="auto">
              <a:xfrm>
                <a:off x="6763804" y="4985403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04.Text here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1E8E5D23-1FC1-497D-B1C6-9C62E6690D41}"/>
                </a:ext>
              </a:extLst>
            </p:cNvPr>
            <p:cNvCxnSpPr/>
            <p:nvPr/>
          </p:nvCxnSpPr>
          <p:spPr>
            <a:xfrm>
              <a:off x="1022480" y="2394000"/>
              <a:ext cx="36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91F5BC81-79C0-42A7-88AF-8B5AA197415A}"/>
                </a:ext>
              </a:extLst>
            </p:cNvPr>
            <p:cNvCxnSpPr/>
            <p:nvPr/>
          </p:nvCxnSpPr>
          <p:spPr>
            <a:xfrm>
              <a:off x="1022480" y="3609000"/>
              <a:ext cx="36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AFAA3334-E039-494B-892E-4B3BCA9F9850}"/>
                </a:ext>
              </a:extLst>
            </p:cNvPr>
            <p:cNvCxnSpPr/>
            <p:nvPr/>
          </p:nvCxnSpPr>
          <p:spPr>
            <a:xfrm>
              <a:off x="1022480" y="4824000"/>
              <a:ext cx="36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75976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104f7908-7dde-4e8d-b08e-39051e89657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5A700BCB-5BFF-4D55-A7D2-96B33A335D6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232594"/>
            <a:ext cx="10842763" cy="4936872"/>
            <a:chOff x="669925" y="1232594"/>
            <a:chExt cx="10842763" cy="4936872"/>
          </a:xfrm>
        </p:grpSpPr>
        <p:grpSp>
          <p:nvGrpSpPr>
            <p:cNvPr id="6" name="íšḻídè">
              <a:extLst>
                <a:ext uri="{FF2B5EF4-FFF2-40B4-BE49-F238E27FC236}">
                  <a16:creationId xmlns="" xmlns:a16="http://schemas.microsoft.com/office/drawing/2014/main" id="{803B6629-C946-4FCA-B839-7A5D0C6A81A0}"/>
                </a:ext>
              </a:extLst>
            </p:cNvPr>
            <p:cNvGrpSpPr/>
            <p:nvPr/>
          </p:nvGrpSpPr>
          <p:grpSpPr>
            <a:xfrm>
              <a:off x="669925" y="1232594"/>
              <a:ext cx="8904343" cy="1435700"/>
              <a:chOff x="669925" y="1579889"/>
              <a:chExt cx="8904343" cy="1435700"/>
            </a:xfrm>
          </p:grpSpPr>
          <p:grpSp>
            <p:nvGrpSpPr>
              <p:cNvPr id="19" name="îśļíḓé">
                <a:extLst>
                  <a:ext uri="{FF2B5EF4-FFF2-40B4-BE49-F238E27FC236}">
                    <a16:creationId xmlns="" xmlns:a16="http://schemas.microsoft.com/office/drawing/2014/main" id="{30B74205-6E39-482A-BE7C-39823449F82C}"/>
                  </a:ext>
                </a:extLst>
              </p:cNvPr>
              <p:cNvGrpSpPr/>
              <p:nvPr/>
            </p:nvGrpSpPr>
            <p:grpSpPr>
              <a:xfrm>
                <a:off x="669925" y="1579889"/>
                <a:ext cx="1938420" cy="1435700"/>
                <a:chOff x="669925" y="1579889"/>
                <a:chExt cx="1938420" cy="1435700"/>
              </a:xfrm>
            </p:grpSpPr>
            <p:sp>
              <p:nvSpPr>
                <p:cNvPr id="22" name="í$ļiḓè">
                  <a:extLst>
                    <a:ext uri="{FF2B5EF4-FFF2-40B4-BE49-F238E27FC236}">
                      <a16:creationId xmlns="" xmlns:a16="http://schemas.microsoft.com/office/drawing/2014/main" id="{E97D2EC3-948F-4A8E-B77A-2CC21149E669}"/>
                    </a:ext>
                  </a:extLst>
                </p:cNvPr>
                <p:cNvSpPr/>
                <p:nvPr/>
              </p:nvSpPr>
              <p:spPr bwMode="auto">
                <a:xfrm rot="10800000" flipV="1">
                  <a:off x="669925" y="2831301"/>
                  <a:ext cx="1938420" cy="184288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9525">
                  <a:noFill/>
                  <a:round/>
                </a:ln>
                <a:effectLst/>
              </p:spPr>
              <p:txBody>
                <a:bodyPr wrap="none" lIns="134289" tIns="67145" rIns="134289" bIns="67145" anchor="ctr"/>
                <a:lstStyle/>
                <a:p>
                  <a:pPr defTabSz="913628">
                    <a:defRPr/>
                  </a:pPr>
                  <a:endParaRPr lang="zh-CN" altLang="en-US" sz="1707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3" name="iṣļíḑè">
                  <a:extLst>
                    <a:ext uri="{FF2B5EF4-FFF2-40B4-BE49-F238E27FC236}">
                      <a16:creationId xmlns="" xmlns:a16="http://schemas.microsoft.com/office/drawing/2014/main" id="{A20E3FAF-30B2-4FE6-9EA2-DFE0EBFCFD38}"/>
                    </a:ext>
                  </a:extLst>
                </p:cNvPr>
                <p:cNvSpPr/>
                <p:nvPr/>
              </p:nvSpPr>
              <p:spPr>
                <a:xfrm>
                  <a:off x="1024293" y="1579889"/>
                  <a:ext cx="1252998" cy="1251412"/>
                </a:xfrm>
                <a:prstGeom prst="diamond">
                  <a:avLst/>
                </a:prstGeom>
                <a:solidFill>
                  <a:schemeClr val="accent1"/>
                </a:solidFill>
                <a:ln w="12700" cmpd="sng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/>
                <a:lstStyle/>
                <a:p>
                  <a:pPr algn="ctr" defTabSz="913628">
                    <a:defRPr/>
                  </a:pPr>
                  <a:r>
                    <a:rPr lang="en-US" altLang="zh-CN" sz="2800" b="1" dirty="0"/>
                    <a:t>01</a:t>
                  </a:r>
                  <a:endParaRPr lang="zh-CN" altLang="en-US" sz="2800" b="1" dirty="0"/>
                </a:p>
              </p:txBody>
            </p:sp>
          </p:grpSp>
          <p:sp>
            <p:nvSpPr>
              <p:cNvPr id="20" name="íṣḷíďê">
                <a:extLst>
                  <a:ext uri="{FF2B5EF4-FFF2-40B4-BE49-F238E27FC236}">
                    <a16:creationId xmlns="" xmlns:a16="http://schemas.microsoft.com/office/drawing/2014/main" id="{600B0FD5-C33C-423E-8458-F1A093A368BD}"/>
                  </a:ext>
                </a:extLst>
              </p:cNvPr>
              <p:cNvSpPr txBox="1"/>
              <p:nvPr/>
            </p:nvSpPr>
            <p:spPr bwMode="auto">
              <a:xfrm>
                <a:off x="2766000" y="1732108"/>
                <a:ext cx="680826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1" name="ïṥļiḋè">
                <a:extLst>
                  <a:ext uri="{FF2B5EF4-FFF2-40B4-BE49-F238E27FC236}">
                    <a16:creationId xmlns="" xmlns:a16="http://schemas.microsoft.com/office/drawing/2014/main" id="{C05E8BF6-9296-4AAF-83C1-EBFC52400347}"/>
                  </a:ext>
                </a:extLst>
              </p:cNvPr>
              <p:cNvSpPr/>
              <p:nvPr/>
            </p:nvSpPr>
            <p:spPr bwMode="auto">
              <a:xfrm>
                <a:off x="2766000" y="2173914"/>
                <a:ext cx="6808268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7" name="îṧlîḋè">
              <a:extLst>
                <a:ext uri="{FF2B5EF4-FFF2-40B4-BE49-F238E27FC236}">
                  <a16:creationId xmlns="" xmlns:a16="http://schemas.microsoft.com/office/drawing/2014/main" id="{4380DA5F-697E-4DC7-8EF7-BF927D4A96D0}"/>
                </a:ext>
              </a:extLst>
            </p:cNvPr>
            <p:cNvGrpSpPr/>
            <p:nvPr/>
          </p:nvGrpSpPr>
          <p:grpSpPr>
            <a:xfrm>
              <a:off x="2766000" y="2935554"/>
              <a:ext cx="8746688" cy="1530952"/>
              <a:chOff x="2766000" y="3017955"/>
              <a:chExt cx="8746688" cy="1530952"/>
            </a:xfrm>
          </p:grpSpPr>
          <p:grpSp>
            <p:nvGrpSpPr>
              <p:cNvPr id="14" name="işḷíḑe">
                <a:extLst>
                  <a:ext uri="{FF2B5EF4-FFF2-40B4-BE49-F238E27FC236}">
                    <a16:creationId xmlns="" xmlns:a16="http://schemas.microsoft.com/office/drawing/2014/main" id="{1A0E617C-3674-4323-8D9C-5BED5C83EBEF}"/>
                  </a:ext>
                </a:extLst>
              </p:cNvPr>
              <p:cNvGrpSpPr/>
              <p:nvPr/>
            </p:nvGrpSpPr>
            <p:grpSpPr>
              <a:xfrm>
                <a:off x="9574268" y="3017955"/>
                <a:ext cx="1938420" cy="1435700"/>
                <a:chOff x="669925" y="1579889"/>
                <a:chExt cx="1938420" cy="1435700"/>
              </a:xfrm>
            </p:grpSpPr>
            <p:sp>
              <p:nvSpPr>
                <p:cNvPr id="17" name="íṥ1ïḑé">
                  <a:extLst>
                    <a:ext uri="{FF2B5EF4-FFF2-40B4-BE49-F238E27FC236}">
                      <a16:creationId xmlns="" xmlns:a16="http://schemas.microsoft.com/office/drawing/2014/main" id="{F2330859-AA54-465B-8081-FE7264D78B20}"/>
                    </a:ext>
                  </a:extLst>
                </p:cNvPr>
                <p:cNvSpPr/>
                <p:nvPr/>
              </p:nvSpPr>
              <p:spPr bwMode="auto">
                <a:xfrm rot="10800000" flipV="1">
                  <a:off x="669925" y="2831301"/>
                  <a:ext cx="1938420" cy="184288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9525">
                  <a:noFill/>
                  <a:round/>
                </a:ln>
                <a:effectLst/>
              </p:spPr>
              <p:txBody>
                <a:bodyPr wrap="none" lIns="134289" tIns="67145" rIns="134289" bIns="67145" anchor="ctr"/>
                <a:lstStyle/>
                <a:p>
                  <a:pPr defTabSz="913628">
                    <a:defRPr/>
                  </a:pPr>
                  <a:endParaRPr lang="zh-CN" altLang="en-US" sz="1707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8" name="îşḻíḑê">
                  <a:extLst>
                    <a:ext uri="{FF2B5EF4-FFF2-40B4-BE49-F238E27FC236}">
                      <a16:creationId xmlns="" xmlns:a16="http://schemas.microsoft.com/office/drawing/2014/main" id="{09EFAA80-18A8-49BB-8576-BA8249AEFB25}"/>
                    </a:ext>
                  </a:extLst>
                </p:cNvPr>
                <p:cNvSpPr/>
                <p:nvPr/>
              </p:nvSpPr>
              <p:spPr>
                <a:xfrm>
                  <a:off x="1024293" y="1579889"/>
                  <a:ext cx="1252998" cy="1251412"/>
                </a:xfrm>
                <a:prstGeom prst="diamond">
                  <a:avLst/>
                </a:prstGeom>
                <a:solidFill>
                  <a:schemeClr val="accent1"/>
                </a:solidFill>
                <a:ln w="12700" cmpd="sng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/>
                <a:lstStyle/>
                <a:p>
                  <a:pPr algn="ctr" defTabSz="913628">
                    <a:defRPr/>
                  </a:pPr>
                  <a:r>
                    <a:rPr lang="en-US" altLang="zh-CN" sz="2800" b="1" dirty="0"/>
                    <a:t>02</a:t>
                  </a:r>
                  <a:endParaRPr lang="zh-CN" altLang="en-US" sz="2800" b="1" dirty="0"/>
                </a:p>
              </p:txBody>
            </p:sp>
          </p:grpSp>
          <p:sp>
            <p:nvSpPr>
              <p:cNvPr id="15" name="iṡļïḑè">
                <a:extLst>
                  <a:ext uri="{FF2B5EF4-FFF2-40B4-BE49-F238E27FC236}">
                    <a16:creationId xmlns="" xmlns:a16="http://schemas.microsoft.com/office/drawing/2014/main" id="{141E5E3E-89E3-4C9E-BB1C-FDF08A11D1E0}"/>
                  </a:ext>
                </a:extLst>
              </p:cNvPr>
              <p:cNvSpPr txBox="1"/>
              <p:nvPr/>
            </p:nvSpPr>
            <p:spPr bwMode="auto">
              <a:xfrm>
                <a:off x="2766000" y="3294000"/>
                <a:ext cx="65700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6" name="işḻiďé">
                <a:extLst>
                  <a:ext uri="{FF2B5EF4-FFF2-40B4-BE49-F238E27FC236}">
                    <a16:creationId xmlns="" xmlns:a16="http://schemas.microsoft.com/office/drawing/2014/main" id="{8235828A-2D0A-4D0D-9361-577437AAFA07}"/>
                  </a:ext>
                </a:extLst>
              </p:cNvPr>
              <p:cNvSpPr/>
              <p:nvPr/>
            </p:nvSpPr>
            <p:spPr bwMode="auto">
              <a:xfrm>
                <a:off x="2766000" y="3735806"/>
                <a:ext cx="6570000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8" name="íślíḓê">
              <a:extLst>
                <a:ext uri="{FF2B5EF4-FFF2-40B4-BE49-F238E27FC236}">
                  <a16:creationId xmlns="" xmlns:a16="http://schemas.microsoft.com/office/drawing/2014/main" id="{6437480B-5604-4F13-A434-0C86AE300724}"/>
                </a:ext>
              </a:extLst>
            </p:cNvPr>
            <p:cNvGrpSpPr/>
            <p:nvPr/>
          </p:nvGrpSpPr>
          <p:grpSpPr>
            <a:xfrm>
              <a:off x="669925" y="4733766"/>
              <a:ext cx="8904343" cy="1435700"/>
              <a:chOff x="669925" y="4733766"/>
              <a:chExt cx="8904343" cy="1435700"/>
            </a:xfrm>
          </p:grpSpPr>
          <p:grpSp>
            <p:nvGrpSpPr>
              <p:cNvPr id="9" name="îśḷîḑê">
                <a:extLst>
                  <a:ext uri="{FF2B5EF4-FFF2-40B4-BE49-F238E27FC236}">
                    <a16:creationId xmlns="" xmlns:a16="http://schemas.microsoft.com/office/drawing/2014/main" id="{DBFD74CF-F062-4A5C-B3CD-ABC561F72807}"/>
                  </a:ext>
                </a:extLst>
              </p:cNvPr>
              <p:cNvGrpSpPr/>
              <p:nvPr/>
            </p:nvGrpSpPr>
            <p:grpSpPr>
              <a:xfrm>
                <a:off x="669925" y="4733766"/>
                <a:ext cx="1938420" cy="1435700"/>
                <a:chOff x="669925" y="1579889"/>
                <a:chExt cx="1938420" cy="1435700"/>
              </a:xfrm>
            </p:grpSpPr>
            <p:sp>
              <p:nvSpPr>
                <p:cNvPr id="12" name="iS1ïḓè">
                  <a:extLst>
                    <a:ext uri="{FF2B5EF4-FFF2-40B4-BE49-F238E27FC236}">
                      <a16:creationId xmlns="" xmlns:a16="http://schemas.microsoft.com/office/drawing/2014/main" id="{E7056808-72E2-4690-8057-E42C999E6135}"/>
                    </a:ext>
                  </a:extLst>
                </p:cNvPr>
                <p:cNvSpPr/>
                <p:nvPr/>
              </p:nvSpPr>
              <p:spPr bwMode="auto">
                <a:xfrm rot="10800000" flipV="1">
                  <a:off x="669925" y="2831301"/>
                  <a:ext cx="1938420" cy="184288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9525">
                  <a:noFill/>
                  <a:round/>
                </a:ln>
                <a:effectLst/>
              </p:spPr>
              <p:txBody>
                <a:bodyPr wrap="none" lIns="134289" tIns="67145" rIns="134289" bIns="67145" anchor="ctr"/>
                <a:lstStyle/>
                <a:p>
                  <a:pPr defTabSz="913628">
                    <a:defRPr/>
                  </a:pPr>
                  <a:endParaRPr lang="zh-CN" altLang="en-US" sz="1707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3" name="i$ḻiḑe">
                  <a:extLst>
                    <a:ext uri="{FF2B5EF4-FFF2-40B4-BE49-F238E27FC236}">
                      <a16:creationId xmlns="" xmlns:a16="http://schemas.microsoft.com/office/drawing/2014/main" id="{B925754C-40E0-413E-9752-CA51B6D0BCF2}"/>
                    </a:ext>
                  </a:extLst>
                </p:cNvPr>
                <p:cNvSpPr/>
                <p:nvPr/>
              </p:nvSpPr>
              <p:spPr>
                <a:xfrm>
                  <a:off x="1024293" y="1579889"/>
                  <a:ext cx="1252998" cy="1251412"/>
                </a:xfrm>
                <a:prstGeom prst="diamond">
                  <a:avLst/>
                </a:prstGeom>
                <a:solidFill>
                  <a:schemeClr val="accent1"/>
                </a:solidFill>
                <a:ln w="12700" cmpd="sng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/>
                <a:lstStyle/>
                <a:p>
                  <a:pPr algn="ctr" defTabSz="913628">
                    <a:defRPr/>
                  </a:pPr>
                  <a:r>
                    <a:rPr lang="en-US" altLang="zh-CN" sz="2800" b="1" dirty="0"/>
                    <a:t>01</a:t>
                  </a:r>
                  <a:endParaRPr lang="zh-CN" altLang="en-US" sz="2800" b="1" dirty="0"/>
                </a:p>
              </p:txBody>
            </p:sp>
          </p:grpSp>
          <p:sp>
            <p:nvSpPr>
              <p:cNvPr id="10" name="íṡ1ïḓé">
                <a:extLst>
                  <a:ext uri="{FF2B5EF4-FFF2-40B4-BE49-F238E27FC236}">
                    <a16:creationId xmlns="" xmlns:a16="http://schemas.microsoft.com/office/drawing/2014/main" id="{9E36AAD8-3732-4F02-BAE2-D9965582C336}"/>
                  </a:ext>
                </a:extLst>
              </p:cNvPr>
              <p:cNvSpPr txBox="1"/>
              <p:nvPr/>
            </p:nvSpPr>
            <p:spPr bwMode="auto">
              <a:xfrm>
                <a:off x="2766000" y="4885985"/>
                <a:ext cx="680826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1" name="íS1ïḍè">
                <a:extLst>
                  <a:ext uri="{FF2B5EF4-FFF2-40B4-BE49-F238E27FC236}">
                    <a16:creationId xmlns="" xmlns:a16="http://schemas.microsoft.com/office/drawing/2014/main" id="{EC9D149E-48F5-4CE3-8D91-98D0D0DF5FDA}"/>
                  </a:ext>
                </a:extLst>
              </p:cNvPr>
              <p:cNvSpPr/>
              <p:nvPr/>
            </p:nvSpPr>
            <p:spPr bwMode="auto">
              <a:xfrm>
                <a:off x="2766000" y="5327791"/>
                <a:ext cx="6808268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6368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1eb7133c-90b8-4a33-a253-8722b77854c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AAD09B02-6F2D-4794-BA67-249E430ADF7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65999" y="1818524"/>
            <a:ext cx="10293963" cy="4838178"/>
            <a:chOff x="965999" y="1818524"/>
            <a:chExt cx="10293963" cy="4838178"/>
          </a:xfrm>
        </p:grpSpPr>
        <p:grpSp>
          <p:nvGrpSpPr>
            <p:cNvPr id="6" name="îśļïḍê">
              <a:extLst>
                <a:ext uri="{FF2B5EF4-FFF2-40B4-BE49-F238E27FC236}">
                  <a16:creationId xmlns="" xmlns:a16="http://schemas.microsoft.com/office/drawing/2014/main" id="{32F834C2-6E86-416A-9662-342BEF7E88D5}"/>
                </a:ext>
              </a:extLst>
            </p:cNvPr>
            <p:cNvGrpSpPr/>
            <p:nvPr/>
          </p:nvGrpSpPr>
          <p:grpSpPr bwMode="auto">
            <a:xfrm>
              <a:off x="5671456" y="3344896"/>
              <a:ext cx="5588506" cy="3311806"/>
              <a:chOff x="2555776" y="2204864"/>
              <a:chExt cx="3456384" cy="3456384"/>
            </a:xfrm>
            <a:scene3d>
              <a:camera prst="isometricOffAxis1Top">
                <a:rot lat="17411170" lon="18596411" rev="2947935"/>
              </a:camera>
              <a:lightRig rig="threePt" dir="t"/>
            </a:scene3d>
          </p:grpSpPr>
          <p:sp>
            <p:nvSpPr>
              <p:cNvPr id="34" name="ïŝļîḍé">
                <a:extLst>
                  <a:ext uri="{FF2B5EF4-FFF2-40B4-BE49-F238E27FC236}">
                    <a16:creationId xmlns="" xmlns:a16="http://schemas.microsoft.com/office/drawing/2014/main" id="{7E83572E-E051-4DF9-AA02-D2CFA365F914}"/>
                  </a:ext>
                </a:extLst>
              </p:cNvPr>
              <p:cNvSpPr/>
              <p:nvPr/>
            </p:nvSpPr>
            <p:spPr>
              <a:xfrm>
                <a:off x="2555776" y="2204864"/>
                <a:ext cx="3456384" cy="345638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ŝļïďê">
                <a:extLst>
                  <a:ext uri="{FF2B5EF4-FFF2-40B4-BE49-F238E27FC236}">
                    <a16:creationId xmlns="" xmlns:a16="http://schemas.microsoft.com/office/drawing/2014/main" id="{AC3435D1-B873-4F7C-9A09-A94399A62EDE}"/>
                  </a:ext>
                </a:extLst>
              </p:cNvPr>
              <p:cNvSpPr/>
              <p:nvPr/>
            </p:nvSpPr>
            <p:spPr>
              <a:xfrm>
                <a:off x="2652028" y="2302296"/>
                <a:ext cx="3263879" cy="3263879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ṡľíḍè">
                <a:extLst>
                  <a:ext uri="{FF2B5EF4-FFF2-40B4-BE49-F238E27FC236}">
                    <a16:creationId xmlns="" xmlns:a16="http://schemas.microsoft.com/office/drawing/2014/main" id="{5E4B2B4B-8A84-4468-9760-C5B834AF1A0D}"/>
                  </a:ext>
                </a:extLst>
              </p:cNvPr>
              <p:cNvSpPr/>
              <p:nvPr/>
            </p:nvSpPr>
            <p:spPr>
              <a:xfrm>
                <a:off x="2927938" y="2577026"/>
                <a:ext cx="2712060" cy="271206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ṩ1îďe">
                <a:extLst>
                  <a:ext uri="{FF2B5EF4-FFF2-40B4-BE49-F238E27FC236}">
                    <a16:creationId xmlns="" xmlns:a16="http://schemas.microsoft.com/office/drawing/2014/main" id="{7ACDFF13-682E-4FBB-8DD0-E780B012E8E7}"/>
                  </a:ext>
                </a:extLst>
              </p:cNvPr>
              <p:cNvSpPr/>
              <p:nvPr/>
            </p:nvSpPr>
            <p:spPr>
              <a:xfrm>
                <a:off x="3298562" y="2948830"/>
                <a:ext cx="1970812" cy="1970812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îśļïde">
                <a:extLst>
                  <a:ext uri="{FF2B5EF4-FFF2-40B4-BE49-F238E27FC236}">
                    <a16:creationId xmlns="" xmlns:a16="http://schemas.microsoft.com/office/drawing/2014/main" id="{3176898A-445A-4612-943A-4C95B9941260}"/>
                  </a:ext>
                </a:extLst>
              </p:cNvPr>
              <p:cNvSpPr/>
              <p:nvPr/>
            </p:nvSpPr>
            <p:spPr>
              <a:xfrm>
                <a:off x="3743908" y="3392996"/>
                <a:ext cx="1080120" cy="1080120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ş1îḍê">
                <a:extLst>
                  <a:ext uri="{FF2B5EF4-FFF2-40B4-BE49-F238E27FC236}">
                    <a16:creationId xmlns="" xmlns:a16="http://schemas.microsoft.com/office/drawing/2014/main" id="{A9E991A8-F264-4EC1-8301-77388CE81244}"/>
                  </a:ext>
                </a:extLst>
              </p:cNvPr>
              <p:cNvSpPr/>
              <p:nvPr/>
            </p:nvSpPr>
            <p:spPr>
              <a:xfrm>
                <a:off x="3851672" y="3500760"/>
                <a:ext cx="864592" cy="86459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išļide">
              <a:extLst>
                <a:ext uri="{FF2B5EF4-FFF2-40B4-BE49-F238E27FC236}">
                  <a16:creationId xmlns="" xmlns:a16="http://schemas.microsoft.com/office/drawing/2014/main" id="{4B9CBA88-AD5F-44A2-BB65-F1147FB31E24}"/>
                </a:ext>
              </a:extLst>
            </p:cNvPr>
            <p:cNvSpPr/>
            <p:nvPr/>
          </p:nvSpPr>
          <p:spPr bwMode="auto">
            <a:xfrm flipV="1">
              <a:off x="7680268" y="3965082"/>
              <a:ext cx="1570880" cy="1034765"/>
            </a:xfrm>
            <a:prstGeom prst="triangle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b="1" dirty="0">
                <a:solidFill>
                  <a:schemeClr val="bg1"/>
                </a:solidFill>
              </a:endParaRPr>
            </a:p>
          </p:txBody>
        </p:sp>
        <p:sp>
          <p:nvSpPr>
            <p:cNvPr id="8" name="ïşḻîďe">
              <a:extLst>
                <a:ext uri="{FF2B5EF4-FFF2-40B4-BE49-F238E27FC236}">
                  <a16:creationId xmlns="" xmlns:a16="http://schemas.microsoft.com/office/drawing/2014/main" id="{551F53D6-BEAD-41D4-85FD-57D756DF1461}"/>
                </a:ext>
              </a:extLst>
            </p:cNvPr>
            <p:cNvSpPr/>
            <p:nvPr/>
          </p:nvSpPr>
          <p:spPr bwMode="auto">
            <a:xfrm>
              <a:off x="7691897" y="3832022"/>
              <a:ext cx="1572172" cy="133059"/>
            </a:xfrm>
            <a:custGeom>
              <a:avLst/>
              <a:gdLst>
                <a:gd name="connsiteX0" fmla="*/ 0 w 1640851"/>
                <a:gd name="connsiteY0" fmla="*/ 0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0 w 1640851"/>
                <a:gd name="connsiteY4" fmla="*/ 0 h 149806"/>
                <a:gd name="connsiteX0" fmla="*/ 144379 w 1640851"/>
                <a:gd name="connsiteY0" fmla="*/ 12032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144379 w 1640851"/>
                <a:gd name="connsiteY4" fmla="*/ 12032 h 149806"/>
                <a:gd name="connsiteX0" fmla="*/ 144379 w 1640851"/>
                <a:gd name="connsiteY0" fmla="*/ 24064 h 161838"/>
                <a:gd name="connsiteX1" fmla="*/ 1508504 w 1640851"/>
                <a:gd name="connsiteY1" fmla="*/ 0 h 161838"/>
                <a:gd name="connsiteX2" fmla="*/ 1640851 w 1640851"/>
                <a:gd name="connsiteY2" fmla="*/ 161838 h 161838"/>
                <a:gd name="connsiteX3" fmla="*/ 0 w 1640851"/>
                <a:gd name="connsiteY3" fmla="*/ 161838 h 161838"/>
                <a:gd name="connsiteX4" fmla="*/ 144379 w 1640851"/>
                <a:gd name="connsiteY4" fmla="*/ 24064 h 161838"/>
                <a:gd name="connsiteX0" fmla="*/ 144379 w 1640851"/>
                <a:gd name="connsiteY0" fmla="*/ 0 h 137774"/>
                <a:gd name="connsiteX1" fmla="*/ 1544599 w 1640851"/>
                <a:gd name="connsiteY1" fmla="*/ 0 h 137774"/>
                <a:gd name="connsiteX2" fmla="*/ 1640851 w 1640851"/>
                <a:gd name="connsiteY2" fmla="*/ 137774 h 137774"/>
                <a:gd name="connsiteX3" fmla="*/ 0 w 1640851"/>
                <a:gd name="connsiteY3" fmla="*/ 137774 h 137774"/>
                <a:gd name="connsiteX4" fmla="*/ 144379 w 1640851"/>
                <a:gd name="connsiteY4" fmla="*/ 0 h 13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0851" h="137774">
                  <a:moveTo>
                    <a:pt x="144379" y="0"/>
                  </a:moveTo>
                  <a:lnTo>
                    <a:pt x="1544599" y="0"/>
                  </a:lnTo>
                  <a:lnTo>
                    <a:pt x="1640851" y="137774"/>
                  </a:lnTo>
                  <a:lnTo>
                    <a:pt x="0" y="137774"/>
                  </a:lnTo>
                  <a:lnTo>
                    <a:pt x="144379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s1ídê">
              <a:extLst>
                <a:ext uri="{FF2B5EF4-FFF2-40B4-BE49-F238E27FC236}">
                  <a16:creationId xmlns="" xmlns:a16="http://schemas.microsoft.com/office/drawing/2014/main" id="{8F11562C-4ECC-49F4-82D6-80F00B75F48B}"/>
                </a:ext>
              </a:extLst>
            </p:cNvPr>
            <p:cNvSpPr/>
            <p:nvPr/>
          </p:nvSpPr>
          <p:spPr bwMode="auto">
            <a:xfrm>
              <a:off x="6991717" y="2975532"/>
              <a:ext cx="2933772" cy="899121"/>
            </a:xfrm>
            <a:custGeom>
              <a:avLst/>
              <a:gdLst/>
              <a:ahLst/>
              <a:cxnLst/>
              <a:rect l="l" t="t" r="r" b="b"/>
              <a:pathLst>
                <a:path w="3061735" h="937284">
                  <a:moveTo>
                    <a:pt x="0" y="0"/>
                  </a:moveTo>
                  <a:lnTo>
                    <a:pt x="3061735" y="0"/>
                  </a:lnTo>
                  <a:lnTo>
                    <a:pt x="2493758" y="937284"/>
                  </a:lnTo>
                  <a:lnTo>
                    <a:pt x="567977" y="937284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ï$ḷíde">
              <a:extLst>
                <a:ext uri="{FF2B5EF4-FFF2-40B4-BE49-F238E27FC236}">
                  <a16:creationId xmlns="" xmlns:a16="http://schemas.microsoft.com/office/drawing/2014/main" id="{D4FA9770-AD81-4602-A2EF-877434C0D987}"/>
                </a:ext>
              </a:extLst>
            </p:cNvPr>
            <p:cNvSpPr/>
            <p:nvPr/>
          </p:nvSpPr>
          <p:spPr bwMode="auto">
            <a:xfrm>
              <a:off x="6361300" y="1950292"/>
              <a:ext cx="4186857" cy="897830"/>
            </a:xfrm>
            <a:custGeom>
              <a:avLst/>
              <a:gdLst/>
              <a:ahLst/>
              <a:cxnLst/>
              <a:rect l="l" t="t" r="r" b="b"/>
              <a:pathLst>
                <a:path w="4370803" h="937284">
                  <a:moveTo>
                    <a:pt x="0" y="0"/>
                  </a:moveTo>
                  <a:lnTo>
                    <a:pt x="4370803" y="0"/>
                  </a:lnTo>
                  <a:lnTo>
                    <a:pt x="3802825" y="937284"/>
                  </a:lnTo>
                  <a:lnTo>
                    <a:pt x="567978" y="937284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ïṧḷíḋe">
              <a:extLst>
                <a:ext uri="{FF2B5EF4-FFF2-40B4-BE49-F238E27FC236}">
                  <a16:creationId xmlns="" xmlns:a16="http://schemas.microsoft.com/office/drawing/2014/main" id="{6CD242B5-BC7F-4A0F-BD98-8EF4491DF930}"/>
                </a:ext>
              </a:extLst>
            </p:cNvPr>
            <p:cNvSpPr/>
            <p:nvPr/>
          </p:nvSpPr>
          <p:spPr bwMode="auto">
            <a:xfrm>
              <a:off x="6994301" y="2843765"/>
              <a:ext cx="2933772" cy="131768"/>
            </a:xfrm>
            <a:custGeom>
              <a:avLst/>
              <a:gdLst>
                <a:gd name="connsiteX0" fmla="*/ 0 w 1640851"/>
                <a:gd name="connsiteY0" fmla="*/ 0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0 w 1640851"/>
                <a:gd name="connsiteY4" fmla="*/ 0 h 149806"/>
                <a:gd name="connsiteX0" fmla="*/ 144379 w 1640851"/>
                <a:gd name="connsiteY0" fmla="*/ 12032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144379 w 1640851"/>
                <a:gd name="connsiteY4" fmla="*/ 12032 h 149806"/>
                <a:gd name="connsiteX0" fmla="*/ 144379 w 1640851"/>
                <a:gd name="connsiteY0" fmla="*/ 24064 h 161838"/>
                <a:gd name="connsiteX1" fmla="*/ 1508504 w 1640851"/>
                <a:gd name="connsiteY1" fmla="*/ 0 h 161838"/>
                <a:gd name="connsiteX2" fmla="*/ 1640851 w 1640851"/>
                <a:gd name="connsiteY2" fmla="*/ 161838 h 161838"/>
                <a:gd name="connsiteX3" fmla="*/ 0 w 1640851"/>
                <a:gd name="connsiteY3" fmla="*/ 161838 h 161838"/>
                <a:gd name="connsiteX4" fmla="*/ 144379 w 1640851"/>
                <a:gd name="connsiteY4" fmla="*/ 24064 h 161838"/>
                <a:gd name="connsiteX0" fmla="*/ 144379 w 1640851"/>
                <a:gd name="connsiteY0" fmla="*/ 0 h 137774"/>
                <a:gd name="connsiteX1" fmla="*/ 1544599 w 1640851"/>
                <a:gd name="connsiteY1" fmla="*/ 0 h 137774"/>
                <a:gd name="connsiteX2" fmla="*/ 1640851 w 1640851"/>
                <a:gd name="connsiteY2" fmla="*/ 137774 h 137774"/>
                <a:gd name="connsiteX3" fmla="*/ 0 w 1640851"/>
                <a:gd name="connsiteY3" fmla="*/ 137774 h 137774"/>
                <a:gd name="connsiteX4" fmla="*/ 144379 w 1640851"/>
                <a:gd name="connsiteY4" fmla="*/ 0 h 13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0851" h="137774">
                  <a:moveTo>
                    <a:pt x="144379" y="0"/>
                  </a:moveTo>
                  <a:lnTo>
                    <a:pt x="1544599" y="0"/>
                  </a:lnTo>
                  <a:lnTo>
                    <a:pt x="1640851" y="137774"/>
                  </a:lnTo>
                  <a:lnTo>
                    <a:pt x="0" y="137774"/>
                  </a:lnTo>
                  <a:lnTo>
                    <a:pt x="144379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sḻíḍé">
              <a:extLst>
                <a:ext uri="{FF2B5EF4-FFF2-40B4-BE49-F238E27FC236}">
                  <a16:creationId xmlns="" xmlns:a16="http://schemas.microsoft.com/office/drawing/2014/main" id="{3A09D4B0-BB73-476C-9001-9A240E5C19DB}"/>
                </a:ext>
              </a:extLst>
            </p:cNvPr>
            <p:cNvSpPr/>
            <p:nvPr/>
          </p:nvSpPr>
          <p:spPr bwMode="auto">
            <a:xfrm>
              <a:off x="6361300" y="1818524"/>
              <a:ext cx="4186857" cy="131768"/>
            </a:xfrm>
            <a:custGeom>
              <a:avLst/>
              <a:gdLst>
                <a:gd name="connsiteX0" fmla="*/ 0 w 1640851"/>
                <a:gd name="connsiteY0" fmla="*/ 0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0 w 1640851"/>
                <a:gd name="connsiteY4" fmla="*/ 0 h 149806"/>
                <a:gd name="connsiteX0" fmla="*/ 144379 w 1640851"/>
                <a:gd name="connsiteY0" fmla="*/ 12032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144379 w 1640851"/>
                <a:gd name="connsiteY4" fmla="*/ 12032 h 149806"/>
                <a:gd name="connsiteX0" fmla="*/ 144379 w 1640851"/>
                <a:gd name="connsiteY0" fmla="*/ 24064 h 161838"/>
                <a:gd name="connsiteX1" fmla="*/ 1508504 w 1640851"/>
                <a:gd name="connsiteY1" fmla="*/ 0 h 161838"/>
                <a:gd name="connsiteX2" fmla="*/ 1640851 w 1640851"/>
                <a:gd name="connsiteY2" fmla="*/ 161838 h 161838"/>
                <a:gd name="connsiteX3" fmla="*/ 0 w 1640851"/>
                <a:gd name="connsiteY3" fmla="*/ 161838 h 161838"/>
                <a:gd name="connsiteX4" fmla="*/ 144379 w 1640851"/>
                <a:gd name="connsiteY4" fmla="*/ 24064 h 161838"/>
                <a:gd name="connsiteX0" fmla="*/ 144379 w 1640851"/>
                <a:gd name="connsiteY0" fmla="*/ 0 h 137774"/>
                <a:gd name="connsiteX1" fmla="*/ 1544599 w 1640851"/>
                <a:gd name="connsiteY1" fmla="*/ 0 h 137774"/>
                <a:gd name="connsiteX2" fmla="*/ 1640851 w 1640851"/>
                <a:gd name="connsiteY2" fmla="*/ 137774 h 137774"/>
                <a:gd name="connsiteX3" fmla="*/ 0 w 1640851"/>
                <a:gd name="connsiteY3" fmla="*/ 137774 h 137774"/>
                <a:gd name="connsiteX4" fmla="*/ 144379 w 1640851"/>
                <a:gd name="connsiteY4" fmla="*/ 0 h 13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0851" h="137774">
                  <a:moveTo>
                    <a:pt x="144379" y="0"/>
                  </a:moveTo>
                  <a:lnTo>
                    <a:pt x="1544599" y="0"/>
                  </a:lnTo>
                  <a:lnTo>
                    <a:pt x="1640851" y="137774"/>
                  </a:lnTo>
                  <a:lnTo>
                    <a:pt x="0" y="137774"/>
                  </a:lnTo>
                  <a:lnTo>
                    <a:pt x="14437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ṡľïḓe">
              <a:extLst>
                <a:ext uri="{FF2B5EF4-FFF2-40B4-BE49-F238E27FC236}">
                  <a16:creationId xmlns="" xmlns:a16="http://schemas.microsoft.com/office/drawing/2014/main" id="{307ABE5B-DE7E-46A2-9FFF-BC75036AB335}"/>
                </a:ext>
              </a:extLst>
            </p:cNvPr>
            <p:cNvSpPr txBox="1"/>
            <p:nvPr/>
          </p:nvSpPr>
          <p:spPr>
            <a:xfrm>
              <a:off x="7864027" y="2122007"/>
              <a:ext cx="1227912" cy="554400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Keyword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išľíḍê">
              <a:extLst>
                <a:ext uri="{FF2B5EF4-FFF2-40B4-BE49-F238E27FC236}">
                  <a16:creationId xmlns="" xmlns:a16="http://schemas.microsoft.com/office/drawing/2014/main" id="{670E9EEF-0108-4F0E-AAFB-3E7456BB03D3}"/>
                </a:ext>
              </a:extLst>
            </p:cNvPr>
            <p:cNvSpPr txBox="1"/>
            <p:nvPr/>
          </p:nvSpPr>
          <p:spPr>
            <a:xfrm>
              <a:off x="7864027" y="3149212"/>
              <a:ext cx="1227912" cy="554400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Keyword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iṡḷiḓe">
              <a:extLst>
                <a:ext uri="{FF2B5EF4-FFF2-40B4-BE49-F238E27FC236}">
                  <a16:creationId xmlns="" xmlns:a16="http://schemas.microsoft.com/office/drawing/2014/main" id="{A6037247-633A-46E3-BC98-F79F98162913}"/>
                </a:ext>
              </a:extLst>
            </p:cNvPr>
            <p:cNvSpPr txBox="1"/>
            <p:nvPr/>
          </p:nvSpPr>
          <p:spPr>
            <a:xfrm>
              <a:off x="7864027" y="4033275"/>
              <a:ext cx="1227912" cy="554400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Keyword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6" name="i$liḑê">
              <a:extLst>
                <a:ext uri="{FF2B5EF4-FFF2-40B4-BE49-F238E27FC236}">
                  <a16:creationId xmlns="" xmlns:a16="http://schemas.microsoft.com/office/drawing/2014/main" id="{860DDAA2-73C4-45FC-93B0-ADFD647D601C}"/>
                </a:ext>
              </a:extLst>
            </p:cNvPr>
            <p:cNvGrpSpPr/>
            <p:nvPr/>
          </p:nvGrpSpPr>
          <p:grpSpPr>
            <a:xfrm>
              <a:off x="6361300" y="2139714"/>
              <a:ext cx="518988" cy="518986"/>
              <a:chOff x="5839622" y="2191652"/>
              <a:chExt cx="522378" cy="522378"/>
            </a:xfrm>
          </p:grpSpPr>
          <p:sp>
            <p:nvSpPr>
              <p:cNvPr id="32" name="iŝḷîde">
                <a:extLst>
                  <a:ext uri="{FF2B5EF4-FFF2-40B4-BE49-F238E27FC236}">
                    <a16:creationId xmlns="" xmlns:a16="http://schemas.microsoft.com/office/drawing/2014/main" id="{1AB7935F-4D11-4C0A-8A99-5B7C1AEDC5A4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33" name="îṡḷïďê">
                <a:extLst>
                  <a:ext uri="{FF2B5EF4-FFF2-40B4-BE49-F238E27FC236}">
                    <a16:creationId xmlns="" xmlns:a16="http://schemas.microsoft.com/office/drawing/2014/main" id="{41D1EEDD-0B1D-4B6D-AC1A-DE6CA05835D4}"/>
                  </a:ext>
                </a:extLst>
              </p:cNvPr>
              <p:cNvSpPr/>
              <p:nvPr/>
            </p:nvSpPr>
            <p:spPr bwMode="auto">
              <a:xfrm>
                <a:off x="5954522" y="2350040"/>
                <a:ext cx="292579" cy="205596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7" name="iś1îďê">
              <a:extLst>
                <a:ext uri="{FF2B5EF4-FFF2-40B4-BE49-F238E27FC236}">
                  <a16:creationId xmlns="" xmlns:a16="http://schemas.microsoft.com/office/drawing/2014/main" id="{864A74BB-6140-4011-8363-3BB0B2521A1C}"/>
                </a:ext>
              </a:extLst>
            </p:cNvPr>
            <p:cNvGrpSpPr/>
            <p:nvPr/>
          </p:nvGrpSpPr>
          <p:grpSpPr>
            <a:xfrm>
              <a:off x="6957826" y="3165599"/>
              <a:ext cx="518988" cy="518986"/>
              <a:chOff x="5839622" y="2191652"/>
              <a:chExt cx="522378" cy="522378"/>
            </a:xfrm>
          </p:grpSpPr>
          <p:sp>
            <p:nvSpPr>
              <p:cNvPr id="30" name="işḷîḓê">
                <a:extLst>
                  <a:ext uri="{FF2B5EF4-FFF2-40B4-BE49-F238E27FC236}">
                    <a16:creationId xmlns="" xmlns:a16="http://schemas.microsoft.com/office/drawing/2014/main" id="{2223BC97-40C1-4F32-8783-4034EB5C39A1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31" name="îşľîḋe">
                <a:extLst>
                  <a:ext uri="{FF2B5EF4-FFF2-40B4-BE49-F238E27FC236}">
                    <a16:creationId xmlns="" xmlns:a16="http://schemas.microsoft.com/office/drawing/2014/main" id="{BB9CE9FF-664E-4C06-8FE5-829E86DA480D}"/>
                  </a:ext>
                </a:extLst>
              </p:cNvPr>
              <p:cNvSpPr/>
              <p:nvPr/>
            </p:nvSpPr>
            <p:spPr bwMode="auto">
              <a:xfrm>
                <a:off x="5954522" y="2309400"/>
                <a:ext cx="292579" cy="2868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8" name="íslîḍé">
              <a:extLst>
                <a:ext uri="{FF2B5EF4-FFF2-40B4-BE49-F238E27FC236}">
                  <a16:creationId xmlns="" xmlns:a16="http://schemas.microsoft.com/office/drawing/2014/main" id="{F5982F32-69B2-4423-8611-173BCC599354}"/>
                </a:ext>
              </a:extLst>
            </p:cNvPr>
            <p:cNvGrpSpPr/>
            <p:nvPr/>
          </p:nvGrpSpPr>
          <p:grpSpPr>
            <a:xfrm>
              <a:off x="7611116" y="4222971"/>
              <a:ext cx="518988" cy="518986"/>
              <a:chOff x="5839622" y="2191652"/>
              <a:chExt cx="522378" cy="522378"/>
            </a:xfrm>
          </p:grpSpPr>
          <p:sp>
            <p:nvSpPr>
              <p:cNvPr id="28" name="îṥľïḍê">
                <a:extLst>
                  <a:ext uri="{FF2B5EF4-FFF2-40B4-BE49-F238E27FC236}">
                    <a16:creationId xmlns="" xmlns:a16="http://schemas.microsoft.com/office/drawing/2014/main" id="{EB89F39B-38CA-4F3A-BCAD-94A5B4B06F30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29" name="íŝľïḋé">
                <a:extLst>
                  <a:ext uri="{FF2B5EF4-FFF2-40B4-BE49-F238E27FC236}">
                    <a16:creationId xmlns="" xmlns:a16="http://schemas.microsoft.com/office/drawing/2014/main" id="{86CE6CF8-AA22-47A3-9392-B2BBE4A1307A}"/>
                  </a:ext>
                </a:extLst>
              </p:cNvPr>
              <p:cNvSpPr/>
              <p:nvPr/>
            </p:nvSpPr>
            <p:spPr bwMode="auto">
              <a:xfrm>
                <a:off x="5954522" y="2309399"/>
                <a:ext cx="292579" cy="2868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EC2C43C8-BA54-4C42-83B6-F73D40809A72}"/>
                </a:ext>
              </a:extLst>
            </p:cNvPr>
            <p:cNvCxnSpPr>
              <a:cxnSpLocks/>
            </p:cNvCxnSpPr>
            <p:nvPr/>
          </p:nvCxnSpPr>
          <p:spPr>
            <a:xfrm>
              <a:off x="4656134" y="2399207"/>
              <a:ext cx="1617058" cy="0"/>
            </a:xfrm>
            <a:prstGeom prst="line">
              <a:avLst/>
            </a:prstGeom>
            <a:ln w="3175" cap="rnd">
              <a:solidFill>
                <a:schemeClr val="tx2"/>
              </a:solidFill>
              <a:round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53DF5670-C03A-4374-B42D-75DC7EDAA5F1}"/>
                </a:ext>
              </a:extLst>
            </p:cNvPr>
            <p:cNvCxnSpPr>
              <a:cxnSpLocks/>
            </p:cNvCxnSpPr>
            <p:nvPr/>
          </p:nvCxnSpPr>
          <p:spPr>
            <a:xfrm>
              <a:off x="4656134" y="3425092"/>
              <a:ext cx="2216307" cy="0"/>
            </a:xfrm>
            <a:prstGeom prst="line">
              <a:avLst/>
            </a:prstGeom>
            <a:ln w="3175" cap="rnd">
              <a:solidFill>
                <a:schemeClr val="tx2"/>
              </a:solidFill>
              <a:round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23D95B21-44AA-4465-AB73-E4EE7826AA48}"/>
                </a:ext>
              </a:extLst>
            </p:cNvPr>
            <p:cNvCxnSpPr>
              <a:cxnSpLocks/>
            </p:cNvCxnSpPr>
            <p:nvPr/>
          </p:nvCxnSpPr>
          <p:spPr>
            <a:xfrm>
              <a:off x="4656134" y="4482464"/>
              <a:ext cx="2820680" cy="0"/>
            </a:xfrm>
            <a:prstGeom prst="line">
              <a:avLst/>
            </a:prstGeom>
            <a:ln w="3175" cap="rnd">
              <a:solidFill>
                <a:schemeClr val="tx2"/>
              </a:solidFill>
              <a:round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îSliḋè">
              <a:extLst>
                <a:ext uri="{FF2B5EF4-FFF2-40B4-BE49-F238E27FC236}">
                  <a16:creationId xmlns="" xmlns:a16="http://schemas.microsoft.com/office/drawing/2014/main" id="{11E912DF-54C3-4FB2-8917-644BA04DCE38}"/>
                </a:ext>
              </a:extLst>
            </p:cNvPr>
            <p:cNvSpPr/>
            <p:nvPr/>
          </p:nvSpPr>
          <p:spPr>
            <a:xfrm>
              <a:off x="965999" y="2469426"/>
              <a:ext cx="3580457" cy="32937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3" name="iśḻîḋè">
              <a:extLst>
                <a:ext uri="{FF2B5EF4-FFF2-40B4-BE49-F238E27FC236}">
                  <a16:creationId xmlns="" xmlns:a16="http://schemas.microsoft.com/office/drawing/2014/main" id="{C3BBE828-2A51-405C-BC5E-FF6522B83B49}"/>
                </a:ext>
              </a:extLst>
            </p:cNvPr>
            <p:cNvSpPr txBox="1"/>
            <p:nvPr/>
          </p:nvSpPr>
          <p:spPr bwMode="auto">
            <a:xfrm>
              <a:off x="965999" y="2016967"/>
              <a:ext cx="3580457" cy="436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4" name="iṥḷïḑê">
              <a:extLst>
                <a:ext uri="{FF2B5EF4-FFF2-40B4-BE49-F238E27FC236}">
                  <a16:creationId xmlns="" xmlns:a16="http://schemas.microsoft.com/office/drawing/2014/main" id="{8BF67F2E-68D1-4163-A840-C98C691657E8}"/>
                </a:ext>
              </a:extLst>
            </p:cNvPr>
            <p:cNvSpPr/>
            <p:nvPr/>
          </p:nvSpPr>
          <p:spPr>
            <a:xfrm>
              <a:off x="965999" y="3512831"/>
              <a:ext cx="3580457" cy="32937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5" name="ïṩľîďé">
              <a:extLst>
                <a:ext uri="{FF2B5EF4-FFF2-40B4-BE49-F238E27FC236}">
                  <a16:creationId xmlns="" xmlns:a16="http://schemas.microsoft.com/office/drawing/2014/main" id="{732308ED-5FCA-4CC8-BF1F-00FD5F63191C}"/>
                </a:ext>
              </a:extLst>
            </p:cNvPr>
            <p:cNvSpPr txBox="1"/>
            <p:nvPr/>
          </p:nvSpPr>
          <p:spPr bwMode="auto">
            <a:xfrm>
              <a:off x="965999" y="3060372"/>
              <a:ext cx="3580457" cy="436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6" name="ïṧḻïḑe">
              <a:extLst>
                <a:ext uri="{FF2B5EF4-FFF2-40B4-BE49-F238E27FC236}">
                  <a16:creationId xmlns="" xmlns:a16="http://schemas.microsoft.com/office/drawing/2014/main" id="{572BF4A3-9F42-4C80-AECD-31C688E396E4}"/>
                </a:ext>
              </a:extLst>
            </p:cNvPr>
            <p:cNvSpPr/>
            <p:nvPr/>
          </p:nvSpPr>
          <p:spPr>
            <a:xfrm>
              <a:off x="965999" y="4556236"/>
              <a:ext cx="3580457" cy="32937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7" name="íṡḷiḓé">
              <a:extLst>
                <a:ext uri="{FF2B5EF4-FFF2-40B4-BE49-F238E27FC236}">
                  <a16:creationId xmlns="" xmlns:a16="http://schemas.microsoft.com/office/drawing/2014/main" id="{0BABF042-A429-4AC1-854E-A0AF7B620030}"/>
                </a:ext>
              </a:extLst>
            </p:cNvPr>
            <p:cNvSpPr txBox="1"/>
            <p:nvPr/>
          </p:nvSpPr>
          <p:spPr bwMode="auto">
            <a:xfrm>
              <a:off x="965999" y="4103777"/>
              <a:ext cx="3580457" cy="436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8564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fb68c74e-b237-44cb-9d21-5053e53962a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C2A2EC31-B118-4FB2-B6B5-495B9BDAA0C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2" y="1128110"/>
            <a:ext cx="10848976" cy="5062564"/>
            <a:chOff x="671512" y="1128110"/>
            <a:chExt cx="10848976" cy="5062564"/>
          </a:xfrm>
        </p:grpSpPr>
        <p:sp>
          <p:nvSpPr>
            <p:cNvPr id="6" name="íSlíďê">
              <a:extLst>
                <a:ext uri="{FF2B5EF4-FFF2-40B4-BE49-F238E27FC236}">
                  <a16:creationId xmlns="" xmlns:a16="http://schemas.microsoft.com/office/drawing/2014/main" id="{FBD08BFA-0A67-4161-85FA-2CD02D0C1F00}"/>
                </a:ext>
              </a:extLst>
            </p:cNvPr>
            <p:cNvSpPr/>
            <p:nvPr/>
          </p:nvSpPr>
          <p:spPr bwMode="auto">
            <a:xfrm>
              <a:off x="671512" y="1128110"/>
              <a:ext cx="3624488" cy="5062564"/>
            </a:xfrm>
            <a:custGeom>
              <a:avLst/>
              <a:gdLst/>
              <a:ahLst/>
              <a:cxnLst/>
              <a:rect l="l" t="t" r="r" b="b"/>
              <a:pathLst>
                <a:path w="2622909" h="4615750">
                  <a:moveTo>
                    <a:pt x="0" y="0"/>
                  </a:moveTo>
                  <a:lnTo>
                    <a:pt x="2622909" y="0"/>
                  </a:lnTo>
                  <a:lnTo>
                    <a:pt x="2622909" y="923720"/>
                  </a:lnTo>
                  <a:lnTo>
                    <a:pt x="1910162" y="923720"/>
                  </a:lnTo>
                  <a:lnTo>
                    <a:pt x="1910162" y="4615750"/>
                  </a:lnTo>
                  <a:lnTo>
                    <a:pt x="709896" y="4615750"/>
                  </a:lnTo>
                  <a:lnTo>
                    <a:pt x="709896" y="923720"/>
                  </a:lnTo>
                  <a:lnTo>
                    <a:pt x="0" y="923720"/>
                  </a:lnTo>
                  <a:close/>
                </a:path>
              </a:pathLst>
            </a:custGeom>
            <a:blipFill>
              <a:blip r:embed="rId3"/>
              <a:stretch>
                <a:fillRect l="-74417" r="-73897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ṥḷiďè">
              <a:extLst>
                <a:ext uri="{FF2B5EF4-FFF2-40B4-BE49-F238E27FC236}">
                  <a16:creationId xmlns="" xmlns:a16="http://schemas.microsoft.com/office/drawing/2014/main" id="{D94382A7-D5D1-430D-8A6B-E47A03D9BC1F}"/>
                </a:ext>
              </a:extLst>
            </p:cNvPr>
            <p:cNvSpPr txBox="1"/>
            <p:nvPr/>
          </p:nvSpPr>
          <p:spPr>
            <a:xfrm>
              <a:off x="4836000" y="1182969"/>
              <a:ext cx="6684488" cy="130189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  <a:p>
              <a:pPr algn="just">
                <a:lnSpc>
                  <a:spcPct val="150000"/>
                </a:lnSpc>
              </a:pP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25CD9A25-70F1-49AF-A284-04C91E297462}"/>
                </a:ext>
              </a:extLst>
            </p:cNvPr>
            <p:cNvCxnSpPr/>
            <p:nvPr/>
          </p:nvCxnSpPr>
          <p:spPr>
            <a:xfrm>
              <a:off x="4971000" y="2484859"/>
              <a:ext cx="6549488" cy="0"/>
            </a:xfrm>
            <a:prstGeom prst="line">
              <a:avLst/>
            </a:prstGeom>
            <a:ln w="3175" cap="rnd">
              <a:solidFill>
                <a:schemeClr val="tx2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íṣḻíḓê">
              <a:extLst>
                <a:ext uri="{FF2B5EF4-FFF2-40B4-BE49-F238E27FC236}">
                  <a16:creationId xmlns="" xmlns:a16="http://schemas.microsoft.com/office/drawing/2014/main" id="{BD236E49-8D82-4786-BA42-B0430E306F32}"/>
                </a:ext>
              </a:extLst>
            </p:cNvPr>
            <p:cNvGrpSpPr/>
            <p:nvPr/>
          </p:nvGrpSpPr>
          <p:grpSpPr>
            <a:xfrm>
              <a:off x="4860013" y="2665929"/>
              <a:ext cx="6660475" cy="1058413"/>
              <a:chOff x="4860013" y="2665929"/>
              <a:chExt cx="6660475" cy="1058413"/>
            </a:xfrm>
          </p:grpSpPr>
          <p:grpSp>
            <p:nvGrpSpPr>
              <p:cNvPr id="26" name="íṡľîďe">
                <a:extLst>
                  <a:ext uri="{FF2B5EF4-FFF2-40B4-BE49-F238E27FC236}">
                    <a16:creationId xmlns="" xmlns:a16="http://schemas.microsoft.com/office/drawing/2014/main" id="{FC38D816-9408-41D1-B96D-88029EB9B906}"/>
                  </a:ext>
                </a:extLst>
              </p:cNvPr>
              <p:cNvGrpSpPr/>
              <p:nvPr/>
            </p:nvGrpSpPr>
            <p:grpSpPr>
              <a:xfrm>
                <a:off x="4860013" y="2671359"/>
                <a:ext cx="621188" cy="621188"/>
                <a:chOff x="0" y="0"/>
                <a:chExt cx="767929" cy="767929"/>
              </a:xfrm>
            </p:grpSpPr>
            <p:sp>
              <p:nvSpPr>
                <p:cNvPr id="30" name="ïṣľíde">
                  <a:extLst>
                    <a:ext uri="{FF2B5EF4-FFF2-40B4-BE49-F238E27FC236}">
                      <a16:creationId xmlns="" xmlns:a16="http://schemas.microsoft.com/office/drawing/2014/main" id="{1E25C18B-60E5-484F-8DC7-478427734817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ïṣļíḑé">
                  <a:extLst>
                    <a:ext uri="{FF2B5EF4-FFF2-40B4-BE49-F238E27FC236}">
                      <a16:creationId xmlns="" xmlns:a16="http://schemas.microsoft.com/office/drawing/2014/main" id="{E233A4F8-CA5A-4A5A-96F2-4DC48186A005}"/>
                    </a:ext>
                  </a:extLst>
                </p:cNvPr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7" name="îş1íḋe">
                <a:extLst>
                  <a:ext uri="{FF2B5EF4-FFF2-40B4-BE49-F238E27FC236}">
                    <a16:creationId xmlns="" xmlns:a16="http://schemas.microsoft.com/office/drawing/2014/main" id="{0858CBD4-F32B-49A4-AA13-1BE01B2C306C}"/>
                  </a:ext>
                </a:extLst>
              </p:cNvPr>
              <p:cNvGrpSpPr/>
              <p:nvPr/>
            </p:nvGrpSpPr>
            <p:grpSpPr>
              <a:xfrm>
                <a:off x="5560016" y="2665929"/>
                <a:ext cx="5960472" cy="1058413"/>
                <a:chOff x="5560016" y="2881120"/>
                <a:chExt cx="5960472" cy="1058413"/>
              </a:xfrm>
            </p:grpSpPr>
            <p:sp>
              <p:nvSpPr>
                <p:cNvPr id="28" name="ïsļïḍè">
                  <a:extLst>
                    <a:ext uri="{FF2B5EF4-FFF2-40B4-BE49-F238E27FC236}">
                      <a16:creationId xmlns="" xmlns:a16="http://schemas.microsoft.com/office/drawing/2014/main" id="{86285619-06F3-44E0-8161-9DA29656BD3C}"/>
                    </a:ext>
                  </a:extLst>
                </p:cNvPr>
                <p:cNvSpPr/>
                <p:nvPr/>
              </p:nvSpPr>
              <p:spPr bwMode="auto">
                <a:xfrm>
                  <a:off x="5560016" y="3294000"/>
                  <a:ext cx="5960472" cy="6455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You can use the icon library in </a:t>
                  </a:r>
                  <a:r>
                    <a:rPr lang="en-US" altLang="zh-CN" sz="900" dirty="0" err="1"/>
                    <a:t>iSlide</a:t>
                  </a:r>
                  <a:r>
                    <a:rPr lang="en-US" altLang="zh-CN" sz="900" dirty="0"/>
                    <a:t>  (www.islide.cc) to filter and replace existing icon elements with one click.</a:t>
                  </a:r>
                </a:p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…..</a:t>
                  </a:r>
                </a:p>
              </p:txBody>
            </p:sp>
            <p:sp>
              <p:nvSpPr>
                <p:cNvPr id="29" name="îs1îḓé">
                  <a:extLst>
                    <a:ext uri="{FF2B5EF4-FFF2-40B4-BE49-F238E27FC236}">
                      <a16:creationId xmlns="" xmlns:a16="http://schemas.microsoft.com/office/drawing/2014/main" id="{DD06993E-2987-48CC-B0C7-44DAF8A05C4D}"/>
                    </a:ext>
                  </a:extLst>
                </p:cNvPr>
                <p:cNvSpPr txBox="1"/>
                <p:nvPr/>
              </p:nvSpPr>
              <p:spPr bwMode="auto">
                <a:xfrm>
                  <a:off x="5560016" y="2881120"/>
                  <a:ext cx="5960472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Text here</a:t>
                  </a:r>
                </a:p>
              </p:txBody>
            </p:sp>
          </p:grpSp>
        </p:grpSp>
        <p:grpSp>
          <p:nvGrpSpPr>
            <p:cNvPr id="10" name="îśḻiḋè">
              <a:extLst>
                <a:ext uri="{FF2B5EF4-FFF2-40B4-BE49-F238E27FC236}">
                  <a16:creationId xmlns="" xmlns:a16="http://schemas.microsoft.com/office/drawing/2014/main" id="{5E97312C-DD75-491E-AF5D-6362359A03F0}"/>
                </a:ext>
              </a:extLst>
            </p:cNvPr>
            <p:cNvGrpSpPr/>
            <p:nvPr/>
          </p:nvGrpSpPr>
          <p:grpSpPr>
            <a:xfrm>
              <a:off x="4860013" y="3875570"/>
              <a:ext cx="6660475" cy="1058413"/>
              <a:chOff x="4860013" y="4104000"/>
              <a:chExt cx="6660475" cy="1058413"/>
            </a:xfrm>
          </p:grpSpPr>
          <p:grpSp>
            <p:nvGrpSpPr>
              <p:cNvPr id="20" name="iśļíḋe">
                <a:extLst>
                  <a:ext uri="{FF2B5EF4-FFF2-40B4-BE49-F238E27FC236}">
                    <a16:creationId xmlns="" xmlns:a16="http://schemas.microsoft.com/office/drawing/2014/main" id="{844CFED4-55F2-4902-87D3-97785B67A3D3}"/>
                  </a:ext>
                </a:extLst>
              </p:cNvPr>
              <p:cNvGrpSpPr/>
              <p:nvPr/>
            </p:nvGrpSpPr>
            <p:grpSpPr>
              <a:xfrm>
                <a:off x="4860013" y="4109430"/>
                <a:ext cx="621188" cy="621188"/>
                <a:chOff x="0" y="0"/>
                <a:chExt cx="767929" cy="767929"/>
              </a:xfrm>
            </p:grpSpPr>
            <p:sp>
              <p:nvSpPr>
                <p:cNvPr id="24" name="išľidê">
                  <a:extLst>
                    <a:ext uri="{FF2B5EF4-FFF2-40B4-BE49-F238E27FC236}">
                      <a16:creationId xmlns="" xmlns:a16="http://schemas.microsoft.com/office/drawing/2014/main" id="{ECDCD8FA-CE64-4CF9-964C-1E13D345C207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iṧlíḋè">
                  <a:extLst>
                    <a:ext uri="{FF2B5EF4-FFF2-40B4-BE49-F238E27FC236}">
                      <a16:creationId xmlns="" xmlns:a16="http://schemas.microsoft.com/office/drawing/2014/main" id="{A4B79C01-D46E-4C36-8E79-1CB621B3CF91}"/>
                    </a:ext>
                  </a:extLst>
                </p:cNvPr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1" name="ïS1ïďê">
                <a:extLst>
                  <a:ext uri="{FF2B5EF4-FFF2-40B4-BE49-F238E27FC236}">
                    <a16:creationId xmlns="" xmlns:a16="http://schemas.microsoft.com/office/drawing/2014/main" id="{C5593B15-0517-44E2-81E4-92D12866A75C}"/>
                  </a:ext>
                </a:extLst>
              </p:cNvPr>
              <p:cNvGrpSpPr/>
              <p:nvPr/>
            </p:nvGrpSpPr>
            <p:grpSpPr>
              <a:xfrm>
                <a:off x="5560016" y="4104000"/>
                <a:ext cx="5960472" cy="1058413"/>
                <a:chOff x="5560016" y="2881120"/>
                <a:chExt cx="5960472" cy="1058413"/>
              </a:xfrm>
            </p:grpSpPr>
            <p:sp>
              <p:nvSpPr>
                <p:cNvPr id="22" name="i$1ïḋé">
                  <a:extLst>
                    <a:ext uri="{FF2B5EF4-FFF2-40B4-BE49-F238E27FC236}">
                      <a16:creationId xmlns="" xmlns:a16="http://schemas.microsoft.com/office/drawing/2014/main" id="{961FCA0B-12A5-4351-91CF-94929235FF77}"/>
                    </a:ext>
                  </a:extLst>
                </p:cNvPr>
                <p:cNvSpPr/>
                <p:nvPr/>
              </p:nvSpPr>
              <p:spPr bwMode="auto">
                <a:xfrm>
                  <a:off x="5560016" y="3294000"/>
                  <a:ext cx="5960472" cy="6455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You can use the icon library in </a:t>
                  </a:r>
                  <a:r>
                    <a:rPr lang="en-US" altLang="zh-CN" sz="900" dirty="0" err="1"/>
                    <a:t>iSlide</a:t>
                  </a:r>
                  <a:r>
                    <a:rPr lang="en-US" altLang="zh-CN" sz="900" dirty="0"/>
                    <a:t>  (www.islide.cc) to filter and replace existing icon elements with one click.</a:t>
                  </a:r>
                </a:p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…..</a:t>
                  </a:r>
                </a:p>
              </p:txBody>
            </p:sp>
            <p:sp>
              <p:nvSpPr>
                <p:cNvPr id="23" name="ïşľîḍê">
                  <a:extLst>
                    <a:ext uri="{FF2B5EF4-FFF2-40B4-BE49-F238E27FC236}">
                      <a16:creationId xmlns="" xmlns:a16="http://schemas.microsoft.com/office/drawing/2014/main" id="{CD4F4BD5-88EF-4441-A0E5-4BD775A2E47A}"/>
                    </a:ext>
                  </a:extLst>
                </p:cNvPr>
                <p:cNvSpPr txBox="1"/>
                <p:nvPr/>
              </p:nvSpPr>
              <p:spPr bwMode="auto">
                <a:xfrm>
                  <a:off x="5560016" y="2881120"/>
                  <a:ext cx="5960472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Text here</a:t>
                  </a:r>
                </a:p>
              </p:txBody>
            </p:sp>
          </p:grpSp>
        </p:grpSp>
        <p:grpSp>
          <p:nvGrpSpPr>
            <p:cNvPr id="11" name="ïṧľïḍê">
              <a:extLst>
                <a:ext uri="{FF2B5EF4-FFF2-40B4-BE49-F238E27FC236}">
                  <a16:creationId xmlns="" xmlns:a16="http://schemas.microsoft.com/office/drawing/2014/main" id="{2720B075-4821-426C-9CB7-4702E64FC5E4}"/>
                </a:ext>
              </a:extLst>
            </p:cNvPr>
            <p:cNvGrpSpPr/>
            <p:nvPr/>
          </p:nvGrpSpPr>
          <p:grpSpPr>
            <a:xfrm>
              <a:off x="4860013" y="5085212"/>
              <a:ext cx="6660475" cy="1058413"/>
              <a:chOff x="4860013" y="5326880"/>
              <a:chExt cx="6660475" cy="1058413"/>
            </a:xfrm>
          </p:grpSpPr>
          <p:grpSp>
            <p:nvGrpSpPr>
              <p:cNvPr id="14" name="î$ḷíďè">
                <a:extLst>
                  <a:ext uri="{FF2B5EF4-FFF2-40B4-BE49-F238E27FC236}">
                    <a16:creationId xmlns="" xmlns:a16="http://schemas.microsoft.com/office/drawing/2014/main" id="{049D6FEC-24DF-4CA0-B0C1-DDC5C39CCCA3}"/>
                  </a:ext>
                </a:extLst>
              </p:cNvPr>
              <p:cNvGrpSpPr/>
              <p:nvPr/>
            </p:nvGrpSpPr>
            <p:grpSpPr>
              <a:xfrm>
                <a:off x="4860013" y="5332310"/>
                <a:ext cx="621188" cy="621188"/>
                <a:chOff x="0" y="0"/>
                <a:chExt cx="767929" cy="767929"/>
              </a:xfrm>
            </p:grpSpPr>
            <p:sp>
              <p:nvSpPr>
                <p:cNvPr id="18" name="iSliḑê">
                  <a:extLst>
                    <a:ext uri="{FF2B5EF4-FFF2-40B4-BE49-F238E27FC236}">
                      <a16:creationId xmlns="" xmlns:a16="http://schemas.microsoft.com/office/drawing/2014/main" id="{D4B89345-3092-4881-AB2E-2BEB1080CCB9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í$ḻîḋe">
                  <a:extLst>
                    <a:ext uri="{FF2B5EF4-FFF2-40B4-BE49-F238E27FC236}">
                      <a16:creationId xmlns="" xmlns:a16="http://schemas.microsoft.com/office/drawing/2014/main" id="{717C8C8B-5C18-47B2-9ACE-620D237FF670}"/>
                    </a:ext>
                  </a:extLst>
                </p:cNvPr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5" name="îşlîḑé">
                <a:extLst>
                  <a:ext uri="{FF2B5EF4-FFF2-40B4-BE49-F238E27FC236}">
                    <a16:creationId xmlns="" xmlns:a16="http://schemas.microsoft.com/office/drawing/2014/main" id="{27C72839-0FA7-4B26-9608-187B7B34FB0B}"/>
                  </a:ext>
                </a:extLst>
              </p:cNvPr>
              <p:cNvGrpSpPr/>
              <p:nvPr/>
            </p:nvGrpSpPr>
            <p:grpSpPr>
              <a:xfrm>
                <a:off x="5560016" y="5326880"/>
                <a:ext cx="5960472" cy="1058413"/>
                <a:chOff x="5560016" y="2881120"/>
                <a:chExt cx="5960472" cy="1058413"/>
              </a:xfrm>
            </p:grpSpPr>
            <p:sp>
              <p:nvSpPr>
                <p:cNvPr id="16" name="îŝľîḋê">
                  <a:extLst>
                    <a:ext uri="{FF2B5EF4-FFF2-40B4-BE49-F238E27FC236}">
                      <a16:creationId xmlns="" xmlns:a16="http://schemas.microsoft.com/office/drawing/2014/main" id="{144F49AC-30AF-4CC7-B95F-123993A542C4}"/>
                    </a:ext>
                  </a:extLst>
                </p:cNvPr>
                <p:cNvSpPr/>
                <p:nvPr/>
              </p:nvSpPr>
              <p:spPr bwMode="auto">
                <a:xfrm>
                  <a:off x="5560016" y="3294000"/>
                  <a:ext cx="5960472" cy="6455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You can use the icon library in </a:t>
                  </a:r>
                  <a:r>
                    <a:rPr lang="en-US" altLang="zh-CN" sz="900" dirty="0" err="1"/>
                    <a:t>iSlide</a:t>
                  </a:r>
                  <a:r>
                    <a:rPr lang="en-US" altLang="zh-CN" sz="900" dirty="0"/>
                    <a:t>  (www.islide.cc) to filter and replace existing icon elements with one click.</a:t>
                  </a:r>
                </a:p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…..</a:t>
                  </a:r>
                </a:p>
              </p:txBody>
            </p:sp>
            <p:sp>
              <p:nvSpPr>
                <p:cNvPr id="17" name="íṩḷiďe">
                  <a:extLst>
                    <a:ext uri="{FF2B5EF4-FFF2-40B4-BE49-F238E27FC236}">
                      <a16:creationId xmlns="" xmlns:a16="http://schemas.microsoft.com/office/drawing/2014/main" id="{A3898251-52A1-4295-8C21-577334F9A748}"/>
                    </a:ext>
                  </a:extLst>
                </p:cNvPr>
                <p:cNvSpPr txBox="1"/>
                <p:nvPr/>
              </p:nvSpPr>
              <p:spPr bwMode="auto">
                <a:xfrm>
                  <a:off x="5560016" y="2881120"/>
                  <a:ext cx="5960472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Text here</a:t>
                  </a:r>
                </a:p>
              </p:txBody>
            </p:sp>
          </p:grpSp>
        </p:grp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3248D8BF-F134-46C1-B7B8-E5D246D3B1C9}"/>
                </a:ext>
              </a:extLst>
            </p:cNvPr>
            <p:cNvCxnSpPr/>
            <p:nvPr/>
          </p:nvCxnSpPr>
          <p:spPr>
            <a:xfrm>
              <a:off x="5646000" y="3724342"/>
              <a:ext cx="587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315B708E-7D94-4166-80C9-8391D36352AF}"/>
                </a:ext>
              </a:extLst>
            </p:cNvPr>
            <p:cNvCxnSpPr/>
            <p:nvPr/>
          </p:nvCxnSpPr>
          <p:spPr>
            <a:xfrm>
              <a:off x="5646000" y="4981642"/>
              <a:ext cx="587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61187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324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839996" y="1327271"/>
            <a:ext cx="9026005" cy="4609858"/>
            <a:chOff x="1839996" y="1327271"/>
            <a:chExt cx="9026005" cy="4609858"/>
          </a:xfrm>
        </p:grpSpPr>
        <p:sp>
          <p:nvSpPr>
            <p:cNvPr id="6" name="íṩ1íďè"/>
            <p:cNvSpPr/>
            <p:nvPr/>
          </p:nvSpPr>
          <p:spPr bwMode="auto">
            <a:xfrm>
              <a:off x="6319557" y="1396319"/>
              <a:ext cx="4546444" cy="414293"/>
            </a:xfrm>
            <a:prstGeom prst="roundRect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rot="0" spcFirstLastPara="0" vert="horz" wrap="square" lIns="91440" tIns="45720" rIns="91440" bIns="45720" anchor="ctr" anchorCtr="0" forceAA="0" compatLnSpc="1">
              <a:norm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7" name="iṣľíḋé"/>
            <p:cNvSpPr/>
            <p:nvPr/>
          </p:nvSpPr>
          <p:spPr bwMode="auto">
            <a:xfrm flipV="1">
              <a:off x="6512894" y="1810614"/>
              <a:ext cx="773346" cy="69049"/>
            </a:xfrm>
            <a:prstGeom prst="trapezoid">
              <a:avLst>
                <a:gd name="adj" fmla="val 154634"/>
              </a:avLst>
            </a:prstGeom>
            <a:solidFill>
              <a:schemeClr val="bg1">
                <a:lumMod val="65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8" name="îšḻîďè"/>
            <p:cNvSpPr/>
            <p:nvPr/>
          </p:nvSpPr>
          <p:spPr bwMode="auto">
            <a:xfrm>
              <a:off x="6512894" y="1327271"/>
              <a:ext cx="773346" cy="69049"/>
            </a:xfrm>
            <a:prstGeom prst="trapezoid">
              <a:avLst>
                <a:gd name="adj" fmla="val 154634"/>
              </a:avLst>
            </a:prstGeom>
            <a:solidFill>
              <a:schemeClr val="bg1">
                <a:lumMod val="65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9" name="iś1iḍé"/>
            <p:cNvSpPr/>
            <p:nvPr/>
          </p:nvSpPr>
          <p:spPr bwMode="auto">
            <a:xfrm>
              <a:off x="6623372" y="1327271"/>
              <a:ext cx="552390" cy="5523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/>
            </a:bodyPr>
            <a:lstStyle/>
            <a:p>
              <a:pPr algn="ctr"/>
              <a:r>
                <a:rPr lang="en-US" altLang="zh-CN" sz="20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10" name="íṩḷîďé"/>
            <p:cNvSpPr/>
            <p:nvPr/>
          </p:nvSpPr>
          <p:spPr bwMode="auto">
            <a:xfrm>
              <a:off x="6319557" y="2207812"/>
              <a:ext cx="4546444" cy="414293"/>
            </a:xfrm>
            <a:prstGeom prst="roundRect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rot="0" spcFirstLastPara="0" vert="horz" wrap="square" lIns="91440" tIns="45720" rIns="91440" bIns="45720" anchor="ctr" anchorCtr="0" forceAA="0" compatLnSpc="1">
              <a:norm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1" name="íS1ïdè"/>
            <p:cNvSpPr/>
            <p:nvPr/>
          </p:nvSpPr>
          <p:spPr bwMode="auto">
            <a:xfrm flipV="1">
              <a:off x="6512894" y="2622107"/>
              <a:ext cx="773346" cy="69049"/>
            </a:xfrm>
            <a:prstGeom prst="trapezoid">
              <a:avLst>
                <a:gd name="adj" fmla="val 154634"/>
              </a:avLst>
            </a:prstGeom>
            <a:solidFill>
              <a:schemeClr val="bg1">
                <a:lumMod val="65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2" name="í$ľïdè"/>
            <p:cNvSpPr/>
            <p:nvPr/>
          </p:nvSpPr>
          <p:spPr bwMode="auto">
            <a:xfrm>
              <a:off x="6512894" y="2138764"/>
              <a:ext cx="773346" cy="69049"/>
            </a:xfrm>
            <a:prstGeom prst="trapezoid">
              <a:avLst>
                <a:gd name="adj" fmla="val 154634"/>
              </a:avLst>
            </a:prstGeom>
            <a:solidFill>
              <a:schemeClr val="bg1">
                <a:lumMod val="65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3" name="îSļïḑè"/>
            <p:cNvSpPr/>
            <p:nvPr/>
          </p:nvSpPr>
          <p:spPr bwMode="auto">
            <a:xfrm>
              <a:off x="6623372" y="2138764"/>
              <a:ext cx="552390" cy="5523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/>
            </a:bodyPr>
            <a:lstStyle/>
            <a:p>
              <a:pPr algn="ctr"/>
              <a:r>
                <a:rPr lang="en-US" altLang="zh-CN" sz="2000">
                  <a:solidFill>
                    <a:schemeClr val="accent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14" name="îSḷíḋè"/>
            <p:cNvSpPr/>
            <p:nvPr/>
          </p:nvSpPr>
          <p:spPr bwMode="auto">
            <a:xfrm>
              <a:off x="6319557" y="3019305"/>
              <a:ext cx="4546444" cy="414293"/>
            </a:xfrm>
            <a:prstGeom prst="roundRect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rot="0" spcFirstLastPara="0" vert="horz" wrap="square" lIns="91440" tIns="45720" rIns="91440" bIns="45720" anchor="ctr" anchorCtr="0" forceAA="0" compatLnSpc="1">
              <a:norm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i$1íďé"/>
            <p:cNvSpPr/>
            <p:nvPr/>
          </p:nvSpPr>
          <p:spPr bwMode="auto">
            <a:xfrm flipV="1">
              <a:off x="6512894" y="3433600"/>
              <a:ext cx="773346" cy="69049"/>
            </a:xfrm>
            <a:prstGeom prst="trapezoid">
              <a:avLst>
                <a:gd name="adj" fmla="val 154634"/>
              </a:avLst>
            </a:prstGeom>
            <a:solidFill>
              <a:schemeClr val="bg1">
                <a:lumMod val="65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6" name="îṩḷïḋè"/>
            <p:cNvSpPr/>
            <p:nvPr/>
          </p:nvSpPr>
          <p:spPr bwMode="auto">
            <a:xfrm>
              <a:off x="6512894" y="2950257"/>
              <a:ext cx="773346" cy="69049"/>
            </a:xfrm>
            <a:prstGeom prst="trapezoid">
              <a:avLst>
                <a:gd name="adj" fmla="val 154634"/>
              </a:avLst>
            </a:prstGeom>
            <a:solidFill>
              <a:schemeClr val="bg1">
                <a:lumMod val="65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7" name="îṣḻîḍé"/>
            <p:cNvSpPr/>
            <p:nvPr/>
          </p:nvSpPr>
          <p:spPr bwMode="auto">
            <a:xfrm>
              <a:off x="6623372" y="2950257"/>
              <a:ext cx="552390" cy="5523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/>
            </a:bodyPr>
            <a:lstStyle/>
            <a:p>
              <a:pPr algn="ctr"/>
              <a:r>
                <a:rPr lang="en-US" altLang="zh-CN" sz="20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18" name="ïślîḑè"/>
            <p:cNvSpPr/>
            <p:nvPr/>
          </p:nvSpPr>
          <p:spPr bwMode="auto">
            <a:xfrm>
              <a:off x="6319557" y="3830798"/>
              <a:ext cx="4546444" cy="414293"/>
            </a:xfrm>
            <a:prstGeom prst="roundRect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rot="0" spcFirstLastPara="0" vert="horz" wrap="square" lIns="91440" tIns="45720" rIns="91440" bIns="45720" anchor="ctr" anchorCtr="0" forceAA="0" compatLnSpc="1">
              <a:norm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9" name="iŝḷíďê"/>
            <p:cNvSpPr/>
            <p:nvPr/>
          </p:nvSpPr>
          <p:spPr bwMode="auto">
            <a:xfrm flipV="1">
              <a:off x="6512894" y="4245093"/>
              <a:ext cx="773346" cy="69049"/>
            </a:xfrm>
            <a:prstGeom prst="trapezoid">
              <a:avLst>
                <a:gd name="adj" fmla="val 154634"/>
              </a:avLst>
            </a:prstGeom>
            <a:solidFill>
              <a:schemeClr val="bg1">
                <a:lumMod val="65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0" name="ïşḷîḓê"/>
            <p:cNvSpPr/>
            <p:nvPr/>
          </p:nvSpPr>
          <p:spPr bwMode="auto">
            <a:xfrm>
              <a:off x="6512894" y="3761750"/>
              <a:ext cx="773346" cy="69049"/>
            </a:xfrm>
            <a:prstGeom prst="trapezoid">
              <a:avLst>
                <a:gd name="adj" fmla="val 154634"/>
              </a:avLst>
            </a:prstGeom>
            <a:solidFill>
              <a:schemeClr val="bg1">
                <a:lumMod val="65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1" name="íşlïḋé"/>
            <p:cNvSpPr/>
            <p:nvPr/>
          </p:nvSpPr>
          <p:spPr bwMode="auto">
            <a:xfrm>
              <a:off x="6623372" y="3761750"/>
              <a:ext cx="552390" cy="5523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/>
            </a:bodyPr>
            <a:lstStyle/>
            <a:p>
              <a:pPr algn="ctr"/>
              <a:r>
                <a:rPr lang="en-US" altLang="zh-CN" sz="20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22" name="îšḷide"/>
            <p:cNvSpPr/>
            <p:nvPr/>
          </p:nvSpPr>
          <p:spPr bwMode="auto">
            <a:xfrm>
              <a:off x="3077558" y="2384881"/>
              <a:ext cx="903494" cy="3082466"/>
            </a:xfrm>
            <a:custGeom>
              <a:avLst/>
              <a:gdLst>
                <a:gd name="T0" fmla="*/ 1764 w 4053"/>
                <a:gd name="T1" fmla="*/ 0 h 16197"/>
                <a:gd name="T2" fmla="*/ 2323 w 4053"/>
                <a:gd name="T3" fmla="*/ 0 h 16197"/>
                <a:gd name="T4" fmla="*/ 2323 w 4053"/>
                <a:gd name="T5" fmla="*/ 892 h 16197"/>
                <a:gd name="T6" fmla="*/ 1764 w 4053"/>
                <a:gd name="T7" fmla="*/ 892 h 16197"/>
                <a:gd name="T8" fmla="*/ 1764 w 4053"/>
                <a:gd name="T9" fmla="*/ 0 h 16197"/>
                <a:gd name="T10" fmla="*/ 1831 w 4053"/>
                <a:gd name="T11" fmla="*/ 11317 h 16197"/>
                <a:gd name="T12" fmla="*/ 2256 w 4053"/>
                <a:gd name="T13" fmla="*/ 11317 h 16197"/>
                <a:gd name="T14" fmla="*/ 2256 w 4053"/>
                <a:gd name="T15" fmla="*/ 13709 h 16197"/>
                <a:gd name="T16" fmla="*/ 4053 w 4053"/>
                <a:gd name="T17" fmla="*/ 15988 h 16197"/>
                <a:gd name="T18" fmla="*/ 3787 w 4053"/>
                <a:gd name="T19" fmla="*/ 16197 h 16197"/>
                <a:gd name="T20" fmla="*/ 2256 w 4053"/>
                <a:gd name="T21" fmla="*/ 14256 h 16197"/>
                <a:gd name="T22" fmla="*/ 2256 w 4053"/>
                <a:gd name="T23" fmla="*/ 16151 h 16197"/>
                <a:gd name="T24" fmla="*/ 1831 w 4053"/>
                <a:gd name="T25" fmla="*/ 16151 h 16197"/>
                <a:gd name="T26" fmla="*/ 1831 w 4053"/>
                <a:gd name="T27" fmla="*/ 14215 h 16197"/>
                <a:gd name="T28" fmla="*/ 266 w 4053"/>
                <a:gd name="T29" fmla="*/ 16197 h 16197"/>
                <a:gd name="T30" fmla="*/ 0 w 4053"/>
                <a:gd name="T31" fmla="*/ 15988 h 16197"/>
                <a:gd name="T32" fmla="*/ 1831 w 4053"/>
                <a:gd name="T33" fmla="*/ 13668 h 16197"/>
                <a:gd name="T34" fmla="*/ 1831 w 4053"/>
                <a:gd name="T35" fmla="*/ 11317 h 16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53" h="16197">
                  <a:moveTo>
                    <a:pt x="1764" y="0"/>
                  </a:moveTo>
                  <a:lnTo>
                    <a:pt x="2323" y="0"/>
                  </a:lnTo>
                  <a:lnTo>
                    <a:pt x="2323" y="892"/>
                  </a:lnTo>
                  <a:lnTo>
                    <a:pt x="1764" y="892"/>
                  </a:lnTo>
                  <a:lnTo>
                    <a:pt x="1764" y="0"/>
                  </a:lnTo>
                  <a:close/>
                  <a:moveTo>
                    <a:pt x="1831" y="11317"/>
                  </a:moveTo>
                  <a:lnTo>
                    <a:pt x="2256" y="11317"/>
                  </a:lnTo>
                  <a:lnTo>
                    <a:pt x="2256" y="13709"/>
                  </a:lnTo>
                  <a:lnTo>
                    <a:pt x="4053" y="15988"/>
                  </a:lnTo>
                  <a:lnTo>
                    <a:pt x="3787" y="16197"/>
                  </a:lnTo>
                  <a:lnTo>
                    <a:pt x="2256" y="14256"/>
                  </a:lnTo>
                  <a:lnTo>
                    <a:pt x="2256" y="16151"/>
                  </a:lnTo>
                  <a:lnTo>
                    <a:pt x="1831" y="16151"/>
                  </a:lnTo>
                  <a:lnTo>
                    <a:pt x="1831" y="14215"/>
                  </a:lnTo>
                  <a:lnTo>
                    <a:pt x="266" y="16197"/>
                  </a:lnTo>
                  <a:lnTo>
                    <a:pt x="0" y="15988"/>
                  </a:lnTo>
                  <a:lnTo>
                    <a:pt x="1831" y="13668"/>
                  </a:lnTo>
                  <a:lnTo>
                    <a:pt x="1831" y="1131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3" name="íSļiḑê"/>
            <p:cNvSpPr/>
            <p:nvPr/>
          </p:nvSpPr>
          <p:spPr bwMode="auto">
            <a:xfrm>
              <a:off x="1839996" y="2471816"/>
              <a:ext cx="3378619" cy="2325660"/>
            </a:xfrm>
            <a:custGeom>
              <a:avLst/>
              <a:gdLst>
                <a:gd name="T0" fmla="*/ 233 w 15146"/>
                <a:gd name="T1" fmla="*/ 466 h 10425"/>
                <a:gd name="T2" fmla="*/ 186 w 15146"/>
                <a:gd name="T3" fmla="*/ 460 h 10425"/>
                <a:gd name="T4" fmla="*/ 142 w 15146"/>
                <a:gd name="T5" fmla="*/ 447 h 10425"/>
                <a:gd name="T6" fmla="*/ 68 w 15146"/>
                <a:gd name="T7" fmla="*/ 397 h 10425"/>
                <a:gd name="T8" fmla="*/ 19 w 15146"/>
                <a:gd name="T9" fmla="*/ 323 h 10425"/>
                <a:gd name="T10" fmla="*/ 5 w 15146"/>
                <a:gd name="T11" fmla="*/ 279 h 10425"/>
                <a:gd name="T12" fmla="*/ 0 w 15146"/>
                <a:gd name="T13" fmla="*/ 233 h 10425"/>
                <a:gd name="T14" fmla="*/ 3 w 15146"/>
                <a:gd name="T15" fmla="*/ 197 h 10425"/>
                <a:gd name="T16" fmla="*/ 15 w 15146"/>
                <a:gd name="T17" fmla="*/ 154 h 10425"/>
                <a:gd name="T18" fmla="*/ 54 w 15146"/>
                <a:gd name="T19" fmla="*/ 85 h 10425"/>
                <a:gd name="T20" fmla="*/ 123 w 15146"/>
                <a:gd name="T21" fmla="*/ 28 h 10425"/>
                <a:gd name="T22" fmla="*/ 175 w 15146"/>
                <a:gd name="T23" fmla="*/ 8 h 10425"/>
                <a:gd name="T24" fmla="*/ 221 w 15146"/>
                <a:gd name="T25" fmla="*/ 1 h 10425"/>
                <a:gd name="T26" fmla="*/ 14938 w 15146"/>
                <a:gd name="T27" fmla="*/ 2 h 10425"/>
                <a:gd name="T28" fmla="*/ 14983 w 15146"/>
                <a:gd name="T29" fmla="*/ 11 h 10425"/>
                <a:gd name="T30" fmla="*/ 15044 w 15146"/>
                <a:gd name="T31" fmla="*/ 40 h 10425"/>
                <a:gd name="T32" fmla="*/ 15106 w 15146"/>
                <a:gd name="T33" fmla="*/ 104 h 10425"/>
                <a:gd name="T34" fmla="*/ 15135 w 15146"/>
                <a:gd name="T35" fmla="*/ 164 h 10425"/>
                <a:gd name="T36" fmla="*/ 15145 w 15146"/>
                <a:gd name="T37" fmla="*/ 209 h 10425"/>
                <a:gd name="T38" fmla="*/ 15146 w 15146"/>
                <a:gd name="T39" fmla="*/ 245 h 10425"/>
                <a:gd name="T40" fmla="*/ 15138 w 15146"/>
                <a:gd name="T41" fmla="*/ 291 h 10425"/>
                <a:gd name="T42" fmla="*/ 15118 w 15146"/>
                <a:gd name="T43" fmla="*/ 343 h 10425"/>
                <a:gd name="T44" fmla="*/ 15061 w 15146"/>
                <a:gd name="T45" fmla="*/ 412 h 10425"/>
                <a:gd name="T46" fmla="*/ 14993 w 15146"/>
                <a:gd name="T47" fmla="*/ 451 h 10425"/>
                <a:gd name="T48" fmla="*/ 14949 w 15146"/>
                <a:gd name="T49" fmla="*/ 462 h 10425"/>
                <a:gd name="T50" fmla="*/ 14729 w 15146"/>
                <a:gd name="T51" fmla="*/ 466 h 10425"/>
                <a:gd name="T52" fmla="*/ 14938 w 15146"/>
                <a:gd name="T53" fmla="*/ 9960 h 10425"/>
                <a:gd name="T54" fmla="*/ 14983 w 15146"/>
                <a:gd name="T55" fmla="*/ 9970 h 10425"/>
                <a:gd name="T56" fmla="*/ 15044 w 15146"/>
                <a:gd name="T57" fmla="*/ 9999 h 10425"/>
                <a:gd name="T58" fmla="*/ 15106 w 15146"/>
                <a:gd name="T59" fmla="*/ 10062 h 10425"/>
                <a:gd name="T60" fmla="*/ 15135 w 15146"/>
                <a:gd name="T61" fmla="*/ 10123 h 10425"/>
                <a:gd name="T62" fmla="*/ 15145 w 15146"/>
                <a:gd name="T63" fmla="*/ 10168 h 10425"/>
                <a:gd name="T64" fmla="*/ 15146 w 15146"/>
                <a:gd name="T65" fmla="*/ 10203 h 10425"/>
                <a:gd name="T66" fmla="*/ 15138 w 15146"/>
                <a:gd name="T67" fmla="*/ 10249 h 10425"/>
                <a:gd name="T68" fmla="*/ 15118 w 15146"/>
                <a:gd name="T69" fmla="*/ 10303 h 10425"/>
                <a:gd name="T70" fmla="*/ 15061 w 15146"/>
                <a:gd name="T71" fmla="*/ 10371 h 10425"/>
                <a:gd name="T72" fmla="*/ 14993 w 15146"/>
                <a:gd name="T73" fmla="*/ 10410 h 10425"/>
                <a:gd name="T74" fmla="*/ 14949 w 15146"/>
                <a:gd name="T75" fmla="*/ 10421 h 10425"/>
                <a:gd name="T76" fmla="*/ 233 w 15146"/>
                <a:gd name="T77" fmla="*/ 10425 h 10425"/>
                <a:gd name="T78" fmla="*/ 186 w 15146"/>
                <a:gd name="T79" fmla="*/ 10419 h 10425"/>
                <a:gd name="T80" fmla="*/ 142 w 15146"/>
                <a:gd name="T81" fmla="*/ 10406 h 10425"/>
                <a:gd name="T82" fmla="*/ 68 w 15146"/>
                <a:gd name="T83" fmla="*/ 10356 h 10425"/>
                <a:gd name="T84" fmla="*/ 19 w 15146"/>
                <a:gd name="T85" fmla="*/ 10282 h 10425"/>
                <a:gd name="T86" fmla="*/ 5 w 15146"/>
                <a:gd name="T87" fmla="*/ 10238 h 10425"/>
                <a:gd name="T88" fmla="*/ 0 w 15146"/>
                <a:gd name="T89" fmla="*/ 10191 h 10425"/>
                <a:gd name="T90" fmla="*/ 3 w 15146"/>
                <a:gd name="T91" fmla="*/ 10156 h 10425"/>
                <a:gd name="T92" fmla="*/ 15 w 15146"/>
                <a:gd name="T93" fmla="*/ 10112 h 10425"/>
                <a:gd name="T94" fmla="*/ 54 w 15146"/>
                <a:gd name="T95" fmla="*/ 10044 h 10425"/>
                <a:gd name="T96" fmla="*/ 123 w 15146"/>
                <a:gd name="T97" fmla="*/ 9987 h 10425"/>
                <a:gd name="T98" fmla="*/ 175 w 15146"/>
                <a:gd name="T99" fmla="*/ 9967 h 10425"/>
                <a:gd name="T100" fmla="*/ 221 w 15146"/>
                <a:gd name="T101" fmla="*/ 9959 h 10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146" h="10425">
                  <a:moveTo>
                    <a:pt x="233" y="9959"/>
                  </a:moveTo>
                  <a:lnTo>
                    <a:pt x="418" y="9959"/>
                  </a:lnTo>
                  <a:lnTo>
                    <a:pt x="418" y="466"/>
                  </a:lnTo>
                  <a:lnTo>
                    <a:pt x="233" y="466"/>
                  </a:lnTo>
                  <a:lnTo>
                    <a:pt x="221" y="466"/>
                  </a:lnTo>
                  <a:lnTo>
                    <a:pt x="209" y="465"/>
                  </a:lnTo>
                  <a:lnTo>
                    <a:pt x="198" y="462"/>
                  </a:lnTo>
                  <a:lnTo>
                    <a:pt x="186" y="460"/>
                  </a:lnTo>
                  <a:lnTo>
                    <a:pt x="175" y="458"/>
                  </a:lnTo>
                  <a:lnTo>
                    <a:pt x="164" y="455"/>
                  </a:lnTo>
                  <a:lnTo>
                    <a:pt x="153" y="451"/>
                  </a:lnTo>
                  <a:lnTo>
                    <a:pt x="142" y="447"/>
                  </a:lnTo>
                  <a:lnTo>
                    <a:pt x="123" y="437"/>
                  </a:lnTo>
                  <a:lnTo>
                    <a:pt x="103" y="425"/>
                  </a:lnTo>
                  <a:lnTo>
                    <a:pt x="85" y="412"/>
                  </a:lnTo>
                  <a:lnTo>
                    <a:pt x="68" y="397"/>
                  </a:lnTo>
                  <a:lnTo>
                    <a:pt x="54" y="381"/>
                  </a:lnTo>
                  <a:lnTo>
                    <a:pt x="40" y="363"/>
                  </a:lnTo>
                  <a:lnTo>
                    <a:pt x="29" y="343"/>
                  </a:lnTo>
                  <a:lnTo>
                    <a:pt x="19" y="323"/>
                  </a:lnTo>
                  <a:lnTo>
                    <a:pt x="15" y="313"/>
                  </a:lnTo>
                  <a:lnTo>
                    <a:pt x="10" y="302"/>
                  </a:lnTo>
                  <a:lnTo>
                    <a:pt x="8" y="291"/>
                  </a:lnTo>
                  <a:lnTo>
                    <a:pt x="5" y="279"/>
                  </a:lnTo>
                  <a:lnTo>
                    <a:pt x="3" y="268"/>
                  </a:lnTo>
                  <a:lnTo>
                    <a:pt x="2" y="256"/>
                  </a:lnTo>
                  <a:lnTo>
                    <a:pt x="0" y="245"/>
                  </a:lnTo>
                  <a:lnTo>
                    <a:pt x="0" y="233"/>
                  </a:lnTo>
                  <a:lnTo>
                    <a:pt x="0" y="233"/>
                  </a:lnTo>
                  <a:lnTo>
                    <a:pt x="0" y="221"/>
                  </a:lnTo>
                  <a:lnTo>
                    <a:pt x="2" y="209"/>
                  </a:lnTo>
                  <a:lnTo>
                    <a:pt x="3" y="197"/>
                  </a:lnTo>
                  <a:lnTo>
                    <a:pt x="5" y="186"/>
                  </a:lnTo>
                  <a:lnTo>
                    <a:pt x="8" y="174"/>
                  </a:lnTo>
                  <a:lnTo>
                    <a:pt x="10" y="164"/>
                  </a:lnTo>
                  <a:lnTo>
                    <a:pt x="15" y="154"/>
                  </a:lnTo>
                  <a:lnTo>
                    <a:pt x="19" y="143"/>
                  </a:lnTo>
                  <a:lnTo>
                    <a:pt x="29" y="122"/>
                  </a:lnTo>
                  <a:lnTo>
                    <a:pt x="40" y="104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5" y="53"/>
                  </a:lnTo>
                  <a:lnTo>
                    <a:pt x="103" y="40"/>
                  </a:lnTo>
                  <a:lnTo>
                    <a:pt x="123" y="28"/>
                  </a:lnTo>
                  <a:lnTo>
                    <a:pt x="142" y="19"/>
                  </a:lnTo>
                  <a:lnTo>
                    <a:pt x="153" y="14"/>
                  </a:lnTo>
                  <a:lnTo>
                    <a:pt x="164" y="11"/>
                  </a:lnTo>
                  <a:lnTo>
                    <a:pt x="175" y="8"/>
                  </a:lnTo>
                  <a:lnTo>
                    <a:pt x="186" y="5"/>
                  </a:lnTo>
                  <a:lnTo>
                    <a:pt x="198" y="3"/>
                  </a:lnTo>
                  <a:lnTo>
                    <a:pt x="209" y="2"/>
                  </a:lnTo>
                  <a:lnTo>
                    <a:pt x="221" y="1"/>
                  </a:lnTo>
                  <a:lnTo>
                    <a:pt x="233" y="0"/>
                  </a:lnTo>
                  <a:lnTo>
                    <a:pt x="14914" y="0"/>
                  </a:lnTo>
                  <a:lnTo>
                    <a:pt x="14926" y="1"/>
                  </a:lnTo>
                  <a:lnTo>
                    <a:pt x="14938" y="2"/>
                  </a:lnTo>
                  <a:lnTo>
                    <a:pt x="14949" y="3"/>
                  </a:lnTo>
                  <a:lnTo>
                    <a:pt x="14961" y="5"/>
                  </a:lnTo>
                  <a:lnTo>
                    <a:pt x="14972" y="8"/>
                  </a:lnTo>
                  <a:lnTo>
                    <a:pt x="14983" y="11"/>
                  </a:lnTo>
                  <a:lnTo>
                    <a:pt x="14993" y="14"/>
                  </a:lnTo>
                  <a:lnTo>
                    <a:pt x="15004" y="19"/>
                  </a:lnTo>
                  <a:lnTo>
                    <a:pt x="15024" y="28"/>
                  </a:lnTo>
                  <a:lnTo>
                    <a:pt x="15044" y="40"/>
                  </a:lnTo>
                  <a:lnTo>
                    <a:pt x="15061" y="53"/>
                  </a:lnTo>
                  <a:lnTo>
                    <a:pt x="15077" y="69"/>
                  </a:lnTo>
                  <a:lnTo>
                    <a:pt x="15093" y="85"/>
                  </a:lnTo>
                  <a:lnTo>
                    <a:pt x="15106" y="104"/>
                  </a:lnTo>
                  <a:lnTo>
                    <a:pt x="15118" y="122"/>
                  </a:lnTo>
                  <a:lnTo>
                    <a:pt x="15127" y="143"/>
                  </a:lnTo>
                  <a:lnTo>
                    <a:pt x="15132" y="154"/>
                  </a:lnTo>
                  <a:lnTo>
                    <a:pt x="15135" y="164"/>
                  </a:lnTo>
                  <a:lnTo>
                    <a:pt x="15138" y="174"/>
                  </a:lnTo>
                  <a:lnTo>
                    <a:pt x="15142" y="186"/>
                  </a:lnTo>
                  <a:lnTo>
                    <a:pt x="15144" y="197"/>
                  </a:lnTo>
                  <a:lnTo>
                    <a:pt x="15145" y="209"/>
                  </a:lnTo>
                  <a:lnTo>
                    <a:pt x="15146" y="221"/>
                  </a:lnTo>
                  <a:lnTo>
                    <a:pt x="15146" y="233"/>
                  </a:lnTo>
                  <a:lnTo>
                    <a:pt x="15146" y="233"/>
                  </a:lnTo>
                  <a:lnTo>
                    <a:pt x="15146" y="245"/>
                  </a:lnTo>
                  <a:lnTo>
                    <a:pt x="15145" y="256"/>
                  </a:lnTo>
                  <a:lnTo>
                    <a:pt x="15144" y="268"/>
                  </a:lnTo>
                  <a:lnTo>
                    <a:pt x="15142" y="279"/>
                  </a:lnTo>
                  <a:lnTo>
                    <a:pt x="15138" y="291"/>
                  </a:lnTo>
                  <a:lnTo>
                    <a:pt x="15135" y="302"/>
                  </a:lnTo>
                  <a:lnTo>
                    <a:pt x="15132" y="313"/>
                  </a:lnTo>
                  <a:lnTo>
                    <a:pt x="15127" y="323"/>
                  </a:lnTo>
                  <a:lnTo>
                    <a:pt x="15118" y="343"/>
                  </a:lnTo>
                  <a:lnTo>
                    <a:pt x="15106" y="363"/>
                  </a:lnTo>
                  <a:lnTo>
                    <a:pt x="15093" y="381"/>
                  </a:lnTo>
                  <a:lnTo>
                    <a:pt x="15077" y="397"/>
                  </a:lnTo>
                  <a:lnTo>
                    <a:pt x="15061" y="412"/>
                  </a:lnTo>
                  <a:lnTo>
                    <a:pt x="15044" y="425"/>
                  </a:lnTo>
                  <a:lnTo>
                    <a:pt x="15024" y="437"/>
                  </a:lnTo>
                  <a:lnTo>
                    <a:pt x="15004" y="447"/>
                  </a:lnTo>
                  <a:lnTo>
                    <a:pt x="14993" y="451"/>
                  </a:lnTo>
                  <a:lnTo>
                    <a:pt x="14983" y="455"/>
                  </a:lnTo>
                  <a:lnTo>
                    <a:pt x="14972" y="458"/>
                  </a:lnTo>
                  <a:lnTo>
                    <a:pt x="14961" y="460"/>
                  </a:lnTo>
                  <a:lnTo>
                    <a:pt x="14949" y="462"/>
                  </a:lnTo>
                  <a:lnTo>
                    <a:pt x="14938" y="465"/>
                  </a:lnTo>
                  <a:lnTo>
                    <a:pt x="14926" y="466"/>
                  </a:lnTo>
                  <a:lnTo>
                    <a:pt x="14914" y="466"/>
                  </a:lnTo>
                  <a:lnTo>
                    <a:pt x="14729" y="466"/>
                  </a:lnTo>
                  <a:lnTo>
                    <a:pt x="14729" y="9959"/>
                  </a:lnTo>
                  <a:lnTo>
                    <a:pt x="14914" y="9959"/>
                  </a:lnTo>
                  <a:lnTo>
                    <a:pt x="14926" y="9959"/>
                  </a:lnTo>
                  <a:lnTo>
                    <a:pt x="14938" y="9960"/>
                  </a:lnTo>
                  <a:lnTo>
                    <a:pt x="14949" y="9962"/>
                  </a:lnTo>
                  <a:lnTo>
                    <a:pt x="14961" y="9964"/>
                  </a:lnTo>
                  <a:lnTo>
                    <a:pt x="14972" y="9967"/>
                  </a:lnTo>
                  <a:lnTo>
                    <a:pt x="14983" y="9970"/>
                  </a:lnTo>
                  <a:lnTo>
                    <a:pt x="14993" y="9973"/>
                  </a:lnTo>
                  <a:lnTo>
                    <a:pt x="15004" y="9978"/>
                  </a:lnTo>
                  <a:lnTo>
                    <a:pt x="15024" y="9987"/>
                  </a:lnTo>
                  <a:lnTo>
                    <a:pt x="15044" y="9999"/>
                  </a:lnTo>
                  <a:lnTo>
                    <a:pt x="15061" y="10012"/>
                  </a:lnTo>
                  <a:lnTo>
                    <a:pt x="15077" y="10028"/>
                  </a:lnTo>
                  <a:lnTo>
                    <a:pt x="15093" y="10044"/>
                  </a:lnTo>
                  <a:lnTo>
                    <a:pt x="15106" y="10062"/>
                  </a:lnTo>
                  <a:lnTo>
                    <a:pt x="15118" y="10081"/>
                  </a:lnTo>
                  <a:lnTo>
                    <a:pt x="15127" y="10102"/>
                  </a:lnTo>
                  <a:lnTo>
                    <a:pt x="15132" y="10112"/>
                  </a:lnTo>
                  <a:lnTo>
                    <a:pt x="15135" y="10123"/>
                  </a:lnTo>
                  <a:lnTo>
                    <a:pt x="15138" y="10133"/>
                  </a:lnTo>
                  <a:lnTo>
                    <a:pt x="15142" y="10145"/>
                  </a:lnTo>
                  <a:lnTo>
                    <a:pt x="15144" y="10156"/>
                  </a:lnTo>
                  <a:lnTo>
                    <a:pt x="15145" y="10168"/>
                  </a:lnTo>
                  <a:lnTo>
                    <a:pt x="15146" y="10179"/>
                  </a:lnTo>
                  <a:lnTo>
                    <a:pt x="15146" y="10191"/>
                  </a:lnTo>
                  <a:lnTo>
                    <a:pt x="15146" y="10191"/>
                  </a:lnTo>
                  <a:lnTo>
                    <a:pt x="15146" y="10203"/>
                  </a:lnTo>
                  <a:lnTo>
                    <a:pt x="15145" y="10215"/>
                  </a:lnTo>
                  <a:lnTo>
                    <a:pt x="15144" y="10227"/>
                  </a:lnTo>
                  <a:lnTo>
                    <a:pt x="15142" y="10238"/>
                  </a:lnTo>
                  <a:lnTo>
                    <a:pt x="15138" y="10249"/>
                  </a:lnTo>
                  <a:lnTo>
                    <a:pt x="15135" y="10261"/>
                  </a:lnTo>
                  <a:lnTo>
                    <a:pt x="15132" y="10271"/>
                  </a:lnTo>
                  <a:lnTo>
                    <a:pt x="15127" y="10282"/>
                  </a:lnTo>
                  <a:lnTo>
                    <a:pt x="15118" y="10303"/>
                  </a:lnTo>
                  <a:lnTo>
                    <a:pt x="15106" y="10321"/>
                  </a:lnTo>
                  <a:lnTo>
                    <a:pt x="15093" y="10340"/>
                  </a:lnTo>
                  <a:lnTo>
                    <a:pt x="15077" y="10356"/>
                  </a:lnTo>
                  <a:lnTo>
                    <a:pt x="15061" y="10371"/>
                  </a:lnTo>
                  <a:lnTo>
                    <a:pt x="15044" y="10384"/>
                  </a:lnTo>
                  <a:lnTo>
                    <a:pt x="15024" y="10396"/>
                  </a:lnTo>
                  <a:lnTo>
                    <a:pt x="15004" y="10406"/>
                  </a:lnTo>
                  <a:lnTo>
                    <a:pt x="14993" y="10410"/>
                  </a:lnTo>
                  <a:lnTo>
                    <a:pt x="14983" y="10414"/>
                  </a:lnTo>
                  <a:lnTo>
                    <a:pt x="14972" y="10417"/>
                  </a:lnTo>
                  <a:lnTo>
                    <a:pt x="14961" y="10419"/>
                  </a:lnTo>
                  <a:lnTo>
                    <a:pt x="14949" y="10421"/>
                  </a:lnTo>
                  <a:lnTo>
                    <a:pt x="14938" y="10422"/>
                  </a:lnTo>
                  <a:lnTo>
                    <a:pt x="14926" y="10424"/>
                  </a:lnTo>
                  <a:lnTo>
                    <a:pt x="14914" y="10425"/>
                  </a:lnTo>
                  <a:lnTo>
                    <a:pt x="233" y="10425"/>
                  </a:lnTo>
                  <a:lnTo>
                    <a:pt x="221" y="10424"/>
                  </a:lnTo>
                  <a:lnTo>
                    <a:pt x="209" y="10422"/>
                  </a:lnTo>
                  <a:lnTo>
                    <a:pt x="198" y="10421"/>
                  </a:lnTo>
                  <a:lnTo>
                    <a:pt x="186" y="10419"/>
                  </a:lnTo>
                  <a:lnTo>
                    <a:pt x="175" y="10417"/>
                  </a:lnTo>
                  <a:lnTo>
                    <a:pt x="164" y="10414"/>
                  </a:lnTo>
                  <a:lnTo>
                    <a:pt x="153" y="10410"/>
                  </a:lnTo>
                  <a:lnTo>
                    <a:pt x="142" y="10406"/>
                  </a:lnTo>
                  <a:lnTo>
                    <a:pt x="123" y="10396"/>
                  </a:lnTo>
                  <a:lnTo>
                    <a:pt x="103" y="10384"/>
                  </a:lnTo>
                  <a:lnTo>
                    <a:pt x="85" y="10371"/>
                  </a:lnTo>
                  <a:lnTo>
                    <a:pt x="68" y="10356"/>
                  </a:lnTo>
                  <a:lnTo>
                    <a:pt x="54" y="10340"/>
                  </a:lnTo>
                  <a:lnTo>
                    <a:pt x="40" y="10321"/>
                  </a:lnTo>
                  <a:lnTo>
                    <a:pt x="29" y="10303"/>
                  </a:lnTo>
                  <a:lnTo>
                    <a:pt x="19" y="10282"/>
                  </a:lnTo>
                  <a:lnTo>
                    <a:pt x="15" y="10271"/>
                  </a:lnTo>
                  <a:lnTo>
                    <a:pt x="10" y="10261"/>
                  </a:lnTo>
                  <a:lnTo>
                    <a:pt x="8" y="10249"/>
                  </a:lnTo>
                  <a:lnTo>
                    <a:pt x="5" y="10238"/>
                  </a:lnTo>
                  <a:lnTo>
                    <a:pt x="3" y="10227"/>
                  </a:lnTo>
                  <a:lnTo>
                    <a:pt x="2" y="10215"/>
                  </a:lnTo>
                  <a:lnTo>
                    <a:pt x="0" y="10203"/>
                  </a:lnTo>
                  <a:lnTo>
                    <a:pt x="0" y="10191"/>
                  </a:lnTo>
                  <a:lnTo>
                    <a:pt x="0" y="10191"/>
                  </a:lnTo>
                  <a:lnTo>
                    <a:pt x="0" y="10179"/>
                  </a:lnTo>
                  <a:lnTo>
                    <a:pt x="2" y="10168"/>
                  </a:lnTo>
                  <a:lnTo>
                    <a:pt x="3" y="10156"/>
                  </a:lnTo>
                  <a:lnTo>
                    <a:pt x="5" y="10145"/>
                  </a:lnTo>
                  <a:lnTo>
                    <a:pt x="8" y="10133"/>
                  </a:lnTo>
                  <a:lnTo>
                    <a:pt x="10" y="10123"/>
                  </a:lnTo>
                  <a:lnTo>
                    <a:pt x="15" y="10112"/>
                  </a:lnTo>
                  <a:lnTo>
                    <a:pt x="19" y="10102"/>
                  </a:lnTo>
                  <a:lnTo>
                    <a:pt x="29" y="10081"/>
                  </a:lnTo>
                  <a:lnTo>
                    <a:pt x="40" y="10062"/>
                  </a:lnTo>
                  <a:lnTo>
                    <a:pt x="54" y="10044"/>
                  </a:lnTo>
                  <a:lnTo>
                    <a:pt x="68" y="10028"/>
                  </a:lnTo>
                  <a:lnTo>
                    <a:pt x="85" y="10012"/>
                  </a:lnTo>
                  <a:lnTo>
                    <a:pt x="103" y="9999"/>
                  </a:lnTo>
                  <a:lnTo>
                    <a:pt x="123" y="9987"/>
                  </a:lnTo>
                  <a:lnTo>
                    <a:pt x="142" y="9978"/>
                  </a:lnTo>
                  <a:lnTo>
                    <a:pt x="153" y="9973"/>
                  </a:lnTo>
                  <a:lnTo>
                    <a:pt x="164" y="9970"/>
                  </a:lnTo>
                  <a:lnTo>
                    <a:pt x="175" y="9967"/>
                  </a:lnTo>
                  <a:lnTo>
                    <a:pt x="186" y="9964"/>
                  </a:lnTo>
                  <a:lnTo>
                    <a:pt x="198" y="9962"/>
                  </a:lnTo>
                  <a:lnTo>
                    <a:pt x="209" y="9960"/>
                  </a:lnTo>
                  <a:lnTo>
                    <a:pt x="221" y="9959"/>
                  </a:lnTo>
                  <a:lnTo>
                    <a:pt x="233" y="995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4" name="iṥḷîḋe"/>
            <p:cNvSpPr/>
            <p:nvPr/>
          </p:nvSpPr>
          <p:spPr bwMode="auto">
            <a:xfrm>
              <a:off x="1968269" y="2576666"/>
              <a:ext cx="3122072" cy="21159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5" name="ï$ľïďè"/>
            <p:cNvSpPr/>
            <p:nvPr/>
          </p:nvSpPr>
          <p:spPr bwMode="auto">
            <a:xfrm rot="16200000">
              <a:off x="3818268" y="3303735"/>
              <a:ext cx="3318146" cy="649058"/>
            </a:xfrm>
            <a:prstGeom prst="trapezoid">
              <a:avLst>
                <a:gd name="adj" fmla="val 101311"/>
              </a:avLst>
            </a:prstGeom>
            <a:gradFill>
              <a:gsLst>
                <a:gs pos="0">
                  <a:schemeClr val="tx2">
                    <a:lumMod val="31000"/>
                    <a:lumOff val="69000"/>
                  </a:schemeClr>
                </a:gs>
                <a:gs pos="100000">
                  <a:schemeClr val="tx2">
                    <a:alpha val="0"/>
                    <a:lumMod val="19000"/>
                    <a:lumOff val="81000"/>
                  </a:schemeClr>
                </a:gs>
              </a:gsLst>
              <a:lin ang="5400000" scaled="1"/>
            </a:gradFill>
            <a:ln w="19050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6" name="îšḷiḋè"/>
            <p:cNvSpPr txBox="1"/>
            <p:nvPr/>
          </p:nvSpPr>
          <p:spPr>
            <a:xfrm>
              <a:off x="2449522" y="3373036"/>
              <a:ext cx="2159566" cy="52322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accent1"/>
                  </a:solidFill>
                </a:rPr>
                <a:t>CONTENTS</a:t>
              </a:r>
            </a:p>
          </p:txBody>
        </p:sp>
        <p:sp>
          <p:nvSpPr>
            <p:cNvPr id="27" name="íš1îďé"/>
            <p:cNvSpPr/>
            <p:nvPr/>
          </p:nvSpPr>
          <p:spPr bwMode="auto">
            <a:xfrm>
              <a:off x="6319557" y="4642291"/>
              <a:ext cx="4546444" cy="414293"/>
            </a:xfrm>
            <a:prstGeom prst="roundRect">
              <a:avLst/>
            </a:prstGeom>
            <a:noFill/>
            <a:ln w="9525">
              <a:solidFill>
                <a:schemeClr val="accent5"/>
              </a:solidFill>
              <a:round/>
            </a:ln>
          </p:spPr>
          <p:txBody>
            <a:bodyPr rot="0" spcFirstLastPara="0" vert="horz" wrap="square" lIns="91440" tIns="45720" rIns="91440" bIns="45720" anchor="ctr" anchorCtr="0" forceAA="0" compatLnSpc="1">
              <a:norm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8" name="îşļïdê"/>
            <p:cNvSpPr/>
            <p:nvPr/>
          </p:nvSpPr>
          <p:spPr bwMode="auto">
            <a:xfrm flipV="1">
              <a:off x="6512894" y="5056586"/>
              <a:ext cx="773346" cy="69049"/>
            </a:xfrm>
            <a:prstGeom prst="trapezoid">
              <a:avLst>
                <a:gd name="adj" fmla="val 154634"/>
              </a:avLst>
            </a:prstGeom>
            <a:solidFill>
              <a:schemeClr val="bg1">
                <a:lumMod val="65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9" name="iŝľïḓe"/>
            <p:cNvSpPr/>
            <p:nvPr/>
          </p:nvSpPr>
          <p:spPr bwMode="auto">
            <a:xfrm>
              <a:off x="6512894" y="4573243"/>
              <a:ext cx="773346" cy="69049"/>
            </a:xfrm>
            <a:prstGeom prst="trapezoid">
              <a:avLst>
                <a:gd name="adj" fmla="val 154634"/>
              </a:avLst>
            </a:prstGeom>
            <a:solidFill>
              <a:schemeClr val="bg1">
                <a:lumMod val="65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0" name="iṧḷidê"/>
            <p:cNvSpPr/>
            <p:nvPr/>
          </p:nvSpPr>
          <p:spPr bwMode="auto">
            <a:xfrm>
              <a:off x="6623372" y="4573243"/>
              <a:ext cx="552390" cy="5523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/>
            </a:bodyPr>
            <a:lstStyle/>
            <a:p>
              <a:pPr algn="ctr"/>
              <a:r>
                <a:rPr lang="en-US" altLang="zh-CN" sz="20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sp>
          <p:nvSpPr>
            <p:cNvPr id="31" name="iṧḻîḑe"/>
            <p:cNvSpPr/>
            <p:nvPr/>
          </p:nvSpPr>
          <p:spPr bwMode="auto">
            <a:xfrm>
              <a:off x="6319557" y="5453785"/>
              <a:ext cx="4546444" cy="414293"/>
            </a:xfrm>
            <a:prstGeom prst="roundRect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rot="0" spcFirstLastPara="0" vert="horz" wrap="square" lIns="91440" tIns="45720" rIns="91440" bIns="45720" anchor="ctr" anchorCtr="0" forceAA="0" compatLnSpc="1">
              <a:norm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2" name="iṡḷiḓé"/>
            <p:cNvSpPr/>
            <p:nvPr/>
          </p:nvSpPr>
          <p:spPr bwMode="auto">
            <a:xfrm flipV="1">
              <a:off x="6512894" y="5868080"/>
              <a:ext cx="773346" cy="69049"/>
            </a:xfrm>
            <a:prstGeom prst="trapezoid">
              <a:avLst>
                <a:gd name="adj" fmla="val 154634"/>
              </a:avLst>
            </a:prstGeom>
            <a:solidFill>
              <a:schemeClr val="bg1">
                <a:lumMod val="65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3" name="ïṩļiďè"/>
            <p:cNvSpPr/>
            <p:nvPr/>
          </p:nvSpPr>
          <p:spPr bwMode="auto">
            <a:xfrm>
              <a:off x="6512894" y="5384737"/>
              <a:ext cx="773346" cy="69049"/>
            </a:xfrm>
            <a:prstGeom prst="trapezoid">
              <a:avLst>
                <a:gd name="adj" fmla="val 154634"/>
              </a:avLst>
            </a:prstGeom>
            <a:solidFill>
              <a:schemeClr val="bg1">
                <a:lumMod val="65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4" name="îşlîḓe"/>
            <p:cNvSpPr/>
            <p:nvPr/>
          </p:nvSpPr>
          <p:spPr bwMode="auto">
            <a:xfrm>
              <a:off x="6623372" y="5384737"/>
              <a:ext cx="552390" cy="5523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/>
            </a:bodyPr>
            <a:lstStyle/>
            <a:p>
              <a:pPr algn="ctr"/>
              <a:r>
                <a:rPr lang="en-US" altLang="zh-CN" sz="20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6363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e6eb9a69-2ae0-4a7f-9a98-daad17ce0a0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CD4F51AC-A2C4-4EEA-B62B-970F21E7B4E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600979"/>
            <a:ext cx="10845800" cy="4020820"/>
            <a:chOff x="673100" y="1628140"/>
            <a:chExt cx="10845800" cy="4020820"/>
          </a:xfrm>
        </p:grpSpPr>
        <p:sp>
          <p:nvSpPr>
            <p:cNvPr id="6" name="ïṩ1îḓê">
              <a:extLst>
                <a:ext uri="{FF2B5EF4-FFF2-40B4-BE49-F238E27FC236}">
                  <a16:creationId xmlns="" xmlns:a16="http://schemas.microsoft.com/office/drawing/2014/main" id="{D5A5D239-857F-40D6-BDCA-2B883727E026}"/>
                </a:ext>
              </a:extLst>
            </p:cNvPr>
            <p:cNvSpPr/>
            <p:nvPr/>
          </p:nvSpPr>
          <p:spPr>
            <a:xfrm>
              <a:off x="4072185" y="3709450"/>
              <a:ext cx="1939511" cy="1939510"/>
            </a:xfrm>
            <a:prstGeom prst="teardrop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7" name="íSlíḓé">
              <a:extLst>
                <a:ext uri="{FF2B5EF4-FFF2-40B4-BE49-F238E27FC236}">
                  <a16:creationId xmlns="" xmlns:a16="http://schemas.microsoft.com/office/drawing/2014/main" id="{7D6D95CD-A205-44CB-A634-7C5120D7173E}"/>
                </a:ext>
              </a:extLst>
            </p:cNvPr>
            <p:cNvSpPr/>
            <p:nvPr/>
          </p:nvSpPr>
          <p:spPr>
            <a:xfrm flipH="1">
              <a:off x="6180304" y="3709449"/>
              <a:ext cx="1939511" cy="1939510"/>
            </a:xfrm>
            <a:prstGeom prst="teardrop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8" name="íşḻíḑé">
              <a:extLst>
                <a:ext uri="{FF2B5EF4-FFF2-40B4-BE49-F238E27FC236}">
                  <a16:creationId xmlns="" xmlns:a16="http://schemas.microsoft.com/office/drawing/2014/main" id="{D0F3DFAD-4E26-41C1-A2B8-564605AE706D}"/>
                </a:ext>
              </a:extLst>
            </p:cNvPr>
            <p:cNvSpPr/>
            <p:nvPr/>
          </p:nvSpPr>
          <p:spPr>
            <a:xfrm rot="10800000">
              <a:off x="6180304" y="1628140"/>
              <a:ext cx="1939511" cy="1939510"/>
            </a:xfrm>
            <a:prstGeom prst="teardrop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9" name="iṩļiḓè">
              <a:extLst>
                <a:ext uri="{FF2B5EF4-FFF2-40B4-BE49-F238E27FC236}">
                  <a16:creationId xmlns="" xmlns:a16="http://schemas.microsoft.com/office/drawing/2014/main" id="{757556F0-1E35-4310-8A67-D7BE146E68E2}"/>
                </a:ext>
              </a:extLst>
            </p:cNvPr>
            <p:cNvSpPr/>
            <p:nvPr/>
          </p:nvSpPr>
          <p:spPr>
            <a:xfrm rot="10800000" flipH="1">
              <a:off x="4072185" y="1628141"/>
              <a:ext cx="1939511" cy="1939510"/>
            </a:xfrm>
            <a:prstGeom prst="teardrop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grpSp>
          <p:nvGrpSpPr>
            <p:cNvPr id="10" name="isliḍê">
              <a:extLst>
                <a:ext uri="{FF2B5EF4-FFF2-40B4-BE49-F238E27FC236}">
                  <a16:creationId xmlns="" xmlns:a16="http://schemas.microsoft.com/office/drawing/2014/main" id="{A4F393FB-13E7-48FD-9AEE-CEAE693B2FAD}"/>
                </a:ext>
              </a:extLst>
            </p:cNvPr>
            <p:cNvGrpSpPr/>
            <p:nvPr/>
          </p:nvGrpSpPr>
          <p:grpSpPr>
            <a:xfrm>
              <a:off x="4306436" y="1852487"/>
              <a:ext cx="1466501" cy="1466499"/>
              <a:chOff x="859599" y="2150302"/>
              <a:chExt cx="1466501" cy="1466499"/>
            </a:xfrm>
          </p:grpSpPr>
          <p:sp>
            <p:nvSpPr>
              <p:cNvPr id="28" name="iŝļîdê">
                <a:extLst>
                  <a:ext uri="{FF2B5EF4-FFF2-40B4-BE49-F238E27FC236}">
                    <a16:creationId xmlns="" xmlns:a16="http://schemas.microsoft.com/office/drawing/2014/main" id="{A6C62F20-1FC1-48EB-AA0B-FD10C4AF0126}"/>
                  </a:ext>
                </a:extLst>
              </p:cNvPr>
              <p:cNvSpPr/>
              <p:nvPr/>
            </p:nvSpPr>
            <p:spPr>
              <a:xfrm>
                <a:off x="859599" y="2150302"/>
                <a:ext cx="1466501" cy="1466499"/>
              </a:xfrm>
              <a:prstGeom prst="ellipse">
                <a:avLst/>
              </a:prstGeom>
              <a:blipFill>
                <a:blip r:embed="rId3"/>
                <a:stretch>
                  <a:fillRect l="-25752" r="-25310"/>
                </a:stretch>
              </a:blip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9" name="íšļîḋé">
                <a:extLst>
                  <a:ext uri="{FF2B5EF4-FFF2-40B4-BE49-F238E27FC236}">
                    <a16:creationId xmlns="" xmlns:a16="http://schemas.microsoft.com/office/drawing/2014/main" id="{23D10B22-2E43-4CC4-94DA-ED7E7C0CF3E5}"/>
                  </a:ext>
                </a:extLst>
              </p:cNvPr>
              <p:cNvSpPr/>
              <p:nvPr/>
            </p:nvSpPr>
            <p:spPr>
              <a:xfrm flipH="1">
                <a:off x="1309273" y="2599975"/>
                <a:ext cx="567152" cy="567152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dirty="0"/>
                  <a:t>S</a:t>
                </a:r>
                <a:endParaRPr lang="zh-CN" altLang="en-US" sz="2000" b="1" dirty="0"/>
              </a:p>
            </p:txBody>
          </p:sp>
        </p:grpSp>
        <p:grpSp>
          <p:nvGrpSpPr>
            <p:cNvPr id="11" name="isľïḑe">
              <a:extLst>
                <a:ext uri="{FF2B5EF4-FFF2-40B4-BE49-F238E27FC236}">
                  <a16:creationId xmlns="" xmlns:a16="http://schemas.microsoft.com/office/drawing/2014/main" id="{E0992D27-7681-48CC-89FA-8A90CBFC377D}"/>
                </a:ext>
              </a:extLst>
            </p:cNvPr>
            <p:cNvGrpSpPr/>
            <p:nvPr/>
          </p:nvGrpSpPr>
          <p:grpSpPr>
            <a:xfrm>
              <a:off x="6416809" y="1864646"/>
              <a:ext cx="1466501" cy="1466499"/>
              <a:chOff x="2281282" y="2150302"/>
              <a:chExt cx="1466501" cy="1466499"/>
            </a:xfrm>
          </p:grpSpPr>
          <p:sp>
            <p:nvSpPr>
              <p:cNvPr id="26" name="îşlíḋè">
                <a:extLst>
                  <a:ext uri="{FF2B5EF4-FFF2-40B4-BE49-F238E27FC236}">
                    <a16:creationId xmlns="" xmlns:a16="http://schemas.microsoft.com/office/drawing/2014/main" id="{1E6751B0-0080-49B5-B1B8-C0348FB4A1B0}"/>
                  </a:ext>
                </a:extLst>
              </p:cNvPr>
              <p:cNvSpPr/>
              <p:nvPr/>
            </p:nvSpPr>
            <p:spPr>
              <a:xfrm>
                <a:off x="2281282" y="2150302"/>
                <a:ext cx="1466501" cy="1466499"/>
              </a:xfrm>
              <a:prstGeom prst="ellipse">
                <a:avLst/>
              </a:prstGeom>
              <a:blipFill>
                <a:blip r:embed="rId4"/>
                <a:stretch>
                  <a:fillRect l="-25217" r="-24783"/>
                </a:stretch>
              </a:blip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7" name="îṥľïḓè">
                <a:extLst>
                  <a:ext uri="{FF2B5EF4-FFF2-40B4-BE49-F238E27FC236}">
                    <a16:creationId xmlns="" xmlns:a16="http://schemas.microsoft.com/office/drawing/2014/main" id="{C52A769E-38FF-47D3-A0FC-5AB143F1403A}"/>
                  </a:ext>
                </a:extLst>
              </p:cNvPr>
              <p:cNvSpPr/>
              <p:nvPr/>
            </p:nvSpPr>
            <p:spPr>
              <a:xfrm flipH="1">
                <a:off x="2730956" y="2599975"/>
                <a:ext cx="567152" cy="567152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dirty="0"/>
                  <a:t>W</a:t>
                </a:r>
                <a:endParaRPr lang="zh-CN" altLang="en-US" sz="2000" b="1" dirty="0"/>
              </a:p>
            </p:txBody>
          </p:sp>
        </p:grpSp>
        <p:grpSp>
          <p:nvGrpSpPr>
            <p:cNvPr id="12" name="îṥļiḑe">
              <a:extLst>
                <a:ext uri="{FF2B5EF4-FFF2-40B4-BE49-F238E27FC236}">
                  <a16:creationId xmlns="" xmlns:a16="http://schemas.microsoft.com/office/drawing/2014/main" id="{4C672A8C-896E-48FD-95FD-AE178D16981A}"/>
                </a:ext>
              </a:extLst>
            </p:cNvPr>
            <p:cNvGrpSpPr/>
            <p:nvPr/>
          </p:nvGrpSpPr>
          <p:grpSpPr>
            <a:xfrm>
              <a:off x="4306436" y="3945955"/>
              <a:ext cx="1466501" cy="1466499"/>
              <a:chOff x="859599" y="2150302"/>
              <a:chExt cx="1466501" cy="1466499"/>
            </a:xfrm>
          </p:grpSpPr>
          <p:sp>
            <p:nvSpPr>
              <p:cNvPr id="24" name="íṧľîḋé">
                <a:extLst>
                  <a:ext uri="{FF2B5EF4-FFF2-40B4-BE49-F238E27FC236}">
                    <a16:creationId xmlns="" xmlns:a16="http://schemas.microsoft.com/office/drawing/2014/main" id="{88AA07AB-890C-457D-A434-DDA23856BC04}"/>
                  </a:ext>
                </a:extLst>
              </p:cNvPr>
              <p:cNvSpPr/>
              <p:nvPr/>
            </p:nvSpPr>
            <p:spPr>
              <a:xfrm>
                <a:off x="859599" y="2150302"/>
                <a:ext cx="1466501" cy="1466499"/>
              </a:xfrm>
              <a:prstGeom prst="ellipse">
                <a:avLst/>
              </a:prstGeom>
              <a:blipFill>
                <a:blip r:embed="rId5"/>
                <a:stretch>
                  <a:fillRect l="-25513" r="-25075"/>
                </a:stretch>
              </a:blip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5" name="ïŝḷîḑe">
                <a:extLst>
                  <a:ext uri="{FF2B5EF4-FFF2-40B4-BE49-F238E27FC236}">
                    <a16:creationId xmlns="" xmlns:a16="http://schemas.microsoft.com/office/drawing/2014/main" id="{E70EA3F8-7C85-43B5-A804-81F53389EB78}"/>
                  </a:ext>
                </a:extLst>
              </p:cNvPr>
              <p:cNvSpPr/>
              <p:nvPr/>
            </p:nvSpPr>
            <p:spPr>
              <a:xfrm flipH="1">
                <a:off x="1309273" y="2599975"/>
                <a:ext cx="567152" cy="567152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dirty="0"/>
                  <a:t>O</a:t>
                </a:r>
                <a:endParaRPr lang="zh-CN" altLang="en-US" sz="2000" b="1" dirty="0"/>
              </a:p>
            </p:txBody>
          </p:sp>
        </p:grpSp>
        <p:grpSp>
          <p:nvGrpSpPr>
            <p:cNvPr id="13" name="íṥļiḑê">
              <a:extLst>
                <a:ext uri="{FF2B5EF4-FFF2-40B4-BE49-F238E27FC236}">
                  <a16:creationId xmlns="" xmlns:a16="http://schemas.microsoft.com/office/drawing/2014/main" id="{06BBD115-D79B-490D-8E87-3639D04AC3FC}"/>
                </a:ext>
              </a:extLst>
            </p:cNvPr>
            <p:cNvGrpSpPr/>
            <p:nvPr/>
          </p:nvGrpSpPr>
          <p:grpSpPr>
            <a:xfrm>
              <a:off x="6416809" y="3945955"/>
              <a:ext cx="1466501" cy="1466499"/>
              <a:chOff x="2281282" y="2150302"/>
              <a:chExt cx="1466501" cy="1466499"/>
            </a:xfrm>
          </p:grpSpPr>
          <p:sp>
            <p:nvSpPr>
              <p:cNvPr id="22" name="iŝḻíďê">
                <a:extLst>
                  <a:ext uri="{FF2B5EF4-FFF2-40B4-BE49-F238E27FC236}">
                    <a16:creationId xmlns="" xmlns:a16="http://schemas.microsoft.com/office/drawing/2014/main" id="{B1F6131E-E0A5-4044-8B79-EC88F04F3A2C}"/>
                  </a:ext>
                </a:extLst>
              </p:cNvPr>
              <p:cNvSpPr/>
              <p:nvPr/>
            </p:nvSpPr>
            <p:spPr>
              <a:xfrm>
                <a:off x="2281282" y="2150302"/>
                <a:ext cx="1466501" cy="1466499"/>
              </a:xfrm>
              <a:prstGeom prst="ellipse">
                <a:avLst/>
              </a:prstGeom>
              <a:blipFill>
                <a:blip r:embed="rId6"/>
                <a:stretch>
                  <a:fillRect l="-26271" r="-25820"/>
                </a:stretch>
              </a:blip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3" name="išḷíḓé">
                <a:extLst>
                  <a:ext uri="{FF2B5EF4-FFF2-40B4-BE49-F238E27FC236}">
                    <a16:creationId xmlns="" xmlns:a16="http://schemas.microsoft.com/office/drawing/2014/main" id="{95B7FD43-F17E-4BCB-860A-6465731AC370}"/>
                  </a:ext>
                </a:extLst>
              </p:cNvPr>
              <p:cNvSpPr/>
              <p:nvPr/>
            </p:nvSpPr>
            <p:spPr>
              <a:xfrm flipH="1">
                <a:off x="2730956" y="2599975"/>
                <a:ext cx="567152" cy="567152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dirty="0"/>
                  <a:t>T</a:t>
                </a:r>
                <a:endParaRPr lang="zh-CN" altLang="en-US" sz="2000" b="1" dirty="0"/>
              </a:p>
            </p:txBody>
          </p:sp>
        </p:grpSp>
        <p:sp>
          <p:nvSpPr>
            <p:cNvPr id="14" name="íŝliḍe">
              <a:extLst>
                <a:ext uri="{FF2B5EF4-FFF2-40B4-BE49-F238E27FC236}">
                  <a16:creationId xmlns="" xmlns:a16="http://schemas.microsoft.com/office/drawing/2014/main" id="{50AC4DFD-80C2-4865-820F-97CD5377DC91}"/>
                </a:ext>
              </a:extLst>
            </p:cNvPr>
            <p:cNvSpPr txBox="1"/>
            <p:nvPr/>
          </p:nvSpPr>
          <p:spPr bwMode="auto">
            <a:xfrm>
              <a:off x="673100" y="2020955"/>
              <a:ext cx="318366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5" name="iś1íḋè">
              <a:extLst>
                <a:ext uri="{FF2B5EF4-FFF2-40B4-BE49-F238E27FC236}">
                  <a16:creationId xmlns="" xmlns:a16="http://schemas.microsoft.com/office/drawing/2014/main" id="{963BCC97-3CD6-4AD7-826F-FB4C4168C480}"/>
                </a:ext>
              </a:extLst>
            </p:cNvPr>
            <p:cNvSpPr/>
            <p:nvPr/>
          </p:nvSpPr>
          <p:spPr bwMode="auto">
            <a:xfrm>
              <a:off x="673100" y="2462761"/>
              <a:ext cx="3183661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6" name="íṧḷïḑé">
              <a:extLst>
                <a:ext uri="{FF2B5EF4-FFF2-40B4-BE49-F238E27FC236}">
                  <a16:creationId xmlns="" xmlns:a16="http://schemas.microsoft.com/office/drawing/2014/main" id="{3DCA05E2-5739-4606-B23D-66B3E4D6833F}"/>
                </a:ext>
              </a:extLst>
            </p:cNvPr>
            <p:cNvSpPr txBox="1"/>
            <p:nvPr/>
          </p:nvSpPr>
          <p:spPr bwMode="auto">
            <a:xfrm>
              <a:off x="8335239" y="2020955"/>
              <a:ext cx="318366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7" name="ïşľiḋé">
              <a:extLst>
                <a:ext uri="{FF2B5EF4-FFF2-40B4-BE49-F238E27FC236}">
                  <a16:creationId xmlns="" xmlns:a16="http://schemas.microsoft.com/office/drawing/2014/main" id="{175DCFE3-9598-433F-B985-94ABF10418C3}"/>
                </a:ext>
              </a:extLst>
            </p:cNvPr>
            <p:cNvSpPr/>
            <p:nvPr/>
          </p:nvSpPr>
          <p:spPr bwMode="auto">
            <a:xfrm>
              <a:off x="8335239" y="2462761"/>
              <a:ext cx="3183661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8" name="íṡļîḑê">
              <a:extLst>
                <a:ext uri="{FF2B5EF4-FFF2-40B4-BE49-F238E27FC236}">
                  <a16:creationId xmlns="" xmlns:a16="http://schemas.microsoft.com/office/drawing/2014/main" id="{921B252E-236B-4981-8197-AD33807F2E8A}"/>
                </a:ext>
              </a:extLst>
            </p:cNvPr>
            <p:cNvSpPr txBox="1"/>
            <p:nvPr/>
          </p:nvSpPr>
          <p:spPr bwMode="auto">
            <a:xfrm>
              <a:off x="673100" y="4017323"/>
              <a:ext cx="318366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9" name="îsḻïḋè">
              <a:extLst>
                <a:ext uri="{FF2B5EF4-FFF2-40B4-BE49-F238E27FC236}">
                  <a16:creationId xmlns="" xmlns:a16="http://schemas.microsoft.com/office/drawing/2014/main" id="{E471DC19-AF84-4132-929D-AF42A9FE9992}"/>
                </a:ext>
              </a:extLst>
            </p:cNvPr>
            <p:cNvSpPr/>
            <p:nvPr/>
          </p:nvSpPr>
          <p:spPr bwMode="auto">
            <a:xfrm>
              <a:off x="673100" y="4459129"/>
              <a:ext cx="3183661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0" name="íŝlîḑè">
              <a:extLst>
                <a:ext uri="{FF2B5EF4-FFF2-40B4-BE49-F238E27FC236}">
                  <a16:creationId xmlns="" xmlns:a16="http://schemas.microsoft.com/office/drawing/2014/main" id="{3C3BCC86-C2C2-4D97-BCF7-8344395DB77B}"/>
                </a:ext>
              </a:extLst>
            </p:cNvPr>
            <p:cNvSpPr txBox="1"/>
            <p:nvPr/>
          </p:nvSpPr>
          <p:spPr bwMode="auto">
            <a:xfrm>
              <a:off x="8335239" y="4017323"/>
              <a:ext cx="318366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1" name="išľíďe">
              <a:extLst>
                <a:ext uri="{FF2B5EF4-FFF2-40B4-BE49-F238E27FC236}">
                  <a16:creationId xmlns="" xmlns:a16="http://schemas.microsoft.com/office/drawing/2014/main" id="{AA4BB6B5-BC11-4B4B-ADBA-F3267CC39496}"/>
                </a:ext>
              </a:extLst>
            </p:cNvPr>
            <p:cNvSpPr/>
            <p:nvPr/>
          </p:nvSpPr>
          <p:spPr bwMode="auto">
            <a:xfrm>
              <a:off x="8335239" y="4459129"/>
              <a:ext cx="3183661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36729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4262211" y="2319535"/>
            <a:ext cx="1254125" cy="1090415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132675" y="2981325"/>
            <a:ext cx="434756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132675" y="3876675"/>
            <a:ext cx="4347565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7692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40" name="8bf22f34-57b5-4231-b591-e293d09106c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1BAFADC8-60C3-4AED-861A-15A0EC1AF26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8026"/>
            <a:ext cx="10845800" cy="5001048"/>
            <a:chOff x="673100" y="1138026"/>
            <a:chExt cx="10845800" cy="5001048"/>
          </a:xfrm>
        </p:grpSpPr>
        <p:sp>
          <p:nvSpPr>
            <p:cNvPr id="41" name="iśliḋè">
              <a:extLst>
                <a:ext uri="{FF2B5EF4-FFF2-40B4-BE49-F238E27FC236}">
                  <a16:creationId xmlns="" xmlns:a16="http://schemas.microsoft.com/office/drawing/2014/main" id="{406732DF-B946-4B7D-A4C6-117D099E0747}"/>
                </a:ext>
              </a:extLst>
            </p:cNvPr>
            <p:cNvSpPr/>
            <p:nvPr/>
          </p:nvSpPr>
          <p:spPr bwMode="auto">
            <a:xfrm>
              <a:off x="1424852" y="1138026"/>
              <a:ext cx="881285" cy="2784733"/>
            </a:xfrm>
            <a:custGeom>
              <a:avLst/>
              <a:gdLst>
                <a:gd name="T0" fmla="*/ 412 w 463"/>
                <a:gd name="T1" fmla="*/ 379 h 1470"/>
                <a:gd name="T2" fmla="*/ 323 w 463"/>
                <a:gd name="T3" fmla="*/ 262 h 1470"/>
                <a:gd name="T4" fmla="*/ 285 w 463"/>
                <a:gd name="T5" fmla="*/ 285 h 1470"/>
                <a:gd name="T6" fmla="*/ 267 w 463"/>
                <a:gd name="T7" fmla="*/ 261 h 1470"/>
                <a:gd name="T8" fmla="*/ 184 w 463"/>
                <a:gd name="T9" fmla="*/ 204 h 1470"/>
                <a:gd name="T10" fmla="*/ 217 w 463"/>
                <a:gd name="T11" fmla="*/ 229 h 1470"/>
                <a:gd name="T12" fmla="*/ 275 w 463"/>
                <a:gd name="T13" fmla="*/ 231 h 1470"/>
                <a:gd name="T14" fmla="*/ 275 w 463"/>
                <a:gd name="T15" fmla="*/ 231 h 1470"/>
                <a:gd name="T16" fmla="*/ 280 w 463"/>
                <a:gd name="T17" fmla="*/ 213 h 1470"/>
                <a:gd name="T18" fmla="*/ 313 w 463"/>
                <a:gd name="T19" fmla="*/ 121 h 1470"/>
                <a:gd name="T20" fmla="*/ 312 w 463"/>
                <a:gd name="T21" fmla="*/ 65 h 1470"/>
                <a:gd name="T22" fmla="*/ 194 w 463"/>
                <a:gd name="T23" fmla="*/ 42 h 1470"/>
                <a:gd name="T24" fmla="*/ 186 w 463"/>
                <a:gd name="T25" fmla="*/ 51 h 1470"/>
                <a:gd name="T26" fmla="*/ 175 w 463"/>
                <a:gd name="T27" fmla="*/ 119 h 1470"/>
                <a:gd name="T28" fmla="*/ 178 w 463"/>
                <a:gd name="T29" fmla="*/ 165 h 1470"/>
                <a:gd name="T30" fmla="*/ 181 w 463"/>
                <a:gd name="T31" fmla="*/ 201 h 1470"/>
                <a:gd name="T32" fmla="*/ 175 w 463"/>
                <a:gd name="T33" fmla="*/ 217 h 1470"/>
                <a:gd name="T34" fmla="*/ 79 w 463"/>
                <a:gd name="T35" fmla="*/ 333 h 1470"/>
                <a:gd name="T36" fmla="*/ 104 w 463"/>
                <a:gd name="T37" fmla="*/ 477 h 1470"/>
                <a:gd name="T38" fmla="*/ 99 w 463"/>
                <a:gd name="T39" fmla="*/ 610 h 1470"/>
                <a:gd name="T40" fmla="*/ 85 w 463"/>
                <a:gd name="T41" fmla="*/ 763 h 1470"/>
                <a:gd name="T42" fmla="*/ 69 w 463"/>
                <a:gd name="T43" fmla="*/ 975 h 1470"/>
                <a:gd name="T44" fmla="*/ 8 w 463"/>
                <a:gd name="T45" fmla="*/ 1383 h 1470"/>
                <a:gd name="T46" fmla="*/ 11 w 463"/>
                <a:gd name="T47" fmla="*/ 1423 h 1470"/>
                <a:gd name="T48" fmla="*/ 108 w 463"/>
                <a:gd name="T49" fmla="*/ 1468 h 1470"/>
                <a:gd name="T50" fmla="*/ 96 w 463"/>
                <a:gd name="T51" fmla="*/ 1398 h 1470"/>
                <a:gd name="T52" fmla="*/ 153 w 463"/>
                <a:gd name="T53" fmla="*/ 1231 h 1470"/>
                <a:gd name="T54" fmla="*/ 220 w 463"/>
                <a:gd name="T55" fmla="*/ 1100 h 1470"/>
                <a:gd name="T56" fmla="*/ 215 w 463"/>
                <a:gd name="T57" fmla="*/ 1363 h 1470"/>
                <a:gd name="T58" fmla="*/ 242 w 463"/>
                <a:gd name="T59" fmla="*/ 1391 h 1470"/>
                <a:gd name="T60" fmla="*/ 297 w 463"/>
                <a:gd name="T61" fmla="*/ 1388 h 1470"/>
                <a:gd name="T62" fmla="*/ 429 w 463"/>
                <a:gd name="T63" fmla="*/ 1397 h 1470"/>
                <a:gd name="T64" fmla="*/ 342 w 463"/>
                <a:gd name="T65" fmla="*/ 1344 h 1470"/>
                <a:gd name="T66" fmla="*/ 316 w 463"/>
                <a:gd name="T67" fmla="*/ 1300 h 1470"/>
                <a:gd name="T68" fmla="*/ 337 w 463"/>
                <a:gd name="T69" fmla="*/ 1080 h 1470"/>
                <a:gd name="T70" fmla="*/ 376 w 463"/>
                <a:gd name="T71" fmla="*/ 792 h 1470"/>
                <a:gd name="T72" fmla="*/ 388 w 463"/>
                <a:gd name="T73" fmla="*/ 747 h 1470"/>
                <a:gd name="T74" fmla="*/ 359 w 463"/>
                <a:gd name="T75" fmla="*/ 534 h 1470"/>
                <a:gd name="T76" fmla="*/ 385 w 463"/>
                <a:gd name="T77" fmla="*/ 500 h 1470"/>
                <a:gd name="T78" fmla="*/ 454 w 463"/>
                <a:gd name="T79" fmla="*/ 422 h 1470"/>
                <a:gd name="T80" fmla="*/ 330 w 463"/>
                <a:gd name="T81" fmla="*/ 437 h 1470"/>
                <a:gd name="T82" fmla="*/ 327 w 463"/>
                <a:gd name="T83" fmla="*/ 411 h 1470"/>
                <a:gd name="T84" fmla="*/ 311 w 463"/>
                <a:gd name="T85" fmla="*/ 458 h 1470"/>
                <a:gd name="T86" fmla="*/ 353 w 463"/>
                <a:gd name="T87" fmla="*/ 483 h 1470"/>
                <a:gd name="T88" fmla="*/ 350 w 463"/>
                <a:gd name="T89" fmla="*/ 540 h 1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3" h="1470">
                  <a:moveTo>
                    <a:pt x="454" y="422"/>
                  </a:moveTo>
                  <a:cubicBezTo>
                    <a:pt x="448" y="394"/>
                    <a:pt x="430" y="395"/>
                    <a:pt x="412" y="379"/>
                  </a:cubicBezTo>
                  <a:cubicBezTo>
                    <a:pt x="395" y="363"/>
                    <a:pt x="381" y="350"/>
                    <a:pt x="379" y="321"/>
                  </a:cubicBezTo>
                  <a:cubicBezTo>
                    <a:pt x="376" y="291"/>
                    <a:pt x="344" y="267"/>
                    <a:pt x="323" y="262"/>
                  </a:cubicBezTo>
                  <a:cubicBezTo>
                    <a:pt x="304" y="258"/>
                    <a:pt x="286" y="248"/>
                    <a:pt x="281" y="246"/>
                  </a:cubicBezTo>
                  <a:cubicBezTo>
                    <a:pt x="280" y="254"/>
                    <a:pt x="283" y="272"/>
                    <a:pt x="285" y="285"/>
                  </a:cubicBezTo>
                  <a:cubicBezTo>
                    <a:pt x="284" y="286"/>
                    <a:pt x="282" y="284"/>
                    <a:pt x="281" y="281"/>
                  </a:cubicBezTo>
                  <a:cubicBezTo>
                    <a:pt x="274" y="266"/>
                    <a:pt x="272" y="258"/>
                    <a:pt x="267" y="261"/>
                  </a:cubicBezTo>
                  <a:cubicBezTo>
                    <a:pt x="263" y="263"/>
                    <a:pt x="260" y="273"/>
                    <a:pt x="257" y="282"/>
                  </a:cubicBezTo>
                  <a:cubicBezTo>
                    <a:pt x="241" y="262"/>
                    <a:pt x="203" y="221"/>
                    <a:pt x="184" y="204"/>
                  </a:cubicBezTo>
                  <a:cubicBezTo>
                    <a:pt x="185" y="202"/>
                    <a:pt x="187" y="200"/>
                    <a:pt x="189" y="199"/>
                  </a:cubicBezTo>
                  <a:cubicBezTo>
                    <a:pt x="194" y="208"/>
                    <a:pt x="205" y="223"/>
                    <a:pt x="217" y="229"/>
                  </a:cubicBezTo>
                  <a:cubicBezTo>
                    <a:pt x="232" y="237"/>
                    <a:pt x="266" y="257"/>
                    <a:pt x="266" y="257"/>
                  </a:cubicBezTo>
                  <a:cubicBezTo>
                    <a:pt x="266" y="257"/>
                    <a:pt x="273" y="241"/>
                    <a:pt x="275" y="231"/>
                  </a:cubicBezTo>
                  <a:cubicBezTo>
                    <a:pt x="275" y="230"/>
                    <a:pt x="275" y="230"/>
                    <a:pt x="275" y="230"/>
                  </a:cubicBezTo>
                  <a:cubicBezTo>
                    <a:pt x="275" y="231"/>
                    <a:pt x="275" y="231"/>
                    <a:pt x="275" y="231"/>
                  </a:cubicBezTo>
                  <a:cubicBezTo>
                    <a:pt x="275" y="230"/>
                    <a:pt x="275" y="228"/>
                    <a:pt x="275" y="227"/>
                  </a:cubicBezTo>
                  <a:cubicBezTo>
                    <a:pt x="275" y="220"/>
                    <a:pt x="273" y="215"/>
                    <a:pt x="280" y="213"/>
                  </a:cubicBezTo>
                  <a:cubicBezTo>
                    <a:pt x="288" y="211"/>
                    <a:pt x="299" y="185"/>
                    <a:pt x="302" y="169"/>
                  </a:cubicBezTo>
                  <a:cubicBezTo>
                    <a:pt x="306" y="153"/>
                    <a:pt x="306" y="139"/>
                    <a:pt x="313" y="121"/>
                  </a:cubicBezTo>
                  <a:cubicBezTo>
                    <a:pt x="321" y="104"/>
                    <a:pt x="320" y="87"/>
                    <a:pt x="312" y="65"/>
                  </a:cubicBezTo>
                  <a:cubicBezTo>
                    <a:pt x="312" y="65"/>
                    <a:pt x="312" y="65"/>
                    <a:pt x="312" y="65"/>
                  </a:cubicBezTo>
                  <a:cubicBezTo>
                    <a:pt x="300" y="14"/>
                    <a:pt x="277" y="28"/>
                    <a:pt x="277" y="28"/>
                  </a:cubicBezTo>
                  <a:cubicBezTo>
                    <a:pt x="246" y="0"/>
                    <a:pt x="210" y="26"/>
                    <a:pt x="194" y="42"/>
                  </a:cubicBezTo>
                  <a:cubicBezTo>
                    <a:pt x="194" y="42"/>
                    <a:pt x="194" y="42"/>
                    <a:pt x="193" y="42"/>
                  </a:cubicBezTo>
                  <a:cubicBezTo>
                    <a:pt x="190" y="44"/>
                    <a:pt x="188" y="47"/>
                    <a:pt x="186" y="51"/>
                  </a:cubicBezTo>
                  <a:cubicBezTo>
                    <a:pt x="186" y="51"/>
                    <a:pt x="186" y="51"/>
                    <a:pt x="186" y="51"/>
                  </a:cubicBezTo>
                  <a:cubicBezTo>
                    <a:pt x="171" y="73"/>
                    <a:pt x="175" y="119"/>
                    <a:pt x="175" y="119"/>
                  </a:cubicBezTo>
                  <a:cubicBezTo>
                    <a:pt x="175" y="119"/>
                    <a:pt x="173" y="120"/>
                    <a:pt x="171" y="131"/>
                  </a:cubicBezTo>
                  <a:cubicBezTo>
                    <a:pt x="170" y="142"/>
                    <a:pt x="175" y="159"/>
                    <a:pt x="178" y="165"/>
                  </a:cubicBezTo>
                  <a:cubicBezTo>
                    <a:pt x="180" y="171"/>
                    <a:pt x="185" y="172"/>
                    <a:pt x="186" y="177"/>
                  </a:cubicBezTo>
                  <a:cubicBezTo>
                    <a:pt x="186" y="177"/>
                    <a:pt x="184" y="189"/>
                    <a:pt x="181" y="201"/>
                  </a:cubicBezTo>
                  <a:cubicBezTo>
                    <a:pt x="181" y="201"/>
                    <a:pt x="181" y="201"/>
                    <a:pt x="180" y="201"/>
                  </a:cubicBezTo>
                  <a:cubicBezTo>
                    <a:pt x="179" y="203"/>
                    <a:pt x="181" y="206"/>
                    <a:pt x="175" y="217"/>
                  </a:cubicBezTo>
                  <a:cubicBezTo>
                    <a:pt x="166" y="231"/>
                    <a:pt x="153" y="236"/>
                    <a:pt x="121" y="253"/>
                  </a:cubicBezTo>
                  <a:cubicBezTo>
                    <a:pt x="90" y="269"/>
                    <a:pt x="82" y="302"/>
                    <a:pt x="79" y="333"/>
                  </a:cubicBezTo>
                  <a:cubicBezTo>
                    <a:pt x="76" y="365"/>
                    <a:pt x="71" y="389"/>
                    <a:pt x="76" y="396"/>
                  </a:cubicBezTo>
                  <a:cubicBezTo>
                    <a:pt x="81" y="403"/>
                    <a:pt x="93" y="443"/>
                    <a:pt x="104" y="477"/>
                  </a:cubicBezTo>
                  <a:cubicBezTo>
                    <a:pt x="116" y="510"/>
                    <a:pt x="111" y="549"/>
                    <a:pt x="109" y="564"/>
                  </a:cubicBezTo>
                  <a:cubicBezTo>
                    <a:pt x="107" y="578"/>
                    <a:pt x="98" y="591"/>
                    <a:pt x="99" y="610"/>
                  </a:cubicBezTo>
                  <a:cubicBezTo>
                    <a:pt x="100" y="629"/>
                    <a:pt x="98" y="648"/>
                    <a:pt x="95" y="677"/>
                  </a:cubicBezTo>
                  <a:cubicBezTo>
                    <a:pt x="93" y="705"/>
                    <a:pt x="76" y="759"/>
                    <a:pt x="85" y="763"/>
                  </a:cubicBezTo>
                  <a:cubicBezTo>
                    <a:pt x="93" y="768"/>
                    <a:pt x="96" y="767"/>
                    <a:pt x="96" y="780"/>
                  </a:cubicBezTo>
                  <a:cubicBezTo>
                    <a:pt x="96" y="793"/>
                    <a:pt x="90" y="876"/>
                    <a:pt x="69" y="975"/>
                  </a:cubicBezTo>
                  <a:cubicBezTo>
                    <a:pt x="48" y="1075"/>
                    <a:pt x="16" y="1296"/>
                    <a:pt x="9" y="1338"/>
                  </a:cubicBezTo>
                  <a:cubicBezTo>
                    <a:pt x="2" y="1379"/>
                    <a:pt x="8" y="1383"/>
                    <a:pt x="8" y="1383"/>
                  </a:cubicBezTo>
                  <a:cubicBezTo>
                    <a:pt x="8" y="1383"/>
                    <a:pt x="8" y="1386"/>
                    <a:pt x="4" y="1398"/>
                  </a:cubicBezTo>
                  <a:cubicBezTo>
                    <a:pt x="0" y="1410"/>
                    <a:pt x="4" y="1418"/>
                    <a:pt x="11" y="1423"/>
                  </a:cubicBezTo>
                  <a:cubicBezTo>
                    <a:pt x="18" y="1428"/>
                    <a:pt x="19" y="1438"/>
                    <a:pt x="34" y="1449"/>
                  </a:cubicBezTo>
                  <a:cubicBezTo>
                    <a:pt x="48" y="1460"/>
                    <a:pt x="90" y="1470"/>
                    <a:pt x="108" y="1468"/>
                  </a:cubicBezTo>
                  <a:cubicBezTo>
                    <a:pt x="126" y="1466"/>
                    <a:pt x="121" y="1460"/>
                    <a:pt x="120" y="1442"/>
                  </a:cubicBezTo>
                  <a:cubicBezTo>
                    <a:pt x="119" y="1424"/>
                    <a:pt x="96" y="1398"/>
                    <a:pt x="96" y="1398"/>
                  </a:cubicBezTo>
                  <a:cubicBezTo>
                    <a:pt x="96" y="1398"/>
                    <a:pt x="95" y="1393"/>
                    <a:pt x="101" y="1390"/>
                  </a:cubicBezTo>
                  <a:cubicBezTo>
                    <a:pt x="107" y="1386"/>
                    <a:pt x="132" y="1306"/>
                    <a:pt x="153" y="1231"/>
                  </a:cubicBezTo>
                  <a:cubicBezTo>
                    <a:pt x="175" y="1157"/>
                    <a:pt x="214" y="1022"/>
                    <a:pt x="214" y="1022"/>
                  </a:cubicBezTo>
                  <a:cubicBezTo>
                    <a:pt x="214" y="1022"/>
                    <a:pt x="217" y="1061"/>
                    <a:pt x="220" y="1100"/>
                  </a:cubicBezTo>
                  <a:cubicBezTo>
                    <a:pt x="222" y="1139"/>
                    <a:pt x="224" y="1267"/>
                    <a:pt x="220" y="1300"/>
                  </a:cubicBezTo>
                  <a:cubicBezTo>
                    <a:pt x="215" y="1333"/>
                    <a:pt x="215" y="1363"/>
                    <a:pt x="215" y="1363"/>
                  </a:cubicBezTo>
                  <a:cubicBezTo>
                    <a:pt x="215" y="1363"/>
                    <a:pt x="215" y="1367"/>
                    <a:pt x="215" y="1378"/>
                  </a:cubicBezTo>
                  <a:cubicBezTo>
                    <a:pt x="215" y="1389"/>
                    <a:pt x="223" y="1389"/>
                    <a:pt x="242" y="1391"/>
                  </a:cubicBezTo>
                  <a:cubicBezTo>
                    <a:pt x="261" y="1393"/>
                    <a:pt x="287" y="1392"/>
                    <a:pt x="287" y="1392"/>
                  </a:cubicBezTo>
                  <a:cubicBezTo>
                    <a:pt x="287" y="1392"/>
                    <a:pt x="286" y="1383"/>
                    <a:pt x="297" y="1388"/>
                  </a:cubicBezTo>
                  <a:cubicBezTo>
                    <a:pt x="307" y="1392"/>
                    <a:pt x="329" y="1403"/>
                    <a:pt x="349" y="1403"/>
                  </a:cubicBezTo>
                  <a:cubicBezTo>
                    <a:pt x="369" y="1403"/>
                    <a:pt x="429" y="1412"/>
                    <a:pt x="429" y="1397"/>
                  </a:cubicBezTo>
                  <a:cubicBezTo>
                    <a:pt x="429" y="1382"/>
                    <a:pt x="406" y="1376"/>
                    <a:pt x="385" y="1376"/>
                  </a:cubicBezTo>
                  <a:cubicBezTo>
                    <a:pt x="365" y="1376"/>
                    <a:pt x="342" y="1344"/>
                    <a:pt x="342" y="1344"/>
                  </a:cubicBezTo>
                  <a:cubicBezTo>
                    <a:pt x="342" y="1344"/>
                    <a:pt x="342" y="1344"/>
                    <a:pt x="348" y="1340"/>
                  </a:cubicBezTo>
                  <a:cubicBezTo>
                    <a:pt x="353" y="1337"/>
                    <a:pt x="320" y="1312"/>
                    <a:pt x="316" y="1300"/>
                  </a:cubicBezTo>
                  <a:cubicBezTo>
                    <a:pt x="311" y="1288"/>
                    <a:pt x="312" y="1286"/>
                    <a:pt x="316" y="1257"/>
                  </a:cubicBezTo>
                  <a:cubicBezTo>
                    <a:pt x="319" y="1229"/>
                    <a:pt x="327" y="1136"/>
                    <a:pt x="337" y="1080"/>
                  </a:cubicBezTo>
                  <a:cubicBezTo>
                    <a:pt x="346" y="1023"/>
                    <a:pt x="358" y="968"/>
                    <a:pt x="365" y="920"/>
                  </a:cubicBezTo>
                  <a:cubicBezTo>
                    <a:pt x="372" y="871"/>
                    <a:pt x="376" y="792"/>
                    <a:pt x="376" y="792"/>
                  </a:cubicBezTo>
                  <a:cubicBezTo>
                    <a:pt x="376" y="792"/>
                    <a:pt x="380" y="791"/>
                    <a:pt x="387" y="785"/>
                  </a:cubicBezTo>
                  <a:cubicBezTo>
                    <a:pt x="394" y="779"/>
                    <a:pt x="392" y="764"/>
                    <a:pt x="388" y="747"/>
                  </a:cubicBezTo>
                  <a:cubicBezTo>
                    <a:pt x="385" y="729"/>
                    <a:pt x="380" y="656"/>
                    <a:pt x="377" y="621"/>
                  </a:cubicBezTo>
                  <a:cubicBezTo>
                    <a:pt x="373" y="586"/>
                    <a:pt x="359" y="534"/>
                    <a:pt x="359" y="534"/>
                  </a:cubicBezTo>
                  <a:cubicBezTo>
                    <a:pt x="359" y="534"/>
                    <a:pt x="370" y="529"/>
                    <a:pt x="377" y="522"/>
                  </a:cubicBezTo>
                  <a:cubicBezTo>
                    <a:pt x="384" y="516"/>
                    <a:pt x="385" y="500"/>
                    <a:pt x="385" y="500"/>
                  </a:cubicBezTo>
                  <a:cubicBezTo>
                    <a:pt x="385" y="500"/>
                    <a:pt x="428" y="504"/>
                    <a:pt x="446" y="496"/>
                  </a:cubicBezTo>
                  <a:cubicBezTo>
                    <a:pt x="463" y="489"/>
                    <a:pt x="460" y="450"/>
                    <a:pt x="454" y="422"/>
                  </a:cubicBezTo>
                  <a:close/>
                  <a:moveTo>
                    <a:pt x="311" y="458"/>
                  </a:moveTo>
                  <a:cubicBezTo>
                    <a:pt x="311" y="458"/>
                    <a:pt x="330" y="452"/>
                    <a:pt x="330" y="437"/>
                  </a:cubicBezTo>
                  <a:cubicBezTo>
                    <a:pt x="330" y="421"/>
                    <a:pt x="315" y="411"/>
                    <a:pt x="308" y="410"/>
                  </a:cubicBezTo>
                  <a:cubicBezTo>
                    <a:pt x="301" y="410"/>
                    <a:pt x="313" y="399"/>
                    <a:pt x="327" y="411"/>
                  </a:cubicBezTo>
                  <a:cubicBezTo>
                    <a:pt x="342" y="423"/>
                    <a:pt x="353" y="475"/>
                    <a:pt x="353" y="475"/>
                  </a:cubicBezTo>
                  <a:cubicBezTo>
                    <a:pt x="353" y="475"/>
                    <a:pt x="323" y="463"/>
                    <a:pt x="311" y="458"/>
                  </a:cubicBezTo>
                  <a:close/>
                  <a:moveTo>
                    <a:pt x="350" y="540"/>
                  </a:moveTo>
                  <a:cubicBezTo>
                    <a:pt x="350" y="540"/>
                    <a:pt x="352" y="500"/>
                    <a:pt x="353" y="483"/>
                  </a:cubicBezTo>
                  <a:cubicBezTo>
                    <a:pt x="362" y="531"/>
                    <a:pt x="362" y="531"/>
                    <a:pt x="362" y="531"/>
                  </a:cubicBezTo>
                  <a:lnTo>
                    <a:pt x="350" y="54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3200"/>
            </a:p>
          </p:txBody>
        </p:sp>
        <p:sp>
          <p:nvSpPr>
            <p:cNvPr id="42" name="işľíḋé">
              <a:extLst>
                <a:ext uri="{FF2B5EF4-FFF2-40B4-BE49-F238E27FC236}">
                  <a16:creationId xmlns="" xmlns:a16="http://schemas.microsoft.com/office/drawing/2014/main" id="{E225F697-8071-4B8F-8798-DA22CA4E18B2}"/>
                </a:ext>
              </a:extLst>
            </p:cNvPr>
            <p:cNvSpPr txBox="1"/>
            <p:nvPr/>
          </p:nvSpPr>
          <p:spPr bwMode="auto">
            <a:xfrm>
              <a:off x="912894" y="3970401"/>
              <a:ext cx="1905200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S</a:t>
              </a:r>
            </a:p>
          </p:txBody>
        </p:sp>
        <p:sp>
          <p:nvSpPr>
            <p:cNvPr id="43" name="îṩḷiḑe">
              <a:extLst>
                <a:ext uri="{FF2B5EF4-FFF2-40B4-BE49-F238E27FC236}">
                  <a16:creationId xmlns="" xmlns:a16="http://schemas.microsoft.com/office/drawing/2014/main" id="{1865CE16-3C55-472F-8FBC-0E1631847DAF}"/>
                </a:ext>
              </a:extLst>
            </p:cNvPr>
            <p:cNvSpPr txBox="1"/>
            <p:nvPr/>
          </p:nvSpPr>
          <p:spPr bwMode="auto">
            <a:xfrm>
              <a:off x="673100" y="4533073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44" name="iṣ1íde">
              <a:extLst>
                <a:ext uri="{FF2B5EF4-FFF2-40B4-BE49-F238E27FC236}">
                  <a16:creationId xmlns="" xmlns:a16="http://schemas.microsoft.com/office/drawing/2014/main" id="{2B137083-452B-4EF2-92A4-E691D4DA5DDD}"/>
                </a:ext>
              </a:extLst>
            </p:cNvPr>
            <p:cNvSpPr/>
            <p:nvPr/>
          </p:nvSpPr>
          <p:spPr bwMode="auto">
            <a:xfrm>
              <a:off x="673100" y="4974877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45" name="îṧlídè">
              <a:extLst>
                <a:ext uri="{FF2B5EF4-FFF2-40B4-BE49-F238E27FC236}">
                  <a16:creationId xmlns="" xmlns:a16="http://schemas.microsoft.com/office/drawing/2014/main" id="{B0069D02-D569-4A49-9B86-5206A11D07E7}"/>
                </a:ext>
              </a:extLst>
            </p:cNvPr>
            <p:cNvSpPr/>
            <p:nvPr/>
          </p:nvSpPr>
          <p:spPr bwMode="auto">
            <a:xfrm>
              <a:off x="9771823" y="1138026"/>
              <a:ext cx="1109367" cy="2784733"/>
            </a:xfrm>
            <a:custGeom>
              <a:avLst/>
              <a:gdLst>
                <a:gd name="T0" fmla="*/ 137 w 180"/>
                <a:gd name="T1" fmla="*/ 75 h 457"/>
                <a:gd name="T2" fmla="*/ 99 w 180"/>
                <a:gd name="T3" fmla="*/ 61 h 457"/>
                <a:gd name="T4" fmla="*/ 81 w 180"/>
                <a:gd name="T5" fmla="*/ 69 h 457"/>
                <a:gd name="T6" fmla="*/ 95 w 180"/>
                <a:gd name="T7" fmla="*/ 56 h 457"/>
                <a:gd name="T8" fmla="*/ 101 w 180"/>
                <a:gd name="T9" fmla="*/ 47 h 457"/>
                <a:gd name="T10" fmla="*/ 89 w 180"/>
                <a:gd name="T11" fmla="*/ 3 h 457"/>
                <a:gd name="T12" fmla="*/ 60 w 180"/>
                <a:gd name="T13" fmla="*/ 39 h 457"/>
                <a:gd name="T14" fmla="*/ 64 w 180"/>
                <a:gd name="T15" fmla="*/ 63 h 457"/>
                <a:gd name="T16" fmla="*/ 61 w 180"/>
                <a:gd name="T17" fmla="*/ 68 h 457"/>
                <a:gd name="T18" fmla="*/ 61 w 180"/>
                <a:gd name="T19" fmla="*/ 67 h 457"/>
                <a:gd name="T20" fmla="*/ 26 w 180"/>
                <a:gd name="T21" fmla="*/ 92 h 457"/>
                <a:gd name="T22" fmla="*/ 7 w 180"/>
                <a:gd name="T23" fmla="*/ 118 h 457"/>
                <a:gd name="T24" fmla="*/ 9 w 180"/>
                <a:gd name="T25" fmla="*/ 149 h 457"/>
                <a:gd name="T26" fmla="*/ 32 w 180"/>
                <a:gd name="T27" fmla="*/ 178 h 457"/>
                <a:gd name="T28" fmla="*/ 39 w 180"/>
                <a:gd name="T29" fmla="*/ 220 h 457"/>
                <a:gd name="T30" fmla="*/ 47 w 180"/>
                <a:gd name="T31" fmla="*/ 318 h 457"/>
                <a:gd name="T32" fmla="*/ 57 w 180"/>
                <a:gd name="T33" fmla="*/ 359 h 457"/>
                <a:gd name="T34" fmla="*/ 39 w 180"/>
                <a:gd name="T35" fmla="*/ 403 h 457"/>
                <a:gd name="T36" fmla="*/ 51 w 180"/>
                <a:gd name="T37" fmla="*/ 416 h 457"/>
                <a:gd name="T38" fmla="*/ 86 w 180"/>
                <a:gd name="T39" fmla="*/ 403 h 457"/>
                <a:gd name="T40" fmla="*/ 82 w 180"/>
                <a:gd name="T41" fmla="*/ 382 h 457"/>
                <a:gd name="T42" fmla="*/ 85 w 180"/>
                <a:gd name="T43" fmla="*/ 336 h 457"/>
                <a:gd name="T44" fmla="*/ 81 w 180"/>
                <a:gd name="T45" fmla="*/ 303 h 457"/>
                <a:gd name="T46" fmla="*/ 86 w 180"/>
                <a:gd name="T47" fmla="*/ 327 h 457"/>
                <a:gd name="T48" fmla="*/ 90 w 180"/>
                <a:gd name="T49" fmla="*/ 378 h 457"/>
                <a:gd name="T50" fmla="*/ 96 w 180"/>
                <a:gd name="T51" fmla="*/ 418 h 457"/>
                <a:gd name="T52" fmla="*/ 96 w 180"/>
                <a:gd name="T53" fmla="*/ 456 h 457"/>
                <a:gd name="T54" fmla="*/ 122 w 180"/>
                <a:gd name="T55" fmla="*/ 421 h 457"/>
                <a:gd name="T56" fmla="*/ 124 w 180"/>
                <a:gd name="T57" fmla="*/ 384 h 457"/>
                <a:gd name="T58" fmla="*/ 124 w 180"/>
                <a:gd name="T59" fmla="*/ 355 h 457"/>
                <a:gd name="T60" fmla="*/ 123 w 180"/>
                <a:gd name="T61" fmla="*/ 335 h 457"/>
                <a:gd name="T62" fmla="*/ 116 w 180"/>
                <a:gd name="T63" fmla="*/ 284 h 457"/>
                <a:gd name="T64" fmla="*/ 119 w 180"/>
                <a:gd name="T65" fmla="*/ 253 h 457"/>
                <a:gd name="T66" fmla="*/ 122 w 180"/>
                <a:gd name="T67" fmla="*/ 229 h 457"/>
                <a:gd name="T68" fmla="*/ 140 w 180"/>
                <a:gd name="T69" fmla="*/ 225 h 457"/>
                <a:gd name="T70" fmla="*/ 143 w 180"/>
                <a:gd name="T71" fmla="*/ 180 h 457"/>
                <a:gd name="T72" fmla="*/ 175 w 180"/>
                <a:gd name="T73" fmla="*/ 132 h 457"/>
                <a:gd name="T74" fmla="*/ 33 w 180"/>
                <a:gd name="T75" fmla="*/ 146 h 457"/>
                <a:gd name="T76" fmla="*/ 28 w 180"/>
                <a:gd name="T77" fmla="*/ 129 h 457"/>
                <a:gd name="T78" fmla="*/ 36 w 180"/>
                <a:gd name="T79" fmla="*/ 144 h 457"/>
                <a:gd name="T80" fmla="*/ 42 w 180"/>
                <a:gd name="T81" fmla="*/ 124 h 457"/>
                <a:gd name="T82" fmla="*/ 60 w 180"/>
                <a:gd name="T83" fmla="*/ 72 h 457"/>
                <a:gd name="T84" fmla="*/ 66 w 180"/>
                <a:gd name="T85" fmla="*/ 82 h 457"/>
                <a:gd name="T86" fmla="*/ 53 w 180"/>
                <a:gd name="T87" fmla="*/ 138 h 457"/>
                <a:gd name="T88" fmla="*/ 117 w 180"/>
                <a:gd name="T89" fmla="*/ 191 h 457"/>
                <a:gd name="T90" fmla="*/ 63 w 180"/>
                <a:gd name="T91" fmla="*/ 199 h 457"/>
                <a:gd name="T92" fmla="*/ 71 w 180"/>
                <a:gd name="T93" fmla="*/ 95 h 457"/>
                <a:gd name="T94" fmla="*/ 77 w 180"/>
                <a:gd name="T95" fmla="*/ 66 h 457"/>
                <a:gd name="T96" fmla="*/ 82 w 180"/>
                <a:gd name="T97" fmla="*/ 115 h 457"/>
                <a:gd name="T98" fmla="*/ 105 w 180"/>
                <a:gd name="T99" fmla="*/ 161 h 457"/>
                <a:gd name="T100" fmla="*/ 102 w 180"/>
                <a:gd name="T101" fmla="*/ 174 h 457"/>
                <a:gd name="T102" fmla="*/ 114 w 180"/>
                <a:gd name="T103" fmla="*/ 183 h 457"/>
                <a:gd name="T104" fmla="*/ 118 w 180"/>
                <a:gd name="T105" fmla="*/ 180 h 457"/>
                <a:gd name="T106" fmla="*/ 138 w 180"/>
                <a:gd name="T107" fmla="*/ 135 h 457"/>
                <a:gd name="T108" fmla="*/ 136 w 180"/>
                <a:gd name="T109" fmla="*/ 117 h 457"/>
                <a:gd name="T110" fmla="*/ 142 w 180"/>
                <a:gd name="T111" fmla="*/ 128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0" h="457">
                  <a:moveTo>
                    <a:pt x="177" y="118"/>
                  </a:moveTo>
                  <a:cubicBezTo>
                    <a:pt x="175" y="113"/>
                    <a:pt x="164" y="101"/>
                    <a:pt x="159" y="97"/>
                  </a:cubicBezTo>
                  <a:cubicBezTo>
                    <a:pt x="155" y="93"/>
                    <a:pt x="145" y="86"/>
                    <a:pt x="142" y="84"/>
                  </a:cubicBezTo>
                  <a:cubicBezTo>
                    <a:pt x="138" y="82"/>
                    <a:pt x="138" y="78"/>
                    <a:pt x="137" y="75"/>
                  </a:cubicBezTo>
                  <a:cubicBezTo>
                    <a:pt x="136" y="72"/>
                    <a:pt x="136" y="68"/>
                    <a:pt x="133" y="62"/>
                  </a:cubicBezTo>
                  <a:cubicBezTo>
                    <a:pt x="130" y="57"/>
                    <a:pt x="118" y="60"/>
                    <a:pt x="114" y="61"/>
                  </a:cubicBezTo>
                  <a:cubicBezTo>
                    <a:pt x="109" y="61"/>
                    <a:pt x="108" y="62"/>
                    <a:pt x="104" y="64"/>
                  </a:cubicBezTo>
                  <a:cubicBezTo>
                    <a:pt x="100" y="65"/>
                    <a:pt x="101" y="63"/>
                    <a:pt x="99" y="61"/>
                  </a:cubicBezTo>
                  <a:cubicBezTo>
                    <a:pt x="98" y="61"/>
                    <a:pt x="97" y="60"/>
                    <a:pt x="97" y="59"/>
                  </a:cubicBezTo>
                  <a:cubicBezTo>
                    <a:pt x="93" y="63"/>
                    <a:pt x="90" y="69"/>
                    <a:pt x="87" y="77"/>
                  </a:cubicBezTo>
                  <a:cubicBezTo>
                    <a:pt x="87" y="77"/>
                    <a:pt x="87" y="76"/>
                    <a:pt x="86" y="75"/>
                  </a:cubicBezTo>
                  <a:cubicBezTo>
                    <a:pt x="85" y="74"/>
                    <a:pt x="83" y="71"/>
                    <a:pt x="81" y="69"/>
                  </a:cubicBezTo>
                  <a:cubicBezTo>
                    <a:pt x="80" y="67"/>
                    <a:pt x="78" y="66"/>
                    <a:pt x="77" y="66"/>
                  </a:cubicBezTo>
                  <a:cubicBezTo>
                    <a:pt x="76" y="66"/>
                    <a:pt x="75" y="66"/>
                    <a:pt x="74" y="66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7" y="65"/>
                    <a:pt x="95" y="56"/>
                    <a:pt x="95" y="56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56"/>
                    <a:pt x="96" y="55"/>
                    <a:pt x="96" y="55"/>
                  </a:cubicBezTo>
                  <a:cubicBezTo>
                    <a:pt x="97" y="54"/>
                    <a:pt x="98" y="49"/>
                    <a:pt x="98" y="48"/>
                  </a:cubicBezTo>
                  <a:cubicBezTo>
                    <a:pt x="99" y="47"/>
                    <a:pt x="99" y="47"/>
                    <a:pt x="101" y="47"/>
                  </a:cubicBezTo>
                  <a:cubicBezTo>
                    <a:pt x="104" y="46"/>
                    <a:pt x="105" y="40"/>
                    <a:pt x="105" y="36"/>
                  </a:cubicBezTo>
                  <a:cubicBezTo>
                    <a:pt x="106" y="32"/>
                    <a:pt x="104" y="33"/>
                    <a:pt x="103" y="33"/>
                  </a:cubicBezTo>
                  <a:cubicBezTo>
                    <a:pt x="102" y="33"/>
                    <a:pt x="104" y="30"/>
                    <a:pt x="104" y="23"/>
                  </a:cubicBezTo>
                  <a:cubicBezTo>
                    <a:pt x="104" y="16"/>
                    <a:pt x="98" y="5"/>
                    <a:pt x="89" y="3"/>
                  </a:cubicBezTo>
                  <a:cubicBezTo>
                    <a:pt x="81" y="0"/>
                    <a:pt x="70" y="2"/>
                    <a:pt x="64" y="11"/>
                  </a:cubicBezTo>
                  <a:cubicBezTo>
                    <a:pt x="57" y="20"/>
                    <a:pt x="60" y="28"/>
                    <a:pt x="60" y="31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59" y="35"/>
                    <a:pt x="59" y="37"/>
                    <a:pt x="60" y="39"/>
                  </a:cubicBezTo>
                  <a:cubicBezTo>
                    <a:pt x="61" y="42"/>
                    <a:pt x="61" y="44"/>
                    <a:pt x="61" y="46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1" y="53"/>
                    <a:pt x="65" y="56"/>
                    <a:pt x="65" y="59"/>
                  </a:cubicBezTo>
                  <a:cubicBezTo>
                    <a:pt x="65" y="60"/>
                    <a:pt x="65" y="61"/>
                    <a:pt x="64" y="63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69" y="68"/>
                    <a:pt x="66" y="67"/>
                    <a:pt x="64" y="67"/>
                  </a:cubicBezTo>
                  <a:cubicBezTo>
                    <a:pt x="63" y="67"/>
                    <a:pt x="62" y="67"/>
                    <a:pt x="61" y="68"/>
                  </a:cubicBezTo>
                  <a:cubicBezTo>
                    <a:pt x="60" y="69"/>
                    <a:pt x="60" y="71"/>
                    <a:pt x="60" y="72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59" y="72"/>
                    <a:pt x="59" y="71"/>
                    <a:pt x="59" y="70"/>
                  </a:cubicBezTo>
                  <a:cubicBezTo>
                    <a:pt x="59" y="68"/>
                    <a:pt x="61" y="67"/>
                    <a:pt x="61" y="67"/>
                  </a:cubicBezTo>
                  <a:cubicBezTo>
                    <a:pt x="61" y="67"/>
                    <a:pt x="57" y="67"/>
                    <a:pt x="52" y="68"/>
                  </a:cubicBezTo>
                  <a:cubicBezTo>
                    <a:pt x="47" y="69"/>
                    <a:pt x="41" y="72"/>
                    <a:pt x="37" y="73"/>
                  </a:cubicBezTo>
                  <a:cubicBezTo>
                    <a:pt x="34" y="73"/>
                    <a:pt x="30" y="86"/>
                    <a:pt x="30" y="88"/>
                  </a:cubicBezTo>
                  <a:cubicBezTo>
                    <a:pt x="29" y="90"/>
                    <a:pt x="28" y="90"/>
                    <a:pt x="26" y="92"/>
                  </a:cubicBezTo>
                  <a:cubicBezTo>
                    <a:pt x="24" y="94"/>
                    <a:pt x="24" y="96"/>
                    <a:pt x="22" y="99"/>
                  </a:cubicBezTo>
                  <a:cubicBezTo>
                    <a:pt x="20" y="102"/>
                    <a:pt x="19" y="102"/>
                    <a:pt x="19" y="103"/>
                  </a:cubicBezTo>
                  <a:cubicBezTo>
                    <a:pt x="19" y="104"/>
                    <a:pt x="16" y="105"/>
                    <a:pt x="13" y="109"/>
                  </a:cubicBezTo>
                  <a:cubicBezTo>
                    <a:pt x="11" y="112"/>
                    <a:pt x="9" y="114"/>
                    <a:pt x="7" y="118"/>
                  </a:cubicBezTo>
                  <a:cubicBezTo>
                    <a:pt x="5" y="122"/>
                    <a:pt x="4" y="121"/>
                    <a:pt x="2" y="125"/>
                  </a:cubicBezTo>
                  <a:cubicBezTo>
                    <a:pt x="0" y="129"/>
                    <a:pt x="2" y="129"/>
                    <a:pt x="3" y="132"/>
                  </a:cubicBezTo>
                  <a:cubicBezTo>
                    <a:pt x="3" y="134"/>
                    <a:pt x="5" y="137"/>
                    <a:pt x="6" y="140"/>
                  </a:cubicBezTo>
                  <a:cubicBezTo>
                    <a:pt x="8" y="143"/>
                    <a:pt x="8" y="145"/>
                    <a:pt x="9" y="149"/>
                  </a:cubicBezTo>
                  <a:cubicBezTo>
                    <a:pt x="11" y="152"/>
                    <a:pt x="14" y="158"/>
                    <a:pt x="16" y="162"/>
                  </a:cubicBezTo>
                  <a:cubicBezTo>
                    <a:pt x="18" y="166"/>
                    <a:pt x="22" y="173"/>
                    <a:pt x="23" y="175"/>
                  </a:cubicBezTo>
                  <a:cubicBezTo>
                    <a:pt x="24" y="178"/>
                    <a:pt x="26" y="178"/>
                    <a:pt x="29" y="179"/>
                  </a:cubicBezTo>
                  <a:cubicBezTo>
                    <a:pt x="31" y="180"/>
                    <a:pt x="32" y="178"/>
                    <a:pt x="32" y="178"/>
                  </a:cubicBezTo>
                  <a:cubicBezTo>
                    <a:pt x="32" y="178"/>
                    <a:pt x="31" y="180"/>
                    <a:pt x="32" y="186"/>
                  </a:cubicBezTo>
                  <a:cubicBezTo>
                    <a:pt x="32" y="191"/>
                    <a:pt x="33" y="204"/>
                    <a:pt x="33" y="209"/>
                  </a:cubicBezTo>
                  <a:cubicBezTo>
                    <a:pt x="33" y="215"/>
                    <a:pt x="33" y="221"/>
                    <a:pt x="34" y="223"/>
                  </a:cubicBezTo>
                  <a:cubicBezTo>
                    <a:pt x="35" y="225"/>
                    <a:pt x="39" y="220"/>
                    <a:pt x="39" y="220"/>
                  </a:cubicBezTo>
                  <a:cubicBezTo>
                    <a:pt x="39" y="220"/>
                    <a:pt x="39" y="223"/>
                    <a:pt x="39" y="228"/>
                  </a:cubicBezTo>
                  <a:cubicBezTo>
                    <a:pt x="39" y="232"/>
                    <a:pt x="40" y="245"/>
                    <a:pt x="40" y="253"/>
                  </a:cubicBezTo>
                  <a:cubicBezTo>
                    <a:pt x="40" y="261"/>
                    <a:pt x="41" y="266"/>
                    <a:pt x="43" y="288"/>
                  </a:cubicBezTo>
                  <a:cubicBezTo>
                    <a:pt x="46" y="310"/>
                    <a:pt x="46" y="310"/>
                    <a:pt x="47" y="318"/>
                  </a:cubicBezTo>
                  <a:cubicBezTo>
                    <a:pt x="48" y="326"/>
                    <a:pt x="51" y="331"/>
                    <a:pt x="52" y="335"/>
                  </a:cubicBezTo>
                  <a:cubicBezTo>
                    <a:pt x="54" y="338"/>
                    <a:pt x="54" y="341"/>
                    <a:pt x="54" y="343"/>
                  </a:cubicBezTo>
                  <a:cubicBezTo>
                    <a:pt x="55" y="345"/>
                    <a:pt x="54" y="348"/>
                    <a:pt x="54" y="351"/>
                  </a:cubicBezTo>
                  <a:cubicBezTo>
                    <a:pt x="54" y="353"/>
                    <a:pt x="56" y="355"/>
                    <a:pt x="57" y="359"/>
                  </a:cubicBezTo>
                  <a:cubicBezTo>
                    <a:pt x="57" y="363"/>
                    <a:pt x="58" y="367"/>
                    <a:pt x="58" y="373"/>
                  </a:cubicBezTo>
                  <a:cubicBezTo>
                    <a:pt x="57" y="379"/>
                    <a:pt x="60" y="382"/>
                    <a:pt x="59" y="382"/>
                  </a:cubicBezTo>
                  <a:cubicBezTo>
                    <a:pt x="57" y="382"/>
                    <a:pt x="57" y="382"/>
                    <a:pt x="56" y="388"/>
                  </a:cubicBezTo>
                  <a:cubicBezTo>
                    <a:pt x="54" y="393"/>
                    <a:pt x="45" y="400"/>
                    <a:pt x="39" y="403"/>
                  </a:cubicBezTo>
                  <a:cubicBezTo>
                    <a:pt x="33" y="406"/>
                    <a:pt x="29" y="407"/>
                    <a:pt x="27" y="407"/>
                  </a:cubicBezTo>
                  <a:cubicBezTo>
                    <a:pt x="24" y="407"/>
                    <a:pt x="25" y="410"/>
                    <a:pt x="24" y="410"/>
                  </a:cubicBezTo>
                  <a:cubicBezTo>
                    <a:pt x="23" y="410"/>
                    <a:pt x="23" y="412"/>
                    <a:pt x="27" y="414"/>
                  </a:cubicBezTo>
                  <a:cubicBezTo>
                    <a:pt x="31" y="417"/>
                    <a:pt x="41" y="418"/>
                    <a:pt x="51" y="416"/>
                  </a:cubicBezTo>
                  <a:cubicBezTo>
                    <a:pt x="61" y="414"/>
                    <a:pt x="67" y="408"/>
                    <a:pt x="68" y="407"/>
                  </a:cubicBezTo>
                  <a:cubicBezTo>
                    <a:pt x="69" y="406"/>
                    <a:pt x="71" y="408"/>
                    <a:pt x="71" y="408"/>
                  </a:cubicBezTo>
                  <a:cubicBezTo>
                    <a:pt x="72" y="409"/>
                    <a:pt x="82" y="407"/>
                    <a:pt x="83" y="406"/>
                  </a:cubicBezTo>
                  <a:cubicBezTo>
                    <a:pt x="85" y="405"/>
                    <a:pt x="86" y="406"/>
                    <a:pt x="86" y="403"/>
                  </a:cubicBezTo>
                  <a:cubicBezTo>
                    <a:pt x="86" y="401"/>
                    <a:pt x="85" y="399"/>
                    <a:pt x="84" y="398"/>
                  </a:cubicBezTo>
                  <a:cubicBezTo>
                    <a:pt x="84" y="397"/>
                    <a:pt x="85" y="397"/>
                    <a:pt x="85" y="396"/>
                  </a:cubicBezTo>
                  <a:cubicBezTo>
                    <a:pt x="85" y="395"/>
                    <a:pt x="84" y="389"/>
                    <a:pt x="85" y="387"/>
                  </a:cubicBezTo>
                  <a:cubicBezTo>
                    <a:pt x="86" y="384"/>
                    <a:pt x="84" y="383"/>
                    <a:pt x="82" y="382"/>
                  </a:cubicBezTo>
                  <a:cubicBezTo>
                    <a:pt x="81" y="381"/>
                    <a:pt x="83" y="379"/>
                    <a:pt x="83" y="376"/>
                  </a:cubicBezTo>
                  <a:cubicBezTo>
                    <a:pt x="83" y="373"/>
                    <a:pt x="83" y="365"/>
                    <a:pt x="83" y="362"/>
                  </a:cubicBezTo>
                  <a:cubicBezTo>
                    <a:pt x="83" y="358"/>
                    <a:pt x="84" y="355"/>
                    <a:pt x="86" y="350"/>
                  </a:cubicBezTo>
                  <a:cubicBezTo>
                    <a:pt x="87" y="346"/>
                    <a:pt x="86" y="340"/>
                    <a:pt x="85" y="336"/>
                  </a:cubicBezTo>
                  <a:cubicBezTo>
                    <a:pt x="85" y="332"/>
                    <a:pt x="84" y="330"/>
                    <a:pt x="84" y="326"/>
                  </a:cubicBezTo>
                  <a:cubicBezTo>
                    <a:pt x="84" y="322"/>
                    <a:pt x="84" y="318"/>
                    <a:pt x="83" y="316"/>
                  </a:cubicBezTo>
                  <a:cubicBezTo>
                    <a:pt x="83" y="315"/>
                    <a:pt x="82" y="312"/>
                    <a:pt x="82" y="310"/>
                  </a:cubicBezTo>
                  <a:cubicBezTo>
                    <a:pt x="82" y="308"/>
                    <a:pt x="81" y="303"/>
                    <a:pt x="81" y="303"/>
                  </a:cubicBezTo>
                  <a:cubicBezTo>
                    <a:pt x="81" y="303"/>
                    <a:pt x="82" y="306"/>
                    <a:pt x="83" y="307"/>
                  </a:cubicBezTo>
                  <a:cubicBezTo>
                    <a:pt x="83" y="308"/>
                    <a:pt x="84" y="310"/>
                    <a:pt x="84" y="313"/>
                  </a:cubicBezTo>
                  <a:cubicBezTo>
                    <a:pt x="84" y="316"/>
                    <a:pt x="85" y="317"/>
                    <a:pt x="85" y="320"/>
                  </a:cubicBezTo>
                  <a:cubicBezTo>
                    <a:pt x="86" y="323"/>
                    <a:pt x="86" y="324"/>
                    <a:pt x="86" y="327"/>
                  </a:cubicBezTo>
                  <a:cubicBezTo>
                    <a:pt x="86" y="330"/>
                    <a:pt x="87" y="333"/>
                    <a:pt x="87" y="337"/>
                  </a:cubicBezTo>
                  <a:cubicBezTo>
                    <a:pt x="87" y="342"/>
                    <a:pt x="89" y="343"/>
                    <a:pt x="88" y="347"/>
                  </a:cubicBezTo>
                  <a:cubicBezTo>
                    <a:pt x="87" y="351"/>
                    <a:pt x="89" y="367"/>
                    <a:pt x="90" y="371"/>
                  </a:cubicBezTo>
                  <a:cubicBezTo>
                    <a:pt x="91" y="374"/>
                    <a:pt x="90" y="375"/>
                    <a:pt x="90" y="378"/>
                  </a:cubicBezTo>
                  <a:cubicBezTo>
                    <a:pt x="89" y="380"/>
                    <a:pt x="89" y="384"/>
                    <a:pt x="90" y="388"/>
                  </a:cubicBezTo>
                  <a:cubicBezTo>
                    <a:pt x="90" y="391"/>
                    <a:pt x="88" y="397"/>
                    <a:pt x="88" y="400"/>
                  </a:cubicBezTo>
                  <a:cubicBezTo>
                    <a:pt x="88" y="403"/>
                    <a:pt x="93" y="404"/>
                    <a:pt x="95" y="407"/>
                  </a:cubicBezTo>
                  <a:cubicBezTo>
                    <a:pt x="97" y="410"/>
                    <a:pt x="97" y="413"/>
                    <a:pt x="96" y="418"/>
                  </a:cubicBezTo>
                  <a:cubicBezTo>
                    <a:pt x="96" y="423"/>
                    <a:pt x="93" y="426"/>
                    <a:pt x="92" y="428"/>
                  </a:cubicBezTo>
                  <a:cubicBezTo>
                    <a:pt x="90" y="430"/>
                    <a:pt x="85" y="437"/>
                    <a:pt x="83" y="441"/>
                  </a:cubicBezTo>
                  <a:cubicBezTo>
                    <a:pt x="82" y="445"/>
                    <a:pt x="78" y="449"/>
                    <a:pt x="77" y="452"/>
                  </a:cubicBezTo>
                  <a:cubicBezTo>
                    <a:pt x="75" y="455"/>
                    <a:pt x="90" y="457"/>
                    <a:pt x="96" y="456"/>
                  </a:cubicBezTo>
                  <a:cubicBezTo>
                    <a:pt x="101" y="454"/>
                    <a:pt x="112" y="449"/>
                    <a:pt x="114" y="445"/>
                  </a:cubicBezTo>
                  <a:cubicBezTo>
                    <a:pt x="115" y="440"/>
                    <a:pt x="119" y="436"/>
                    <a:pt x="122" y="434"/>
                  </a:cubicBezTo>
                  <a:cubicBezTo>
                    <a:pt x="124" y="433"/>
                    <a:pt x="123" y="426"/>
                    <a:pt x="122" y="424"/>
                  </a:cubicBezTo>
                  <a:cubicBezTo>
                    <a:pt x="122" y="421"/>
                    <a:pt x="122" y="422"/>
                    <a:pt x="122" y="421"/>
                  </a:cubicBezTo>
                  <a:cubicBezTo>
                    <a:pt x="123" y="419"/>
                    <a:pt x="123" y="417"/>
                    <a:pt x="124" y="414"/>
                  </a:cubicBezTo>
                  <a:cubicBezTo>
                    <a:pt x="125" y="411"/>
                    <a:pt x="122" y="408"/>
                    <a:pt x="120" y="406"/>
                  </a:cubicBezTo>
                  <a:cubicBezTo>
                    <a:pt x="118" y="404"/>
                    <a:pt x="121" y="395"/>
                    <a:pt x="121" y="395"/>
                  </a:cubicBezTo>
                  <a:cubicBezTo>
                    <a:pt x="121" y="395"/>
                    <a:pt x="122" y="388"/>
                    <a:pt x="124" y="384"/>
                  </a:cubicBezTo>
                  <a:cubicBezTo>
                    <a:pt x="126" y="380"/>
                    <a:pt x="126" y="378"/>
                    <a:pt x="126" y="378"/>
                  </a:cubicBezTo>
                  <a:cubicBezTo>
                    <a:pt x="126" y="378"/>
                    <a:pt x="125" y="373"/>
                    <a:pt x="126" y="369"/>
                  </a:cubicBezTo>
                  <a:cubicBezTo>
                    <a:pt x="126" y="365"/>
                    <a:pt x="126" y="367"/>
                    <a:pt x="125" y="363"/>
                  </a:cubicBezTo>
                  <a:cubicBezTo>
                    <a:pt x="124" y="359"/>
                    <a:pt x="124" y="359"/>
                    <a:pt x="124" y="355"/>
                  </a:cubicBezTo>
                  <a:cubicBezTo>
                    <a:pt x="124" y="351"/>
                    <a:pt x="124" y="351"/>
                    <a:pt x="124" y="348"/>
                  </a:cubicBezTo>
                  <a:cubicBezTo>
                    <a:pt x="123" y="345"/>
                    <a:pt x="123" y="347"/>
                    <a:pt x="123" y="344"/>
                  </a:cubicBezTo>
                  <a:cubicBezTo>
                    <a:pt x="124" y="341"/>
                    <a:pt x="124" y="342"/>
                    <a:pt x="123" y="340"/>
                  </a:cubicBezTo>
                  <a:cubicBezTo>
                    <a:pt x="122" y="338"/>
                    <a:pt x="121" y="338"/>
                    <a:pt x="123" y="335"/>
                  </a:cubicBezTo>
                  <a:cubicBezTo>
                    <a:pt x="124" y="331"/>
                    <a:pt x="121" y="331"/>
                    <a:pt x="121" y="322"/>
                  </a:cubicBezTo>
                  <a:cubicBezTo>
                    <a:pt x="122" y="312"/>
                    <a:pt x="119" y="304"/>
                    <a:pt x="118" y="297"/>
                  </a:cubicBezTo>
                  <a:cubicBezTo>
                    <a:pt x="117" y="291"/>
                    <a:pt x="117" y="291"/>
                    <a:pt x="116" y="288"/>
                  </a:cubicBezTo>
                  <a:cubicBezTo>
                    <a:pt x="116" y="285"/>
                    <a:pt x="116" y="286"/>
                    <a:pt x="116" y="284"/>
                  </a:cubicBezTo>
                  <a:cubicBezTo>
                    <a:pt x="116" y="281"/>
                    <a:pt x="117" y="280"/>
                    <a:pt x="117" y="278"/>
                  </a:cubicBezTo>
                  <a:cubicBezTo>
                    <a:pt x="118" y="275"/>
                    <a:pt x="118" y="275"/>
                    <a:pt x="119" y="270"/>
                  </a:cubicBezTo>
                  <a:cubicBezTo>
                    <a:pt x="119" y="266"/>
                    <a:pt x="119" y="263"/>
                    <a:pt x="120" y="260"/>
                  </a:cubicBezTo>
                  <a:cubicBezTo>
                    <a:pt x="120" y="256"/>
                    <a:pt x="119" y="257"/>
                    <a:pt x="119" y="253"/>
                  </a:cubicBezTo>
                  <a:cubicBezTo>
                    <a:pt x="119" y="249"/>
                    <a:pt x="119" y="251"/>
                    <a:pt x="119" y="247"/>
                  </a:cubicBezTo>
                  <a:cubicBezTo>
                    <a:pt x="119" y="244"/>
                    <a:pt x="120" y="245"/>
                    <a:pt x="120" y="242"/>
                  </a:cubicBezTo>
                  <a:cubicBezTo>
                    <a:pt x="120" y="240"/>
                    <a:pt x="120" y="240"/>
                    <a:pt x="121" y="236"/>
                  </a:cubicBezTo>
                  <a:cubicBezTo>
                    <a:pt x="122" y="233"/>
                    <a:pt x="122" y="232"/>
                    <a:pt x="122" y="229"/>
                  </a:cubicBezTo>
                  <a:cubicBezTo>
                    <a:pt x="121" y="226"/>
                    <a:pt x="123" y="225"/>
                    <a:pt x="123" y="225"/>
                  </a:cubicBezTo>
                  <a:cubicBezTo>
                    <a:pt x="123" y="225"/>
                    <a:pt x="129" y="225"/>
                    <a:pt x="130" y="225"/>
                  </a:cubicBezTo>
                  <a:cubicBezTo>
                    <a:pt x="132" y="225"/>
                    <a:pt x="134" y="225"/>
                    <a:pt x="137" y="225"/>
                  </a:cubicBezTo>
                  <a:cubicBezTo>
                    <a:pt x="139" y="224"/>
                    <a:pt x="139" y="225"/>
                    <a:pt x="140" y="225"/>
                  </a:cubicBezTo>
                  <a:cubicBezTo>
                    <a:pt x="141" y="226"/>
                    <a:pt x="145" y="225"/>
                    <a:pt x="148" y="224"/>
                  </a:cubicBezTo>
                  <a:cubicBezTo>
                    <a:pt x="152" y="223"/>
                    <a:pt x="151" y="224"/>
                    <a:pt x="154" y="222"/>
                  </a:cubicBezTo>
                  <a:cubicBezTo>
                    <a:pt x="157" y="221"/>
                    <a:pt x="153" y="214"/>
                    <a:pt x="152" y="211"/>
                  </a:cubicBezTo>
                  <a:cubicBezTo>
                    <a:pt x="150" y="207"/>
                    <a:pt x="145" y="185"/>
                    <a:pt x="143" y="180"/>
                  </a:cubicBezTo>
                  <a:cubicBezTo>
                    <a:pt x="142" y="174"/>
                    <a:pt x="141" y="173"/>
                    <a:pt x="141" y="173"/>
                  </a:cubicBezTo>
                  <a:cubicBezTo>
                    <a:pt x="141" y="173"/>
                    <a:pt x="144" y="171"/>
                    <a:pt x="146" y="168"/>
                  </a:cubicBezTo>
                  <a:cubicBezTo>
                    <a:pt x="148" y="164"/>
                    <a:pt x="159" y="153"/>
                    <a:pt x="164" y="145"/>
                  </a:cubicBezTo>
                  <a:cubicBezTo>
                    <a:pt x="170" y="138"/>
                    <a:pt x="170" y="135"/>
                    <a:pt x="175" y="132"/>
                  </a:cubicBezTo>
                  <a:cubicBezTo>
                    <a:pt x="180" y="128"/>
                    <a:pt x="178" y="124"/>
                    <a:pt x="177" y="118"/>
                  </a:cubicBezTo>
                  <a:close/>
                  <a:moveTo>
                    <a:pt x="36" y="151"/>
                  </a:moveTo>
                  <a:cubicBezTo>
                    <a:pt x="36" y="152"/>
                    <a:pt x="34" y="151"/>
                    <a:pt x="33" y="151"/>
                  </a:cubicBezTo>
                  <a:cubicBezTo>
                    <a:pt x="33" y="150"/>
                    <a:pt x="34" y="149"/>
                    <a:pt x="33" y="146"/>
                  </a:cubicBezTo>
                  <a:cubicBezTo>
                    <a:pt x="31" y="143"/>
                    <a:pt x="31" y="143"/>
                    <a:pt x="30" y="141"/>
                  </a:cubicBezTo>
                  <a:cubicBezTo>
                    <a:pt x="30" y="139"/>
                    <a:pt x="30" y="139"/>
                    <a:pt x="29" y="136"/>
                  </a:cubicBezTo>
                  <a:cubicBezTo>
                    <a:pt x="28" y="133"/>
                    <a:pt x="25" y="132"/>
                    <a:pt x="27" y="131"/>
                  </a:cubicBezTo>
                  <a:cubicBezTo>
                    <a:pt x="28" y="131"/>
                    <a:pt x="29" y="131"/>
                    <a:pt x="28" y="129"/>
                  </a:cubicBezTo>
                  <a:cubicBezTo>
                    <a:pt x="28" y="127"/>
                    <a:pt x="27" y="127"/>
                    <a:pt x="30" y="126"/>
                  </a:cubicBezTo>
                  <a:cubicBezTo>
                    <a:pt x="32" y="125"/>
                    <a:pt x="32" y="125"/>
                    <a:pt x="32" y="125"/>
                  </a:cubicBezTo>
                  <a:cubicBezTo>
                    <a:pt x="32" y="125"/>
                    <a:pt x="33" y="132"/>
                    <a:pt x="34" y="136"/>
                  </a:cubicBezTo>
                  <a:cubicBezTo>
                    <a:pt x="36" y="141"/>
                    <a:pt x="37" y="141"/>
                    <a:pt x="36" y="144"/>
                  </a:cubicBezTo>
                  <a:cubicBezTo>
                    <a:pt x="36" y="147"/>
                    <a:pt x="37" y="149"/>
                    <a:pt x="36" y="151"/>
                  </a:cubicBezTo>
                  <a:close/>
                  <a:moveTo>
                    <a:pt x="48" y="195"/>
                  </a:moveTo>
                  <a:cubicBezTo>
                    <a:pt x="45" y="193"/>
                    <a:pt x="43" y="183"/>
                    <a:pt x="42" y="171"/>
                  </a:cubicBezTo>
                  <a:cubicBezTo>
                    <a:pt x="41" y="158"/>
                    <a:pt x="42" y="139"/>
                    <a:pt x="42" y="124"/>
                  </a:cubicBezTo>
                  <a:cubicBezTo>
                    <a:pt x="43" y="110"/>
                    <a:pt x="58" y="85"/>
                    <a:pt x="59" y="83"/>
                  </a:cubicBezTo>
                  <a:cubicBezTo>
                    <a:pt x="60" y="81"/>
                    <a:pt x="60" y="79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5"/>
                    <a:pt x="60" y="74"/>
                    <a:pt x="60" y="72"/>
                  </a:cubicBezTo>
                  <a:cubicBezTo>
                    <a:pt x="60" y="71"/>
                    <a:pt x="60" y="69"/>
                    <a:pt x="61" y="68"/>
                  </a:cubicBezTo>
                  <a:cubicBezTo>
                    <a:pt x="62" y="67"/>
                    <a:pt x="63" y="67"/>
                    <a:pt x="64" y="67"/>
                  </a:cubicBezTo>
                  <a:cubicBezTo>
                    <a:pt x="66" y="67"/>
                    <a:pt x="69" y="68"/>
                    <a:pt x="70" y="69"/>
                  </a:cubicBezTo>
                  <a:cubicBezTo>
                    <a:pt x="61" y="69"/>
                    <a:pt x="66" y="80"/>
                    <a:pt x="66" y="82"/>
                  </a:cubicBezTo>
                  <a:cubicBezTo>
                    <a:pt x="66" y="84"/>
                    <a:pt x="64" y="87"/>
                    <a:pt x="63" y="89"/>
                  </a:cubicBezTo>
                  <a:cubicBezTo>
                    <a:pt x="62" y="91"/>
                    <a:pt x="61" y="94"/>
                    <a:pt x="60" y="99"/>
                  </a:cubicBezTo>
                  <a:cubicBezTo>
                    <a:pt x="60" y="104"/>
                    <a:pt x="57" y="110"/>
                    <a:pt x="56" y="112"/>
                  </a:cubicBezTo>
                  <a:cubicBezTo>
                    <a:pt x="56" y="115"/>
                    <a:pt x="54" y="130"/>
                    <a:pt x="53" y="138"/>
                  </a:cubicBezTo>
                  <a:cubicBezTo>
                    <a:pt x="51" y="146"/>
                    <a:pt x="51" y="187"/>
                    <a:pt x="51" y="190"/>
                  </a:cubicBezTo>
                  <a:cubicBezTo>
                    <a:pt x="51" y="191"/>
                    <a:pt x="52" y="194"/>
                    <a:pt x="53" y="197"/>
                  </a:cubicBezTo>
                  <a:cubicBezTo>
                    <a:pt x="51" y="197"/>
                    <a:pt x="49" y="196"/>
                    <a:pt x="48" y="195"/>
                  </a:cubicBezTo>
                  <a:close/>
                  <a:moveTo>
                    <a:pt x="117" y="191"/>
                  </a:moveTo>
                  <a:cubicBezTo>
                    <a:pt x="117" y="191"/>
                    <a:pt x="114" y="192"/>
                    <a:pt x="112" y="193"/>
                  </a:cubicBezTo>
                  <a:cubicBezTo>
                    <a:pt x="110" y="193"/>
                    <a:pt x="106" y="193"/>
                    <a:pt x="103" y="193"/>
                  </a:cubicBezTo>
                  <a:cubicBezTo>
                    <a:pt x="100" y="193"/>
                    <a:pt x="99" y="194"/>
                    <a:pt x="91" y="195"/>
                  </a:cubicBezTo>
                  <a:cubicBezTo>
                    <a:pt x="83" y="196"/>
                    <a:pt x="70" y="199"/>
                    <a:pt x="63" y="199"/>
                  </a:cubicBezTo>
                  <a:cubicBezTo>
                    <a:pt x="62" y="199"/>
                    <a:pt x="62" y="199"/>
                    <a:pt x="61" y="199"/>
                  </a:cubicBezTo>
                  <a:cubicBezTo>
                    <a:pt x="63" y="196"/>
                    <a:pt x="65" y="194"/>
                    <a:pt x="66" y="193"/>
                  </a:cubicBezTo>
                  <a:cubicBezTo>
                    <a:pt x="67" y="191"/>
                    <a:pt x="69" y="145"/>
                    <a:pt x="68" y="136"/>
                  </a:cubicBezTo>
                  <a:cubicBezTo>
                    <a:pt x="68" y="127"/>
                    <a:pt x="71" y="102"/>
                    <a:pt x="71" y="95"/>
                  </a:cubicBezTo>
                  <a:cubicBezTo>
                    <a:pt x="71" y="88"/>
                    <a:pt x="72" y="83"/>
                    <a:pt x="75" y="78"/>
                  </a:cubicBezTo>
                  <a:cubicBezTo>
                    <a:pt x="78" y="72"/>
                    <a:pt x="71" y="69"/>
                    <a:pt x="70" y="69"/>
                  </a:cubicBezTo>
                  <a:cubicBezTo>
                    <a:pt x="70" y="69"/>
                    <a:pt x="71" y="68"/>
                    <a:pt x="72" y="67"/>
                  </a:cubicBezTo>
                  <a:cubicBezTo>
                    <a:pt x="73" y="67"/>
                    <a:pt x="75" y="66"/>
                    <a:pt x="77" y="66"/>
                  </a:cubicBezTo>
                  <a:cubicBezTo>
                    <a:pt x="78" y="66"/>
                    <a:pt x="80" y="67"/>
                    <a:pt x="81" y="69"/>
                  </a:cubicBezTo>
                  <a:cubicBezTo>
                    <a:pt x="85" y="75"/>
                    <a:pt x="87" y="77"/>
                    <a:pt x="87" y="77"/>
                  </a:cubicBezTo>
                  <a:cubicBezTo>
                    <a:pt x="87" y="77"/>
                    <a:pt x="87" y="77"/>
                    <a:pt x="87" y="77"/>
                  </a:cubicBezTo>
                  <a:cubicBezTo>
                    <a:pt x="83" y="90"/>
                    <a:pt x="82" y="106"/>
                    <a:pt x="82" y="115"/>
                  </a:cubicBezTo>
                  <a:cubicBezTo>
                    <a:pt x="82" y="129"/>
                    <a:pt x="96" y="145"/>
                    <a:pt x="100" y="150"/>
                  </a:cubicBezTo>
                  <a:cubicBezTo>
                    <a:pt x="103" y="154"/>
                    <a:pt x="110" y="157"/>
                    <a:pt x="110" y="157"/>
                  </a:cubicBezTo>
                  <a:cubicBezTo>
                    <a:pt x="110" y="157"/>
                    <a:pt x="113" y="160"/>
                    <a:pt x="112" y="160"/>
                  </a:cubicBezTo>
                  <a:cubicBezTo>
                    <a:pt x="110" y="160"/>
                    <a:pt x="108" y="161"/>
                    <a:pt x="105" y="161"/>
                  </a:cubicBezTo>
                  <a:cubicBezTo>
                    <a:pt x="103" y="161"/>
                    <a:pt x="102" y="162"/>
                    <a:pt x="101" y="163"/>
                  </a:cubicBezTo>
                  <a:cubicBezTo>
                    <a:pt x="99" y="164"/>
                    <a:pt x="100" y="166"/>
                    <a:pt x="100" y="167"/>
                  </a:cubicBezTo>
                  <a:cubicBezTo>
                    <a:pt x="101" y="168"/>
                    <a:pt x="101" y="168"/>
                    <a:pt x="100" y="171"/>
                  </a:cubicBezTo>
                  <a:cubicBezTo>
                    <a:pt x="99" y="173"/>
                    <a:pt x="102" y="173"/>
                    <a:pt x="102" y="174"/>
                  </a:cubicBezTo>
                  <a:cubicBezTo>
                    <a:pt x="102" y="175"/>
                    <a:pt x="103" y="176"/>
                    <a:pt x="104" y="178"/>
                  </a:cubicBezTo>
                  <a:cubicBezTo>
                    <a:pt x="105" y="180"/>
                    <a:pt x="106" y="182"/>
                    <a:pt x="107" y="183"/>
                  </a:cubicBezTo>
                  <a:cubicBezTo>
                    <a:pt x="107" y="185"/>
                    <a:pt x="110" y="186"/>
                    <a:pt x="113" y="186"/>
                  </a:cubicBezTo>
                  <a:cubicBezTo>
                    <a:pt x="115" y="187"/>
                    <a:pt x="114" y="183"/>
                    <a:pt x="114" y="183"/>
                  </a:cubicBezTo>
                  <a:cubicBezTo>
                    <a:pt x="114" y="183"/>
                    <a:pt x="114" y="184"/>
                    <a:pt x="116" y="183"/>
                  </a:cubicBezTo>
                  <a:cubicBezTo>
                    <a:pt x="119" y="183"/>
                    <a:pt x="116" y="180"/>
                    <a:pt x="117" y="180"/>
                  </a:cubicBezTo>
                  <a:cubicBezTo>
                    <a:pt x="118" y="180"/>
                    <a:pt x="117" y="178"/>
                    <a:pt x="117" y="179"/>
                  </a:cubicBezTo>
                  <a:cubicBezTo>
                    <a:pt x="118" y="179"/>
                    <a:pt x="118" y="180"/>
                    <a:pt x="118" y="180"/>
                  </a:cubicBezTo>
                  <a:lnTo>
                    <a:pt x="117" y="191"/>
                  </a:lnTo>
                  <a:close/>
                  <a:moveTo>
                    <a:pt x="142" y="128"/>
                  </a:moveTo>
                  <a:cubicBezTo>
                    <a:pt x="141" y="128"/>
                    <a:pt x="139" y="128"/>
                    <a:pt x="139" y="131"/>
                  </a:cubicBezTo>
                  <a:cubicBezTo>
                    <a:pt x="138" y="133"/>
                    <a:pt x="139" y="133"/>
                    <a:pt x="138" y="135"/>
                  </a:cubicBezTo>
                  <a:cubicBezTo>
                    <a:pt x="137" y="136"/>
                    <a:pt x="138" y="136"/>
                    <a:pt x="137" y="137"/>
                  </a:cubicBezTo>
                  <a:cubicBezTo>
                    <a:pt x="136" y="138"/>
                    <a:pt x="130" y="141"/>
                    <a:pt x="130" y="141"/>
                  </a:cubicBezTo>
                  <a:cubicBezTo>
                    <a:pt x="130" y="141"/>
                    <a:pt x="127" y="135"/>
                    <a:pt x="128" y="132"/>
                  </a:cubicBezTo>
                  <a:cubicBezTo>
                    <a:pt x="129" y="130"/>
                    <a:pt x="136" y="117"/>
                    <a:pt x="136" y="117"/>
                  </a:cubicBezTo>
                  <a:cubicBezTo>
                    <a:pt x="136" y="117"/>
                    <a:pt x="137" y="115"/>
                    <a:pt x="137" y="117"/>
                  </a:cubicBezTo>
                  <a:cubicBezTo>
                    <a:pt x="138" y="119"/>
                    <a:pt x="138" y="121"/>
                    <a:pt x="139" y="122"/>
                  </a:cubicBezTo>
                  <a:cubicBezTo>
                    <a:pt x="141" y="124"/>
                    <a:pt x="141" y="124"/>
                    <a:pt x="142" y="125"/>
                  </a:cubicBezTo>
                  <a:cubicBezTo>
                    <a:pt x="142" y="126"/>
                    <a:pt x="143" y="128"/>
                    <a:pt x="142" y="128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3200"/>
            </a:p>
          </p:txBody>
        </p:sp>
        <p:sp>
          <p:nvSpPr>
            <p:cNvPr id="46" name="îSļíde">
              <a:extLst>
                <a:ext uri="{FF2B5EF4-FFF2-40B4-BE49-F238E27FC236}">
                  <a16:creationId xmlns="" xmlns:a16="http://schemas.microsoft.com/office/drawing/2014/main" id="{6A419F2B-3F99-42C7-A6F4-DC782B203DBA}"/>
                </a:ext>
              </a:extLst>
            </p:cNvPr>
            <p:cNvSpPr txBox="1"/>
            <p:nvPr/>
          </p:nvSpPr>
          <p:spPr bwMode="auto">
            <a:xfrm>
              <a:off x="9373906" y="3970401"/>
              <a:ext cx="1905200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T</a:t>
              </a:r>
            </a:p>
          </p:txBody>
        </p:sp>
        <p:sp>
          <p:nvSpPr>
            <p:cNvPr id="47" name="î$ḻïḓé">
              <a:extLst>
                <a:ext uri="{FF2B5EF4-FFF2-40B4-BE49-F238E27FC236}">
                  <a16:creationId xmlns="" xmlns:a16="http://schemas.microsoft.com/office/drawing/2014/main" id="{7C00450A-5B39-42EB-9C89-A47E7A434C2E}"/>
                </a:ext>
              </a:extLst>
            </p:cNvPr>
            <p:cNvSpPr txBox="1"/>
            <p:nvPr/>
          </p:nvSpPr>
          <p:spPr bwMode="auto">
            <a:xfrm>
              <a:off x="9134112" y="4533073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48" name="îsliḑe">
              <a:extLst>
                <a:ext uri="{FF2B5EF4-FFF2-40B4-BE49-F238E27FC236}">
                  <a16:creationId xmlns="" xmlns:a16="http://schemas.microsoft.com/office/drawing/2014/main" id="{1E02B5C6-E217-4622-AA4B-73A0A503E712}"/>
                </a:ext>
              </a:extLst>
            </p:cNvPr>
            <p:cNvSpPr/>
            <p:nvPr/>
          </p:nvSpPr>
          <p:spPr bwMode="auto">
            <a:xfrm>
              <a:off x="9134112" y="4974877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49" name="íśḻîdê">
              <a:extLst>
                <a:ext uri="{FF2B5EF4-FFF2-40B4-BE49-F238E27FC236}">
                  <a16:creationId xmlns="" xmlns:a16="http://schemas.microsoft.com/office/drawing/2014/main" id="{9AE8FA0F-F340-4971-9CF2-8E8A0E57E0E8}"/>
                </a:ext>
              </a:extLst>
            </p:cNvPr>
            <p:cNvSpPr/>
            <p:nvPr/>
          </p:nvSpPr>
          <p:spPr bwMode="auto">
            <a:xfrm>
              <a:off x="4349678" y="1138026"/>
              <a:ext cx="672307" cy="2784733"/>
            </a:xfrm>
            <a:custGeom>
              <a:avLst/>
              <a:gdLst>
                <a:gd name="T0" fmla="*/ 563 w 563"/>
                <a:gd name="T1" fmla="*/ 1247 h 2332"/>
                <a:gd name="T2" fmla="*/ 519 w 563"/>
                <a:gd name="T3" fmla="*/ 943 h 2332"/>
                <a:gd name="T4" fmla="*/ 519 w 563"/>
                <a:gd name="T5" fmla="*/ 723 h 2332"/>
                <a:gd name="T6" fmla="*/ 519 w 563"/>
                <a:gd name="T7" fmla="*/ 602 h 2332"/>
                <a:gd name="T8" fmla="*/ 475 w 563"/>
                <a:gd name="T9" fmla="*/ 404 h 2332"/>
                <a:gd name="T10" fmla="*/ 373 w 563"/>
                <a:gd name="T11" fmla="*/ 319 h 2332"/>
                <a:gd name="T12" fmla="*/ 351 w 563"/>
                <a:gd name="T13" fmla="*/ 283 h 2332"/>
                <a:gd name="T14" fmla="*/ 322 w 563"/>
                <a:gd name="T15" fmla="*/ 255 h 2332"/>
                <a:gd name="T16" fmla="*/ 307 w 563"/>
                <a:gd name="T17" fmla="*/ 262 h 2332"/>
                <a:gd name="T18" fmla="*/ 293 w 563"/>
                <a:gd name="T19" fmla="*/ 227 h 2332"/>
                <a:gd name="T20" fmla="*/ 293 w 563"/>
                <a:gd name="T21" fmla="*/ 191 h 2332"/>
                <a:gd name="T22" fmla="*/ 271 w 563"/>
                <a:gd name="T23" fmla="*/ 85 h 2332"/>
                <a:gd name="T24" fmla="*/ 190 w 563"/>
                <a:gd name="T25" fmla="*/ 14 h 2332"/>
                <a:gd name="T26" fmla="*/ 95 w 563"/>
                <a:gd name="T27" fmla="*/ 14 h 2332"/>
                <a:gd name="T28" fmla="*/ 30 w 563"/>
                <a:gd name="T29" fmla="*/ 71 h 2332"/>
                <a:gd name="T30" fmla="*/ 15 w 563"/>
                <a:gd name="T31" fmla="*/ 149 h 2332"/>
                <a:gd name="T32" fmla="*/ 30 w 563"/>
                <a:gd name="T33" fmla="*/ 198 h 2332"/>
                <a:gd name="T34" fmla="*/ 37 w 563"/>
                <a:gd name="T35" fmla="*/ 234 h 2332"/>
                <a:gd name="T36" fmla="*/ 51 w 563"/>
                <a:gd name="T37" fmla="*/ 248 h 2332"/>
                <a:gd name="T38" fmla="*/ 73 w 563"/>
                <a:gd name="T39" fmla="*/ 291 h 2332"/>
                <a:gd name="T40" fmla="*/ 103 w 563"/>
                <a:gd name="T41" fmla="*/ 333 h 2332"/>
                <a:gd name="T42" fmla="*/ 139 w 563"/>
                <a:gd name="T43" fmla="*/ 361 h 2332"/>
                <a:gd name="T44" fmla="*/ 190 w 563"/>
                <a:gd name="T45" fmla="*/ 361 h 2332"/>
                <a:gd name="T46" fmla="*/ 183 w 563"/>
                <a:gd name="T47" fmla="*/ 376 h 2332"/>
                <a:gd name="T48" fmla="*/ 183 w 563"/>
                <a:gd name="T49" fmla="*/ 383 h 2332"/>
                <a:gd name="T50" fmla="*/ 176 w 563"/>
                <a:gd name="T51" fmla="*/ 404 h 2332"/>
                <a:gd name="T52" fmla="*/ 176 w 563"/>
                <a:gd name="T53" fmla="*/ 411 h 2332"/>
                <a:gd name="T54" fmla="*/ 161 w 563"/>
                <a:gd name="T55" fmla="*/ 454 h 2332"/>
                <a:gd name="T56" fmla="*/ 103 w 563"/>
                <a:gd name="T57" fmla="*/ 702 h 2332"/>
                <a:gd name="T58" fmla="*/ 73 w 563"/>
                <a:gd name="T59" fmla="*/ 857 h 2332"/>
                <a:gd name="T60" fmla="*/ 51 w 563"/>
                <a:gd name="T61" fmla="*/ 971 h 2332"/>
                <a:gd name="T62" fmla="*/ 51 w 563"/>
                <a:gd name="T63" fmla="*/ 1013 h 2332"/>
                <a:gd name="T64" fmla="*/ 44 w 563"/>
                <a:gd name="T65" fmla="*/ 1233 h 2332"/>
                <a:gd name="T66" fmla="*/ 44 w 563"/>
                <a:gd name="T67" fmla="*/ 1304 h 2332"/>
                <a:gd name="T68" fmla="*/ 132 w 563"/>
                <a:gd name="T69" fmla="*/ 1318 h 2332"/>
                <a:gd name="T70" fmla="*/ 139 w 563"/>
                <a:gd name="T71" fmla="*/ 1318 h 2332"/>
                <a:gd name="T72" fmla="*/ 168 w 563"/>
                <a:gd name="T73" fmla="*/ 1672 h 2332"/>
                <a:gd name="T74" fmla="*/ 263 w 563"/>
                <a:gd name="T75" fmla="*/ 2062 h 2332"/>
                <a:gd name="T76" fmla="*/ 307 w 563"/>
                <a:gd name="T77" fmla="*/ 2154 h 2332"/>
                <a:gd name="T78" fmla="*/ 285 w 563"/>
                <a:gd name="T79" fmla="*/ 2197 h 2332"/>
                <a:gd name="T80" fmla="*/ 205 w 563"/>
                <a:gd name="T81" fmla="*/ 2239 h 2332"/>
                <a:gd name="T82" fmla="*/ 139 w 563"/>
                <a:gd name="T83" fmla="*/ 2261 h 2332"/>
                <a:gd name="T84" fmla="*/ 168 w 563"/>
                <a:gd name="T85" fmla="*/ 2289 h 2332"/>
                <a:gd name="T86" fmla="*/ 154 w 563"/>
                <a:gd name="T87" fmla="*/ 2303 h 2332"/>
                <a:gd name="T88" fmla="*/ 271 w 563"/>
                <a:gd name="T89" fmla="*/ 2332 h 2332"/>
                <a:gd name="T90" fmla="*/ 402 w 563"/>
                <a:gd name="T91" fmla="*/ 2310 h 2332"/>
                <a:gd name="T92" fmla="*/ 483 w 563"/>
                <a:gd name="T93" fmla="*/ 2317 h 2332"/>
                <a:gd name="T94" fmla="*/ 527 w 563"/>
                <a:gd name="T95" fmla="*/ 2239 h 2332"/>
                <a:gd name="T96" fmla="*/ 527 w 563"/>
                <a:gd name="T97" fmla="*/ 2133 h 2332"/>
                <a:gd name="T98" fmla="*/ 497 w 563"/>
                <a:gd name="T99" fmla="*/ 1991 h 2332"/>
                <a:gd name="T100" fmla="*/ 490 w 563"/>
                <a:gd name="T101" fmla="*/ 1750 h 2332"/>
                <a:gd name="T102" fmla="*/ 475 w 563"/>
                <a:gd name="T103" fmla="*/ 1488 h 2332"/>
                <a:gd name="T104" fmla="*/ 490 w 563"/>
                <a:gd name="T105" fmla="*/ 1283 h 2332"/>
                <a:gd name="T106" fmla="*/ 519 w 563"/>
                <a:gd name="T107" fmla="*/ 1247 h 2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63" h="2332">
                  <a:moveTo>
                    <a:pt x="519" y="1247"/>
                  </a:moveTo>
                  <a:lnTo>
                    <a:pt x="556" y="1247"/>
                  </a:lnTo>
                  <a:lnTo>
                    <a:pt x="563" y="1247"/>
                  </a:lnTo>
                  <a:lnTo>
                    <a:pt x="548" y="1183"/>
                  </a:lnTo>
                  <a:lnTo>
                    <a:pt x="534" y="1070"/>
                  </a:lnTo>
                  <a:lnTo>
                    <a:pt x="519" y="943"/>
                  </a:lnTo>
                  <a:lnTo>
                    <a:pt x="512" y="843"/>
                  </a:lnTo>
                  <a:lnTo>
                    <a:pt x="512" y="751"/>
                  </a:lnTo>
                  <a:lnTo>
                    <a:pt x="519" y="723"/>
                  </a:lnTo>
                  <a:lnTo>
                    <a:pt x="512" y="645"/>
                  </a:lnTo>
                  <a:lnTo>
                    <a:pt x="519" y="624"/>
                  </a:lnTo>
                  <a:lnTo>
                    <a:pt x="519" y="602"/>
                  </a:lnTo>
                  <a:lnTo>
                    <a:pt x="519" y="553"/>
                  </a:lnTo>
                  <a:lnTo>
                    <a:pt x="505" y="482"/>
                  </a:lnTo>
                  <a:lnTo>
                    <a:pt x="475" y="404"/>
                  </a:lnTo>
                  <a:lnTo>
                    <a:pt x="453" y="368"/>
                  </a:lnTo>
                  <a:lnTo>
                    <a:pt x="402" y="333"/>
                  </a:lnTo>
                  <a:lnTo>
                    <a:pt x="373" y="319"/>
                  </a:lnTo>
                  <a:lnTo>
                    <a:pt x="358" y="305"/>
                  </a:lnTo>
                  <a:lnTo>
                    <a:pt x="351" y="291"/>
                  </a:lnTo>
                  <a:lnTo>
                    <a:pt x="351" y="283"/>
                  </a:lnTo>
                  <a:lnTo>
                    <a:pt x="344" y="276"/>
                  </a:lnTo>
                  <a:lnTo>
                    <a:pt x="344" y="276"/>
                  </a:lnTo>
                  <a:lnTo>
                    <a:pt x="322" y="255"/>
                  </a:lnTo>
                  <a:lnTo>
                    <a:pt x="307" y="255"/>
                  </a:lnTo>
                  <a:lnTo>
                    <a:pt x="307" y="262"/>
                  </a:lnTo>
                  <a:lnTo>
                    <a:pt x="307" y="262"/>
                  </a:lnTo>
                  <a:lnTo>
                    <a:pt x="300" y="241"/>
                  </a:lnTo>
                  <a:lnTo>
                    <a:pt x="293" y="234"/>
                  </a:lnTo>
                  <a:lnTo>
                    <a:pt x="293" y="227"/>
                  </a:lnTo>
                  <a:lnTo>
                    <a:pt x="293" y="234"/>
                  </a:lnTo>
                  <a:lnTo>
                    <a:pt x="293" y="220"/>
                  </a:lnTo>
                  <a:lnTo>
                    <a:pt x="293" y="191"/>
                  </a:lnTo>
                  <a:lnTo>
                    <a:pt x="293" y="142"/>
                  </a:lnTo>
                  <a:lnTo>
                    <a:pt x="285" y="113"/>
                  </a:lnTo>
                  <a:lnTo>
                    <a:pt x="271" y="85"/>
                  </a:lnTo>
                  <a:lnTo>
                    <a:pt x="249" y="64"/>
                  </a:lnTo>
                  <a:lnTo>
                    <a:pt x="220" y="28"/>
                  </a:lnTo>
                  <a:lnTo>
                    <a:pt x="190" y="14"/>
                  </a:lnTo>
                  <a:lnTo>
                    <a:pt x="154" y="0"/>
                  </a:lnTo>
                  <a:lnTo>
                    <a:pt x="117" y="7"/>
                  </a:lnTo>
                  <a:lnTo>
                    <a:pt x="95" y="14"/>
                  </a:lnTo>
                  <a:lnTo>
                    <a:pt x="73" y="28"/>
                  </a:lnTo>
                  <a:lnTo>
                    <a:pt x="44" y="43"/>
                  </a:lnTo>
                  <a:lnTo>
                    <a:pt x="30" y="71"/>
                  </a:lnTo>
                  <a:lnTo>
                    <a:pt x="8" y="106"/>
                  </a:lnTo>
                  <a:lnTo>
                    <a:pt x="0" y="128"/>
                  </a:lnTo>
                  <a:lnTo>
                    <a:pt x="15" y="149"/>
                  </a:lnTo>
                  <a:lnTo>
                    <a:pt x="15" y="156"/>
                  </a:lnTo>
                  <a:lnTo>
                    <a:pt x="22" y="184"/>
                  </a:lnTo>
                  <a:lnTo>
                    <a:pt x="30" y="198"/>
                  </a:lnTo>
                  <a:lnTo>
                    <a:pt x="30" y="213"/>
                  </a:lnTo>
                  <a:lnTo>
                    <a:pt x="30" y="227"/>
                  </a:lnTo>
                  <a:lnTo>
                    <a:pt x="37" y="234"/>
                  </a:lnTo>
                  <a:lnTo>
                    <a:pt x="37" y="234"/>
                  </a:lnTo>
                  <a:lnTo>
                    <a:pt x="44" y="248"/>
                  </a:lnTo>
                  <a:lnTo>
                    <a:pt x="51" y="248"/>
                  </a:lnTo>
                  <a:lnTo>
                    <a:pt x="51" y="269"/>
                  </a:lnTo>
                  <a:lnTo>
                    <a:pt x="59" y="276"/>
                  </a:lnTo>
                  <a:lnTo>
                    <a:pt x="73" y="291"/>
                  </a:lnTo>
                  <a:lnTo>
                    <a:pt x="88" y="305"/>
                  </a:lnTo>
                  <a:lnTo>
                    <a:pt x="95" y="319"/>
                  </a:lnTo>
                  <a:lnTo>
                    <a:pt x="103" y="333"/>
                  </a:lnTo>
                  <a:lnTo>
                    <a:pt x="117" y="333"/>
                  </a:lnTo>
                  <a:lnTo>
                    <a:pt x="125" y="354"/>
                  </a:lnTo>
                  <a:lnTo>
                    <a:pt x="139" y="361"/>
                  </a:lnTo>
                  <a:lnTo>
                    <a:pt x="161" y="361"/>
                  </a:lnTo>
                  <a:lnTo>
                    <a:pt x="183" y="354"/>
                  </a:lnTo>
                  <a:lnTo>
                    <a:pt x="190" y="361"/>
                  </a:lnTo>
                  <a:lnTo>
                    <a:pt x="190" y="361"/>
                  </a:lnTo>
                  <a:lnTo>
                    <a:pt x="190" y="361"/>
                  </a:lnTo>
                  <a:lnTo>
                    <a:pt x="183" y="376"/>
                  </a:lnTo>
                  <a:lnTo>
                    <a:pt x="176" y="390"/>
                  </a:lnTo>
                  <a:lnTo>
                    <a:pt x="176" y="404"/>
                  </a:lnTo>
                  <a:lnTo>
                    <a:pt x="183" y="383"/>
                  </a:lnTo>
                  <a:lnTo>
                    <a:pt x="183" y="383"/>
                  </a:lnTo>
                  <a:lnTo>
                    <a:pt x="183" y="383"/>
                  </a:lnTo>
                  <a:lnTo>
                    <a:pt x="176" y="404"/>
                  </a:lnTo>
                  <a:lnTo>
                    <a:pt x="176" y="404"/>
                  </a:lnTo>
                  <a:lnTo>
                    <a:pt x="176" y="404"/>
                  </a:lnTo>
                  <a:lnTo>
                    <a:pt x="176" y="411"/>
                  </a:lnTo>
                  <a:lnTo>
                    <a:pt x="168" y="439"/>
                  </a:lnTo>
                  <a:lnTo>
                    <a:pt x="168" y="446"/>
                  </a:lnTo>
                  <a:lnTo>
                    <a:pt x="161" y="454"/>
                  </a:lnTo>
                  <a:lnTo>
                    <a:pt x="139" y="517"/>
                  </a:lnTo>
                  <a:lnTo>
                    <a:pt x="125" y="595"/>
                  </a:lnTo>
                  <a:lnTo>
                    <a:pt x="103" y="702"/>
                  </a:lnTo>
                  <a:lnTo>
                    <a:pt x="95" y="744"/>
                  </a:lnTo>
                  <a:lnTo>
                    <a:pt x="103" y="716"/>
                  </a:lnTo>
                  <a:lnTo>
                    <a:pt x="73" y="857"/>
                  </a:lnTo>
                  <a:lnTo>
                    <a:pt x="59" y="921"/>
                  </a:lnTo>
                  <a:lnTo>
                    <a:pt x="51" y="964"/>
                  </a:lnTo>
                  <a:lnTo>
                    <a:pt x="51" y="971"/>
                  </a:lnTo>
                  <a:lnTo>
                    <a:pt x="51" y="978"/>
                  </a:lnTo>
                  <a:lnTo>
                    <a:pt x="51" y="971"/>
                  </a:lnTo>
                  <a:lnTo>
                    <a:pt x="51" y="1013"/>
                  </a:lnTo>
                  <a:lnTo>
                    <a:pt x="59" y="1063"/>
                  </a:lnTo>
                  <a:lnTo>
                    <a:pt x="51" y="1155"/>
                  </a:lnTo>
                  <a:lnTo>
                    <a:pt x="44" y="1233"/>
                  </a:lnTo>
                  <a:lnTo>
                    <a:pt x="37" y="1304"/>
                  </a:lnTo>
                  <a:lnTo>
                    <a:pt x="37" y="1304"/>
                  </a:lnTo>
                  <a:lnTo>
                    <a:pt x="44" y="1304"/>
                  </a:lnTo>
                  <a:lnTo>
                    <a:pt x="59" y="1311"/>
                  </a:lnTo>
                  <a:lnTo>
                    <a:pt x="88" y="1318"/>
                  </a:lnTo>
                  <a:lnTo>
                    <a:pt x="132" y="1318"/>
                  </a:lnTo>
                  <a:lnTo>
                    <a:pt x="256" y="1318"/>
                  </a:lnTo>
                  <a:lnTo>
                    <a:pt x="256" y="1318"/>
                  </a:lnTo>
                  <a:lnTo>
                    <a:pt x="139" y="1318"/>
                  </a:lnTo>
                  <a:lnTo>
                    <a:pt x="132" y="1361"/>
                  </a:lnTo>
                  <a:lnTo>
                    <a:pt x="154" y="1502"/>
                  </a:lnTo>
                  <a:lnTo>
                    <a:pt x="168" y="1672"/>
                  </a:lnTo>
                  <a:lnTo>
                    <a:pt x="198" y="1807"/>
                  </a:lnTo>
                  <a:lnTo>
                    <a:pt x="212" y="1913"/>
                  </a:lnTo>
                  <a:lnTo>
                    <a:pt x="263" y="2062"/>
                  </a:lnTo>
                  <a:lnTo>
                    <a:pt x="293" y="2126"/>
                  </a:lnTo>
                  <a:lnTo>
                    <a:pt x="307" y="2133"/>
                  </a:lnTo>
                  <a:lnTo>
                    <a:pt x="307" y="2154"/>
                  </a:lnTo>
                  <a:lnTo>
                    <a:pt x="293" y="2183"/>
                  </a:lnTo>
                  <a:lnTo>
                    <a:pt x="300" y="2190"/>
                  </a:lnTo>
                  <a:lnTo>
                    <a:pt x="285" y="2197"/>
                  </a:lnTo>
                  <a:lnTo>
                    <a:pt x="256" y="2225"/>
                  </a:lnTo>
                  <a:lnTo>
                    <a:pt x="227" y="2239"/>
                  </a:lnTo>
                  <a:lnTo>
                    <a:pt x="205" y="2239"/>
                  </a:lnTo>
                  <a:lnTo>
                    <a:pt x="168" y="2239"/>
                  </a:lnTo>
                  <a:lnTo>
                    <a:pt x="154" y="2254"/>
                  </a:lnTo>
                  <a:lnTo>
                    <a:pt x="139" y="2261"/>
                  </a:lnTo>
                  <a:lnTo>
                    <a:pt x="139" y="2268"/>
                  </a:lnTo>
                  <a:lnTo>
                    <a:pt x="139" y="2275"/>
                  </a:lnTo>
                  <a:lnTo>
                    <a:pt x="168" y="2289"/>
                  </a:lnTo>
                  <a:lnTo>
                    <a:pt x="161" y="2296"/>
                  </a:lnTo>
                  <a:lnTo>
                    <a:pt x="161" y="2296"/>
                  </a:lnTo>
                  <a:lnTo>
                    <a:pt x="154" y="2303"/>
                  </a:lnTo>
                  <a:lnTo>
                    <a:pt x="154" y="2317"/>
                  </a:lnTo>
                  <a:lnTo>
                    <a:pt x="190" y="2324"/>
                  </a:lnTo>
                  <a:lnTo>
                    <a:pt x="271" y="2332"/>
                  </a:lnTo>
                  <a:lnTo>
                    <a:pt x="358" y="2332"/>
                  </a:lnTo>
                  <a:lnTo>
                    <a:pt x="388" y="2317"/>
                  </a:lnTo>
                  <a:lnTo>
                    <a:pt x="402" y="2310"/>
                  </a:lnTo>
                  <a:lnTo>
                    <a:pt x="417" y="2317"/>
                  </a:lnTo>
                  <a:lnTo>
                    <a:pt x="432" y="2324"/>
                  </a:lnTo>
                  <a:lnTo>
                    <a:pt x="483" y="2317"/>
                  </a:lnTo>
                  <a:lnTo>
                    <a:pt x="505" y="2303"/>
                  </a:lnTo>
                  <a:lnTo>
                    <a:pt x="519" y="2254"/>
                  </a:lnTo>
                  <a:lnTo>
                    <a:pt x="527" y="2239"/>
                  </a:lnTo>
                  <a:lnTo>
                    <a:pt x="527" y="2239"/>
                  </a:lnTo>
                  <a:lnTo>
                    <a:pt x="527" y="2190"/>
                  </a:lnTo>
                  <a:lnTo>
                    <a:pt x="527" y="2133"/>
                  </a:lnTo>
                  <a:lnTo>
                    <a:pt x="512" y="2084"/>
                  </a:lnTo>
                  <a:lnTo>
                    <a:pt x="519" y="2062"/>
                  </a:lnTo>
                  <a:lnTo>
                    <a:pt x="497" y="1991"/>
                  </a:lnTo>
                  <a:lnTo>
                    <a:pt x="512" y="1935"/>
                  </a:lnTo>
                  <a:lnTo>
                    <a:pt x="497" y="1821"/>
                  </a:lnTo>
                  <a:lnTo>
                    <a:pt x="490" y="1750"/>
                  </a:lnTo>
                  <a:lnTo>
                    <a:pt x="483" y="1694"/>
                  </a:lnTo>
                  <a:lnTo>
                    <a:pt x="475" y="1552"/>
                  </a:lnTo>
                  <a:lnTo>
                    <a:pt x="475" y="1488"/>
                  </a:lnTo>
                  <a:lnTo>
                    <a:pt x="490" y="1424"/>
                  </a:lnTo>
                  <a:lnTo>
                    <a:pt x="490" y="1318"/>
                  </a:lnTo>
                  <a:lnTo>
                    <a:pt x="490" y="1283"/>
                  </a:lnTo>
                  <a:lnTo>
                    <a:pt x="439" y="1304"/>
                  </a:lnTo>
                  <a:lnTo>
                    <a:pt x="519" y="1276"/>
                  </a:lnTo>
                  <a:lnTo>
                    <a:pt x="519" y="124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3200"/>
            </a:p>
          </p:txBody>
        </p:sp>
        <p:sp>
          <p:nvSpPr>
            <p:cNvPr id="50" name="ïšliḍè">
              <a:extLst>
                <a:ext uri="{FF2B5EF4-FFF2-40B4-BE49-F238E27FC236}">
                  <a16:creationId xmlns="" xmlns:a16="http://schemas.microsoft.com/office/drawing/2014/main" id="{3CB0FD1D-877C-4B35-A401-DCE8504B4CB5}"/>
                </a:ext>
              </a:extLst>
            </p:cNvPr>
            <p:cNvSpPr txBox="1"/>
            <p:nvPr/>
          </p:nvSpPr>
          <p:spPr bwMode="auto">
            <a:xfrm>
              <a:off x="3733231" y="3970401"/>
              <a:ext cx="1905200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W</a:t>
              </a:r>
            </a:p>
          </p:txBody>
        </p:sp>
        <p:sp>
          <p:nvSpPr>
            <p:cNvPr id="51" name="išḻïďè">
              <a:extLst>
                <a:ext uri="{FF2B5EF4-FFF2-40B4-BE49-F238E27FC236}">
                  <a16:creationId xmlns="" xmlns:a16="http://schemas.microsoft.com/office/drawing/2014/main" id="{58824D50-CBD3-4137-9DDD-153D75CB6F1A}"/>
                </a:ext>
              </a:extLst>
            </p:cNvPr>
            <p:cNvSpPr txBox="1"/>
            <p:nvPr/>
          </p:nvSpPr>
          <p:spPr bwMode="auto">
            <a:xfrm>
              <a:off x="3493437" y="4533073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52" name="ïśľîḑè">
              <a:extLst>
                <a:ext uri="{FF2B5EF4-FFF2-40B4-BE49-F238E27FC236}">
                  <a16:creationId xmlns="" xmlns:a16="http://schemas.microsoft.com/office/drawing/2014/main" id="{50CD483E-7F40-4A5E-AFBC-C4BF26FD22CE}"/>
                </a:ext>
              </a:extLst>
            </p:cNvPr>
            <p:cNvSpPr/>
            <p:nvPr/>
          </p:nvSpPr>
          <p:spPr bwMode="auto">
            <a:xfrm>
              <a:off x="3493437" y="4974877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53" name="iSḻíḑê">
              <a:extLst>
                <a:ext uri="{FF2B5EF4-FFF2-40B4-BE49-F238E27FC236}">
                  <a16:creationId xmlns="" xmlns:a16="http://schemas.microsoft.com/office/drawing/2014/main" id="{474853AD-6EE0-47AA-B1A1-C89927EBED36}"/>
                </a:ext>
              </a:extLst>
            </p:cNvPr>
            <p:cNvSpPr/>
            <p:nvPr/>
          </p:nvSpPr>
          <p:spPr bwMode="auto">
            <a:xfrm>
              <a:off x="7151134" y="1138026"/>
              <a:ext cx="710068" cy="2784733"/>
            </a:xfrm>
            <a:custGeom>
              <a:avLst/>
              <a:gdLst>
                <a:gd name="T0" fmla="*/ 556 w 592"/>
                <a:gd name="T1" fmla="*/ 422 h 2332"/>
                <a:gd name="T2" fmla="*/ 463 w 592"/>
                <a:gd name="T3" fmla="*/ 340 h 2332"/>
                <a:gd name="T4" fmla="*/ 443 w 592"/>
                <a:gd name="T5" fmla="*/ 286 h 2332"/>
                <a:gd name="T6" fmla="*/ 465 w 592"/>
                <a:gd name="T7" fmla="*/ 223 h 2332"/>
                <a:gd name="T8" fmla="*/ 398 w 592"/>
                <a:gd name="T9" fmla="*/ 18 h 2332"/>
                <a:gd name="T10" fmla="*/ 390 w 592"/>
                <a:gd name="T11" fmla="*/ 12 h 2332"/>
                <a:gd name="T12" fmla="*/ 322 w 592"/>
                <a:gd name="T13" fmla="*/ 0 h 2332"/>
                <a:gd name="T14" fmla="*/ 189 w 592"/>
                <a:gd name="T15" fmla="*/ 79 h 2332"/>
                <a:gd name="T16" fmla="*/ 206 w 592"/>
                <a:gd name="T17" fmla="*/ 92 h 2332"/>
                <a:gd name="T18" fmla="*/ 201 w 592"/>
                <a:gd name="T19" fmla="*/ 210 h 2332"/>
                <a:gd name="T20" fmla="*/ 202 w 592"/>
                <a:gd name="T21" fmla="*/ 262 h 2332"/>
                <a:gd name="T22" fmla="*/ 111 w 592"/>
                <a:gd name="T23" fmla="*/ 332 h 2332"/>
                <a:gd name="T24" fmla="*/ 65 w 592"/>
                <a:gd name="T25" fmla="*/ 494 h 2332"/>
                <a:gd name="T26" fmla="*/ 52 w 592"/>
                <a:gd name="T27" fmla="*/ 521 h 2332"/>
                <a:gd name="T28" fmla="*/ 13 w 592"/>
                <a:gd name="T29" fmla="*/ 778 h 2332"/>
                <a:gd name="T30" fmla="*/ 86 w 592"/>
                <a:gd name="T31" fmla="*/ 846 h 2332"/>
                <a:gd name="T32" fmla="*/ 90 w 592"/>
                <a:gd name="T33" fmla="*/ 1054 h 2332"/>
                <a:gd name="T34" fmla="*/ 124 w 592"/>
                <a:gd name="T35" fmla="*/ 1245 h 2332"/>
                <a:gd name="T36" fmla="*/ 195 w 592"/>
                <a:gd name="T37" fmla="*/ 1920 h 2332"/>
                <a:gd name="T38" fmla="*/ 203 w 592"/>
                <a:gd name="T39" fmla="*/ 2029 h 2332"/>
                <a:gd name="T40" fmla="*/ 147 w 592"/>
                <a:gd name="T41" fmla="*/ 2144 h 2332"/>
                <a:gd name="T42" fmla="*/ 195 w 592"/>
                <a:gd name="T43" fmla="*/ 2217 h 2332"/>
                <a:gd name="T44" fmla="*/ 297 w 592"/>
                <a:gd name="T45" fmla="*/ 2212 h 2332"/>
                <a:gd name="T46" fmla="*/ 315 w 592"/>
                <a:gd name="T47" fmla="*/ 2229 h 2332"/>
                <a:gd name="T48" fmla="*/ 267 w 592"/>
                <a:gd name="T49" fmla="*/ 2266 h 2332"/>
                <a:gd name="T50" fmla="*/ 355 w 592"/>
                <a:gd name="T51" fmla="*/ 2330 h 2332"/>
                <a:gd name="T52" fmla="*/ 531 w 592"/>
                <a:gd name="T53" fmla="*/ 2277 h 2332"/>
                <a:gd name="T54" fmla="*/ 545 w 592"/>
                <a:gd name="T55" fmla="*/ 2157 h 2332"/>
                <a:gd name="T56" fmla="*/ 527 w 592"/>
                <a:gd name="T57" fmla="*/ 1629 h 2332"/>
                <a:gd name="T58" fmla="*/ 491 w 592"/>
                <a:gd name="T59" fmla="*/ 1517 h 2332"/>
                <a:gd name="T60" fmla="*/ 494 w 592"/>
                <a:gd name="T61" fmla="*/ 1408 h 2332"/>
                <a:gd name="T62" fmla="*/ 487 w 592"/>
                <a:gd name="T63" fmla="*/ 1324 h 2332"/>
                <a:gd name="T64" fmla="*/ 517 w 592"/>
                <a:gd name="T65" fmla="*/ 1126 h 2332"/>
                <a:gd name="T66" fmla="*/ 503 w 592"/>
                <a:gd name="T67" fmla="*/ 988 h 2332"/>
                <a:gd name="T68" fmla="*/ 510 w 592"/>
                <a:gd name="T69" fmla="*/ 908 h 2332"/>
                <a:gd name="T70" fmla="*/ 539 w 592"/>
                <a:gd name="T71" fmla="*/ 754 h 2332"/>
                <a:gd name="T72" fmla="*/ 592 w 592"/>
                <a:gd name="T73" fmla="*/ 630 h 2332"/>
                <a:gd name="T74" fmla="*/ 222 w 592"/>
                <a:gd name="T75" fmla="*/ 401 h 2332"/>
                <a:gd name="T76" fmla="*/ 155 w 592"/>
                <a:gd name="T77" fmla="*/ 469 h 2332"/>
                <a:gd name="T78" fmla="*/ 128 w 592"/>
                <a:gd name="T79" fmla="*/ 500 h 2332"/>
                <a:gd name="T80" fmla="*/ 175 w 592"/>
                <a:gd name="T81" fmla="*/ 422 h 2332"/>
                <a:gd name="T82" fmla="*/ 216 w 592"/>
                <a:gd name="T83" fmla="*/ 381 h 2332"/>
                <a:gd name="T84" fmla="*/ 235 w 592"/>
                <a:gd name="T85" fmla="*/ 362 h 2332"/>
                <a:gd name="T86" fmla="*/ 279 w 592"/>
                <a:gd name="T87" fmla="*/ 364 h 2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92" h="2332">
                  <a:moveTo>
                    <a:pt x="592" y="630"/>
                  </a:moveTo>
                  <a:cubicBezTo>
                    <a:pt x="591" y="574"/>
                    <a:pt x="589" y="534"/>
                    <a:pt x="586" y="511"/>
                  </a:cubicBezTo>
                  <a:cubicBezTo>
                    <a:pt x="582" y="472"/>
                    <a:pt x="572" y="443"/>
                    <a:pt x="556" y="422"/>
                  </a:cubicBezTo>
                  <a:cubicBezTo>
                    <a:pt x="553" y="418"/>
                    <a:pt x="547" y="412"/>
                    <a:pt x="539" y="406"/>
                  </a:cubicBezTo>
                  <a:cubicBezTo>
                    <a:pt x="529" y="397"/>
                    <a:pt x="523" y="391"/>
                    <a:pt x="520" y="388"/>
                  </a:cubicBezTo>
                  <a:cubicBezTo>
                    <a:pt x="497" y="365"/>
                    <a:pt x="478" y="349"/>
                    <a:pt x="463" y="340"/>
                  </a:cubicBezTo>
                  <a:cubicBezTo>
                    <a:pt x="463" y="336"/>
                    <a:pt x="460" y="328"/>
                    <a:pt x="454" y="318"/>
                  </a:cubicBezTo>
                  <a:cubicBezTo>
                    <a:pt x="454" y="317"/>
                    <a:pt x="453" y="316"/>
                    <a:pt x="453" y="315"/>
                  </a:cubicBezTo>
                  <a:cubicBezTo>
                    <a:pt x="447" y="303"/>
                    <a:pt x="443" y="293"/>
                    <a:pt x="443" y="286"/>
                  </a:cubicBezTo>
                  <a:cubicBezTo>
                    <a:pt x="441" y="284"/>
                    <a:pt x="439" y="284"/>
                    <a:pt x="436" y="284"/>
                  </a:cubicBezTo>
                  <a:cubicBezTo>
                    <a:pt x="434" y="284"/>
                    <a:pt x="431" y="283"/>
                    <a:pt x="427" y="283"/>
                  </a:cubicBezTo>
                  <a:cubicBezTo>
                    <a:pt x="444" y="271"/>
                    <a:pt x="456" y="251"/>
                    <a:pt x="465" y="223"/>
                  </a:cubicBezTo>
                  <a:cubicBezTo>
                    <a:pt x="473" y="196"/>
                    <a:pt x="476" y="168"/>
                    <a:pt x="474" y="138"/>
                  </a:cubicBezTo>
                  <a:cubicBezTo>
                    <a:pt x="472" y="107"/>
                    <a:pt x="465" y="80"/>
                    <a:pt x="453" y="60"/>
                  </a:cubicBezTo>
                  <a:cubicBezTo>
                    <a:pt x="439" y="36"/>
                    <a:pt x="421" y="22"/>
                    <a:pt x="398" y="18"/>
                  </a:cubicBezTo>
                  <a:cubicBezTo>
                    <a:pt x="395" y="18"/>
                    <a:pt x="395" y="16"/>
                    <a:pt x="397" y="14"/>
                  </a:cubicBezTo>
                  <a:cubicBezTo>
                    <a:pt x="398" y="12"/>
                    <a:pt x="398" y="11"/>
                    <a:pt x="396" y="11"/>
                  </a:cubicBezTo>
                  <a:cubicBezTo>
                    <a:pt x="393" y="10"/>
                    <a:pt x="391" y="10"/>
                    <a:pt x="390" y="12"/>
                  </a:cubicBezTo>
                  <a:cubicBezTo>
                    <a:pt x="389" y="14"/>
                    <a:pt x="388" y="16"/>
                    <a:pt x="387" y="16"/>
                  </a:cubicBezTo>
                  <a:cubicBezTo>
                    <a:pt x="383" y="11"/>
                    <a:pt x="374" y="7"/>
                    <a:pt x="359" y="4"/>
                  </a:cubicBezTo>
                  <a:cubicBezTo>
                    <a:pt x="346" y="1"/>
                    <a:pt x="333" y="0"/>
                    <a:pt x="322" y="0"/>
                  </a:cubicBezTo>
                  <a:cubicBezTo>
                    <a:pt x="301" y="3"/>
                    <a:pt x="277" y="12"/>
                    <a:pt x="249" y="28"/>
                  </a:cubicBezTo>
                  <a:cubicBezTo>
                    <a:pt x="234" y="37"/>
                    <a:pt x="214" y="49"/>
                    <a:pt x="189" y="64"/>
                  </a:cubicBezTo>
                  <a:cubicBezTo>
                    <a:pt x="191" y="69"/>
                    <a:pt x="190" y="74"/>
                    <a:pt x="189" y="79"/>
                  </a:cubicBezTo>
                  <a:cubicBezTo>
                    <a:pt x="187" y="82"/>
                    <a:pt x="185" y="86"/>
                    <a:pt x="183" y="94"/>
                  </a:cubicBezTo>
                  <a:cubicBezTo>
                    <a:pt x="188" y="95"/>
                    <a:pt x="193" y="95"/>
                    <a:pt x="197" y="94"/>
                  </a:cubicBezTo>
                  <a:cubicBezTo>
                    <a:pt x="202" y="92"/>
                    <a:pt x="205" y="92"/>
                    <a:pt x="206" y="92"/>
                  </a:cubicBezTo>
                  <a:cubicBezTo>
                    <a:pt x="204" y="100"/>
                    <a:pt x="200" y="113"/>
                    <a:pt x="194" y="130"/>
                  </a:cubicBezTo>
                  <a:cubicBezTo>
                    <a:pt x="190" y="144"/>
                    <a:pt x="189" y="160"/>
                    <a:pt x="189" y="174"/>
                  </a:cubicBezTo>
                  <a:cubicBezTo>
                    <a:pt x="203" y="182"/>
                    <a:pt x="207" y="194"/>
                    <a:pt x="201" y="210"/>
                  </a:cubicBezTo>
                  <a:cubicBezTo>
                    <a:pt x="198" y="219"/>
                    <a:pt x="191" y="233"/>
                    <a:pt x="181" y="252"/>
                  </a:cubicBezTo>
                  <a:cubicBezTo>
                    <a:pt x="181" y="256"/>
                    <a:pt x="184" y="258"/>
                    <a:pt x="189" y="260"/>
                  </a:cubicBezTo>
                  <a:cubicBezTo>
                    <a:pt x="191" y="261"/>
                    <a:pt x="195" y="262"/>
                    <a:pt x="202" y="262"/>
                  </a:cubicBezTo>
                  <a:cubicBezTo>
                    <a:pt x="202" y="274"/>
                    <a:pt x="203" y="283"/>
                    <a:pt x="205" y="290"/>
                  </a:cubicBezTo>
                  <a:cubicBezTo>
                    <a:pt x="207" y="294"/>
                    <a:pt x="211" y="300"/>
                    <a:pt x="217" y="308"/>
                  </a:cubicBezTo>
                  <a:cubicBezTo>
                    <a:pt x="180" y="300"/>
                    <a:pt x="145" y="308"/>
                    <a:pt x="111" y="332"/>
                  </a:cubicBezTo>
                  <a:cubicBezTo>
                    <a:pt x="107" y="344"/>
                    <a:pt x="101" y="367"/>
                    <a:pt x="95" y="402"/>
                  </a:cubicBezTo>
                  <a:cubicBezTo>
                    <a:pt x="89" y="436"/>
                    <a:pt x="82" y="460"/>
                    <a:pt x="75" y="475"/>
                  </a:cubicBezTo>
                  <a:cubicBezTo>
                    <a:pt x="73" y="479"/>
                    <a:pt x="70" y="485"/>
                    <a:pt x="65" y="494"/>
                  </a:cubicBezTo>
                  <a:cubicBezTo>
                    <a:pt x="63" y="498"/>
                    <a:pt x="61" y="501"/>
                    <a:pt x="59" y="504"/>
                  </a:cubicBezTo>
                  <a:cubicBezTo>
                    <a:pt x="57" y="508"/>
                    <a:pt x="55" y="512"/>
                    <a:pt x="54" y="515"/>
                  </a:cubicBezTo>
                  <a:cubicBezTo>
                    <a:pt x="53" y="517"/>
                    <a:pt x="53" y="519"/>
                    <a:pt x="52" y="521"/>
                  </a:cubicBezTo>
                  <a:cubicBezTo>
                    <a:pt x="36" y="559"/>
                    <a:pt x="26" y="582"/>
                    <a:pt x="23" y="592"/>
                  </a:cubicBezTo>
                  <a:cubicBezTo>
                    <a:pt x="12" y="622"/>
                    <a:pt x="5" y="650"/>
                    <a:pt x="3" y="676"/>
                  </a:cubicBezTo>
                  <a:cubicBezTo>
                    <a:pt x="0" y="718"/>
                    <a:pt x="4" y="753"/>
                    <a:pt x="13" y="778"/>
                  </a:cubicBezTo>
                  <a:cubicBezTo>
                    <a:pt x="27" y="812"/>
                    <a:pt x="51" y="826"/>
                    <a:pt x="86" y="820"/>
                  </a:cubicBezTo>
                  <a:cubicBezTo>
                    <a:pt x="88" y="822"/>
                    <a:pt x="89" y="827"/>
                    <a:pt x="88" y="832"/>
                  </a:cubicBezTo>
                  <a:cubicBezTo>
                    <a:pt x="87" y="836"/>
                    <a:pt x="87" y="840"/>
                    <a:pt x="86" y="846"/>
                  </a:cubicBezTo>
                  <a:cubicBezTo>
                    <a:pt x="89" y="846"/>
                    <a:pt x="93" y="848"/>
                    <a:pt x="99" y="849"/>
                  </a:cubicBezTo>
                  <a:cubicBezTo>
                    <a:pt x="104" y="850"/>
                    <a:pt x="108" y="851"/>
                    <a:pt x="111" y="851"/>
                  </a:cubicBezTo>
                  <a:cubicBezTo>
                    <a:pt x="109" y="883"/>
                    <a:pt x="102" y="951"/>
                    <a:pt x="90" y="1054"/>
                  </a:cubicBezTo>
                  <a:cubicBezTo>
                    <a:pt x="80" y="1138"/>
                    <a:pt x="75" y="1205"/>
                    <a:pt x="77" y="1256"/>
                  </a:cubicBezTo>
                  <a:cubicBezTo>
                    <a:pt x="82" y="1253"/>
                    <a:pt x="89" y="1251"/>
                    <a:pt x="100" y="1250"/>
                  </a:cubicBezTo>
                  <a:cubicBezTo>
                    <a:pt x="112" y="1248"/>
                    <a:pt x="120" y="1246"/>
                    <a:pt x="124" y="1245"/>
                  </a:cubicBezTo>
                  <a:cubicBezTo>
                    <a:pt x="128" y="1310"/>
                    <a:pt x="134" y="1412"/>
                    <a:pt x="142" y="1551"/>
                  </a:cubicBezTo>
                  <a:cubicBezTo>
                    <a:pt x="150" y="1674"/>
                    <a:pt x="161" y="1773"/>
                    <a:pt x="175" y="1846"/>
                  </a:cubicBezTo>
                  <a:cubicBezTo>
                    <a:pt x="177" y="1862"/>
                    <a:pt x="185" y="1886"/>
                    <a:pt x="195" y="1920"/>
                  </a:cubicBezTo>
                  <a:cubicBezTo>
                    <a:pt x="198" y="1930"/>
                    <a:pt x="202" y="1943"/>
                    <a:pt x="208" y="1962"/>
                  </a:cubicBezTo>
                  <a:cubicBezTo>
                    <a:pt x="213" y="1977"/>
                    <a:pt x="215" y="1988"/>
                    <a:pt x="215" y="1994"/>
                  </a:cubicBezTo>
                  <a:cubicBezTo>
                    <a:pt x="215" y="1996"/>
                    <a:pt x="211" y="2008"/>
                    <a:pt x="203" y="2029"/>
                  </a:cubicBezTo>
                  <a:cubicBezTo>
                    <a:pt x="198" y="2043"/>
                    <a:pt x="200" y="2054"/>
                    <a:pt x="208" y="2062"/>
                  </a:cubicBezTo>
                  <a:cubicBezTo>
                    <a:pt x="204" y="2072"/>
                    <a:pt x="193" y="2086"/>
                    <a:pt x="176" y="2103"/>
                  </a:cubicBezTo>
                  <a:cubicBezTo>
                    <a:pt x="159" y="2120"/>
                    <a:pt x="150" y="2133"/>
                    <a:pt x="147" y="2144"/>
                  </a:cubicBezTo>
                  <a:cubicBezTo>
                    <a:pt x="132" y="2155"/>
                    <a:pt x="107" y="2160"/>
                    <a:pt x="73" y="2160"/>
                  </a:cubicBezTo>
                  <a:cubicBezTo>
                    <a:pt x="35" y="2176"/>
                    <a:pt x="45" y="2198"/>
                    <a:pt x="103" y="2226"/>
                  </a:cubicBezTo>
                  <a:cubicBezTo>
                    <a:pt x="131" y="2229"/>
                    <a:pt x="161" y="2226"/>
                    <a:pt x="195" y="2217"/>
                  </a:cubicBezTo>
                  <a:cubicBezTo>
                    <a:pt x="250" y="2202"/>
                    <a:pt x="277" y="2194"/>
                    <a:pt x="278" y="2194"/>
                  </a:cubicBezTo>
                  <a:cubicBezTo>
                    <a:pt x="281" y="2195"/>
                    <a:pt x="285" y="2198"/>
                    <a:pt x="288" y="2202"/>
                  </a:cubicBezTo>
                  <a:cubicBezTo>
                    <a:pt x="291" y="2208"/>
                    <a:pt x="294" y="2211"/>
                    <a:pt x="297" y="2212"/>
                  </a:cubicBezTo>
                  <a:cubicBezTo>
                    <a:pt x="300" y="2212"/>
                    <a:pt x="305" y="2211"/>
                    <a:pt x="313" y="2210"/>
                  </a:cubicBezTo>
                  <a:cubicBezTo>
                    <a:pt x="319" y="2209"/>
                    <a:pt x="324" y="2209"/>
                    <a:pt x="329" y="2209"/>
                  </a:cubicBezTo>
                  <a:cubicBezTo>
                    <a:pt x="325" y="2213"/>
                    <a:pt x="321" y="2219"/>
                    <a:pt x="315" y="2229"/>
                  </a:cubicBezTo>
                  <a:cubicBezTo>
                    <a:pt x="309" y="2238"/>
                    <a:pt x="304" y="2245"/>
                    <a:pt x="299" y="2249"/>
                  </a:cubicBezTo>
                  <a:cubicBezTo>
                    <a:pt x="296" y="2252"/>
                    <a:pt x="291" y="2255"/>
                    <a:pt x="283" y="2258"/>
                  </a:cubicBezTo>
                  <a:cubicBezTo>
                    <a:pt x="275" y="2261"/>
                    <a:pt x="270" y="2264"/>
                    <a:pt x="267" y="2266"/>
                  </a:cubicBezTo>
                  <a:cubicBezTo>
                    <a:pt x="264" y="2269"/>
                    <a:pt x="259" y="2275"/>
                    <a:pt x="253" y="2285"/>
                  </a:cubicBezTo>
                  <a:cubicBezTo>
                    <a:pt x="248" y="2292"/>
                    <a:pt x="247" y="2299"/>
                    <a:pt x="252" y="2304"/>
                  </a:cubicBezTo>
                  <a:cubicBezTo>
                    <a:pt x="268" y="2324"/>
                    <a:pt x="303" y="2332"/>
                    <a:pt x="355" y="2330"/>
                  </a:cubicBezTo>
                  <a:cubicBezTo>
                    <a:pt x="406" y="2326"/>
                    <a:pt x="443" y="2314"/>
                    <a:pt x="467" y="2292"/>
                  </a:cubicBezTo>
                  <a:cubicBezTo>
                    <a:pt x="477" y="2296"/>
                    <a:pt x="489" y="2297"/>
                    <a:pt x="501" y="2293"/>
                  </a:cubicBezTo>
                  <a:cubicBezTo>
                    <a:pt x="511" y="2290"/>
                    <a:pt x="521" y="2285"/>
                    <a:pt x="531" y="2277"/>
                  </a:cubicBezTo>
                  <a:cubicBezTo>
                    <a:pt x="531" y="2265"/>
                    <a:pt x="530" y="2252"/>
                    <a:pt x="527" y="2237"/>
                  </a:cubicBezTo>
                  <a:cubicBezTo>
                    <a:pt x="523" y="2212"/>
                    <a:pt x="520" y="2199"/>
                    <a:pt x="520" y="2199"/>
                  </a:cubicBezTo>
                  <a:cubicBezTo>
                    <a:pt x="534" y="2191"/>
                    <a:pt x="542" y="2177"/>
                    <a:pt x="545" y="2157"/>
                  </a:cubicBezTo>
                  <a:cubicBezTo>
                    <a:pt x="547" y="2135"/>
                    <a:pt x="538" y="2124"/>
                    <a:pt x="516" y="2123"/>
                  </a:cubicBezTo>
                  <a:cubicBezTo>
                    <a:pt x="538" y="2067"/>
                    <a:pt x="548" y="1987"/>
                    <a:pt x="547" y="1884"/>
                  </a:cubicBezTo>
                  <a:cubicBezTo>
                    <a:pt x="546" y="1815"/>
                    <a:pt x="539" y="1730"/>
                    <a:pt x="527" y="1629"/>
                  </a:cubicBezTo>
                  <a:cubicBezTo>
                    <a:pt x="524" y="1610"/>
                    <a:pt x="519" y="1590"/>
                    <a:pt x="512" y="1570"/>
                  </a:cubicBezTo>
                  <a:cubicBezTo>
                    <a:pt x="511" y="1568"/>
                    <a:pt x="507" y="1559"/>
                    <a:pt x="500" y="1543"/>
                  </a:cubicBezTo>
                  <a:cubicBezTo>
                    <a:pt x="494" y="1532"/>
                    <a:pt x="491" y="1524"/>
                    <a:pt x="491" y="1517"/>
                  </a:cubicBezTo>
                  <a:cubicBezTo>
                    <a:pt x="490" y="1507"/>
                    <a:pt x="491" y="1492"/>
                    <a:pt x="493" y="1470"/>
                  </a:cubicBezTo>
                  <a:cubicBezTo>
                    <a:pt x="497" y="1448"/>
                    <a:pt x="497" y="1432"/>
                    <a:pt x="497" y="1422"/>
                  </a:cubicBezTo>
                  <a:cubicBezTo>
                    <a:pt x="497" y="1419"/>
                    <a:pt x="496" y="1414"/>
                    <a:pt x="494" y="1408"/>
                  </a:cubicBezTo>
                  <a:cubicBezTo>
                    <a:pt x="492" y="1401"/>
                    <a:pt x="491" y="1396"/>
                    <a:pt x="491" y="1393"/>
                  </a:cubicBezTo>
                  <a:cubicBezTo>
                    <a:pt x="493" y="1358"/>
                    <a:pt x="493" y="1358"/>
                    <a:pt x="493" y="1358"/>
                  </a:cubicBezTo>
                  <a:cubicBezTo>
                    <a:pt x="493" y="1344"/>
                    <a:pt x="491" y="1332"/>
                    <a:pt x="487" y="1324"/>
                  </a:cubicBezTo>
                  <a:cubicBezTo>
                    <a:pt x="490" y="1308"/>
                    <a:pt x="493" y="1290"/>
                    <a:pt x="495" y="1270"/>
                  </a:cubicBezTo>
                  <a:cubicBezTo>
                    <a:pt x="498" y="1246"/>
                    <a:pt x="500" y="1230"/>
                    <a:pt x="501" y="1218"/>
                  </a:cubicBezTo>
                  <a:cubicBezTo>
                    <a:pt x="509" y="1178"/>
                    <a:pt x="514" y="1146"/>
                    <a:pt x="517" y="1126"/>
                  </a:cubicBezTo>
                  <a:cubicBezTo>
                    <a:pt x="522" y="1088"/>
                    <a:pt x="522" y="1056"/>
                    <a:pt x="516" y="1028"/>
                  </a:cubicBezTo>
                  <a:cubicBezTo>
                    <a:pt x="515" y="1024"/>
                    <a:pt x="513" y="1018"/>
                    <a:pt x="510" y="1009"/>
                  </a:cubicBezTo>
                  <a:cubicBezTo>
                    <a:pt x="506" y="1000"/>
                    <a:pt x="504" y="994"/>
                    <a:pt x="503" y="988"/>
                  </a:cubicBezTo>
                  <a:cubicBezTo>
                    <a:pt x="501" y="969"/>
                    <a:pt x="501" y="952"/>
                    <a:pt x="501" y="936"/>
                  </a:cubicBezTo>
                  <a:cubicBezTo>
                    <a:pt x="502" y="932"/>
                    <a:pt x="503" y="927"/>
                    <a:pt x="505" y="922"/>
                  </a:cubicBezTo>
                  <a:cubicBezTo>
                    <a:pt x="507" y="915"/>
                    <a:pt x="509" y="910"/>
                    <a:pt x="510" y="908"/>
                  </a:cubicBezTo>
                  <a:cubicBezTo>
                    <a:pt x="512" y="896"/>
                    <a:pt x="515" y="878"/>
                    <a:pt x="517" y="852"/>
                  </a:cubicBezTo>
                  <a:cubicBezTo>
                    <a:pt x="519" y="826"/>
                    <a:pt x="522" y="808"/>
                    <a:pt x="525" y="796"/>
                  </a:cubicBezTo>
                  <a:cubicBezTo>
                    <a:pt x="527" y="785"/>
                    <a:pt x="532" y="771"/>
                    <a:pt x="539" y="754"/>
                  </a:cubicBezTo>
                  <a:cubicBezTo>
                    <a:pt x="550" y="725"/>
                    <a:pt x="556" y="710"/>
                    <a:pt x="556" y="710"/>
                  </a:cubicBezTo>
                  <a:cubicBezTo>
                    <a:pt x="566" y="681"/>
                    <a:pt x="571" y="666"/>
                    <a:pt x="572" y="666"/>
                  </a:cubicBezTo>
                  <a:cubicBezTo>
                    <a:pt x="578" y="650"/>
                    <a:pt x="585" y="638"/>
                    <a:pt x="592" y="630"/>
                  </a:cubicBezTo>
                  <a:close/>
                  <a:moveTo>
                    <a:pt x="279" y="364"/>
                  </a:moveTo>
                  <a:cubicBezTo>
                    <a:pt x="274" y="372"/>
                    <a:pt x="272" y="377"/>
                    <a:pt x="271" y="378"/>
                  </a:cubicBezTo>
                  <a:cubicBezTo>
                    <a:pt x="266" y="382"/>
                    <a:pt x="249" y="390"/>
                    <a:pt x="222" y="401"/>
                  </a:cubicBezTo>
                  <a:cubicBezTo>
                    <a:pt x="201" y="410"/>
                    <a:pt x="187" y="419"/>
                    <a:pt x="179" y="429"/>
                  </a:cubicBezTo>
                  <a:cubicBezTo>
                    <a:pt x="175" y="433"/>
                    <a:pt x="172" y="440"/>
                    <a:pt x="167" y="449"/>
                  </a:cubicBezTo>
                  <a:cubicBezTo>
                    <a:pt x="163" y="458"/>
                    <a:pt x="159" y="465"/>
                    <a:pt x="155" y="469"/>
                  </a:cubicBezTo>
                  <a:cubicBezTo>
                    <a:pt x="154" y="477"/>
                    <a:pt x="151" y="485"/>
                    <a:pt x="147" y="492"/>
                  </a:cubicBezTo>
                  <a:cubicBezTo>
                    <a:pt x="145" y="497"/>
                    <a:pt x="140" y="503"/>
                    <a:pt x="135" y="511"/>
                  </a:cubicBezTo>
                  <a:cubicBezTo>
                    <a:pt x="131" y="508"/>
                    <a:pt x="129" y="504"/>
                    <a:pt x="128" y="500"/>
                  </a:cubicBezTo>
                  <a:cubicBezTo>
                    <a:pt x="124" y="488"/>
                    <a:pt x="130" y="472"/>
                    <a:pt x="145" y="452"/>
                  </a:cubicBezTo>
                  <a:cubicBezTo>
                    <a:pt x="147" y="449"/>
                    <a:pt x="153" y="444"/>
                    <a:pt x="160" y="438"/>
                  </a:cubicBezTo>
                  <a:cubicBezTo>
                    <a:pt x="167" y="432"/>
                    <a:pt x="172" y="426"/>
                    <a:pt x="175" y="422"/>
                  </a:cubicBezTo>
                  <a:cubicBezTo>
                    <a:pt x="178" y="417"/>
                    <a:pt x="181" y="410"/>
                    <a:pt x="183" y="400"/>
                  </a:cubicBezTo>
                  <a:cubicBezTo>
                    <a:pt x="186" y="389"/>
                    <a:pt x="189" y="381"/>
                    <a:pt x="191" y="376"/>
                  </a:cubicBezTo>
                  <a:cubicBezTo>
                    <a:pt x="201" y="380"/>
                    <a:pt x="209" y="382"/>
                    <a:pt x="216" y="381"/>
                  </a:cubicBezTo>
                  <a:cubicBezTo>
                    <a:pt x="223" y="380"/>
                    <a:pt x="231" y="378"/>
                    <a:pt x="240" y="374"/>
                  </a:cubicBezTo>
                  <a:cubicBezTo>
                    <a:pt x="240" y="372"/>
                    <a:pt x="239" y="370"/>
                    <a:pt x="237" y="368"/>
                  </a:cubicBezTo>
                  <a:cubicBezTo>
                    <a:pt x="235" y="366"/>
                    <a:pt x="235" y="364"/>
                    <a:pt x="235" y="362"/>
                  </a:cubicBezTo>
                  <a:cubicBezTo>
                    <a:pt x="242" y="364"/>
                    <a:pt x="250" y="362"/>
                    <a:pt x="258" y="354"/>
                  </a:cubicBezTo>
                  <a:cubicBezTo>
                    <a:pt x="267" y="347"/>
                    <a:pt x="275" y="345"/>
                    <a:pt x="282" y="348"/>
                  </a:cubicBezTo>
                  <a:cubicBezTo>
                    <a:pt x="283" y="352"/>
                    <a:pt x="283" y="358"/>
                    <a:pt x="279" y="364"/>
                  </a:cubicBezTo>
                  <a:cubicBezTo>
                    <a:pt x="279" y="364"/>
                    <a:pt x="279" y="364"/>
                    <a:pt x="279" y="364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3200"/>
            </a:p>
          </p:txBody>
        </p:sp>
        <p:sp>
          <p:nvSpPr>
            <p:cNvPr id="54" name="ïṣ1iďê">
              <a:extLst>
                <a:ext uri="{FF2B5EF4-FFF2-40B4-BE49-F238E27FC236}">
                  <a16:creationId xmlns="" xmlns:a16="http://schemas.microsoft.com/office/drawing/2014/main" id="{4E4A7247-5DC3-430E-8C7A-BE2293E62552}"/>
                </a:ext>
              </a:extLst>
            </p:cNvPr>
            <p:cNvSpPr txBox="1"/>
            <p:nvPr/>
          </p:nvSpPr>
          <p:spPr bwMode="auto">
            <a:xfrm>
              <a:off x="6553568" y="3970401"/>
              <a:ext cx="1905200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O</a:t>
              </a:r>
            </a:p>
          </p:txBody>
        </p:sp>
        <p:sp>
          <p:nvSpPr>
            <p:cNvPr id="55" name="îşḻîḍe">
              <a:extLst>
                <a:ext uri="{FF2B5EF4-FFF2-40B4-BE49-F238E27FC236}">
                  <a16:creationId xmlns="" xmlns:a16="http://schemas.microsoft.com/office/drawing/2014/main" id="{E9D8396E-8CF6-40ED-8DFA-064F072A8A0C}"/>
                </a:ext>
              </a:extLst>
            </p:cNvPr>
            <p:cNvSpPr txBox="1"/>
            <p:nvPr/>
          </p:nvSpPr>
          <p:spPr bwMode="auto">
            <a:xfrm>
              <a:off x="6313774" y="4533073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56" name="ïṡḻîḓê">
              <a:extLst>
                <a:ext uri="{FF2B5EF4-FFF2-40B4-BE49-F238E27FC236}">
                  <a16:creationId xmlns="" xmlns:a16="http://schemas.microsoft.com/office/drawing/2014/main" id="{43DBA1A4-58F5-41D5-838D-FA88AA3F198F}"/>
                </a:ext>
              </a:extLst>
            </p:cNvPr>
            <p:cNvSpPr/>
            <p:nvPr/>
          </p:nvSpPr>
          <p:spPr bwMode="auto">
            <a:xfrm>
              <a:off x="6313774" y="4974877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3128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fb68c74e-b237-44cb-9d21-5053e53962a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C2A2EC31-B118-4FB2-B6B5-495B9BDAA0C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2" y="1128110"/>
            <a:ext cx="10848976" cy="5062564"/>
            <a:chOff x="671512" y="1128110"/>
            <a:chExt cx="10848976" cy="5062564"/>
          </a:xfrm>
        </p:grpSpPr>
        <p:sp>
          <p:nvSpPr>
            <p:cNvPr id="6" name="íSlíďê">
              <a:extLst>
                <a:ext uri="{FF2B5EF4-FFF2-40B4-BE49-F238E27FC236}">
                  <a16:creationId xmlns="" xmlns:a16="http://schemas.microsoft.com/office/drawing/2014/main" id="{FBD08BFA-0A67-4161-85FA-2CD02D0C1F00}"/>
                </a:ext>
              </a:extLst>
            </p:cNvPr>
            <p:cNvSpPr/>
            <p:nvPr/>
          </p:nvSpPr>
          <p:spPr bwMode="auto">
            <a:xfrm>
              <a:off x="671512" y="1128110"/>
              <a:ext cx="3624488" cy="5062564"/>
            </a:xfrm>
            <a:custGeom>
              <a:avLst/>
              <a:gdLst/>
              <a:ahLst/>
              <a:cxnLst/>
              <a:rect l="l" t="t" r="r" b="b"/>
              <a:pathLst>
                <a:path w="2622909" h="4615750">
                  <a:moveTo>
                    <a:pt x="0" y="0"/>
                  </a:moveTo>
                  <a:lnTo>
                    <a:pt x="2622909" y="0"/>
                  </a:lnTo>
                  <a:lnTo>
                    <a:pt x="2622909" y="923720"/>
                  </a:lnTo>
                  <a:lnTo>
                    <a:pt x="1910162" y="923720"/>
                  </a:lnTo>
                  <a:lnTo>
                    <a:pt x="1910162" y="4615750"/>
                  </a:lnTo>
                  <a:lnTo>
                    <a:pt x="709896" y="4615750"/>
                  </a:lnTo>
                  <a:lnTo>
                    <a:pt x="709896" y="923720"/>
                  </a:lnTo>
                  <a:lnTo>
                    <a:pt x="0" y="923720"/>
                  </a:lnTo>
                  <a:close/>
                </a:path>
              </a:pathLst>
            </a:custGeom>
            <a:blipFill>
              <a:blip r:embed="rId3"/>
              <a:stretch>
                <a:fillRect l="-74417" r="-73897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ṥḷiďè">
              <a:extLst>
                <a:ext uri="{FF2B5EF4-FFF2-40B4-BE49-F238E27FC236}">
                  <a16:creationId xmlns="" xmlns:a16="http://schemas.microsoft.com/office/drawing/2014/main" id="{D94382A7-D5D1-430D-8A6B-E47A03D9BC1F}"/>
                </a:ext>
              </a:extLst>
            </p:cNvPr>
            <p:cNvSpPr txBox="1"/>
            <p:nvPr/>
          </p:nvSpPr>
          <p:spPr>
            <a:xfrm>
              <a:off x="4836000" y="1182969"/>
              <a:ext cx="6684488" cy="130189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  <a:p>
              <a:pPr algn="just">
                <a:lnSpc>
                  <a:spcPct val="150000"/>
                </a:lnSpc>
              </a:pP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25CD9A25-70F1-49AF-A284-04C91E297462}"/>
                </a:ext>
              </a:extLst>
            </p:cNvPr>
            <p:cNvCxnSpPr/>
            <p:nvPr/>
          </p:nvCxnSpPr>
          <p:spPr>
            <a:xfrm>
              <a:off x="4971000" y="2484859"/>
              <a:ext cx="6549488" cy="0"/>
            </a:xfrm>
            <a:prstGeom prst="line">
              <a:avLst/>
            </a:prstGeom>
            <a:ln w="3175" cap="rnd">
              <a:solidFill>
                <a:schemeClr val="tx2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íṣḻíḓê">
              <a:extLst>
                <a:ext uri="{FF2B5EF4-FFF2-40B4-BE49-F238E27FC236}">
                  <a16:creationId xmlns="" xmlns:a16="http://schemas.microsoft.com/office/drawing/2014/main" id="{BD236E49-8D82-4786-BA42-B0430E306F32}"/>
                </a:ext>
              </a:extLst>
            </p:cNvPr>
            <p:cNvGrpSpPr/>
            <p:nvPr/>
          </p:nvGrpSpPr>
          <p:grpSpPr>
            <a:xfrm>
              <a:off x="4860013" y="2665929"/>
              <a:ext cx="6660475" cy="1058413"/>
              <a:chOff x="4860013" y="2665929"/>
              <a:chExt cx="6660475" cy="1058413"/>
            </a:xfrm>
          </p:grpSpPr>
          <p:grpSp>
            <p:nvGrpSpPr>
              <p:cNvPr id="26" name="íṡľîďe">
                <a:extLst>
                  <a:ext uri="{FF2B5EF4-FFF2-40B4-BE49-F238E27FC236}">
                    <a16:creationId xmlns="" xmlns:a16="http://schemas.microsoft.com/office/drawing/2014/main" id="{FC38D816-9408-41D1-B96D-88029EB9B906}"/>
                  </a:ext>
                </a:extLst>
              </p:cNvPr>
              <p:cNvGrpSpPr/>
              <p:nvPr/>
            </p:nvGrpSpPr>
            <p:grpSpPr>
              <a:xfrm>
                <a:off x="4860013" y="2671359"/>
                <a:ext cx="621188" cy="621188"/>
                <a:chOff x="0" y="0"/>
                <a:chExt cx="767929" cy="767929"/>
              </a:xfrm>
            </p:grpSpPr>
            <p:sp>
              <p:nvSpPr>
                <p:cNvPr id="30" name="ïṣľíde">
                  <a:extLst>
                    <a:ext uri="{FF2B5EF4-FFF2-40B4-BE49-F238E27FC236}">
                      <a16:creationId xmlns="" xmlns:a16="http://schemas.microsoft.com/office/drawing/2014/main" id="{1E25C18B-60E5-484F-8DC7-478427734817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ïṣļíḑé">
                  <a:extLst>
                    <a:ext uri="{FF2B5EF4-FFF2-40B4-BE49-F238E27FC236}">
                      <a16:creationId xmlns="" xmlns:a16="http://schemas.microsoft.com/office/drawing/2014/main" id="{E233A4F8-CA5A-4A5A-96F2-4DC48186A005}"/>
                    </a:ext>
                  </a:extLst>
                </p:cNvPr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7" name="îş1íḋe">
                <a:extLst>
                  <a:ext uri="{FF2B5EF4-FFF2-40B4-BE49-F238E27FC236}">
                    <a16:creationId xmlns="" xmlns:a16="http://schemas.microsoft.com/office/drawing/2014/main" id="{0858CBD4-F32B-49A4-AA13-1BE01B2C306C}"/>
                  </a:ext>
                </a:extLst>
              </p:cNvPr>
              <p:cNvGrpSpPr/>
              <p:nvPr/>
            </p:nvGrpSpPr>
            <p:grpSpPr>
              <a:xfrm>
                <a:off x="5560016" y="2665929"/>
                <a:ext cx="5960472" cy="1058413"/>
                <a:chOff x="5560016" y="2881120"/>
                <a:chExt cx="5960472" cy="1058413"/>
              </a:xfrm>
            </p:grpSpPr>
            <p:sp>
              <p:nvSpPr>
                <p:cNvPr id="28" name="ïsļïḍè">
                  <a:extLst>
                    <a:ext uri="{FF2B5EF4-FFF2-40B4-BE49-F238E27FC236}">
                      <a16:creationId xmlns="" xmlns:a16="http://schemas.microsoft.com/office/drawing/2014/main" id="{86285619-06F3-44E0-8161-9DA29656BD3C}"/>
                    </a:ext>
                  </a:extLst>
                </p:cNvPr>
                <p:cNvSpPr/>
                <p:nvPr/>
              </p:nvSpPr>
              <p:spPr bwMode="auto">
                <a:xfrm>
                  <a:off x="5560016" y="3294000"/>
                  <a:ext cx="5960472" cy="6455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You can use the icon library in </a:t>
                  </a:r>
                  <a:r>
                    <a:rPr lang="en-US" altLang="zh-CN" sz="900" dirty="0" err="1"/>
                    <a:t>iSlide</a:t>
                  </a:r>
                  <a:r>
                    <a:rPr lang="en-US" altLang="zh-CN" sz="900" dirty="0"/>
                    <a:t>  (www.islide.cc) to filter and replace existing icon elements with one click.</a:t>
                  </a:r>
                </a:p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…..</a:t>
                  </a:r>
                </a:p>
              </p:txBody>
            </p:sp>
            <p:sp>
              <p:nvSpPr>
                <p:cNvPr id="29" name="îs1îḓé">
                  <a:extLst>
                    <a:ext uri="{FF2B5EF4-FFF2-40B4-BE49-F238E27FC236}">
                      <a16:creationId xmlns="" xmlns:a16="http://schemas.microsoft.com/office/drawing/2014/main" id="{DD06993E-2987-48CC-B0C7-44DAF8A05C4D}"/>
                    </a:ext>
                  </a:extLst>
                </p:cNvPr>
                <p:cNvSpPr txBox="1"/>
                <p:nvPr/>
              </p:nvSpPr>
              <p:spPr bwMode="auto">
                <a:xfrm>
                  <a:off x="5560016" y="2881120"/>
                  <a:ext cx="5960472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Text here</a:t>
                  </a:r>
                </a:p>
              </p:txBody>
            </p:sp>
          </p:grpSp>
        </p:grpSp>
        <p:grpSp>
          <p:nvGrpSpPr>
            <p:cNvPr id="10" name="îśḻiḋè">
              <a:extLst>
                <a:ext uri="{FF2B5EF4-FFF2-40B4-BE49-F238E27FC236}">
                  <a16:creationId xmlns="" xmlns:a16="http://schemas.microsoft.com/office/drawing/2014/main" id="{5E97312C-DD75-491E-AF5D-6362359A03F0}"/>
                </a:ext>
              </a:extLst>
            </p:cNvPr>
            <p:cNvGrpSpPr/>
            <p:nvPr/>
          </p:nvGrpSpPr>
          <p:grpSpPr>
            <a:xfrm>
              <a:off x="4860013" y="3875570"/>
              <a:ext cx="6660475" cy="1058413"/>
              <a:chOff x="4860013" y="4104000"/>
              <a:chExt cx="6660475" cy="1058413"/>
            </a:xfrm>
          </p:grpSpPr>
          <p:grpSp>
            <p:nvGrpSpPr>
              <p:cNvPr id="20" name="iśļíḋe">
                <a:extLst>
                  <a:ext uri="{FF2B5EF4-FFF2-40B4-BE49-F238E27FC236}">
                    <a16:creationId xmlns="" xmlns:a16="http://schemas.microsoft.com/office/drawing/2014/main" id="{844CFED4-55F2-4902-87D3-97785B67A3D3}"/>
                  </a:ext>
                </a:extLst>
              </p:cNvPr>
              <p:cNvGrpSpPr/>
              <p:nvPr/>
            </p:nvGrpSpPr>
            <p:grpSpPr>
              <a:xfrm>
                <a:off x="4860013" y="4109430"/>
                <a:ext cx="621188" cy="621188"/>
                <a:chOff x="0" y="0"/>
                <a:chExt cx="767929" cy="767929"/>
              </a:xfrm>
            </p:grpSpPr>
            <p:sp>
              <p:nvSpPr>
                <p:cNvPr id="24" name="išľidê">
                  <a:extLst>
                    <a:ext uri="{FF2B5EF4-FFF2-40B4-BE49-F238E27FC236}">
                      <a16:creationId xmlns="" xmlns:a16="http://schemas.microsoft.com/office/drawing/2014/main" id="{ECDCD8FA-CE64-4CF9-964C-1E13D345C207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iṧlíḋè">
                  <a:extLst>
                    <a:ext uri="{FF2B5EF4-FFF2-40B4-BE49-F238E27FC236}">
                      <a16:creationId xmlns="" xmlns:a16="http://schemas.microsoft.com/office/drawing/2014/main" id="{A4B79C01-D46E-4C36-8E79-1CB621B3CF91}"/>
                    </a:ext>
                  </a:extLst>
                </p:cNvPr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1" name="ïS1ïďê">
                <a:extLst>
                  <a:ext uri="{FF2B5EF4-FFF2-40B4-BE49-F238E27FC236}">
                    <a16:creationId xmlns="" xmlns:a16="http://schemas.microsoft.com/office/drawing/2014/main" id="{C5593B15-0517-44E2-81E4-92D12866A75C}"/>
                  </a:ext>
                </a:extLst>
              </p:cNvPr>
              <p:cNvGrpSpPr/>
              <p:nvPr/>
            </p:nvGrpSpPr>
            <p:grpSpPr>
              <a:xfrm>
                <a:off x="5560016" y="4104000"/>
                <a:ext cx="5960472" cy="1058413"/>
                <a:chOff x="5560016" y="2881120"/>
                <a:chExt cx="5960472" cy="1058413"/>
              </a:xfrm>
            </p:grpSpPr>
            <p:sp>
              <p:nvSpPr>
                <p:cNvPr id="22" name="i$1ïḋé">
                  <a:extLst>
                    <a:ext uri="{FF2B5EF4-FFF2-40B4-BE49-F238E27FC236}">
                      <a16:creationId xmlns="" xmlns:a16="http://schemas.microsoft.com/office/drawing/2014/main" id="{961FCA0B-12A5-4351-91CF-94929235FF77}"/>
                    </a:ext>
                  </a:extLst>
                </p:cNvPr>
                <p:cNvSpPr/>
                <p:nvPr/>
              </p:nvSpPr>
              <p:spPr bwMode="auto">
                <a:xfrm>
                  <a:off x="5560016" y="3294000"/>
                  <a:ext cx="5960472" cy="6455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You can use the icon library in </a:t>
                  </a:r>
                  <a:r>
                    <a:rPr lang="en-US" altLang="zh-CN" sz="900" dirty="0" err="1"/>
                    <a:t>iSlide</a:t>
                  </a:r>
                  <a:r>
                    <a:rPr lang="en-US" altLang="zh-CN" sz="900" dirty="0"/>
                    <a:t>  (www.islide.cc) to filter and replace existing icon elements with one click.</a:t>
                  </a:r>
                </a:p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…..</a:t>
                  </a:r>
                </a:p>
              </p:txBody>
            </p:sp>
            <p:sp>
              <p:nvSpPr>
                <p:cNvPr id="23" name="ïşľîḍê">
                  <a:extLst>
                    <a:ext uri="{FF2B5EF4-FFF2-40B4-BE49-F238E27FC236}">
                      <a16:creationId xmlns="" xmlns:a16="http://schemas.microsoft.com/office/drawing/2014/main" id="{CD4F4BD5-88EF-4441-A0E5-4BD775A2E47A}"/>
                    </a:ext>
                  </a:extLst>
                </p:cNvPr>
                <p:cNvSpPr txBox="1"/>
                <p:nvPr/>
              </p:nvSpPr>
              <p:spPr bwMode="auto">
                <a:xfrm>
                  <a:off x="5560016" y="2881120"/>
                  <a:ext cx="5960472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Text here</a:t>
                  </a:r>
                </a:p>
              </p:txBody>
            </p:sp>
          </p:grpSp>
        </p:grpSp>
        <p:grpSp>
          <p:nvGrpSpPr>
            <p:cNvPr id="11" name="ïṧľïḍê">
              <a:extLst>
                <a:ext uri="{FF2B5EF4-FFF2-40B4-BE49-F238E27FC236}">
                  <a16:creationId xmlns="" xmlns:a16="http://schemas.microsoft.com/office/drawing/2014/main" id="{2720B075-4821-426C-9CB7-4702E64FC5E4}"/>
                </a:ext>
              </a:extLst>
            </p:cNvPr>
            <p:cNvGrpSpPr/>
            <p:nvPr/>
          </p:nvGrpSpPr>
          <p:grpSpPr>
            <a:xfrm>
              <a:off x="4860013" y="5085212"/>
              <a:ext cx="6660475" cy="1058413"/>
              <a:chOff x="4860013" y="5326880"/>
              <a:chExt cx="6660475" cy="1058413"/>
            </a:xfrm>
          </p:grpSpPr>
          <p:grpSp>
            <p:nvGrpSpPr>
              <p:cNvPr id="14" name="î$ḷíďè">
                <a:extLst>
                  <a:ext uri="{FF2B5EF4-FFF2-40B4-BE49-F238E27FC236}">
                    <a16:creationId xmlns="" xmlns:a16="http://schemas.microsoft.com/office/drawing/2014/main" id="{049D6FEC-24DF-4CA0-B0C1-DDC5C39CCCA3}"/>
                  </a:ext>
                </a:extLst>
              </p:cNvPr>
              <p:cNvGrpSpPr/>
              <p:nvPr/>
            </p:nvGrpSpPr>
            <p:grpSpPr>
              <a:xfrm>
                <a:off x="4860013" y="5332310"/>
                <a:ext cx="621188" cy="621188"/>
                <a:chOff x="0" y="0"/>
                <a:chExt cx="767929" cy="767929"/>
              </a:xfrm>
            </p:grpSpPr>
            <p:sp>
              <p:nvSpPr>
                <p:cNvPr id="18" name="iSliḑê">
                  <a:extLst>
                    <a:ext uri="{FF2B5EF4-FFF2-40B4-BE49-F238E27FC236}">
                      <a16:creationId xmlns="" xmlns:a16="http://schemas.microsoft.com/office/drawing/2014/main" id="{D4B89345-3092-4881-AB2E-2BEB1080CCB9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í$ḻîḋe">
                  <a:extLst>
                    <a:ext uri="{FF2B5EF4-FFF2-40B4-BE49-F238E27FC236}">
                      <a16:creationId xmlns="" xmlns:a16="http://schemas.microsoft.com/office/drawing/2014/main" id="{717C8C8B-5C18-47B2-9ACE-620D237FF670}"/>
                    </a:ext>
                  </a:extLst>
                </p:cNvPr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5" name="îşlîḑé">
                <a:extLst>
                  <a:ext uri="{FF2B5EF4-FFF2-40B4-BE49-F238E27FC236}">
                    <a16:creationId xmlns="" xmlns:a16="http://schemas.microsoft.com/office/drawing/2014/main" id="{27C72839-0FA7-4B26-9608-187B7B34FB0B}"/>
                  </a:ext>
                </a:extLst>
              </p:cNvPr>
              <p:cNvGrpSpPr/>
              <p:nvPr/>
            </p:nvGrpSpPr>
            <p:grpSpPr>
              <a:xfrm>
                <a:off x="5560016" y="5326880"/>
                <a:ext cx="5960472" cy="1058413"/>
                <a:chOff x="5560016" y="2881120"/>
                <a:chExt cx="5960472" cy="1058413"/>
              </a:xfrm>
            </p:grpSpPr>
            <p:sp>
              <p:nvSpPr>
                <p:cNvPr id="16" name="îŝľîḋê">
                  <a:extLst>
                    <a:ext uri="{FF2B5EF4-FFF2-40B4-BE49-F238E27FC236}">
                      <a16:creationId xmlns="" xmlns:a16="http://schemas.microsoft.com/office/drawing/2014/main" id="{144F49AC-30AF-4CC7-B95F-123993A542C4}"/>
                    </a:ext>
                  </a:extLst>
                </p:cNvPr>
                <p:cNvSpPr/>
                <p:nvPr/>
              </p:nvSpPr>
              <p:spPr bwMode="auto">
                <a:xfrm>
                  <a:off x="5560016" y="3294000"/>
                  <a:ext cx="5960472" cy="6455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You can use the icon library in </a:t>
                  </a:r>
                  <a:r>
                    <a:rPr lang="en-US" altLang="zh-CN" sz="900" dirty="0" err="1"/>
                    <a:t>iSlide</a:t>
                  </a:r>
                  <a:r>
                    <a:rPr lang="en-US" altLang="zh-CN" sz="900" dirty="0"/>
                    <a:t>  (www.islide.cc) to filter and replace existing icon elements with one click.</a:t>
                  </a:r>
                </a:p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…..</a:t>
                  </a:r>
                </a:p>
              </p:txBody>
            </p:sp>
            <p:sp>
              <p:nvSpPr>
                <p:cNvPr id="17" name="íṩḷiďe">
                  <a:extLst>
                    <a:ext uri="{FF2B5EF4-FFF2-40B4-BE49-F238E27FC236}">
                      <a16:creationId xmlns="" xmlns:a16="http://schemas.microsoft.com/office/drawing/2014/main" id="{A3898251-52A1-4295-8C21-577334F9A748}"/>
                    </a:ext>
                  </a:extLst>
                </p:cNvPr>
                <p:cNvSpPr txBox="1"/>
                <p:nvPr/>
              </p:nvSpPr>
              <p:spPr bwMode="auto">
                <a:xfrm>
                  <a:off x="5560016" y="2881120"/>
                  <a:ext cx="5960472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Text here</a:t>
                  </a:r>
                </a:p>
              </p:txBody>
            </p:sp>
          </p:grpSp>
        </p:grp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3248D8BF-F134-46C1-B7B8-E5D246D3B1C9}"/>
                </a:ext>
              </a:extLst>
            </p:cNvPr>
            <p:cNvCxnSpPr/>
            <p:nvPr/>
          </p:nvCxnSpPr>
          <p:spPr>
            <a:xfrm>
              <a:off x="5646000" y="3724342"/>
              <a:ext cx="587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315B708E-7D94-4166-80C9-8391D36352AF}"/>
                </a:ext>
              </a:extLst>
            </p:cNvPr>
            <p:cNvCxnSpPr/>
            <p:nvPr/>
          </p:nvCxnSpPr>
          <p:spPr>
            <a:xfrm>
              <a:off x="5646000" y="4981642"/>
              <a:ext cx="587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90053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3d38886e-2382-4dbe-abe1-b9c3aaa0a329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="" xmlns:a16="http://schemas.microsoft.com/office/drawing/2014/main" id="{6A81948A-F7AF-4D79-9554-77B0CC36CC5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73532" y="1237871"/>
            <a:ext cx="10651906" cy="4702601"/>
            <a:chOff x="773531" y="1237871"/>
            <a:chExt cx="10651908" cy="4702602"/>
          </a:xfrm>
        </p:grpSpPr>
        <p:grpSp>
          <p:nvGrpSpPr>
            <p:cNvPr id="6" name="iṡľïḓê">
              <a:extLst>
                <a:ext uri="{FF2B5EF4-FFF2-40B4-BE49-F238E27FC236}">
                  <a16:creationId xmlns="" xmlns:a16="http://schemas.microsoft.com/office/drawing/2014/main" id="{8A398D32-0E5F-42A9-A734-BFB808D0616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251589" y="1237871"/>
              <a:ext cx="5688821" cy="4702602"/>
              <a:chOff x="949" y="564"/>
              <a:chExt cx="3859" cy="3190"/>
            </a:xfrm>
            <a:solidFill>
              <a:srgbClr val="F2F2F2"/>
            </a:solidFill>
          </p:grpSpPr>
          <p:sp>
            <p:nvSpPr>
              <p:cNvPr id="42" name="iŝľîḓê">
                <a:extLst>
                  <a:ext uri="{FF2B5EF4-FFF2-40B4-BE49-F238E27FC236}">
                    <a16:creationId xmlns="" xmlns:a16="http://schemas.microsoft.com/office/drawing/2014/main" id="{AFA91605-4DBC-4139-A791-D5140E5B34FC}"/>
                  </a:ext>
                </a:extLst>
              </p:cNvPr>
              <p:cNvSpPr/>
              <p:nvPr/>
            </p:nvSpPr>
            <p:spPr bwMode="auto">
              <a:xfrm>
                <a:off x="2569" y="604"/>
                <a:ext cx="1690" cy="1441"/>
              </a:xfrm>
              <a:custGeom>
                <a:avLst/>
                <a:gdLst>
                  <a:gd name="T0" fmla="*/ 673 w 714"/>
                  <a:gd name="T1" fmla="*/ 51 h 609"/>
                  <a:gd name="T2" fmla="*/ 632 w 714"/>
                  <a:gd name="T3" fmla="*/ 59 h 609"/>
                  <a:gd name="T4" fmla="*/ 609 w 714"/>
                  <a:gd name="T5" fmla="*/ 28 h 609"/>
                  <a:gd name="T6" fmla="*/ 584 w 714"/>
                  <a:gd name="T7" fmla="*/ 30 h 609"/>
                  <a:gd name="T8" fmla="*/ 564 w 714"/>
                  <a:gd name="T9" fmla="*/ 11 h 609"/>
                  <a:gd name="T10" fmla="*/ 570 w 714"/>
                  <a:gd name="T11" fmla="*/ 22 h 609"/>
                  <a:gd name="T12" fmla="*/ 575 w 714"/>
                  <a:gd name="T13" fmla="*/ 42 h 609"/>
                  <a:gd name="T14" fmla="*/ 553 w 714"/>
                  <a:gd name="T15" fmla="*/ 122 h 609"/>
                  <a:gd name="T16" fmla="*/ 491 w 714"/>
                  <a:gd name="T17" fmla="*/ 157 h 609"/>
                  <a:gd name="T18" fmla="*/ 522 w 714"/>
                  <a:gd name="T19" fmla="*/ 214 h 609"/>
                  <a:gd name="T20" fmla="*/ 568 w 714"/>
                  <a:gd name="T21" fmla="*/ 214 h 609"/>
                  <a:gd name="T22" fmla="*/ 509 w 714"/>
                  <a:gd name="T23" fmla="*/ 270 h 609"/>
                  <a:gd name="T24" fmla="*/ 455 w 714"/>
                  <a:gd name="T25" fmla="*/ 332 h 609"/>
                  <a:gd name="T26" fmla="*/ 393 w 714"/>
                  <a:gd name="T27" fmla="*/ 364 h 609"/>
                  <a:gd name="T28" fmla="*/ 353 w 714"/>
                  <a:gd name="T29" fmla="*/ 422 h 609"/>
                  <a:gd name="T30" fmla="*/ 215 w 714"/>
                  <a:gd name="T31" fmla="*/ 465 h 609"/>
                  <a:gd name="T32" fmla="*/ 101 w 714"/>
                  <a:gd name="T33" fmla="*/ 427 h 609"/>
                  <a:gd name="T34" fmla="*/ 1 w 714"/>
                  <a:gd name="T35" fmla="*/ 422 h 609"/>
                  <a:gd name="T36" fmla="*/ 12 w 714"/>
                  <a:gd name="T37" fmla="*/ 454 h 609"/>
                  <a:gd name="T38" fmla="*/ 23 w 714"/>
                  <a:gd name="T39" fmla="*/ 494 h 609"/>
                  <a:gd name="T40" fmla="*/ 69 w 714"/>
                  <a:gd name="T41" fmla="*/ 483 h 609"/>
                  <a:gd name="T42" fmla="*/ 69 w 714"/>
                  <a:gd name="T43" fmla="*/ 522 h 609"/>
                  <a:gd name="T44" fmla="*/ 95 w 714"/>
                  <a:gd name="T45" fmla="*/ 541 h 609"/>
                  <a:gd name="T46" fmla="*/ 109 w 714"/>
                  <a:gd name="T47" fmla="*/ 559 h 609"/>
                  <a:gd name="T48" fmla="*/ 121 w 714"/>
                  <a:gd name="T49" fmla="*/ 556 h 609"/>
                  <a:gd name="T50" fmla="*/ 180 w 714"/>
                  <a:gd name="T51" fmla="*/ 535 h 609"/>
                  <a:gd name="T52" fmla="*/ 191 w 714"/>
                  <a:gd name="T53" fmla="*/ 562 h 609"/>
                  <a:gd name="T54" fmla="*/ 167 w 714"/>
                  <a:gd name="T55" fmla="*/ 581 h 609"/>
                  <a:gd name="T56" fmla="*/ 209 w 714"/>
                  <a:gd name="T57" fmla="*/ 605 h 609"/>
                  <a:gd name="T58" fmla="*/ 237 w 714"/>
                  <a:gd name="T59" fmla="*/ 553 h 609"/>
                  <a:gd name="T60" fmla="*/ 261 w 714"/>
                  <a:gd name="T61" fmla="*/ 546 h 609"/>
                  <a:gd name="T62" fmla="*/ 270 w 714"/>
                  <a:gd name="T63" fmla="*/ 590 h 609"/>
                  <a:gd name="T64" fmla="*/ 307 w 714"/>
                  <a:gd name="T65" fmla="*/ 608 h 609"/>
                  <a:gd name="T66" fmla="*/ 333 w 714"/>
                  <a:gd name="T67" fmla="*/ 564 h 609"/>
                  <a:gd name="T68" fmla="*/ 367 w 714"/>
                  <a:gd name="T69" fmla="*/ 538 h 609"/>
                  <a:gd name="T70" fmla="*/ 377 w 714"/>
                  <a:gd name="T71" fmla="*/ 533 h 609"/>
                  <a:gd name="T72" fmla="*/ 403 w 714"/>
                  <a:gd name="T73" fmla="*/ 526 h 609"/>
                  <a:gd name="T74" fmla="*/ 425 w 714"/>
                  <a:gd name="T75" fmla="*/ 503 h 609"/>
                  <a:gd name="T76" fmla="*/ 457 w 714"/>
                  <a:gd name="T77" fmla="*/ 492 h 609"/>
                  <a:gd name="T78" fmla="*/ 456 w 714"/>
                  <a:gd name="T79" fmla="*/ 462 h 609"/>
                  <a:gd name="T80" fmla="*/ 479 w 714"/>
                  <a:gd name="T81" fmla="*/ 420 h 609"/>
                  <a:gd name="T82" fmla="*/ 494 w 714"/>
                  <a:gd name="T83" fmla="*/ 448 h 609"/>
                  <a:gd name="T84" fmla="*/ 506 w 714"/>
                  <a:gd name="T85" fmla="*/ 432 h 609"/>
                  <a:gd name="T86" fmla="*/ 537 w 714"/>
                  <a:gd name="T87" fmla="*/ 403 h 609"/>
                  <a:gd name="T88" fmla="*/ 562 w 714"/>
                  <a:gd name="T89" fmla="*/ 398 h 609"/>
                  <a:gd name="T90" fmla="*/ 572 w 714"/>
                  <a:gd name="T91" fmla="*/ 417 h 609"/>
                  <a:gd name="T92" fmla="*/ 601 w 714"/>
                  <a:gd name="T93" fmla="*/ 444 h 609"/>
                  <a:gd name="T94" fmla="*/ 613 w 714"/>
                  <a:gd name="T95" fmla="*/ 436 h 609"/>
                  <a:gd name="T96" fmla="*/ 633 w 714"/>
                  <a:gd name="T97" fmla="*/ 416 h 609"/>
                  <a:gd name="T98" fmla="*/ 677 w 714"/>
                  <a:gd name="T99" fmla="*/ 385 h 609"/>
                  <a:gd name="T100" fmla="*/ 712 w 714"/>
                  <a:gd name="T101" fmla="*/ 354 h 609"/>
                  <a:gd name="T102" fmla="*/ 699 w 714"/>
                  <a:gd name="T103" fmla="*/ 324 h 609"/>
                  <a:gd name="T104" fmla="*/ 674 w 714"/>
                  <a:gd name="T105" fmla="*/ 322 h 609"/>
                  <a:gd name="T106" fmla="*/ 657 w 714"/>
                  <a:gd name="T107" fmla="*/ 295 h 609"/>
                  <a:gd name="T108" fmla="*/ 637 w 714"/>
                  <a:gd name="T109" fmla="*/ 263 h 609"/>
                  <a:gd name="T110" fmla="*/ 652 w 714"/>
                  <a:gd name="T111" fmla="*/ 254 h 609"/>
                  <a:gd name="T112" fmla="*/ 662 w 714"/>
                  <a:gd name="T113" fmla="*/ 226 h 609"/>
                  <a:gd name="T114" fmla="*/ 657 w 714"/>
                  <a:gd name="T115" fmla="*/ 190 h 609"/>
                  <a:gd name="T116" fmla="*/ 672 w 714"/>
                  <a:gd name="T117" fmla="*/ 168 h 609"/>
                  <a:gd name="T118" fmla="*/ 691 w 714"/>
                  <a:gd name="T119" fmla="*/ 163 h 609"/>
                  <a:gd name="T120" fmla="*/ 699 w 714"/>
                  <a:gd name="T121" fmla="*/ 125 h 609"/>
                  <a:gd name="T122" fmla="*/ 701 w 714"/>
                  <a:gd name="T123" fmla="*/ 84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14" h="609">
                    <a:moveTo>
                      <a:pt x="699" y="64"/>
                    </a:moveTo>
                    <a:cubicBezTo>
                      <a:pt x="697" y="56"/>
                      <a:pt x="697" y="56"/>
                      <a:pt x="697" y="56"/>
                    </a:cubicBezTo>
                    <a:cubicBezTo>
                      <a:pt x="689" y="43"/>
                      <a:pt x="689" y="43"/>
                      <a:pt x="689" y="43"/>
                    </a:cubicBezTo>
                    <a:cubicBezTo>
                      <a:pt x="683" y="40"/>
                      <a:pt x="683" y="40"/>
                      <a:pt x="683" y="40"/>
                    </a:cubicBezTo>
                    <a:cubicBezTo>
                      <a:pt x="677" y="43"/>
                      <a:pt x="677" y="43"/>
                      <a:pt x="677" y="43"/>
                    </a:cubicBezTo>
                    <a:cubicBezTo>
                      <a:pt x="674" y="50"/>
                      <a:pt x="674" y="50"/>
                      <a:pt x="674" y="50"/>
                    </a:cubicBezTo>
                    <a:cubicBezTo>
                      <a:pt x="673" y="51"/>
                      <a:pt x="673" y="51"/>
                      <a:pt x="673" y="51"/>
                    </a:cubicBezTo>
                    <a:cubicBezTo>
                      <a:pt x="673" y="51"/>
                      <a:pt x="673" y="51"/>
                      <a:pt x="673" y="51"/>
                    </a:cubicBezTo>
                    <a:cubicBezTo>
                      <a:pt x="672" y="51"/>
                      <a:pt x="672" y="51"/>
                      <a:pt x="672" y="51"/>
                    </a:cubicBezTo>
                    <a:cubicBezTo>
                      <a:pt x="661" y="53"/>
                      <a:pt x="661" y="53"/>
                      <a:pt x="661" y="53"/>
                    </a:cubicBezTo>
                    <a:cubicBezTo>
                      <a:pt x="660" y="54"/>
                      <a:pt x="659" y="54"/>
                      <a:pt x="658" y="56"/>
                    </a:cubicBezTo>
                    <a:cubicBezTo>
                      <a:pt x="655" y="58"/>
                      <a:pt x="655" y="58"/>
                      <a:pt x="655" y="58"/>
                    </a:cubicBezTo>
                    <a:cubicBezTo>
                      <a:pt x="649" y="63"/>
                      <a:pt x="649" y="63"/>
                      <a:pt x="649" y="63"/>
                    </a:cubicBezTo>
                    <a:cubicBezTo>
                      <a:pt x="648" y="64"/>
                      <a:pt x="648" y="64"/>
                      <a:pt x="648" y="64"/>
                    </a:cubicBezTo>
                    <a:cubicBezTo>
                      <a:pt x="643" y="65"/>
                      <a:pt x="643" y="65"/>
                      <a:pt x="643" y="65"/>
                    </a:cubicBezTo>
                    <a:cubicBezTo>
                      <a:pt x="640" y="64"/>
                      <a:pt x="637" y="62"/>
                      <a:pt x="632" y="59"/>
                    </a:cubicBezTo>
                    <a:cubicBezTo>
                      <a:pt x="631" y="58"/>
                      <a:pt x="631" y="58"/>
                      <a:pt x="631" y="58"/>
                    </a:cubicBezTo>
                    <a:cubicBezTo>
                      <a:pt x="623" y="50"/>
                      <a:pt x="619" y="45"/>
                      <a:pt x="619" y="42"/>
                    </a:cubicBezTo>
                    <a:cubicBezTo>
                      <a:pt x="619" y="31"/>
                      <a:pt x="619" y="31"/>
                      <a:pt x="619" y="31"/>
                    </a:cubicBezTo>
                    <a:cubicBezTo>
                      <a:pt x="619" y="31"/>
                      <a:pt x="619" y="31"/>
                      <a:pt x="619" y="31"/>
                    </a:cubicBezTo>
                    <a:cubicBezTo>
                      <a:pt x="619" y="30"/>
                      <a:pt x="619" y="30"/>
                      <a:pt x="619" y="30"/>
                    </a:cubicBezTo>
                    <a:cubicBezTo>
                      <a:pt x="621" y="28"/>
                      <a:pt x="621" y="28"/>
                      <a:pt x="621" y="28"/>
                    </a:cubicBezTo>
                    <a:cubicBezTo>
                      <a:pt x="609" y="24"/>
                      <a:pt x="609" y="24"/>
                      <a:pt x="609" y="24"/>
                    </a:cubicBezTo>
                    <a:cubicBezTo>
                      <a:pt x="609" y="28"/>
                      <a:pt x="609" y="28"/>
                      <a:pt x="609" y="28"/>
                    </a:cubicBezTo>
                    <a:cubicBezTo>
                      <a:pt x="609" y="30"/>
                      <a:pt x="607" y="31"/>
                      <a:pt x="605" y="32"/>
                    </a:cubicBezTo>
                    <a:cubicBezTo>
                      <a:pt x="601" y="34"/>
                      <a:pt x="601" y="34"/>
                      <a:pt x="601" y="34"/>
                    </a:cubicBezTo>
                    <a:cubicBezTo>
                      <a:pt x="600" y="34"/>
                      <a:pt x="600" y="34"/>
                      <a:pt x="600" y="34"/>
                    </a:cubicBezTo>
                    <a:cubicBezTo>
                      <a:pt x="600" y="33"/>
                      <a:pt x="600" y="33"/>
                      <a:pt x="600" y="33"/>
                    </a:cubicBezTo>
                    <a:cubicBezTo>
                      <a:pt x="594" y="32"/>
                      <a:pt x="594" y="32"/>
                      <a:pt x="594" y="32"/>
                    </a:cubicBezTo>
                    <a:cubicBezTo>
                      <a:pt x="595" y="36"/>
                      <a:pt x="595" y="36"/>
                      <a:pt x="595" y="36"/>
                    </a:cubicBezTo>
                    <a:cubicBezTo>
                      <a:pt x="585" y="30"/>
                      <a:pt x="585" y="30"/>
                      <a:pt x="585" y="30"/>
                    </a:cubicBezTo>
                    <a:cubicBezTo>
                      <a:pt x="584" y="30"/>
                      <a:pt x="584" y="30"/>
                      <a:pt x="584" y="30"/>
                    </a:cubicBezTo>
                    <a:cubicBezTo>
                      <a:pt x="584" y="29"/>
                      <a:pt x="584" y="29"/>
                      <a:pt x="584" y="29"/>
                    </a:cubicBezTo>
                    <a:cubicBezTo>
                      <a:pt x="584" y="29"/>
                      <a:pt x="584" y="29"/>
                      <a:pt x="584" y="29"/>
                    </a:cubicBezTo>
                    <a:cubicBezTo>
                      <a:pt x="582" y="25"/>
                      <a:pt x="581" y="20"/>
                      <a:pt x="581" y="16"/>
                    </a:cubicBezTo>
                    <a:cubicBezTo>
                      <a:pt x="581" y="12"/>
                      <a:pt x="582" y="9"/>
                      <a:pt x="583" y="8"/>
                    </a:cubicBezTo>
                    <a:cubicBezTo>
                      <a:pt x="586" y="3"/>
                      <a:pt x="586" y="3"/>
                      <a:pt x="586" y="3"/>
                    </a:cubicBezTo>
                    <a:cubicBezTo>
                      <a:pt x="585" y="0"/>
                      <a:pt x="585" y="0"/>
                      <a:pt x="585" y="0"/>
                    </a:cubicBezTo>
                    <a:cubicBezTo>
                      <a:pt x="575" y="1"/>
                      <a:pt x="575" y="1"/>
                      <a:pt x="575" y="1"/>
                    </a:cubicBezTo>
                    <a:cubicBezTo>
                      <a:pt x="569" y="2"/>
                      <a:pt x="566" y="5"/>
                      <a:pt x="564" y="11"/>
                    </a:cubicBezTo>
                    <a:cubicBezTo>
                      <a:pt x="564" y="11"/>
                      <a:pt x="564" y="11"/>
                      <a:pt x="564" y="11"/>
                    </a:cubicBezTo>
                    <a:cubicBezTo>
                      <a:pt x="564" y="11"/>
                      <a:pt x="564" y="11"/>
                      <a:pt x="564" y="11"/>
                    </a:cubicBezTo>
                    <a:cubicBezTo>
                      <a:pt x="558" y="20"/>
                      <a:pt x="558" y="20"/>
                      <a:pt x="558" y="20"/>
                    </a:cubicBezTo>
                    <a:cubicBezTo>
                      <a:pt x="564" y="20"/>
                      <a:pt x="564" y="20"/>
                      <a:pt x="564" y="20"/>
                    </a:cubicBezTo>
                    <a:cubicBezTo>
                      <a:pt x="564" y="20"/>
                      <a:pt x="564" y="20"/>
                      <a:pt x="564" y="20"/>
                    </a:cubicBezTo>
                    <a:cubicBezTo>
                      <a:pt x="565" y="20"/>
                      <a:pt x="565" y="20"/>
                      <a:pt x="565" y="20"/>
                    </a:cubicBezTo>
                    <a:cubicBezTo>
                      <a:pt x="565" y="20"/>
                      <a:pt x="565" y="20"/>
                      <a:pt x="565" y="20"/>
                    </a:cubicBezTo>
                    <a:cubicBezTo>
                      <a:pt x="570" y="22"/>
                      <a:pt x="570" y="22"/>
                      <a:pt x="570" y="22"/>
                    </a:cubicBezTo>
                    <a:cubicBezTo>
                      <a:pt x="571" y="22"/>
                      <a:pt x="571" y="22"/>
                      <a:pt x="571" y="22"/>
                    </a:cubicBezTo>
                    <a:cubicBezTo>
                      <a:pt x="571" y="23"/>
                      <a:pt x="571" y="23"/>
                      <a:pt x="571" y="23"/>
                    </a:cubicBezTo>
                    <a:cubicBezTo>
                      <a:pt x="571" y="24"/>
                      <a:pt x="571" y="24"/>
                      <a:pt x="571" y="24"/>
                    </a:cubicBezTo>
                    <a:cubicBezTo>
                      <a:pt x="572" y="32"/>
                      <a:pt x="572" y="32"/>
                      <a:pt x="572" y="32"/>
                    </a:cubicBezTo>
                    <a:cubicBezTo>
                      <a:pt x="575" y="40"/>
                      <a:pt x="575" y="40"/>
                      <a:pt x="575" y="40"/>
                    </a:cubicBezTo>
                    <a:cubicBezTo>
                      <a:pt x="575" y="41"/>
                      <a:pt x="575" y="41"/>
                      <a:pt x="575" y="41"/>
                    </a:cubicBezTo>
                    <a:cubicBezTo>
                      <a:pt x="575" y="41"/>
                      <a:pt x="575" y="41"/>
                      <a:pt x="575" y="41"/>
                    </a:cubicBezTo>
                    <a:cubicBezTo>
                      <a:pt x="575" y="42"/>
                      <a:pt x="575" y="42"/>
                      <a:pt x="575" y="42"/>
                    </a:cubicBezTo>
                    <a:cubicBezTo>
                      <a:pt x="561" y="68"/>
                      <a:pt x="561" y="68"/>
                      <a:pt x="561" y="68"/>
                    </a:cubicBezTo>
                    <a:cubicBezTo>
                      <a:pt x="559" y="71"/>
                      <a:pt x="558" y="81"/>
                      <a:pt x="557" y="95"/>
                    </a:cubicBezTo>
                    <a:cubicBezTo>
                      <a:pt x="557" y="96"/>
                      <a:pt x="557" y="96"/>
                      <a:pt x="557" y="96"/>
                    </a:cubicBezTo>
                    <a:cubicBezTo>
                      <a:pt x="552" y="106"/>
                      <a:pt x="552" y="106"/>
                      <a:pt x="552" y="106"/>
                    </a:cubicBezTo>
                    <a:cubicBezTo>
                      <a:pt x="555" y="110"/>
                      <a:pt x="555" y="110"/>
                      <a:pt x="555" y="110"/>
                    </a:cubicBezTo>
                    <a:cubicBezTo>
                      <a:pt x="555" y="111"/>
                      <a:pt x="555" y="111"/>
                      <a:pt x="555" y="111"/>
                    </a:cubicBezTo>
                    <a:cubicBezTo>
                      <a:pt x="556" y="117"/>
                      <a:pt x="555" y="121"/>
                      <a:pt x="554" y="122"/>
                    </a:cubicBezTo>
                    <a:cubicBezTo>
                      <a:pt x="553" y="122"/>
                      <a:pt x="553" y="122"/>
                      <a:pt x="553" y="122"/>
                    </a:cubicBezTo>
                    <a:cubicBezTo>
                      <a:pt x="550" y="124"/>
                      <a:pt x="541" y="133"/>
                      <a:pt x="526" y="151"/>
                    </a:cubicBezTo>
                    <a:cubicBezTo>
                      <a:pt x="525" y="152"/>
                      <a:pt x="525" y="152"/>
                      <a:pt x="525" y="152"/>
                    </a:cubicBezTo>
                    <a:cubicBezTo>
                      <a:pt x="524" y="152"/>
                      <a:pt x="524" y="152"/>
                      <a:pt x="524" y="152"/>
                    </a:cubicBezTo>
                    <a:cubicBezTo>
                      <a:pt x="523" y="151"/>
                      <a:pt x="523" y="151"/>
                      <a:pt x="523" y="151"/>
                    </a:cubicBezTo>
                    <a:cubicBezTo>
                      <a:pt x="517" y="148"/>
                      <a:pt x="513" y="144"/>
                      <a:pt x="510" y="141"/>
                    </a:cubicBezTo>
                    <a:cubicBezTo>
                      <a:pt x="507" y="140"/>
                      <a:pt x="501" y="138"/>
                      <a:pt x="491" y="138"/>
                    </a:cubicBezTo>
                    <a:cubicBezTo>
                      <a:pt x="491" y="157"/>
                      <a:pt x="491" y="157"/>
                      <a:pt x="491" y="157"/>
                    </a:cubicBezTo>
                    <a:cubicBezTo>
                      <a:pt x="491" y="157"/>
                      <a:pt x="491" y="157"/>
                      <a:pt x="491" y="157"/>
                    </a:cubicBezTo>
                    <a:cubicBezTo>
                      <a:pt x="483" y="192"/>
                      <a:pt x="483" y="192"/>
                      <a:pt x="483" y="192"/>
                    </a:cubicBezTo>
                    <a:cubicBezTo>
                      <a:pt x="482" y="196"/>
                      <a:pt x="481" y="204"/>
                      <a:pt x="481" y="216"/>
                    </a:cubicBezTo>
                    <a:cubicBezTo>
                      <a:pt x="484" y="220"/>
                      <a:pt x="484" y="220"/>
                      <a:pt x="484" y="220"/>
                    </a:cubicBezTo>
                    <a:cubicBezTo>
                      <a:pt x="487" y="215"/>
                      <a:pt x="487" y="215"/>
                      <a:pt x="487" y="215"/>
                    </a:cubicBezTo>
                    <a:cubicBezTo>
                      <a:pt x="487" y="215"/>
                      <a:pt x="487" y="215"/>
                      <a:pt x="487" y="215"/>
                    </a:cubicBezTo>
                    <a:cubicBezTo>
                      <a:pt x="487" y="214"/>
                      <a:pt x="487" y="214"/>
                      <a:pt x="487" y="214"/>
                    </a:cubicBezTo>
                    <a:cubicBezTo>
                      <a:pt x="497" y="210"/>
                      <a:pt x="497" y="210"/>
                      <a:pt x="497" y="210"/>
                    </a:cubicBezTo>
                    <a:cubicBezTo>
                      <a:pt x="522" y="214"/>
                      <a:pt x="522" y="214"/>
                      <a:pt x="522" y="214"/>
                    </a:cubicBezTo>
                    <a:cubicBezTo>
                      <a:pt x="525" y="210"/>
                      <a:pt x="525" y="210"/>
                      <a:pt x="525" y="210"/>
                    </a:cubicBezTo>
                    <a:cubicBezTo>
                      <a:pt x="529" y="204"/>
                      <a:pt x="529" y="204"/>
                      <a:pt x="529" y="204"/>
                    </a:cubicBezTo>
                    <a:cubicBezTo>
                      <a:pt x="529" y="204"/>
                      <a:pt x="529" y="204"/>
                      <a:pt x="529" y="204"/>
                    </a:cubicBezTo>
                    <a:cubicBezTo>
                      <a:pt x="529" y="204"/>
                      <a:pt x="529" y="204"/>
                      <a:pt x="529" y="204"/>
                    </a:cubicBezTo>
                    <a:cubicBezTo>
                      <a:pt x="530" y="203"/>
                      <a:pt x="530" y="203"/>
                      <a:pt x="530" y="203"/>
                    </a:cubicBezTo>
                    <a:cubicBezTo>
                      <a:pt x="540" y="201"/>
                      <a:pt x="540" y="201"/>
                      <a:pt x="540" y="201"/>
                    </a:cubicBezTo>
                    <a:cubicBezTo>
                      <a:pt x="553" y="200"/>
                      <a:pt x="553" y="200"/>
                      <a:pt x="553" y="200"/>
                    </a:cubicBezTo>
                    <a:cubicBezTo>
                      <a:pt x="557" y="201"/>
                      <a:pt x="562" y="206"/>
                      <a:pt x="568" y="214"/>
                    </a:cubicBezTo>
                    <a:cubicBezTo>
                      <a:pt x="584" y="222"/>
                      <a:pt x="593" y="230"/>
                      <a:pt x="595" y="236"/>
                    </a:cubicBezTo>
                    <a:cubicBezTo>
                      <a:pt x="596" y="239"/>
                      <a:pt x="596" y="242"/>
                      <a:pt x="595" y="244"/>
                    </a:cubicBezTo>
                    <a:cubicBezTo>
                      <a:pt x="593" y="247"/>
                      <a:pt x="591" y="249"/>
                      <a:pt x="587" y="249"/>
                    </a:cubicBezTo>
                    <a:cubicBezTo>
                      <a:pt x="586" y="249"/>
                      <a:pt x="586" y="249"/>
                      <a:pt x="586" y="249"/>
                    </a:cubicBezTo>
                    <a:cubicBezTo>
                      <a:pt x="567" y="248"/>
                      <a:pt x="555" y="248"/>
                      <a:pt x="551" y="250"/>
                    </a:cubicBezTo>
                    <a:cubicBezTo>
                      <a:pt x="542" y="256"/>
                      <a:pt x="542" y="256"/>
                      <a:pt x="542" y="256"/>
                    </a:cubicBezTo>
                    <a:cubicBezTo>
                      <a:pt x="530" y="265"/>
                      <a:pt x="522" y="269"/>
                      <a:pt x="517" y="269"/>
                    </a:cubicBezTo>
                    <a:cubicBezTo>
                      <a:pt x="509" y="270"/>
                      <a:pt x="509" y="270"/>
                      <a:pt x="509" y="270"/>
                    </a:cubicBezTo>
                    <a:cubicBezTo>
                      <a:pt x="505" y="290"/>
                      <a:pt x="505" y="290"/>
                      <a:pt x="505" y="290"/>
                    </a:cubicBezTo>
                    <a:cubicBezTo>
                      <a:pt x="503" y="296"/>
                      <a:pt x="501" y="300"/>
                      <a:pt x="498" y="303"/>
                    </a:cubicBezTo>
                    <a:cubicBezTo>
                      <a:pt x="495" y="306"/>
                      <a:pt x="490" y="308"/>
                      <a:pt x="483" y="310"/>
                    </a:cubicBezTo>
                    <a:cubicBezTo>
                      <a:pt x="476" y="311"/>
                      <a:pt x="469" y="314"/>
                      <a:pt x="463" y="317"/>
                    </a:cubicBezTo>
                    <a:cubicBezTo>
                      <a:pt x="457" y="332"/>
                      <a:pt x="457" y="332"/>
                      <a:pt x="457" y="332"/>
                    </a:cubicBezTo>
                    <a:cubicBezTo>
                      <a:pt x="456" y="332"/>
                      <a:pt x="456" y="332"/>
                      <a:pt x="456" y="332"/>
                    </a:cubicBezTo>
                    <a:cubicBezTo>
                      <a:pt x="456" y="332"/>
                      <a:pt x="456" y="332"/>
                      <a:pt x="456" y="332"/>
                    </a:cubicBezTo>
                    <a:cubicBezTo>
                      <a:pt x="455" y="332"/>
                      <a:pt x="455" y="332"/>
                      <a:pt x="455" y="332"/>
                    </a:cubicBezTo>
                    <a:cubicBezTo>
                      <a:pt x="437" y="340"/>
                      <a:pt x="437" y="340"/>
                      <a:pt x="437" y="340"/>
                    </a:cubicBezTo>
                    <a:cubicBezTo>
                      <a:pt x="436" y="340"/>
                      <a:pt x="436" y="340"/>
                      <a:pt x="436" y="340"/>
                    </a:cubicBezTo>
                    <a:cubicBezTo>
                      <a:pt x="427" y="338"/>
                      <a:pt x="427" y="338"/>
                      <a:pt x="427" y="338"/>
                    </a:cubicBezTo>
                    <a:cubicBezTo>
                      <a:pt x="419" y="336"/>
                      <a:pt x="414" y="334"/>
                      <a:pt x="410" y="332"/>
                    </a:cubicBezTo>
                    <a:cubicBezTo>
                      <a:pt x="405" y="330"/>
                      <a:pt x="400" y="329"/>
                      <a:pt x="395" y="331"/>
                    </a:cubicBezTo>
                    <a:cubicBezTo>
                      <a:pt x="390" y="338"/>
                      <a:pt x="387" y="346"/>
                      <a:pt x="388" y="355"/>
                    </a:cubicBezTo>
                    <a:cubicBezTo>
                      <a:pt x="388" y="360"/>
                      <a:pt x="389" y="363"/>
                      <a:pt x="391" y="364"/>
                    </a:cubicBezTo>
                    <a:cubicBezTo>
                      <a:pt x="393" y="364"/>
                      <a:pt x="393" y="364"/>
                      <a:pt x="393" y="364"/>
                    </a:cubicBezTo>
                    <a:cubicBezTo>
                      <a:pt x="397" y="362"/>
                      <a:pt x="397" y="362"/>
                      <a:pt x="397" y="362"/>
                    </a:cubicBezTo>
                    <a:cubicBezTo>
                      <a:pt x="397" y="374"/>
                      <a:pt x="397" y="374"/>
                      <a:pt x="397" y="374"/>
                    </a:cubicBezTo>
                    <a:cubicBezTo>
                      <a:pt x="397" y="379"/>
                      <a:pt x="396" y="382"/>
                      <a:pt x="393" y="384"/>
                    </a:cubicBezTo>
                    <a:cubicBezTo>
                      <a:pt x="391" y="386"/>
                      <a:pt x="387" y="388"/>
                      <a:pt x="382" y="389"/>
                    </a:cubicBezTo>
                    <a:cubicBezTo>
                      <a:pt x="379" y="390"/>
                      <a:pt x="379" y="390"/>
                      <a:pt x="379" y="390"/>
                    </a:cubicBezTo>
                    <a:cubicBezTo>
                      <a:pt x="375" y="392"/>
                      <a:pt x="366" y="402"/>
                      <a:pt x="354" y="422"/>
                    </a:cubicBezTo>
                    <a:cubicBezTo>
                      <a:pt x="354" y="422"/>
                      <a:pt x="354" y="422"/>
                      <a:pt x="354" y="422"/>
                    </a:cubicBezTo>
                    <a:cubicBezTo>
                      <a:pt x="353" y="422"/>
                      <a:pt x="353" y="422"/>
                      <a:pt x="353" y="422"/>
                    </a:cubicBezTo>
                    <a:cubicBezTo>
                      <a:pt x="341" y="430"/>
                      <a:pt x="341" y="430"/>
                      <a:pt x="341" y="430"/>
                    </a:cubicBezTo>
                    <a:cubicBezTo>
                      <a:pt x="343" y="430"/>
                      <a:pt x="345" y="430"/>
                      <a:pt x="344" y="432"/>
                    </a:cubicBezTo>
                    <a:cubicBezTo>
                      <a:pt x="344" y="434"/>
                      <a:pt x="343" y="434"/>
                      <a:pt x="339" y="434"/>
                    </a:cubicBezTo>
                    <a:cubicBezTo>
                      <a:pt x="305" y="434"/>
                      <a:pt x="305" y="434"/>
                      <a:pt x="305" y="434"/>
                    </a:cubicBezTo>
                    <a:cubicBezTo>
                      <a:pt x="267" y="432"/>
                      <a:pt x="238" y="443"/>
                      <a:pt x="217" y="464"/>
                    </a:cubicBezTo>
                    <a:cubicBezTo>
                      <a:pt x="216" y="465"/>
                      <a:pt x="216" y="465"/>
                      <a:pt x="216" y="465"/>
                    </a:cubicBezTo>
                    <a:cubicBezTo>
                      <a:pt x="215" y="465"/>
                      <a:pt x="215" y="465"/>
                      <a:pt x="215" y="465"/>
                    </a:cubicBezTo>
                    <a:cubicBezTo>
                      <a:pt x="215" y="465"/>
                      <a:pt x="215" y="465"/>
                      <a:pt x="215" y="465"/>
                    </a:cubicBezTo>
                    <a:cubicBezTo>
                      <a:pt x="201" y="467"/>
                      <a:pt x="201" y="467"/>
                      <a:pt x="201" y="467"/>
                    </a:cubicBezTo>
                    <a:cubicBezTo>
                      <a:pt x="200" y="467"/>
                      <a:pt x="200" y="467"/>
                      <a:pt x="200" y="467"/>
                    </a:cubicBezTo>
                    <a:cubicBezTo>
                      <a:pt x="199" y="467"/>
                      <a:pt x="199" y="467"/>
                      <a:pt x="199" y="467"/>
                    </a:cubicBezTo>
                    <a:cubicBezTo>
                      <a:pt x="195" y="458"/>
                      <a:pt x="195" y="458"/>
                      <a:pt x="195" y="458"/>
                    </a:cubicBezTo>
                    <a:cubicBezTo>
                      <a:pt x="181" y="461"/>
                      <a:pt x="181" y="461"/>
                      <a:pt x="181" y="461"/>
                    </a:cubicBezTo>
                    <a:cubicBezTo>
                      <a:pt x="173" y="462"/>
                      <a:pt x="163" y="460"/>
                      <a:pt x="152" y="454"/>
                    </a:cubicBezTo>
                    <a:cubicBezTo>
                      <a:pt x="142" y="450"/>
                      <a:pt x="133" y="444"/>
                      <a:pt x="123" y="436"/>
                    </a:cubicBezTo>
                    <a:cubicBezTo>
                      <a:pt x="117" y="432"/>
                      <a:pt x="110" y="428"/>
                      <a:pt x="101" y="427"/>
                    </a:cubicBezTo>
                    <a:cubicBezTo>
                      <a:pt x="88" y="426"/>
                      <a:pt x="88" y="426"/>
                      <a:pt x="88" y="426"/>
                    </a:cubicBezTo>
                    <a:cubicBezTo>
                      <a:pt x="74" y="428"/>
                      <a:pt x="74" y="428"/>
                      <a:pt x="74" y="428"/>
                    </a:cubicBezTo>
                    <a:cubicBezTo>
                      <a:pt x="63" y="429"/>
                      <a:pt x="53" y="429"/>
                      <a:pt x="43" y="428"/>
                    </a:cubicBezTo>
                    <a:cubicBezTo>
                      <a:pt x="32" y="428"/>
                      <a:pt x="18" y="424"/>
                      <a:pt x="1" y="419"/>
                    </a:cubicBezTo>
                    <a:cubicBezTo>
                      <a:pt x="0" y="422"/>
                      <a:pt x="0" y="422"/>
                      <a:pt x="0" y="422"/>
                    </a:cubicBezTo>
                    <a:cubicBezTo>
                      <a:pt x="0" y="422"/>
                      <a:pt x="0" y="422"/>
                      <a:pt x="0" y="422"/>
                    </a:cubicBezTo>
                    <a:cubicBezTo>
                      <a:pt x="1" y="422"/>
                      <a:pt x="1" y="422"/>
                      <a:pt x="1" y="422"/>
                    </a:cubicBezTo>
                    <a:cubicBezTo>
                      <a:pt x="1" y="422"/>
                      <a:pt x="1" y="422"/>
                      <a:pt x="1" y="422"/>
                    </a:cubicBezTo>
                    <a:cubicBezTo>
                      <a:pt x="1" y="422"/>
                      <a:pt x="1" y="422"/>
                      <a:pt x="1" y="422"/>
                    </a:cubicBezTo>
                    <a:cubicBezTo>
                      <a:pt x="1" y="426"/>
                      <a:pt x="1" y="426"/>
                      <a:pt x="1" y="426"/>
                    </a:cubicBezTo>
                    <a:cubicBezTo>
                      <a:pt x="5" y="434"/>
                      <a:pt x="5" y="434"/>
                      <a:pt x="5" y="434"/>
                    </a:cubicBezTo>
                    <a:cubicBezTo>
                      <a:pt x="13" y="444"/>
                      <a:pt x="13" y="444"/>
                      <a:pt x="13" y="444"/>
                    </a:cubicBezTo>
                    <a:cubicBezTo>
                      <a:pt x="14" y="446"/>
                      <a:pt x="14" y="446"/>
                      <a:pt x="14" y="446"/>
                    </a:cubicBezTo>
                    <a:cubicBezTo>
                      <a:pt x="12" y="453"/>
                      <a:pt x="12" y="453"/>
                      <a:pt x="12" y="453"/>
                    </a:cubicBezTo>
                    <a:cubicBezTo>
                      <a:pt x="12" y="454"/>
                      <a:pt x="12" y="454"/>
                      <a:pt x="12" y="454"/>
                    </a:cubicBezTo>
                    <a:cubicBezTo>
                      <a:pt x="12" y="454"/>
                      <a:pt x="12" y="454"/>
                      <a:pt x="12" y="454"/>
                    </a:cubicBezTo>
                    <a:cubicBezTo>
                      <a:pt x="7" y="460"/>
                      <a:pt x="7" y="460"/>
                      <a:pt x="7" y="460"/>
                    </a:cubicBezTo>
                    <a:cubicBezTo>
                      <a:pt x="12" y="465"/>
                      <a:pt x="12" y="465"/>
                      <a:pt x="12" y="465"/>
                    </a:cubicBezTo>
                    <a:cubicBezTo>
                      <a:pt x="14" y="467"/>
                      <a:pt x="15" y="469"/>
                      <a:pt x="15" y="470"/>
                    </a:cubicBezTo>
                    <a:cubicBezTo>
                      <a:pt x="17" y="478"/>
                      <a:pt x="17" y="478"/>
                      <a:pt x="17" y="478"/>
                    </a:cubicBezTo>
                    <a:cubicBezTo>
                      <a:pt x="23" y="484"/>
                      <a:pt x="23" y="484"/>
                      <a:pt x="23" y="484"/>
                    </a:cubicBezTo>
                    <a:cubicBezTo>
                      <a:pt x="23" y="485"/>
                      <a:pt x="23" y="485"/>
                      <a:pt x="23" y="485"/>
                    </a:cubicBezTo>
                    <a:cubicBezTo>
                      <a:pt x="23" y="490"/>
                      <a:pt x="23" y="490"/>
                      <a:pt x="23" y="490"/>
                    </a:cubicBezTo>
                    <a:cubicBezTo>
                      <a:pt x="23" y="494"/>
                      <a:pt x="23" y="494"/>
                      <a:pt x="23" y="494"/>
                    </a:cubicBezTo>
                    <a:cubicBezTo>
                      <a:pt x="27" y="497"/>
                      <a:pt x="27" y="497"/>
                      <a:pt x="27" y="497"/>
                    </a:cubicBezTo>
                    <a:cubicBezTo>
                      <a:pt x="29" y="496"/>
                      <a:pt x="29" y="496"/>
                      <a:pt x="29" y="496"/>
                    </a:cubicBezTo>
                    <a:cubicBezTo>
                      <a:pt x="30" y="495"/>
                      <a:pt x="30" y="495"/>
                      <a:pt x="30" y="495"/>
                    </a:cubicBezTo>
                    <a:cubicBezTo>
                      <a:pt x="31" y="492"/>
                      <a:pt x="33" y="490"/>
                      <a:pt x="36" y="490"/>
                    </a:cubicBezTo>
                    <a:cubicBezTo>
                      <a:pt x="39" y="488"/>
                      <a:pt x="39" y="488"/>
                      <a:pt x="39" y="488"/>
                    </a:cubicBezTo>
                    <a:cubicBezTo>
                      <a:pt x="60" y="486"/>
                      <a:pt x="60" y="486"/>
                      <a:pt x="60" y="486"/>
                    </a:cubicBezTo>
                    <a:cubicBezTo>
                      <a:pt x="69" y="483"/>
                      <a:pt x="69" y="483"/>
                      <a:pt x="69" y="483"/>
                    </a:cubicBezTo>
                    <a:cubicBezTo>
                      <a:pt x="69" y="483"/>
                      <a:pt x="69" y="483"/>
                      <a:pt x="69" y="483"/>
                    </a:cubicBezTo>
                    <a:cubicBezTo>
                      <a:pt x="71" y="482"/>
                      <a:pt x="71" y="482"/>
                      <a:pt x="71" y="482"/>
                    </a:cubicBezTo>
                    <a:cubicBezTo>
                      <a:pt x="75" y="492"/>
                      <a:pt x="75" y="492"/>
                      <a:pt x="75" y="492"/>
                    </a:cubicBezTo>
                    <a:cubicBezTo>
                      <a:pt x="75" y="492"/>
                      <a:pt x="75" y="492"/>
                      <a:pt x="75" y="492"/>
                    </a:cubicBezTo>
                    <a:cubicBezTo>
                      <a:pt x="75" y="492"/>
                      <a:pt x="75" y="492"/>
                      <a:pt x="75" y="492"/>
                    </a:cubicBezTo>
                    <a:cubicBezTo>
                      <a:pt x="76" y="494"/>
                      <a:pt x="75" y="496"/>
                      <a:pt x="74" y="498"/>
                    </a:cubicBezTo>
                    <a:cubicBezTo>
                      <a:pt x="63" y="514"/>
                      <a:pt x="63" y="514"/>
                      <a:pt x="63" y="514"/>
                    </a:cubicBezTo>
                    <a:cubicBezTo>
                      <a:pt x="63" y="517"/>
                      <a:pt x="63" y="517"/>
                      <a:pt x="63" y="517"/>
                    </a:cubicBezTo>
                    <a:cubicBezTo>
                      <a:pt x="69" y="522"/>
                      <a:pt x="69" y="522"/>
                      <a:pt x="69" y="522"/>
                    </a:cubicBezTo>
                    <a:cubicBezTo>
                      <a:pt x="74" y="526"/>
                      <a:pt x="74" y="526"/>
                      <a:pt x="74" y="526"/>
                    </a:cubicBezTo>
                    <a:cubicBezTo>
                      <a:pt x="74" y="526"/>
                      <a:pt x="74" y="526"/>
                      <a:pt x="74" y="526"/>
                    </a:cubicBezTo>
                    <a:cubicBezTo>
                      <a:pt x="77" y="529"/>
                      <a:pt x="79" y="531"/>
                      <a:pt x="81" y="532"/>
                    </a:cubicBezTo>
                    <a:cubicBezTo>
                      <a:pt x="84" y="532"/>
                      <a:pt x="87" y="535"/>
                      <a:pt x="89" y="538"/>
                    </a:cubicBezTo>
                    <a:cubicBezTo>
                      <a:pt x="89" y="539"/>
                      <a:pt x="89" y="539"/>
                      <a:pt x="89" y="539"/>
                    </a:cubicBezTo>
                    <a:cubicBezTo>
                      <a:pt x="93" y="541"/>
                      <a:pt x="93" y="541"/>
                      <a:pt x="93" y="541"/>
                    </a:cubicBezTo>
                    <a:cubicBezTo>
                      <a:pt x="95" y="541"/>
                      <a:pt x="95" y="541"/>
                      <a:pt x="95" y="541"/>
                    </a:cubicBezTo>
                    <a:cubicBezTo>
                      <a:pt x="95" y="541"/>
                      <a:pt x="95" y="541"/>
                      <a:pt x="95" y="541"/>
                    </a:cubicBezTo>
                    <a:cubicBezTo>
                      <a:pt x="96" y="546"/>
                      <a:pt x="96" y="546"/>
                      <a:pt x="96" y="546"/>
                    </a:cubicBezTo>
                    <a:cubicBezTo>
                      <a:pt x="96" y="546"/>
                      <a:pt x="96" y="546"/>
                      <a:pt x="96" y="546"/>
                    </a:cubicBezTo>
                    <a:cubicBezTo>
                      <a:pt x="97" y="550"/>
                      <a:pt x="97" y="550"/>
                      <a:pt x="97" y="550"/>
                    </a:cubicBezTo>
                    <a:cubicBezTo>
                      <a:pt x="98" y="556"/>
                      <a:pt x="98" y="556"/>
                      <a:pt x="98" y="556"/>
                    </a:cubicBezTo>
                    <a:cubicBezTo>
                      <a:pt x="108" y="558"/>
                      <a:pt x="108" y="558"/>
                      <a:pt x="108" y="558"/>
                    </a:cubicBezTo>
                    <a:cubicBezTo>
                      <a:pt x="109" y="558"/>
                      <a:pt x="109" y="558"/>
                      <a:pt x="109" y="558"/>
                    </a:cubicBezTo>
                    <a:cubicBezTo>
                      <a:pt x="109" y="558"/>
                      <a:pt x="109" y="558"/>
                      <a:pt x="109" y="558"/>
                    </a:cubicBezTo>
                    <a:cubicBezTo>
                      <a:pt x="109" y="559"/>
                      <a:pt x="109" y="559"/>
                      <a:pt x="109" y="559"/>
                    </a:cubicBezTo>
                    <a:cubicBezTo>
                      <a:pt x="110" y="560"/>
                      <a:pt x="110" y="560"/>
                      <a:pt x="110" y="560"/>
                    </a:cubicBezTo>
                    <a:cubicBezTo>
                      <a:pt x="113" y="565"/>
                      <a:pt x="113" y="565"/>
                      <a:pt x="113" y="565"/>
                    </a:cubicBezTo>
                    <a:cubicBezTo>
                      <a:pt x="121" y="568"/>
                      <a:pt x="121" y="568"/>
                      <a:pt x="121" y="568"/>
                    </a:cubicBezTo>
                    <a:cubicBezTo>
                      <a:pt x="126" y="565"/>
                      <a:pt x="126" y="565"/>
                      <a:pt x="126" y="565"/>
                    </a:cubicBezTo>
                    <a:cubicBezTo>
                      <a:pt x="125" y="562"/>
                      <a:pt x="125" y="562"/>
                      <a:pt x="125" y="562"/>
                    </a:cubicBezTo>
                    <a:cubicBezTo>
                      <a:pt x="120" y="557"/>
                      <a:pt x="120" y="557"/>
                      <a:pt x="120" y="557"/>
                    </a:cubicBezTo>
                    <a:cubicBezTo>
                      <a:pt x="121" y="556"/>
                      <a:pt x="121" y="556"/>
                      <a:pt x="121" y="556"/>
                    </a:cubicBezTo>
                    <a:cubicBezTo>
                      <a:pt x="121" y="556"/>
                      <a:pt x="121" y="556"/>
                      <a:pt x="121" y="556"/>
                    </a:cubicBezTo>
                    <a:cubicBezTo>
                      <a:pt x="125" y="547"/>
                      <a:pt x="125" y="547"/>
                      <a:pt x="125" y="547"/>
                    </a:cubicBezTo>
                    <a:cubicBezTo>
                      <a:pt x="135" y="547"/>
                      <a:pt x="135" y="547"/>
                      <a:pt x="135" y="547"/>
                    </a:cubicBezTo>
                    <a:cubicBezTo>
                      <a:pt x="135" y="548"/>
                      <a:pt x="135" y="548"/>
                      <a:pt x="135" y="548"/>
                    </a:cubicBezTo>
                    <a:cubicBezTo>
                      <a:pt x="149" y="552"/>
                      <a:pt x="149" y="552"/>
                      <a:pt x="149" y="552"/>
                    </a:cubicBezTo>
                    <a:cubicBezTo>
                      <a:pt x="157" y="551"/>
                      <a:pt x="157" y="551"/>
                      <a:pt x="157" y="551"/>
                    </a:cubicBezTo>
                    <a:cubicBezTo>
                      <a:pt x="163" y="546"/>
                      <a:pt x="163" y="546"/>
                      <a:pt x="163" y="546"/>
                    </a:cubicBezTo>
                    <a:cubicBezTo>
                      <a:pt x="169" y="537"/>
                      <a:pt x="174" y="534"/>
                      <a:pt x="177" y="536"/>
                    </a:cubicBezTo>
                    <a:cubicBezTo>
                      <a:pt x="180" y="535"/>
                      <a:pt x="180" y="535"/>
                      <a:pt x="180" y="535"/>
                    </a:cubicBezTo>
                    <a:cubicBezTo>
                      <a:pt x="183" y="535"/>
                      <a:pt x="185" y="536"/>
                      <a:pt x="187" y="536"/>
                    </a:cubicBezTo>
                    <a:cubicBezTo>
                      <a:pt x="187" y="537"/>
                      <a:pt x="187" y="538"/>
                      <a:pt x="187" y="538"/>
                    </a:cubicBezTo>
                    <a:cubicBezTo>
                      <a:pt x="187" y="540"/>
                      <a:pt x="189" y="543"/>
                      <a:pt x="191" y="548"/>
                    </a:cubicBezTo>
                    <a:cubicBezTo>
                      <a:pt x="191" y="548"/>
                      <a:pt x="191" y="548"/>
                      <a:pt x="191" y="548"/>
                    </a:cubicBezTo>
                    <a:cubicBezTo>
                      <a:pt x="191" y="548"/>
                      <a:pt x="191" y="548"/>
                      <a:pt x="191" y="548"/>
                    </a:cubicBezTo>
                    <a:cubicBezTo>
                      <a:pt x="193" y="554"/>
                      <a:pt x="193" y="554"/>
                      <a:pt x="193" y="554"/>
                    </a:cubicBezTo>
                    <a:cubicBezTo>
                      <a:pt x="193" y="555"/>
                      <a:pt x="193" y="555"/>
                      <a:pt x="193" y="555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84" y="570"/>
                      <a:pt x="184" y="570"/>
                      <a:pt x="184" y="570"/>
                    </a:cubicBezTo>
                    <a:cubicBezTo>
                      <a:pt x="183" y="571"/>
                      <a:pt x="183" y="571"/>
                      <a:pt x="183" y="571"/>
                    </a:cubicBezTo>
                    <a:cubicBezTo>
                      <a:pt x="183" y="571"/>
                      <a:pt x="183" y="571"/>
                      <a:pt x="183" y="571"/>
                    </a:cubicBezTo>
                    <a:cubicBezTo>
                      <a:pt x="169" y="577"/>
                      <a:pt x="169" y="577"/>
                      <a:pt x="169" y="577"/>
                    </a:cubicBezTo>
                    <a:cubicBezTo>
                      <a:pt x="167" y="581"/>
                      <a:pt x="167" y="581"/>
                      <a:pt x="167" y="581"/>
                    </a:cubicBezTo>
                    <a:cubicBezTo>
                      <a:pt x="165" y="593"/>
                      <a:pt x="165" y="593"/>
                      <a:pt x="165" y="593"/>
                    </a:cubicBezTo>
                    <a:cubicBezTo>
                      <a:pt x="166" y="598"/>
                      <a:pt x="166" y="598"/>
                      <a:pt x="166" y="598"/>
                    </a:cubicBezTo>
                    <a:cubicBezTo>
                      <a:pt x="170" y="604"/>
                      <a:pt x="170" y="604"/>
                      <a:pt x="170" y="604"/>
                    </a:cubicBezTo>
                    <a:cubicBezTo>
                      <a:pt x="171" y="606"/>
                      <a:pt x="171" y="606"/>
                      <a:pt x="171" y="606"/>
                    </a:cubicBezTo>
                    <a:cubicBezTo>
                      <a:pt x="176" y="609"/>
                      <a:pt x="176" y="609"/>
                      <a:pt x="176" y="609"/>
                    </a:cubicBezTo>
                    <a:cubicBezTo>
                      <a:pt x="193" y="609"/>
                      <a:pt x="193" y="609"/>
                      <a:pt x="193" y="609"/>
                    </a:cubicBezTo>
                    <a:cubicBezTo>
                      <a:pt x="207" y="607"/>
                      <a:pt x="207" y="607"/>
                      <a:pt x="207" y="607"/>
                    </a:cubicBezTo>
                    <a:cubicBezTo>
                      <a:pt x="209" y="605"/>
                      <a:pt x="209" y="605"/>
                      <a:pt x="209" y="605"/>
                    </a:cubicBezTo>
                    <a:cubicBezTo>
                      <a:pt x="211" y="602"/>
                      <a:pt x="213" y="602"/>
                      <a:pt x="214" y="602"/>
                    </a:cubicBezTo>
                    <a:cubicBezTo>
                      <a:pt x="224" y="603"/>
                      <a:pt x="224" y="603"/>
                      <a:pt x="224" y="603"/>
                    </a:cubicBezTo>
                    <a:cubicBezTo>
                      <a:pt x="225" y="602"/>
                      <a:pt x="225" y="602"/>
                      <a:pt x="225" y="602"/>
                    </a:cubicBezTo>
                    <a:cubicBezTo>
                      <a:pt x="224" y="599"/>
                      <a:pt x="224" y="596"/>
                      <a:pt x="225" y="594"/>
                    </a:cubicBezTo>
                    <a:cubicBezTo>
                      <a:pt x="229" y="587"/>
                      <a:pt x="229" y="587"/>
                      <a:pt x="229" y="587"/>
                    </a:cubicBezTo>
                    <a:cubicBezTo>
                      <a:pt x="229" y="574"/>
                      <a:pt x="229" y="574"/>
                      <a:pt x="229" y="574"/>
                    </a:cubicBezTo>
                    <a:cubicBezTo>
                      <a:pt x="229" y="574"/>
                      <a:pt x="229" y="574"/>
                      <a:pt x="229" y="574"/>
                    </a:cubicBezTo>
                    <a:cubicBezTo>
                      <a:pt x="237" y="553"/>
                      <a:pt x="237" y="553"/>
                      <a:pt x="237" y="553"/>
                    </a:cubicBezTo>
                    <a:cubicBezTo>
                      <a:pt x="237" y="553"/>
                      <a:pt x="237" y="553"/>
                      <a:pt x="237" y="553"/>
                    </a:cubicBezTo>
                    <a:cubicBezTo>
                      <a:pt x="237" y="552"/>
                      <a:pt x="237" y="552"/>
                      <a:pt x="237" y="552"/>
                    </a:cubicBezTo>
                    <a:cubicBezTo>
                      <a:pt x="237" y="552"/>
                      <a:pt x="237" y="552"/>
                      <a:pt x="237" y="552"/>
                    </a:cubicBezTo>
                    <a:cubicBezTo>
                      <a:pt x="237" y="552"/>
                      <a:pt x="237" y="552"/>
                      <a:pt x="237" y="552"/>
                    </a:cubicBezTo>
                    <a:cubicBezTo>
                      <a:pt x="250" y="542"/>
                      <a:pt x="250" y="542"/>
                      <a:pt x="250" y="542"/>
                    </a:cubicBezTo>
                    <a:cubicBezTo>
                      <a:pt x="251" y="541"/>
                      <a:pt x="251" y="541"/>
                      <a:pt x="251" y="541"/>
                    </a:cubicBezTo>
                    <a:cubicBezTo>
                      <a:pt x="261" y="546"/>
                      <a:pt x="261" y="546"/>
                      <a:pt x="261" y="546"/>
                    </a:cubicBezTo>
                    <a:cubicBezTo>
                      <a:pt x="261" y="546"/>
                      <a:pt x="261" y="546"/>
                      <a:pt x="261" y="546"/>
                    </a:cubicBezTo>
                    <a:cubicBezTo>
                      <a:pt x="267" y="550"/>
                      <a:pt x="270" y="553"/>
                      <a:pt x="270" y="555"/>
                    </a:cubicBezTo>
                    <a:cubicBezTo>
                      <a:pt x="269" y="564"/>
                      <a:pt x="269" y="564"/>
                      <a:pt x="269" y="564"/>
                    </a:cubicBezTo>
                    <a:cubicBezTo>
                      <a:pt x="265" y="570"/>
                      <a:pt x="265" y="570"/>
                      <a:pt x="265" y="570"/>
                    </a:cubicBezTo>
                    <a:cubicBezTo>
                      <a:pt x="263" y="578"/>
                      <a:pt x="263" y="578"/>
                      <a:pt x="263" y="578"/>
                    </a:cubicBezTo>
                    <a:cubicBezTo>
                      <a:pt x="263" y="586"/>
                      <a:pt x="263" y="586"/>
                      <a:pt x="263" y="586"/>
                    </a:cubicBezTo>
                    <a:cubicBezTo>
                      <a:pt x="265" y="590"/>
                      <a:pt x="265" y="590"/>
                      <a:pt x="265" y="590"/>
                    </a:cubicBezTo>
                    <a:cubicBezTo>
                      <a:pt x="269" y="590"/>
                      <a:pt x="269" y="590"/>
                      <a:pt x="269" y="590"/>
                    </a:cubicBezTo>
                    <a:cubicBezTo>
                      <a:pt x="270" y="590"/>
                      <a:pt x="270" y="590"/>
                      <a:pt x="270" y="590"/>
                    </a:cubicBezTo>
                    <a:cubicBezTo>
                      <a:pt x="276" y="590"/>
                      <a:pt x="276" y="590"/>
                      <a:pt x="276" y="590"/>
                    </a:cubicBezTo>
                    <a:cubicBezTo>
                      <a:pt x="279" y="592"/>
                      <a:pt x="281" y="594"/>
                      <a:pt x="283" y="598"/>
                    </a:cubicBezTo>
                    <a:cubicBezTo>
                      <a:pt x="286" y="600"/>
                      <a:pt x="286" y="600"/>
                      <a:pt x="286" y="600"/>
                    </a:cubicBezTo>
                    <a:cubicBezTo>
                      <a:pt x="287" y="600"/>
                      <a:pt x="287" y="600"/>
                      <a:pt x="287" y="600"/>
                    </a:cubicBezTo>
                    <a:cubicBezTo>
                      <a:pt x="287" y="600"/>
                      <a:pt x="287" y="600"/>
                      <a:pt x="287" y="600"/>
                    </a:cubicBezTo>
                    <a:cubicBezTo>
                      <a:pt x="287" y="600"/>
                      <a:pt x="287" y="600"/>
                      <a:pt x="287" y="600"/>
                    </a:cubicBezTo>
                    <a:cubicBezTo>
                      <a:pt x="301" y="606"/>
                      <a:pt x="301" y="606"/>
                      <a:pt x="301" y="606"/>
                    </a:cubicBezTo>
                    <a:cubicBezTo>
                      <a:pt x="307" y="608"/>
                      <a:pt x="307" y="608"/>
                      <a:pt x="307" y="608"/>
                    </a:cubicBezTo>
                    <a:cubicBezTo>
                      <a:pt x="315" y="607"/>
                      <a:pt x="315" y="607"/>
                      <a:pt x="315" y="607"/>
                    </a:cubicBezTo>
                    <a:cubicBezTo>
                      <a:pt x="319" y="602"/>
                      <a:pt x="319" y="602"/>
                      <a:pt x="319" y="602"/>
                    </a:cubicBezTo>
                    <a:cubicBezTo>
                      <a:pt x="323" y="582"/>
                      <a:pt x="323" y="582"/>
                      <a:pt x="323" y="582"/>
                    </a:cubicBezTo>
                    <a:cubicBezTo>
                      <a:pt x="324" y="572"/>
                      <a:pt x="324" y="572"/>
                      <a:pt x="324" y="572"/>
                    </a:cubicBezTo>
                    <a:cubicBezTo>
                      <a:pt x="324" y="571"/>
                      <a:pt x="324" y="571"/>
                      <a:pt x="324" y="571"/>
                    </a:cubicBezTo>
                    <a:cubicBezTo>
                      <a:pt x="325" y="570"/>
                      <a:pt x="325" y="570"/>
                      <a:pt x="325" y="570"/>
                    </a:cubicBezTo>
                    <a:cubicBezTo>
                      <a:pt x="325" y="570"/>
                      <a:pt x="325" y="570"/>
                      <a:pt x="325" y="570"/>
                    </a:cubicBezTo>
                    <a:cubicBezTo>
                      <a:pt x="333" y="564"/>
                      <a:pt x="333" y="564"/>
                      <a:pt x="333" y="564"/>
                    </a:cubicBezTo>
                    <a:cubicBezTo>
                      <a:pt x="337" y="558"/>
                      <a:pt x="337" y="558"/>
                      <a:pt x="337" y="558"/>
                    </a:cubicBezTo>
                    <a:cubicBezTo>
                      <a:pt x="337" y="558"/>
                      <a:pt x="337" y="558"/>
                      <a:pt x="337" y="558"/>
                    </a:cubicBezTo>
                    <a:cubicBezTo>
                      <a:pt x="345" y="554"/>
                      <a:pt x="345" y="554"/>
                      <a:pt x="345" y="554"/>
                    </a:cubicBezTo>
                    <a:cubicBezTo>
                      <a:pt x="350" y="551"/>
                      <a:pt x="350" y="551"/>
                      <a:pt x="350" y="551"/>
                    </a:cubicBezTo>
                    <a:cubicBezTo>
                      <a:pt x="356" y="549"/>
                      <a:pt x="356" y="549"/>
                      <a:pt x="356" y="549"/>
                    </a:cubicBezTo>
                    <a:cubicBezTo>
                      <a:pt x="353" y="537"/>
                      <a:pt x="353" y="537"/>
                      <a:pt x="353" y="537"/>
                    </a:cubicBezTo>
                    <a:cubicBezTo>
                      <a:pt x="367" y="538"/>
                      <a:pt x="367" y="538"/>
                      <a:pt x="367" y="538"/>
                    </a:cubicBezTo>
                    <a:cubicBezTo>
                      <a:pt x="367" y="538"/>
                      <a:pt x="367" y="538"/>
                      <a:pt x="367" y="538"/>
                    </a:cubicBezTo>
                    <a:cubicBezTo>
                      <a:pt x="367" y="539"/>
                      <a:pt x="367" y="539"/>
                      <a:pt x="367" y="539"/>
                    </a:cubicBezTo>
                    <a:cubicBezTo>
                      <a:pt x="367" y="539"/>
                      <a:pt x="367" y="539"/>
                      <a:pt x="367" y="539"/>
                    </a:cubicBezTo>
                    <a:cubicBezTo>
                      <a:pt x="374" y="542"/>
                      <a:pt x="374" y="542"/>
                      <a:pt x="374" y="542"/>
                    </a:cubicBezTo>
                    <a:cubicBezTo>
                      <a:pt x="374" y="542"/>
                      <a:pt x="374" y="542"/>
                      <a:pt x="374" y="542"/>
                    </a:cubicBezTo>
                    <a:cubicBezTo>
                      <a:pt x="374" y="541"/>
                      <a:pt x="374" y="541"/>
                      <a:pt x="374" y="541"/>
                    </a:cubicBezTo>
                    <a:cubicBezTo>
                      <a:pt x="376" y="534"/>
                      <a:pt x="376" y="534"/>
                      <a:pt x="376" y="534"/>
                    </a:cubicBezTo>
                    <a:cubicBezTo>
                      <a:pt x="376" y="532"/>
                      <a:pt x="376" y="532"/>
                      <a:pt x="376" y="532"/>
                    </a:cubicBezTo>
                    <a:cubicBezTo>
                      <a:pt x="377" y="533"/>
                      <a:pt x="377" y="533"/>
                      <a:pt x="377" y="533"/>
                    </a:cubicBezTo>
                    <a:cubicBezTo>
                      <a:pt x="378" y="533"/>
                      <a:pt x="378" y="533"/>
                      <a:pt x="378" y="533"/>
                    </a:cubicBezTo>
                    <a:cubicBezTo>
                      <a:pt x="384" y="534"/>
                      <a:pt x="384" y="534"/>
                      <a:pt x="384" y="534"/>
                    </a:cubicBezTo>
                    <a:cubicBezTo>
                      <a:pt x="387" y="534"/>
                      <a:pt x="387" y="534"/>
                      <a:pt x="387" y="534"/>
                    </a:cubicBezTo>
                    <a:cubicBezTo>
                      <a:pt x="393" y="528"/>
                      <a:pt x="393" y="528"/>
                      <a:pt x="393" y="528"/>
                    </a:cubicBezTo>
                    <a:cubicBezTo>
                      <a:pt x="394" y="528"/>
                      <a:pt x="394" y="528"/>
                      <a:pt x="394" y="528"/>
                    </a:cubicBezTo>
                    <a:cubicBezTo>
                      <a:pt x="394" y="527"/>
                      <a:pt x="394" y="527"/>
                      <a:pt x="394" y="527"/>
                    </a:cubicBezTo>
                    <a:cubicBezTo>
                      <a:pt x="395" y="527"/>
                      <a:pt x="395" y="527"/>
                      <a:pt x="395" y="527"/>
                    </a:cubicBezTo>
                    <a:cubicBezTo>
                      <a:pt x="403" y="526"/>
                      <a:pt x="403" y="526"/>
                      <a:pt x="403" y="526"/>
                    </a:cubicBezTo>
                    <a:cubicBezTo>
                      <a:pt x="409" y="519"/>
                      <a:pt x="409" y="519"/>
                      <a:pt x="409" y="519"/>
                    </a:cubicBezTo>
                    <a:cubicBezTo>
                      <a:pt x="413" y="514"/>
                      <a:pt x="413" y="514"/>
                      <a:pt x="413" y="514"/>
                    </a:cubicBezTo>
                    <a:cubicBezTo>
                      <a:pt x="413" y="508"/>
                      <a:pt x="413" y="508"/>
                      <a:pt x="413" y="508"/>
                    </a:cubicBezTo>
                    <a:cubicBezTo>
                      <a:pt x="413" y="505"/>
                      <a:pt x="414" y="504"/>
                      <a:pt x="417" y="502"/>
                    </a:cubicBezTo>
                    <a:cubicBezTo>
                      <a:pt x="417" y="502"/>
                      <a:pt x="417" y="502"/>
                      <a:pt x="417" y="502"/>
                    </a:cubicBezTo>
                    <a:cubicBezTo>
                      <a:pt x="417" y="502"/>
                      <a:pt x="417" y="502"/>
                      <a:pt x="417" y="502"/>
                    </a:cubicBezTo>
                    <a:cubicBezTo>
                      <a:pt x="418" y="502"/>
                      <a:pt x="418" y="502"/>
                      <a:pt x="418" y="502"/>
                    </a:cubicBezTo>
                    <a:cubicBezTo>
                      <a:pt x="425" y="503"/>
                      <a:pt x="425" y="503"/>
                      <a:pt x="425" y="503"/>
                    </a:cubicBezTo>
                    <a:cubicBezTo>
                      <a:pt x="429" y="501"/>
                      <a:pt x="429" y="501"/>
                      <a:pt x="429" y="501"/>
                    </a:cubicBezTo>
                    <a:cubicBezTo>
                      <a:pt x="430" y="496"/>
                      <a:pt x="430" y="496"/>
                      <a:pt x="430" y="496"/>
                    </a:cubicBezTo>
                    <a:cubicBezTo>
                      <a:pt x="438" y="493"/>
                      <a:pt x="438" y="493"/>
                      <a:pt x="438" y="493"/>
                    </a:cubicBezTo>
                    <a:cubicBezTo>
                      <a:pt x="438" y="493"/>
                      <a:pt x="438" y="493"/>
                      <a:pt x="438" y="493"/>
                    </a:cubicBezTo>
                    <a:cubicBezTo>
                      <a:pt x="439" y="493"/>
                      <a:pt x="439" y="493"/>
                      <a:pt x="439" y="493"/>
                    </a:cubicBezTo>
                    <a:cubicBezTo>
                      <a:pt x="439" y="493"/>
                      <a:pt x="439" y="493"/>
                      <a:pt x="439" y="493"/>
                    </a:cubicBezTo>
                    <a:cubicBezTo>
                      <a:pt x="449" y="494"/>
                      <a:pt x="449" y="494"/>
                      <a:pt x="449" y="494"/>
                    </a:cubicBezTo>
                    <a:cubicBezTo>
                      <a:pt x="457" y="492"/>
                      <a:pt x="457" y="492"/>
                      <a:pt x="457" y="492"/>
                    </a:cubicBezTo>
                    <a:cubicBezTo>
                      <a:pt x="461" y="488"/>
                      <a:pt x="461" y="488"/>
                      <a:pt x="461" y="488"/>
                    </a:cubicBezTo>
                    <a:cubicBezTo>
                      <a:pt x="465" y="481"/>
                      <a:pt x="465" y="481"/>
                      <a:pt x="465" y="481"/>
                    </a:cubicBezTo>
                    <a:cubicBezTo>
                      <a:pt x="459" y="475"/>
                      <a:pt x="459" y="475"/>
                      <a:pt x="459" y="475"/>
                    </a:cubicBezTo>
                    <a:cubicBezTo>
                      <a:pt x="459" y="474"/>
                      <a:pt x="459" y="474"/>
                      <a:pt x="459" y="474"/>
                    </a:cubicBezTo>
                    <a:cubicBezTo>
                      <a:pt x="459" y="474"/>
                      <a:pt x="459" y="474"/>
                      <a:pt x="459" y="474"/>
                    </a:cubicBezTo>
                    <a:cubicBezTo>
                      <a:pt x="457" y="470"/>
                      <a:pt x="457" y="470"/>
                      <a:pt x="457" y="470"/>
                    </a:cubicBezTo>
                    <a:cubicBezTo>
                      <a:pt x="457" y="470"/>
                      <a:pt x="457" y="470"/>
                      <a:pt x="457" y="470"/>
                    </a:cubicBezTo>
                    <a:cubicBezTo>
                      <a:pt x="456" y="462"/>
                      <a:pt x="456" y="462"/>
                      <a:pt x="456" y="462"/>
                    </a:cubicBezTo>
                    <a:cubicBezTo>
                      <a:pt x="456" y="462"/>
                      <a:pt x="456" y="462"/>
                      <a:pt x="456" y="462"/>
                    </a:cubicBezTo>
                    <a:cubicBezTo>
                      <a:pt x="459" y="456"/>
                      <a:pt x="459" y="456"/>
                      <a:pt x="459" y="456"/>
                    </a:cubicBezTo>
                    <a:cubicBezTo>
                      <a:pt x="459" y="454"/>
                      <a:pt x="461" y="451"/>
                      <a:pt x="464" y="448"/>
                    </a:cubicBezTo>
                    <a:cubicBezTo>
                      <a:pt x="468" y="439"/>
                      <a:pt x="468" y="439"/>
                      <a:pt x="468" y="439"/>
                    </a:cubicBezTo>
                    <a:cubicBezTo>
                      <a:pt x="468" y="438"/>
                      <a:pt x="468" y="438"/>
                      <a:pt x="468" y="438"/>
                    </a:cubicBezTo>
                    <a:cubicBezTo>
                      <a:pt x="469" y="438"/>
                      <a:pt x="469" y="438"/>
                      <a:pt x="469" y="438"/>
                    </a:cubicBezTo>
                    <a:cubicBezTo>
                      <a:pt x="473" y="432"/>
                      <a:pt x="473" y="432"/>
                      <a:pt x="473" y="432"/>
                    </a:cubicBezTo>
                    <a:cubicBezTo>
                      <a:pt x="479" y="420"/>
                      <a:pt x="479" y="420"/>
                      <a:pt x="479" y="420"/>
                    </a:cubicBezTo>
                    <a:cubicBezTo>
                      <a:pt x="484" y="428"/>
                      <a:pt x="484" y="428"/>
                      <a:pt x="484" y="428"/>
                    </a:cubicBezTo>
                    <a:cubicBezTo>
                      <a:pt x="485" y="428"/>
                      <a:pt x="485" y="428"/>
                      <a:pt x="485" y="428"/>
                    </a:cubicBezTo>
                    <a:cubicBezTo>
                      <a:pt x="485" y="429"/>
                      <a:pt x="485" y="429"/>
                      <a:pt x="485" y="429"/>
                    </a:cubicBezTo>
                    <a:cubicBezTo>
                      <a:pt x="487" y="437"/>
                      <a:pt x="487" y="437"/>
                      <a:pt x="487" y="437"/>
                    </a:cubicBezTo>
                    <a:cubicBezTo>
                      <a:pt x="487" y="437"/>
                      <a:pt x="487" y="437"/>
                      <a:pt x="487" y="437"/>
                    </a:cubicBezTo>
                    <a:cubicBezTo>
                      <a:pt x="488" y="445"/>
                      <a:pt x="488" y="445"/>
                      <a:pt x="488" y="445"/>
                    </a:cubicBezTo>
                    <a:cubicBezTo>
                      <a:pt x="493" y="448"/>
                      <a:pt x="493" y="448"/>
                      <a:pt x="493" y="448"/>
                    </a:cubicBezTo>
                    <a:cubicBezTo>
                      <a:pt x="494" y="448"/>
                      <a:pt x="494" y="448"/>
                      <a:pt x="494" y="448"/>
                    </a:cubicBezTo>
                    <a:cubicBezTo>
                      <a:pt x="494" y="448"/>
                      <a:pt x="494" y="448"/>
                      <a:pt x="494" y="448"/>
                    </a:cubicBezTo>
                    <a:cubicBezTo>
                      <a:pt x="494" y="448"/>
                      <a:pt x="494" y="448"/>
                      <a:pt x="494" y="448"/>
                    </a:cubicBezTo>
                    <a:cubicBezTo>
                      <a:pt x="495" y="448"/>
                      <a:pt x="495" y="448"/>
                      <a:pt x="495" y="448"/>
                    </a:cubicBezTo>
                    <a:cubicBezTo>
                      <a:pt x="496" y="448"/>
                      <a:pt x="496" y="448"/>
                      <a:pt x="496" y="448"/>
                    </a:cubicBezTo>
                    <a:cubicBezTo>
                      <a:pt x="501" y="440"/>
                      <a:pt x="501" y="440"/>
                      <a:pt x="501" y="440"/>
                    </a:cubicBezTo>
                    <a:cubicBezTo>
                      <a:pt x="503" y="432"/>
                      <a:pt x="503" y="432"/>
                      <a:pt x="503" y="432"/>
                    </a:cubicBezTo>
                    <a:cubicBezTo>
                      <a:pt x="505" y="432"/>
                      <a:pt x="505" y="432"/>
                      <a:pt x="505" y="432"/>
                    </a:cubicBezTo>
                    <a:cubicBezTo>
                      <a:pt x="506" y="432"/>
                      <a:pt x="506" y="432"/>
                      <a:pt x="506" y="432"/>
                    </a:cubicBezTo>
                    <a:cubicBezTo>
                      <a:pt x="517" y="436"/>
                      <a:pt x="517" y="436"/>
                      <a:pt x="517" y="436"/>
                    </a:cubicBezTo>
                    <a:cubicBezTo>
                      <a:pt x="523" y="432"/>
                      <a:pt x="523" y="432"/>
                      <a:pt x="523" y="432"/>
                    </a:cubicBezTo>
                    <a:cubicBezTo>
                      <a:pt x="523" y="432"/>
                      <a:pt x="523" y="432"/>
                      <a:pt x="523" y="432"/>
                    </a:cubicBezTo>
                    <a:cubicBezTo>
                      <a:pt x="524" y="432"/>
                      <a:pt x="524" y="432"/>
                      <a:pt x="524" y="432"/>
                    </a:cubicBezTo>
                    <a:cubicBezTo>
                      <a:pt x="530" y="431"/>
                      <a:pt x="530" y="431"/>
                      <a:pt x="530" y="431"/>
                    </a:cubicBezTo>
                    <a:cubicBezTo>
                      <a:pt x="534" y="424"/>
                      <a:pt x="534" y="424"/>
                      <a:pt x="534" y="424"/>
                    </a:cubicBezTo>
                    <a:cubicBezTo>
                      <a:pt x="534" y="416"/>
                      <a:pt x="534" y="416"/>
                      <a:pt x="534" y="416"/>
                    </a:cubicBezTo>
                    <a:cubicBezTo>
                      <a:pt x="537" y="403"/>
                      <a:pt x="537" y="403"/>
                      <a:pt x="537" y="403"/>
                    </a:cubicBezTo>
                    <a:cubicBezTo>
                      <a:pt x="537" y="404"/>
                      <a:pt x="537" y="404"/>
                      <a:pt x="537" y="404"/>
                    </a:cubicBezTo>
                    <a:cubicBezTo>
                      <a:pt x="539" y="404"/>
                      <a:pt x="539" y="404"/>
                      <a:pt x="539" y="404"/>
                    </a:cubicBezTo>
                    <a:cubicBezTo>
                      <a:pt x="547" y="406"/>
                      <a:pt x="547" y="406"/>
                      <a:pt x="547" y="406"/>
                    </a:cubicBezTo>
                    <a:cubicBezTo>
                      <a:pt x="551" y="398"/>
                      <a:pt x="551" y="398"/>
                      <a:pt x="551" y="398"/>
                    </a:cubicBezTo>
                    <a:cubicBezTo>
                      <a:pt x="552" y="398"/>
                      <a:pt x="552" y="398"/>
                      <a:pt x="552" y="398"/>
                    </a:cubicBezTo>
                    <a:cubicBezTo>
                      <a:pt x="553" y="398"/>
                      <a:pt x="553" y="398"/>
                      <a:pt x="553" y="398"/>
                    </a:cubicBezTo>
                    <a:cubicBezTo>
                      <a:pt x="561" y="398"/>
                      <a:pt x="561" y="398"/>
                      <a:pt x="561" y="398"/>
                    </a:cubicBezTo>
                    <a:cubicBezTo>
                      <a:pt x="562" y="398"/>
                      <a:pt x="562" y="398"/>
                      <a:pt x="562" y="398"/>
                    </a:cubicBezTo>
                    <a:cubicBezTo>
                      <a:pt x="562" y="398"/>
                      <a:pt x="562" y="398"/>
                      <a:pt x="562" y="398"/>
                    </a:cubicBezTo>
                    <a:cubicBezTo>
                      <a:pt x="563" y="398"/>
                      <a:pt x="563" y="398"/>
                      <a:pt x="563" y="398"/>
                    </a:cubicBezTo>
                    <a:cubicBezTo>
                      <a:pt x="567" y="404"/>
                      <a:pt x="567" y="404"/>
                      <a:pt x="567" y="404"/>
                    </a:cubicBezTo>
                    <a:cubicBezTo>
                      <a:pt x="567" y="404"/>
                      <a:pt x="567" y="404"/>
                      <a:pt x="567" y="404"/>
                    </a:cubicBezTo>
                    <a:cubicBezTo>
                      <a:pt x="567" y="405"/>
                      <a:pt x="567" y="405"/>
                      <a:pt x="567" y="405"/>
                    </a:cubicBezTo>
                    <a:cubicBezTo>
                      <a:pt x="567" y="406"/>
                      <a:pt x="567" y="406"/>
                      <a:pt x="567" y="406"/>
                    </a:cubicBezTo>
                    <a:cubicBezTo>
                      <a:pt x="568" y="414"/>
                      <a:pt x="568" y="414"/>
                      <a:pt x="568" y="414"/>
                    </a:cubicBezTo>
                    <a:cubicBezTo>
                      <a:pt x="572" y="417"/>
                      <a:pt x="572" y="417"/>
                      <a:pt x="572" y="417"/>
                    </a:cubicBezTo>
                    <a:cubicBezTo>
                      <a:pt x="577" y="412"/>
                      <a:pt x="577" y="412"/>
                      <a:pt x="577" y="412"/>
                    </a:cubicBezTo>
                    <a:cubicBezTo>
                      <a:pt x="579" y="414"/>
                      <a:pt x="579" y="414"/>
                      <a:pt x="579" y="414"/>
                    </a:cubicBezTo>
                    <a:cubicBezTo>
                      <a:pt x="581" y="416"/>
                      <a:pt x="581" y="418"/>
                      <a:pt x="581" y="420"/>
                    </a:cubicBezTo>
                    <a:cubicBezTo>
                      <a:pt x="581" y="427"/>
                      <a:pt x="581" y="427"/>
                      <a:pt x="581" y="427"/>
                    </a:cubicBezTo>
                    <a:cubicBezTo>
                      <a:pt x="579" y="434"/>
                      <a:pt x="579" y="434"/>
                      <a:pt x="579" y="434"/>
                    </a:cubicBezTo>
                    <a:cubicBezTo>
                      <a:pt x="581" y="438"/>
                      <a:pt x="581" y="438"/>
                      <a:pt x="581" y="438"/>
                    </a:cubicBezTo>
                    <a:cubicBezTo>
                      <a:pt x="585" y="442"/>
                      <a:pt x="585" y="442"/>
                      <a:pt x="585" y="442"/>
                    </a:cubicBezTo>
                    <a:cubicBezTo>
                      <a:pt x="601" y="444"/>
                      <a:pt x="601" y="444"/>
                      <a:pt x="601" y="444"/>
                    </a:cubicBezTo>
                    <a:cubicBezTo>
                      <a:pt x="602" y="445"/>
                      <a:pt x="602" y="445"/>
                      <a:pt x="602" y="445"/>
                    </a:cubicBezTo>
                    <a:cubicBezTo>
                      <a:pt x="602" y="445"/>
                      <a:pt x="602" y="445"/>
                      <a:pt x="602" y="445"/>
                    </a:cubicBezTo>
                    <a:cubicBezTo>
                      <a:pt x="603" y="445"/>
                      <a:pt x="603" y="445"/>
                      <a:pt x="603" y="445"/>
                    </a:cubicBezTo>
                    <a:cubicBezTo>
                      <a:pt x="603" y="445"/>
                      <a:pt x="603" y="445"/>
                      <a:pt x="603" y="445"/>
                    </a:cubicBezTo>
                    <a:cubicBezTo>
                      <a:pt x="604" y="446"/>
                      <a:pt x="604" y="446"/>
                      <a:pt x="604" y="446"/>
                    </a:cubicBezTo>
                    <a:cubicBezTo>
                      <a:pt x="609" y="440"/>
                      <a:pt x="609" y="440"/>
                      <a:pt x="609" y="440"/>
                    </a:cubicBezTo>
                    <a:cubicBezTo>
                      <a:pt x="609" y="440"/>
                      <a:pt x="609" y="440"/>
                      <a:pt x="609" y="440"/>
                    </a:cubicBezTo>
                    <a:cubicBezTo>
                      <a:pt x="613" y="436"/>
                      <a:pt x="613" y="436"/>
                      <a:pt x="613" y="436"/>
                    </a:cubicBezTo>
                    <a:cubicBezTo>
                      <a:pt x="611" y="430"/>
                      <a:pt x="611" y="430"/>
                      <a:pt x="611" y="430"/>
                    </a:cubicBezTo>
                    <a:cubicBezTo>
                      <a:pt x="607" y="404"/>
                      <a:pt x="607" y="404"/>
                      <a:pt x="607" y="404"/>
                    </a:cubicBezTo>
                    <a:cubicBezTo>
                      <a:pt x="619" y="410"/>
                      <a:pt x="619" y="410"/>
                      <a:pt x="619" y="410"/>
                    </a:cubicBezTo>
                    <a:cubicBezTo>
                      <a:pt x="619" y="410"/>
                      <a:pt x="619" y="410"/>
                      <a:pt x="619" y="410"/>
                    </a:cubicBezTo>
                    <a:cubicBezTo>
                      <a:pt x="619" y="410"/>
                      <a:pt x="619" y="410"/>
                      <a:pt x="619" y="410"/>
                    </a:cubicBezTo>
                    <a:cubicBezTo>
                      <a:pt x="625" y="416"/>
                      <a:pt x="625" y="416"/>
                      <a:pt x="625" y="416"/>
                    </a:cubicBezTo>
                    <a:cubicBezTo>
                      <a:pt x="628" y="419"/>
                      <a:pt x="628" y="419"/>
                      <a:pt x="628" y="419"/>
                    </a:cubicBezTo>
                    <a:cubicBezTo>
                      <a:pt x="633" y="416"/>
                      <a:pt x="633" y="416"/>
                      <a:pt x="633" y="416"/>
                    </a:cubicBezTo>
                    <a:cubicBezTo>
                      <a:pt x="649" y="398"/>
                      <a:pt x="649" y="398"/>
                      <a:pt x="649" y="398"/>
                    </a:cubicBezTo>
                    <a:cubicBezTo>
                      <a:pt x="649" y="398"/>
                      <a:pt x="649" y="398"/>
                      <a:pt x="649" y="398"/>
                    </a:cubicBezTo>
                    <a:cubicBezTo>
                      <a:pt x="650" y="398"/>
                      <a:pt x="650" y="398"/>
                      <a:pt x="650" y="398"/>
                    </a:cubicBezTo>
                    <a:cubicBezTo>
                      <a:pt x="656" y="393"/>
                      <a:pt x="656" y="393"/>
                      <a:pt x="656" y="393"/>
                    </a:cubicBezTo>
                    <a:cubicBezTo>
                      <a:pt x="663" y="384"/>
                      <a:pt x="663" y="384"/>
                      <a:pt x="663" y="384"/>
                    </a:cubicBezTo>
                    <a:cubicBezTo>
                      <a:pt x="663" y="383"/>
                      <a:pt x="663" y="383"/>
                      <a:pt x="663" y="383"/>
                    </a:cubicBezTo>
                    <a:cubicBezTo>
                      <a:pt x="672" y="385"/>
                      <a:pt x="672" y="385"/>
                      <a:pt x="672" y="385"/>
                    </a:cubicBezTo>
                    <a:cubicBezTo>
                      <a:pt x="677" y="385"/>
                      <a:pt x="677" y="385"/>
                      <a:pt x="677" y="385"/>
                    </a:cubicBezTo>
                    <a:cubicBezTo>
                      <a:pt x="677" y="382"/>
                      <a:pt x="677" y="379"/>
                      <a:pt x="678" y="378"/>
                    </a:cubicBezTo>
                    <a:cubicBezTo>
                      <a:pt x="685" y="370"/>
                      <a:pt x="685" y="370"/>
                      <a:pt x="685" y="370"/>
                    </a:cubicBezTo>
                    <a:cubicBezTo>
                      <a:pt x="687" y="368"/>
                      <a:pt x="687" y="368"/>
                      <a:pt x="687" y="368"/>
                    </a:cubicBezTo>
                    <a:cubicBezTo>
                      <a:pt x="695" y="371"/>
                      <a:pt x="695" y="371"/>
                      <a:pt x="695" y="371"/>
                    </a:cubicBezTo>
                    <a:cubicBezTo>
                      <a:pt x="704" y="370"/>
                      <a:pt x="704" y="370"/>
                      <a:pt x="704" y="370"/>
                    </a:cubicBezTo>
                    <a:cubicBezTo>
                      <a:pt x="711" y="363"/>
                      <a:pt x="711" y="363"/>
                      <a:pt x="711" y="363"/>
                    </a:cubicBezTo>
                    <a:cubicBezTo>
                      <a:pt x="714" y="357"/>
                      <a:pt x="714" y="357"/>
                      <a:pt x="714" y="357"/>
                    </a:cubicBezTo>
                    <a:cubicBezTo>
                      <a:pt x="712" y="354"/>
                      <a:pt x="712" y="354"/>
                      <a:pt x="712" y="354"/>
                    </a:cubicBezTo>
                    <a:cubicBezTo>
                      <a:pt x="706" y="357"/>
                      <a:pt x="706" y="357"/>
                      <a:pt x="706" y="357"/>
                    </a:cubicBezTo>
                    <a:cubicBezTo>
                      <a:pt x="706" y="356"/>
                      <a:pt x="706" y="356"/>
                      <a:pt x="706" y="356"/>
                    </a:cubicBezTo>
                    <a:cubicBezTo>
                      <a:pt x="705" y="356"/>
                      <a:pt x="705" y="356"/>
                      <a:pt x="705" y="356"/>
                    </a:cubicBezTo>
                    <a:cubicBezTo>
                      <a:pt x="698" y="350"/>
                      <a:pt x="698" y="350"/>
                      <a:pt x="698" y="350"/>
                    </a:cubicBezTo>
                    <a:cubicBezTo>
                      <a:pt x="698" y="349"/>
                      <a:pt x="698" y="349"/>
                      <a:pt x="698" y="349"/>
                    </a:cubicBezTo>
                    <a:cubicBezTo>
                      <a:pt x="701" y="338"/>
                      <a:pt x="701" y="338"/>
                      <a:pt x="701" y="338"/>
                    </a:cubicBezTo>
                    <a:cubicBezTo>
                      <a:pt x="701" y="330"/>
                      <a:pt x="701" y="330"/>
                      <a:pt x="701" y="330"/>
                    </a:cubicBezTo>
                    <a:cubicBezTo>
                      <a:pt x="699" y="324"/>
                      <a:pt x="699" y="324"/>
                      <a:pt x="699" y="324"/>
                    </a:cubicBezTo>
                    <a:cubicBezTo>
                      <a:pt x="694" y="322"/>
                      <a:pt x="694" y="322"/>
                      <a:pt x="694" y="322"/>
                    </a:cubicBezTo>
                    <a:cubicBezTo>
                      <a:pt x="694" y="321"/>
                      <a:pt x="694" y="321"/>
                      <a:pt x="694" y="321"/>
                    </a:cubicBezTo>
                    <a:cubicBezTo>
                      <a:pt x="693" y="321"/>
                      <a:pt x="693" y="321"/>
                      <a:pt x="693" y="321"/>
                    </a:cubicBezTo>
                    <a:cubicBezTo>
                      <a:pt x="693" y="320"/>
                      <a:pt x="693" y="320"/>
                      <a:pt x="693" y="320"/>
                    </a:cubicBezTo>
                    <a:cubicBezTo>
                      <a:pt x="688" y="311"/>
                      <a:pt x="688" y="311"/>
                      <a:pt x="688" y="311"/>
                    </a:cubicBezTo>
                    <a:cubicBezTo>
                      <a:pt x="687" y="310"/>
                      <a:pt x="687" y="310"/>
                      <a:pt x="687" y="310"/>
                    </a:cubicBezTo>
                    <a:cubicBezTo>
                      <a:pt x="681" y="318"/>
                      <a:pt x="681" y="318"/>
                      <a:pt x="681" y="318"/>
                    </a:cubicBezTo>
                    <a:cubicBezTo>
                      <a:pt x="674" y="322"/>
                      <a:pt x="674" y="322"/>
                      <a:pt x="674" y="322"/>
                    </a:cubicBezTo>
                    <a:cubicBezTo>
                      <a:pt x="672" y="323"/>
                      <a:pt x="672" y="323"/>
                      <a:pt x="672" y="323"/>
                    </a:cubicBezTo>
                    <a:cubicBezTo>
                      <a:pt x="672" y="322"/>
                      <a:pt x="672" y="322"/>
                      <a:pt x="672" y="322"/>
                    </a:cubicBezTo>
                    <a:cubicBezTo>
                      <a:pt x="671" y="322"/>
                      <a:pt x="671" y="322"/>
                      <a:pt x="671" y="322"/>
                    </a:cubicBezTo>
                    <a:cubicBezTo>
                      <a:pt x="664" y="315"/>
                      <a:pt x="664" y="315"/>
                      <a:pt x="664" y="315"/>
                    </a:cubicBezTo>
                    <a:cubicBezTo>
                      <a:pt x="664" y="314"/>
                      <a:pt x="664" y="314"/>
                      <a:pt x="664" y="314"/>
                    </a:cubicBezTo>
                    <a:cubicBezTo>
                      <a:pt x="659" y="303"/>
                      <a:pt x="659" y="303"/>
                      <a:pt x="659" y="303"/>
                    </a:cubicBezTo>
                    <a:cubicBezTo>
                      <a:pt x="659" y="303"/>
                      <a:pt x="659" y="303"/>
                      <a:pt x="659" y="303"/>
                    </a:cubicBezTo>
                    <a:cubicBezTo>
                      <a:pt x="657" y="295"/>
                      <a:pt x="657" y="295"/>
                      <a:pt x="657" y="295"/>
                    </a:cubicBezTo>
                    <a:cubicBezTo>
                      <a:pt x="657" y="294"/>
                      <a:pt x="657" y="294"/>
                      <a:pt x="657" y="294"/>
                    </a:cubicBezTo>
                    <a:cubicBezTo>
                      <a:pt x="657" y="294"/>
                      <a:pt x="657" y="294"/>
                      <a:pt x="657" y="294"/>
                    </a:cubicBezTo>
                    <a:cubicBezTo>
                      <a:pt x="657" y="282"/>
                      <a:pt x="657" y="282"/>
                      <a:pt x="657" y="282"/>
                    </a:cubicBezTo>
                    <a:cubicBezTo>
                      <a:pt x="656" y="275"/>
                      <a:pt x="656" y="275"/>
                      <a:pt x="656" y="275"/>
                    </a:cubicBezTo>
                    <a:cubicBezTo>
                      <a:pt x="650" y="273"/>
                      <a:pt x="650" y="273"/>
                      <a:pt x="650" y="273"/>
                    </a:cubicBezTo>
                    <a:cubicBezTo>
                      <a:pt x="650" y="273"/>
                      <a:pt x="650" y="273"/>
                      <a:pt x="650" y="273"/>
                    </a:cubicBezTo>
                    <a:cubicBezTo>
                      <a:pt x="650" y="273"/>
                      <a:pt x="650" y="273"/>
                      <a:pt x="650" y="273"/>
                    </a:cubicBezTo>
                    <a:cubicBezTo>
                      <a:pt x="637" y="263"/>
                      <a:pt x="637" y="263"/>
                      <a:pt x="637" y="263"/>
                    </a:cubicBezTo>
                    <a:cubicBezTo>
                      <a:pt x="638" y="262"/>
                      <a:pt x="638" y="262"/>
                      <a:pt x="638" y="262"/>
                    </a:cubicBezTo>
                    <a:cubicBezTo>
                      <a:pt x="644" y="255"/>
                      <a:pt x="644" y="255"/>
                      <a:pt x="644" y="255"/>
                    </a:cubicBezTo>
                    <a:cubicBezTo>
                      <a:pt x="644" y="255"/>
                      <a:pt x="644" y="255"/>
                      <a:pt x="644" y="255"/>
                    </a:cubicBezTo>
                    <a:cubicBezTo>
                      <a:pt x="644" y="254"/>
                      <a:pt x="644" y="254"/>
                      <a:pt x="644" y="254"/>
                    </a:cubicBezTo>
                    <a:cubicBezTo>
                      <a:pt x="645" y="254"/>
                      <a:pt x="645" y="254"/>
                      <a:pt x="645" y="254"/>
                    </a:cubicBezTo>
                    <a:cubicBezTo>
                      <a:pt x="645" y="254"/>
                      <a:pt x="645" y="254"/>
                      <a:pt x="645" y="254"/>
                    </a:cubicBezTo>
                    <a:cubicBezTo>
                      <a:pt x="651" y="254"/>
                      <a:pt x="651" y="254"/>
                      <a:pt x="651" y="254"/>
                    </a:cubicBezTo>
                    <a:cubicBezTo>
                      <a:pt x="652" y="254"/>
                      <a:pt x="652" y="254"/>
                      <a:pt x="652" y="254"/>
                    </a:cubicBezTo>
                    <a:cubicBezTo>
                      <a:pt x="654" y="254"/>
                      <a:pt x="656" y="255"/>
                      <a:pt x="657" y="257"/>
                    </a:cubicBezTo>
                    <a:cubicBezTo>
                      <a:pt x="663" y="261"/>
                      <a:pt x="663" y="261"/>
                      <a:pt x="663" y="261"/>
                    </a:cubicBezTo>
                    <a:cubicBezTo>
                      <a:pt x="669" y="256"/>
                      <a:pt x="669" y="256"/>
                      <a:pt x="669" y="256"/>
                    </a:cubicBezTo>
                    <a:cubicBezTo>
                      <a:pt x="673" y="250"/>
                      <a:pt x="673" y="250"/>
                      <a:pt x="673" y="250"/>
                    </a:cubicBezTo>
                    <a:cubicBezTo>
                      <a:pt x="673" y="245"/>
                      <a:pt x="673" y="245"/>
                      <a:pt x="673" y="245"/>
                    </a:cubicBezTo>
                    <a:cubicBezTo>
                      <a:pt x="672" y="232"/>
                      <a:pt x="672" y="232"/>
                      <a:pt x="672" y="232"/>
                    </a:cubicBezTo>
                    <a:cubicBezTo>
                      <a:pt x="671" y="227"/>
                      <a:pt x="671" y="227"/>
                      <a:pt x="671" y="227"/>
                    </a:cubicBezTo>
                    <a:cubicBezTo>
                      <a:pt x="662" y="226"/>
                      <a:pt x="662" y="226"/>
                      <a:pt x="662" y="226"/>
                    </a:cubicBezTo>
                    <a:cubicBezTo>
                      <a:pt x="662" y="220"/>
                      <a:pt x="662" y="220"/>
                      <a:pt x="662" y="220"/>
                    </a:cubicBezTo>
                    <a:cubicBezTo>
                      <a:pt x="654" y="210"/>
                      <a:pt x="654" y="210"/>
                      <a:pt x="654" y="210"/>
                    </a:cubicBezTo>
                    <a:cubicBezTo>
                      <a:pt x="653" y="210"/>
                      <a:pt x="653" y="210"/>
                      <a:pt x="653" y="210"/>
                    </a:cubicBezTo>
                    <a:cubicBezTo>
                      <a:pt x="649" y="203"/>
                      <a:pt x="649" y="203"/>
                      <a:pt x="649" y="203"/>
                    </a:cubicBezTo>
                    <a:cubicBezTo>
                      <a:pt x="649" y="202"/>
                      <a:pt x="649" y="202"/>
                      <a:pt x="649" y="202"/>
                    </a:cubicBezTo>
                    <a:cubicBezTo>
                      <a:pt x="649" y="201"/>
                      <a:pt x="649" y="201"/>
                      <a:pt x="649" y="201"/>
                    </a:cubicBezTo>
                    <a:cubicBezTo>
                      <a:pt x="649" y="201"/>
                      <a:pt x="649" y="201"/>
                      <a:pt x="649" y="201"/>
                    </a:cubicBezTo>
                    <a:cubicBezTo>
                      <a:pt x="657" y="190"/>
                      <a:pt x="657" y="190"/>
                      <a:pt x="657" y="190"/>
                    </a:cubicBezTo>
                    <a:cubicBezTo>
                      <a:pt x="657" y="189"/>
                      <a:pt x="657" y="189"/>
                      <a:pt x="657" y="189"/>
                    </a:cubicBezTo>
                    <a:cubicBezTo>
                      <a:pt x="658" y="189"/>
                      <a:pt x="658" y="189"/>
                      <a:pt x="658" y="189"/>
                    </a:cubicBezTo>
                    <a:cubicBezTo>
                      <a:pt x="658" y="188"/>
                      <a:pt x="658" y="188"/>
                      <a:pt x="658" y="188"/>
                    </a:cubicBezTo>
                    <a:cubicBezTo>
                      <a:pt x="659" y="188"/>
                      <a:pt x="659" y="188"/>
                      <a:pt x="659" y="188"/>
                    </a:cubicBezTo>
                    <a:cubicBezTo>
                      <a:pt x="662" y="188"/>
                      <a:pt x="662" y="188"/>
                      <a:pt x="662" y="188"/>
                    </a:cubicBezTo>
                    <a:cubicBezTo>
                      <a:pt x="667" y="184"/>
                      <a:pt x="667" y="184"/>
                      <a:pt x="667" y="184"/>
                    </a:cubicBezTo>
                    <a:cubicBezTo>
                      <a:pt x="672" y="168"/>
                      <a:pt x="672" y="168"/>
                      <a:pt x="672" y="168"/>
                    </a:cubicBezTo>
                    <a:cubicBezTo>
                      <a:pt x="672" y="168"/>
                      <a:pt x="672" y="168"/>
                      <a:pt x="672" y="168"/>
                    </a:cubicBezTo>
                    <a:cubicBezTo>
                      <a:pt x="672" y="168"/>
                      <a:pt x="672" y="168"/>
                      <a:pt x="672" y="168"/>
                    </a:cubicBezTo>
                    <a:cubicBezTo>
                      <a:pt x="679" y="161"/>
                      <a:pt x="679" y="161"/>
                      <a:pt x="679" y="161"/>
                    </a:cubicBezTo>
                    <a:cubicBezTo>
                      <a:pt x="679" y="160"/>
                      <a:pt x="679" y="160"/>
                      <a:pt x="679" y="160"/>
                    </a:cubicBezTo>
                    <a:cubicBezTo>
                      <a:pt x="679" y="160"/>
                      <a:pt x="679" y="160"/>
                      <a:pt x="679" y="160"/>
                    </a:cubicBezTo>
                    <a:cubicBezTo>
                      <a:pt x="679" y="160"/>
                      <a:pt x="679" y="160"/>
                      <a:pt x="679" y="160"/>
                    </a:cubicBezTo>
                    <a:cubicBezTo>
                      <a:pt x="687" y="158"/>
                      <a:pt x="687" y="158"/>
                      <a:pt x="687" y="158"/>
                    </a:cubicBezTo>
                    <a:cubicBezTo>
                      <a:pt x="687" y="159"/>
                      <a:pt x="687" y="159"/>
                      <a:pt x="687" y="159"/>
                    </a:cubicBezTo>
                    <a:cubicBezTo>
                      <a:pt x="691" y="163"/>
                      <a:pt x="691" y="163"/>
                      <a:pt x="691" y="163"/>
                    </a:cubicBezTo>
                    <a:cubicBezTo>
                      <a:pt x="693" y="164"/>
                      <a:pt x="693" y="164"/>
                      <a:pt x="693" y="164"/>
                    </a:cubicBezTo>
                    <a:cubicBezTo>
                      <a:pt x="696" y="151"/>
                      <a:pt x="696" y="151"/>
                      <a:pt x="696" y="151"/>
                    </a:cubicBezTo>
                    <a:cubicBezTo>
                      <a:pt x="693" y="142"/>
                      <a:pt x="693" y="142"/>
                      <a:pt x="693" y="142"/>
                    </a:cubicBezTo>
                    <a:cubicBezTo>
                      <a:pt x="693" y="142"/>
                      <a:pt x="693" y="142"/>
                      <a:pt x="693" y="142"/>
                    </a:cubicBezTo>
                    <a:cubicBezTo>
                      <a:pt x="693" y="141"/>
                      <a:pt x="693" y="141"/>
                      <a:pt x="693" y="141"/>
                    </a:cubicBezTo>
                    <a:cubicBezTo>
                      <a:pt x="694" y="131"/>
                      <a:pt x="694" y="131"/>
                      <a:pt x="694" y="131"/>
                    </a:cubicBezTo>
                    <a:cubicBezTo>
                      <a:pt x="694" y="130"/>
                      <a:pt x="694" y="130"/>
                      <a:pt x="694" y="130"/>
                    </a:cubicBezTo>
                    <a:cubicBezTo>
                      <a:pt x="699" y="125"/>
                      <a:pt x="699" y="125"/>
                      <a:pt x="699" y="125"/>
                    </a:cubicBezTo>
                    <a:cubicBezTo>
                      <a:pt x="702" y="120"/>
                      <a:pt x="702" y="120"/>
                      <a:pt x="702" y="120"/>
                    </a:cubicBezTo>
                    <a:cubicBezTo>
                      <a:pt x="702" y="115"/>
                      <a:pt x="702" y="115"/>
                      <a:pt x="702" y="115"/>
                    </a:cubicBezTo>
                    <a:cubicBezTo>
                      <a:pt x="702" y="112"/>
                      <a:pt x="701" y="108"/>
                      <a:pt x="699" y="102"/>
                    </a:cubicBezTo>
                    <a:cubicBezTo>
                      <a:pt x="699" y="102"/>
                      <a:pt x="699" y="102"/>
                      <a:pt x="699" y="102"/>
                    </a:cubicBezTo>
                    <a:cubicBezTo>
                      <a:pt x="699" y="102"/>
                      <a:pt x="699" y="102"/>
                      <a:pt x="699" y="102"/>
                    </a:cubicBezTo>
                    <a:cubicBezTo>
                      <a:pt x="699" y="93"/>
                      <a:pt x="699" y="93"/>
                      <a:pt x="699" y="93"/>
                    </a:cubicBezTo>
                    <a:cubicBezTo>
                      <a:pt x="699" y="92"/>
                      <a:pt x="699" y="92"/>
                      <a:pt x="699" y="92"/>
                    </a:cubicBezTo>
                    <a:cubicBezTo>
                      <a:pt x="701" y="84"/>
                      <a:pt x="701" y="84"/>
                      <a:pt x="701" y="84"/>
                    </a:cubicBezTo>
                    <a:cubicBezTo>
                      <a:pt x="699" y="80"/>
                      <a:pt x="698" y="78"/>
                      <a:pt x="698" y="76"/>
                    </a:cubicBezTo>
                    <a:lnTo>
                      <a:pt x="699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sliḍê">
                <a:extLst>
                  <a:ext uri="{FF2B5EF4-FFF2-40B4-BE49-F238E27FC236}">
                    <a16:creationId xmlns="" xmlns:a16="http://schemas.microsoft.com/office/drawing/2014/main" id="{2076B596-7B1E-4AD5-9B15-53136C0ADB07}"/>
                  </a:ext>
                </a:extLst>
              </p:cNvPr>
              <p:cNvSpPr/>
              <p:nvPr/>
            </p:nvSpPr>
            <p:spPr bwMode="auto">
              <a:xfrm>
                <a:off x="2244" y="1579"/>
                <a:ext cx="1080" cy="914"/>
              </a:xfrm>
              <a:custGeom>
                <a:avLst/>
                <a:gdLst>
                  <a:gd name="T0" fmla="*/ 268 w 456"/>
                  <a:gd name="T1" fmla="*/ 154 h 386"/>
                  <a:gd name="T2" fmla="*/ 258 w 456"/>
                  <a:gd name="T3" fmla="*/ 160 h 386"/>
                  <a:gd name="T4" fmla="*/ 222 w 456"/>
                  <a:gd name="T5" fmla="*/ 128 h 386"/>
                  <a:gd name="T6" fmla="*/ 196 w 456"/>
                  <a:gd name="T7" fmla="*/ 107 h 386"/>
                  <a:gd name="T8" fmla="*/ 199 w 456"/>
                  <a:gd name="T9" fmla="*/ 78 h 386"/>
                  <a:gd name="T10" fmla="*/ 170 w 456"/>
                  <a:gd name="T11" fmla="*/ 86 h 386"/>
                  <a:gd name="T12" fmla="*/ 148 w 456"/>
                  <a:gd name="T13" fmla="*/ 58 h 386"/>
                  <a:gd name="T14" fmla="*/ 138 w 456"/>
                  <a:gd name="T15" fmla="*/ 24 h 386"/>
                  <a:gd name="T16" fmla="*/ 128 w 456"/>
                  <a:gd name="T17" fmla="*/ 7 h 386"/>
                  <a:gd name="T18" fmla="*/ 105 w 456"/>
                  <a:gd name="T19" fmla="*/ 15 h 386"/>
                  <a:gd name="T20" fmla="*/ 89 w 456"/>
                  <a:gd name="T21" fmla="*/ 32 h 386"/>
                  <a:gd name="T22" fmla="*/ 49 w 456"/>
                  <a:gd name="T23" fmla="*/ 44 h 386"/>
                  <a:gd name="T24" fmla="*/ 25 w 456"/>
                  <a:gd name="T25" fmla="*/ 73 h 386"/>
                  <a:gd name="T26" fmla="*/ 2 w 456"/>
                  <a:gd name="T27" fmla="*/ 92 h 386"/>
                  <a:gd name="T28" fmla="*/ 33 w 456"/>
                  <a:gd name="T29" fmla="*/ 119 h 386"/>
                  <a:gd name="T30" fmla="*/ 56 w 456"/>
                  <a:gd name="T31" fmla="*/ 127 h 386"/>
                  <a:gd name="T32" fmla="*/ 112 w 456"/>
                  <a:gd name="T33" fmla="*/ 150 h 386"/>
                  <a:gd name="T34" fmla="*/ 152 w 456"/>
                  <a:gd name="T35" fmla="*/ 142 h 386"/>
                  <a:gd name="T36" fmla="*/ 186 w 456"/>
                  <a:gd name="T37" fmla="*/ 156 h 386"/>
                  <a:gd name="T38" fmla="*/ 216 w 456"/>
                  <a:gd name="T39" fmla="*/ 168 h 386"/>
                  <a:gd name="T40" fmla="*/ 262 w 456"/>
                  <a:gd name="T41" fmla="*/ 203 h 386"/>
                  <a:gd name="T42" fmla="*/ 274 w 456"/>
                  <a:gd name="T43" fmla="*/ 220 h 386"/>
                  <a:gd name="T44" fmla="*/ 271 w 456"/>
                  <a:gd name="T45" fmla="*/ 288 h 386"/>
                  <a:gd name="T46" fmla="*/ 252 w 456"/>
                  <a:gd name="T47" fmla="*/ 322 h 386"/>
                  <a:gd name="T48" fmla="*/ 224 w 456"/>
                  <a:gd name="T49" fmla="*/ 333 h 386"/>
                  <a:gd name="T50" fmla="*/ 250 w 456"/>
                  <a:gd name="T51" fmla="*/ 352 h 386"/>
                  <a:gd name="T52" fmla="*/ 262 w 456"/>
                  <a:gd name="T53" fmla="*/ 348 h 386"/>
                  <a:gd name="T54" fmla="*/ 263 w 456"/>
                  <a:gd name="T55" fmla="*/ 335 h 386"/>
                  <a:gd name="T56" fmla="*/ 276 w 456"/>
                  <a:gd name="T57" fmla="*/ 322 h 386"/>
                  <a:gd name="T58" fmla="*/ 288 w 456"/>
                  <a:gd name="T59" fmla="*/ 332 h 386"/>
                  <a:gd name="T60" fmla="*/ 322 w 456"/>
                  <a:gd name="T61" fmla="*/ 346 h 386"/>
                  <a:gd name="T62" fmla="*/ 334 w 456"/>
                  <a:gd name="T63" fmla="*/ 366 h 386"/>
                  <a:gd name="T64" fmla="*/ 364 w 456"/>
                  <a:gd name="T65" fmla="*/ 375 h 386"/>
                  <a:gd name="T66" fmla="*/ 364 w 456"/>
                  <a:gd name="T67" fmla="*/ 357 h 386"/>
                  <a:gd name="T68" fmla="*/ 368 w 456"/>
                  <a:gd name="T69" fmla="*/ 350 h 386"/>
                  <a:gd name="T70" fmla="*/ 383 w 456"/>
                  <a:gd name="T71" fmla="*/ 324 h 386"/>
                  <a:gd name="T72" fmla="*/ 385 w 456"/>
                  <a:gd name="T73" fmla="*/ 307 h 386"/>
                  <a:gd name="T74" fmla="*/ 400 w 456"/>
                  <a:gd name="T75" fmla="*/ 290 h 386"/>
                  <a:gd name="T76" fmla="*/ 423 w 456"/>
                  <a:gd name="T77" fmla="*/ 286 h 386"/>
                  <a:gd name="T78" fmla="*/ 446 w 456"/>
                  <a:gd name="T79" fmla="*/ 278 h 386"/>
                  <a:gd name="T80" fmla="*/ 453 w 456"/>
                  <a:gd name="T81" fmla="*/ 244 h 386"/>
                  <a:gd name="T82" fmla="*/ 412 w 456"/>
                  <a:gd name="T83" fmla="*/ 218 h 386"/>
                  <a:gd name="T84" fmla="*/ 396 w 456"/>
                  <a:gd name="T85" fmla="*/ 246 h 386"/>
                  <a:gd name="T86" fmla="*/ 408 w 456"/>
                  <a:gd name="T87" fmla="*/ 255 h 386"/>
                  <a:gd name="T88" fmla="*/ 406 w 456"/>
                  <a:gd name="T89" fmla="*/ 270 h 386"/>
                  <a:gd name="T90" fmla="*/ 389 w 456"/>
                  <a:gd name="T91" fmla="*/ 275 h 386"/>
                  <a:gd name="T92" fmla="*/ 374 w 456"/>
                  <a:gd name="T93" fmla="*/ 284 h 386"/>
                  <a:gd name="T94" fmla="*/ 363 w 456"/>
                  <a:gd name="T95" fmla="*/ 273 h 386"/>
                  <a:gd name="T96" fmla="*/ 356 w 456"/>
                  <a:gd name="T97" fmla="*/ 256 h 386"/>
                  <a:gd name="T98" fmla="*/ 350 w 456"/>
                  <a:gd name="T99" fmla="*/ 238 h 386"/>
                  <a:gd name="T100" fmla="*/ 326 w 456"/>
                  <a:gd name="T101" fmla="*/ 208 h 386"/>
                  <a:gd name="T102" fmla="*/ 299 w 456"/>
                  <a:gd name="T103" fmla="*/ 188 h 386"/>
                  <a:gd name="T104" fmla="*/ 300 w 456"/>
                  <a:gd name="T105" fmla="*/ 168 h 386"/>
                  <a:gd name="T106" fmla="*/ 325 w 456"/>
                  <a:gd name="T107" fmla="*/ 142 h 386"/>
                  <a:gd name="T108" fmla="*/ 296 w 456"/>
                  <a:gd name="T109" fmla="*/ 143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56" h="386">
                    <a:moveTo>
                      <a:pt x="271" y="140"/>
                    </a:moveTo>
                    <a:cubicBezTo>
                      <a:pt x="265" y="140"/>
                      <a:pt x="265" y="140"/>
                      <a:pt x="265" y="140"/>
                    </a:cubicBezTo>
                    <a:cubicBezTo>
                      <a:pt x="263" y="144"/>
                      <a:pt x="263" y="144"/>
                      <a:pt x="263" y="144"/>
                    </a:cubicBezTo>
                    <a:cubicBezTo>
                      <a:pt x="266" y="148"/>
                      <a:pt x="266" y="148"/>
                      <a:pt x="266" y="148"/>
                    </a:cubicBezTo>
                    <a:cubicBezTo>
                      <a:pt x="266" y="148"/>
                      <a:pt x="266" y="148"/>
                      <a:pt x="266" y="148"/>
                    </a:cubicBezTo>
                    <a:cubicBezTo>
                      <a:pt x="266" y="148"/>
                      <a:pt x="266" y="148"/>
                      <a:pt x="266" y="148"/>
                    </a:cubicBezTo>
                    <a:cubicBezTo>
                      <a:pt x="268" y="154"/>
                      <a:pt x="268" y="154"/>
                      <a:pt x="268" y="154"/>
                    </a:cubicBezTo>
                    <a:cubicBezTo>
                      <a:pt x="268" y="154"/>
                      <a:pt x="268" y="154"/>
                      <a:pt x="268" y="154"/>
                    </a:cubicBezTo>
                    <a:cubicBezTo>
                      <a:pt x="268" y="155"/>
                      <a:pt x="268" y="155"/>
                      <a:pt x="268" y="155"/>
                    </a:cubicBezTo>
                    <a:cubicBezTo>
                      <a:pt x="268" y="156"/>
                      <a:pt x="268" y="156"/>
                      <a:pt x="268" y="156"/>
                    </a:cubicBezTo>
                    <a:cubicBezTo>
                      <a:pt x="259" y="160"/>
                      <a:pt x="259" y="160"/>
                      <a:pt x="259" y="160"/>
                    </a:cubicBezTo>
                    <a:cubicBezTo>
                      <a:pt x="258" y="160"/>
                      <a:pt x="258" y="160"/>
                      <a:pt x="258" y="160"/>
                    </a:cubicBezTo>
                    <a:cubicBezTo>
                      <a:pt x="258" y="160"/>
                      <a:pt x="258" y="160"/>
                      <a:pt x="258" y="160"/>
                    </a:cubicBezTo>
                    <a:cubicBezTo>
                      <a:pt x="258" y="160"/>
                      <a:pt x="258" y="160"/>
                      <a:pt x="258" y="160"/>
                    </a:cubicBezTo>
                    <a:cubicBezTo>
                      <a:pt x="258" y="160"/>
                      <a:pt x="258" y="160"/>
                      <a:pt x="258" y="160"/>
                    </a:cubicBezTo>
                    <a:cubicBezTo>
                      <a:pt x="251" y="160"/>
                      <a:pt x="247" y="158"/>
                      <a:pt x="246" y="155"/>
                    </a:cubicBezTo>
                    <a:cubicBezTo>
                      <a:pt x="244" y="150"/>
                      <a:pt x="244" y="150"/>
                      <a:pt x="244" y="150"/>
                    </a:cubicBezTo>
                    <a:cubicBezTo>
                      <a:pt x="232" y="148"/>
                      <a:pt x="232" y="148"/>
                      <a:pt x="232" y="148"/>
                    </a:cubicBezTo>
                    <a:cubicBezTo>
                      <a:pt x="228" y="132"/>
                      <a:pt x="228" y="132"/>
                      <a:pt x="228" y="132"/>
                    </a:cubicBezTo>
                    <a:cubicBezTo>
                      <a:pt x="226" y="132"/>
                      <a:pt x="224" y="131"/>
                      <a:pt x="223" y="129"/>
                    </a:cubicBezTo>
                    <a:cubicBezTo>
                      <a:pt x="222" y="128"/>
                      <a:pt x="222" y="128"/>
                      <a:pt x="222" y="128"/>
                    </a:cubicBezTo>
                    <a:cubicBezTo>
                      <a:pt x="220" y="126"/>
                      <a:pt x="219" y="124"/>
                      <a:pt x="216" y="124"/>
                    </a:cubicBezTo>
                    <a:cubicBezTo>
                      <a:pt x="213" y="122"/>
                      <a:pt x="210" y="120"/>
                      <a:pt x="208" y="116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196" y="107"/>
                      <a:pt x="196" y="107"/>
                      <a:pt x="196" y="107"/>
                    </a:cubicBezTo>
                    <a:cubicBezTo>
                      <a:pt x="196" y="107"/>
                      <a:pt x="196" y="107"/>
                      <a:pt x="196" y="107"/>
                    </a:cubicBezTo>
                    <a:cubicBezTo>
                      <a:pt x="195" y="102"/>
                      <a:pt x="195" y="102"/>
                      <a:pt x="195" y="102"/>
                    </a:cubicBezTo>
                    <a:cubicBezTo>
                      <a:pt x="195" y="101"/>
                      <a:pt x="195" y="101"/>
                      <a:pt x="195" y="101"/>
                    </a:cubicBezTo>
                    <a:cubicBezTo>
                      <a:pt x="208" y="84"/>
                      <a:pt x="208" y="84"/>
                      <a:pt x="208" y="84"/>
                    </a:cubicBezTo>
                    <a:cubicBezTo>
                      <a:pt x="208" y="82"/>
                      <a:pt x="208" y="82"/>
                      <a:pt x="208" y="81"/>
                    </a:cubicBezTo>
                    <a:cubicBezTo>
                      <a:pt x="206" y="76"/>
                      <a:pt x="206" y="76"/>
                      <a:pt x="206" y="76"/>
                    </a:cubicBezTo>
                    <a:cubicBezTo>
                      <a:pt x="199" y="78"/>
                      <a:pt x="199" y="78"/>
                      <a:pt x="199" y="78"/>
                    </a:cubicBezTo>
                    <a:cubicBezTo>
                      <a:pt x="198" y="78"/>
                      <a:pt x="198" y="78"/>
                      <a:pt x="198" y="78"/>
                    </a:cubicBezTo>
                    <a:cubicBezTo>
                      <a:pt x="198" y="79"/>
                      <a:pt x="198" y="79"/>
                      <a:pt x="198" y="79"/>
                    </a:cubicBezTo>
                    <a:cubicBezTo>
                      <a:pt x="198" y="79"/>
                      <a:pt x="198" y="79"/>
                      <a:pt x="198" y="79"/>
                    </a:cubicBezTo>
                    <a:cubicBezTo>
                      <a:pt x="180" y="80"/>
                      <a:pt x="180" y="80"/>
                      <a:pt x="180" y="80"/>
                    </a:cubicBezTo>
                    <a:cubicBezTo>
                      <a:pt x="174" y="82"/>
                      <a:pt x="174" y="82"/>
                      <a:pt x="174" y="82"/>
                    </a:cubicBezTo>
                    <a:cubicBezTo>
                      <a:pt x="171" y="84"/>
                      <a:pt x="171" y="84"/>
                      <a:pt x="171" y="84"/>
                    </a:cubicBezTo>
                    <a:cubicBezTo>
                      <a:pt x="170" y="86"/>
                      <a:pt x="170" y="86"/>
                      <a:pt x="170" y="86"/>
                    </a:cubicBezTo>
                    <a:cubicBezTo>
                      <a:pt x="168" y="88"/>
                      <a:pt x="166" y="90"/>
                      <a:pt x="162" y="89"/>
                    </a:cubicBezTo>
                    <a:cubicBezTo>
                      <a:pt x="162" y="89"/>
                      <a:pt x="162" y="89"/>
                      <a:pt x="162" y="89"/>
                    </a:cubicBezTo>
                    <a:cubicBezTo>
                      <a:pt x="162" y="88"/>
                      <a:pt x="162" y="88"/>
                      <a:pt x="162" y="88"/>
                    </a:cubicBezTo>
                    <a:cubicBezTo>
                      <a:pt x="156" y="84"/>
                      <a:pt x="156" y="84"/>
                      <a:pt x="156" y="84"/>
                    </a:cubicBezTo>
                    <a:cubicBezTo>
                      <a:pt x="156" y="74"/>
                      <a:pt x="156" y="74"/>
                      <a:pt x="156" y="74"/>
                    </a:cubicBezTo>
                    <a:cubicBezTo>
                      <a:pt x="152" y="72"/>
                      <a:pt x="150" y="69"/>
                      <a:pt x="150" y="67"/>
                    </a:cubicBezTo>
                    <a:cubicBezTo>
                      <a:pt x="148" y="58"/>
                      <a:pt x="148" y="58"/>
                      <a:pt x="148" y="58"/>
                    </a:cubicBezTo>
                    <a:cubicBezTo>
                      <a:pt x="144" y="54"/>
                      <a:pt x="144" y="54"/>
                      <a:pt x="144" y="54"/>
                    </a:cubicBezTo>
                    <a:cubicBezTo>
                      <a:pt x="140" y="50"/>
                      <a:pt x="140" y="50"/>
                      <a:pt x="140" y="50"/>
                    </a:cubicBezTo>
                    <a:cubicBezTo>
                      <a:pt x="138" y="49"/>
                      <a:pt x="138" y="49"/>
                      <a:pt x="138" y="49"/>
                    </a:cubicBezTo>
                    <a:cubicBezTo>
                      <a:pt x="145" y="40"/>
                      <a:pt x="145" y="40"/>
                      <a:pt x="145" y="40"/>
                    </a:cubicBezTo>
                    <a:cubicBezTo>
                      <a:pt x="146" y="34"/>
                      <a:pt x="146" y="34"/>
                      <a:pt x="146" y="34"/>
                    </a:cubicBezTo>
                    <a:cubicBezTo>
                      <a:pt x="138" y="24"/>
                      <a:pt x="138" y="24"/>
                      <a:pt x="138" y="24"/>
                    </a:cubicBezTo>
                    <a:cubicBezTo>
                      <a:pt x="138" y="24"/>
                      <a:pt x="138" y="24"/>
                      <a:pt x="138" y="24"/>
                    </a:cubicBezTo>
                    <a:cubicBezTo>
                      <a:pt x="138" y="24"/>
                      <a:pt x="138" y="24"/>
                      <a:pt x="138" y="24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4" y="12"/>
                      <a:pt x="134" y="12"/>
                      <a:pt x="134" y="12"/>
                    </a:cubicBezTo>
                    <a:cubicBezTo>
                      <a:pt x="128" y="8"/>
                      <a:pt x="128" y="8"/>
                      <a:pt x="128" y="8"/>
                    </a:cubicBezTo>
                    <a:cubicBezTo>
                      <a:pt x="128" y="7"/>
                      <a:pt x="128" y="7"/>
                      <a:pt x="128" y="7"/>
                    </a:cubicBezTo>
                    <a:cubicBezTo>
                      <a:pt x="128" y="7"/>
                      <a:pt x="128" y="7"/>
                      <a:pt x="128" y="7"/>
                    </a:cubicBezTo>
                    <a:cubicBezTo>
                      <a:pt x="128" y="7"/>
                      <a:pt x="128" y="7"/>
                      <a:pt x="128" y="7"/>
                    </a:cubicBezTo>
                    <a:cubicBezTo>
                      <a:pt x="123" y="1"/>
                      <a:pt x="123" y="1"/>
                      <a:pt x="123" y="1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08" y="2"/>
                      <a:pt x="108" y="2"/>
                      <a:pt x="108" y="2"/>
                    </a:cubicBezTo>
                    <a:cubicBezTo>
                      <a:pt x="106" y="4"/>
                      <a:pt x="106" y="4"/>
                      <a:pt x="106" y="4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4" y="28"/>
                      <a:pt x="104" y="28"/>
                      <a:pt x="104" y="28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6" y="34"/>
                      <a:pt x="82" y="36"/>
                      <a:pt x="77" y="37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57" y="40"/>
                      <a:pt x="57" y="40"/>
                      <a:pt x="57" y="40"/>
                    </a:cubicBezTo>
                    <a:cubicBezTo>
                      <a:pt x="56" y="42"/>
                      <a:pt x="53" y="44"/>
                      <a:pt x="49" y="44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4" y="62"/>
                      <a:pt x="32" y="65"/>
                      <a:pt x="30" y="66"/>
                    </a:cubicBezTo>
                    <a:cubicBezTo>
                      <a:pt x="25" y="72"/>
                      <a:pt x="25" y="72"/>
                      <a:pt x="25" y="72"/>
                    </a:cubicBezTo>
                    <a:cubicBezTo>
                      <a:pt x="25" y="73"/>
                      <a:pt x="25" y="73"/>
                      <a:pt x="25" y="73"/>
                    </a:cubicBezTo>
                    <a:cubicBezTo>
                      <a:pt x="25" y="73"/>
                      <a:pt x="25" y="73"/>
                      <a:pt x="25" y="73"/>
                    </a:cubicBezTo>
                    <a:cubicBezTo>
                      <a:pt x="22" y="75"/>
                      <a:pt x="22" y="75"/>
                      <a:pt x="22" y="75"/>
                    </a:cubicBezTo>
                    <a:cubicBezTo>
                      <a:pt x="20" y="76"/>
                      <a:pt x="18" y="76"/>
                      <a:pt x="16" y="76"/>
                    </a:cubicBezTo>
                    <a:cubicBezTo>
                      <a:pt x="6" y="76"/>
                      <a:pt x="6" y="76"/>
                      <a:pt x="6" y="76"/>
                    </a:cubicBezTo>
                    <a:cubicBezTo>
                      <a:pt x="4" y="79"/>
                      <a:pt x="4" y="79"/>
                      <a:pt x="4" y="7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2" y="92"/>
                      <a:pt x="2" y="92"/>
                      <a:pt x="2" y="92"/>
                    </a:cubicBezTo>
                    <a:cubicBezTo>
                      <a:pt x="1" y="108"/>
                      <a:pt x="1" y="108"/>
                      <a:pt x="1" y="108"/>
                    </a:cubicBezTo>
                    <a:cubicBezTo>
                      <a:pt x="4" y="112"/>
                      <a:pt x="4" y="112"/>
                      <a:pt x="4" y="112"/>
                    </a:cubicBezTo>
                    <a:cubicBezTo>
                      <a:pt x="4" y="113"/>
                      <a:pt x="4" y="113"/>
                      <a:pt x="4" y="113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11" y="116"/>
                      <a:pt x="11" y="116"/>
                      <a:pt x="11" y="116"/>
                    </a:cubicBezTo>
                    <a:cubicBezTo>
                      <a:pt x="20" y="118"/>
                      <a:pt x="20" y="118"/>
                      <a:pt x="20" y="118"/>
                    </a:cubicBezTo>
                    <a:cubicBezTo>
                      <a:pt x="33" y="119"/>
                      <a:pt x="33" y="119"/>
                      <a:pt x="33" y="119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40" y="118"/>
                      <a:pt x="40" y="118"/>
                      <a:pt x="40" y="118"/>
                    </a:cubicBezTo>
                    <a:cubicBezTo>
                      <a:pt x="50" y="122"/>
                      <a:pt x="50" y="122"/>
                      <a:pt x="50" y="122"/>
                    </a:cubicBezTo>
                    <a:cubicBezTo>
                      <a:pt x="50" y="122"/>
                      <a:pt x="50" y="122"/>
                      <a:pt x="50" y="122"/>
                    </a:cubicBezTo>
                    <a:cubicBezTo>
                      <a:pt x="51" y="122"/>
                      <a:pt x="51" y="122"/>
                      <a:pt x="51" y="122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68" y="131"/>
                      <a:pt x="68" y="131"/>
                      <a:pt x="68" y="131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77" y="136"/>
                      <a:pt x="77" y="136"/>
                      <a:pt x="77" y="136"/>
                    </a:cubicBezTo>
                    <a:cubicBezTo>
                      <a:pt x="96" y="154"/>
                      <a:pt x="96" y="154"/>
                      <a:pt x="96" y="154"/>
                    </a:cubicBezTo>
                    <a:cubicBezTo>
                      <a:pt x="105" y="158"/>
                      <a:pt x="105" y="158"/>
                      <a:pt x="105" y="158"/>
                    </a:cubicBezTo>
                    <a:cubicBezTo>
                      <a:pt x="109" y="156"/>
                      <a:pt x="109" y="156"/>
                      <a:pt x="109" y="156"/>
                    </a:cubicBezTo>
                    <a:cubicBezTo>
                      <a:pt x="112" y="150"/>
                      <a:pt x="112" y="150"/>
                      <a:pt x="112" y="150"/>
                    </a:cubicBezTo>
                    <a:cubicBezTo>
                      <a:pt x="110" y="139"/>
                      <a:pt x="110" y="139"/>
                      <a:pt x="110" y="139"/>
                    </a:cubicBezTo>
                    <a:cubicBezTo>
                      <a:pt x="110" y="136"/>
                      <a:pt x="113" y="134"/>
                      <a:pt x="118" y="132"/>
                    </a:cubicBezTo>
                    <a:cubicBezTo>
                      <a:pt x="118" y="131"/>
                      <a:pt x="118" y="131"/>
                      <a:pt x="118" y="131"/>
                    </a:cubicBezTo>
                    <a:cubicBezTo>
                      <a:pt x="143" y="146"/>
                      <a:pt x="143" y="146"/>
                      <a:pt x="143" y="146"/>
                    </a:cubicBezTo>
                    <a:cubicBezTo>
                      <a:pt x="146" y="145"/>
                      <a:pt x="146" y="145"/>
                      <a:pt x="146" y="145"/>
                    </a:cubicBezTo>
                    <a:cubicBezTo>
                      <a:pt x="151" y="142"/>
                      <a:pt x="151" y="142"/>
                      <a:pt x="151" y="142"/>
                    </a:cubicBezTo>
                    <a:cubicBezTo>
                      <a:pt x="152" y="142"/>
                      <a:pt x="152" y="142"/>
                      <a:pt x="152" y="142"/>
                    </a:cubicBezTo>
                    <a:cubicBezTo>
                      <a:pt x="155" y="142"/>
                      <a:pt x="155" y="142"/>
                      <a:pt x="155" y="142"/>
                    </a:cubicBezTo>
                    <a:cubicBezTo>
                      <a:pt x="160" y="138"/>
                      <a:pt x="160" y="138"/>
                      <a:pt x="160" y="138"/>
                    </a:cubicBezTo>
                    <a:cubicBezTo>
                      <a:pt x="161" y="138"/>
                      <a:pt x="161" y="138"/>
                      <a:pt x="161" y="138"/>
                    </a:cubicBezTo>
                    <a:cubicBezTo>
                      <a:pt x="162" y="138"/>
                      <a:pt x="162" y="138"/>
                      <a:pt x="162" y="138"/>
                    </a:cubicBezTo>
                    <a:cubicBezTo>
                      <a:pt x="176" y="148"/>
                      <a:pt x="176" y="148"/>
                      <a:pt x="176" y="148"/>
                    </a:cubicBezTo>
                    <a:cubicBezTo>
                      <a:pt x="177" y="149"/>
                      <a:pt x="177" y="149"/>
                      <a:pt x="177" y="149"/>
                    </a:cubicBezTo>
                    <a:cubicBezTo>
                      <a:pt x="186" y="156"/>
                      <a:pt x="186" y="156"/>
                      <a:pt x="186" y="156"/>
                    </a:cubicBezTo>
                    <a:cubicBezTo>
                      <a:pt x="188" y="158"/>
                      <a:pt x="192" y="161"/>
                      <a:pt x="194" y="165"/>
                    </a:cubicBezTo>
                    <a:cubicBezTo>
                      <a:pt x="199" y="170"/>
                      <a:pt x="199" y="170"/>
                      <a:pt x="199" y="170"/>
                    </a:cubicBezTo>
                    <a:cubicBezTo>
                      <a:pt x="202" y="169"/>
                      <a:pt x="202" y="169"/>
                      <a:pt x="202" y="169"/>
                    </a:cubicBezTo>
                    <a:cubicBezTo>
                      <a:pt x="206" y="162"/>
                      <a:pt x="206" y="162"/>
                      <a:pt x="206" y="162"/>
                    </a:cubicBezTo>
                    <a:cubicBezTo>
                      <a:pt x="215" y="168"/>
                      <a:pt x="215" y="168"/>
                      <a:pt x="215" y="168"/>
                    </a:cubicBezTo>
                    <a:cubicBezTo>
                      <a:pt x="215" y="168"/>
                      <a:pt x="215" y="168"/>
                      <a:pt x="215" y="168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22" y="176"/>
                      <a:pt x="222" y="176"/>
                      <a:pt x="222" y="176"/>
                    </a:cubicBezTo>
                    <a:cubicBezTo>
                      <a:pt x="240" y="190"/>
                      <a:pt x="240" y="190"/>
                      <a:pt x="240" y="190"/>
                    </a:cubicBezTo>
                    <a:cubicBezTo>
                      <a:pt x="240" y="190"/>
                      <a:pt x="240" y="190"/>
                      <a:pt x="240" y="190"/>
                    </a:cubicBezTo>
                    <a:cubicBezTo>
                      <a:pt x="246" y="196"/>
                      <a:pt x="246" y="196"/>
                      <a:pt x="246" y="196"/>
                    </a:cubicBezTo>
                    <a:cubicBezTo>
                      <a:pt x="261" y="191"/>
                      <a:pt x="261" y="191"/>
                      <a:pt x="261" y="191"/>
                    </a:cubicBezTo>
                    <a:cubicBezTo>
                      <a:pt x="262" y="203"/>
                      <a:pt x="262" y="203"/>
                      <a:pt x="262" y="203"/>
                    </a:cubicBezTo>
                    <a:cubicBezTo>
                      <a:pt x="269" y="210"/>
                      <a:pt x="269" y="210"/>
                      <a:pt x="269" y="210"/>
                    </a:cubicBezTo>
                    <a:cubicBezTo>
                      <a:pt x="269" y="210"/>
                      <a:pt x="269" y="210"/>
                      <a:pt x="269" y="210"/>
                    </a:cubicBezTo>
                    <a:cubicBezTo>
                      <a:pt x="269" y="210"/>
                      <a:pt x="269" y="210"/>
                      <a:pt x="269" y="210"/>
                    </a:cubicBezTo>
                    <a:cubicBezTo>
                      <a:pt x="274" y="218"/>
                      <a:pt x="274" y="218"/>
                      <a:pt x="274" y="218"/>
                    </a:cubicBezTo>
                    <a:cubicBezTo>
                      <a:pt x="274" y="219"/>
                      <a:pt x="274" y="219"/>
                      <a:pt x="274" y="219"/>
                    </a:cubicBezTo>
                    <a:cubicBezTo>
                      <a:pt x="274" y="219"/>
                      <a:pt x="274" y="219"/>
                      <a:pt x="274" y="219"/>
                    </a:cubicBezTo>
                    <a:cubicBezTo>
                      <a:pt x="274" y="220"/>
                      <a:pt x="274" y="220"/>
                      <a:pt x="274" y="220"/>
                    </a:cubicBezTo>
                    <a:cubicBezTo>
                      <a:pt x="280" y="247"/>
                      <a:pt x="280" y="247"/>
                      <a:pt x="280" y="247"/>
                    </a:cubicBezTo>
                    <a:cubicBezTo>
                      <a:pt x="286" y="258"/>
                      <a:pt x="286" y="258"/>
                      <a:pt x="286" y="258"/>
                    </a:cubicBezTo>
                    <a:cubicBezTo>
                      <a:pt x="278" y="279"/>
                      <a:pt x="278" y="279"/>
                      <a:pt x="278" y="279"/>
                    </a:cubicBezTo>
                    <a:cubicBezTo>
                      <a:pt x="278" y="280"/>
                      <a:pt x="278" y="280"/>
                      <a:pt x="278" y="280"/>
                    </a:cubicBezTo>
                    <a:cubicBezTo>
                      <a:pt x="272" y="282"/>
                      <a:pt x="272" y="282"/>
                      <a:pt x="272" y="282"/>
                    </a:cubicBezTo>
                    <a:cubicBezTo>
                      <a:pt x="272" y="288"/>
                      <a:pt x="272" y="288"/>
                      <a:pt x="272" y="288"/>
                    </a:cubicBezTo>
                    <a:cubicBezTo>
                      <a:pt x="271" y="288"/>
                      <a:pt x="271" y="288"/>
                      <a:pt x="271" y="288"/>
                    </a:cubicBezTo>
                    <a:cubicBezTo>
                      <a:pt x="264" y="299"/>
                      <a:pt x="264" y="299"/>
                      <a:pt x="264" y="299"/>
                    </a:cubicBezTo>
                    <a:cubicBezTo>
                      <a:pt x="264" y="299"/>
                      <a:pt x="264" y="299"/>
                      <a:pt x="264" y="299"/>
                    </a:cubicBezTo>
                    <a:cubicBezTo>
                      <a:pt x="254" y="300"/>
                      <a:pt x="254" y="300"/>
                      <a:pt x="254" y="300"/>
                    </a:cubicBezTo>
                    <a:cubicBezTo>
                      <a:pt x="244" y="308"/>
                      <a:pt x="244" y="308"/>
                      <a:pt x="244" y="308"/>
                    </a:cubicBezTo>
                    <a:cubicBezTo>
                      <a:pt x="246" y="309"/>
                      <a:pt x="247" y="310"/>
                      <a:pt x="250" y="311"/>
                    </a:cubicBezTo>
                    <a:cubicBezTo>
                      <a:pt x="254" y="312"/>
                      <a:pt x="254" y="316"/>
                      <a:pt x="252" y="321"/>
                    </a:cubicBezTo>
                    <a:cubicBezTo>
                      <a:pt x="252" y="322"/>
                      <a:pt x="252" y="322"/>
                      <a:pt x="252" y="322"/>
                    </a:cubicBezTo>
                    <a:cubicBezTo>
                      <a:pt x="246" y="328"/>
                      <a:pt x="246" y="328"/>
                      <a:pt x="246" y="328"/>
                    </a:cubicBezTo>
                    <a:cubicBezTo>
                      <a:pt x="245" y="328"/>
                      <a:pt x="245" y="328"/>
                      <a:pt x="245" y="328"/>
                    </a:cubicBezTo>
                    <a:cubicBezTo>
                      <a:pt x="245" y="329"/>
                      <a:pt x="245" y="329"/>
                      <a:pt x="245" y="329"/>
                    </a:cubicBezTo>
                    <a:cubicBezTo>
                      <a:pt x="244" y="329"/>
                      <a:pt x="244" y="329"/>
                      <a:pt x="244" y="329"/>
                    </a:cubicBezTo>
                    <a:cubicBezTo>
                      <a:pt x="244" y="329"/>
                      <a:pt x="244" y="329"/>
                      <a:pt x="244" y="329"/>
                    </a:cubicBezTo>
                    <a:cubicBezTo>
                      <a:pt x="225" y="326"/>
                      <a:pt x="225" y="326"/>
                      <a:pt x="225" y="326"/>
                    </a:cubicBezTo>
                    <a:cubicBezTo>
                      <a:pt x="224" y="333"/>
                      <a:pt x="224" y="333"/>
                      <a:pt x="224" y="333"/>
                    </a:cubicBezTo>
                    <a:cubicBezTo>
                      <a:pt x="226" y="348"/>
                      <a:pt x="226" y="348"/>
                      <a:pt x="226" y="348"/>
                    </a:cubicBezTo>
                    <a:cubicBezTo>
                      <a:pt x="242" y="354"/>
                      <a:pt x="242" y="354"/>
                      <a:pt x="242" y="354"/>
                    </a:cubicBezTo>
                    <a:cubicBezTo>
                      <a:pt x="242" y="355"/>
                      <a:pt x="242" y="355"/>
                      <a:pt x="242" y="355"/>
                    </a:cubicBezTo>
                    <a:cubicBezTo>
                      <a:pt x="242" y="355"/>
                      <a:pt x="242" y="355"/>
                      <a:pt x="242" y="355"/>
                    </a:cubicBezTo>
                    <a:cubicBezTo>
                      <a:pt x="248" y="353"/>
                      <a:pt x="248" y="353"/>
                      <a:pt x="248" y="353"/>
                    </a:cubicBezTo>
                    <a:cubicBezTo>
                      <a:pt x="249" y="353"/>
                      <a:pt x="249" y="353"/>
                      <a:pt x="249" y="353"/>
                    </a:cubicBezTo>
                    <a:cubicBezTo>
                      <a:pt x="250" y="352"/>
                      <a:pt x="250" y="352"/>
                      <a:pt x="250" y="352"/>
                    </a:cubicBezTo>
                    <a:cubicBezTo>
                      <a:pt x="250" y="353"/>
                      <a:pt x="250" y="353"/>
                      <a:pt x="250" y="353"/>
                    </a:cubicBezTo>
                    <a:cubicBezTo>
                      <a:pt x="250" y="353"/>
                      <a:pt x="250" y="353"/>
                      <a:pt x="250" y="353"/>
                    </a:cubicBezTo>
                    <a:cubicBezTo>
                      <a:pt x="255" y="356"/>
                      <a:pt x="255" y="356"/>
                      <a:pt x="255" y="356"/>
                    </a:cubicBezTo>
                    <a:cubicBezTo>
                      <a:pt x="262" y="356"/>
                      <a:pt x="262" y="356"/>
                      <a:pt x="262" y="356"/>
                    </a:cubicBezTo>
                    <a:cubicBezTo>
                      <a:pt x="264" y="355"/>
                      <a:pt x="264" y="355"/>
                      <a:pt x="264" y="355"/>
                    </a:cubicBezTo>
                    <a:cubicBezTo>
                      <a:pt x="262" y="348"/>
                      <a:pt x="262" y="348"/>
                      <a:pt x="262" y="348"/>
                    </a:cubicBezTo>
                    <a:cubicBezTo>
                      <a:pt x="262" y="348"/>
                      <a:pt x="262" y="348"/>
                      <a:pt x="262" y="348"/>
                    </a:cubicBezTo>
                    <a:cubicBezTo>
                      <a:pt x="262" y="348"/>
                      <a:pt x="262" y="348"/>
                      <a:pt x="262" y="348"/>
                    </a:cubicBezTo>
                    <a:cubicBezTo>
                      <a:pt x="260" y="340"/>
                      <a:pt x="260" y="340"/>
                      <a:pt x="260" y="340"/>
                    </a:cubicBezTo>
                    <a:cubicBezTo>
                      <a:pt x="260" y="339"/>
                      <a:pt x="260" y="339"/>
                      <a:pt x="260" y="339"/>
                    </a:cubicBezTo>
                    <a:cubicBezTo>
                      <a:pt x="260" y="338"/>
                      <a:pt x="260" y="338"/>
                      <a:pt x="260" y="338"/>
                    </a:cubicBezTo>
                    <a:cubicBezTo>
                      <a:pt x="260" y="338"/>
                      <a:pt x="260" y="338"/>
                      <a:pt x="260" y="338"/>
                    </a:cubicBezTo>
                    <a:cubicBezTo>
                      <a:pt x="260" y="338"/>
                      <a:pt x="260" y="338"/>
                      <a:pt x="260" y="338"/>
                    </a:cubicBezTo>
                    <a:cubicBezTo>
                      <a:pt x="263" y="335"/>
                      <a:pt x="263" y="335"/>
                      <a:pt x="263" y="335"/>
                    </a:cubicBezTo>
                    <a:cubicBezTo>
                      <a:pt x="264" y="334"/>
                      <a:pt x="264" y="334"/>
                      <a:pt x="264" y="334"/>
                    </a:cubicBezTo>
                    <a:cubicBezTo>
                      <a:pt x="264" y="334"/>
                      <a:pt x="264" y="334"/>
                      <a:pt x="264" y="334"/>
                    </a:cubicBezTo>
                    <a:cubicBezTo>
                      <a:pt x="264" y="334"/>
                      <a:pt x="264" y="334"/>
                      <a:pt x="264" y="334"/>
                    </a:cubicBezTo>
                    <a:cubicBezTo>
                      <a:pt x="268" y="328"/>
                      <a:pt x="268" y="328"/>
                      <a:pt x="268" y="328"/>
                    </a:cubicBezTo>
                    <a:cubicBezTo>
                      <a:pt x="269" y="327"/>
                      <a:pt x="269" y="327"/>
                      <a:pt x="269" y="327"/>
                    </a:cubicBezTo>
                    <a:cubicBezTo>
                      <a:pt x="276" y="322"/>
                      <a:pt x="276" y="322"/>
                      <a:pt x="276" y="322"/>
                    </a:cubicBezTo>
                    <a:cubicBezTo>
                      <a:pt x="276" y="322"/>
                      <a:pt x="276" y="322"/>
                      <a:pt x="276" y="322"/>
                    </a:cubicBezTo>
                    <a:cubicBezTo>
                      <a:pt x="276" y="321"/>
                      <a:pt x="276" y="321"/>
                      <a:pt x="276" y="321"/>
                    </a:cubicBezTo>
                    <a:cubicBezTo>
                      <a:pt x="277" y="321"/>
                      <a:pt x="277" y="321"/>
                      <a:pt x="277" y="321"/>
                    </a:cubicBezTo>
                    <a:cubicBezTo>
                      <a:pt x="277" y="321"/>
                      <a:pt x="277" y="321"/>
                      <a:pt x="277" y="321"/>
                    </a:cubicBezTo>
                    <a:cubicBezTo>
                      <a:pt x="286" y="320"/>
                      <a:pt x="286" y="320"/>
                      <a:pt x="286" y="320"/>
                    </a:cubicBezTo>
                    <a:cubicBezTo>
                      <a:pt x="286" y="322"/>
                      <a:pt x="286" y="322"/>
                      <a:pt x="286" y="322"/>
                    </a:cubicBezTo>
                    <a:cubicBezTo>
                      <a:pt x="286" y="325"/>
                      <a:pt x="286" y="327"/>
                      <a:pt x="286" y="328"/>
                    </a:cubicBezTo>
                    <a:cubicBezTo>
                      <a:pt x="288" y="332"/>
                      <a:pt x="288" y="332"/>
                      <a:pt x="288" y="332"/>
                    </a:cubicBezTo>
                    <a:cubicBezTo>
                      <a:pt x="290" y="337"/>
                      <a:pt x="290" y="337"/>
                      <a:pt x="290" y="337"/>
                    </a:cubicBezTo>
                    <a:cubicBezTo>
                      <a:pt x="298" y="342"/>
                      <a:pt x="298" y="342"/>
                      <a:pt x="298" y="342"/>
                    </a:cubicBezTo>
                    <a:cubicBezTo>
                      <a:pt x="320" y="344"/>
                      <a:pt x="320" y="344"/>
                      <a:pt x="320" y="344"/>
                    </a:cubicBezTo>
                    <a:cubicBezTo>
                      <a:pt x="321" y="344"/>
                      <a:pt x="321" y="344"/>
                      <a:pt x="321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5"/>
                      <a:pt x="322" y="345"/>
                      <a:pt x="322" y="345"/>
                    </a:cubicBezTo>
                    <a:cubicBezTo>
                      <a:pt x="322" y="346"/>
                      <a:pt x="322" y="346"/>
                      <a:pt x="322" y="346"/>
                    </a:cubicBezTo>
                    <a:cubicBezTo>
                      <a:pt x="322" y="353"/>
                      <a:pt x="322" y="353"/>
                      <a:pt x="322" y="353"/>
                    </a:cubicBezTo>
                    <a:cubicBezTo>
                      <a:pt x="328" y="360"/>
                      <a:pt x="328" y="360"/>
                      <a:pt x="328" y="360"/>
                    </a:cubicBezTo>
                    <a:cubicBezTo>
                      <a:pt x="333" y="362"/>
                      <a:pt x="333" y="362"/>
                      <a:pt x="333" y="362"/>
                    </a:cubicBezTo>
                    <a:cubicBezTo>
                      <a:pt x="334" y="362"/>
                      <a:pt x="334" y="362"/>
                      <a:pt x="334" y="362"/>
                    </a:cubicBezTo>
                    <a:cubicBezTo>
                      <a:pt x="334" y="362"/>
                      <a:pt x="334" y="362"/>
                      <a:pt x="334" y="362"/>
                    </a:cubicBezTo>
                    <a:cubicBezTo>
                      <a:pt x="334" y="363"/>
                      <a:pt x="334" y="363"/>
                      <a:pt x="334" y="363"/>
                    </a:cubicBezTo>
                    <a:cubicBezTo>
                      <a:pt x="334" y="366"/>
                      <a:pt x="334" y="366"/>
                      <a:pt x="334" y="366"/>
                    </a:cubicBezTo>
                    <a:cubicBezTo>
                      <a:pt x="334" y="370"/>
                      <a:pt x="334" y="370"/>
                      <a:pt x="334" y="370"/>
                    </a:cubicBezTo>
                    <a:cubicBezTo>
                      <a:pt x="332" y="378"/>
                      <a:pt x="332" y="378"/>
                      <a:pt x="332" y="378"/>
                    </a:cubicBezTo>
                    <a:cubicBezTo>
                      <a:pt x="335" y="380"/>
                      <a:pt x="335" y="380"/>
                      <a:pt x="335" y="380"/>
                    </a:cubicBezTo>
                    <a:cubicBezTo>
                      <a:pt x="338" y="380"/>
                      <a:pt x="341" y="380"/>
                      <a:pt x="344" y="382"/>
                    </a:cubicBezTo>
                    <a:cubicBezTo>
                      <a:pt x="353" y="386"/>
                      <a:pt x="353" y="386"/>
                      <a:pt x="353" y="386"/>
                    </a:cubicBezTo>
                    <a:cubicBezTo>
                      <a:pt x="358" y="382"/>
                      <a:pt x="358" y="382"/>
                      <a:pt x="358" y="382"/>
                    </a:cubicBezTo>
                    <a:cubicBezTo>
                      <a:pt x="364" y="375"/>
                      <a:pt x="364" y="375"/>
                      <a:pt x="364" y="375"/>
                    </a:cubicBezTo>
                    <a:cubicBezTo>
                      <a:pt x="365" y="372"/>
                      <a:pt x="365" y="372"/>
                      <a:pt x="365" y="372"/>
                    </a:cubicBezTo>
                    <a:cubicBezTo>
                      <a:pt x="365" y="372"/>
                      <a:pt x="365" y="372"/>
                      <a:pt x="365" y="372"/>
                    </a:cubicBezTo>
                    <a:cubicBezTo>
                      <a:pt x="366" y="371"/>
                      <a:pt x="366" y="371"/>
                      <a:pt x="366" y="371"/>
                    </a:cubicBezTo>
                    <a:cubicBezTo>
                      <a:pt x="367" y="370"/>
                      <a:pt x="367" y="370"/>
                      <a:pt x="367" y="370"/>
                    </a:cubicBezTo>
                    <a:cubicBezTo>
                      <a:pt x="367" y="370"/>
                      <a:pt x="367" y="370"/>
                      <a:pt x="367" y="370"/>
                    </a:cubicBezTo>
                    <a:cubicBezTo>
                      <a:pt x="365" y="361"/>
                      <a:pt x="365" y="361"/>
                      <a:pt x="365" y="361"/>
                    </a:cubicBezTo>
                    <a:cubicBezTo>
                      <a:pt x="364" y="357"/>
                      <a:pt x="364" y="357"/>
                      <a:pt x="364" y="357"/>
                    </a:cubicBezTo>
                    <a:cubicBezTo>
                      <a:pt x="364" y="356"/>
                      <a:pt x="364" y="356"/>
                      <a:pt x="364" y="356"/>
                    </a:cubicBezTo>
                    <a:cubicBezTo>
                      <a:pt x="364" y="356"/>
                      <a:pt x="364" y="356"/>
                      <a:pt x="364" y="356"/>
                    </a:cubicBezTo>
                    <a:cubicBezTo>
                      <a:pt x="364" y="356"/>
                      <a:pt x="364" y="356"/>
                      <a:pt x="364" y="356"/>
                    </a:cubicBezTo>
                    <a:cubicBezTo>
                      <a:pt x="364" y="355"/>
                      <a:pt x="364" y="355"/>
                      <a:pt x="364" y="355"/>
                    </a:cubicBezTo>
                    <a:cubicBezTo>
                      <a:pt x="368" y="350"/>
                      <a:pt x="368" y="350"/>
                      <a:pt x="368" y="350"/>
                    </a:cubicBezTo>
                    <a:cubicBezTo>
                      <a:pt x="368" y="350"/>
                      <a:pt x="368" y="350"/>
                      <a:pt x="368" y="350"/>
                    </a:cubicBezTo>
                    <a:cubicBezTo>
                      <a:pt x="368" y="350"/>
                      <a:pt x="368" y="350"/>
                      <a:pt x="368" y="350"/>
                    </a:cubicBezTo>
                    <a:cubicBezTo>
                      <a:pt x="374" y="345"/>
                      <a:pt x="374" y="345"/>
                      <a:pt x="374" y="345"/>
                    </a:cubicBezTo>
                    <a:cubicBezTo>
                      <a:pt x="375" y="345"/>
                      <a:pt x="375" y="345"/>
                      <a:pt x="375" y="345"/>
                    </a:cubicBezTo>
                    <a:cubicBezTo>
                      <a:pt x="388" y="345"/>
                      <a:pt x="388" y="345"/>
                      <a:pt x="388" y="345"/>
                    </a:cubicBezTo>
                    <a:cubicBezTo>
                      <a:pt x="390" y="344"/>
                      <a:pt x="390" y="344"/>
                      <a:pt x="390" y="344"/>
                    </a:cubicBezTo>
                    <a:cubicBezTo>
                      <a:pt x="390" y="338"/>
                      <a:pt x="390" y="338"/>
                      <a:pt x="390" y="338"/>
                    </a:cubicBezTo>
                    <a:cubicBezTo>
                      <a:pt x="388" y="332"/>
                      <a:pt x="388" y="332"/>
                      <a:pt x="388" y="332"/>
                    </a:cubicBezTo>
                    <a:cubicBezTo>
                      <a:pt x="383" y="324"/>
                      <a:pt x="383" y="324"/>
                      <a:pt x="383" y="324"/>
                    </a:cubicBezTo>
                    <a:cubicBezTo>
                      <a:pt x="383" y="324"/>
                      <a:pt x="383" y="324"/>
                      <a:pt x="383" y="324"/>
                    </a:cubicBezTo>
                    <a:cubicBezTo>
                      <a:pt x="383" y="324"/>
                      <a:pt x="383" y="324"/>
                      <a:pt x="383" y="324"/>
                    </a:cubicBezTo>
                    <a:cubicBezTo>
                      <a:pt x="383" y="314"/>
                      <a:pt x="383" y="314"/>
                      <a:pt x="383" y="314"/>
                    </a:cubicBezTo>
                    <a:cubicBezTo>
                      <a:pt x="383" y="313"/>
                      <a:pt x="383" y="313"/>
                      <a:pt x="383" y="313"/>
                    </a:cubicBezTo>
                    <a:cubicBezTo>
                      <a:pt x="383" y="313"/>
                      <a:pt x="383" y="313"/>
                      <a:pt x="383" y="313"/>
                    </a:cubicBezTo>
                    <a:cubicBezTo>
                      <a:pt x="385" y="307"/>
                      <a:pt x="385" y="307"/>
                      <a:pt x="385" y="307"/>
                    </a:cubicBezTo>
                    <a:cubicBezTo>
                      <a:pt x="385" y="307"/>
                      <a:pt x="385" y="307"/>
                      <a:pt x="385" y="307"/>
                    </a:cubicBezTo>
                    <a:cubicBezTo>
                      <a:pt x="386" y="307"/>
                      <a:pt x="386" y="307"/>
                      <a:pt x="386" y="307"/>
                    </a:cubicBezTo>
                    <a:cubicBezTo>
                      <a:pt x="386" y="307"/>
                      <a:pt x="386" y="307"/>
                      <a:pt x="386" y="307"/>
                    </a:cubicBezTo>
                    <a:cubicBezTo>
                      <a:pt x="396" y="291"/>
                      <a:pt x="396" y="291"/>
                      <a:pt x="396" y="291"/>
                    </a:cubicBezTo>
                    <a:cubicBezTo>
                      <a:pt x="397" y="291"/>
                      <a:pt x="397" y="291"/>
                      <a:pt x="397" y="291"/>
                    </a:cubicBezTo>
                    <a:cubicBezTo>
                      <a:pt x="397" y="291"/>
                      <a:pt x="397" y="291"/>
                      <a:pt x="397" y="291"/>
                    </a:cubicBezTo>
                    <a:cubicBezTo>
                      <a:pt x="398" y="290"/>
                      <a:pt x="398" y="290"/>
                      <a:pt x="398" y="290"/>
                    </a:cubicBezTo>
                    <a:cubicBezTo>
                      <a:pt x="400" y="290"/>
                      <a:pt x="400" y="290"/>
                      <a:pt x="400" y="290"/>
                    </a:cubicBezTo>
                    <a:cubicBezTo>
                      <a:pt x="404" y="291"/>
                      <a:pt x="404" y="291"/>
                      <a:pt x="404" y="291"/>
                    </a:cubicBezTo>
                    <a:cubicBezTo>
                      <a:pt x="414" y="296"/>
                      <a:pt x="414" y="296"/>
                      <a:pt x="414" y="296"/>
                    </a:cubicBezTo>
                    <a:cubicBezTo>
                      <a:pt x="420" y="298"/>
                      <a:pt x="420" y="298"/>
                      <a:pt x="420" y="298"/>
                    </a:cubicBezTo>
                    <a:cubicBezTo>
                      <a:pt x="420" y="295"/>
                      <a:pt x="420" y="295"/>
                      <a:pt x="420" y="295"/>
                    </a:cubicBezTo>
                    <a:cubicBezTo>
                      <a:pt x="419" y="294"/>
                      <a:pt x="419" y="294"/>
                      <a:pt x="419" y="294"/>
                    </a:cubicBezTo>
                    <a:cubicBezTo>
                      <a:pt x="419" y="293"/>
                      <a:pt x="419" y="293"/>
                      <a:pt x="419" y="293"/>
                    </a:cubicBezTo>
                    <a:cubicBezTo>
                      <a:pt x="419" y="290"/>
                      <a:pt x="420" y="288"/>
                      <a:pt x="423" y="286"/>
                    </a:cubicBezTo>
                    <a:cubicBezTo>
                      <a:pt x="430" y="281"/>
                      <a:pt x="430" y="281"/>
                      <a:pt x="430" y="281"/>
                    </a:cubicBezTo>
                    <a:cubicBezTo>
                      <a:pt x="430" y="281"/>
                      <a:pt x="430" y="281"/>
                      <a:pt x="430" y="281"/>
                    </a:cubicBezTo>
                    <a:cubicBezTo>
                      <a:pt x="430" y="281"/>
                      <a:pt x="430" y="281"/>
                      <a:pt x="430" y="281"/>
                    </a:cubicBezTo>
                    <a:cubicBezTo>
                      <a:pt x="430" y="280"/>
                      <a:pt x="430" y="280"/>
                      <a:pt x="430" y="280"/>
                    </a:cubicBezTo>
                    <a:cubicBezTo>
                      <a:pt x="434" y="279"/>
                      <a:pt x="437" y="278"/>
                      <a:pt x="438" y="278"/>
                    </a:cubicBezTo>
                    <a:cubicBezTo>
                      <a:pt x="445" y="278"/>
                      <a:pt x="445" y="278"/>
                      <a:pt x="445" y="278"/>
                    </a:cubicBezTo>
                    <a:cubicBezTo>
                      <a:pt x="446" y="278"/>
                      <a:pt x="446" y="278"/>
                      <a:pt x="446" y="278"/>
                    </a:cubicBezTo>
                    <a:cubicBezTo>
                      <a:pt x="446" y="278"/>
                      <a:pt x="446" y="278"/>
                      <a:pt x="446" y="278"/>
                    </a:cubicBezTo>
                    <a:cubicBezTo>
                      <a:pt x="450" y="278"/>
                      <a:pt x="450" y="278"/>
                      <a:pt x="450" y="278"/>
                    </a:cubicBezTo>
                    <a:cubicBezTo>
                      <a:pt x="452" y="268"/>
                      <a:pt x="452" y="268"/>
                      <a:pt x="452" y="268"/>
                    </a:cubicBezTo>
                    <a:cubicBezTo>
                      <a:pt x="452" y="262"/>
                      <a:pt x="452" y="262"/>
                      <a:pt x="452" y="262"/>
                    </a:cubicBezTo>
                    <a:cubicBezTo>
                      <a:pt x="452" y="257"/>
                      <a:pt x="452" y="254"/>
                      <a:pt x="454" y="254"/>
                    </a:cubicBezTo>
                    <a:cubicBezTo>
                      <a:pt x="456" y="248"/>
                      <a:pt x="456" y="248"/>
                      <a:pt x="456" y="248"/>
                    </a:cubicBezTo>
                    <a:cubicBezTo>
                      <a:pt x="453" y="244"/>
                      <a:pt x="453" y="244"/>
                      <a:pt x="453" y="244"/>
                    </a:cubicBezTo>
                    <a:cubicBezTo>
                      <a:pt x="448" y="240"/>
                      <a:pt x="448" y="240"/>
                      <a:pt x="448" y="240"/>
                    </a:cubicBezTo>
                    <a:cubicBezTo>
                      <a:pt x="438" y="238"/>
                      <a:pt x="438" y="238"/>
                      <a:pt x="438" y="238"/>
                    </a:cubicBezTo>
                    <a:cubicBezTo>
                      <a:pt x="436" y="238"/>
                      <a:pt x="432" y="236"/>
                      <a:pt x="426" y="230"/>
                    </a:cubicBezTo>
                    <a:cubicBezTo>
                      <a:pt x="420" y="228"/>
                      <a:pt x="420" y="228"/>
                      <a:pt x="420" y="228"/>
                    </a:cubicBezTo>
                    <a:cubicBezTo>
                      <a:pt x="420" y="228"/>
                      <a:pt x="420" y="228"/>
                      <a:pt x="420" y="228"/>
                    </a:cubicBezTo>
                    <a:cubicBezTo>
                      <a:pt x="420" y="227"/>
                      <a:pt x="420" y="227"/>
                      <a:pt x="420" y="227"/>
                    </a:cubicBezTo>
                    <a:cubicBezTo>
                      <a:pt x="412" y="218"/>
                      <a:pt x="412" y="218"/>
                      <a:pt x="412" y="218"/>
                    </a:cubicBezTo>
                    <a:cubicBezTo>
                      <a:pt x="406" y="218"/>
                      <a:pt x="406" y="218"/>
                      <a:pt x="406" y="218"/>
                    </a:cubicBezTo>
                    <a:cubicBezTo>
                      <a:pt x="405" y="218"/>
                      <a:pt x="405" y="218"/>
                      <a:pt x="405" y="218"/>
                    </a:cubicBezTo>
                    <a:cubicBezTo>
                      <a:pt x="405" y="218"/>
                      <a:pt x="405" y="218"/>
                      <a:pt x="405" y="218"/>
                    </a:cubicBezTo>
                    <a:cubicBezTo>
                      <a:pt x="399" y="215"/>
                      <a:pt x="399" y="215"/>
                      <a:pt x="399" y="215"/>
                    </a:cubicBezTo>
                    <a:cubicBezTo>
                      <a:pt x="395" y="220"/>
                      <a:pt x="395" y="220"/>
                      <a:pt x="395" y="220"/>
                    </a:cubicBezTo>
                    <a:cubicBezTo>
                      <a:pt x="394" y="238"/>
                      <a:pt x="394" y="238"/>
                      <a:pt x="394" y="238"/>
                    </a:cubicBezTo>
                    <a:cubicBezTo>
                      <a:pt x="396" y="246"/>
                      <a:pt x="396" y="246"/>
                      <a:pt x="396" y="246"/>
                    </a:cubicBezTo>
                    <a:cubicBezTo>
                      <a:pt x="398" y="246"/>
                      <a:pt x="398" y="246"/>
                      <a:pt x="398" y="246"/>
                    </a:cubicBezTo>
                    <a:cubicBezTo>
                      <a:pt x="399" y="246"/>
                      <a:pt x="399" y="246"/>
                      <a:pt x="399" y="246"/>
                    </a:cubicBezTo>
                    <a:cubicBezTo>
                      <a:pt x="404" y="248"/>
                      <a:pt x="404" y="248"/>
                      <a:pt x="404" y="248"/>
                    </a:cubicBezTo>
                    <a:cubicBezTo>
                      <a:pt x="404" y="248"/>
                      <a:pt x="404" y="248"/>
                      <a:pt x="404" y="248"/>
                    </a:cubicBezTo>
                    <a:cubicBezTo>
                      <a:pt x="404" y="248"/>
                      <a:pt x="404" y="248"/>
                      <a:pt x="404" y="248"/>
                    </a:cubicBezTo>
                    <a:cubicBezTo>
                      <a:pt x="407" y="255"/>
                      <a:pt x="407" y="255"/>
                      <a:pt x="407" y="255"/>
                    </a:cubicBezTo>
                    <a:cubicBezTo>
                      <a:pt x="408" y="255"/>
                      <a:pt x="408" y="255"/>
                      <a:pt x="408" y="255"/>
                    </a:cubicBezTo>
                    <a:cubicBezTo>
                      <a:pt x="408" y="256"/>
                      <a:pt x="408" y="256"/>
                      <a:pt x="408" y="256"/>
                    </a:cubicBezTo>
                    <a:cubicBezTo>
                      <a:pt x="408" y="256"/>
                      <a:pt x="408" y="256"/>
                      <a:pt x="408" y="256"/>
                    </a:cubicBezTo>
                    <a:cubicBezTo>
                      <a:pt x="408" y="256"/>
                      <a:pt x="408" y="256"/>
                      <a:pt x="408" y="256"/>
                    </a:cubicBezTo>
                    <a:cubicBezTo>
                      <a:pt x="406" y="268"/>
                      <a:pt x="406" y="268"/>
                      <a:pt x="406" y="268"/>
                    </a:cubicBezTo>
                    <a:cubicBezTo>
                      <a:pt x="406" y="269"/>
                      <a:pt x="406" y="269"/>
                      <a:pt x="406" y="269"/>
                    </a:cubicBezTo>
                    <a:cubicBezTo>
                      <a:pt x="406" y="270"/>
                      <a:pt x="406" y="270"/>
                      <a:pt x="406" y="270"/>
                    </a:cubicBezTo>
                    <a:cubicBezTo>
                      <a:pt x="406" y="270"/>
                      <a:pt x="406" y="270"/>
                      <a:pt x="406" y="270"/>
                    </a:cubicBezTo>
                    <a:cubicBezTo>
                      <a:pt x="404" y="271"/>
                      <a:pt x="402" y="272"/>
                      <a:pt x="400" y="273"/>
                    </a:cubicBezTo>
                    <a:cubicBezTo>
                      <a:pt x="399" y="274"/>
                      <a:pt x="399" y="274"/>
                      <a:pt x="399" y="274"/>
                    </a:cubicBezTo>
                    <a:cubicBezTo>
                      <a:pt x="399" y="273"/>
                      <a:pt x="399" y="273"/>
                      <a:pt x="399" y="273"/>
                    </a:cubicBezTo>
                    <a:cubicBezTo>
                      <a:pt x="398" y="273"/>
                      <a:pt x="398" y="273"/>
                      <a:pt x="398" y="273"/>
                    </a:cubicBezTo>
                    <a:cubicBezTo>
                      <a:pt x="396" y="272"/>
                      <a:pt x="396" y="272"/>
                      <a:pt x="396" y="272"/>
                    </a:cubicBezTo>
                    <a:cubicBezTo>
                      <a:pt x="389" y="275"/>
                      <a:pt x="389" y="275"/>
                      <a:pt x="389" y="275"/>
                    </a:cubicBezTo>
                    <a:cubicBezTo>
                      <a:pt x="389" y="275"/>
                      <a:pt x="389" y="275"/>
                      <a:pt x="389" y="275"/>
                    </a:cubicBezTo>
                    <a:cubicBezTo>
                      <a:pt x="389" y="276"/>
                      <a:pt x="389" y="276"/>
                      <a:pt x="389" y="276"/>
                    </a:cubicBezTo>
                    <a:cubicBezTo>
                      <a:pt x="390" y="276"/>
                      <a:pt x="390" y="276"/>
                      <a:pt x="390" y="276"/>
                    </a:cubicBezTo>
                    <a:cubicBezTo>
                      <a:pt x="391" y="287"/>
                      <a:pt x="391" y="287"/>
                      <a:pt x="391" y="287"/>
                    </a:cubicBezTo>
                    <a:cubicBezTo>
                      <a:pt x="391" y="289"/>
                      <a:pt x="390" y="290"/>
                      <a:pt x="388" y="290"/>
                    </a:cubicBezTo>
                    <a:cubicBezTo>
                      <a:pt x="384" y="290"/>
                      <a:pt x="384" y="290"/>
                      <a:pt x="384" y="290"/>
                    </a:cubicBezTo>
                    <a:cubicBezTo>
                      <a:pt x="381" y="290"/>
                      <a:pt x="380" y="289"/>
                      <a:pt x="379" y="288"/>
                    </a:cubicBezTo>
                    <a:cubicBezTo>
                      <a:pt x="374" y="284"/>
                      <a:pt x="374" y="284"/>
                      <a:pt x="374" y="284"/>
                    </a:cubicBezTo>
                    <a:cubicBezTo>
                      <a:pt x="374" y="284"/>
                      <a:pt x="374" y="284"/>
                      <a:pt x="374" y="284"/>
                    </a:cubicBezTo>
                    <a:cubicBezTo>
                      <a:pt x="373" y="284"/>
                      <a:pt x="373" y="284"/>
                      <a:pt x="373" y="284"/>
                    </a:cubicBezTo>
                    <a:cubicBezTo>
                      <a:pt x="373" y="283"/>
                      <a:pt x="373" y="283"/>
                      <a:pt x="373" y="283"/>
                    </a:cubicBezTo>
                    <a:cubicBezTo>
                      <a:pt x="370" y="276"/>
                      <a:pt x="370" y="276"/>
                      <a:pt x="370" y="276"/>
                    </a:cubicBezTo>
                    <a:cubicBezTo>
                      <a:pt x="370" y="276"/>
                      <a:pt x="368" y="274"/>
                      <a:pt x="364" y="273"/>
                    </a:cubicBezTo>
                    <a:cubicBezTo>
                      <a:pt x="363" y="273"/>
                      <a:pt x="363" y="273"/>
                      <a:pt x="363" y="273"/>
                    </a:cubicBezTo>
                    <a:cubicBezTo>
                      <a:pt x="363" y="273"/>
                      <a:pt x="363" y="273"/>
                      <a:pt x="363" y="273"/>
                    </a:cubicBezTo>
                    <a:cubicBezTo>
                      <a:pt x="357" y="269"/>
                      <a:pt x="357" y="269"/>
                      <a:pt x="357" y="269"/>
                    </a:cubicBezTo>
                    <a:cubicBezTo>
                      <a:pt x="356" y="269"/>
                      <a:pt x="356" y="269"/>
                      <a:pt x="356" y="269"/>
                    </a:cubicBezTo>
                    <a:cubicBezTo>
                      <a:pt x="356" y="268"/>
                      <a:pt x="356" y="268"/>
                      <a:pt x="356" y="268"/>
                    </a:cubicBezTo>
                    <a:cubicBezTo>
                      <a:pt x="356" y="268"/>
                      <a:pt x="356" y="268"/>
                      <a:pt x="356" y="268"/>
                    </a:cubicBezTo>
                    <a:cubicBezTo>
                      <a:pt x="355" y="262"/>
                      <a:pt x="355" y="262"/>
                      <a:pt x="355" y="262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8" y="253"/>
                      <a:pt x="358" y="253"/>
                      <a:pt x="358" y="253"/>
                    </a:cubicBezTo>
                    <a:cubicBezTo>
                      <a:pt x="358" y="251"/>
                      <a:pt x="358" y="251"/>
                      <a:pt x="358" y="251"/>
                    </a:cubicBezTo>
                    <a:cubicBezTo>
                      <a:pt x="356" y="244"/>
                      <a:pt x="356" y="244"/>
                      <a:pt x="356" y="244"/>
                    </a:cubicBezTo>
                    <a:cubicBezTo>
                      <a:pt x="350" y="239"/>
                      <a:pt x="350" y="239"/>
                      <a:pt x="350" y="239"/>
                    </a:cubicBezTo>
                    <a:cubicBezTo>
                      <a:pt x="350" y="238"/>
                      <a:pt x="350" y="238"/>
                      <a:pt x="350" y="238"/>
                    </a:cubicBezTo>
                    <a:cubicBezTo>
                      <a:pt x="349" y="222"/>
                      <a:pt x="349" y="222"/>
                      <a:pt x="349" y="222"/>
                    </a:cubicBezTo>
                    <a:cubicBezTo>
                      <a:pt x="345" y="218"/>
                      <a:pt x="345" y="218"/>
                      <a:pt x="345" y="218"/>
                    </a:cubicBezTo>
                    <a:cubicBezTo>
                      <a:pt x="344" y="218"/>
                      <a:pt x="344" y="218"/>
                      <a:pt x="344" y="218"/>
                    </a:cubicBezTo>
                    <a:cubicBezTo>
                      <a:pt x="344" y="217"/>
                      <a:pt x="344" y="217"/>
                      <a:pt x="344" y="217"/>
                    </a:cubicBezTo>
                    <a:cubicBezTo>
                      <a:pt x="344" y="217"/>
                      <a:pt x="344" y="217"/>
                      <a:pt x="344" y="217"/>
                    </a:cubicBezTo>
                    <a:cubicBezTo>
                      <a:pt x="341" y="210"/>
                      <a:pt x="341" y="210"/>
                      <a:pt x="341" y="210"/>
                    </a:cubicBezTo>
                    <a:cubicBezTo>
                      <a:pt x="326" y="208"/>
                      <a:pt x="326" y="208"/>
                      <a:pt x="326" y="208"/>
                    </a:cubicBezTo>
                    <a:cubicBezTo>
                      <a:pt x="323" y="207"/>
                      <a:pt x="320" y="204"/>
                      <a:pt x="319" y="201"/>
                    </a:cubicBezTo>
                    <a:cubicBezTo>
                      <a:pt x="312" y="201"/>
                      <a:pt x="312" y="201"/>
                      <a:pt x="312" y="201"/>
                    </a:cubicBezTo>
                    <a:cubicBezTo>
                      <a:pt x="310" y="200"/>
                      <a:pt x="308" y="199"/>
                      <a:pt x="305" y="196"/>
                    </a:cubicBezTo>
                    <a:cubicBezTo>
                      <a:pt x="304" y="195"/>
                      <a:pt x="304" y="195"/>
                      <a:pt x="304" y="195"/>
                    </a:cubicBezTo>
                    <a:cubicBezTo>
                      <a:pt x="302" y="194"/>
                      <a:pt x="301" y="191"/>
                      <a:pt x="299" y="188"/>
                    </a:cubicBezTo>
                    <a:cubicBezTo>
                      <a:pt x="299" y="188"/>
                      <a:pt x="299" y="188"/>
                      <a:pt x="299" y="188"/>
                    </a:cubicBezTo>
                    <a:cubicBezTo>
                      <a:pt x="299" y="188"/>
                      <a:pt x="299" y="188"/>
                      <a:pt x="299" y="188"/>
                    </a:cubicBezTo>
                    <a:cubicBezTo>
                      <a:pt x="298" y="181"/>
                      <a:pt x="298" y="181"/>
                      <a:pt x="298" y="181"/>
                    </a:cubicBezTo>
                    <a:cubicBezTo>
                      <a:pt x="298" y="181"/>
                      <a:pt x="298" y="181"/>
                      <a:pt x="298" y="181"/>
                    </a:cubicBezTo>
                    <a:cubicBezTo>
                      <a:pt x="298" y="181"/>
                      <a:pt x="298" y="181"/>
                      <a:pt x="298" y="181"/>
                    </a:cubicBezTo>
                    <a:cubicBezTo>
                      <a:pt x="298" y="180"/>
                      <a:pt x="298" y="180"/>
                      <a:pt x="298" y="180"/>
                    </a:cubicBezTo>
                    <a:cubicBezTo>
                      <a:pt x="298" y="180"/>
                      <a:pt x="298" y="180"/>
                      <a:pt x="298" y="180"/>
                    </a:cubicBezTo>
                    <a:cubicBezTo>
                      <a:pt x="300" y="168"/>
                      <a:pt x="300" y="168"/>
                      <a:pt x="300" y="168"/>
                    </a:cubicBezTo>
                    <a:cubicBezTo>
                      <a:pt x="300" y="168"/>
                      <a:pt x="300" y="168"/>
                      <a:pt x="300" y="168"/>
                    </a:cubicBezTo>
                    <a:cubicBezTo>
                      <a:pt x="302" y="162"/>
                      <a:pt x="302" y="162"/>
                      <a:pt x="302" y="162"/>
                    </a:cubicBezTo>
                    <a:cubicBezTo>
                      <a:pt x="302" y="162"/>
                      <a:pt x="302" y="162"/>
                      <a:pt x="302" y="162"/>
                    </a:cubicBezTo>
                    <a:cubicBezTo>
                      <a:pt x="302" y="162"/>
                      <a:pt x="302" y="162"/>
                      <a:pt x="302" y="162"/>
                    </a:cubicBezTo>
                    <a:cubicBezTo>
                      <a:pt x="303" y="162"/>
                      <a:pt x="303" y="162"/>
                      <a:pt x="303" y="162"/>
                    </a:cubicBezTo>
                    <a:cubicBezTo>
                      <a:pt x="318" y="155"/>
                      <a:pt x="318" y="155"/>
                      <a:pt x="318" y="155"/>
                    </a:cubicBezTo>
                    <a:cubicBezTo>
                      <a:pt x="324" y="148"/>
                      <a:pt x="324" y="148"/>
                      <a:pt x="324" y="148"/>
                    </a:cubicBezTo>
                    <a:cubicBezTo>
                      <a:pt x="325" y="142"/>
                      <a:pt x="325" y="142"/>
                      <a:pt x="325" y="142"/>
                    </a:cubicBezTo>
                    <a:cubicBezTo>
                      <a:pt x="324" y="138"/>
                      <a:pt x="324" y="138"/>
                      <a:pt x="324" y="138"/>
                    </a:cubicBezTo>
                    <a:cubicBezTo>
                      <a:pt x="322" y="132"/>
                      <a:pt x="320" y="129"/>
                      <a:pt x="320" y="127"/>
                    </a:cubicBezTo>
                    <a:cubicBezTo>
                      <a:pt x="317" y="128"/>
                      <a:pt x="317" y="128"/>
                      <a:pt x="317" y="128"/>
                    </a:cubicBezTo>
                    <a:cubicBezTo>
                      <a:pt x="312" y="127"/>
                      <a:pt x="312" y="127"/>
                      <a:pt x="312" y="127"/>
                    </a:cubicBezTo>
                    <a:cubicBezTo>
                      <a:pt x="310" y="128"/>
                      <a:pt x="307" y="131"/>
                      <a:pt x="303" y="136"/>
                    </a:cubicBezTo>
                    <a:cubicBezTo>
                      <a:pt x="296" y="143"/>
                      <a:pt x="296" y="143"/>
                      <a:pt x="296" y="143"/>
                    </a:cubicBezTo>
                    <a:cubicBezTo>
                      <a:pt x="296" y="143"/>
                      <a:pt x="296" y="143"/>
                      <a:pt x="296" y="143"/>
                    </a:cubicBezTo>
                    <a:cubicBezTo>
                      <a:pt x="295" y="143"/>
                      <a:pt x="295" y="143"/>
                      <a:pt x="295" y="143"/>
                    </a:cubicBezTo>
                    <a:cubicBezTo>
                      <a:pt x="290" y="144"/>
                      <a:pt x="286" y="145"/>
                      <a:pt x="284" y="144"/>
                    </a:cubicBezTo>
                    <a:lnTo>
                      <a:pt x="271" y="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şḻide">
                <a:extLst>
                  <a:ext uri="{FF2B5EF4-FFF2-40B4-BE49-F238E27FC236}">
                    <a16:creationId xmlns="" xmlns:a16="http://schemas.microsoft.com/office/drawing/2014/main" id="{E797EA5D-A9DD-47E2-B856-1E357D56E7F1}"/>
                  </a:ext>
                </a:extLst>
              </p:cNvPr>
              <p:cNvSpPr/>
              <p:nvPr/>
            </p:nvSpPr>
            <p:spPr bwMode="auto">
              <a:xfrm>
                <a:off x="3011" y="1896"/>
                <a:ext cx="218" cy="360"/>
              </a:xfrm>
              <a:custGeom>
                <a:avLst/>
                <a:gdLst>
                  <a:gd name="T0" fmla="*/ 46 w 92"/>
                  <a:gd name="T1" fmla="*/ 29 h 152"/>
                  <a:gd name="T2" fmla="*/ 46 w 92"/>
                  <a:gd name="T3" fmla="*/ 43 h 152"/>
                  <a:gd name="T4" fmla="*/ 42 w 92"/>
                  <a:gd name="T5" fmla="*/ 54 h 152"/>
                  <a:gd name="T6" fmla="*/ 38 w 92"/>
                  <a:gd name="T7" fmla="*/ 62 h 152"/>
                  <a:gd name="T8" fmla="*/ 37 w 92"/>
                  <a:gd name="T9" fmla="*/ 61 h 152"/>
                  <a:gd name="T10" fmla="*/ 22 w 92"/>
                  <a:gd name="T11" fmla="*/ 65 h 152"/>
                  <a:gd name="T12" fmla="*/ 6 w 92"/>
                  <a:gd name="T13" fmla="*/ 67 h 152"/>
                  <a:gd name="T14" fmla="*/ 4 w 92"/>
                  <a:gd name="T15" fmla="*/ 70 h 152"/>
                  <a:gd name="T16" fmla="*/ 19 w 92"/>
                  <a:gd name="T17" fmla="*/ 72 h 152"/>
                  <a:gd name="T18" fmla="*/ 20 w 92"/>
                  <a:gd name="T19" fmla="*/ 72 h 152"/>
                  <a:gd name="T20" fmla="*/ 24 w 92"/>
                  <a:gd name="T21" fmla="*/ 81 h 152"/>
                  <a:gd name="T22" fmla="*/ 30 w 92"/>
                  <a:gd name="T23" fmla="*/ 92 h 152"/>
                  <a:gd name="T24" fmla="*/ 35 w 92"/>
                  <a:gd name="T25" fmla="*/ 108 h 152"/>
                  <a:gd name="T26" fmla="*/ 36 w 92"/>
                  <a:gd name="T27" fmla="*/ 108 h 152"/>
                  <a:gd name="T28" fmla="*/ 38 w 92"/>
                  <a:gd name="T29" fmla="*/ 116 h 152"/>
                  <a:gd name="T30" fmla="*/ 36 w 92"/>
                  <a:gd name="T31" fmla="*/ 124 h 152"/>
                  <a:gd name="T32" fmla="*/ 36 w 92"/>
                  <a:gd name="T33" fmla="*/ 132 h 152"/>
                  <a:gd name="T34" fmla="*/ 50 w 92"/>
                  <a:gd name="T35" fmla="*/ 140 h 152"/>
                  <a:gd name="T36" fmla="*/ 58 w 92"/>
                  <a:gd name="T37" fmla="*/ 151 h 152"/>
                  <a:gd name="T38" fmla="*/ 62 w 92"/>
                  <a:gd name="T39" fmla="*/ 152 h 152"/>
                  <a:gd name="T40" fmla="*/ 61 w 92"/>
                  <a:gd name="T41" fmla="*/ 139 h 152"/>
                  <a:gd name="T42" fmla="*/ 70 w 92"/>
                  <a:gd name="T43" fmla="*/ 134 h 152"/>
                  <a:gd name="T44" fmla="*/ 71 w 92"/>
                  <a:gd name="T45" fmla="*/ 134 h 152"/>
                  <a:gd name="T46" fmla="*/ 72 w 92"/>
                  <a:gd name="T47" fmla="*/ 134 h 152"/>
                  <a:gd name="T48" fmla="*/ 78 w 92"/>
                  <a:gd name="T49" fmla="*/ 133 h 152"/>
                  <a:gd name="T50" fmla="*/ 79 w 92"/>
                  <a:gd name="T51" fmla="*/ 122 h 152"/>
                  <a:gd name="T52" fmla="*/ 74 w 92"/>
                  <a:gd name="T53" fmla="*/ 116 h 152"/>
                  <a:gd name="T54" fmla="*/ 69 w 92"/>
                  <a:gd name="T55" fmla="*/ 116 h 152"/>
                  <a:gd name="T56" fmla="*/ 66 w 92"/>
                  <a:gd name="T57" fmla="*/ 105 h 152"/>
                  <a:gd name="T58" fmla="*/ 68 w 92"/>
                  <a:gd name="T59" fmla="*/ 84 h 152"/>
                  <a:gd name="T60" fmla="*/ 82 w 92"/>
                  <a:gd name="T61" fmla="*/ 80 h 152"/>
                  <a:gd name="T62" fmla="*/ 92 w 92"/>
                  <a:gd name="T63" fmla="*/ 54 h 152"/>
                  <a:gd name="T64" fmla="*/ 84 w 92"/>
                  <a:gd name="T65" fmla="*/ 48 h 152"/>
                  <a:gd name="T66" fmla="*/ 83 w 92"/>
                  <a:gd name="T67" fmla="*/ 48 h 152"/>
                  <a:gd name="T68" fmla="*/ 76 w 92"/>
                  <a:gd name="T69" fmla="*/ 48 h 152"/>
                  <a:gd name="T70" fmla="*/ 72 w 92"/>
                  <a:gd name="T71" fmla="*/ 42 h 152"/>
                  <a:gd name="T72" fmla="*/ 71 w 92"/>
                  <a:gd name="T73" fmla="*/ 42 h 152"/>
                  <a:gd name="T74" fmla="*/ 73 w 92"/>
                  <a:gd name="T75" fmla="*/ 26 h 152"/>
                  <a:gd name="T76" fmla="*/ 76 w 92"/>
                  <a:gd name="T77" fmla="*/ 18 h 152"/>
                  <a:gd name="T78" fmla="*/ 78 w 92"/>
                  <a:gd name="T79" fmla="*/ 10 h 152"/>
                  <a:gd name="T80" fmla="*/ 64 w 92"/>
                  <a:gd name="T81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2" h="152">
                    <a:moveTo>
                      <a:pt x="54" y="9"/>
                    </a:move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2" y="57"/>
                      <a:pt x="41" y="60"/>
                      <a:pt x="38" y="61"/>
                    </a:cubicBezTo>
                    <a:cubicBezTo>
                      <a:pt x="38" y="62"/>
                      <a:pt x="38" y="62"/>
                      <a:pt x="38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1"/>
                      <a:pt x="37" y="61"/>
                      <a:pt x="37" y="61"/>
                    </a:cubicBezTo>
                    <a:cubicBezTo>
                      <a:pt x="27" y="60"/>
                      <a:pt x="27" y="60"/>
                      <a:pt x="27" y="60"/>
                    </a:cubicBezTo>
                    <a:cubicBezTo>
                      <a:pt x="22" y="65"/>
                      <a:pt x="22" y="65"/>
                      <a:pt x="22" y="65"/>
                    </a:cubicBezTo>
                    <a:cubicBezTo>
                      <a:pt x="6" y="67"/>
                      <a:pt x="6" y="67"/>
                      <a:pt x="6" y="67"/>
                    </a:cubicBezTo>
                    <a:cubicBezTo>
                      <a:pt x="6" y="67"/>
                      <a:pt x="6" y="67"/>
                      <a:pt x="6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8" y="84"/>
                      <a:pt x="28" y="84"/>
                      <a:pt x="28" y="84"/>
                    </a:cubicBezTo>
                    <a:cubicBezTo>
                      <a:pt x="29" y="86"/>
                      <a:pt x="30" y="88"/>
                      <a:pt x="30" y="92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5" y="108"/>
                      <a:pt x="35" y="108"/>
                      <a:pt x="35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8" y="116"/>
                      <a:pt x="38" y="116"/>
                      <a:pt x="38" y="116"/>
                    </a:cubicBezTo>
                    <a:cubicBezTo>
                      <a:pt x="38" y="120"/>
                      <a:pt x="38" y="120"/>
                      <a:pt x="38" y="120"/>
                    </a:cubicBezTo>
                    <a:cubicBezTo>
                      <a:pt x="36" y="124"/>
                      <a:pt x="36" y="124"/>
                      <a:pt x="36" y="124"/>
                    </a:cubicBezTo>
                    <a:cubicBezTo>
                      <a:pt x="35" y="128"/>
                      <a:pt x="35" y="128"/>
                      <a:pt x="35" y="128"/>
                    </a:cubicBezTo>
                    <a:cubicBezTo>
                      <a:pt x="36" y="132"/>
                      <a:pt x="36" y="132"/>
                      <a:pt x="36" y="132"/>
                    </a:cubicBezTo>
                    <a:cubicBezTo>
                      <a:pt x="41" y="135"/>
                      <a:pt x="41" y="135"/>
                      <a:pt x="41" y="135"/>
                    </a:cubicBezTo>
                    <a:cubicBezTo>
                      <a:pt x="46" y="137"/>
                      <a:pt x="49" y="138"/>
                      <a:pt x="50" y="140"/>
                    </a:cubicBezTo>
                    <a:cubicBezTo>
                      <a:pt x="53" y="146"/>
                      <a:pt x="53" y="146"/>
                      <a:pt x="53" y="146"/>
                    </a:cubicBezTo>
                    <a:cubicBezTo>
                      <a:pt x="56" y="148"/>
                      <a:pt x="58" y="150"/>
                      <a:pt x="58" y="151"/>
                    </a:cubicBezTo>
                    <a:cubicBezTo>
                      <a:pt x="62" y="152"/>
                      <a:pt x="62" y="152"/>
                      <a:pt x="62" y="152"/>
                    </a:cubicBezTo>
                    <a:cubicBezTo>
                      <a:pt x="62" y="152"/>
                      <a:pt x="62" y="152"/>
                      <a:pt x="62" y="152"/>
                    </a:cubicBezTo>
                    <a:cubicBezTo>
                      <a:pt x="61" y="144"/>
                      <a:pt x="61" y="144"/>
                      <a:pt x="61" y="144"/>
                    </a:cubicBezTo>
                    <a:cubicBezTo>
                      <a:pt x="60" y="142"/>
                      <a:pt x="60" y="140"/>
                      <a:pt x="61" y="139"/>
                    </a:cubicBezTo>
                    <a:cubicBezTo>
                      <a:pt x="62" y="138"/>
                      <a:pt x="63" y="137"/>
                      <a:pt x="64" y="136"/>
                    </a:cubicBezTo>
                    <a:cubicBezTo>
                      <a:pt x="70" y="134"/>
                      <a:pt x="70" y="134"/>
                      <a:pt x="70" y="134"/>
                    </a:cubicBezTo>
                    <a:cubicBezTo>
                      <a:pt x="70" y="134"/>
                      <a:pt x="70" y="134"/>
                      <a:pt x="70" y="134"/>
                    </a:cubicBezTo>
                    <a:cubicBezTo>
                      <a:pt x="71" y="134"/>
                      <a:pt x="71" y="134"/>
                      <a:pt x="71" y="134"/>
                    </a:cubicBezTo>
                    <a:cubicBezTo>
                      <a:pt x="71" y="134"/>
                      <a:pt x="71" y="134"/>
                      <a:pt x="71" y="134"/>
                    </a:cubicBezTo>
                    <a:cubicBezTo>
                      <a:pt x="72" y="134"/>
                      <a:pt x="72" y="134"/>
                      <a:pt x="72" y="134"/>
                    </a:cubicBezTo>
                    <a:cubicBezTo>
                      <a:pt x="74" y="135"/>
                      <a:pt x="74" y="135"/>
                      <a:pt x="74" y="135"/>
                    </a:cubicBezTo>
                    <a:cubicBezTo>
                      <a:pt x="78" y="133"/>
                      <a:pt x="78" y="133"/>
                      <a:pt x="78" y="133"/>
                    </a:cubicBezTo>
                    <a:cubicBezTo>
                      <a:pt x="78" y="132"/>
                      <a:pt x="78" y="132"/>
                      <a:pt x="78" y="132"/>
                    </a:cubicBezTo>
                    <a:cubicBezTo>
                      <a:pt x="79" y="122"/>
                      <a:pt x="79" y="122"/>
                      <a:pt x="79" y="122"/>
                    </a:cubicBezTo>
                    <a:cubicBezTo>
                      <a:pt x="77" y="118"/>
                      <a:pt x="77" y="118"/>
                      <a:pt x="77" y="118"/>
                    </a:cubicBezTo>
                    <a:cubicBezTo>
                      <a:pt x="74" y="116"/>
                      <a:pt x="74" y="116"/>
                      <a:pt x="74" y="116"/>
                    </a:cubicBezTo>
                    <a:cubicBezTo>
                      <a:pt x="70" y="116"/>
                      <a:pt x="70" y="116"/>
                      <a:pt x="70" y="116"/>
                    </a:cubicBezTo>
                    <a:cubicBezTo>
                      <a:pt x="69" y="116"/>
                      <a:pt x="69" y="116"/>
                      <a:pt x="69" y="116"/>
                    </a:cubicBezTo>
                    <a:cubicBezTo>
                      <a:pt x="68" y="115"/>
                      <a:pt x="68" y="115"/>
                      <a:pt x="68" y="115"/>
                    </a:cubicBezTo>
                    <a:cubicBezTo>
                      <a:pt x="66" y="105"/>
                      <a:pt x="66" y="105"/>
                      <a:pt x="66" y="105"/>
                    </a:cubicBezTo>
                    <a:cubicBezTo>
                      <a:pt x="67" y="84"/>
                      <a:pt x="67" y="84"/>
                      <a:pt x="67" y="84"/>
                    </a:cubicBezTo>
                    <a:cubicBezTo>
                      <a:pt x="68" y="84"/>
                      <a:pt x="68" y="84"/>
                      <a:pt x="68" y="84"/>
                    </a:cubicBezTo>
                    <a:cubicBezTo>
                      <a:pt x="74" y="75"/>
                      <a:pt x="74" y="75"/>
                      <a:pt x="74" y="75"/>
                    </a:cubicBezTo>
                    <a:cubicBezTo>
                      <a:pt x="82" y="80"/>
                      <a:pt x="82" y="80"/>
                      <a:pt x="82" y="80"/>
                    </a:cubicBezTo>
                    <a:cubicBezTo>
                      <a:pt x="88" y="80"/>
                      <a:pt x="88" y="80"/>
                      <a:pt x="88" y="80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0" y="51"/>
                      <a:pt x="89" y="49"/>
                      <a:pt x="87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3" y="48"/>
                      <a:pt x="83" y="48"/>
                      <a:pt x="83" y="48"/>
                    </a:cubicBezTo>
                    <a:cubicBezTo>
                      <a:pt x="77" y="49"/>
                      <a:pt x="77" y="49"/>
                      <a:pt x="77" y="49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3" y="26"/>
                      <a:pt x="73" y="26"/>
                      <a:pt x="73" y="26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74" y="22"/>
                      <a:pt x="75" y="20"/>
                      <a:pt x="76" y="18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2" y="4"/>
                      <a:pt x="72" y="4"/>
                      <a:pt x="72" y="4"/>
                    </a:cubicBezTo>
                    <a:cubicBezTo>
                      <a:pt x="64" y="0"/>
                      <a:pt x="64" y="0"/>
                      <a:pt x="64" y="0"/>
                    </a:cubicBezTo>
                    <a:lnTo>
                      <a:pt x="54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Sľiḍé">
                <a:extLst>
                  <a:ext uri="{FF2B5EF4-FFF2-40B4-BE49-F238E27FC236}">
                    <a16:creationId xmlns="" xmlns:a16="http://schemas.microsoft.com/office/drawing/2014/main" id="{49D16953-39B8-4601-87BE-109CCFD090BC}"/>
                  </a:ext>
                </a:extLst>
              </p:cNvPr>
              <p:cNvSpPr/>
              <p:nvPr/>
            </p:nvSpPr>
            <p:spPr bwMode="auto">
              <a:xfrm>
                <a:off x="949" y="950"/>
                <a:ext cx="1544" cy="1166"/>
              </a:xfrm>
              <a:custGeom>
                <a:avLst/>
                <a:gdLst>
                  <a:gd name="T0" fmla="*/ 639 w 652"/>
                  <a:gd name="T1" fmla="*/ 228 h 493"/>
                  <a:gd name="T2" fmla="*/ 612 w 652"/>
                  <a:gd name="T3" fmla="*/ 204 h 493"/>
                  <a:gd name="T4" fmla="*/ 596 w 652"/>
                  <a:gd name="T5" fmla="*/ 184 h 493"/>
                  <a:gd name="T6" fmla="*/ 520 w 652"/>
                  <a:gd name="T7" fmla="*/ 166 h 493"/>
                  <a:gd name="T8" fmla="*/ 524 w 652"/>
                  <a:gd name="T9" fmla="*/ 90 h 493"/>
                  <a:gd name="T10" fmla="*/ 470 w 652"/>
                  <a:gd name="T11" fmla="*/ 25 h 493"/>
                  <a:gd name="T12" fmla="*/ 443 w 652"/>
                  <a:gd name="T13" fmla="*/ 7 h 493"/>
                  <a:gd name="T14" fmla="*/ 401 w 652"/>
                  <a:gd name="T15" fmla="*/ 61 h 493"/>
                  <a:gd name="T16" fmla="*/ 309 w 652"/>
                  <a:gd name="T17" fmla="*/ 112 h 493"/>
                  <a:gd name="T18" fmla="*/ 291 w 652"/>
                  <a:gd name="T19" fmla="*/ 115 h 493"/>
                  <a:gd name="T20" fmla="*/ 237 w 652"/>
                  <a:gd name="T21" fmla="*/ 110 h 493"/>
                  <a:gd name="T22" fmla="*/ 245 w 652"/>
                  <a:gd name="T23" fmla="*/ 168 h 493"/>
                  <a:gd name="T24" fmla="*/ 234 w 652"/>
                  <a:gd name="T25" fmla="*/ 198 h 493"/>
                  <a:gd name="T26" fmla="*/ 226 w 652"/>
                  <a:gd name="T27" fmla="*/ 196 h 493"/>
                  <a:gd name="T28" fmla="*/ 202 w 652"/>
                  <a:gd name="T29" fmla="*/ 224 h 493"/>
                  <a:gd name="T30" fmla="*/ 165 w 652"/>
                  <a:gd name="T31" fmla="*/ 234 h 493"/>
                  <a:gd name="T32" fmla="*/ 92 w 652"/>
                  <a:gd name="T33" fmla="*/ 253 h 493"/>
                  <a:gd name="T34" fmla="*/ 53 w 652"/>
                  <a:gd name="T35" fmla="*/ 247 h 493"/>
                  <a:gd name="T36" fmla="*/ 33 w 652"/>
                  <a:gd name="T37" fmla="*/ 240 h 493"/>
                  <a:gd name="T38" fmla="*/ 5 w 652"/>
                  <a:gd name="T39" fmla="*/ 284 h 493"/>
                  <a:gd name="T40" fmla="*/ 27 w 652"/>
                  <a:gd name="T41" fmla="*/ 303 h 493"/>
                  <a:gd name="T42" fmla="*/ 21 w 652"/>
                  <a:gd name="T43" fmla="*/ 356 h 493"/>
                  <a:gd name="T44" fmla="*/ 21 w 652"/>
                  <a:gd name="T45" fmla="*/ 367 h 493"/>
                  <a:gd name="T46" fmla="*/ 60 w 652"/>
                  <a:gd name="T47" fmla="*/ 417 h 493"/>
                  <a:gd name="T48" fmla="*/ 85 w 652"/>
                  <a:gd name="T49" fmla="*/ 443 h 493"/>
                  <a:gd name="T50" fmla="*/ 105 w 652"/>
                  <a:gd name="T51" fmla="*/ 490 h 493"/>
                  <a:gd name="T52" fmla="*/ 130 w 652"/>
                  <a:gd name="T53" fmla="*/ 493 h 493"/>
                  <a:gd name="T54" fmla="*/ 145 w 652"/>
                  <a:gd name="T55" fmla="*/ 466 h 493"/>
                  <a:gd name="T56" fmla="*/ 165 w 652"/>
                  <a:gd name="T57" fmla="*/ 468 h 493"/>
                  <a:gd name="T58" fmla="*/ 230 w 652"/>
                  <a:gd name="T59" fmla="*/ 465 h 493"/>
                  <a:gd name="T60" fmla="*/ 251 w 652"/>
                  <a:gd name="T61" fmla="*/ 480 h 493"/>
                  <a:gd name="T62" fmla="*/ 285 w 652"/>
                  <a:gd name="T63" fmla="*/ 480 h 493"/>
                  <a:gd name="T64" fmla="*/ 360 w 652"/>
                  <a:gd name="T65" fmla="*/ 470 h 493"/>
                  <a:gd name="T66" fmla="*/ 413 w 652"/>
                  <a:gd name="T67" fmla="*/ 472 h 493"/>
                  <a:gd name="T68" fmla="*/ 446 w 652"/>
                  <a:gd name="T69" fmla="*/ 484 h 493"/>
                  <a:gd name="T70" fmla="*/ 473 w 652"/>
                  <a:gd name="T71" fmla="*/ 491 h 493"/>
                  <a:gd name="T72" fmla="*/ 469 w 652"/>
                  <a:gd name="T73" fmla="*/ 470 h 493"/>
                  <a:gd name="T74" fmla="*/ 477 w 652"/>
                  <a:gd name="T75" fmla="*/ 460 h 493"/>
                  <a:gd name="T76" fmla="*/ 479 w 652"/>
                  <a:gd name="T77" fmla="*/ 446 h 493"/>
                  <a:gd name="T78" fmla="*/ 461 w 652"/>
                  <a:gd name="T79" fmla="*/ 428 h 493"/>
                  <a:gd name="T80" fmla="*/ 462 w 652"/>
                  <a:gd name="T81" fmla="*/ 414 h 493"/>
                  <a:gd name="T82" fmla="*/ 494 w 652"/>
                  <a:gd name="T83" fmla="*/ 396 h 493"/>
                  <a:gd name="T84" fmla="*/ 527 w 652"/>
                  <a:gd name="T85" fmla="*/ 390 h 493"/>
                  <a:gd name="T86" fmla="*/ 544 w 652"/>
                  <a:gd name="T87" fmla="*/ 375 h 493"/>
                  <a:gd name="T88" fmla="*/ 545 w 652"/>
                  <a:gd name="T89" fmla="*/ 367 h 493"/>
                  <a:gd name="T90" fmla="*/ 547 w 652"/>
                  <a:gd name="T91" fmla="*/ 343 h 493"/>
                  <a:gd name="T92" fmla="*/ 585 w 652"/>
                  <a:gd name="T93" fmla="*/ 314 h 493"/>
                  <a:gd name="T94" fmla="*/ 603 w 652"/>
                  <a:gd name="T95" fmla="*/ 302 h 493"/>
                  <a:gd name="T96" fmla="*/ 635 w 652"/>
                  <a:gd name="T97" fmla="*/ 294 h 493"/>
                  <a:gd name="T98" fmla="*/ 648 w 652"/>
                  <a:gd name="T99" fmla="*/ 281 h 493"/>
                  <a:gd name="T100" fmla="*/ 651 w 652"/>
                  <a:gd name="T101" fmla="*/ 266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52" h="493">
                    <a:moveTo>
                      <a:pt x="651" y="265"/>
                    </a:moveTo>
                    <a:cubicBezTo>
                      <a:pt x="652" y="265"/>
                      <a:pt x="652" y="265"/>
                      <a:pt x="652" y="265"/>
                    </a:cubicBezTo>
                    <a:cubicBezTo>
                      <a:pt x="652" y="265"/>
                      <a:pt x="652" y="265"/>
                      <a:pt x="652" y="265"/>
                    </a:cubicBezTo>
                    <a:cubicBezTo>
                      <a:pt x="652" y="264"/>
                      <a:pt x="652" y="264"/>
                      <a:pt x="652" y="264"/>
                    </a:cubicBezTo>
                    <a:cubicBezTo>
                      <a:pt x="639" y="228"/>
                      <a:pt x="639" y="228"/>
                      <a:pt x="639" y="228"/>
                    </a:cubicBezTo>
                    <a:cubicBezTo>
                      <a:pt x="631" y="222"/>
                      <a:pt x="631" y="222"/>
                      <a:pt x="631" y="222"/>
                    </a:cubicBezTo>
                    <a:cubicBezTo>
                      <a:pt x="631" y="221"/>
                      <a:pt x="631" y="221"/>
                      <a:pt x="631" y="221"/>
                    </a:cubicBezTo>
                    <a:cubicBezTo>
                      <a:pt x="629" y="206"/>
                      <a:pt x="629" y="206"/>
                      <a:pt x="629" y="206"/>
                    </a:cubicBezTo>
                    <a:cubicBezTo>
                      <a:pt x="613" y="204"/>
                      <a:pt x="613" y="204"/>
                      <a:pt x="613" y="204"/>
                    </a:cubicBezTo>
                    <a:cubicBezTo>
                      <a:pt x="612" y="204"/>
                      <a:pt x="612" y="204"/>
                      <a:pt x="612" y="204"/>
                    </a:cubicBezTo>
                    <a:cubicBezTo>
                      <a:pt x="611" y="204"/>
                      <a:pt x="611" y="204"/>
                      <a:pt x="611" y="204"/>
                    </a:cubicBezTo>
                    <a:cubicBezTo>
                      <a:pt x="611" y="203"/>
                      <a:pt x="611" y="203"/>
                      <a:pt x="611" y="203"/>
                    </a:cubicBezTo>
                    <a:cubicBezTo>
                      <a:pt x="611" y="202"/>
                      <a:pt x="611" y="202"/>
                      <a:pt x="611" y="202"/>
                    </a:cubicBezTo>
                    <a:cubicBezTo>
                      <a:pt x="611" y="202"/>
                      <a:pt x="611" y="202"/>
                      <a:pt x="611" y="202"/>
                    </a:cubicBezTo>
                    <a:cubicBezTo>
                      <a:pt x="609" y="196"/>
                      <a:pt x="604" y="190"/>
                      <a:pt x="596" y="184"/>
                    </a:cubicBezTo>
                    <a:cubicBezTo>
                      <a:pt x="591" y="180"/>
                      <a:pt x="587" y="178"/>
                      <a:pt x="583" y="177"/>
                    </a:cubicBezTo>
                    <a:cubicBezTo>
                      <a:pt x="581" y="176"/>
                      <a:pt x="578" y="174"/>
                      <a:pt x="576" y="173"/>
                    </a:cubicBezTo>
                    <a:cubicBezTo>
                      <a:pt x="571" y="169"/>
                      <a:pt x="553" y="166"/>
                      <a:pt x="521" y="166"/>
                    </a:cubicBezTo>
                    <a:cubicBezTo>
                      <a:pt x="520" y="166"/>
                      <a:pt x="520" y="166"/>
                      <a:pt x="520" y="166"/>
                    </a:cubicBezTo>
                    <a:cubicBezTo>
                      <a:pt x="520" y="166"/>
                      <a:pt x="520" y="166"/>
                      <a:pt x="520" y="166"/>
                    </a:cubicBezTo>
                    <a:cubicBezTo>
                      <a:pt x="516" y="160"/>
                      <a:pt x="516" y="160"/>
                      <a:pt x="516" y="160"/>
                    </a:cubicBezTo>
                    <a:cubicBezTo>
                      <a:pt x="515" y="156"/>
                      <a:pt x="513" y="153"/>
                      <a:pt x="513" y="150"/>
                    </a:cubicBezTo>
                    <a:cubicBezTo>
                      <a:pt x="513" y="145"/>
                      <a:pt x="518" y="131"/>
                      <a:pt x="529" y="107"/>
                    </a:cubicBezTo>
                    <a:cubicBezTo>
                      <a:pt x="524" y="90"/>
                      <a:pt x="524" y="90"/>
                      <a:pt x="524" y="90"/>
                    </a:cubicBezTo>
                    <a:cubicBezTo>
                      <a:pt x="524" y="90"/>
                      <a:pt x="524" y="90"/>
                      <a:pt x="524" y="90"/>
                    </a:cubicBezTo>
                    <a:cubicBezTo>
                      <a:pt x="518" y="62"/>
                      <a:pt x="518" y="62"/>
                      <a:pt x="518" y="62"/>
                    </a:cubicBezTo>
                    <a:cubicBezTo>
                      <a:pt x="517" y="58"/>
                      <a:pt x="510" y="54"/>
                      <a:pt x="498" y="50"/>
                    </a:cubicBezTo>
                    <a:cubicBezTo>
                      <a:pt x="496" y="50"/>
                      <a:pt x="493" y="49"/>
                      <a:pt x="491" y="47"/>
                    </a:cubicBezTo>
                    <a:cubicBezTo>
                      <a:pt x="487" y="45"/>
                      <a:pt x="483" y="42"/>
                      <a:pt x="482" y="37"/>
                    </a:cubicBezTo>
                    <a:cubicBezTo>
                      <a:pt x="479" y="32"/>
                      <a:pt x="475" y="28"/>
                      <a:pt x="470" y="25"/>
                    </a:cubicBezTo>
                    <a:cubicBezTo>
                      <a:pt x="469" y="25"/>
                      <a:pt x="469" y="25"/>
                      <a:pt x="469" y="25"/>
                    </a:cubicBezTo>
                    <a:cubicBezTo>
                      <a:pt x="469" y="24"/>
                      <a:pt x="469" y="24"/>
                      <a:pt x="469" y="24"/>
                    </a:cubicBezTo>
                    <a:cubicBezTo>
                      <a:pt x="464" y="0"/>
                      <a:pt x="464" y="0"/>
                      <a:pt x="464" y="0"/>
                    </a:cubicBezTo>
                    <a:cubicBezTo>
                      <a:pt x="445" y="2"/>
                      <a:pt x="445" y="2"/>
                      <a:pt x="445" y="2"/>
                    </a:cubicBezTo>
                    <a:cubicBezTo>
                      <a:pt x="443" y="7"/>
                      <a:pt x="443" y="7"/>
                      <a:pt x="443" y="7"/>
                    </a:cubicBezTo>
                    <a:cubicBezTo>
                      <a:pt x="441" y="15"/>
                      <a:pt x="438" y="19"/>
                      <a:pt x="435" y="19"/>
                    </a:cubicBezTo>
                    <a:cubicBezTo>
                      <a:pt x="423" y="23"/>
                      <a:pt x="423" y="23"/>
                      <a:pt x="423" y="23"/>
                    </a:cubicBezTo>
                    <a:cubicBezTo>
                      <a:pt x="415" y="26"/>
                      <a:pt x="411" y="29"/>
                      <a:pt x="408" y="33"/>
                    </a:cubicBezTo>
                    <a:cubicBezTo>
                      <a:pt x="407" y="34"/>
                      <a:pt x="406" y="39"/>
                      <a:pt x="405" y="46"/>
                    </a:cubicBezTo>
                    <a:cubicBezTo>
                      <a:pt x="404" y="53"/>
                      <a:pt x="403" y="58"/>
                      <a:pt x="401" y="61"/>
                    </a:cubicBezTo>
                    <a:cubicBezTo>
                      <a:pt x="399" y="66"/>
                      <a:pt x="395" y="70"/>
                      <a:pt x="389" y="72"/>
                    </a:cubicBezTo>
                    <a:cubicBezTo>
                      <a:pt x="379" y="76"/>
                      <a:pt x="361" y="70"/>
                      <a:pt x="337" y="52"/>
                    </a:cubicBezTo>
                    <a:cubicBezTo>
                      <a:pt x="304" y="94"/>
                      <a:pt x="304" y="94"/>
                      <a:pt x="304" y="94"/>
                    </a:cubicBezTo>
                    <a:cubicBezTo>
                      <a:pt x="308" y="112"/>
                      <a:pt x="308" y="112"/>
                      <a:pt x="308" y="112"/>
                    </a:cubicBezTo>
                    <a:cubicBezTo>
                      <a:pt x="309" y="112"/>
                      <a:pt x="309" y="112"/>
                      <a:pt x="309" y="112"/>
                    </a:cubicBezTo>
                    <a:cubicBezTo>
                      <a:pt x="309" y="112"/>
                      <a:pt x="309" y="112"/>
                      <a:pt x="309" y="112"/>
                    </a:cubicBezTo>
                    <a:cubicBezTo>
                      <a:pt x="308" y="113"/>
                      <a:pt x="308" y="113"/>
                      <a:pt x="308" y="113"/>
                    </a:cubicBezTo>
                    <a:cubicBezTo>
                      <a:pt x="308" y="113"/>
                      <a:pt x="308" y="113"/>
                      <a:pt x="308" y="113"/>
                    </a:cubicBezTo>
                    <a:cubicBezTo>
                      <a:pt x="307" y="116"/>
                      <a:pt x="304" y="117"/>
                      <a:pt x="301" y="118"/>
                    </a:cubicBezTo>
                    <a:cubicBezTo>
                      <a:pt x="298" y="118"/>
                      <a:pt x="295" y="117"/>
                      <a:pt x="291" y="115"/>
                    </a:cubicBezTo>
                    <a:cubicBezTo>
                      <a:pt x="288" y="112"/>
                      <a:pt x="279" y="110"/>
                      <a:pt x="264" y="110"/>
                    </a:cubicBezTo>
                    <a:cubicBezTo>
                      <a:pt x="257" y="109"/>
                      <a:pt x="257" y="109"/>
                      <a:pt x="257" y="109"/>
                    </a:cubicBezTo>
                    <a:cubicBezTo>
                      <a:pt x="257" y="109"/>
                      <a:pt x="257" y="109"/>
                      <a:pt x="257" y="109"/>
                    </a:cubicBezTo>
                    <a:cubicBezTo>
                      <a:pt x="247" y="108"/>
                      <a:pt x="247" y="108"/>
                      <a:pt x="247" y="108"/>
                    </a:cubicBezTo>
                    <a:cubicBezTo>
                      <a:pt x="237" y="110"/>
                      <a:pt x="237" y="110"/>
                      <a:pt x="237" y="110"/>
                    </a:cubicBezTo>
                    <a:cubicBezTo>
                      <a:pt x="241" y="117"/>
                      <a:pt x="241" y="117"/>
                      <a:pt x="241" y="117"/>
                    </a:cubicBezTo>
                    <a:cubicBezTo>
                      <a:pt x="245" y="122"/>
                      <a:pt x="247" y="126"/>
                      <a:pt x="247" y="128"/>
                    </a:cubicBezTo>
                    <a:cubicBezTo>
                      <a:pt x="242" y="154"/>
                      <a:pt x="242" y="154"/>
                      <a:pt x="242" y="154"/>
                    </a:cubicBezTo>
                    <a:cubicBezTo>
                      <a:pt x="244" y="168"/>
                      <a:pt x="244" y="168"/>
                      <a:pt x="244" y="168"/>
                    </a:cubicBezTo>
                    <a:cubicBezTo>
                      <a:pt x="245" y="168"/>
                      <a:pt x="245" y="168"/>
                      <a:pt x="245" y="168"/>
                    </a:cubicBezTo>
                    <a:cubicBezTo>
                      <a:pt x="245" y="168"/>
                      <a:pt x="245" y="168"/>
                      <a:pt x="245" y="168"/>
                    </a:cubicBezTo>
                    <a:cubicBezTo>
                      <a:pt x="244" y="168"/>
                      <a:pt x="244" y="168"/>
                      <a:pt x="244" y="168"/>
                    </a:cubicBezTo>
                    <a:cubicBezTo>
                      <a:pt x="244" y="168"/>
                      <a:pt x="244" y="168"/>
                      <a:pt x="244" y="168"/>
                    </a:cubicBezTo>
                    <a:cubicBezTo>
                      <a:pt x="236" y="194"/>
                      <a:pt x="236" y="194"/>
                      <a:pt x="236" y="194"/>
                    </a:cubicBezTo>
                    <a:cubicBezTo>
                      <a:pt x="236" y="197"/>
                      <a:pt x="235" y="198"/>
                      <a:pt x="234" y="198"/>
                    </a:cubicBezTo>
                    <a:cubicBezTo>
                      <a:pt x="233" y="198"/>
                      <a:pt x="233" y="198"/>
                      <a:pt x="233" y="198"/>
                    </a:cubicBezTo>
                    <a:cubicBezTo>
                      <a:pt x="233" y="197"/>
                      <a:pt x="233" y="197"/>
                      <a:pt x="233" y="197"/>
                    </a:cubicBezTo>
                    <a:cubicBezTo>
                      <a:pt x="232" y="195"/>
                      <a:pt x="232" y="195"/>
                      <a:pt x="232" y="195"/>
                    </a:cubicBezTo>
                    <a:cubicBezTo>
                      <a:pt x="231" y="192"/>
                      <a:pt x="230" y="190"/>
                      <a:pt x="229" y="191"/>
                    </a:cubicBezTo>
                    <a:cubicBezTo>
                      <a:pt x="228" y="191"/>
                      <a:pt x="227" y="193"/>
                      <a:pt x="226" y="196"/>
                    </a:cubicBezTo>
                    <a:cubicBezTo>
                      <a:pt x="225" y="204"/>
                      <a:pt x="220" y="210"/>
                      <a:pt x="213" y="216"/>
                    </a:cubicBez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3" y="224"/>
                      <a:pt x="203" y="224"/>
                      <a:pt x="203" y="224"/>
                    </a:cubicBezTo>
                    <a:cubicBezTo>
                      <a:pt x="203" y="224"/>
                      <a:pt x="203" y="224"/>
                      <a:pt x="203" y="224"/>
                    </a:cubicBezTo>
                    <a:cubicBezTo>
                      <a:pt x="202" y="224"/>
                      <a:pt x="202" y="224"/>
                      <a:pt x="202" y="224"/>
                    </a:cubicBezTo>
                    <a:cubicBezTo>
                      <a:pt x="176" y="224"/>
                      <a:pt x="176" y="224"/>
                      <a:pt x="176" y="224"/>
                    </a:cubicBezTo>
                    <a:cubicBezTo>
                      <a:pt x="166" y="234"/>
                      <a:pt x="166" y="234"/>
                      <a:pt x="166" y="234"/>
                    </a:cubicBezTo>
                    <a:cubicBezTo>
                      <a:pt x="166" y="234"/>
                      <a:pt x="166" y="234"/>
                      <a:pt x="166" y="234"/>
                    </a:cubicBezTo>
                    <a:cubicBezTo>
                      <a:pt x="165" y="234"/>
                      <a:pt x="165" y="234"/>
                      <a:pt x="165" y="234"/>
                    </a:cubicBezTo>
                    <a:cubicBezTo>
                      <a:pt x="165" y="234"/>
                      <a:pt x="165" y="234"/>
                      <a:pt x="165" y="234"/>
                    </a:cubicBezTo>
                    <a:cubicBezTo>
                      <a:pt x="137" y="230"/>
                      <a:pt x="137" y="230"/>
                      <a:pt x="137" y="230"/>
                    </a:cubicBezTo>
                    <a:cubicBezTo>
                      <a:pt x="133" y="234"/>
                      <a:pt x="128" y="236"/>
                      <a:pt x="124" y="235"/>
                    </a:cubicBezTo>
                    <a:cubicBezTo>
                      <a:pt x="120" y="234"/>
                      <a:pt x="113" y="236"/>
                      <a:pt x="103" y="239"/>
                    </a:cubicBezTo>
                    <a:cubicBezTo>
                      <a:pt x="92" y="252"/>
                      <a:pt x="92" y="252"/>
                      <a:pt x="92" y="252"/>
                    </a:cubicBezTo>
                    <a:cubicBezTo>
                      <a:pt x="92" y="253"/>
                      <a:pt x="92" y="253"/>
                      <a:pt x="92" y="253"/>
                    </a:cubicBezTo>
                    <a:cubicBezTo>
                      <a:pt x="74" y="254"/>
                      <a:pt x="74" y="254"/>
                      <a:pt x="74" y="254"/>
                    </a:cubicBezTo>
                    <a:cubicBezTo>
                      <a:pt x="74" y="239"/>
                      <a:pt x="74" y="239"/>
                      <a:pt x="74" y="239"/>
                    </a:cubicBezTo>
                    <a:cubicBezTo>
                      <a:pt x="63" y="239"/>
                      <a:pt x="63" y="239"/>
                      <a:pt x="63" y="239"/>
                    </a:cubicBezTo>
                    <a:cubicBezTo>
                      <a:pt x="61" y="245"/>
                      <a:pt x="61" y="245"/>
                      <a:pt x="61" y="245"/>
                    </a:cubicBezTo>
                    <a:cubicBezTo>
                      <a:pt x="53" y="247"/>
                      <a:pt x="53" y="247"/>
                      <a:pt x="53" y="247"/>
                    </a:cubicBezTo>
                    <a:cubicBezTo>
                      <a:pt x="52" y="247"/>
                      <a:pt x="52" y="247"/>
                      <a:pt x="52" y="247"/>
                    </a:cubicBezTo>
                    <a:cubicBezTo>
                      <a:pt x="52" y="247"/>
                      <a:pt x="52" y="247"/>
                      <a:pt x="52" y="247"/>
                    </a:cubicBezTo>
                    <a:cubicBezTo>
                      <a:pt x="51" y="247"/>
                      <a:pt x="51" y="247"/>
                      <a:pt x="51" y="247"/>
                    </a:cubicBezTo>
                    <a:cubicBezTo>
                      <a:pt x="51" y="247"/>
                      <a:pt x="51" y="247"/>
                      <a:pt x="51" y="247"/>
                    </a:cubicBezTo>
                    <a:cubicBezTo>
                      <a:pt x="46" y="244"/>
                      <a:pt x="39" y="241"/>
                      <a:pt x="33" y="240"/>
                    </a:cubicBezTo>
                    <a:cubicBezTo>
                      <a:pt x="29" y="240"/>
                      <a:pt x="25" y="242"/>
                      <a:pt x="19" y="248"/>
                    </a:cubicBezTo>
                    <a:cubicBezTo>
                      <a:pt x="12" y="254"/>
                      <a:pt x="7" y="259"/>
                      <a:pt x="5" y="264"/>
                    </a:cubicBezTo>
                    <a:cubicBezTo>
                      <a:pt x="6" y="264"/>
                      <a:pt x="7" y="266"/>
                      <a:pt x="7" y="268"/>
                    </a:cubicBezTo>
                    <a:cubicBezTo>
                      <a:pt x="7" y="271"/>
                      <a:pt x="8" y="274"/>
                      <a:pt x="8" y="277"/>
                    </a:cubicBezTo>
                    <a:cubicBezTo>
                      <a:pt x="7" y="280"/>
                      <a:pt x="6" y="282"/>
                      <a:pt x="5" y="284"/>
                    </a:cubicBezTo>
                    <a:cubicBezTo>
                      <a:pt x="3" y="285"/>
                      <a:pt x="1" y="288"/>
                      <a:pt x="0" y="295"/>
                    </a:cubicBezTo>
                    <a:cubicBezTo>
                      <a:pt x="7" y="299"/>
                      <a:pt x="7" y="299"/>
                      <a:pt x="7" y="299"/>
                    </a:cubicBezTo>
                    <a:cubicBezTo>
                      <a:pt x="15" y="290"/>
                      <a:pt x="15" y="290"/>
                      <a:pt x="15" y="290"/>
                    </a:cubicBezTo>
                    <a:cubicBezTo>
                      <a:pt x="27" y="302"/>
                      <a:pt x="27" y="302"/>
                      <a:pt x="27" y="302"/>
                    </a:cubicBezTo>
                    <a:cubicBezTo>
                      <a:pt x="27" y="303"/>
                      <a:pt x="27" y="303"/>
                      <a:pt x="27" y="303"/>
                    </a:cubicBezTo>
                    <a:cubicBezTo>
                      <a:pt x="29" y="325"/>
                      <a:pt x="29" y="325"/>
                      <a:pt x="29" y="325"/>
                    </a:cubicBezTo>
                    <a:cubicBezTo>
                      <a:pt x="29" y="326"/>
                      <a:pt x="29" y="326"/>
                      <a:pt x="29" y="326"/>
                    </a:cubicBezTo>
                    <a:cubicBezTo>
                      <a:pt x="29" y="326"/>
                      <a:pt x="29" y="326"/>
                      <a:pt x="29" y="326"/>
                    </a:cubicBezTo>
                    <a:cubicBezTo>
                      <a:pt x="22" y="356"/>
                      <a:pt x="22" y="356"/>
                      <a:pt x="22" y="356"/>
                    </a:cubicBezTo>
                    <a:cubicBezTo>
                      <a:pt x="21" y="356"/>
                      <a:pt x="21" y="356"/>
                      <a:pt x="21" y="356"/>
                    </a:cubicBezTo>
                    <a:cubicBezTo>
                      <a:pt x="11" y="356"/>
                      <a:pt x="5" y="356"/>
                      <a:pt x="3" y="358"/>
                    </a:cubicBezTo>
                    <a:cubicBezTo>
                      <a:pt x="3" y="360"/>
                      <a:pt x="7" y="363"/>
                      <a:pt x="14" y="368"/>
                    </a:cubicBezTo>
                    <a:cubicBezTo>
                      <a:pt x="20" y="367"/>
                      <a:pt x="20" y="367"/>
                      <a:pt x="20" y="367"/>
                    </a:cubicBezTo>
                    <a:cubicBezTo>
                      <a:pt x="21" y="367"/>
                      <a:pt x="21" y="367"/>
                      <a:pt x="21" y="367"/>
                    </a:cubicBezTo>
                    <a:cubicBezTo>
                      <a:pt x="21" y="367"/>
                      <a:pt x="21" y="367"/>
                      <a:pt x="21" y="367"/>
                    </a:cubicBezTo>
                    <a:cubicBezTo>
                      <a:pt x="35" y="380"/>
                      <a:pt x="35" y="380"/>
                      <a:pt x="35" y="380"/>
                    </a:cubicBezTo>
                    <a:cubicBezTo>
                      <a:pt x="40" y="384"/>
                      <a:pt x="39" y="392"/>
                      <a:pt x="33" y="403"/>
                    </a:cubicBezTo>
                    <a:cubicBezTo>
                      <a:pt x="35" y="416"/>
                      <a:pt x="35" y="416"/>
                      <a:pt x="35" y="416"/>
                    </a:cubicBezTo>
                    <a:cubicBezTo>
                      <a:pt x="40" y="417"/>
                      <a:pt x="40" y="417"/>
                      <a:pt x="40" y="417"/>
                    </a:cubicBezTo>
                    <a:cubicBezTo>
                      <a:pt x="60" y="417"/>
                      <a:pt x="60" y="417"/>
                      <a:pt x="60" y="417"/>
                    </a:cubicBezTo>
                    <a:cubicBezTo>
                      <a:pt x="50" y="426"/>
                      <a:pt x="50" y="426"/>
                      <a:pt x="50" y="426"/>
                    </a:cubicBezTo>
                    <a:cubicBezTo>
                      <a:pt x="56" y="430"/>
                      <a:pt x="56" y="430"/>
                      <a:pt x="56" y="430"/>
                    </a:cubicBezTo>
                    <a:cubicBezTo>
                      <a:pt x="56" y="430"/>
                      <a:pt x="56" y="430"/>
                      <a:pt x="56" y="430"/>
                    </a:cubicBezTo>
                    <a:cubicBezTo>
                      <a:pt x="64" y="434"/>
                      <a:pt x="64" y="434"/>
                      <a:pt x="64" y="434"/>
                    </a:cubicBezTo>
                    <a:cubicBezTo>
                      <a:pt x="85" y="443"/>
                      <a:pt x="85" y="443"/>
                      <a:pt x="85" y="443"/>
                    </a:cubicBezTo>
                    <a:cubicBezTo>
                      <a:pt x="86" y="444"/>
                      <a:pt x="86" y="444"/>
                      <a:pt x="86" y="444"/>
                    </a:cubicBezTo>
                    <a:cubicBezTo>
                      <a:pt x="87" y="444"/>
                      <a:pt x="87" y="444"/>
                      <a:pt x="87" y="444"/>
                    </a:cubicBezTo>
                    <a:cubicBezTo>
                      <a:pt x="89" y="476"/>
                      <a:pt x="89" y="476"/>
                      <a:pt x="89" y="476"/>
                    </a:cubicBezTo>
                    <a:cubicBezTo>
                      <a:pt x="89" y="483"/>
                      <a:pt x="94" y="488"/>
                      <a:pt x="103" y="491"/>
                    </a:cubicBezTo>
                    <a:cubicBezTo>
                      <a:pt x="105" y="490"/>
                      <a:pt x="105" y="490"/>
                      <a:pt x="105" y="490"/>
                    </a:cubicBezTo>
                    <a:cubicBezTo>
                      <a:pt x="105" y="490"/>
                      <a:pt x="105" y="490"/>
                      <a:pt x="105" y="490"/>
                    </a:cubicBezTo>
                    <a:cubicBezTo>
                      <a:pt x="106" y="490"/>
                      <a:pt x="106" y="490"/>
                      <a:pt x="106" y="490"/>
                    </a:cubicBezTo>
                    <a:cubicBezTo>
                      <a:pt x="128" y="493"/>
                      <a:pt x="128" y="493"/>
                      <a:pt x="128" y="493"/>
                    </a:cubicBezTo>
                    <a:cubicBezTo>
                      <a:pt x="130" y="493"/>
                      <a:pt x="130" y="493"/>
                      <a:pt x="130" y="493"/>
                    </a:cubicBezTo>
                    <a:cubicBezTo>
                      <a:pt x="130" y="493"/>
                      <a:pt x="130" y="493"/>
                      <a:pt x="130" y="493"/>
                    </a:cubicBezTo>
                    <a:cubicBezTo>
                      <a:pt x="130" y="492"/>
                      <a:pt x="130" y="492"/>
                      <a:pt x="130" y="492"/>
                    </a:cubicBezTo>
                    <a:cubicBezTo>
                      <a:pt x="133" y="488"/>
                      <a:pt x="134" y="484"/>
                      <a:pt x="134" y="484"/>
                    </a:cubicBezTo>
                    <a:cubicBezTo>
                      <a:pt x="134" y="483"/>
                      <a:pt x="134" y="483"/>
                      <a:pt x="134" y="483"/>
                    </a:cubicBezTo>
                    <a:cubicBezTo>
                      <a:pt x="134" y="479"/>
                      <a:pt x="135" y="476"/>
                      <a:pt x="139" y="474"/>
                    </a:cubicBezTo>
                    <a:cubicBezTo>
                      <a:pt x="142" y="471"/>
                      <a:pt x="144" y="469"/>
                      <a:pt x="145" y="466"/>
                    </a:cubicBezTo>
                    <a:cubicBezTo>
                      <a:pt x="145" y="466"/>
                      <a:pt x="145" y="466"/>
                      <a:pt x="145" y="466"/>
                    </a:cubicBezTo>
                    <a:cubicBezTo>
                      <a:pt x="147" y="462"/>
                      <a:pt x="151" y="462"/>
                      <a:pt x="157" y="464"/>
                    </a:cubicBezTo>
                    <a:cubicBezTo>
                      <a:pt x="158" y="464"/>
                      <a:pt x="158" y="464"/>
                      <a:pt x="158" y="464"/>
                    </a:cubicBezTo>
                    <a:cubicBezTo>
                      <a:pt x="158" y="464"/>
                      <a:pt x="158" y="464"/>
                      <a:pt x="158" y="464"/>
                    </a:cubicBezTo>
                    <a:cubicBezTo>
                      <a:pt x="165" y="468"/>
                      <a:pt x="165" y="468"/>
                      <a:pt x="165" y="468"/>
                    </a:cubicBezTo>
                    <a:cubicBezTo>
                      <a:pt x="191" y="473"/>
                      <a:pt x="191" y="473"/>
                      <a:pt x="191" y="473"/>
                    </a:cubicBezTo>
                    <a:cubicBezTo>
                      <a:pt x="206" y="472"/>
                      <a:pt x="206" y="472"/>
                      <a:pt x="206" y="472"/>
                    </a:cubicBezTo>
                    <a:cubicBezTo>
                      <a:pt x="217" y="467"/>
                      <a:pt x="217" y="467"/>
                      <a:pt x="217" y="467"/>
                    </a:cubicBezTo>
                    <a:cubicBezTo>
                      <a:pt x="219" y="464"/>
                      <a:pt x="221" y="463"/>
                      <a:pt x="222" y="462"/>
                    </a:cubicBezTo>
                    <a:cubicBezTo>
                      <a:pt x="224" y="462"/>
                      <a:pt x="227" y="462"/>
                      <a:pt x="230" y="465"/>
                    </a:cubicBezTo>
                    <a:cubicBezTo>
                      <a:pt x="232" y="466"/>
                      <a:pt x="232" y="466"/>
                      <a:pt x="232" y="466"/>
                    </a:cubicBezTo>
                    <a:cubicBezTo>
                      <a:pt x="233" y="467"/>
                      <a:pt x="235" y="470"/>
                      <a:pt x="236" y="474"/>
                    </a:cubicBezTo>
                    <a:cubicBezTo>
                      <a:pt x="244" y="480"/>
                      <a:pt x="244" y="480"/>
                      <a:pt x="244" y="480"/>
                    </a:cubicBezTo>
                    <a:cubicBezTo>
                      <a:pt x="250" y="480"/>
                      <a:pt x="250" y="480"/>
                      <a:pt x="250" y="480"/>
                    </a:cubicBezTo>
                    <a:cubicBezTo>
                      <a:pt x="251" y="480"/>
                      <a:pt x="251" y="480"/>
                      <a:pt x="251" y="480"/>
                    </a:cubicBezTo>
                    <a:cubicBezTo>
                      <a:pt x="251" y="480"/>
                      <a:pt x="251" y="480"/>
                      <a:pt x="251" y="480"/>
                    </a:cubicBezTo>
                    <a:cubicBezTo>
                      <a:pt x="252" y="480"/>
                      <a:pt x="252" y="480"/>
                      <a:pt x="252" y="480"/>
                    </a:cubicBezTo>
                    <a:cubicBezTo>
                      <a:pt x="260" y="484"/>
                      <a:pt x="260" y="484"/>
                      <a:pt x="260" y="484"/>
                    </a:cubicBezTo>
                    <a:cubicBezTo>
                      <a:pt x="276" y="482"/>
                      <a:pt x="276" y="482"/>
                      <a:pt x="276" y="482"/>
                    </a:cubicBezTo>
                    <a:cubicBezTo>
                      <a:pt x="285" y="480"/>
                      <a:pt x="285" y="480"/>
                      <a:pt x="285" y="480"/>
                    </a:cubicBezTo>
                    <a:cubicBezTo>
                      <a:pt x="307" y="482"/>
                      <a:pt x="307" y="482"/>
                      <a:pt x="307" y="482"/>
                    </a:cubicBezTo>
                    <a:cubicBezTo>
                      <a:pt x="317" y="479"/>
                      <a:pt x="317" y="479"/>
                      <a:pt x="317" y="479"/>
                    </a:cubicBezTo>
                    <a:cubicBezTo>
                      <a:pt x="329" y="474"/>
                      <a:pt x="329" y="474"/>
                      <a:pt x="329" y="474"/>
                    </a:cubicBezTo>
                    <a:cubicBezTo>
                      <a:pt x="331" y="472"/>
                      <a:pt x="334" y="471"/>
                      <a:pt x="338" y="470"/>
                    </a:cubicBezTo>
                    <a:cubicBezTo>
                      <a:pt x="360" y="470"/>
                      <a:pt x="360" y="470"/>
                      <a:pt x="360" y="470"/>
                    </a:cubicBezTo>
                    <a:cubicBezTo>
                      <a:pt x="368" y="467"/>
                      <a:pt x="368" y="467"/>
                      <a:pt x="368" y="467"/>
                    </a:cubicBezTo>
                    <a:cubicBezTo>
                      <a:pt x="371" y="465"/>
                      <a:pt x="374" y="464"/>
                      <a:pt x="377" y="464"/>
                    </a:cubicBezTo>
                    <a:cubicBezTo>
                      <a:pt x="389" y="464"/>
                      <a:pt x="389" y="464"/>
                      <a:pt x="389" y="464"/>
                    </a:cubicBezTo>
                    <a:cubicBezTo>
                      <a:pt x="395" y="468"/>
                      <a:pt x="395" y="468"/>
                      <a:pt x="395" y="468"/>
                    </a:cubicBezTo>
                    <a:cubicBezTo>
                      <a:pt x="413" y="472"/>
                      <a:pt x="413" y="472"/>
                      <a:pt x="413" y="472"/>
                    </a:cubicBezTo>
                    <a:cubicBezTo>
                      <a:pt x="415" y="472"/>
                      <a:pt x="417" y="474"/>
                      <a:pt x="421" y="478"/>
                    </a:cubicBezTo>
                    <a:cubicBezTo>
                      <a:pt x="429" y="482"/>
                      <a:pt x="429" y="482"/>
                      <a:pt x="429" y="482"/>
                    </a:cubicBezTo>
                    <a:cubicBezTo>
                      <a:pt x="429" y="483"/>
                      <a:pt x="429" y="483"/>
                      <a:pt x="429" y="483"/>
                    </a:cubicBezTo>
                    <a:cubicBezTo>
                      <a:pt x="446" y="484"/>
                      <a:pt x="446" y="484"/>
                      <a:pt x="446" y="484"/>
                    </a:cubicBezTo>
                    <a:cubicBezTo>
                      <a:pt x="446" y="484"/>
                      <a:pt x="446" y="484"/>
                      <a:pt x="446" y="484"/>
                    </a:cubicBezTo>
                    <a:cubicBezTo>
                      <a:pt x="446" y="484"/>
                      <a:pt x="446" y="484"/>
                      <a:pt x="446" y="484"/>
                    </a:cubicBezTo>
                    <a:cubicBezTo>
                      <a:pt x="454" y="488"/>
                      <a:pt x="454" y="488"/>
                      <a:pt x="454" y="488"/>
                    </a:cubicBezTo>
                    <a:cubicBezTo>
                      <a:pt x="464" y="490"/>
                      <a:pt x="464" y="490"/>
                      <a:pt x="464" y="490"/>
                    </a:cubicBezTo>
                    <a:cubicBezTo>
                      <a:pt x="464" y="490"/>
                      <a:pt x="464" y="490"/>
                      <a:pt x="464" y="490"/>
                    </a:cubicBezTo>
                    <a:cubicBezTo>
                      <a:pt x="473" y="491"/>
                      <a:pt x="473" y="491"/>
                      <a:pt x="473" y="491"/>
                    </a:cubicBezTo>
                    <a:cubicBezTo>
                      <a:pt x="475" y="486"/>
                      <a:pt x="475" y="486"/>
                      <a:pt x="475" y="486"/>
                    </a:cubicBezTo>
                    <a:cubicBezTo>
                      <a:pt x="471" y="478"/>
                      <a:pt x="471" y="478"/>
                      <a:pt x="471" y="478"/>
                    </a:cubicBezTo>
                    <a:cubicBezTo>
                      <a:pt x="470" y="470"/>
                      <a:pt x="470" y="470"/>
                      <a:pt x="470" y="470"/>
                    </a:cubicBezTo>
                    <a:cubicBezTo>
                      <a:pt x="470" y="470"/>
                      <a:pt x="470" y="470"/>
                      <a:pt x="470" y="470"/>
                    </a:cubicBezTo>
                    <a:cubicBezTo>
                      <a:pt x="469" y="470"/>
                      <a:pt x="469" y="470"/>
                      <a:pt x="469" y="470"/>
                    </a:cubicBezTo>
                    <a:cubicBezTo>
                      <a:pt x="471" y="468"/>
                      <a:pt x="471" y="468"/>
                      <a:pt x="471" y="468"/>
                    </a:cubicBezTo>
                    <a:cubicBezTo>
                      <a:pt x="476" y="461"/>
                      <a:pt x="476" y="461"/>
                      <a:pt x="476" y="461"/>
                    </a:cubicBezTo>
                    <a:cubicBezTo>
                      <a:pt x="476" y="460"/>
                      <a:pt x="476" y="460"/>
                      <a:pt x="476" y="460"/>
                    </a:cubicBezTo>
                    <a:cubicBezTo>
                      <a:pt x="476" y="460"/>
                      <a:pt x="476" y="460"/>
                      <a:pt x="476" y="460"/>
                    </a:cubicBezTo>
                    <a:cubicBezTo>
                      <a:pt x="477" y="460"/>
                      <a:pt x="477" y="460"/>
                      <a:pt x="477" y="460"/>
                    </a:cubicBezTo>
                    <a:cubicBezTo>
                      <a:pt x="477" y="460"/>
                      <a:pt x="477" y="460"/>
                      <a:pt x="477" y="460"/>
                    </a:cubicBezTo>
                    <a:cubicBezTo>
                      <a:pt x="482" y="456"/>
                      <a:pt x="482" y="456"/>
                      <a:pt x="482" y="456"/>
                    </a:cubicBezTo>
                    <a:cubicBezTo>
                      <a:pt x="482" y="456"/>
                      <a:pt x="482" y="456"/>
                      <a:pt x="482" y="456"/>
                    </a:cubicBezTo>
                    <a:cubicBezTo>
                      <a:pt x="481" y="454"/>
                      <a:pt x="481" y="454"/>
                      <a:pt x="481" y="454"/>
                    </a:cubicBezTo>
                    <a:cubicBezTo>
                      <a:pt x="479" y="446"/>
                      <a:pt x="479" y="446"/>
                      <a:pt x="479" y="446"/>
                    </a:cubicBezTo>
                    <a:cubicBezTo>
                      <a:pt x="479" y="444"/>
                      <a:pt x="477" y="444"/>
                      <a:pt x="475" y="442"/>
                    </a:cubicBezTo>
                    <a:cubicBezTo>
                      <a:pt x="475" y="442"/>
                      <a:pt x="475" y="442"/>
                      <a:pt x="475" y="442"/>
                    </a:cubicBezTo>
                    <a:cubicBezTo>
                      <a:pt x="469" y="436"/>
                      <a:pt x="469" y="436"/>
                      <a:pt x="469" y="436"/>
                    </a:cubicBezTo>
                    <a:cubicBezTo>
                      <a:pt x="461" y="429"/>
                      <a:pt x="461" y="429"/>
                      <a:pt x="461" y="429"/>
                    </a:cubicBezTo>
                    <a:cubicBezTo>
                      <a:pt x="461" y="428"/>
                      <a:pt x="461" y="428"/>
                      <a:pt x="461" y="428"/>
                    </a:cubicBezTo>
                    <a:cubicBezTo>
                      <a:pt x="460" y="428"/>
                      <a:pt x="460" y="428"/>
                      <a:pt x="460" y="428"/>
                    </a:cubicBezTo>
                    <a:cubicBezTo>
                      <a:pt x="461" y="428"/>
                      <a:pt x="461" y="428"/>
                      <a:pt x="461" y="428"/>
                    </a:cubicBezTo>
                    <a:cubicBezTo>
                      <a:pt x="461" y="427"/>
                      <a:pt x="461" y="427"/>
                      <a:pt x="461" y="427"/>
                    </a:cubicBezTo>
                    <a:cubicBezTo>
                      <a:pt x="462" y="419"/>
                      <a:pt x="462" y="419"/>
                      <a:pt x="462" y="419"/>
                    </a:cubicBezTo>
                    <a:cubicBezTo>
                      <a:pt x="462" y="414"/>
                      <a:pt x="462" y="414"/>
                      <a:pt x="462" y="414"/>
                    </a:cubicBezTo>
                    <a:cubicBezTo>
                      <a:pt x="458" y="404"/>
                      <a:pt x="458" y="404"/>
                      <a:pt x="458" y="404"/>
                    </a:cubicBezTo>
                    <a:cubicBezTo>
                      <a:pt x="467" y="402"/>
                      <a:pt x="467" y="402"/>
                      <a:pt x="467" y="402"/>
                    </a:cubicBezTo>
                    <a:cubicBezTo>
                      <a:pt x="472" y="398"/>
                      <a:pt x="472" y="398"/>
                      <a:pt x="472" y="398"/>
                    </a:cubicBezTo>
                    <a:cubicBezTo>
                      <a:pt x="483" y="398"/>
                      <a:pt x="483" y="398"/>
                      <a:pt x="483" y="398"/>
                    </a:cubicBezTo>
                    <a:cubicBezTo>
                      <a:pt x="494" y="396"/>
                      <a:pt x="494" y="396"/>
                      <a:pt x="494" y="396"/>
                    </a:cubicBezTo>
                    <a:cubicBezTo>
                      <a:pt x="495" y="396"/>
                      <a:pt x="495" y="396"/>
                      <a:pt x="495" y="396"/>
                    </a:cubicBezTo>
                    <a:cubicBezTo>
                      <a:pt x="502" y="397"/>
                      <a:pt x="502" y="397"/>
                      <a:pt x="502" y="397"/>
                    </a:cubicBezTo>
                    <a:cubicBezTo>
                      <a:pt x="511" y="394"/>
                      <a:pt x="511" y="394"/>
                      <a:pt x="511" y="394"/>
                    </a:cubicBezTo>
                    <a:cubicBezTo>
                      <a:pt x="521" y="392"/>
                      <a:pt x="521" y="392"/>
                      <a:pt x="521" y="392"/>
                    </a:cubicBezTo>
                    <a:cubicBezTo>
                      <a:pt x="527" y="390"/>
                      <a:pt x="527" y="390"/>
                      <a:pt x="527" y="390"/>
                    </a:cubicBezTo>
                    <a:cubicBezTo>
                      <a:pt x="528" y="390"/>
                      <a:pt x="528" y="390"/>
                      <a:pt x="528" y="390"/>
                    </a:cubicBezTo>
                    <a:cubicBezTo>
                      <a:pt x="545" y="386"/>
                      <a:pt x="545" y="386"/>
                      <a:pt x="545" y="386"/>
                    </a:cubicBezTo>
                    <a:cubicBezTo>
                      <a:pt x="548" y="384"/>
                      <a:pt x="548" y="384"/>
                      <a:pt x="548" y="384"/>
                    </a:cubicBezTo>
                    <a:cubicBezTo>
                      <a:pt x="547" y="380"/>
                      <a:pt x="547" y="380"/>
                      <a:pt x="547" y="380"/>
                    </a:cubicBezTo>
                    <a:cubicBezTo>
                      <a:pt x="544" y="375"/>
                      <a:pt x="544" y="375"/>
                      <a:pt x="544" y="375"/>
                    </a:cubicBezTo>
                    <a:cubicBezTo>
                      <a:pt x="544" y="374"/>
                      <a:pt x="544" y="374"/>
                      <a:pt x="544" y="374"/>
                    </a:cubicBezTo>
                    <a:cubicBezTo>
                      <a:pt x="543" y="374"/>
                      <a:pt x="543" y="374"/>
                      <a:pt x="543" y="374"/>
                    </a:cubicBezTo>
                    <a:cubicBezTo>
                      <a:pt x="543" y="374"/>
                      <a:pt x="543" y="374"/>
                      <a:pt x="543" y="374"/>
                    </a:cubicBezTo>
                    <a:cubicBezTo>
                      <a:pt x="544" y="368"/>
                      <a:pt x="544" y="368"/>
                      <a:pt x="544" y="368"/>
                    </a:cubicBezTo>
                    <a:cubicBezTo>
                      <a:pt x="545" y="367"/>
                      <a:pt x="545" y="367"/>
                      <a:pt x="545" y="367"/>
                    </a:cubicBezTo>
                    <a:cubicBezTo>
                      <a:pt x="545" y="359"/>
                      <a:pt x="545" y="359"/>
                      <a:pt x="545" y="359"/>
                    </a:cubicBezTo>
                    <a:cubicBezTo>
                      <a:pt x="543" y="352"/>
                      <a:pt x="543" y="352"/>
                      <a:pt x="543" y="352"/>
                    </a:cubicBezTo>
                    <a:cubicBezTo>
                      <a:pt x="543" y="352"/>
                      <a:pt x="543" y="352"/>
                      <a:pt x="543" y="352"/>
                    </a:cubicBezTo>
                    <a:cubicBezTo>
                      <a:pt x="543" y="351"/>
                      <a:pt x="543" y="351"/>
                      <a:pt x="543" y="351"/>
                    </a:cubicBezTo>
                    <a:cubicBezTo>
                      <a:pt x="547" y="343"/>
                      <a:pt x="547" y="343"/>
                      <a:pt x="547" y="343"/>
                    </a:cubicBezTo>
                    <a:cubicBezTo>
                      <a:pt x="549" y="340"/>
                      <a:pt x="551" y="338"/>
                      <a:pt x="553" y="338"/>
                    </a:cubicBezTo>
                    <a:cubicBezTo>
                      <a:pt x="563" y="338"/>
                      <a:pt x="563" y="338"/>
                      <a:pt x="563" y="338"/>
                    </a:cubicBezTo>
                    <a:cubicBezTo>
                      <a:pt x="565" y="338"/>
                      <a:pt x="567" y="338"/>
                      <a:pt x="569" y="336"/>
                    </a:cubicBezTo>
                    <a:cubicBezTo>
                      <a:pt x="585" y="315"/>
                      <a:pt x="585" y="315"/>
                      <a:pt x="585" y="315"/>
                    </a:cubicBezTo>
                    <a:cubicBezTo>
                      <a:pt x="585" y="314"/>
                      <a:pt x="585" y="314"/>
                      <a:pt x="585" y="314"/>
                    </a:cubicBezTo>
                    <a:cubicBezTo>
                      <a:pt x="585" y="314"/>
                      <a:pt x="585" y="314"/>
                      <a:pt x="585" y="314"/>
                    </a:cubicBezTo>
                    <a:cubicBezTo>
                      <a:pt x="593" y="307"/>
                      <a:pt x="593" y="307"/>
                      <a:pt x="593" y="307"/>
                    </a:cubicBezTo>
                    <a:cubicBezTo>
                      <a:pt x="594" y="306"/>
                      <a:pt x="594" y="306"/>
                      <a:pt x="594" y="306"/>
                    </a:cubicBezTo>
                    <a:cubicBezTo>
                      <a:pt x="597" y="306"/>
                      <a:pt x="599" y="304"/>
                      <a:pt x="601" y="304"/>
                    </a:cubicBezTo>
                    <a:cubicBezTo>
                      <a:pt x="603" y="302"/>
                      <a:pt x="603" y="302"/>
                      <a:pt x="603" y="302"/>
                    </a:cubicBezTo>
                    <a:cubicBezTo>
                      <a:pt x="605" y="298"/>
                      <a:pt x="608" y="296"/>
                      <a:pt x="609" y="296"/>
                    </a:cubicBezTo>
                    <a:cubicBezTo>
                      <a:pt x="623" y="299"/>
                      <a:pt x="623" y="299"/>
                      <a:pt x="623" y="299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42" y="293"/>
                      <a:pt x="642" y="293"/>
                      <a:pt x="642" y="293"/>
                    </a:cubicBezTo>
                    <a:cubicBezTo>
                      <a:pt x="648" y="290"/>
                      <a:pt x="648" y="290"/>
                      <a:pt x="648" y="290"/>
                    </a:cubicBezTo>
                    <a:cubicBezTo>
                      <a:pt x="648" y="281"/>
                      <a:pt x="648" y="281"/>
                      <a:pt x="648" y="281"/>
                    </a:cubicBezTo>
                    <a:cubicBezTo>
                      <a:pt x="649" y="270"/>
                      <a:pt x="649" y="270"/>
                      <a:pt x="649" y="270"/>
                    </a:cubicBezTo>
                    <a:cubicBezTo>
                      <a:pt x="649" y="269"/>
                      <a:pt x="649" y="269"/>
                      <a:pt x="649" y="269"/>
                    </a:cubicBezTo>
                    <a:cubicBezTo>
                      <a:pt x="649" y="269"/>
                      <a:pt x="649" y="269"/>
                      <a:pt x="649" y="269"/>
                    </a:cubicBezTo>
                    <a:cubicBezTo>
                      <a:pt x="649" y="269"/>
                      <a:pt x="649" y="269"/>
                      <a:pt x="649" y="269"/>
                    </a:cubicBezTo>
                    <a:cubicBezTo>
                      <a:pt x="651" y="266"/>
                      <a:pt x="651" y="266"/>
                      <a:pt x="651" y="266"/>
                    </a:cubicBezTo>
                    <a:lnTo>
                      <a:pt x="651" y="2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ṣḻiḑe">
                <a:extLst>
                  <a:ext uri="{FF2B5EF4-FFF2-40B4-BE49-F238E27FC236}">
                    <a16:creationId xmlns="" xmlns:a16="http://schemas.microsoft.com/office/drawing/2014/main" id="{862CC76C-6A8C-4C50-AED5-B2CDC971046A}"/>
                  </a:ext>
                </a:extLst>
              </p:cNvPr>
              <p:cNvSpPr/>
              <p:nvPr/>
            </p:nvSpPr>
            <p:spPr bwMode="auto">
              <a:xfrm>
                <a:off x="1951" y="1865"/>
                <a:ext cx="961" cy="689"/>
              </a:xfrm>
              <a:custGeom>
                <a:avLst/>
                <a:gdLst>
                  <a:gd name="T0" fmla="*/ 241 w 406"/>
                  <a:gd name="T1" fmla="*/ 29 h 291"/>
                  <a:gd name="T2" fmla="*/ 228 w 406"/>
                  <a:gd name="T3" fmla="*/ 42 h 291"/>
                  <a:gd name="T4" fmla="*/ 190 w 406"/>
                  <a:gd name="T5" fmla="*/ 14 h 291"/>
                  <a:gd name="T6" fmla="*/ 178 w 406"/>
                  <a:gd name="T7" fmla="*/ 9 h 291"/>
                  <a:gd name="T8" fmla="*/ 144 w 406"/>
                  <a:gd name="T9" fmla="*/ 2 h 291"/>
                  <a:gd name="T10" fmla="*/ 114 w 406"/>
                  <a:gd name="T11" fmla="*/ 5 h 291"/>
                  <a:gd name="T12" fmla="*/ 98 w 406"/>
                  <a:gd name="T13" fmla="*/ 10 h 291"/>
                  <a:gd name="T14" fmla="*/ 72 w 406"/>
                  <a:gd name="T15" fmla="*/ 13 h 291"/>
                  <a:gd name="T16" fmla="*/ 41 w 406"/>
                  <a:gd name="T17" fmla="*/ 20 h 291"/>
                  <a:gd name="T18" fmla="*/ 49 w 406"/>
                  <a:gd name="T19" fmla="*/ 45 h 291"/>
                  <a:gd name="T20" fmla="*/ 62 w 406"/>
                  <a:gd name="T21" fmla="*/ 65 h 291"/>
                  <a:gd name="T22" fmla="*/ 52 w 406"/>
                  <a:gd name="T23" fmla="*/ 89 h 291"/>
                  <a:gd name="T24" fmla="*/ 56 w 406"/>
                  <a:gd name="T25" fmla="*/ 102 h 291"/>
                  <a:gd name="T26" fmla="*/ 30 w 406"/>
                  <a:gd name="T27" fmla="*/ 105 h 291"/>
                  <a:gd name="T28" fmla="*/ 10 w 406"/>
                  <a:gd name="T29" fmla="*/ 121 h 291"/>
                  <a:gd name="T30" fmla="*/ 2 w 406"/>
                  <a:gd name="T31" fmla="*/ 136 h 291"/>
                  <a:gd name="T32" fmla="*/ 5 w 406"/>
                  <a:gd name="T33" fmla="*/ 169 h 291"/>
                  <a:gd name="T34" fmla="*/ 8 w 406"/>
                  <a:gd name="T35" fmla="*/ 197 h 291"/>
                  <a:gd name="T36" fmla="*/ 38 w 406"/>
                  <a:gd name="T37" fmla="*/ 209 h 291"/>
                  <a:gd name="T38" fmla="*/ 50 w 406"/>
                  <a:gd name="T39" fmla="*/ 217 h 291"/>
                  <a:gd name="T40" fmla="*/ 63 w 406"/>
                  <a:gd name="T41" fmla="*/ 229 h 291"/>
                  <a:gd name="T42" fmla="*/ 93 w 406"/>
                  <a:gd name="T43" fmla="*/ 241 h 291"/>
                  <a:gd name="T44" fmla="*/ 136 w 406"/>
                  <a:gd name="T45" fmla="*/ 250 h 291"/>
                  <a:gd name="T46" fmla="*/ 158 w 406"/>
                  <a:gd name="T47" fmla="*/ 256 h 291"/>
                  <a:gd name="T48" fmla="*/ 170 w 406"/>
                  <a:gd name="T49" fmla="*/ 268 h 291"/>
                  <a:gd name="T50" fmla="*/ 174 w 406"/>
                  <a:gd name="T51" fmla="*/ 277 h 291"/>
                  <a:gd name="T52" fmla="*/ 183 w 406"/>
                  <a:gd name="T53" fmla="*/ 289 h 291"/>
                  <a:gd name="T54" fmla="*/ 195 w 406"/>
                  <a:gd name="T55" fmla="*/ 284 h 291"/>
                  <a:gd name="T56" fmla="*/ 210 w 406"/>
                  <a:gd name="T57" fmla="*/ 279 h 291"/>
                  <a:gd name="T58" fmla="*/ 222 w 406"/>
                  <a:gd name="T59" fmla="*/ 276 h 291"/>
                  <a:gd name="T60" fmla="*/ 226 w 406"/>
                  <a:gd name="T61" fmla="*/ 261 h 291"/>
                  <a:gd name="T62" fmla="*/ 242 w 406"/>
                  <a:gd name="T63" fmla="*/ 235 h 291"/>
                  <a:gd name="T64" fmla="*/ 239 w 406"/>
                  <a:gd name="T65" fmla="*/ 210 h 291"/>
                  <a:gd name="T66" fmla="*/ 246 w 406"/>
                  <a:gd name="T67" fmla="*/ 203 h 291"/>
                  <a:gd name="T68" fmla="*/ 278 w 406"/>
                  <a:gd name="T69" fmla="*/ 213 h 291"/>
                  <a:gd name="T70" fmla="*/ 284 w 406"/>
                  <a:gd name="T71" fmla="*/ 231 h 291"/>
                  <a:gd name="T72" fmla="*/ 299 w 406"/>
                  <a:gd name="T73" fmla="*/ 249 h 291"/>
                  <a:gd name="T74" fmla="*/ 325 w 406"/>
                  <a:gd name="T75" fmla="*/ 259 h 291"/>
                  <a:gd name="T76" fmla="*/ 332 w 406"/>
                  <a:gd name="T77" fmla="*/ 261 h 291"/>
                  <a:gd name="T78" fmla="*/ 350 w 406"/>
                  <a:gd name="T79" fmla="*/ 254 h 291"/>
                  <a:gd name="T80" fmla="*/ 361 w 406"/>
                  <a:gd name="T81" fmla="*/ 236 h 291"/>
                  <a:gd name="T82" fmla="*/ 346 w 406"/>
                  <a:gd name="T83" fmla="*/ 229 h 291"/>
                  <a:gd name="T84" fmla="*/ 367 w 406"/>
                  <a:gd name="T85" fmla="*/ 203 h 291"/>
                  <a:gd name="T86" fmla="*/ 376 w 406"/>
                  <a:gd name="T87" fmla="*/ 175 h 291"/>
                  <a:gd name="T88" fmla="*/ 402 w 406"/>
                  <a:gd name="T89" fmla="*/ 145 h 291"/>
                  <a:gd name="T90" fmla="*/ 400 w 406"/>
                  <a:gd name="T91" fmla="*/ 127 h 291"/>
                  <a:gd name="T92" fmla="*/ 382 w 406"/>
                  <a:gd name="T93" fmla="*/ 84 h 291"/>
                  <a:gd name="T94" fmla="*/ 368 w 406"/>
                  <a:gd name="T95" fmla="*/ 79 h 291"/>
                  <a:gd name="T96" fmla="*/ 336 w 406"/>
                  <a:gd name="T97" fmla="*/ 50 h 291"/>
                  <a:gd name="T98" fmla="*/ 328 w 406"/>
                  <a:gd name="T99" fmla="*/ 53 h 291"/>
                  <a:gd name="T100" fmla="*/ 308 w 406"/>
                  <a:gd name="T101" fmla="*/ 39 h 291"/>
                  <a:gd name="T102" fmla="*/ 281 w 406"/>
                  <a:gd name="T103" fmla="*/ 25 h 291"/>
                  <a:gd name="T104" fmla="*/ 272 w 406"/>
                  <a:gd name="T105" fmla="*/ 27 h 291"/>
                  <a:gd name="T106" fmla="*/ 242 w 406"/>
                  <a:gd name="T107" fmla="*/ 15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6" h="291">
                    <a:moveTo>
                      <a:pt x="242" y="15"/>
                    </a:moveTo>
                    <a:cubicBezTo>
                      <a:pt x="238" y="18"/>
                      <a:pt x="238" y="18"/>
                      <a:pt x="238" y="18"/>
                    </a:cubicBezTo>
                    <a:cubicBezTo>
                      <a:pt x="238" y="19"/>
                      <a:pt x="239" y="23"/>
                      <a:pt x="240" y="28"/>
                    </a:cubicBezTo>
                    <a:cubicBezTo>
                      <a:pt x="240" y="29"/>
                      <a:pt x="240" y="29"/>
                      <a:pt x="240" y="29"/>
                    </a:cubicBezTo>
                    <a:cubicBezTo>
                      <a:pt x="241" y="29"/>
                      <a:pt x="241" y="29"/>
                      <a:pt x="241" y="29"/>
                    </a:cubicBezTo>
                    <a:cubicBezTo>
                      <a:pt x="240" y="29"/>
                      <a:pt x="240" y="29"/>
                      <a:pt x="240" y="29"/>
                    </a:cubicBezTo>
                    <a:cubicBezTo>
                      <a:pt x="236" y="39"/>
                      <a:pt x="236" y="39"/>
                      <a:pt x="236" y="39"/>
                    </a:cubicBezTo>
                    <a:cubicBezTo>
                      <a:pt x="230" y="41"/>
                      <a:pt x="230" y="41"/>
                      <a:pt x="230" y="41"/>
                    </a:cubicBezTo>
                    <a:cubicBezTo>
                      <a:pt x="229" y="42"/>
                      <a:pt x="229" y="42"/>
                      <a:pt x="229" y="42"/>
                    </a:cubicBezTo>
                    <a:cubicBezTo>
                      <a:pt x="228" y="42"/>
                      <a:pt x="228" y="42"/>
                      <a:pt x="228" y="42"/>
                    </a:cubicBezTo>
                    <a:cubicBezTo>
                      <a:pt x="218" y="37"/>
                      <a:pt x="218" y="37"/>
                      <a:pt x="218" y="37"/>
                    </a:cubicBezTo>
                    <a:cubicBezTo>
                      <a:pt x="218" y="37"/>
                      <a:pt x="218" y="37"/>
                      <a:pt x="218" y="37"/>
                    </a:cubicBezTo>
                    <a:cubicBezTo>
                      <a:pt x="218" y="37"/>
                      <a:pt x="218" y="37"/>
                      <a:pt x="218" y="37"/>
                    </a:cubicBezTo>
                    <a:cubicBezTo>
                      <a:pt x="198" y="19"/>
                      <a:pt x="198" y="19"/>
                      <a:pt x="198" y="19"/>
                    </a:cubicBezTo>
                    <a:cubicBezTo>
                      <a:pt x="190" y="14"/>
                      <a:pt x="190" y="14"/>
                      <a:pt x="190" y="14"/>
                    </a:cubicBezTo>
                    <a:cubicBezTo>
                      <a:pt x="178" y="10"/>
                      <a:pt x="178" y="10"/>
                      <a:pt x="178" y="10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2" y="5"/>
                      <a:pt x="172" y="5"/>
                      <a:pt x="172" y="5"/>
                    </a:cubicBezTo>
                    <a:cubicBezTo>
                      <a:pt x="162" y="2"/>
                      <a:pt x="162" y="2"/>
                      <a:pt x="162" y="2"/>
                    </a:cubicBezTo>
                    <a:cubicBezTo>
                      <a:pt x="157" y="3"/>
                      <a:pt x="157" y="3"/>
                      <a:pt x="157" y="3"/>
                    </a:cubicBezTo>
                    <a:cubicBezTo>
                      <a:pt x="156" y="3"/>
                      <a:pt x="156" y="3"/>
                      <a:pt x="156" y="3"/>
                    </a:cubicBezTo>
                    <a:cubicBezTo>
                      <a:pt x="144" y="2"/>
                      <a:pt x="144" y="2"/>
                      <a:pt x="144" y="2"/>
                    </a:cubicBezTo>
                    <a:cubicBezTo>
                      <a:pt x="143" y="2"/>
                      <a:pt x="143" y="2"/>
                      <a:pt x="143" y="2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24" y="3"/>
                      <a:pt x="124" y="3"/>
                      <a:pt x="124" y="3"/>
                    </a:cubicBezTo>
                    <a:cubicBezTo>
                      <a:pt x="122" y="4"/>
                      <a:pt x="118" y="5"/>
                      <a:pt x="114" y="5"/>
                    </a:cubicBezTo>
                    <a:cubicBezTo>
                      <a:pt x="106" y="7"/>
                      <a:pt x="106" y="7"/>
                      <a:pt x="106" y="7"/>
                    </a:cubicBezTo>
                    <a:cubicBezTo>
                      <a:pt x="99" y="9"/>
                      <a:pt x="99" y="9"/>
                      <a:pt x="99" y="9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72" y="13"/>
                      <a:pt x="72" y="13"/>
                      <a:pt x="72" y="13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55" y="51"/>
                      <a:pt x="55" y="51"/>
                      <a:pt x="55" y="51"/>
                    </a:cubicBezTo>
                    <a:cubicBezTo>
                      <a:pt x="58" y="54"/>
                      <a:pt x="60" y="56"/>
                      <a:pt x="60" y="59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5" y="71"/>
                      <a:pt x="65" y="71"/>
                      <a:pt x="65" y="71"/>
                    </a:cubicBezTo>
                    <a:cubicBezTo>
                      <a:pt x="64" y="71"/>
                      <a:pt x="64" y="71"/>
                      <a:pt x="64" y="71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1" y="83"/>
                      <a:pt x="51" y="83"/>
                      <a:pt x="51" y="83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56" y="98"/>
                      <a:pt x="56" y="98"/>
                      <a:pt x="56" y="98"/>
                    </a:cubicBezTo>
                    <a:cubicBezTo>
                      <a:pt x="56" y="99"/>
                      <a:pt x="56" y="99"/>
                      <a:pt x="56" y="99"/>
                    </a:cubicBezTo>
                    <a:cubicBezTo>
                      <a:pt x="56" y="99"/>
                      <a:pt x="56" y="99"/>
                      <a:pt x="56" y="99"/>
                    </a:cubicBezTo>
                    <a:cubicBezTo>
                      <a:pt x="56" y="99"/>
                      <a:pt x="56" y="99"/>
                      <a:pt x="56" y="99"/>
                    </a:cubicBezTo>
                    <a:cubicBezTo>
                      <a:pt x="56" y="102"/>
                      <a:pt x="56" y="102"/>
                      <a:pt x="56" y="102"/>
                    </a:cubicBezTo>
                    <a:cubicBezTo>
                      <a:pt x="55" y="104"/>
                      <a:pt x="54" y="106"/>
                      <a:pt x="53" y="107"/>
                    </a:cubicBezTo>
                    <a:cubicBezTo>
                      <a:pt x="50" y="109"/>
                      <a:pt x="46" y="109"/>
                      <a:pt x="40" y="107"/>
                    </a:cubicBezTo>
                    <a:cubicBezTo>
                      <a:pt x="30" y="105"/>
                      <a:pt x="30" y="105"/>
                      <a:pt x="30" y="105"/>
                    </a:cubicBezTo>
                    <a:cubicBezTo>
                      <a:pt x="30" y="105"/>
                      <a:pt x="30" y="105"/>
                      <a:pt x="30" y="105"/>
                    </a:cubicBezTo>
                    <a:cubicBezTo>
                      <a:pt x="30" y="105"/>
                      <a:pt x="30" y="105"/>
                      <a:pt x="30" y="105"/>
                    </a:cubicBezTo>
                    <a:cubicBezTo>
                      <a:pt x="29" y="105"/>
                      <a:pt x="29" y="105"/>
                      <a:pt x="29" y="105"/>
                    </a:cubicBezTo>
                    <a:cubicBezTo>
                      <a:pt x="22" y="101"/>
                      <a:pt x="22" y="101"/>
                      <a:pt x="22" y="101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1" y="101"/>
                      <a:pt x="11" y="101"/>
                      <a:pt x="11" y="101"/>
                    </a:cubicBezTo>
                    <a:cubicBezTo>
                      <a:pt x="10" y="121"/>
                      <a:pt x="10" y="121"/>
                      <a:pt x="10" y="121"/>
                    </a:cubicBezTo>
                    <a:cubicBezTo>
                      <a:pt x="9" y="124"/>
                      <a:pt x="7" y="125"/>
                      <a:pt x="4" y="125"/>
                    </a:cubicBezTo>
                    <a:cubicBezTo>
                      <a:pt x="3" y="126"/>
                      <a:pt x="2" y="127"/>
                      <a:pt x="3" y="131"/>
                    </a:cubicBezTo>
                    <a:cubicBezTo>
                      <a:pt x="3" y="131"/>
                      <a:pt x="3" y="131"/>
                      <a:pt x="3" y="131"/>
                    </a:cubicBezTo>
                    <a:cubicBezTo>
                      <a:pt x="2" y="131"/>
                      <a:pt x="2" y="131"/>
                      <a:pt x="2" y="131"/>
                    </a:cubicBezTo>
                    <a:cubicBezTo>
                      <a:pt x="2" y="136"/>
                      <a:pt x="2" y="136"/>
                      <a:pt x="2" y="136"/>
                    </a:cubicBezTo>
                    <a:cubicBezTo>
                      <a:pt x="4" y="139"/>
                      <a:pt x="6" y="141"/>
                      <a:pt x="7" y="142"/>
                    </a:cubicBezTo>
                    <a:cubicBezTo>
                      <a:pt x="9" y="152"/>
                      <a:pt x="9" y="152"/>
                      <a:pt x="9" y="152"/>
                    </a:cubicBezTo>
                    <a:cubicBezTo>
                      <a:pt x="9" y="155"/>
                      <a:pt x="9" y="155"/>
                      <a:pt x="9" y="155"/>
                    </a:cubicBezTo>
                    <a:cubicBezTo>
                      <a:pt x="9" y="157"/>
                      <a:pt x="8" y="159"/>
                      <a:pt x="8" y="161"/>
                    </a:cubicBezTo>
                    <a:cubicBezTo>
                      <a:pt x="5" y="169"/>
                      <a:pt x="5" y="169"/>
                      <a:pt x="5" y="169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6" y="192"/>
                      <a:pt x="6" y="192"/>
                      <a:pt x="6" y="192"/>
                    </a:cubicBezTo>
                    <a:cubicBezTo>
                      <a:pt x="7" y="194"/>
                      <a:pt x="8" y="195"/>
                      <a:pt x="8" y="197"/>
                    </a:cubicBezTo>
                    <a:cubicBezTo>
                      <a:pt x="13" y="203"/>
                      <a:pt x="13" y="203"/>
                      <a:pt x="13" y="203"/>
                    </a:cubicBezTo>
                    <a:cubicBezTo>
                      <a:pt x="20" y="211"/>
                      <a:pt x="20" y="211"/>
                      <a:pt x="20" y="211"/>
                    </a:cubicBezTo>
                    <a:cubicBezTo>
                      <a:pt x="23" y="214"/>
                      <a:pt x="25" y="215"/>
                      <a:pt x="26" y="215"/>
                    </a:cubicBezTo>
                    <a:cubicBezTo>
                      <a:pt x="34" y="211"/>
                      <a:pt x="34" y="211"/>
                      <a:pt x="34" y="211"/>
                    </a:cubicBezTo>
                    <a:cubicBezTo>
                      <a:pt x="35" y="209"/>
                      <a:pt x="36" y="209"/>
                      <a:pt x="38" y="209"/>
                    </a:cubicBezTo>
                    <a:cubicBezTo>
                      <a:pt x="40" y="209"/>
                      <a:pt x="42" y="210"/>
                      <a:pt x="46" y="212"/>
                    </a:cubicBezTo>
                    <a:cubicBezTo>
                      <a:pt x="46" y="212"/>
                      <a:pt x="46" y="212"/>
                      <a:pt x="46" y="212"/>
                    </a:cubicBezTo>
                    <a:cubicBezTo>
                      <a:pt x="46" y="212"/>
                      <a:pt x="46" y="212"/>
                      <a:pt x="46" y="212"/>
                    </a:cubicBezTo>
                    <a:cubicBezTo>
                      <a:pt x="46" y="213"/>
                      <a:pt x="46" y="213"/>
                      <a:pt x="46" y="213"/>
                    </a:cubicBezTo>
                    <a:cubicBezTo>
                      <a:pt x="50" y="217"/>
                      <a:pt x="50" y="217"/>
                      <a:pt x="50" y="217"/>
                    </a:cubicBezTo>
                    <a:cubicBezTo>
                      <a:pt x="52" y="222"/>
                      <a:pt x="52" y="222"/>
                      <a:pt x="52" y="222"/>
                    </a:cubicBezTo>
                    <a:cubicBezTo>
                      <a:pt x="54" y="224"/>
                      <a:pt x="54" y="224"/>
                      <a:pt x="54" y="224"/>
                    </a:cubicBezTo>
                    <a:cubicBezTo>
                      <a:pt x="55" y="225"/>
                      <a:pt x="55" y="225"/>
                      <a:pt x="55" y="225"/>
                    </a:cubicBezTo>
                    <a:cubicBezTo>
                      <a:pt x="60" y="229"/>
                      <a:pt x="60" y="229"/>
                      <a:pt x="60" y="229"/>
                    </a:cubicBezTo>
                    <a:cubicBezTo>
                      <a:pt x="63" y="229"/>
                      <a:pt x="63" y="229"/>
                      <a:pt x="63" y="229"/>
                    </a:cubicBezTo>
                    <a:cubicBezTo>
                      <a:pt x="65" y="229"/>
                      <a:pt x="66" y="231"/>
                      <a:pt x="68" y="232"/>
                    </a:cubicBezTo>
                    <a:cubicBezTo>
                      <a:pt x="68" y="233"/>
                      <a:pt x="73" y="235"/>
                      <a:pt x="80" y="237"/>
                    </a:cubicBezTo>
                    <a:cubicBezTo>
                      <a:pt x="81" y="237"/>
                      <a:pt x="81" y="237"/>
                      <a:pt x="81" y="237"/>
                    </a:cubicBezTo>
                    <a:cubicBezTo>
                      <a:pt x="93" y="241"/>
                      <a:pt x="93" y="241"/>
                      <a:pt x="93" y="241"/>
                    </a:cubicBezTo>
                    <a:cubicBezTo>
                      <a:pt x="93" y="241"/>
                      <a:pt x="93" y="241"/>
                      <a:pt x="93" y="241"/>
                    </a:cubicBezTo>
                    <a:cubicBezTo>
                      <a:pt x="94" y="241"/>
                      <a:pt x="94" y="241"/>
                      <a:pt x="94" y="241"/>
                    </a:cubicBezTo>
                    <a:cubicBezTo>
                      <a:pt x="102" y="245"/>
                      <a:pt x="102" y="245"/>
                      <a:pt x="102" y="245"/>
                    </a:cubicBezTo>
                    <a:cubicBezTo>
                      <a:pt x="116" y="249"/>
                      <a:pt x="116" y="249"/>
                      <a:pt x="116" y="249"/>
                    </a:cubicBezTo>
                    <a:cubicBezTo>
                      <a:pt x="117" y="249"/>
                      <a:pt x="117" y="249"/>
                      <a:pt x="117" y="249"/>
                    </a:cubicBezTo>
                    <a:cubicBezTo>
                      <a:pt x="136" y="250"/>
                      <a:pt x="136" y="250"/>
                      <a:pt x="136" y="250"/>
                    </a:cubicBezTo>
                    <a:cubicBezTo>
                      <a:pt x="144" y="247"/>
                      <a:pt x="144" y="247"/>
                      <a:pt x="144" y="247"/>
                    </a:cubicBezTo>
                    <a:cubicBezTo>
                      <a:pt x="152" y="247"/>
                      <a:pt x="152" y="247"/>
                      <a:pt x="152" y="247"/>
                    </a:cubicBezTo>
                    <a:cubicBezTo>
                      <a:pt x="152" y="247"/>
                      <a:pt x="152" y="247"/>
                      <a:pt x="152" y="247"/>
                    </a:cubicBezTo>
                    <a:cubicBezTo>
                      <a:pt x="152" y="248"/>
                      <a:pt x="152" y="248"/>
                      <a:pt x="152" y="248"/>
                    </a:cubicBezTo>
                    <a:cubicBezTo>
                      <a:pt x="158" y="256"/>
                      <a:pt x="158" y="256"/>
                      <a:pt x="158" y="256"/>
                    </a:cubicBezTo>
                    <a:cubicBezTo>
                      <a:pt x="158" y="256"/>
                      <a:pt x="158" y="256"/>
                      <a:pt x="158" y="256"/>
                    </a:cubicBezTo>
                    <a:cubicBezTo>
                      <a:pt x="158" y="256"/>
                      <a:pt x="158" y="256"/>
                      <a:pt x="158" y="256"/>
                    </a:cubicBezTo>
                    <a:cubicBezTo>
                      <a:pt x="162" y="263"/>
                      <a:pt x="162" y="263"/>
                      <a:pt x="162" y="263"/>
                    </a:cubicBezTo>
                    <a:cubicBezTo>
                      <a:pt x="166" y="266"/>
                      <a:pt x="166" y="266"/>
                      <a:pt x="166" y="266"/>
                    </a:cubicBezTo>
                    <a:cubicBezTo>
                      <a:pt x="170" y="268"/>
                      <a:pt x="170" y="268"/>
                      <a:pt x="170" y="268"/>
                    </a:cubicBezTo>
                    <a:cubicBezTo>
                      <a:pt x="170" y="269"/>
                      <a:pt x="170" y="269"/>
                      <a:pt x="170" y="269"/>
                    </a:cubicBezTo>
                    <a:cubicBezTo>
                      <a:pt x="170" y="269"/>
                      <a:pt x="170" y="269"/>
                      <a:pt x="170" y="269"/>
                    </a:cubicBezTo>
                    <a:cubicBezTo>
                      <a:pt x="171" y="269"/>
                      <a:pt x="171" y="269"/>
                      <a:pt x="171" y="269"/>
                    </a:cubicBezTo>
                    <a:cubicBezTo>
                      <a:pt x="174" y="277"/>
                      <a:pt x="174" y="277"/>
                      <a:pt x="174" y="277"/>
                    </a:cubicBezTo>
                    <a:cubicBezTo>
                      <a:pt x="174" y="277"/>
                      <a:pt x="174" y="277"/>
                      <a:pt x="174" y="277"/>
                    </a:cubicBezTo>
                    <a:cubicBezTo>
                      <a:pt x="175" y="277"/>
                      <a:pt x="175" y="277"/>
                      <a:pt x="175" y="277"/>
                    </a:cubicBezTo>
                    <a:cubicBezTo>
                      <a:pt x="175" y="278"/>
                      <a:pt x="175" y="278"/>
                      <a:pt x="175" y="278"/>
                    </a:cubicBezTo>
                    <a:cubicBezTo>
                      <a:pt x="177" y="287"/>
                      <a:pt x="177" y="287"/>
                      <a:pt x="177" y="287"/>
                    </a:cubicBezTo>
                    <a:cubicBezTo>
                      <a:pt x="182" y="289"/>
                      <a:pt x="182" y="289"/>
                      <a:pt x="182" y="289"/>
                    </a:cubicBezTo>
                    <a:cubicBezTo>
                      <a:pt x="183" y="289"/>
                      <a:pt x="183" y="289"/>
                      <a:pt x="183" y="289"/>
                    </a:cubicBezTo>
                    <a:cubicBezTo>
                      <a:pt x="183" y="289"/>
                      <a:pt x="183" y="289"/>
                      <a:pt x="183" y="289"/>
                    </a:cubicBezTo>
                    <a:cubicBezTo>
                      <a:pt x="183" y="289"/>
                      <a:pt x="183" y="289"/>
                      <a:pt x="183" y="289"/>
                    </a:cubicBezTo>
                    <a:cubicBezTo>
                      <a:pt x="188" y="291"/>
                      <a:pt x="188" y="291"/>
                      <a:pt x="188" y="291"/>
                    </a:cubicBezTo>
                    <a:cubicBezTo>
                      <a:pt x="194" y="290"/>
                      <a:pt x="194" y="290"/>
                      <a:pt x="194" y="290"/>
                    </a:cubicBezTo>
                    <a:cubicBezTo>
                      <a:pt x="195" y="284"/>
                      <a:pt x="195" y="284"/>
                      <a:pt x="195" y="284"/>
                    </a:cubicBezTo>
                    <a:cubicBezTo>
                      <a:pt x="195" y="284"/>
                      <a:pt x="195" y="284"/>
                      <a:pt x="195" y="284"/>
                    </a:cubicBezTo>
                    <a:cubicBezTo>
                      <a:pt x="196" y="283"/>
                      <a:pt x="196" y="283"/>
                      <a:pt x="196" y="283"/>
                    </a:cubicBezTo>
                    <a:cubicBezTo>
                      <a:pt x="202" y="277"/>
                      <a:pt x="202" y="277"/>
                      <a:pt x="202" y="277"/>
                    </a:cubicBezTo>
                    <a:cubicBezTo>
                      <a:pt x="210" y="279"/>
                      <a:pt x="210" y="279"/>
                      <a:pt x="210" y="279"/>
                    </a:cubicBezTo>
                    <a:cubicBezTo>
                      <a:pt x="210" y="279"/>
                      <a:pt x="210" y="279"/>
                      <a:pt x="210" y="279"/>
                    </a:cubicBezTo>
                    <a:cubicBezTo>
                      <a:pt x="214" y="287"/>
                      <a:pt x="214" y="287"/>
                      <a:pt x="214" y="287"/>
                    </a:cubicBezTo>
                    <a:cubicBezTo>
                      <a:pt x="221" y="285"/>
                      <a:pt x="221" y="285"/>
                      <a:pt x="221" y="285"/>
                    </a:cubicBezTo>
                    <a:cubicBezTo>
                      <a:pt x="222" y="277"/>
                      <a:pt x="222" y="277"/>
                      <a:pt x="222" y="277"/>
                    </a:cubicBezTo>
                    <a:cubicBezTo>
                      <a:pt x="222" y="277"/>
                      <a:pt x="222" y="277"/>
                      <a:pt x="222" y="277"/>
                    </a:cubicBezTo>
                    <a:cubicBezTo>
                      <a:pt x="222" y="276"/>
                      <a:pt x="222" y="276"/>
                      <a:pt x="222" y="276"/>
                    </a:cubicBezTo>
                    <a:cubicBezTo>
                      <a:pt x="222" y="276"/>
                      <a:pt x="222" y="276"/>
                      <a:pt x="222" y="276"/>
                    </a:cubicBezTo>
                    <a:cubicBezTo>
                      <a:pt x="228" y="273"/>
                      <a:pt x="228" y="273"/>
                      <a:pt x="228" y="273"/>
                    </a:cubicBezTo>
                    <a:cubicBezTo>
                      <a:pt x="226" y="262"/>
                      <a:pt x="226" y="262"/>
                      <a:pt x="226" y="262"/>
                    </a:cubicBezTo>
                    <a:cubicBezTo>
                      <a:pt x="226" y="261"/>
                      <a:pt x="226" y="261"/>
                      <a:pt x="226" y="261"/>
                    </a:cubicBezTo>
                    <a:cubicBezTo>
                      <a:pt x="226" y="261"/>
                      <a:pt x="226" y="261"/>
                      <a:pt x="226" y="261"/>
                    </a:cubicBezTo>
                    <a:cubicBezTo>
                      <a:pt x="226" y="261"/>
                      <a:pt x="226" y="261"/>
                      <a:pt x="226" y="261"/>
                    </a:cubicBezTo>
                    <a:cubicBezTo>
                      <a:pt x="232" y="248"/>
                      <a:pt x="232" y="248"/>
                      <a:pt x="232" y="248"/>
                    </a:cubicBezTo>
                    <a:cubicBezTo>
                      <a:pt x="238" y="246"/>
                      <a:pt x="238" y="246"/>
                      <a:pt x="238" y="246"/>
                    </a:cubicBezTo>
                    <a:cubicBezTo>
                      <a:pt x="236" y="235"/>
                      <a:pt x="236" y="235"/>
                      <a:pt x="236" y="235"/>
                    </a:cubicBezTo>
                    <a:cubicBezTo>
                      <a:pt x="242" y="235"/>
                      <a:pt x="242" y="235"/>
                      <a:pt x="242" y="235"/>
                    </a:cubicBezTo>
                    <a:cubicBezTo>
                      <a:pt x="242" y="229"/>
                      <a:pt x="242" y="229"/>
                      <a:pt x="242" y="229"/>
                    </a:cubicBezTo>
                    <a:cubicBezTo>
                      <a:pt x="238" y="219"/>
                      <a:pt x="238" y="219"/>
                      <a:pt x="238" y="219"/>
                    </a:cubicBezTo>
                    <a:cubicBezTo>
                      <a:pt x="238" y="219"/>
                      <a:pt x="238" y="219"/>
                      <a:pt x="238" y="219"/>
                    </a:cubicBezTo>
                    <a:cubicBezTo>
                      <a:pt x="238" y="218"/>
                      <a:pt x="238" y="218"/>
                      <a:pt x="238" y="218"/>
                    </a:cubicBezTo>
                    <a:cubicBezTo>
                      <a:pt x="239" y="210"/>
                      <a:pt x="239" y="210"/>
                      <a:pt x="239" y="210"/>
                    </a:cubicBezTo>
                    <a:cubicBezTo>
                      <a:pt x="239" y="209"/>
                      <a:pt x="239" y="209"/>
                      <a:pt x="239" y="209"/>
                    </a:cubicBezTo>
                    <a:cubicBezTo>
                      <a:pt x="240" y="209"/>
                      <a:pt x="240" y="209"/>
                      <a:pt x="240" y="209"/>
                    </a:cubicBezTo>
                    <a:cubicBezTo>
                      <a:pt x="244" y="203"/>
                      <a:pt x="244" y="203"/>
                      <a:pt x="244" y="203"/>
                    </a:cubicBezTo>
                    <a:cubicBezTo>
                      <a:pt x="245" y="203"/>
                      <a:pt x="245" y="203"/>
                      <a:pt x="245" y="203"/>
                    </a:cubicBezTo>
                    <a:cubicBezTo>
                      <a:pt x="246" y="203"/>
                      <a:pt x="246" y="203"/>
                      <a:pt x="246" y="203"/>
                    </a:cubicBezTo>
                    <a:cubicBezTo>
                      <a:pt x="257" y="205"/>
                      <a:pt x="257" y="205"/>
                      <a:pt x="257" y="205"/>
                    </a:cubicBezTo>
                    <a:cubicBezTo>
                      <a:pt x="257" y="205"/>
                      <a:pt x="257" y="205"/>
                      <a:pt x="257" y="205"/>
                    </a:cubicBezTo>
                    <a:cubicBezTo>
                      <a:pt x="266" y="207"/>
                      <a:pt x="266" y="207"/>
                      <a:pt x="266" y="207"/>
                    </a:cubicBezTo>
                    <a:cubicBezTo>
                      <a:pt x="274" y="205"/>
                      <a:pt x="274" y="205"/>
                      <a:pt x="274" y="205"/>
                    </a:cubicBezTo>
                    <a:cubicBezTo>
                      <a:pt x="278" y="213"/>
                      <a:pt x="278" y="213"/>
                      <a:pt x="278" y="213"/>
                    </a:cubicBezTo>
                    <a:cubicBezTo>
                      <a:pt x="278" y="214"/>
                      <a:pt x="278" y="214"/>
                      <a:pt x="278" y="214"/>
                    </a:cubicBezTo>
                    <a:cubicBezTo>
                      <a:pt x="278" y="220"/>
                      <a:pt x="278" y="220"/>
                      <a:pt x="278" y="220"/>
                    </a:cubicBezTo>
                    <a:cubicBezTo>
                      <a:pt x="280" y="226"/>
                      <a:pt x="280" y="226"/>
                      <a:pt x="280" y="226"/>
                    </a:cubicBezTo>
                    <a:cubicBezTo>
                      <a:pt x="280" y="229"/>
                      <a:pt x="282" y="230"/>
                      <a:pt x="284" y="231"/>
                    </a:cubicBezTo>
                    <a:cubicBezTo>
                      <a:pt x="284" y="231"/>
                      <a:pt x="284" y="231"/>
                      <a:pt x="284" y="231"/>
                    </a:cubicBezTo>
                    <a:cubicBezTo>
                      <a:pt x="288" y="231"/>
                      <a:pt x="290" y="233"/>
                      <a:pt x="290" y="235"/>
                    </a:cubicBezTo>
                    <a:cubicBezTo>
                      <a:pt x="291" y="237"/>
                      <a:pt x="292" y="240"/>
                      <a:pt x="295" y="243"/>
                    </a:cubicBezTo>
                    <a:cubicBezTo>
                      <a:pt x="299" y="249"/>
                      <a:pt x="299" y="249"/>
                      <a:pt x="299" y="249"/>
                    </a:cubicBezTo>
                    <a:cubicBezTo>
                      <a:pt x="299" y="249"/>
                      <a:pt x="299" y="249"/>
                      <a:pt x="299" y="249"/>
                    </a:cubicBezTo>
                    <a:cubicBezTo>
                      <a:pt x="299" y="249"/>
                      <a:pt x="299" y="249"/>
                      <a:pt x="299" y="249"/>
                    </a:cubicBezTo>
                    <a:cubicBezTo>
                      <a:pt x="301" y="253"/>
                      <a:pt x="301" y="253"/>
                      <a:pt x="301" y="253"/>
                    </a:cubicBezTo>
                    <a:cubicBezTo>
                      <a:pt x="305" y="253"/>
                      <a:pt x="305" y="253"/>
                      <a:pt x="305" y="253"/>
                    </a:cubicBezTo>
                    <a:cubicBezTo>
                      <a:pt x="312" y="247"/>
                      <a:pt x="312" y="247"/>
                      <a:pt x="312" y="247"/>
                    </a:cubicBezTo>
                    <a:cubicBezTo>
                      <a:pt x="316" y="256"/>
                      <a:pt x="316" y="256"/>
                      <a:pt x="316" y="256"/>
                    </a:cubicBezTo>
                    <a:cubicBezTo>
                      <a:pt x="325" y="259"/>
                      <a:pt x="325" y="259"/>
                      <a:pt x="325" y="259"/>
                    </a:cubicBezTo>
                    <a:cubicBezTo>
                      <a:pt x="325" y="259"/>
                      <a:pt x="325" y="259"/>
                      <a:pt x="325" y="259"/>
                    </a:cubicBezTo>
                    <a:cubicBezTo>
                      <a:pt x="326" y="259"/>
                      <a:pt x="326" y="259"/>
                      <a:pt x="326" y="259"/>
                    </a:cubicBezTo>
                    <a:cubicBezTo>
                      <a:pt x="330" y="267"/>
                      <a:pt x="330" y="267"/>
                      <a:pt x="330" y="267"/>
                    </a:cubicBezTo>
                    <a:cubicBezTo>
                      <a:pt x="332" y="269"/>
                      <a:pt x="332" y="269"/>
                      <a:pt x="332" y="269"/>
                    </a:cubicBezTo>
                    <a:cubicBezTo>
                      <a:pt x="332" y="261"/>
                      <a:pt x="332" y="261"/>
                      <a:pt x="332" y="261"/>
                    </a:cubicBezTo>
                    <a:cubicBezTo>
                      <a:pt x="332" y="261"/>
                      <a:pt x="332" y="261"/>
                      <a:pt x="332" y="261"/>
                    </a:cubicBezTo>
                    <a:cubicBezTo>
                      <a:pt x="332" y="259"/>
                      <a:pt x="332" y="259"/>
                      <a:pt x="332" y="259"/>
                    </a:cubicBezTo>
                    <a:cubicBezTo>
                      <a:pt x="350" y="259"/>
                      <a:pt x="350" y="259"/>
                      <a:pt x="350" y="259"/>
                    </a:cubicBezTo>
                    <a:cubicBezTo>
                      <a:pt x="350" y="257"/>
                      <a:pt x="350" y="257"/>
                      <a:pt x="350" y="257"/>
                    </a:cubicBezTo>
                    <a:cubicBezTo>
                      <a:pt x="351" y="257"/>
                      <a:pt x="351" y="255"/>
                      <a:pt x="350" y="254"/>
                    </a:cubicBezTo>
                    <a:cubicBezTo>
                      <a:pt x="349" y="251"/>
                      <a:pt x="348" y="249"/>
                      <a:pt x="348" y="247"/>
                    </a:cubicBezTo>
                    <a:cubicBezTo>
                      <a:pt x="348" y="243"/>
                      <a:pt x="348" y="241"/>
                      <a:pt x="349" y="240"/>
                    </a:cubicBezTo>
                    <a:cubicBezTo>
                      <a:pt x="350" y="239"/>
                      <a:pt x="351" y="239"/>
                      <a:pt x="353" y="239"/>
                    </a:cubicBezTo>
                    <a:cubicBezTo>
                      <a:pt x="360" y="241"/>
                      <a:pt x="360" y="241"/>
                      <a:pt x="360" y="241"/>
                    </a:cubicBezTo>
                    <a:cubicBezTo>
                      <a:pt x="361" y="236"/>
                      <a:pt x="361" y="236"/>
                      <a:pt x="361" y="236"/>
                    </a:cubicBezTo>
                    <a:cubicBezTo>
                      <a:pt x="348" y="230"/>
                      <a:pt x="348" y="230"/>
                      <a:pt x="348" y="230"/>
                    </a:cubicBezTo>
                    <a:cubicBezTo>
                      <a:pt x="347" y="230"/>
                      <a:pt x="347" y="230"/>
                      <a:pt x="347" y="230"/>
                    </a:cubicBezTo>
                    <a:cubicBezTo>
                      <a:pt x="346" y="229"/>
                      <a:pt x="346" y="229"/>
                      <a:pt x="346" y="229"/>
                    </a:cubicBezTo>
                    <a:cubicBezTo>
                      <a:pt x="346" y="229"/>
                      <a:pt x="346" y="229"/>
                      <a:pt x="346" y="229"/>
                    </a:cubicBezTo>
                    <a:cubicBezTo>
                      <a:pt x="346" y="229"/>
                      <a:pt x="346" y="229"/>
                      <a:pt x="346" y="229"/>
                    </a:cubicBezTo>
                    <a:cubicBezTo>
                      <a:pt x="344" y="213"/>
                      <a:pt x="344" y="213"/>
                      <a:pt x="344" y="213"/>
                    </a:cubicBezTo>
                    <a:cubicBezTo>
                      <a:pt x="345" y="203"/>
                      <a:pt x="345" y="203"/>
                      <a:pt x="345" y="203"/>
                    </a:cubicBezTo>
                    <a:cubicBezTo>
                      <a:pt x="345" y="201"/>
                      <a:pt x="345" y="201"/>
                      <a:pt x="345" y="201"/>
                    </a:cubicBezTo>
                    <a:cubicBezTo>
                      <a:pt x="345" y="201"/>
                      <a:pt x="345" y="201"/>
                      <a:pt x="345" y="201"/>
                    </a:cubicBezTo>
                    <a:cubicBezTo>
                      <a:pt x="367" y="203"/>
                      <a:pt x="367" y="203"/>
                      <a:pt x="367" y="203"/>
                    </a:cubicBezTo>
                    <a:cubicBezTo>
                      <a:pt x="372" y="198"/>
                      <a:pt x="372" y="198"/>
                      <a:pt x="372" y="198"/>
                    </a:cubicBezTo>
                    <a:cubicBezTo>
                      <a:pt x="374" y="196"/>
                      <a:pt x="373" y="195"/>
                      <a:pt x="372" y="194"/>
                    </a:cubicBezTo>
                    <a:cubicBezTo>
                      <a:pt x="367" y="192"/>
                      <a:pt x="364" y="190"/>
                      <a:pt x="364" y="187"/>
                    </a:cubicBezTo>
                    <a:cubicBezTo>
                      <a:pt x="364" y="186"/>
                      <a:pt x="364" y="185"/>
                      <a:pt x="366" y="184"/>
                    </a:cubicBezTo>
                    <a:cubicBezTo>
                      <a:pt x="376" y="175"/>
                      <a:pt x="376" y="175"/>
                      <a:pt x="376" y="175"/>
                    </a:cubicBezTo>
                    <a:cubicBezTo>
                      <a:pt x="386" y="174"/>
                      <a:pt x="386" y="174"/>
                      <a:pt x="386" y="174"/>
                    </a:cubicBezTo>
                    <a:cubicBezTo>
                      <a:pt x="391" y="165"/>
                      <a:pt x="391" y="165"/>
                      <a:pt x="391" y="165"/>
                    </a:cubicBezTo>
                    <a:cubicBezTo>
                      <a:pt x="391" y="157"/>
                      <a:pt x="391" y="157"/>
                      <a:pt x="391" y="157"/>
                    </a:cubicBezTo>
                    <a:cubicBezTo>
                      <a:pt x="398" y="155"/>
                      <a:pt x="398" y="155"/>
                      <a:pt x="398" y="155"/>
                    </a:cubicBezTo>
                    <a:cubicBezTo>
                      <a:pt x="400" y="149"/>
                      <a:pt x="402" y="146"/>
                      <a:pt x="402" y="145"/>
                    </a:cubicBezTo>
                    <a:cubicBezTo>
                      <a:pt x="406" y="138"/>
                      <a:pt x="406" y="138"/>
                      <a:pt x="406" y="138"/>
                    </a:cubicBezTo>
                    <a:cubicBezTo>
                      <a:pt x="400" y="128"/>
                      <a:pt x="400" y="128"/>
                      <a:pt x="400" y="128"/>
                    </a:cubicBezTo>
                    <a:cubicBezTo>
                      <a:pt x="400" y="128"/>
                      <a:pt x="400" y="128"/>
                      <a:pt x="400" y="128"/>
                    </a:cubicBezTo>
                    <a:cubicBezTo>
                      <a:pt x="400" y="128"/>
                      <a:pt x="400" y="128"/>
                      <a:pt x="400" y="128"/>
                    </a:cubicBezTo>
                    <a:cubicBezTo>
                      <a:pt x="400" y="127"/>
                      <a:pt x="400" y="127"/>
                      <a:pt x="400" y="127"/>
                    </a:cubicBezTo>
                    <a:cubicBezTo>
                      <a:pt x="396" y="114"/>
                      <a:pt x="396" y="114"/>
                      <a:pt x="396" y="114"/>
                    </a:cubicBezTo>
                    <a:cubicBezTo>
                      <a:pt x="396" y="113"/>
                      <a:pt x="396" y="113"/>
                      <a:pt x="396" y="113"/>
                    </a:cubicBezTo>
                    <a:cubicBezTo>
                      <a:pt x="394" y="99"/>
                      <a:pt x="394" y="99"/>
                      <a:pt x="394" y="99"/>
                    </a:cubicBezTo>
                    <a:cubicBezTo>
                      <a:pt x="389" y="91"/>
                      <a:pt x="389" y="91"/>
                      <a:pt x="389" y="91"/>
                    </a:cubicBezTo>
                    <a:cubicBezTo>
                      <a:pt x="382" y="84"/>
                      <a:pt x="382" y="84"/>
                      <a:pt x="382" y="84"/>
                    </a:cubicBezTo>
                    <a:cubicBezTo>
                      <a:pt x="382" y="84"/>
                      <a:pt x="382" y="84"/>
                      <a:pt x="382" y="84"/>
                    </a:cubicBezTo>
                    <a:cubicBezTo>
                      <a:pt x="382" y="83"/>
                      <a:pt x="382" y="83"/>
                      <a:pt x="382" y="83"/>
                    </a:cubicBezTo>
                    <a:cubicBezTo>
                      <a:pt x="382" y="83"/>
                      <a:pt x="382" y="83"/>
                      <a:pt x="382" y="83"/>
                    </a:cubicBezTo>
                    <a:cubicBezTo>
                      <a:pt x="381" y="75"/>
                      <a:pt x="381" y="75"/>
                      <a:pt x="381" y="75"/>
                    </a:cubicBezTo>
                    <a:cubicBezTo>
                      <a:pt x="368" y="79"/>
                      <a:pt x="368" y="79"/>
                      <a:pt x="368" y="79"/>
                    </a:cubicBezTo>
                    <a:cubicBezTo>
                      <a:pt x="368" y="79"/>
                      <a:pt x="368" y="79"/>
                      <a:pt x="368" y="79"/>
                    </a:cubicBezTo>
                    <a:cubicBezTo>
                      <a:pt x="362" y="72"/>
                      <a:pt x="362" y="72"/>
                      <a:pt x="362" y="72"/>
                    </a:cubicBezTo>
                    <a:cubicBezTo>
                      <a:pt x="344" y="59"/>
                      <a:pt x="344" y="59"/>
                      <a:pt x="344" y="59"/>
                    </a:cubicBezTo>
                    <a:cubicBezTo>
                      <a:pt x="343" y="59"/>
                      <a:pt x="343" y="59"/>
                      <a:pt x="343" y="59"/>
                    </a:cubicBezTo>
                    <a:cubicBezTo>
                      <a:pt x="336" y="50"/>
                      <a:pt x="336" y="50"/>
                      <a:pt x="336" y="50"/>
                    </a:cubicBezTo>
                    <a:cubicBezTo>
                      <a:pt x="332" y="47"/>
                      <a:pt x="332" y="47"/>
                      <a:pt x="332" y="47"/>
                    </a:cubicBezTo>
                    <a:cubicBezTo>
                      <a:pt x="329" y="51"/>
                      <a:pt x="329" y="51"/>
                      <a:pt x="329" y="51"/>
                    </a:cubicBezTo>
                    <a:cubicBezTo>
                      <a:pt x="329" y="52"/>
                      <a:pt x="329" y="52"/>
                      <a:pt x="329" y="52"/>
                    </a:cubicBezTo>
                    <a:cubicBezTo>
                      <a:pt x="329" y="53"/>
                      <a:pt x="329" y="53"/>
                      <a:pt x="329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2" y="53"/>
                      <a:pt x="322" y="53"/>
                      <a:pt x="322" y="53"/>
                    </a:cubicBezTo>
                    <a:cubicBezTo>
                      <a:pt x="321" y="53"/>
                      <a:pt x="321" y="53"/>
                      <a:pt x="321" y="53"/>
                    </a:cubicBezTo>
                    <a:cubicBezTo>
                      <a:pt x="321" y="53"/>
                      <a:pt x="321" y="53"/>
                      <a:pt x="321" y="53"/>
                    </a:cubicBezTo>
                    <a:cubicBezTo>
                      <a:pt x="308" y="39"/>
                      <a:pt x="308" y="39"/>
                      <a:pt x="308" y="39"/>
                    </a:cubicBezTo>
                    <a:cubicBezTo>
                      <a:pt x="305" y="38"/>
                      <a:pt x="302" y="35"/>
                      <a:pt x="298" y="31"/>
                    </a:cubicBezTo>
                    <a:cubicBezTo>
                      <a:pt x="292" y="27"/>
                      <a:pt x="292" y="27"/>
                      <a:pt x="292" y="27"/>
                    </a:cubicBezTo>
                    <a:cubicBezTo>
                      <a:pt x="292" y="26"/>
                      <a:pt x="292" y="26"/>
                      <a:pt x="292" y="26"/>
                    </a:cubicBezTo>
                    <a:cubicBezTo>
                      <a:pt x="285" y="22"/>
                      <a:pt x="285" y="22"/>
                      <a:pt x="285" y="22"/>
                    </a:cubicBezTo>
                    <a:cubicBezTo>
                      <a:pt x="281" y="25"/>
                      <a:pt x="281" y="25"/>
                      <a:pt x="281" y="25"/>
                    </a:cubicBezTo>
                    <a:cubicBezTo>
                      <a:pt x="280" y="26"/>
                      <a:pt x="280" y="26"/>
                      <a:pt x="280" y="26"/>
                    </a:cubicBezTo>
                    <a:cubicBezTo>
                      <a:pt x="280" y="26"/>
                      <a:pt x="280" y="26"/>
                      <a:pt x="280" y="26"/>
                    </a:cubicBezTo>
                    <a:cubicBezTo>
                      <a:pt x="280" y="26"/>
                      <a:pt x="280" y="26"/>
                      <a:pt x="280" y="26"/>
                    </a:cubicBezTo>
                    <a:cubicBezTo>
                      <a:pt x="276" y="25"/>
                      <a:pt x="276" y="25"/>
                      <a:pt x="276" y="25"/>
                    </a:cubicBezTo>
                    <a:cubicBezTo>
                      <a:pt x="272" y="27"/>
                      <a:pt x="272" y="27"/>
                      <a:pt x="272" y="27"/>
                    </a:cubicBezTo>
                    <a:cubicBezTo>
                      <a:pt x="272" y="27"/>
                      <a:pt x="272" y="27"/>
                      <a:pt x="272" y="27"/>
                    </a:cubicBezTo>
                    <a:cubicBezTo>
                      <a:pt x="271" y="28"/>
                      <a:pt x="271" y="28"/>
                      <a:pt x="271" y="28"/>
                    </a:cubicBezTo>
                    <a:cubicBezTo>
                      <a:pt x="271" y="28"/>
                      <a:pt x="271" y="28"/>
                      <a:pt x="271" y="28"/>
                    </a:cubicBezTo>
                    <a:cubicBezTo>
                      <a:pt x="265" y="29"/>
                      <a:pt x="265" y="29"/>
                      <a:pt x="265" y="29"/>
                    </a:cubicBezTo>
                    <a:cubicBezTo>
                      <a:pt x="258" y="24"/>
                      <a:pt x="250" y="20"/>
                      <a:pt x="24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śľiḑé">
                <a:extLst>
                  <a:ext uri="{FF2B5EF4-FFF2-40B4-BE49-F238E27FC236}">
                    <a16:creationId xmlns="" xmlns:a16="http://schemas.microsoft.com/office/drawing/2014/main" id="{90BC0CD8-29E4-4FA0-837F-E86B7521833B}"/>
                  </a:ext>
                </a:extLst>
              </p:cNvPr>
              <p:cNvSpPr/>
              <p:nvPr/>
            </p:nvSpPr>
            <p:spPr bwMode="auto">
              <a:xfrm>
                <a:off x="2502" y="2348"/>
                <a:ext cx="831" cy="729"/>
              </a:xfrm>
              <a:custGeom>
                <a:avLst/>
                <a:gdLst>
                  <a:gd name="T0" fmla="*/ 10 w 351"/>
                  <a:gd name="T1" fmla="*/ 14 h 308"/>
                  <a:gd name="T2" fmla="*/ 9 w 351"/>
                  <a:gd name="T3" fmla="*/ 35 h 308"/>
                  <a:gd name="T4" fmla="*/ 5 w 351"/>
                  <a:gd name="T5" fmla="*/ 57 h 308"/>
                  <a:gd name="T6" fmla="*/ 19 w 351"/>
                  <a:gd name="T7" fmla="*/ 69 h 308"/>
                  <a:gd name="T8" fmla="*/ 35 w 351"/>
                  <a:gd name="T9" fmla="*/ 97 h 308"/>
                  <a:gd name="T10" fmla="*/ 37 w 351"/>
                  <a:gd name="T11" fmla="*/ 122 h 308"/>
                  <a:gd name="T12" fmla="*/ 45 w 351"/>
                  <a:gd name="T13" fmla="*/ 143 h 308"/>
                  <a:gd name="T14" fmla="*/ 50 w 351"/>
                  <a:gd name="T15" fmla="*/ 175 h 308"/>
                  <a:gd name="T16" fmla="*/ 47 w 351"/>
                  <a:gd name="T17" fmla="*/ 218 h 308"/>
                  <a:gd name="T18" fmla="*/ 55 w 351"/>
                  <a:gd name="T19" fmla="*/ 231 h 308"/>
                  <a:gd name="T20" fmla="*/ 62 w 351"/>
                  <a:gd name="T21" fmla="*/ 213 h 308"/>
                  <a:gd name="T22" fmla="*/ 78 w 351"/>
                  <a:gd name="T23" fmla="*/ 220 h 308"/>
                  <a:gd name="T24" fmla="*/ 85 w 351"/>
                  <a:gd name="T25" fmla="*/ 237 h 308"/>
                  <a:gd name="T26" fmla="*/ 102 w 351"/>
                  <a:gd name="T27" fmla="*/ 239 h 308"/>
                  <a:gd name="T28" fmla="*/ 119 w 351"/>
                  <a:gd name="T29" fmla="*/ 279 h 308"/>
                  <a:gd name="T30" fmla="*/ 123 w 351"/>
                  <a:gd name="T31" fmla="*/ 299 h 308"/>
                  <a:gd name="T32" fmla="*/ 131 w 351"/>
                  <a:gd name="T33" fmla="*/ 308 h 308"/>
                  <a:gd name="T34" fmla="*/ 153 w 351"/>
                  <a:gd name="T35" fmla="*/ 293 h 308"/>
                  <a:gd name="T36" fmla="*/ 164 w 351"/>
                  <a:gd name="T37" fmla="*/ 268 h 308"/>
                  <a:gd name="T38" fmla="*/ 173 w 351"/>
                  <a:gd name="T39" fmla="*/ 255 h 308"/>
                  <a:gd name="T40" fmla="*/ 187 w 351"/>
                  <a:gd name="T41" fmla="*/ 235 h 308"/>
                  <a:gd name="T42" fmla="*/ 195 w 351"/>
                  <a:gd name="T43" fmla="*/ 218 h 308"/>
                  <a:gd name="T44" fmla="*/ 221 w 351"/>
                  <a:gd name="T45" fmla="*/ 225 h 308"/>
                  <a:gd name="T46" fmla="*/ 229 w 351"/>
                  <a:gd name="T47" fmla="*/ 236 h 308"/>
                  <a:gd name="T48" fmla="*/ 240 w 351"/>
                  <a:gd name="T49" fmla="*/ 233 h 308"/>
                  <a:gd name="T50" fmla="*/ 255 w 351"/>
                  <a:gd name="T51" fmla="*/ 249 h 308"/>
                  <a:gd name="T52" fmla="*/ 275 w 351"/>
                  <a:gd name="T53" fmla="*/ 233 h 308"/>
                  <a:gd name="T54" fmla="*/ 264 w 351"/>
                  <a:gd name="T55" fmla="*/ 229 h 308"/>
                  <a:gd name="T56" fmla="*/ 259 w 351"/>
                  <a:gd name="T57" fmla="*/ 210 h 308"/>
                  <a:gd name="T58" fmla="*/ 275 w 351"/>
                  <a:gd name="T59" fmla="*/ 209 h 308"/>
                  <a:gd name="T60" fmla="*/ 259 w 351"/>
                  <a:gd name="T61" fmla="*/ 187 h 308"/>
                  <a:gd name="T62" fmla="*/ 255 w 351"/>
                  <a:gd name="T63" fmla="*/ 163 h 308"/>
                  <a:gd name="T64" fmla="*/ 303 w 351"/>
                  <a:gd name="T65" fmla="*/ 143 h 308"/>
                  <a:gd name="T66" fmla="*/ 327 w 351"/>
                  <a:gd name="T67" fmla="*/ 121 h 308"/>
                  <a:gd name="T68" fmla="*/ 333 w 351"/>
                  <a:gd name="T69" fmla="*/ 111 h 308"/>
                  <a:gd name="T70" fmla="*/ 343 w 351"/>
                  <a:gd name="T71" fmla="*/ 85 h 308"/>
                  <a:gd name="T72" fmla="*/ 325 w 351"/>
                  <a:gd name="T73" fmla="*/ 78 h 308"/>
                  <a:gd name="T74" fmla="*/ 315 w 351"/>
                  <a:gd name="T75" fmla="*/ 68 h 308"/>
                  <a:gd name="T76" fmla="*/ 304 w 351"/>
                  <a:gd name="T77" fmla="*/ 73 h 308"/>
                  <a:gd name="T78" fmla="*/ 298 w 351"/>
                  <a:gd name="T79" fmla="*/ 63 h 308"/>
                  <a:gd name="T80" fmla="*/ 287 w 351"/>
                  <a:gd name="T81" fmla="*/ 62 h 308"/>
                  <a:gd name="T82" fmla="*/ 263 w 351"/>
                  <a:gd name="T83" fmla="*/ 58 h 308"/>
                  <a:gd name="T84" fmla="*/ 253 w 351"/>
                  <a:gd name="T85" fmla="*/ 59 h 308"/>
                  <a:gd name="T86" fmla="*/ 219 w 351"/>
                  <a:gd name="T87" fmla="*/ 55 h 308"/>
                  <a:gd name="T88" fmla="*/ 217 w 351"/>
                  <a:gd name="T89" fmla="*/ 39 h 308"/>
                  <a:gd name="T90" fmla="*/ 180 w 351"/>
                  <a:gd name="T91" fmla="*/ 16 h 308"/>
                  <a:gd name="T92" fmla="*/ 163 w 351"/>
                  <a:gd name="T93" fmla="*/ 5 h 308"/>
                  <a:gd name="T94" fmla="*/ 160 w 351"/>
                  <a:gd name="T95" fmla="*/ 31 h 308"/>
                  <a:gd name="T96" fmla="*/ 140 w 351"/>
                  <a:gd name="T97" fmla="*/ 33 h 308"/>
                  <a:gd name="T98" fmla="*/ 131 w 351"/>
                  <a:gd name="T99" fmla="*/ 41 h 308"/>
                  <a:gd name="T100" fmla="*/ 122 w 351"/>
                  <a:gd name="T101" fmla="*/ 55 h 308"/>
                  <a:gd name="T102" fmla="*/ 95 w 351"/>
                  <a:gd name="T103" fmla="*/ 67 h 308"/>
                  <a:gd name="T104" fmla="*/ 77 w 351"/>
                  <a:gd name="T105" fmla="*/ 50 h 308"/>
                  <a:gd name="T106" fmla="*/ 63 w 351"/>
                  <a:gd name="T107" fmla="*/ 47 h 308"/>
                  <a:gd name="T108" fmla="*/ 49 w 351"/>
                  <a:gd name="T109" fmla="*/ 31 h 308"/>
                  <a:gd name="T110" fmla="*/ 34 w 351"/>
                  <a:gd name="T111" fmla="*/ 7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51" h="308">
                    <a:moveTo>
                      <a:pt x="33" y="7"/>
                    </a:moveTo>
                    <a:cubicBezTo>
                      <a:pt x="23" y="5"/>
                      <a:pt x="23" y="5"/>
                      <a:pt x="23" y="5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21" y="79"/>
                      <a:pt x="21" y="79"/>
                      <a:pt x="21" y="7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9" y="91"/>
                      <a:pt x="31" y="93"/>
                      <a:pt x="35" y="97"/>
                    </a:cubicBezTo>
                    <a:cubicBezTo>
                      <a:pt x="35" y="97"/>
                      <a:pt x="35" y="97"/>
                      <a:pt x="35" y="97"/>
                    </a:cubicBezTo>
                    <a:cubicBezTo>
                      <a:pt x="36" y="97"/>
                      <a:pt x="36" y="97"/>
                      <a:pt x="36" y="97"/>
                    </a:cubicBezTo>
                    <a:cubicBezTo>
                      <a:pt x="36" y="97"/>
                      <a:pt x="36" y="97"/>
                      <a:pt x="36" y="97"/>
                    </a:cubicBezTo>
                    <a:cubicBezTo>
                      <a:pt x="35" y="98"/>
                      <a:pt x="35" y="98"/>
                      <a:pt x="35" y="98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37" y="109"/>
                      <a:pt x="37" y="115"/>
                      <a:pt x="37" y="122"/>
                    </a:cubicBezTo>
                    <a:cubicBezTo>
                      <a:pt x="41" y="127"/>
                      <a:pt x="42" y="131"/>
                      <a:pt x="42" y="133"/>
                    </a:cubicBezTo>
                    <a:cubicBezTo>
                      <a:pt x="42" y="135"/>
                      <a:pt x="43" y="138"/>
                      <a:pt x="45" y="143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6" y="149"/>
                      <a:pt x="46" y="153"/>
                      <a:pt x="45" y="157"/>
                    </a:cubicBezTo>
                    <a:cubicBezTo>
                      <a:pt x="43" y="160"/>
                      <a:pt x="45" y="165"/>
                      <a:pt x="49" y="173"/>
                    </a:cubicBezTo>
                    <a:cubicBezTo>
                      <a:pt x="50" y="173"/>
                      <a:pt x="50" y="173"/>
                      <a:pt x="50" y="173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5"/>
                      <a:pt x="50" y="175"/>
                      <a:pt x="50" y="175"/>
                    </a:cubicBezTo>
                    <a:cubicBezTo>
                      <a:pt x="43" y="189"/>
                      <a:pt x="43" y="189"/>
                      <a:pt x="43" y="189"/>
                    </a:cubicBezTo>
                    <a:cubicBezTo>
                      <a:pt x="45" y="192"/>
                      <a:pt x="45" y="194"/>
                      <a:pt x="45" y="196"/>
                    </a:cubicBezTo>
                    <a:cubicBezTo>
                      <a:pt x="43" y="209"/>
                      <a:pt x="43" y="209"/>
                      <a:pt x="43" y="209"/>
                    </a:cubicBezTo>
                    <a:cubicBezTo>
                      <a:pt x="43" y="213"/>
                      <a:pt x="43" y="216"/>
                      <a:pt x="45" y="217"/>
                    </a:cubicBezTo>
                    <a:cubicBezTo>
                      <a:pt x="47" y="218"/>
                      <a:pt x="47" y="218"/>
                      <a:pt x="47" y="218"/>
                    </a:cubicBezTo>
                    <a:cubicBezTo>
                      <a:pt x="51" y="220"/>
                      <a:pt x="52" y="222"/>
                      <a:pt x="52" y="224"/>
                    </a:cubicBezTo>
                    <a:cubicBezTo>
                      <a:pt x="51" y="231"/>
                      <a:pt x="51" y="231"/>
                      <a:pt x="51" y="231"/>
                    </a:cubicBezTo>
                    <a:cubicBezTo>
                      <a:pt x="53" y="231"/>
                      <a:pt x="53" y="231"/>
                      <a:pt x="53" y="231"/>
                    </a:cubicBezTo>
                    <a:cubicBezTo>
                      <a:pt x="54" y="232"/>
                      <a:pt x="54" y="232"/>
                      <a:pt x="54" y="232"/>
                    </a:cubicBezTo>
                    <a:cubicBezTo>
                      <a:pt x="55" y="231"/>
                      <a:pt x="55" y="231"/>
                      <a:pt x="55" y="231"/>
                    </a:cubicBezTo>
                    <a:cubicBezTo>
                      <a:pt x="56" y="229"/>
                      <a:pt x="57" y="228"/>
                      <a:pt x="58" y="226"/>
                    </a:cubicBezTo>
                    <a:cubicBezTo>
                      <a:pt x="59" y="225"/>
                      <a:pt x="59" y="225"/>
                      <a:pt x="59" y="225"/>
                    </a:cubicBezTo>
                    <a:cubicBezTo>
                      <a:pt x="59" y="224"/>
                      <a:pt x="59" y="224"/>
                      <a:pt x="59" y="224"/>
                    </a:cubicBezTo>
                    <a:cubicBezTo>
                      <a:pt x="61" y="223"/>
                      <a:pt x="61" y="222"/>
                      <a:pt x="63" y="220"/>
                    </a:cubicBezTo>
                    <a:cubicBezTo>
                      <a:pt x="63" y="218"/>
                      <a:pt x="63" y="215"/>
                      <a:pt x="62" y="213"/>
                    </a:cubicBezTo>
                    <a:cubicBezTo>
                      <a:pt x="61" y="211"/>
                      <a:pt x="61" y="211"/>
                      <a:pt x="61" y="211"/>
                    </a:cubicBezTo>
                    <a:cubicBezTo>
                      <a:pt x="63" y="210"/>
                      <a:pt x="63" y="210"/>
                      <a:pt x="63" y="210"/>
                    </a:cubicBezTo>
                    <a:cubicBezTo>
                      <a:pt x="70" y="209"/>
                      <a:pt x="73" y="209"/>
                      <a:pt x="75" y="212"/>
                    </a:cubicBezTo>
                    <a:cubicBezTo>
                      <a:pt x="78" y="220"/>
                      <a:pt x="78" y="220"/>
                      <a:pt x="78" y="220"/>
                    </a:cubicBezTo>
                    <a:cubicBezTo>
                      <a:pt x="78" y="220"/>
                      <a:pt x="78" y="220"/>
                      <a:pt x="78" y="220"/>
                    </a:cubicBezTo>
                    <a:cubicBezTo>
                      <a:pt x="78" y="221"/>
                      <a:pt x="78" y="221"/>
                      <a:pt x="78" y="221"/>
                    </a:cubicBezTo>
                    <a:cubicBezTo>
                      <a:pt x="79" y="234"/>
                      <a:pt x="79" y="234"/>
                      <a:pt x="79" y="234"/>
                    </a:cubicBezTo>
                    <a:cubicBezTo>
                      <a:pt x="85" y="237"/>
                      <a:pt x="85" y="237"/>
                      <a:pt x="85" y="237"/>
                    </a:cubicBezTo>
                    <a:cubicBezTo>
                      <a:pt x="85" y="237"/>
                      <a:pt x="85" y="237"/>
                      <a:pt x="85" y="237"/>
                    </a:cubicBezTo>
                    <a:cubicBezTo>
                      <a:pt x="85" y="237"/>
                      <a:pt x="85" y="237"/>
                      <a:pt x="85" y="237"/>
                    </a:cubicBezTo>
                    <a:cubicBezTo>
                      <a:pt x="89" y="239"/>
                      <a:pt x="89" y="239"/>
                      <a:pt x="89" y="239"/>
                    </a:cubicBezTo>
                    <a:cubicBezTo>
                      <a:pt x="92" y="236"/>
                      <a:pt x="92" y="236"/>
                      <a:pt x="92" y="236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97" y="233"/>
                      <a:pt x="97" y="233"/>
                      <a:pt x="97" y="233"/>
                    </a:cubicBezTo>
                    <a:cubicBezTo>
                      <a:pt x="99" y="234"/>
                      <a:pt x="101" y="236"/>
                      <a:pt x="102" y="239"/>
                    </a:cubicBezTo>
                    <a:cubicBezTo>
                      <a:pt x="103" y="249"/>
                      <a:pt x="103" y="249"/>
                      <a:pt x="103" y="249"/>
                    </a:cubicBezTo>
                    <a:cubicBezTo>
                      <a:pt x="104" y="251"/>
                      <a:pt x="104" y="251"/>
                      <a:pt x="104" y="251"/>
                    </a:cubicBezTo>
                    <a:cubicBezTo>
                      <a:pt x="115" y="274"/>
                      <a:pt x="115" y="274"/>
                      <a:pt x="115" y="274"/>
                    </a:cubicBezTo>
                    <a:cubicBezTo>
                      <a:pt x="119" y="278"/>
                      <a:pt x="119" y="278"/>
                      <a:pt x="119" y="278"/>
                    </a:cubicBezTo>
                    <a:cubicBezTo>
                      <a:pt x="119" y="279"/>
                      <a:pt x="119" y="279"/>
                      <a:pt x="119" y="279"/>
                    </a:cubicBezTo>
                    <a:cubicBezTo>
                      <a:pt x="119" y="279"/>
                      <a:pt x="119" y="279"/>
                      <a:pt x="119" y="279"/>
                    </a:cubicBezTo>
                    <a:cubicBezTo>
                      <a:pt x="121" y="289"/>
                      <a:pt x="121" y="289"/>
                      <a:pt x="121" y="289"/>
                    </a:cubicBezTo>
                    <a:cubicBezTo>
                      <a:pt x="121" y="289"/>
                      <a:pt x="121" y="289"/>
                      <a:pt x="121" y="289"/>
                    </a:cubicBezTo>
                    <a:cubicBezTo>
                      <a:pt x="122" y="298"/>
                      <a:pt x="122" y="298"/>
                      <a:pt x="122" y="298"/>
                    </a:cubicBezTo>
                    <a:cubicBezTo>
                      <a:pt x="123" y="299"/>
                      <a:pt x="123" y="299"/>
                      <a:pt x="123" y="299"/>
                    </a:cubicBezTo>
                    <a:cubicBezTo>
                      <a:pt x="125" y="295"/>
                      <a:pt x="128" y="293"/>
                      <a:pt x="129" y="293"/>
                    </a:cubicBezTo>
                    <a:cubicBezTo>
                      <a:pt x="131" y="294"/>
                      <a:pt x="131" y="295"/>
                      <a:pt x="131" y="296"/>
                    </a:cubicBezTo>
                    <a:cubicBezTo>
                      <a:pt x="131" y="299"/>
                      <a:pt x="131" y="299"/>
                      <a:pt x="131" y="299"/>
                    </a:cubicBezTo>
                    <a:cubicBezTo>
                      <a:pt x="131" y="306"/>
                      <a:pt x="131" y="306"/>
                      <a:pt x="131" y="306"/>
                    </a:cubicBezTo>
                    <a:cubicBezTo>
                      <a:pt x="131" y="308"/>
                      <a:pt x="131" y="308"/>
                      <a:pt x="131" y="308"/>
                    </a:cubicBezTo>
                    <a:cubicBezTo>
                      <a:pt x="133" y="308"/>
                      <a:pt x="135" y="308"/>
                      <a:pt x="135" y="307"/>
                    </a:cubicBezTo>
                    <a:cubicBezTo>
                      <a:pt x="139" y="301"/>
                      <a:pt x="139" y="301"/>
                      <a:pt x="139" y="301"/>
                    </a:cubicBezTo>
                    <a:cubicBezTo>
                      <a:pt x="144" y="297"/>
                      <a:pt x="144" y="297"/>
                      <a:pt x="144" y="297"/>
                    </a:cubicBezTo>
                    <a:cubicBezTo>
                      <a:pt x="147" y="295"/>
                      <a:pt x="149" y="293"/>
                      <a:pt x="153" y="293"/>
                    </a:cubicBezTo>
                    <a:cubicBezTo>
                      <a:pt x="153" y="293"/>
                      <a:pt x="153" y="293"/>
                      <a:pt x="153" y="293"/>
                    </a:cubicBezTo>
                    <a:cubicBezTo>
                      <a:pt x="161" y="295"/>
                      <a:pt x="161" y="295"/>
                      <a:pt x="161" y="295"/>
                    </a:cubicBezTo>
                    <a:cubicBezTo>
                      <a:pt x="164" y="294"/>
                      <a:pt x="164" y="294"/>
                      <a:pt x="164" y="294"/>
                    </a:cubicBezTo>
                    <a:cubicBezTo>
                      <a:pt x="168" y="288"/>
                      <a:pt x="168" y="288"/>
                      <a:pt x="168" y="288"/>
                    </a:cubicBezTo>
                    <a:cubicBezTo>
                      <a:pt x="167" y="279"/>
                      <a:pt x="167" y="279"/>
                      <a:pt x="167" y="279"/>
                    </a:cubicBezTo>
                    <a:cubicBezTo>
                      <a:pt x="165" y="275"/>
                      <a:pt x="163" y="271"/>
                      <a:pt x="164" y="268"/>
                    </a:cubicBezTo>
                    <a:cubicBezTo>
                      <a:pt x="165" y="261"/>
                      <a:pt x="165" y="261"/>
                      <a:pt x="165" y="261"/>
                    </a:cubicBezTo>
                    <a:cubicBezTo>
                      <a:pt x="165" y="260"/>
                      <a:pt x="165" y="260"/>
                      <a:pt x="165" y="260"/>
                    </a:cubicBezTo>
                    <a:cubicBezTo>
                      <a:pt x="166" y="259"/>
                      <a:pt x="166" y="259"/>
                      <a:pt x="166" y="259"/>
                    </a:cubicBezTo>
                    <a:cubicBezTo>
                      <a:pt x="166" y="259"/>
                      <a:pt x="166" y="259"/>
                      <a:pt x="166" y="259"/>
                    </a:cubicBezTo>
                    <a:cubicBezTo>
                      <a:pt x="173" y="255"/>
                      <a:pt x="173" y="255"/>
                      <a:pt x="173" y="255"/>
                    </a:cubicBezTo>
                    <a:cubicBezTo>
                      <a:pt x="174" y="255"/>
                      <a:pt x="174" y="255"/>
                      <a:pt x="174" y="255"/>
                    </a:cubicBezTo>
                    <a:cubicBezTo>
                      <a:pt x="174" y="255"/>
                      <a:pt x="174" y="255"/>
                      <a:pt x="174" y="255"/>
                    </a:cubicBezTo>
                    <a:cubicBezTo>
                      <a:pt x="179" y="251"/>
                      <a:pt x="179" y="251"/>
                      <a:pt x="179" y="251"/>
                    </a:cubicBezTo>
                    <a:cubicBezTo>
                      <a:pt x="186" y="242"/>
                      <a:pt x="186" y="242"/>
                      <a:pt x="186" y="242"/>
                    </a:cubicBezTo>
                    <a:cubicBezTo>
                      <a:pt x="187" y="235"/>
                      <a:pt x="187" y="235"/>
                      <a:pt x="187" y="235"/>
                    </a:cubicBezTo>
                    <a:cubicBezTo>
                      <a:pt x="179" y="218"/>
                      <a:pt x="179" y="218"/>
                      <a:pt x="179" y="218"/>
                    </a:cubicBezTo>
                    <a:cubicBezTo>
                      <a:pt x="195" y="225"/>
                      <a:pt x="195" y="225"/>
                      <a:pt x="195" y="225"/>
                    </a:cubicBezTo>
                    <a:cubicBezTo>
                      <a:pt x="195" y="219"/>
                      <a:pt x="195" y="219"/>
                      <a:pt x="195" y="219"/>
                    </a:cubicBezTo>
                    <a:cubicBezTo>
                      <a:pt x="195" y="219"/>
                      <a:pt x="195" y="219"/>
                      <a:pt x="195" y="219"/>
                    </a:cubicBezTo>
                    <a:cubicBezTo>
                      <a:pt x="195" y="218"/>
                      <a:pt x="195" y="218"/>
                      <a:pt x="195" y="218"/>
                    </a:cubicBezTo>
                    <a:cubicBezTo>
                      <a:pt x="201" y="213"/>
                      <a:pt x="201" y="213"/>
                      <a:pt x="201" y="213"/>
                    </a:cubicBezTo>
                    <a:cubicBezTo>
                      <a:pt x="213" y="210"/>
                      <a:pt x="213" y="210"/>
                      <a:pt x="213" y="210"/>
                    </a:cubicBezTo>
                    <a:cubicBezTo>
                      <a:pt x="214" y="210"/>
                      <a:pt x="214" y="210"/>
                      <a:pt x="214" y="210"/>
                    </a:cubicBezTo>
                    <a:cubicBezTo>
                      <a:pt x="221" y="225"/>
                      <a:pt x="221" y="225"/>
                      <a:pt x="221" y="225"/>
                    </a:cubicBezTo>
                    <a:cubicBezTo>
                      <a:pt x="221" y="225"/>
                      <a:pt x="221" y="225"/>
                      <a:pt x="221" y="225"/>
                    </a:cubicBezTo>
                    <a:cubicBezTo>
                      <a:pt x="220" y="231"/>
                      <a:pt x="220" y="231"/>
                      <a:pt x="220" y="231"/>
                    </a:cubicBezTo>
                    <a:cubicBezTo>
                      <a:pt x="221" y="236"/>
                      <a:pt x="221" y="236"/>
                      <a:pt x="221" y="236"/>
                    </a:cubicBezTo>
                    <a:cubicBezTo>
                      <a:pt x="221" y="239"/>
                      <a:pt x="223" y="240"/>
                      <a:pt x="224" y="240"/>
                    </a:cubicBezTo>
                    <a:cubicBezTo>
                      <a:pt x="226" y="240"/>
                      <a:pt x="227" y="239"/>
                      <a:pt x="229" y="237"/>
                    </a:cubicBezTo>
                    <a:cubicBezTo>
                      <a:pt x="229" y="236"/>
                      <a:pt x="229" y="236"/>
                      <a:pt x="229" y="236"/>
                    </a:cubicBezTo>
                    <a:cubicBezTo>
                      <a:pt x="229" y="236"/>
                      <a:pt x="229" y="236"/>
                      <a:pt x="229" y="236"/>
                    </a:cubicBezTo>
                    <a:cubicBezTo>
                      <a:pt x="230" y="236"/>
                      <a:pt x="230" y="236"/>
                      <a:pt x="230" y="236"/>
                    </a:cubicBezTo>
                    <a:cubicBezTo>
                      <a:pt x="239" y="233"/>
                      <a:pt x="239" y="233"/>
                      <a:pt x="239" y="233"/>
                    </a:cubicBezTo>
                    <a:cubicBezTo>
                      <a:pt x="239" y="233"/>
                      <a:pt x="239" y="233"/>
                      <a:pt x="239" y="233"/>
                    </a:cubicBezTo>
                    <a:cubicBezTo>
                      <a:pt x="240" y="233"/>
                      <a:pt x="240" y="233"/>
                      <a:pt x="240" y="233"/>
                    </a:cubicBezTo>
                    <a:cubicBezTo>
                      <a:pt x="245" y="233"/>
                      <a:pt x="247" y="234"/>
                      <a:pt x="249" y="236"/>
                    </a:cubicBezTo>
                    <a:cubicBezTo>
                      <a:pt x="249" y="247"/>
                      <a:pt x="249" y="247"/>
                      <a:pt x="249" y="247"/>
                    </a:cubicBezTo>
                    <a:cubicBezTo>
                      <a:pt x="249" y="247"/>
                      <a:pt x="249" y="247"/>
                      <a:pt x="249" y="247"/>
                    </a:cubicBezTo>
                    <a:cubicBezTo>
                      <a:pt x="251" y="248"/>
                      <a:pt x="251" y="248"/>
                      <a:pt x="251" y="248"/>
                    </a:cubicBezTo>
                    <a:cubicBezTo>
                      <a:pt x="255" y="249"/>
                      <a:pt x="255" y="249"/>
                      <a:pt x="255" y="249"/>
                    </a:cubicBezTo>
                    <a:cubicBezTo>
                      <a:pt x="261" y="249"/>
                      <a:pt x="261" y="249"/>
                      <a:pt x="261" y="249"/>
                    </a:cubicBezTo>
                    <a:cubicBezTo>
                      <a:pt x="271" y="246"/>
                      <a:pt x="271" y="246"/>
                      <a:pt x="271" y="246"/>
                    </a:cubicBezTo>
                    <a:cubicBezTo>
                      <a:pt x="277" y="241"/>
                      <a:pt x="277" y="241"/>
                      <a:pt x="277" y="241"/>
                    </a:cubicBezTo>
                    <a:cubicBezTo>
                      <a:pt x="278" y="236"/>
                      <a:pt x="278" y="236"/>
                      <a:pt x="278" y="236"/>
                    </a:cubicBezTo>
                    <a:cubicBezTo>
                      <a:pt x="275" y="233"/>
                      <a:pt x="275" y="233"/>
                      <a:pt x="275" y="233"/>
                    </a:cubicBezTo>
                    <a:cubicBezTo>
                      <a:pt x="265" y="229"/>
                      <a:pt x="265" y="229"/>
                      <a:pt x="265" y="229"/>
                    </a:cubicBezTo>
                    <a:cubicBezTo>
                      <a:pt x="265" y="229"/>
                      <a:pt x="265" y="229"/>
                      <a:pt x="265" y="229"/>
                    </a:cubicBezTo>
                    <a:cubicBezTo>
                      <a:pt x="264" y="229"/>
                      <a:pt x="264" y="229"/>
                      <a:pt x="264" y="229"/>
                    </a:cubicBezTo>
                    <a:cubicBezTo>
                      <a:pt x="264" y="229"/>
                      <a:pt x="264" y="229"/>
                      <a:pt x="264" y="229"/>
                    </a:cubicBezTo>
                    <a:cubicBezTo>
                      <a:pt x="264" y="229"/>
                      <a:pt x="264" y="229"/>
                      <a:pt x="264" y="229"/>
                    </a:cubicBezTo>
                    <a:cubicBezTo>
                      <a:pt x="252" y="217"/>
                      <a:pt x="252" y="217"/>
                      <a:pt x="252" y="217"/>
                    </a:cubicBezTo>
                    <a:cubicBezTo>
                      <a:pt x="253" y="216"/>
                      <a:pt x="253" y="216"/>
                      <a:pt x="253" y="216"/>
                    </a:cubicBezTo>
                    <a:cubicBezTo>
                      <a:pt x="259" y="211"/>
                      <a:pt x="259" y="211"/>
                      <a:pt x="259" y="211"/>
                    </a:cubicBezTo>
                    <a:cubicBezTo>
                      <a:pt x="259" y="210"/>
                      <a:pt x="259" y="210"/>
                      <a:pt x="259" y="210"/>
                    </a:cubicBezTo>
                    <a:cubicBezTo>
                      <a:pt x="259" y="210"/>
                      <a:pt x="259" y="210"/>
                      <a:pt x="259" y="210"/>
                    </a:cubicBezTo>
                    <a:cubicBezTo>
                      <a:pt x="265" y="208"/>
                      <a:pt x="265" y="208"/>
                      <a:pt x="265" y="208"/>
                    </a:cubicBezTo>
                    <a:cubicBezTo>
                      <a:pt x="265" y="208"/>
                      <a:pt x="265" y="208"/>
                      <a:pt x="265" y="208"/>
                    </a:cubicBezTo>
                    <a:cubicBezTo>
                      <a:pt x="267" y="208"/>
                      <a:pt x="267" y="208"/>
                      <a:pt x="267" y="208"/>
                    </a:cubicBezTo>
                    <a:cubicBezTo>
                      <a:pt x="275" y="209"/>
                      <a:pt x="275" y="209"/>
                      <a:pt x="275" y="209"/>
                    </a:cubicBezTo>
                    <a:cubicBezTo>
                      <a:pt x="275" y="209"/>
                      <a:pt x="275" y="209"/>
                      <a:pt x="275" y="209"/>
                    </a:cubicBezTo>
                    <a:cubicBezTo>
                      <a:pt x="275" y="210"/>
                      <a:pt x="275" y="210"/>
                      <a:pt x="275" y="210"/>
                    </a:cubicBezTo>
                    <a:cubicBezTo>
                      <a:pt x="275" y="207"/>
                      <a:pt x="275" y="207"/>
                      <a:pt x="275" y="207"/>
                    </a:cubicBezTo>
                    <a:cubicBezTo>
                      <a:pt x="272" y="201"/>
                      <a:pt x="272" y="201"/>
                      <a:pt x="272" y="201"/>
                    </a:cubicBezTo>
                    <a:cubicBezTo>
                      <a:pt x="266" y="198"/>
                      <a:pt x="266" y="198"/>
                      <a:pt x="266" y="198"/>
                    </a:cubicBezTo>
                    <a:cubicBezTo>
                      <a:pt x="259" y="187"/>
                      <a:pt x="259" y="187"/>
                      <a:pt x="259" y="187"/>
                    </a:cubicBezTo>
                    <a:cubicBezTo>
                      <a:pt x="259" y="187"/>
                      <a:pt x="259" y="187"/>
                      <a:pt x="259" y="187"/>
                    </a:cubicBezTo>
                    <a:cubicBezTo>
                      <a:pt x="258" y="186"/>
                      <a:pt x="258" y="186"/>
                      <a:pt x="258" y="186"/>
                    </a:cubicBezTo>
                    <a:cubicBezTo>
                      <a:pt x="258" y="186"/>
                      <a:pt x="258" y="186"/>
                      <a:pt x="258" y="186"/>
                    </a:cubicBezTo>
                    <a:cubicBezTo>
                      <a:pt x="255" y="173"/>
                      <a:pt x="255" y="173"/>
                      <a:pt x="255" y="173"/>
                    </a:cubicBezTo>
                    <a:cubicBezTo>
                      <a:pt x="255" y="163"/>
                      <a:pt x="255" y="163"/>
                      <a:pt x="255" y="163"/>
                    </a:cubicBezTo>
                    <a:cubicBezTo>
                      <a:pt x="261" y="157"/>
                      <a:pt x="261" y="157"/>
                      <a:pt x="261" y="157"/>
                    </a:cubicBezTo>
                    <a:cubicBezTo>
                      <a:pt x="271" y="157"/>
                      <a:pt x="271" y="157"/>
                      <a:pt x="271" y="157"/>
                    </a:cubicBezTo>
                    <a:cubicBezTo>
                      <a:pt x="293" y="159"/>
                      <a:pt x="293" y="159"/>
                      <a:pt x="293" y="159"/>
                    </a:cubicBezTo>
                    <a:cubicBezTo>
                      <a:pt x="303" y="144"/>
                      <a:pt x="303" y="144"/>
                      <a:pt x="303" y="144"/>
                    </a:cubicBezTo>
                    <a:cubicBezTo>
                      <a:pt x="303" y="143"/>
                      <a:pt x="303" y="143"/>
                      <a:pt x="303" y="143"/>
                    </a:cubicBezTo>
                    <a:cubicBezTo>
                      <a:pt x="304" y="143"/>
                      <a:pt x="304" y="143"/>
                      <a:pt x="304" y="143"/>
                    </a:cubicBezTo>
                    <a:cubicBezTo>
                      <a:pt x="313" y="139"/>
                      <a:pt x="313" y="139"/>
                      <a:pt x="313" y="139"/>
                    </a:cubicBezTo>
                    <a:cubicBezTo>
                      <a:pt x="317" y="130"/>
                      <a:pt x="317" y="130"/>
                      <a:pt x="317" y="130"/>
                    </a:cubicBezTo>
                    <a:cubicBezTo>
                      <a:pt x="317" y="129"/>
                      <a:pt x="317" y="129"/>
                      <a:pt x="317" y="129"/>
                    </a:cubicBezTo>
                    <a:cubicBezTo>
                      <a:pt x="327" y="121"/>
                      <a:pt x="327" y="121"/>
                      <a:pt x="327" y="121"/>
                    </a:cubicBezTo>
                    <a:cubicBezTo>
                      <a:pt x="332" y="112"/>
                      <a:pt x="332" y="112"/>
                      <a:pt x="332" y="112"/>
                    </a:cubicBezTo>
                    <a:cubicBezTo>
                      <a:pt x="332" y="112"/>
                      <a:pt x="332" y="112"/>
                      <a:pt x="332" y="112"/>
                    </a:cubicBezTo>
                    <a:cubicBezTo>
                      <a:pt x="333" y="112"/>
                      <a:pt x="333" y="112"/>
                      <a:pt x="333" y="112"/>
                    </a:cubicBezTo>
                    <a:cubicBezTo>
                      <a:pt x="333" y="111"/>
                      <a:pt x="333" y="111"/>
                      <a:pt x="333" y="111"/>
                    </a:cubicBezTo>
                    <a:cubicBezTo>
                      <a:pt x="333" y="111"/>
                      <a:pt x="333" y="111"/>
                      <a:pt x="333" y="111"/>
                    </a:cubicBezTo>
                    <a:cubicBezTo>
                      <a:pt x="337" y="107"/>
                      <a:pt x="337" y="107"/>
                      <a:pt x="337" y="107"/>
                    </a:cubicBezTo>
                    <a:cubicBezTo>
                      <a:pt x="341" y="99"/>
                      <a:pt x="341" y="99"/>
                      <a:pt x="341" y="99"/>
                    </a:cubicBezTo>
                    <a:cubicBezTo>
                      <a:pt x="343" y="87"/>
                      <a:pt x="343" y="87"/>
                      <a:pt x="343" y="87"/>
                    </a:cubicBezTo>
                    <a:cubicBezTo>
                      <a:pt x="343" y="86"/>
                      <a:pt x="343" y="86"/>
                      <a:pt x="343" y="86"/>
                    </a:cubicBezTo>
                    <a:cubicBezTo>
                      <a:pt x="343" y="85"/>
                      <a:pt x="343" y="85"/>
                      <a:pt x="343" y="85"/>
                    </a:cubicBezTo>
                    <a:cubicBezTo>
                      <a:pt x="350" y="81"/>
                      <a:pt x="350" y="81"/>
                      <a:pt x="350" y="81"/>
                    </a:cubicBezTo>
                    <a:cubicBezTo>
                      <a:pt x="351" y="79"/>
                      <a:pt x="351" y="79"/>
                      <a:pt x="351" y="79"/>
                    </a:cubicBezTo>
                    <a:cubicBezTo>
                      <a:pt x="342" y="78"/>
                      <a:pt x="342" y="78"/>
                      <a:pt x="342" y="78"/>
                    </a:cubicBezTo>
                    <a:cubicBezTo>
                      <a:pt x="326" y="79"/>
                      <a:pt x="326" y="79"/>
                      <a:pt x="326" y="79"/>
                    </a:cubicBezTo>
                    <a:cubicBezTo>
                      <a:pt x="325" y="78"/>
                      <a:pt x="325" y="78"/>
                      <a:pt x="325" y="78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5" y="68"/>
                      <a:pt x="315" y="68"/>
                      <a:pt x="315" y="68"/>
                    </a:cubicBezTo>
                    <a:cubicBezTo>
                      <a:pt x="315" y="69"/>
                      <a:pt x="315" y="69"/>
                      <a:pt x="315" y="69"/>
                    </a:cubicBezTo>
                    <a:cubicBezTo>
                      <a:pt x="314" y="69"/>
                      <a:pt x="314" y="69"/>
                      <a:pt x="314" y="69"/>
                    </a:cubicBezTo>
                    <a:cubicBezTo>
                      <a:pt x="313" y="71"/>
                      <a:pt x="311" y="71"/>
                      <a:pt x="309" y="71"/>
                    </a:cubicBezTo>
                    <a:cubicBezTo>
                      <a:pt x="307" y="72"/>
                      <a:pt x="307" y="72"/>
                      <a:pt x="307" y="72"/>
                    </a:cubicBezTo>
                    <a:cubicBezTo>
                      <a:pt x="306" y="73"/>
                      <a:pt x="305" y="73"/>
                      <a:pt x="304" y="73"/>
                    </a:cubicBezTo>
                    <a:cubicBezTo>
                      <a:pt x="303" y="73"/>
                      <a:pt x="303" y="71"/>
                      <a:pt x="302" y="69"/>
                    </a:cubicBezTo>
                    <a:cubicBezTo>
                      <a:pt x="302" y="67"/>
                      <a:pt x="301" y="65"/>
                      <a:pt x="299" y="63"/>
                    </a:cubicBezTo>
                    <a:cubicBezTo>
                      <a:pt x="298" y="63"/>
                      <a:pt x="298" y="63"/>
                      <a:pt x="298" y="63"/>
                    </a:cubicBezTo>
                    <a:cubicBezTo>
                      <a:pt x="298" y="63"/>
                      <a:pt x="298" y="63"/>
                      <a:pt x="298" y="63"/>
                    </a:cubicBezTo>
                    <a:cubicBezTo>
                      <a:pt x="298" y="63"/>
                      <a:pt x="298" y="63"/>
                      <a:pt x="298" y="63"/>
                    </a:cubicBezTo>
                    <a:cubicBezTo>
                      <a:pt x="296" y="57"/>
                      <a:pt x="296" y="57"/>
                      <a:pt x="296" y="57"/>
                    </a:cubicBezTo>
                    <a:cubicBezTo>
                      <a:pt x="294" y="57"/>
                      <a:pt x="294" y="57"/>
                      <a:pt x="294" y="57"/>
                    </a:cubicBezTo>
                    <a:cubicBezTo>
                      <a:pt x="288" y="61"/>
                      <a:pt x="288" y="61"/>
                      <a:pt x="288" y="61"/>
                    </a:cubicBezTo>
                    <a:cubicBezTo>
                      <a:pt x="288" y="62"/>
                      <a:pt x="288" y="62"/>
                      <a:pt x="288" y="62"/>
                    </a:cubicBezTo>
                    <a:cubicBezTo>
                      <a:pt x="287" y="62"/>
                      <a:pt x="287" y="62"/>
                      <a:pt x="287" y="62"/>
                    </a:cubicBezTo>
                    <a:cubicBezTo>
                      <a:pt x="273" y="65"/>
                      <a:pt x="273" y="65"/>
                      <a:pt x="273" y="65"/>
                    </a:cubicBezTo>
                    <a:cubicBezTo>
                      <a:pt x="273" y="65"/>
                      <a:pt x="273" y="65"/>
                      <a:pt x="273" y="65"/>
                    </a:cubicBezTo>
                    <a:cubicBezTo>
                      <a:pt x="272" y="64"/>
                      <a:pt x="272" y="64"/>
                      <a:pt x="272" y="64"/>
                    </a:cubicBezTo>
                    <a:cubicBezTo>
                      <a:pt x="263" y="58"/>
                      <a:pt x="263" y="58"/>
                      <a:pt x="263" y="58"/>
                    </a:cubicBezTo>
                    <a:cubicBezTo>
                      <a:pt x="263" y="58"/>
                      <a:pt x="263" y="58"/>
                      <a:pt x="263" y="58"/>
                    </a:cubicBezTo>
                    <a:cubicBezTo>
                      <a:pt x="262" y="57"/>
                      <a:pt x="262" y="57"/>
                      <a:pt x="262" y="57"/>
                    </a:cubicBezTo>
                    <a:cubicBezTo>
                      <a:pt x="262" y="57"/>
                      <a:pt x="262" y="57"/>
                      <a:pt x="262" y="57"/>
                    </a:cubicBezTo>
                    <a:cubicBezTo>
                      <a:pt x="262" y="57"/>
                      <a:pt x="262" y="57"/>
                      <a:pt x="262" y="57"/>
                    </a:cubicBezTo>
                    <a:cubicBezTo>
                      <a:pt x="259" y="52"/>
                      <a:pt x="259" y="52"/>
                      <a:pt x="259" y="52"/>
                    </a:cubicBezTo>
                    <a:cubicBezTo>
                      <a:pt x="253" y="59"/>
                      <a:pt x="253" y="59"/>
                      <a:pt x="253" y="59"/>
                    </a:cubicBezTo>
                    <a:cubicBezTo>
                      <a:pt x="248" y="65"/>
                      <a:pt x="244" y="67"/>
                      <a:pt x="242" y="65"/>
                    </a:cubicBezTo>
                    <a:cubicBezTo>
                      <a:pt x="233" y="60"/>
                      <a:pt x="233" y="60"/>
                      <a:pt x="233" y="60"/>
                    </a:cubicBezTo>
                    <a:cubicBezTo>
                      <a:pt x="226" y="59"/>
                      <a:pt x="226" y="59"/>
                      <a:pt x="226" y="59"/>
                    </a:cubicBezTo>
                    <a:cubicBezTo>
                      <a:pt x="225" y="60"/>
                      <a:pt x="225" y="60"/>
                      <a:pt x="225" y="60"/>
                    </a:cubicBezTo>
                    <a:cubicBezTo>
                      <a:pt x="219" y="55"/>
                      <a:pt x="219" y="55"/>
                      <a:pt x="219" y="55"/>
                    </a:cubicBezTo>
                    <a:cubicBezTo>
                      <a:pt x="219" y="55"/>
                      <a:pt x="219" y="55"/>
                      <a:pt x="219" y="55"/>
                    </a:cubicBezTo>
                    <a:cubicBezTo>
                      <a:pt x="218" y="55"/>
                      <a:pt x="218" y="55"/>
                      <a:pt x="218" y="55"/>
                    </a:cubicBezTo>
                    <a:cubicBezTo>
                      <a:pt x="221" y="44"/>
                      <a:pt x="221" y="44"/>
                      <a:pt x="221" y="44"/>
                    </a:cubicBezTo>
                    <a:cubicBezTo>
                      <a:pt x="221" y="40"/>
                      <a:pt x="221" y="40"/>
                      <a:pt x="221" y="40"/>
                    </a:cubicBezTo>
                    <a:cubicBezTo>
                      <a:pt x="217" y="39"/>
                      <a:pt x="217" y="39"/>
                      <a:pt x="217" y="39"/>
                    </a:cubicBezTo>
                    <a:cubicBezTo>
                      <a:pt x="217" y="39"/>
                      <a:pt x="217" y="39"/>
                      <a:pt x="217" y="39"/>
                    </a:cubicBezTo>
                    <a:cubicBezTo>
                      <a:pt x="208" y="29"/>
                      <a:pt x="208" y="29"/>
                      <a:pt x="208" y="29"/>
                    </a:cubicBezTo>
                    <a:cubicBezTo>
                      <a:pt x="209" y="23"/>
                      <a:pt x="209" y="23"/>
                      <a:pt x="209" y="23"/>
                    </a:cubicBezTo>
                    <a:cubicBezTo>
                      <a:pt x="188" y="21"/>
                      <a:pt x="188" y="21"/>
                      <a:pt x="188" y="21"/>
                    </a:cubicBezTo>
                    <a:cubicBezTo>
                      <a:pt x="180" y="16"/>
                      <a:pt x="180" y="16"/>
                      <a:pt x="180" y="16"/>
                    </a:cubicBezTo>
                    <a:cubicBezTo>
                      <a:pt x="178" y="15"/>
                      <a:pt x="176" y="13"/>
                      <a:pt x="175" y="9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63" y="5"/>
                      <a:pt x="163" y="5"/>
                      <a:pt x="163" y="5"/>
                    </a:cubicBezTo>
                    <a:cubicBezTo>
                      <a:pt x="155" y="15"/>
                      <a:pt x="155" y="15"/>
                      <a:pt x="155" y="15"/>
                    </a:cubicBezTo>
                    <a:cubicBezTo>
                      <a:pt x="157" y="21"/>
                      <a:pt x="157" y="21"/>
                      <a:pt x="157" y="21"/>
                    </a:cubicBezTo>
                    <a:cubicBezTo>
                      <a:pt x="159" y="30"/>
                      <a:pt x="159" y="30"/>
                      <a:pt x="159" y="30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9" y="34"/>
                      <a:pt x="156" y="35"/>
                      <a:pt x="153" y="35"/>
                    </a:cubicBezTo>
                    <a:cubicBezTo>
                      <a:pt x="145" y="35"/>
                      <a:pt x="145" y="35"/>
                      <a:pt x="145" y="35"/>
                    </a:cubicBezTo>
                    <a:cubicBezTo>
                      <a:pt x="140" y="33"/>
                      <a:pt x="140" y="33"/>
                      <a:pt x="140" y="33"/>
                    </a:cubicBezTo>
                    <a:cubicBezTo>
                      <a:pt x="134" y="35"/>
                      <a:pt x="134" y="35"/>
                      <a:pt x="134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29" y="43"/>
                      <a:pt x="129" y="43"/>
                      <a:pt x="129" y="43"/>
                    </a:cubicBezTo>
                    <a:cubicBezTo>
                      <a:pt x="119" y="39"/>
                      <a:pt x="119" y="39"/>
                      <a:pt x="119" y="39"/>
                    </a:cubicBezTo>
                    <a:cubicBezTo>
                      <a:pt x="119" y="43"/>
                      <a:pt x="120" y="45"/>
                      <a:pt x="121" y="48"/>
                    </a:cubicBezTo>
                    <a:cubicBezTo>
                      <a:pt x="123" y="51"/>
                      <a:pt x="123" y="53"/>
                      <a:pt x="122" y="55"/>
                    </a:cubicBezTo>
                    <a:cubicBezTo>
                      <a:pt x="121" y="58"/>
                      <a:pt x="121" y="58"/>
                      <a:pt x="121" y="58"/>
                    </a:cubicBezTo>
                    <a:cubicBezTo>
                      <a:pt x="119" y="59"/>
                      <a:pt x="116" y="60"/>
                      <a:pt x="111" y="59"/>
                    </a:cubicBezTo>
                    <a:cubicBezTo>
                      <a:pt x="104" y="59"/>
                      <a:pt x="104" y="59"/>
                      <a:pt x="104" y="59"/>
                    </a:cubicBezTo>
                    <a:cubicBezTo>
                      <a:pt x="103" y="71"/>
                      <a:pt x="103" y="71"/>
                      <a:pt x="103" y="71"/>
                    </a:cubicBezTo>
                    <a:cubicBezTo>
                      <a:pt x="95" y="67"/>
                      <a:pt x="95" y="67"/>
                      <a:pt x="95" y="67"/>
                    </a:cubicBezTo>
                    <a:cubicBezTo>
                      <a:pt x="94" y="67"/>
                      <a:pt x="94" y="67"/>
                      <a:pt x="94" y="67"/>
                    </a:cubicBezTo>
                    <a:cubicBezTo>
                      <a:pt x="94" y="67"/>
                      <a:pt x="94" y="67"/>
                      <a:pt x="94" y="67"/>
                    </a:cubicBezTo>
                    <a:cubicBezTo>
                      <a:pt x="89" y="59"/>
                      <a:pt x="89" y="59"/>
                      <a:pt x="89" y="59"/>
                    </a:cubicBezTo>
                    <a:cubicBezTo>
                      <a:pt x="80" y="55"/>
                      <a:pt x="80" y="55"/>
                      <a:pt x="80" y="55"/>
                    </a:cubicBezTo>
                    <a:cubicBezTo>
                      <a:pt x="77" y="50"/>
                      <a:pt x="77" y="50"/>
                      <a:pt x="77" y="50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3" y="53"/>
                      <a:pt x="73" y="53"/>
                      <a:pt x="73" y="53"/>
                    </a:cubicBezTo>
                    <a:cubicBezTo>
                      <a:pt x="67" y="54"/>
                      <a:pt x="67" y="54"/>
                      <a:pt x="67" y="54"/>
                    </a:cubicBezTo>
                    <a:cubicBezTo>
                      <a:pt x="66" y="54"/>
                      <a:pt x="66" y="54"/>
                      <a:pt x="66" y="54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59" y="42"/>
                      <a:pt x="59" y="42"/>
                      <a:pt x="59" y="42"/>
                    </a:cubicBezTo>
                    <a:cubicBezTo>
                      <a:pt x="56" y="38"/>
                      <a:pt x="54" y="35"/>
                      <a:pt x="53" y="33"/>
                    </a:cubicBezTo>
                    <a:cubicBezTo>
                      <a:pt x="53" y="32"/>
                      <a:pt x="53" y="31"/>
                      <a:pt x="51" y="31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46" y="29"/>
                      <a:pt x="44" y="27"/>
                      <a:pt x="43" y="23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ṥḷïḋè">
                <a:extLst>
                  <a:ext uri="{FF2B5EF4-FFF2-40B4-BE49-F238E27FC236}">
                    <a16:creationId xmlns="" xmlns:a16="http://schemas.microsoft.com/office/drawing/2014/main" id="{55615191-034B-40DB-9AED-017A771011ED}"/>
                  </a:ext>
                </a:extLst>
              </p:cNvPr>
              <p:cNvSpPr/>
              <p:nvPr/>
            </p:nvSpPr>
            <p:spPr bwMode="auto">
              <a:xfrm>
                <a:off x="1120" y="2052"/>
                <a:ext cx="1489" cy="904"/>
              </a:xfrm>
              <a:custGeom>
                <a:avLst/>
                <a:gdLst>
                  <a:gd name="T0" fmla="*/ 67 w 629"/>
                  <a:gd name="T1" fmla="*/ 18 h 382"/>
                  <a:gd name="T2" fmla="*/ 34 w 629"/>
                  <a:gd name="T3" fmla="*/ 29 h 382"/>
                  <a:gd name="T4" fmla="*/ 21 w 629"/>
                  <a:gd name="T5" fmla="*/ 54 h 382"/>
                  <a:gd name="T6" fmla="*/ 10 w 629"/>
                  <a:gd name="T7" fmla="*/ 105 h 382"/>
                  <a:gd name="T8" fmla="*/ 9 w 629"/>
                  <a:gd name="T9" fmla="*/ 119 h 382"/>
                  <a:gd name="T10" fmla="*/ 31 w 629"/>
                  <a:gd name="T11" fmla="*/ 166 h 382"/>
                  <a:gd name="T12" fmla="*/ 65 w 629"/>
                  <a:gd name="T13" fmla="*/ 204 h 382"/>
                  <a:gd name="T14" fmla="*/ 92 w 629"/>
                  <a:gd name="T15" fmla="*/ 196 h 382"/>
                  <a:gd name="T16" fmla="*/ 118 w 629"/>
                  <a:gd name="T17" fmla="*/ 230 h 382"/>
                  <a:gd name="T18" fmla="*/ 145 w 629"/>
                  <a:gd name="T19" fmla="*/ 250 h 382"/>
                  <a:gd name="T20" fmla="*/ 157 w 629"/>
                  <a:gd name="T21" fmla="*/ 271 h 382"/>
                  <a:gd name="T22" fmla="*/ 189 w 629"/>
                  <a:gd name="T23" fmla="*/ 293 h 382"/>
                  <a:gd name="T24" fmla="*/ 204 w 629"/>
                  <a:gd name="T25" fmla="*/ 302 h 382"/>
                  <a:gd name="T26" fmla="*/ 236 w 629"/>
                  <a:gd name="T27" fmla="*/ 314 h 382"/>
                  <a:gd name="T28" fmla="*/ 299 w 629"/>
                  <a:gd name="T29" fmla="*/ 324 h 382"/>
                  <a:gd name="T30" fmla="*/ 297 w 629"/>
                  <a:gd name="T31" fmla="*/ 350 h 382"/>
                  <a:gd name="T32" fmla="*/ 387 w 629"/>
                  <a:gd name="T33" fmla="*/ 339 h 382"/>
                  <a:gd name="T34" fmla="*/ 397 w 629"/>
                  <a:gd name="T35" fmla="*/ 369 h 382"/>
                  <a:gd name="T36" fmla="*/ 479 w 629"/>
                  <a:gd name="T37" fmla="*/ 357 h 382"/>
                  <a:gd name="T38" fmla="*/ 513 w 629"/>
                  <a:gd name="T39" fmla="*/ 340 h 382"/>
                  <a:gd name="T40" fmla="*/ 569 w 629"/>
                  <a:gd name="T41" fmla="*/ 360 h 382"/>
                  <a:gd name="T42" fmla="*/ 570 w 629"/>
                  <a:gd name="T43" fmla="*/ 358 h 382"/>
                  <a:gd name="T44" fmla="*/ 597 w 629"/>
                  <a:gd name="T45" fmla="*/ 348 h 382"/>
                  <a:gd name="T46" fmla="*/ 608 w 629"/>
                  <a:gd name="T47" fmla="*/ 332 h 382"/>
                  <a:gd name="T48" fmla="*/ 624 w 629"/>
                  <a:gd name="T49" fmla="*/ 281 h 382"/>
                  <a:gd name="T50" fmla="*/ 617 w 629"/>
                  <a:gd name="T51" fmla="*/ 248 h 382"/>
                  <a:gd name="T52" fmla="*/ 601 w 629"/>
                  <a:gd name="T53" fmla="*/ 207 h 382"/>
                  <a:gd name="T54" fmla="*/ 593 w 629"/>
                  <a:gd name="T55" fmla="*/ 192 h 382"/>
                  <a:gd name="T56" fmla="*/ 583 w 629"/>
                  <a:gd name="T57" fmla="*/ 197 h 382"/>
                  <a:gd name="T58" fmla="*/ 558 w 629"/>
                  <a:gd name="T59" fmla="*/ 203 h 382"/>
                  <a:gd name="T60" fmla="*/ 532 w 629"/>
                  <a:gd name="T61" fmla="*/ 214 h 382"/>
                  <a:gd name="T62" fmla="*/ 513 w 629"/>
                  <a:gd name="T63" fmla="*/ 190 h 382"/>
                  <a:gd name="T64" fmla="*/ 496 w 629"/>
                  <a:gd name="T65" fmla="*/ 172 h 382"/>
                  <a:gd name="T66" fmla="*/ 443 w 629"/>
                  <a:gd name="T67" fmla="*/ 166 h 382"/>
                  <a:gd name="T68" fmla="*/ 403 w 629"/>
                  <a:gd name="T69" fmla="*/ 150 h 382"/>
                  <a:gd name="T70" fmla="*/ 389 w 629"/>
                  <a:gd name="T71" fmla="*/ 134 h 382"/>
                  <a:gd name="T72" fmla="*/ 369 w 629"/>
                  <a:gd name="T73" fmla="*/ 136 h 382"/>
                  <a:gd name="T74" fmla="*/ 347 w 629"/>
                  <a:gd name="T75" fmla="*/ 98 h 382"/>
                  <a:gd name="T76" fmla="*/ 356 w 629"/>
                  <a:gd name="T77" fmla="*/ 74 h 382"/>
                  <a:gd name="T78" fmla="*/ 357 w 629"/>
                  <a:gd name="T79" fmla="*/ 40 h 382"/>
                  <a:gd name="T80" fmla="*/ 357 w 629"/>
                  <a:gd name="T81" fmla="*/ 22 h 382"/>
                  <a:gd name="T82" fmla="*/ 355 w 629"/>
                  <a:gd name="T83" fmla="*/ 20 h 382"/>
                  <a:gd name="T84" fmla="*/ 347 w 629"/>
                  <a:gd name="T85" fmla="*/ 15 h 382"/>
                  <a:gd name="T86" fmla="*/ 305 w 629"/>
                  <a:gd name="T87" fmla="*/ 2 h 382"/>
                  <a:gd name="T88" fmla="*/ 260 w 629"/>
                  <a:gd name="T89" fmla="*/ 12 h 382"/>
                  <a:gd name="T90" fmla="*/ 221 w 629"/>
                  <a:gd name="T91" fmla="*/ 18 h 382"/>
                  <a:gd name="T92" fmla="*/ 206 w 629"/>
                  <a:gd name="T93" fmla="*/ 20 h 382"/>
                  <a:gd name="T94" fmla="*/ 171 w 629"/>
                  <a:gd name="T95" fmla="*/ 18 h 382"/>
                  <a:gd name="T96" fmla="*/ 152 w 629"/>
                  <a:gd name="T97" fmla="*/ 0 h 382"/>
                  <a:gd name="T98" fmla="*/ 135 w 629"/>
                  <a:gd name="T99" fmla="*/ 10 h 382"/>
                  <a:gd name="T100" fmla="*/ 92 w 629"/>
                  <a:gd name="T101" fmla="*/ 6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29" h="382">
                    <a:moveTo>
                      <a:pt x="77" y="2"/>
                    </a:moveTo>
                    <a:cubicBezTo>
                      <a:pt x="77" y="2"/>
                      <a:pt x="77" y="2"/>
                      <a:pt x="77" y="2"/>
                    </a:cubicBezTo>
                    <a:cubicBezTo>
                      <a:pt x="76" y="6"/>
                      <a:pt x="73" y="8"/>
                      <a:pt x="70" y="11"/>
                    </a:cubicBezTo>
                    <a:cubicBezTo>
                      <a:pt x="67" y="12"/>
                      <a:pt x="67" y="14"/>
                      <a:pt x="67" y="16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20"/>
                      <a:pt x="65" y="23"/>
                      <a:pt x="62" y="28"/>
                    </a:cubicBezTo>
                    <a:cubicBezTo>
                      <a:pt x="62" y="30"/>
                      <a:pt x="62" y="30"/>
                      <a:pt x="62" y="30"/>
                    </a:cubicBezTo>
                    <a:cubicBezTo>
                      <a:pt x="61" y="31"/>
                      <a:pt x="59" y="32"/>
                      <a:pt x="57" y="32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26" y="44"/>
                      <a:pt x="22" y="50"/>
                      <a:pt x="21" y="54"/>
                    </a:cubicBezTo>
                    <a:cubicBezTo>
                      <a:pt x="21" y="56"/>
                      <a:pt x="23" y="63"/>
                      <a:pt x="29" y="75"/>
                    </a:cubicBezTo>
                    <a:cubicBezTo>
                      <a:pt x="32" y="84"/>
                      <a:pt x="32" y="84"/>
                      <a:pt x="32" y="84"/>
                    </a:cubicBezTo>
                    <a:cubicBezTo>
                      <a:pt x="34" y="88"/>
                      <a:pt x="33" y="92"/>
                      <a:pt x="29" y="98"/>
                    </a:cubicBezTo>
                    <a:cubicBezTo>
                      <a:pt x="22" y="105"/>
                      <a:pt x="22" y="105"/>
                      <a:pt x="22" y="105"/>
                    </a:cubicBezTo>
                    <a:cubicBezTo>
                      <a:pt x="10" y="105"/>
                      <a:pt x="10" y="105"/>
                      <a:pt x="10" y="105"/>
                    </a:cubicBezTo>
                    <a:cubicBezTo>
                      <a:pt x="7" y="92"/>
                      <a:pt x="7" y="92"/>
                      <a:pt x="7" y="92"/>
                    </a:cubicBezTo>
                    <a:cubicBezTo>
                      <a:pt x="4" y="108"/>
                      <a:pt x="4" y="108"/>
                      <a:pt x="4" y="108"/>
                    </a:cubicBezTo>
                    <a:cubicBezTo>
                      <a:pt x="9" y="116"/>
                      <a:pt x="9" y="116"/>
                      <a:pt x="9" y="116"/>
                    </a:cubicBezTo>
                    <a:cubicBezTo>
                      <a:pt x="10" y="117"/>
                      <a:pt x="10" y="118"/>
                      <a:pt x="9" y="118"/>
                    </a:cubicBezTo>
                    <a:cubicBezTo>
                      <a:pt x="9" y="119"/>
                      <a:pt x="9" y="119"/>
                      <a:pt x="9" y="119"/>
                    </a:cubicBezTo>
                    <a:cubicBezTo>
                      <a:pt x="7" y="120"/>
                      <a:pt x="5" y="124"/>
                      <a:pt x="2" y="131"/>
                    </a:cubicBezTo>
                    <a:cubicBezTo>
                      <a:pt x="0" y="137"/>
                      <a:pt x="1" y="143"/>
                      <a:pt x="6" y="150"/>
                    </a:cubicBezTo>
                    <a:cubicBezTo>
                      <a:pt x="15" y="150"/>
                      <a:pt x="15" y="150"/>
                      <a:pt x="15" y="150"/>
                    </a:cubicBezTo>
                    <a:cubicBezTo>
                      <a:pt x="19" y="150"/>
                      <a:pt x="23" y="156"/>
                      <a:pt x="30" y="165"/>
                    </a:cubicBezTo>
                    <a:cubicBezTo>
                      <a:pt x="31" y="166"/>
                      <a:pt x="31" y="166"/>
                      <a:pt x="31" y="166"/>
                    </a:cubicBezTo>
                    <a:cubicBezTo>
                      <a:pt x="31" y="166"/>
                      <a:pt x="31" y="166"/>
                      <a:pt x="31" y="166"/>
                    </a:cubicBezTo>
                    <a:cubicBezTo>
                      <a:pt x="31" y="168"/>
                      <a:pt x="32" y="170"/>
                      <a:pt x="34" y="172"/>
                    </a:cubicBezTo>
                    <a:cubicBezTo>
                      <a:pt x="55" y="192"/>
                      <a:pt x="55" y="192"/>
                      <a:pt x="55" y="192"/>
                    </a:cubicBezTo>
                    <a:cubicBezTo>
                      <a:pt x="55" y="192"/>
                      <a:pt x="55" y="192"/>
                      <a:pt x="55" y="192"/>
                    </a:cubicBezTo>
                    <a:cubicBezTo>
                      <a:pt x="65" y="204"/>
                      <a:pt x="65" y="204"/>
                      <a:pt x="65" y="204"/>
                    </a:cubicBezTo>
                    <a:cubicBezTo>
                      <a:pt x="70" y="204"/>
                      <a:pt x="70" y="204"/>
                      <a:pt x="70" y="204"/>
                    </a:cubicBezTo>
                    <a:cubicBezTo>
                      <a:pt x="76" y="193"/>
                      <a:pt x="76" y="193"/>
                      <a:pt x="76" y="193"/>
                    </a:cubicBezTo>
                    <a:cubicBezTo>
                      <a:pt x="77" y="192"/>
                      <a:pt x="77" y="192"/>
                      <a:pt x="77" y="192"/>
                    </a:cubicBezTo>
                    <a:cubicBezTo>
                      <a:pt x="77" y="192"/>
                      <a:pt x="77" y="192"/>
                      <a:pt x="77" y="192"/>
                    </a:cubicBezTo>
                    <a:cubicBezTo>
                      <a:pt x="92" y="196"/>
                      <a:pt x="92" y="196"/>
                      <a:pt x="92" y="196"/>
                    </a:cubicBezTo>
                    <a:cubicBezTo>
                      <a:pt x="92" y="196"/>
                      <a:pt x="92" y="196"/>
                      <a:pt x="92" y="196"/>
                    </a:cubicBezTo>
                    <a:cubicBezTo>
                      <a:pt x="92" y="197"/>
                      <a:pt x="92" y="197"/>
                      <a:pt x="92" y="197"/>
                    </a:cubicBezTo>
                    <a:cubicBezTo>
                      <a:pt x="94" y="207"/>
                      <a:pt x="94" y="207"/>
                      <a:pt x="94" y="207"/>
                    </a:cubicBezTo>
                    <a:cubicBezTo>
                      <a:pt x="112" y="227"/>
                      <a:pt x="112" y="227"/>
                      <a:pt x="112" y="227"/>
                    </a:cubicBezTo>
                    <a:cubicBezTo>
                      <a:pt x="118" y="230"/>
                      <a:pt x="118" y="230"/>
                      <a:pt x="118" y="230"/>
                    </a:cubicBezTo>
                    <a:cubicBezTo>
                      <a:pt x="118" y="230"/>
                      <a:pt x="118" y="230"/>
                      <a:pt x="118" y="230"/>
                    </a:cubicBezTo>
                    <a:cubicBezTo>
                      <a:pt x="121" y="232"/>
                      <a:pt x="121" y="232"/>
                      <a:pt x="121" y="232"/>
                    </a:cubicBezTo>
                    <a:cubicBezTo>
                      <a:pt x="121" y="232"/>
                      <a:pt x="121" y="232"/>
                      <a:pt x="121" y="232"/>
                    </a:cubicBezTo>
                    <a:cubicBezTo>
                      <a:pt x="135" y="252"/>
                      <a:pt x="135" y="252"/>
                      <a:pt x="135" y="252"/>
                    </a:cubicBezTo>
                    <a:cubicBezTo>
                      <a:pt x="145" y="250"/>
                      <a:pt x="145" y="250"/>
                      <a:pt x="145" y="250"/>
                    </a:cubicBezTo>
                    <a:cubicBezTo>
                      <a:pt x="146" y="250"/>
                      <a:pt x="146" y="250"/>
                      <a:pt x="146" y="250"/>
                    </a:cubicBezTo>
                    <a:cubicBezTo>
                      <a:pt x="147" y="250"/>
                      <a:pt x="147" y="250"/>
                      <a:pt x="147" y="250"/>
                    </a:cubicBezTo>
                    <a:cubicBezTo>
                      <a:pt x="147" y="251"/>
                      <a:pt x="147" y="251"/>
                      <a:pt x="147" y="251"/>
                    </a:cubicBezTo>
                    <a:cubicBezTo>
                      <a:pt x="148" y="252"/>
                      <a:pt x="148" y="252"/>
                      <a:pt x="148" y="252"/>
                    </a:cubicBezTo>
                    <a:cubicBezTo>
                      <a:pt x="157" y="271"/>
                      <a:pt x="157" y="271"/>
                      <a:pt x="157" y="271"/>
                    </a:cubicBezTo>
                    <a:cubicBezTo>
                      <a:pt x="168" y="278"/>
                      <a:pt x="168" y="278"/>
                      <a:pt x="168" y="278"/>
                    </a:cubicBezTo>
                    <a:cubicBezTo>
                      <a:pt x="177" y="280"/>
                      <a:pt x="177" y="280"/>
                      <a:pt x="177" y="280"/>
                    </a:cubicBezTo>
                    <a:cubicBezTo>
                      <a:pt x="182" y="292"/>
                      <a:pt x="182" y="292"/>
                      <a:pt x="182" y="292"/>
                    </a:cubicBezTo>
                    <a:cubicBezTo>
                      <a:pt x="189" y="292"/>
                      <a:pt x="189" y="292"/>
                      <a:pt x="189" y="292"/>
                    </a:cubicBezTo>
                    <a:cubicBezTo>
                      <a:pt x="189" y="293"/>
                      <a:pt x="189" y="293"/>
                      <a:pt x="189" y="293"/>
                    </a:cubicBezTo>
                    <a:cubicBezTo>
                      <a:pt x="189" y="293"/>
                      <a:pt x="189" y="293"/>
                      <a:pt x="189" y="293"/>
                    </a:cubicBezTo>
                    <a:cubicBezTo>
                      <a:pt x="203" y="301"/>
                      <a:pt x="203" y="301"/>
                      <a:pt x="203" y="301"/>
                    </a:cubicBezTo>
                    <a:cubicBezTo>
                      <a:pt x="203" y="301"/>
                      <a:pt x="203" y="301"/>
                      <a:pt x="203" y="301"/>
                    </a:cubicBezTo>
                    <a:cubicBezTo>
                      <a:pt x="203" y="301"/>
                      <a:pt x="203" y="301"/>
                      <a:pt x="203" y="301"/>
                    </a:cubicBezTo>
                    <a:cubicBezTo>
                      <a:pt x="204" y="302"/>
                      <a:pt x="204" y="302"/>
                      <a:pt x="204" y="302"/>
                    </a:cubicBezTo>
                    <a:cubicBezTo>
                      <a:pt x="214" y="314"/>
                      <a:pt x="214" y="314"/>
                      <a:pt x="214" y="314"/>
                    </a:cubicBezTo>
                    <a:cubicBezTo>
                      <a:pt x="229" y="312"/>
                      <a:pt x="229" y="312"/>
                      <a:pt x="229" y="312"/>
                    </a:cubicBezTo>
                    <a:cubicBezTo>
                      <a:pt x="230" y="312"/>
                      <a:pt x="230" y="312"/>
                      <a:pt x="230" y="312"/>
                    </a:cubicBezTo>
                    <a:cubicBezTo>
                      <a:pt x="236" y="314"/>
                      <a:pt x="236" y="314"/>
                      <a:pt x="236" y="314"/>
                    </a:cubicBezTo>
                    <a:cubicBezTo>
                      <a:pt x="236" y="314"/>
                      <a:pt x="236" y="314"/>
                      <a:pt x="236" y="314"/>
                    </a:cubicBezTo>
                    <a:cubicBezTo>
                      <a:pt x="246" y="322"/>
                      <a:pt x="246" y="322"/>
                      <a:pt x="246" y="322"/>
                    </a:cubicBezTo>
                    <a:cubicBezTo>
                      <a:pt x="263" y="324"/>
                      <a:pt x="263" y="324"/>
                      <a:pt x="263" y="324"/>
                    </a:cubicBezTo>
                    <a:cubicBezTo>
                      <a:pt x="273" y="322"/>
                      <a:pt x="273" y="322"/>
                      <a:pt x="273" y="322"/>
                    </a:cubicBezTo>
                    <a:cubicBezTo>
                      <a:pt x="273" y="322"/>
                      <a:pt x="273" y="322"/>
                      <a:pt x="273" y="322"/>
                    </a:cubicBezTo>
                    <a:cubicBezTo>
                      <a:pt x="287" y="320"/>
                      <a:pt x="296" y="321"/>
                      <a:pt x="299" y="324"/>
                    </a:cubicBezTo>
                    <a:cubicBezTo>
                      <a:pt x="301" y="328"/>
                      <a:pt x="300" y="331"/>
                      <a:pt x="295" y="335"/>
                    </a:cubicBezTo>
                    <a:cubicBezTo>
                      <a:pt x="291" y="339"/>
                      <a:pt x="291" y="339"/>
                      <a:pt x="291" y="339"/>
                    </a:cubicBezTo>
                    <a:cubicBezTo>
                      <a:pt x="290" y="341"/>
                      <a:pt x="292" y="344"/>
                      <a:pt x="297" y="349"/>
                    </a:cubicBezTo>
                    <a:cubicBezTo>
                      <a:pt x="297" y="350"/>
                      <a:pt x="297" y="350"/>
                      <a:pt x="297" y="350"/>
                    </a:cubicBezTo>
                    <a:cubicBezTo>
                      <a:pt x="297" y="350"/>
                      <a:pt x="297" y="350"/>
                      <a:pt x="297" y="350"/>
                    </a:cubicBezTo>
                    <a:cubicBezTo>
                      <a:pt x="300" y="352"/>
                      <a:pt x="300" y="352"/>
                      <a:pt x="300" y="352"/>
                    </a:cubicBezTo>
                    <a:cubicBezTo>
                      <a:pt x="301" y="351"/>
                      <a:pt x="301" y="351"/>
                      <a:pt x="301" y="351"/>
                    </a:cubicBezTo>
                    <a:cubicBezTo>
                      <a:pt x="311" y="332"/>
                      <a:pt x="319" y="322"/>
                      <a:pt x="325" y="320"/>
                    </a:cubicBezTo>
                    <a:cubicBezTo>
                      <a:pt x="331" y="318"/>
                      <a:pt x="343" y="323"/>
                      <a:pt x="363" y="335"/>
                    </a:cubicBezTo>
                    <a:cubicBezTo>
                      <a:pt x="387" y="339"/>
                      <a:pt x="387" y="339"/>
                      <a:pt x="387" y="339"/>
                    </a:cubicBezTo>
                    <a:cubicBezTo>
                      <a:pt x="387" y="340"/>
                      <a:pt x="387" y="340"/>
                      <a:pt x="387" y="340"/>
                    </a:cubicBezTo>
                    <a:cubicBezTo>
                      <a:pt x="387" y="341"/>
                      <a:pt x="387" y="341"/>
                      <a:pt x="387" y="341"/>
                    </a:cubicBezTo>
                    <a:cubicBezTo>
                      <a:pt x="385" y="352"/>
                      <a:pt x="385" y="352"/>
                      <a:pt x="385" y="352"/>
                    </a:cubicBezTo>
                    <a:cubicBezTo>
                      <a:pt x="397" y="354"/>
                      <a:pt x="397" y="354"/>
                      <a:pt x="397" y="354"/>
                    </a:cubicBezTo>
                    <a:cubicBezTo>
                      <a:pt x="397" y="369"/>
                      <a:pt x="397" y="369"/>
                      <a:pt x="397" y="369"/>
                    </a:cubicBezTo>
                    <a:cubicBezTo>
                      <a:pt x="401" y="376"/>
                      <a:pt x="403" y="380"/>
                      <a:pt x="405" y="381"/>
                    </a:cubicBezTo>
                    <a:cubicBezTo>
                      <a:pt x="407" y="382"/>
                      <a:pt x="419" y="382"/>
                      <a:pt x="441" y="381"/>
                    </a:cubicBezTo>
                    <a:cubicBezTo>
                      <a:pt x="453" y="374"/>
                      <a:pt x="453" y="374"/>
                      <a:pt x="453" y="374"/>
                    </a:cubicBezTo>
                    <a:cubicBezTo>
                      <a:pt x="465" y="358"/>
                      <a:pt x="465" y="358"/>
                      <a:pt x="465" y="358"/>
                    </a:cubicBezTo>
                    <a:cubicBezTo>
                      <a:pt x="479" y="357"/>
                      <a:pt x="479" y="357"/>
                      <a:pt x="479" y="357"/>
                    </a:cubicBezTo>
                    <a:cubicBezTo>
                      <a:pt x="486" y="355"/>
                      <a:pt x="486" y="355"/>
                      <a:pt x="486" y="355"/>
                    </a:cubicBezTo>
                    <a:cubicBezTo>
                      <a:pt x="512" y="340"/>
                      <a:pt x="512" y="340"/>
                      <a:pt x="512" y="340"/>
                    </a:cubicBezTo>
                    <a:cubicBezTo>
                      <a:pt x="513" y="340"/>
                      <a:pt x="513" y="340"/>
                      <a:pt x="513" y="340"/>
                    </a:cubicBezTo>
                    <a:cubicBezTo>
                      <a:pt x="513" y="340"/>
                      <a:pt x="513" y="340"/>
                      <a:pt x="513" y="340"/>
                    </a:cubicBezTo>
                    <a:cubicBezTo>
                      <a:pt x="513" y="340"/>
                      <a:pt x="513" y="340"/>
                      <a:pt x="513" y="340"/>
                    </a:cubicBezTo>
                    <a:cubicBezTo>
                      <a:pt x="528" y="338"/>
                      <a:pt x="537" y="338"/>
                      <a:pt x="539" y="340"/>
                    </a:cubicBezTo>
                    <a:cubicBezTo>
                      <a:pt x="557" y="354"/>
                      <a:pt x="557" y="354"/>
                      <a:pt x="557" y="354"/>
                    </a:cubicBezTo>
                    <a:cubicBezTo>
                      <a:pt x="562" y="356"/>
                      <a:pt x="562" y="356"/>
                      <a:pt x="562" y="356"/>
                    </a:cubicBezTo>
                    <a:cubicBezTo>
                      <a:pt x="563" y="357"/>
                      <a:pt x="563" y="357"/>
                      <a:pt x="563" y="357"/>
                    </a:cubicBezTo>
                    <a:cubicBezTo>
                      <a:pt x="569" y="360"/>
                      <a:pt x="569" y="360"/>
                      <a:pt x="569" y="360"/>
                    </a:cubicBezTo>
                    <a:cubicBezTo>
                      <a:pt x="570" y="360"/>
                      <a:pt x="570" y="360"/>
                      <a:pt x="570" y="360"/>
                    </a:cubicBezTo>
                    <a:cubicBezTo>
                      <a:pt x="570" y="359"/>
                      <a:pt x="570" y="359"/>
                      <a:pt x="570" y="359"/>
                    </a:cubicBezTo>
                    <a:cubicBezTo>
                      <a:pt x="570" y="358"/>
                      <a:pt x="570" y="358"/>
                      <a:pt x="570" y="358"/>
                    </a:cubicBezTo>
                    <a:cubicBezTo>
                      <a:pt x="570" y="358"/>
                      <a:pt x="570" y="358"/>
                      <a:pt x="570" y="358"/>
                    </a:cubicBezTo>
                    <a:cubicBezTo>
                      <a:pt x="570" y="358"/>
                      <a:pt x="570" y="358"/>
                      <a:pt x="570" y="358"/>
                    </a:cubicBezTo>
                    <a:cubicBezTo>
                      <a:pt x="573" y="346"/>
                      <a:pt x="573" y="346"/>
                      <a:pt x="573" y="346"/>
                    </a:cubicBezTo>
                    <a:cubicBezTo>
                      <a:pt x="571" y="342"/>
                      <a:pt x="571" y="339"/>
                      <a:pt x="573" y="337"/>
                    </a:cubicBezTo>
                    <a:cubicBezTo>
                      <a:pt x="573" y="335"/>
                      <a:pt x="575" y="334"/>
                      <a:pt x="579" y="333"/>
                    </a:cubicBezTo>
                    <a:cubicBezTo>
                      <a:pt x="585" y="332"/>
                      <a:pt x="590" y="337"/>
                      <a:pt x="596" y="348"/>
                    </a:cubicBezTo>
                    <a:cubicBezTo>
                      <a:pt x="597" y="348"/>
                      <a:pt x="597" y="348"/>
                      <a:pt x="597" y="348"/>
                    </a:cubicBezTo>
                    <a:cubicBezTo>
                      <a:pt x="597" y="348"/>
                      <a:pt x="597" y="348"/>
                      <a:pt x="597" y="348"/>
                    </a:cubicBezTo>
                    <a:cubicBezTo>
                      <a:pt x="607" y="344"/>
                      <a:pt x="607" y="344"/>
                      <a:pt x="607" y="344"/>
                    </a:cubicBezTo>
                    <a:cubicBezTo>
                      <a:pt x="609" y="344"/>
                      <a:pt x="610" y="342"/>
                      <a:pt x="610" y="340"/>
                    </a:cubicBezTo>
                    <a:cubicBezTo>
                      <a:pt x="608" y="332"/>
                      <a:pt x="608" y="332"/>
                      <a:pt x="608" y="332"/>
                    </a:cubicBezTo>
                    <a:cubicBezTo>
                      <a:pt x="608" y="332"/>
                      <a:pt x="608" y="332"/>
                      <a:pt x="608" y="332"/>
                    </a:cubicBezTo>
                    <a:cubicBezTo>
                      <a:pt x="607" y="329"/>
                      <a:pt x="608" y="326"/>
                      <a:pt x="611" y="325"/>
                    </a:cubicBezTo>
                    <a:cubicBezTo>
                      <a:pt x="615" y="322"/>
                      <a:pt x="615" y="322"/>
                      <a:pt x="615" y="322"/>
                    </a:cubicBezTo>
                    <a:cubicBezTo>
                      <a:pt x="623" y="312"/>
                      <a:pt x="623" y="312"/>
                      <a:pt x="623" y="312"/>
                    </a:cubicBezTo>
                    <a:cubicBezTo>
                      <a:pt x="629" y="299"/>
                      <a:pt x="629" y="299"/>
                      <a:pt x="629" y="299"/>
                    </a:cubicBezTo>
                    <a:cubicBezTo>
                      <a:pt x="624" y="291"/>
                      <a:pt x="623" y="285"/>
                      <a:pt x="624" y="281"/>
                    </a:cubicBezTo>
                    <a:cubicBezTo>
                      <a:pt x="625" y="270"/>
                      <a:pt x="625" y="270"/>
                      <a:pt x="625" y="270"/>
                    </a:cubicBezTo>
                    <a:cubicBezTo>
                      <a:pt x="623" y="265"/>
                      <a:pt x="622" y="262"/>
                      <a:pt x="622" y="259"/>
                    </a:cubicBezTo>
                    <a:cubicBezTo>
                      <a:pt x="622" y="258"/>
                      <a:pt x="620" y="254"/>
                      <a:pt x="617" y="249"/>
                    </a:cubicBezTo>
                    <a:cubicBezTo>
                      <a:pt x="617" y="249"/>
                      <a:pt x="617" y="249"/>
                      <a:pt x="617" y="249"/>
                    </a:cubicBezTo>
                    <a:cubicBezTo>
                      <a:pt x="617" y="248"/>
                      <a:pt x="617" y="248"/>
                      <a:pt x="617" y="248"/>
                    </a:cubicBezTo>
                    <a:cubicBezTo>
                      <a:pt x="615" y="234"/>
                      <a:pt x="615" y="234"/>
                      <a:pt x="615" y="234"/>
                    </a:cubicBezTo>
                    <a:cubicBezTo>
                      <a:pt x="615" y="231"/>
                      <a:pt x="615" y="228"/>
                      <a:pt x="615" y="224"/>
                    </a:cubicBezTo>
                    <a:cubicBezTo>
                      <a:pt x="612" y="221"/>
                      <a:pt x="609" y="218"/>
                      <a:pt x="608" y="216"/>
                    </a:cubicBezTo>
                    <a:cubicBezTo>
                      <a:pt x="602" y="208"/>
                      <a:pt x="602" y="208"/>
                      <a:pt x="602" y="208"/>
                    </a:cubicBezTo>
                    <a:cubicBezTo>
                      <a:pt x="601" y="207"/>
                      <a:pt x="601" y="207"/>
                      <a:pt x="601" y="207"/>
                    </a:cubicBezTo>
                    <a:cubicBezTo>
                      <a:pt x="601" y="206"/>
                      <a:pt x="601" y="206"/>
                      <a:pt x="601" y="206"/>
                    </a:cubicBezTo>
                    <a:cubicBezTo>
                      <a:pt x="601" y="206"/>
                      <a:pt x="601" y="206"/>
                      <a:pt x="601" y="206"/>
                    </a:cubicBezTo>
                    <a:cubicBezTo>
                      <a:pt x="599" y="196"/>
                      <a:pt x="599" y="196"/>
                      <a:pt x="599" y="196"/>
                    </a:cubicBezTo>
                    <a:cubicBezTo>
                      <a:pt x="593" y="191"/>
                      <a:pt x="593" y="191"/>
                      <a:pt x="593" y="191"/>
                    </a:cubicBezTo>
                    <a:cubicBezTo>
                      <a:pt x="593" y="192"/>
                      <a:pt x="593" y="192"/>
                      <a:pt x="593" y="192"/>
                    </a:cubicBezTo>
                    <a:cubicBezTo>
                      <a:pt x="582" y="182"/>
                      <a:pt x="582" y="182"/>
                      <a:pt x="582" y="182"/>
                    </a:cubicBezTo>
                    <a:cubicBezTo>
                      <a:pt x="582" y="183"/>
                      <a:pt x="582" y="183"/>
                      <a:pt x="582" y="183"/>
                    </a:cubicBezTo>
                    <a:cubicBezTo>
                      <a:pt x="583" y="196"/>
                      <a:pt x="583" y="196"/>
                      <a:pt x="583" y="196"/>
                    </a:cubicBezTo>
                    <a:cubicBezTo>
                      <a:pt x="583" y="196"/>
                      <a:pt x="583" y="196"/>
                      <a:pt x="583" y="196"/>
                    </a:cubicBezTo>
                    <a:cubicBezTo>
                      <a:pt x="583" y="197"/>
                      <a:pt x="583" y="197"/>
                      <a:pt x="583" y="197"/>
                    </a:cubicBezTo>
                    <a:cubicBezTo>
                      <a:pt x="577" y="200"/>
                      <a:pt x="577" y="200"/>
                      <a:pt x="577" y="200"/>
                    </a:cubicBezTo>
                    <a:cubicBezTo>
                      <a:pt x="577" y="208"/>
                      <a:pt x="577" y="208"/>
                      <a:pt x="577" y="208"/>
                    </a:cubicBezTo>
                    <a:cubicBezTo>
                      <a:pt x="577" y="209"/>
                      <a:pt x="577" y="209"/>
                      <a:pt x="577" y="209"/>
                    </a:cubicBezTo>
                    <a:cubicBezTo>
                      <a:pt x="563" y="214"/>
                      <a:pt x="563" y="214"/>
                      <a:pt x="563" y="214"/>
                    </a:cubicBezTo>
                    <a:cubicBezTo>
                      <a:pt x="558" y="203"/>
                      <a:pt x="558" y="203"/>
                      <a:pt x="558" y="203"/>
                    </a:cubicBezTo>
                    <a:cubicBezTo>
                      <a:pt x="555" y="202"/>
                      <a:pt x="555" y="202"/>
                      <a:pt x="555" y="202"/>
                    </a:cubicBezTo>
                    <a:cubicBezTo>
                      <a:pt x="551" y="207"/>
                      <a:pt x="551" y="207"/>
                      <a:pt x="551" y="207"/>
                    </a:cubicBezTo>
                    <a:cubicBezTo>
                      <a:pt x="548" y="215"/>
                      <a:pt x="548" y="215"/>
                      <a:pt x="548" y="215"/>
                    </a:cubicBezTo>
                    <a:cubicBezTo>
                      <a:pt x="538" y="218"/>
                      <a:pt x="538" y="218"/>
                      <a:pt x="538" y="218"/>
                    </a:cubicBezTo>
                    <a:cubicBezTo>
                      <a:pt x="532" y="214"/>
                      <a:pt x="532" y="214"/>
                      <a:pt x="532" y="214"/>
                    </a:cubicBezTo>
                    <a:cubicBezTo>
                      <a:pt x="524" y="211"/>
                      <a:pt x="524" y="211"/>
                      <a:pt x="524" y="211"/>
                    </a:cubicBezTo>
                    <a:cubicBezTo>
                      <a:pt x="522" y="200"/>
                      <a:pt x="522" y="200"/>
                      <a:pt x="522" y="200"/>
                    </a:cubicBezTo>
                    <a:cubicBezTo>
                      <a:pt x="519" y="193"/>
                      <a:pt x="519" y="193"/>
                      <a:pt x="519" y="193"/>
                    </a:cubicBezTo>
                    <a:cubicBezTo>
                      <a:pt x="514" y="191"/>
                      <a:pt x="514" y="191"/>
                      <a:pt x="514" y="191"/>
                    </a:cubicBezTo>
                    <a:cubicBezTo>
                      <a:pt x="513" y="190"/>
                      <a:pt x="513" y="190"/>
                      <a:pt x="513" y="190"/>
                    </a:cubicBezTo>
                    <a:cubicBezTo>
                      <a:pt x="510" y="186"/>
                      <a:pt x="510" y="186"/>
                      <a:pt x="510" y="186"/>
                    </a:cubicBezTo>
                    <a:cubicBezTo>
                      <a:pt x="510" y="186"/>
                      <a:pt x="510" y="186"/>
                      <a:pt x="510" y="186"/>
                    </a:cubicBezTo>
                    <a:cubicBezTo>
                      <a:pt x="506" y="180"/>
                      <a:pt x="506" y="180"/>
                      <a:pt x="506" y="180"/>
                    </a:cubicBezTo>
                    <a:cubicBezTo>
                      <a:pt x="501" y="172"/>
                      <a:pt x="501" y="172"/>
                      <a:pt x="501" y="172"/>
                    </a:cubicBezTo>
                    <a:cubicBezTo>
                      <a:pt x="496" y="172"/>
                      <a:pt x="496" y="172"/>
                      <a:pt x="496" y="172"/>
                    </a:cubicBezTo>
                    <a:cubicBezTo>
                      <a:pt x="488" y="175"/>
                      <a:pt x="488" y="175"/>
                      <a:pt x="488" y="175"/>
                    </a:cubicBezTo>
                    <a:cubicBezTo>
                      <a:pt x="487" y="176"/>
                      <a:pt x="487" y="176"/>
                      <a:pt x="487" y="176"/>
                    </a:cubicBezTo>
                    <a:cubicBezTo>
                      <a:pt x="467" y="174"/>
                      <a:pt x="467" y="174"/>
                      <a:pt x="467" y="174"/>
                    </a:cubicBezTo>
                    <a:cubicBezTo>
                      <a:pt x="451" y="171"/>
                      <a:pt x="451" y="171"/>
                      <a:pt x="451" y="171"/>
                    </a:cubicBezTo>
                    <a:cubicBezTo>
                      <a:pt x="450" y="170"/>
                      <a:pt x="447" y="169"/>
                      <a:pt x="443" y="166"/>
                    </a:cubicBezTo>
                    <a:cubicBezTo>
                      <a:pt x="431" y="162"/>
                      <a:pt x="431" y="162"/>
                      <a:pt x="431" y="162"/>
                    </a:cubicBezTo>
                    <a:cubicBezTo>
                      <a:pt x="422" y="160"/>
                      <a:pt x="417" y="158"/>
                      <a:pt x="415" y="156"/>
                    </a:cubicBezTo>
                    <a:cubicBezTo>
                      <a:pt x="413" y="154"/>
                      <a:pt x="413" y="154"/>
                      <a:pt x="413" y="154"/>
                    </a:cubicBezTo>
                    <a:cubicBezTo>
                      <a:pt x="411" y="154"/>
                      <a:pt x="411" y="154"/>
                      <a:pt x="411" y="154"/>
                    </a:cubicBezTo>
                    <a:cubicBezTo>
                      <a:pt x="403" y="150"/>
                      <a:pt x="403" y="150"/>
                      <a:pt x="403" y="150"/>
                    </a:cubicBezTo>
                    <a:cubicBezTo>
                      <a:pt x="403" y="149"/>
                      <a:pt x="403" y="149"/>
                      <a:pt x="403" y="149"/>
                    </a:cubicBezTo>
                    <a:cubicBezTo>
                      <a:pt x="401" y="148"/>
                      <a:pt x="400" y="146"/>
                      <a:pt x="399" y="145"/>
                    </a:cubicBezTo>
                    <a:cubicBezTo>
                      <a:pt x="398" y="141"/>
                      <a:pt x="398" y="141"/>
                      <a:pt x="398" y="141"/>
                    </a:cubicBezTo>
                    <a:cubicBezTo>
                      <a:pt x="395" y="136"/>
                      <a:pt x="395" y="136"/>
                      <a:pt x="395" y="136"/>
                    </a:cubicBezTo>
                    <a:cubicBezTo>
                      <a:pt x="389" y="134"/>
                      <a:pt x="389" y="134"/>
                      <a:pt x="389" y="134"/>
                    </a:cubicBezTo>
                    <a:cubicBezTo>
                      <a:pt x="387" y="135"/>
                      <a:pt x="387" y="135"/>
                      <a:pt x="387" y="135"/>
                    </a:cubicBezTo>
                    <a:cubicBezTo>
                      <a:pt x="385" y="137"/>
                      <a:pt x="385" y="137"/>
                      <a:pt x="385" y="137"/>
                    </a:cubicBezTo>
                    <a:cubicBezTo>
                      <a:pt x="384" y="138"/>
                      <a:pt x="384" y="138"/>
                      <a:pt x="384" y="138"/>
                    </a:cubicBezTo>
                    <a:cubicBezTo>
                      <a:pt x="382" y="139"/>
                      <a:pt x="380" y="140"/>
                      <a:pt x="379" y="140"/>
                    </a:cubicBezTo>
                    <a:cubicBezTo>
                      <a:pt x="375" y="141"/>
                      <a:pt x="372" y="140"/>
                      <a:pt x="369" y="136"/>
                    </a:cubicBezTo>
                    <a:cubicBezTo>
                      <a:pt x="361" y="128"/>
                      <a:pt x="361" y="128"/>
                      <a:pt x="361" y="128"/>
                    </a:cubicBezTo>
                    <a:cubicBezTo>
                      <a:pt x="358" y="124"/>
                      <a:pt x="356" y="121"/>
                      <a:pt x="355" y="119"/>
                    </a:cubicBezTo>
                    <a:cubicBezTo>
                      <a:pt x="353" y="116"/>
                      <a:pt x="353" y="116"/>
                      <a:pt x="353" y="116"/>
                    </a:cubicBezTo>
                    <a:cubicBezTo>
                      <a:pt x="351" y="113"/>
                      <a:pt x="349" y="110"/>
                      <a:pt x="347" y="108"/>
                    </a:cubicBezTo>
                    <a:cubicBezTo>
                      <a:pt x="346" y="104"/>
                      <a:pt x="346" y="101"/>
                      <a:pt x="347" y="98"/>
                    </a:cubicBezTo>
                    <a:cubicBezTo>
                      <a:pt x="347" y="98"/>
                      <a:pt x="347" y="98"/>
                      <a:pt x="347" y="98"/>
                    </a:cubicBezTo>
                    <a:cubicBezTo>
                      <a:pt x="347" y="98"/>
                      <a:pt x="347" y="98"/>
                      <a:pt x="347" y="98"/>
                    </a:cubicBezTo>
                    <a:cubicBezTo>
                      <a:pt x="352" y="89"/>
                      <a:pt x="352" y="89"/>
                      <a:pt x="352" y="89"/>
                    </a:cubicBezTo>
                    <a:cubicBezTo>
                      <a:pt x="355" y="80"/>
                      <a:pt x="355" y="80"/>
                      <a:pt x="355" y="80"/>
                    </a:cubicBezTo>
                    <a:cubicBezTo>
                      <a:pt x="356" y="74"/>
                      <a:pt x="356" y="74"/>
                      <a:pt x="356" y="74"/>
                    </a:cubicBezTo>
                    <a:cubicBezTo>
                      <a:pt x="354" y="64"/>
                      <a:pt x="354" y="64"/>
                      <a:pt x="354" y="64"/>
                    </a:cubicBezTo>
                    <a:cubicBezTo>
                      <a:pt x="348" y="59"/>
                      <a:pt x="348" y="59"/>
                      <a:pt x="348" y="59"/>
                    </a:cubicBezTo>
                    <a:cubicBezTo>
                      <a:pt x="349" y="52"/>
                      <a:pt x="349" y="52"/>
                      <a:pt x="349" y="52"/>
                    </a:cubicBezTo>
                    <a:cubicBezTo>
                      <a:pt x="349" y="46"/>
                      <a:pt x="351" y="43"/>
                      <a:pt x="355" y="42"/>
                    </a:cubicBezTo>
                    <a:cubicBezTo>
                      <a:pt x="357" y="42"/>
                      <a:pt x="357" y="41"/>
                      <a:pt x="357" y="40"/>
                    </a:cubicBezTo>
                    <a:cubicBezTo>
                      <a:pt x="357" y="39"/>
                      <a:pt x="357" y="39"/>
                      <a:pt x="357" y="39"/>
                    </a:cubicBezTo>
                    <a:cubicBezTo>
                      <a:pt x="357" y="31"/>
                      <a:pt x="357" y="31"/>
                      <a:pt x="357" y="31"/>
                    </a:cubicBezTo>
                    <a:cubicBezTo>
                      <a:pt x="357" y="31"/>
                      <a:pt x="357" y="31"/>
                      <a:pt x="357" y="31"/>
                    </a:cubicBezTo>
                    <a:cubicBezTo>
                      <a:pt x="357" y="31"/>
                      <a:pt x="357" y="31"/>
                      <a:pt x="357" y="31"/>
                    </a:cubicBezTo>
                    <a:cubicBezTo>
                      <a:pt x="357" y="22"/>
                      <a:pt x="357" y="22"/>
                      <a:pt x="357" y="22"/>
                    </a:cubicBezTo>
                    <a:cubicBezTo>
                      <a:pt x="357" y="22"/>
                      <a:pt x="357" y="22"/>
                      <a:pt x="357" y="22"/>
                    </a:cubicBezTo>
                    <a:cubicBezTo>
                      <a:pt x="356" y="21"/>
                      <a:pt x="356" y="21"/>
                      <a:pt x="356" y="21"/>
                    </a:cubicBezTo>
                    <a:cubicBezTo>
                      <a:pt x="356" y="21"/>
                      <a:pt x="356" y="21"/>
                      <a:pt x="356" y="21"/>
                    </a:cubicBezTo>
                    <a:cubicBezTo>
                      <a:pt x="356" y="21"/>
                      <a:pt x="356" y="21"/>
                      <a:pt x="356" y="21"/>
                    </a:cubicBezTo>
                    <a:cubicBezTo>
                      <a:pt x="355" y="20"/>
                      <a:pt x="355" y="20"/>
                      <a:pt x="355" y="20"/>
                    </a:cubicBezTo>
                    <a:cubicBezTo>
                      <a:pt x="355" y="20"/>
                      <a:pt x="355" y="20"/>
                      <a:pt x="355" y="20"/>
                    </a:cubicBezTo>
                    <a:cubicBezTo>
                      <a:pt x="354" y="20"/>
                      <a:pt x="354" y="20"/>
                      <a:pt x="354" y="20"/>
                    </a:cubicBezTo>
                    <a:cubicBezTo>
                      <a:pt x="347" y="15"/>
                      <a:pt x="347" y="15"/>
                      <a:pt x="347" y="15"/>
                    </a:cubicBezTo>
                    <a:cubicBezTo>
                      <a:pt x="347" y="15"/>
                      <a:pt x="347" y="15"/>
                      <a:pt x="347" y="15"/>
                    </a:cubicBezTo>
                    <a:cubicBezTo>
                      <a:pt x="347" y="15"/>
                      <a:pt x="347" y="15"/>
                      <a:pt x="347" y="15"/>
                    </a:cubicBezTo>
                    <a:cubicBezTo>
                      <a:pt x="341" y="10"/>
                      <a:pt x="341" y="10"/>
                      <a:pt x="341" y="10"/>
                    </a:cubicBezTo>
                    <a:cubicBezTo>
                      <a:pt x="322" y="7"/>
                      <a:pt x="322" y="7"/>
                      <a:pt x="322" y="7"/>
                    </a:cubicBezTo>
                    <a:cubicBezTo>
                      <a:pt x="322" y="7"/>
                      <a:pt x="322" y="7"/>
                      <a:pt x="322" y="7"/>
                    </a:cubicBezTo>
                    <a:cubicBezTo>
                      <a:pt x="316" y="2"/>
                      <a:pt x="316" y="2"/>
                      <a:pt x="316" y="2"/>
                    </a:cubicBezTo>
                    <a:cubicBezTo>
                      <a:pt x="305" y="2"/>
                      <a:pt x="305" y="2"/>
                      <a:pt x="305" y="2"/>
                    </a:cubicBezTo>
                    <a:cubicBezTo>
                      <a:pt x="303" y="2"/>
                      <a:pt x="301" y="4"/>
                      <a:pt x="299" y="5"/>
                    </a:cubicBezTo>
                    <a:cubicBezTo>
                      <a:pt x="298" y="5"/>
                      <a:pt x="298" y="5"/>
                      <a:pt x="298" y="5"/>
                    </a:cubicBezTo>
                    <a:cubicBezTo>
                      <a:pt x="289" y="8"/>
                      <a:pt x="289" y="8"/>
                      <a:pt x="289" y="8"/>
                    </a:cubicBezTo>
                    <a:cubicBezTo>
                      <a:pt x="267" y="8"/>
                      <a:pt x="267" y="8"/>
                      <a:pt x="267" y="8"/>
                    </a:cubicBezTo>
                    <a:cubicBezTo>
                      <a:pt x="264" y="9"/>
                      <a:pt x="261" y="10"/>
                      <a:pt x="260" y="12"/>
                    </a:cubicBezTo>
                    <a:cubicBezTo>
                      <a:pt x="257" y="14"/>
                      <a:pt x="253" y="15"/>
                      <a:pt x="247" y="17"/>
                    </a:cubicBezTo>
                    <a:cubicBezTo>
                      <a:pt x="237" y="20"/>
                      <a:pt x="237" y="20"/>
                      <a:pt x="237" y="20"/>
                    </a:cubicBezTo>
                    <a:cubicBezTo>
                      <a:pt x="237" y="20"/>
                      <a:pt x="237" y="20"/>
                      <a:pt x="237" y="20"/>
                    </a:cubicBezTo>
                    <a:cubicBezTo>
                      <a:pt x="236" y="20"/>
                      <a:pt x="236" y="20"/>
                      <a:pt x="236" y="20"/>
                    </a:cubicBezTo>
                    <a:cubicBezTo>
                      <a:pt x="221" y="18"/>
                      <a:pt x="221" y="18"/>
                      <a:pt x="221" y="18"/>
                    </a:cubicBezTo>
                    <a:cubicBezTo>
                      <a:pt x="220" y="18"/>
                      <a:pt x="220" y="18"/>
                      <a:pt x="220" y="18"/>
                    </a:cubicBezTo>
                    <a:cubicBezTo>
                      <a:pt x="220" y="18"/>
                      <a:pt x="220" y="18"/>
                      <a:pt x="220" y="18"/>
                    </a:cubicBezTo>
                    <a:cubicBezTo>
                      <a:pt x="220" y="18"/>
                      <a:pt x="220" y="18"/>
                      <a:pt x="220" y="18"/>
                    </a:cubicBezTo>
                    <a:cubicBezTo>
                      <a:pt x="215" y="18"/>
                      <a:pt x="215" y="18"/>
                      <a:pt x="215" y="18"/>
                    </a:cubicBezTo>
                    <a:cubicBezTo>
                      <a:pt x="206" y="20"/>
                      <a:pt x="206" y="20"/>
                      <a:pt x="206" y="20"/>
                    </a:cubicBezTo>
                    <a:cubicBezTo>
                      <a:pt x="188" y="22"/>
                      <a:pt x="188" y="22"/>
                      <a:pt x="188" y="22"/>
                    </a:cubicBezTo>
                    <a:cubicBezTo>
                      <a:pt x="188" y="22"/>
                      <a:pt x="188" y="22"/>
                      <a:pt x="188" y="22"/>
                    </a:cubicBezTo>
                    <a:cubicBezTo>
                      <a:pt x="187" y="22"/>
                      <a:pt x="187" y="22"/>
                      <a:pt x="187" y="22"/>
                    </a:cubicBezTo>
                    <a:cubicBezTo>
                      <a:pt x="179" y="18"/>
                      <a:pt x="179" y="18"/>
                      <a:pt x="179" y="18"/>
                    </a:cubicBezTo>
                    <a:cubicBezTo>
                      <a:pt x="171" y="18"/>
                      <a:pt x="171" y="18"/>
                      <a:pt x="171" y="18"/>
                    </a:cubicBezTo>
                    <a:cubicBezTo>
                      <a:pt x="168" y="18"/>
                      <a:pt x="165" y="15"/>
                      <a:pt x="161" y="10"/>
                    </a:cubicBezTo>
                    <a:cubicBezTo>
                      <a:pt x="160" y="10"/>
                      <a:pt x="160" y="10"/>
                      <a:pt x="160" y="10"/>
                    </a:cubicBezTo>
                    <a:cubicBezTo>
                      <a:pt x="159" y="6"/>
                      <a:pt x="158" y="4"/>
                      <a:pt x="158" y="4"/>
                    </a:cubicBezTo>
                    <a:cubicBezTo>
                      <a:pt x="156" y="2"/>
                      <a:pt x="156" y="2"/>
                      <a:pt x="156" y="2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49" y="4"/>
                      <a:pt x="149" y="4"/>
                      <a:pt x="149" y="4"/>
                    </a:cubicBezTo>
                    <a:cubicBezTo>
                      <a:pt x="149" y="4"/>
                      <a:pt x="149" y="4"/>
                      <a:pt x="149" y="4"/>
                    </a:cubicBezTo>
                    <a:cubicBezTo>
                      <a:pt x="136" y="10"/>
                      <a:pt x="136" y="10"/>
                      <a:pt x="136" y="10"/>
                    </a:cubicBezTo>
                    <a:cubicBezTo>
                      <a:pt x="135" y="10"/>
                      <a:pt x="135" y="10"/>
                      <a:pt x="135" y="10"/>
                    </a:cubicBezTo>
                    <a:cubicBezTo>
                      <a:pt x="135" y="10"/>
                      <a:pt x="135" y="10"/>
                      <a:pt x="135" y="10"/>
                    </a:cubicBezTo>
                    <a:cubicBezTo>
                      <a:pt x="119" y="11"/>
                      <a:pt x="119" y="11"/>
                      <a:pt x="119" y="11"/>
                    </a:cubicBezTo>
                    <a:cubicBezTo>
                      <a:pt x="117" y="11"/>
                      <a:pt x="112" y="10"/>
                      <a:pt x="106" y="8"/>
                    </a:cubicBezTo>
                    <a:cubicBezTo>
                      <a:pt x="93" y="6"/>
                      <a:pt x="93" y="6"/>
                      <a:pt x="93" y="6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84" y="2"/>
                      <a:pt x="84" y="2"/>
                      <a:pt x="84" y="2"/>
                    </a:cubicBezTo>
                    <a:lnTo>
                      <a:pt x="7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ş1ïdê">
                <a:extLst>
                  <a:ext uri="{FF2B5EF4-FFF2-40B4-BE49-F238E27FC236}">
                    <a16:creationId xmlns="" xmlns:a16="http://schemas.microsoft.com/office/drawing/2014/main" id="{D95B6AB9-5DD9-47BE-AC8E-A7AF9B212C44}"/>
                  </a:ext>
                </a:extLst>
              </p:cNvPr>
              <p:cNvSpPr/>
              <p:nvPr/>
            </p:nvSpPr>
            <p:spPr bwMode="auto">
              <a:xfrm>
                <a:off x="2476" y="2805"/>
                <a:ext cx="673" cy="701"/>
              </a:xfrm>
              <a:custGeom>
                <a:avLst/>
                <a:gdLst>
                  <a:gd name="T0" fmla="*/ 10 w 284"/>
                  <a:gd name="T1" fmla="*/ 182 h 296"/>
                  <a:gd name="T2" fmla="*/ 41 w 284"/>
                  <a:gd name="T3" fmla="*/ 181 h 296"/>
                  <a:gd name="T4" fmla="*/ 42 w 284"/>
                  <a:gd name="T5" fmla="*/ 195 h 296"/>
                  <a:gd name="T6" fmla="*/ 68 w 284"/>
                  <a:gd name="T7" fmla="*/ 221 h 296"/>
                  <a:gd name="T8" fmla="*/ 72 w 284"/>
                  <a:gd name="T9" fmla="*/ 260 h 296"/>
                  <a:gd name="T10" fmla="*/ 110 w 284"/>
                  <a:gd name="T11" fmla="*/ 270 h 296"/>
                  <a:gd name="T12" fmla="*/ 118 w 284"/>
                  <a:gd name="T13" fmla="*/ 282 h 296"/>
                  <a:gd name="T14" fmla="*/ 136 w 284"/>
                  <a:gd name="T15" fmla="*/ 296 h 296"/>
                  <a:gd name="T16" fmla="*/ 136 w 284"/>
                  <a:gd name="T17" fmla="*/ 284 h 296"/>
                  <a:gd name="T18" fmla="*/ 135 w 284"/>
                  <a:gd name="T19" fmla="*/ 244 h 296"/>
                  <a:gd name="T20" fmla="*/ 162 w 284"/>
                  <a:gd name="T21" fmla="*/ 236 h 296"/>
                  <a:gd name="T22" fmla="*/ 190 w 284"/>
                  <a:gd name="T23" fmla="*/ 236 h 296"/>
                  <a:gd name="T24" fmla="*/ 220 w 284"/>
                  <a:gd name="T25" fmla="*/ 233 h 296"/>
                  <a:gd name="T26" fmla="*/ 256 w 284"/>
                  <a:gd name="T27" fmla="*/ 211 h 296"/>
                  <a:gd name="T28" fmla="*/ 265 w 284"/>
                  <a:gd name="T29" fmla="*/ 214 h 296"/>
                  <a:gd name="T30" fmla="*/ 270 w 284"/>
                  <a:gd name="T31" fmla="*/ 216 h 296"/>
                  <a:gd name="T32" fmla="*/ 284 w 284"/>
                  <a:gd name="T33" fmla="*/ 205 h 296"/>
                  <a:gd name="T34" fmla="*/ 274 w 284"/>
                  <a:gd name="T35" fmla="*/ 194 h 296"/>
                  <a:gd name="T36" fmla="*/ 252 w 284"/>
                  <a:gd name="T37" fmla="*/ 180 h 296"/>
                  <a:gd name="T38" fmla="*/ 236 w 284"/>
                  <a:gd name="T39" fmla="*/ 182 h 296"/>
                  <a:gd name="T40" fmla="*/ 230 w 284"/>
                  <a:gd name="T41" fmla="*/ 170 h 296"/>
                  <a:gd name="T42" fmla="*/ 234 w 284"/>
                  <a:gd name="T43" fmla="*/ 155 h 296"/>
                  <a:gd name="T44" fmla="*/ 226 w 284"/>
                  <a:gd name="T45" fmla="*/ 136 h 296"/>
                  <a:gd name="T46" fmla="*/ 232 w 284"/>
                  <a:gd name="T47" fmla="*/ 106 h 296"/>
                  <a:gd name="T48" fmla="*/ 216 w 284"/>
                  <a:gd name="T49" fmla="*/ 102 h 296"/>
                  <a:gd name="T50" fmla="*/ 200 w 284"/>
                  <a:gd name="T51" fmla="*/ 84 h 296"/>
                  <a:gd name="T52" fmla="*/ 198 w 284"/>
                  <a:gd name="T53" fmla="*/ 74 h 296"/>
                  <a:gd name="T54" fmla="*/ 206 w 284"/>
                  <a:gd name="T55" fmla="*/ 66 h 296"/>
                  <a:gd name="T56" fmla="*/ 236 w 284"/>
                  <a:gd name="T57" fmla="*/ 63 h 296"/>
                  <a:gd name="T58" fmla="*/ 243 w 284"/>
                  <a:gd name="T59" fmla="*/ 66 h 296"/>
                  <a:gd name="T60" fmla="*/ 256 w 284"/>
                  <a:gd name="T61" fmla="*/ 54 h 296"/>
                  <a:gd name="T62" fmla="*/ 235 w 284"/>
                  <a:gd name="T63" fmla="*/ 52 h 296"/>
                  <a:gd name="T64" fmla="*/ 227 w 284"/>
                  <a:gd name="T65" fmla="*/ 44 h 296"/>
                  <a:gd name="T66" fmla="*/ 222 w 284"/>
                  <a:gd name="T67" fmla="*/ 22 h 296"/>
                  <a:gd name="T68" fmla="*/ 198 w 284"/>
                  <a:gd name="T69" fmla="*/ 34 h 296"/>
                  <a:gd name="T70" fmla="*/ 201 w 284"/>
                  <a:gd name="T71" fmla="*/ 50 h 296"/>
                  <a:gd name="T72" fmla="*/ 193 w 284"/>
                  <a:gd name="T73" fmla="*/ 62 h 296"/>
                  <a:gd name="T74" fmla="*/ 183 w 284"/>
                  <a:gd name="T75" fmla="*/ 85 h 296"/>
                  <a:gd name="T76" fmla="*/ 183 w 284"/>
                  <a:gd name="T77" fmla="*/ 98 h 296"/>
                  <a:gd name="T78" fmla="*/ 178 w 284"/>
                  <a:gd name="T79" fmla="*/ 104 h 296"/>
                  <a:gd name="T80" fmla="*/ 173 w 284"/>
                  <a:gd name="T81" fmla="*/ 107 h 296"/>
                  <a:gd name="T82" fmla="*/ 154 w 284"/>
                  <a:gd name="T83" fmla="*/ 112 h 296"/>
                  <a:gd name="T84" fmla="*/ 138 w 284"/>
                  <a:gd name="T85" fmla="*/ 110 h 296"/>
                  <a:gd name="T86" fmla="*/ 129 w 284"/>
                  <a:gd name="T87" fmla="*/ 106 h 296"/>
                  <a:gd name="T88" fmla="*/ 122 w 284"/>
                  <a:gd name="T89" fmla="*/ 84 h 296"/>
                  <a:gd name="T90" fmla="*/ 113 w 284"/>
                  <a:gd name="T91" fmla="*/ 64 h 296"/>
                  <a:gd name="T92" fmla="*/ 110 w 284"/>
                  <a:gd name="T93" fmla="*/ 57 h 296"/>
                  <a:gd name="T94" fmla="*/ 100 w 284"/>
                  <a:gd name="T95" fmla="*/ 52 h 296"/>
                  <a:gd name="T96" fmla="*/ 86 w 284"/>
                  <a:gd name="T97" fmla="*/ 44 h 296"/>
                  <a:gd name="T98" fmla="*/ 86 w 284"/>
                  <a:gd name="T99" fmla="*/ 35 h 296"/>
                  <a:gd name="T100" fmla="*/ 77 w 284"/>
                  <a:gd name="T101" fmla="*/ 29 h 296"/>
                  <a:gd name="T102" fmla="*/ 61 w 284"/>
                  <a:gd name="T103" fmla="*/ 42 h 296"/>
                  <a:gd name="T104" fmla="*/ 50 w 284"/>
                  <a:gd name="T105" fmla="*/ 21 h 296"/>
                  <a:gd name="T106" fmla="*/ 40 w 284"/>
                  <a:gd name="T107" fmla="*/ 10 h 296"/>
                  <a:gd name="T108" fmla="*/ 28 w 284"/>
                  <a:gd name="T109" fmla="*/ 33 h 296"/>
                  <a:gd name="T110" fmla="*/ 28 w 284"/>
                  <a:gd name="T111" fmla="*/ 54 h 296"/>
                  <a:gd name="T112" fmla="*/ 46 w 284"/>
                  <a:gd name="T113" fmla="*/ 70 h 296"/>
                  <a:gd name="T114" fmla="*/ 31 w 284"/>
                  <a:gd name="T115" fmla="*/ 128 h 296"/>
                  <a:gd name="T116" fmla="*/ 2 w 284"/>
                  <a:gd name="T117" fmla="*/ 174 h 296"/>
                  <a:gd name="T118" fmla="*/ 2 w 284"/>
                  <a:gd name="T119" fmla="*/ 1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84" h="296">
                    <a:moveTo>
                      <a:pt x="2" y="182"/>
                    </a:moveTo>
                    <a:cubicBezTo>
                      <a:pt x="0" y="187"/>
                      <a:pt x="0" y="187"/>
                      <a:pt x="0" y="187"/>
                    </a:cubicBezTo>
                    <a:cubicBezTo>
                      <a:pt x="3" y="187"/>
                      <a:pt x="6" y="185"/>
                      <a:pt x="9" y="183"/>
                    </a:cubicBezTo>
                    <a:cubicBezTo>
                      <a:pt x="10" y="182"/>
                      <a:pt x="10" y="182"/>
                      <a:pt x="10" y="182"/>
                    </a:cubicBezTo>
                    <a:cubicBezTo>
                      <a:pt x="10" y="182"/>
                      <a:pt x="10" y="182"/>
                      <a:pt x="10" y="182"/>
                    </a:cubicBezTo>
                    <a:cubicBezTo>
                      <a:pt x="26" y="180"/>
                      <a:pt x="26" y="180"/>
                      <a:pt x="26" y="180"/>
                    </a:cubicBezTo>
                    <a:cubicBezTo>
                      <a:pt x="37" y="175"/>
                      <a:pt x="37" y="175"/>
                      <a:pt x="37" y="175"/>
                    </a:cubicBezTo>
                    <a:cubicBezTo>
                      <a:pt x="41" y="181"/>
                      <a:pt x="41" y="181"/>
                      <a:pt x="41" y="181"/>
                    </a:cubicBezTo>
                    <a:cubicBezTo>
                      <a:pt x="42" y="181"/>
                      <a:pt x="42" y="181"/>
                      <a:pt x="42" y="181"/>
                    </a:cubicBezTo>
                    <a:cubicBezTo>
                      <a:pt x="37" y="189"/>
                      <a:pt x="37" y="189"/>
                      <a:pt x="37" y="189"/>
                    </a:cubicBezTo>
                    <a:cubicBezTo>
                      <a:pt x="42" y="194"/>
                      <a:pt x="42" y="194"/>
                      <a:pt x="42" y="194"/>
                    </a:cubicBezTo>
                    <a:cubicBezTo>
                      <a:pt x="42" y="195"/>
                      <a:pt x="42" y="195"/>
                      <a:pt x="42" y="195"/>
                    </a:cubicBezTo>
                    <a:cubicBezTo>
                      <a:pt x="42" y="196"/>
                      <a:pt x="42" y="196"/>
                      <a:pt x="42" y="196"/>
                    </a:cubicBezTo>
                    <a:cubicBezTo>
                      <a:pt x="38" y="213"/>
                      <a:pt x="38" y="213"/>
                      <a:pt x="38" y="213"/>
                    </a:cubicBezTo>
                    <a:cubicBezTo>
                      <a:pt x="49" y="220"/>
                      <a:pt x="49" y="220"/>
                      <a:pt x="49" y="220"/>
                    </a:cubicBezTo>
                    <a:cubicBezTo>
                      <a:pt x="68" y="221"/>
                      <a:pt x="68" y="221"/>
                      <a:pt x="68" y="221"/>
                    </a:cubicBezTo>
                    <a:cubicBezTo>
                      <a:pt x="65" y="225"/>
                      <a:pt x="65" y="225"/>
                      <a:pt x="65" y="225"/>
                    </a:cubicBezTo>
                    <a:cubicBezTo>
                      <a:pt x="53" y="240"/>
                      <a:pt x="47" y="248"/>
                      <a:pt x="48" y="251"/>
                    </a:cubicBezTo>
                    <a:cubicBezTo>
                      <a:pt x="55" y="253"/>
                      <a:pt x="55" y="253"/>
                      <a:pt x="55" y="253"/>
                    </a:cubicBezTo>
                    <a:cubicBezTo>
                      <a:pt x="64" y="254"/>
                      <a:pt x="70" y="256"/>
                      <a:pt x="72" y="260"/>
                    </a:cubicBezTo>
                    <a:cubicBezTo>
                      <a:pt x="74" y="265"/>
                      <a:pt x="77" y="270"/>
                      <a:pt x="79" y="275"/>
                    </a:cubicBezTo>
                    <a:cubicBezTo>
                      <a:pt x="90" y="281"/>
                      <a:pt x="90" y="281"/>
                      <a:pt x="90" y="281"/>
                    </a:cubicBezTo>
                    <a:cubicBezTo>
                      <a:pt x="96" y="282"/>
                      <a:pt x="96" y="282"/>
                      <a:pt x="96" y="282"/>
                    </a:cubicBezTo>
                    <a:cubicBezTo>
                      <a:pt x="110" y="270"/>
                      <a:pt x="110" y="270"/>
                      <a:pt x="110" y="270"/>
                    </a:cubicBezTo>
                    <a:cubicBezTo>
                      <a:pt x="118" y="281"/>
                      <a:pt x="118" y="281"/>
                      <a:pt x="118" y="281"/>
                    </a:cubicBezTo>
                    <a:cubicBezTo>
                      <a:pt x="118" y="282"/>
                      <a:pt x="118" y="282"/>
                      <a:pt x="118" y="282"/>
                    </a:cubicBezTo>
                    <a:cubicBezTo>
                      <a:pt x="118" y="282"/>
                      <a:pt x="118" y="282"/>
                      <a:pt x="118" y="282"/>
                    </a:cubicBezTo>
                    <a:cubicBezTo>
                      <a:pt x="118" y="282"/>
                      <a:pt x="118" y="282"/>
                      <a:pt x="118" y="282"/>
                    </a:cubicBezTo>
                    <a:cubicBezTo>
                      <a:pt x="120" y="292"/>
                      <a:pt x="120" y="292"/>
                      <a:pt x="120" y="292"/>
                    </a:cubicBezTo>
                    <a:cubicBezTo>
                      <a:pt x="126" y="293"/>
                      <a:pt x="126" y="293"/>
                      <a:pt x="126" y="293"/>
                    </a:cubicBezTo>
                    <a:cubicBezTo>
                      <a:pt x="126" y="293"/>
                      <a:pt x="126" y="293"/>
                      <a:pt x="126" y="293"/>
                    </a:cubicBezTo>
                    <a:cubicBezTo>
                      <a:pt x="136" y="296"/>
                      <a:pt x="136" y="296"/>
                      <a:pt x="136" y="296"/>
                    </a:cubicBezTo>
                    <a:cubicBezTo>
                      <a:pt x="138" y="296"/>
                      <a:pt x="138" y="296"/>
                      <a:pt x="138" y="296"/>
                    </a:cubicBezTo>
                    <a:cubicBezTo>
                      <a:pt x="138" y="295"/>
                      <a:pt x="138" y="295"/>
                      <a:pt x="138" y="295"/>
                    </a:cubicBezTo>
                    <a:cubicBezTo>
                      <a:pt x="136" y="285"/>
                      <a:pt x="136" y="285"/>
                      <a:pt x="136" y="285"/>
                    </a:cubicBezTo>
                    <a:cubicBezTo>
                      <a:pt x="136" y="284"/>
                      <a:pt x="136" y="284"/>
                      <a:pt x="136" y="284"/>
                    </a:cubicBezTo>
                    <a:cubicBezTo>
                      <a:pt x="131" y="261"/>
                      <a:pt x="131" y="261"/>
                      <a:pt x="131" y="261"/>
                    </a:cubicBezTo>
                    <a:cubicBezTo>
                      <a:pt x="131" y="260"/>
                      <a:pt x="131" y="260"/>
                      <a:pt x="131" y="260"/>
                    </a:cubicBezTo>
                    <a:cubicBezTo>
                      <a:pt x="134" y="244"/>
                      <a:pt x="134" y="244"/>
                      <a:pt x="134" y="244"/>
                    </a:cubicBezTo>
                    <a:cubicBezTo>
                      <a:pt x="135" y="244"/>
                      <a:pt x="135" y="244"/>
                      <a:pt x="135" y="244"/>
                    </a:cubicBezTo>
                    <a:cubicBezTo>
                      <a:pt x="136" y="244"/>
                      <a:pt x="136" y="244"/>
                      <a:pt x="136" y="244"/>
                    </a:cubicBezTo>
                    <a:cubicBezTo>
                      <a:pt x="147" y="245"/>
                      <a:pt x="147" y="245"/>
                      <a:pt x="147" y="245"/>
                    </a:cubicBezTo>
                    <a:cubicBezTo>
                      <a:pt x="160" y="235"/>
                      <a:pt x="160" y="235"/>
                      <a:pt x="160" y="235"/>
                    </a:cubicBezTo>
                    <a:cubicBezTo>
                      <a:pt x="162" y="236"/>
                      <a:pt x="162" y="236"/>
                      <a:pt x="162" y="236"/>
                    </a:cubicBezTo>
                    <a:cubicBezTo>
                      <a:pt x="169" y="241"/>
                      <a:pt x="174" y="246"/>
                      <a:pt x="176" y="249"/>
                    </a:cubicBezTo>
                    <a:cubicBezTo>
                      <a:pt x="178" y="248"/>
                      <a:pt x="183" y="244"/>
                      <a:pt x="189" y="237"/>
                    </a:cubicBezTo>
                    <a:cubicBezTo>
                      <a:pt x="189" y="236"/>
                      <a:pt x="189" y="236"/>
                      <a:pt x="189" y="236"/>
                    </a:cubicBezTo>
                    <a:cubicBezTo>
                      <a:pt x="190" y="236"/>
                      <a:pt x="190" y="236"/>
                      <a:pt x="190" y="236"/>
                    </a:cubicBezTo>
                    <a:cubicBezTo>
                      <a:pt x="210" y="241"/>
                      <a:pt x="210" y="241"/>
                      <a:pt x="210" y="241"/>
                    </a:cubicBezTo>
                    <a:cubicBezTo>
                      <a:pt x="219" y="234"/>
                      <a:pt x="219" y="234"/>
                      <a:pt x="219" y="234"/>
                    </a:cubicBezTo>
                    <a:cubicBezTo>
                      <a:pt x="219" y="233"/>
                      <a:pt x="219" y="233"/>
                      <a:pt x="219" y="233"/>
                    </a:cubicBezTo>
                    <a:cubicBezTo>
                      <a:pt x="220" y="233"/>
                      <a:pt x="220" y="233"/>
                      <a:pt x="220" y="233"/>
                    </a:cubicBezTo>
                    <a:cubicBezTo>
                      <a:pt x="220" y="233"/>
                      <a:pt x="220" y="233"/>
                      <a:pt x="220" y="233"/>
                    </a:cubicBezTo>
                    <a:cubicBezTo>
                      <a:pt x="220" y="233"/>
                      <a:pt x="220" y="233"/>
                      <a:pt x="220" y="233"/>
                    </a:cubicBezTo>
                    <a:cubicBezTo>
                      <a:pt x="229" y="235"/>
                      <a:pt x="229" y="235"/>
                      <a:pt x="229" y="235"/>
                    </a:cubicBezTo>
                    <a:cubicBezTo>
                      <a:pt x="256" y="211"/>
                      <a:pt x="256" y="211"/>
                      <a:pt x="256" y="211"/>
                    </a:cubicBezTo>
                    <a:cubicBezTo>
                      <a:pt x="264" y="213"/>
                      <a:pt x="264" y="213"/>
                      <a:pt x="264" y="213"/>
                    </a:cubicBezTo>
                    <a:cubicBezTo>
                      <a:pt x="264" y="213"/>
                      <a:pt x="264" y="213"/>
                      <a:pt x="264" y="213"/>
                    </a:cubicBezTo>
                    <a:cubicBezTo>
                      <a:pt x="265" y="214"/>
                      <a:pt x="265" y="214"/>
                      <a:pt x="265" y="214"/>
                    </a:cubicBezTo>
                    <a:cubicBezTo>
                      <a:pt x="265" y="214"/>
                      <a:pt x="265" y="214"/>
                      <a:pt x="265" y="214"/>
                    </a:cubicBezTo>
                    <a:cubicBezTo>
                      <a:pt x="266" y="214"/>
                      <a:pt x="266" y="214"/>
                      <a:pt x="266" y="214"/>
                    </a:cubicBezTo>
                    <a:cubicBezTo>
                      <a:pt x="268" y="218"/>
                      <a:pt x="268" y="218"/>
                      <a:pt x="268" y="218"/>
                    </a:cubicBezTo>
                    <a:cubicBezTo>
                      <a:pt x="270" y="216"/>
                      <a:pt x="270" y="216"/>
                      <a:pt x="270" y="216"/>
                    </a:cubicBezTo>
                    <a:cubicBezTo>
                      <a:pt x="270" y="216"/>
                      <a:pt x="270" y="216"/>
                      <a:pt x="270" y="216"/>
                    </a:cubicBezTo>
                    <a:cubicBezTo>
                      <a:pt x="270" y="215"/>
                      <a:pt x="270" y="215"/>
                      <a:pt x="270" y="215"/>
                    </a:cubicBezTo>
                    <a:cubicBezTo>
                      <a:pt x="270" y="215"/>
                      <a:pt x="270" y="215"/>
                      <a:pt x="270" y="215"/>
                    </a:cubicBezTo>
                    <a:cubicBezTo>
                      <a:pt x="278" y="211"/>
                      <a:pt x="278" y="211"/>
                      <a:pt x="278" y="211"/>
                    </a:cubicBezTo>
                    <a:cubicBezTo>
                      <a:pt x="284" y="205"/>
                      <a:pt x="284" y="205"/>
                      <a:pt x="284" y="205"/>
                    </a:cubicBezTo>
                    <a:cubicBezTo>
                      <a:pt x="283" y="193"/>
                      <a:pt x="283" y="193"/>
                      <a:pt x="283" y="193"/>
                    </a:cubicBezTo>
                    <a:cubicBezTo>
                      <a:pt x="282" y="191"/>
                      <a:pt x="282" y="191"/>
                      <a:pt x="282" y="191"/>
                    </a:cubicBezTo>
                    <a:cubicBezTo>
                      <a:pt x="274" y="194"/>
                      <a:pt x="274" y="194"/>
                      <a:pt x="274" y="194"/>
                    </a:cubicBezTo>
                    <a:cubicBezTo>
                      <a:pt x="274" y="194"/>
                      <a:pt x="274" y="194"/>
                      <a:pt x="274" y="194"/>
                    </a:cubicBezTo>
                    <a:cubicBezTo>
                      <a:pt x="272" y="195"/>
                      <a:pt x="270" y="196"/>
                      <a:pt x="267" y="196"/>
                    </a:cubicBezTo>
                    <a:cubicBezTo>
                      <a:pt x="258" y="196"/>
                      <a:pt x="258" y="196"/>
                      <a:pt x="258" y="196"/>
                    </a:cubicBezTo>
                    <a:cubicBezTo>
                      <a:pt x="255" y="196"/>
                      <a:pt x="254" y="195"/>
                      <a:pt x="252" y="193"/>
                    </a:cubicBezTo>
                    <a:cubicBezTo>
                      <a:pt x="252" y="180"/>
                      <a:pt x="252" y="180"/>
                      <a:pt x="252" y="180"/>
                    </a:cubicBezTo>
                    <a:cubicBezTo>
                      <a:pt x="249" y="179"/>
                      <a:pt x="248" y="178"/>
                      <a:pt x="246" y="178"/>
                    </a:cubicBezTo>
                    <a:cubicBezTo>
                      <a:pt x="244" y="179"/>
                      <a:pt x="244" y="179"/>
                      <a:pt x="244" y="179"/>
                    </a:cubicBezTo>
                    <a:cubicBezTo>
                      <a:pt x="242" y="180"/>
                      <a:pt x="242" y="180"/>
                      <a:pt x="242" y="180"/>
                    </a:cubicBezTo>
                    <a:cubicBezTo>
                      <a:pt x="236" y="182"/>
                      <a:pt x="236" y="182"/>
                      <a:pt x="236" y="182"/>
                    </a:cubicBezTo>
                    <a:cubicBezTo>
                      <a:pt x="234" y="182"/>
                      <a:pt x="234" y="182"/>
                      <a:pt x="234" y="182"/>
                    </a:cubicBezTo>
                    <a:cubicBezTo>
                      <a:pt x="234" y="181"/>
                      <a:pt x="234" y="181"/>
                      <a:pt x="234" y="181"/>
                    </a:cubicBezTo>
                    <a:cubicBezTo>
                      <a:pt x="231" y="175"/>
                      <a:pt x="231" y="175"/>
                      <a:pt x="231" y="175"/>
                    </a:cubicBezTo>
                    <a:cubicBezTo>
                      <a:pt x="230" y="170"/>
                      <a:pt x="230" y="170"/>
                      <a:pt x="230" y="170"/>
                    </a:cubicBezTo>
                    <a:cubicBezTo>
                      <a:pt x="230" y="170"/>
                      <a:pt x="230" y="170"/>
                      <a:pt x="230" y="170"/>
                    </a:cubicBezTo>
                    <a:cubicBezTo>
                      <a:pt x="234" y="155"/>
                      <a:pt x="234" y="155"/>
                      <a:pt x="234" y="155"/>
                    </a:cubicBezTo>
                    <a:cubicBezTo>
                      <a:pt x="234" y="155"/>
                      <a:pt x="234" y="155"/>
                      <a:pt x="234" y="155"/>
                    </a:cubicBezTo>
                    <a:cubicBezTo>
                      <a:pt x="234" y="155"/>
                      <a:pt x="234" y="155"/>
                      <a:pt x="234" y="155"/>
                    </a:cubicBezTo>
                    <a:cubicBezTo>
                      <a:pt x="234" y="154"/>
                      <a:pt x="234" y="154"/>
                      <a:pt x="234" y="154"/>
                    </a:cubicBezTo>
                    <a:cubicBezTo>
                      <a:pt x="238" y="147"/>
                      <a:pt x="238" y="147"/>
                      <a:pt x="238" y="147"/>
                    </a:cubicBezTo>
                    <a:cubicBezTo>
                      <a:pt x="226" y="137"/>
                      <a:pt x="226" y="137"/>
                      <a:pt x="226" y="137"/>
                    </a:cubicBezTo>
                    <a:cubicBezTo>
                      <a:pt x="226" y="136"/>
                      <a:pt x="226" y="136"/>
                      <a:pt x="226" y="136"/>
                    </a:cubicBezTo>
                    <a:cubicBezTo>
                      <a:pt x="226" y="136"/>
                      <a:pt x="226" y="136"/>
                      <a:pt x="226" y="136"/>
                    </a:cubicBezTo>
                    <a:cubicBezTo>
                      <a:pt x="226" y="124"/>
                      <a:pt x="226" y="124"/>
                      <a:pt x="226" y="124"/>
                    </a:cubicBezTo>
                    <a:cubicBezTo>
                      <a:pt x="226" y="124"/>
                      <a:pt x="226" y="124"/>
                      <a:pt x="226" y="124"/>
                    </a:cubicBezTo>
                    <a:cubicBezTo>
                      <a:pt x="232" y="106"/>
                      <a:pt x="232" y="106"/>
                      <a:pt x="232" y="106"/>
                    </a:cubicBezTo>
                    <a:cubicBezTo>
                      <a:pt x="228" y="96"/>
                      <a:pt x="228" y="96"/>
                      <a:pt x="228" y="96"/>
                    </a:cubicBezTo>
                    <a:cubicBezTo>
                      <a:pt x="225" y="95"/>
                      <a:pt x="225" y="95"/>
                      <a:pt x="225" y="95"/>
                    </a:cubicBezTo>
                    <a:cubicBezTo>
                      <a:pt x="220" y="95"/>
                      <a:pt x="220" y="95"/>
                      <a:pt x="220" y="95"/>
                    </a:cubicBezTo>
                    <a:cubicBezTo>
                      <a:pt x="216" y="102"/>
                      <a:pt x="216" y="102"/>
                      <a:pt x="216" y="102"/>
                    </a:cubicBezTo>
                    <a:cubicBezTo>
                      <a:pt x="210" y="98"/>
                      <a:pt x="210" y="98"/>
                      <a:pt x="210" y="98"/>
                    </a:cubicBezTo>
                    <a:cubicBezTo>
                      <a:pt x="205" y="95"/>
                      <a:pt x="205" y="95"/>
                      <a:pt x="205" y="95"/>
                    </a:cubicBezTo>
                    <a:cubicBezTo>
                      <a:pt x="200" y="84"/>
                      <a:pt x="200" y="84"/>
                      <a:pt x="200" y="84"/>
                    </a:cubicBezTo>
                    <a:cubicBezTo>
                      <a:pt x="200" y="84"/>
                      <a:pt x="200" y="84"/>
                      <a:pt x="200" y="84"/>
                    </a:cubicBezTo>
                    <a:cubicBezTo>
                      <a:pt x="200" y="84"/>
                      <a:pt x="200" y="84"/>
                      <a:pt x="200" y="84"/>
                    </a:cubicBezTo>
                    <a:cubicBezTo>
                      <a:pt x="199" y="76"/>
                      <a:pt x="199" y="76"/>
                      <a:pt x="199" y="76"/>
                    </a:cubicBezTo>
                    <a:cubicBezTo>
                      <a:pt x="199" y="75"/>
                      <a:pt x="199" y="75"/>
                      <a:pt x="199" y="75"/>
                    </a:cubicBezTo>
                    <a:cubicBezTo>
                      <a:pt x="198" y="74"/>
                      <a:pt x="198" y="74"/>
                      <a:pt x="198" y="74"/>
                    </a:cubicBezTo>
                    <a:cubicBezTo>
                      <a:pt x="200" y="74"/>
                      <a:pt x="200" y="74"/>
                      <a:pt x="200" y="74"/>
                    </a:cubicBezTo>
                    <a:cubicBezTo>
                      <a:pt x="205" y="66"/>
                      <a:pt x="205" y="66"/>
                      <a:pt x="205" y="66"/>
                    </a:cubicBezTo>
                    <a:cubicBezTo>
                      <a:pt x="206" y="66"/>
                      <a:pt x="206" y="66"/>
                      <a:pt x="206" y="66"/>
                    </a:cubicBezTo>
                    <a:cubicBezTo>
                      <a:pt x="206" y="66"/>
                      <a:pt x="206" y="66"/>
                      <a:pt x="206" y="66"/>
                    </a:cubicBezTo>
                    <a:cubicBezTo>
                      <a:pt x="206" y="66"/>
                      <a:pt x="206" y="66"/>
                      <a:pt x="206" y="66"/>
                    </a:cubicBezTo>
                    <a:cubicBezTo>
                      <a:pt x="210" y="65"/>
                      <a:pt x="210" y="65"/>
                      <a:pt x="210" y="65"/>
                    </a:cubicBezTo>
                    <a:cubicBezTo>
                      <a:pt x="215" y="64"/>
                      <a:pt x="215" y="64"/>
                      <a:pt x="215" y="64"/>
                    </a:cubicBezTo>
                    <a:cubicBezTo>
                      <a:pt x="236" y="63"/>
                      <a:pt x="236" y="63"/>
                      <a:pt x="236" y="63"/>
                    </a:cubicBezTo>
                    <a:cubicBezTo>
                      <a:pt x="236" y="63"/>
                      <a:pt x="236" y="63"/>
                      <a:pt x="236" y="63"/>
                    </a:cubicBezTo>
                    <a:cubicBezTo>
                      <a:pt x="239" y="64"/>
                      <a:pt x="239" y="64"/>
                      <a:pt x="239" y="64"/>
                    </a:cubicBezTo>
                    <a:cubicBezTo>
                      <a:pt x="240" y="64"/>
                      <a:pt x="240" y="64"/>
                      <a:pt x="240" y="64"/>
                    </a:cubicBezTo>
                    <a:cubicBezTo>
                      <a:pt x="243" y="66"/>
                      <a:pt x="243" y="66"/>
                      <a:pt x="243" y="66"/>
                    </a:cubicBezTo>
                    <a:cubicBezTo>
                      <a:pt x="248" y="63"/>
                      <a:pt x="248" y="63"/>
                      <a:pt x="248" y="63"/>
                    </a:cubicBezTo>
                    <a:cubicBezTo>
                      <a:pt x="253" y="60"/>
                      <a:pt x="253" y="60"/>
                      <a:pt x="253" y="60"/>
                    </a:cubicBezTo>
                    <a:cubicBezTo>
                      <a:pt x="256" y="56"/>
                      <a:pt x="256" y="56"/>
                      <a:pt x="256" y="56"/>
                    </a:cubicBezTo>
                    <a:cubicBezTo>
                      <a:pt x="256" y="54"/>
                      <a:pt x="256" y="54"/>
                      <a:pt x="256" y="54"/>
                    </a:cubicBezTo>
                    <a:cubicBezTo>
                      <a:pt x="256" y="45"/>
                      <a:pt x="256" y="45"/>
                      <a:pt x="256" y="45"/>
                    </a:cubicBezTo>
                    <a:cubicBezTo>
                      <a:pt x="251" y="44"/>
                      <a:pt x="251" y="44"/>
                      <a:pt x="251" y="44"/>
                    </a:cubicBezTo>
                    <a:cubicBezTo>
                      <a:pt x="243" y="47"/>
                      <a:pt x="243" y="47"/>
                      <a:pt x="243" y="47"/>
                    </a:cubicBezTo>
                    <a:cubicBezTo>
                      <a:pt x="240" y="50"/>
                      <a:pt x="238" y="52"/>
                      <a:pt x="235" y="52"/>
                    </a:cubicBezTo>
                    <a:cubicBezTo>
                      <a:pt x="232" y="52"/>
                      <a:pt x="230" y="49"/>
                      <a:pt x="227" y="45"/>
                    </a:cubicBezTo>
                    <a:cubicBezTo>
                      <a:pt x="227" y="45"/>
                      <a:pt x="227" y="45"/>
                      <a:pt x="227" y="45"/>
                    </a:cubicBezTo>
                    <a:cubicBezTo>
                      <a:pt x="227" y="45"/>
                      <a:pt x="227" y="45"/>
                      <a:pt x="227" y="45"/>
                    </a:cubicBezTo>
                    <a:cubicBezTo>
                      <a:pt x="227" y="44"/>
                      <a:pt x="227" y="44"/>
                      <a:pt x="227" y="44"/>
                    </a:cubicBezTo>
                    <a:cubicBezTo>
                      <a:pt x="226" y="39"/>
                      <a:pt x="226" y="39"/>
                      <a:pt x="226" y="39"/>
                    </a:cubicBezTo>
                    <a:cubicBezTo>
                      <a:pt x="226" y="38"/>
                      <a:pt x="226" y="38"/>
                      <a:pt x="226" y="38"/>
                    </a:cubicBezTo>
                    <a:cubicBezTo>
                      <a:pt x="227" y="33"/>
                      <a:pt x="227" y="33"/>
                      <a:pt x="227" y="33"/>
                    </a:cubicBezTo>
                    <a:cubicBezTo>
                      <a:pt x="222" y="22"/>
                      <a:pt x="222" y="22"/>
                      <a:pt x="222" y="22"/>
                    </a:cubicBezTo>
                    <a:cubicBezTo>
                      <a:pt x="214" y="24"/>
                      <a:pt x="214" y="24"/>
                      <a:pt x="214" y="24"/>
                    </a:cubicBezTo>
                    <a:cubicBezTo>
                      <a:pt x="210" y="28"/>
                      <a:pt x="210" y="28"/>
                      <a:pt x="210" y="28"/>
                    </a:cubicBezTo>
                    <a:cubicBezTo>
                      <a:pt x="212" y="40"/>
                      <a:pt x="212" y="40"/>
                      <a:pt x="212" y="40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202" y="41"/>
                      <a:pt x="202" y="41"/>
                      <a:pt x="202" y="41"/>
                    </a:cubicBezTo>
                    <a:cubicBezTo>
                      <a:pt x="202" y="41"/>
                      <a:pt x="202" y="41"/>
                      <a:pt x="202" y="41"/>
                    </a:cubicBezTo>
                    <a:cubicBezTo>
                      <a:pt x="202" y="42"/>
                      <a:pt x="202" y="42"/>
                      <a:pt x="202" y="42"/>
                    </a:cubicBezTo>
                    <a:cubicBezTo>
                      <a:pt x="201" y="50"/>
                      <a:pt x="201" y="50"/>
                      <a:pt x="201" y="50"/>
                    </a:cubicBezTo>
                    <a:cubicBezTo>
                      <a:pt x="201" y="51"/>
                      <a:pt x="201" y="51"/>
                      <a:pt x="201" y="51"/>
                    </a:cubicBezTo>
                    <a:cubicBezTo>
                      <a:pt x="200" y="51"/>
                      <a:pt x="200" y="51"/>
                      <a:pt x="200" y="51"/>
                    </a:cubicBezTo>
                    <a:cubicBezTo>
                      <a:pt x="193" y="62"/>
                      <a:pt x="193" y="62"/>
                      <a:pt x="193" y="62"/>
                    </a:cubicBezTo>
                    <a:cubicBezTo>
                      <a:pt x="193" y="62"/>
                      <a:pt x="193" y="62"/>
                      <a:pt x="193" y="62"/>
                    </a:cubicBezTo>
                    <a:cubicBezTo>
                      <a:pt x="180" y="69"/>
                      <a:pt x="180" y="69"/>
                      <a:pt x="180" y="69"/>
                    </a:cubicBezTo>
                    <a:cubicBezTo>
                      <a:pt x="179" y="76"/>
                      <a:pt x="179" y="76"/>
                      <a:pt x="179" y="76"/>
                    </a:cubicBezTo>
                    <a:cubicBezTo>
                      <a:pt x="179" y="78"/>
                      <a:pt x="180" y="81"/>
                      <a:pt x="182" y="85"/>
                    </a:cubicBezTo>
                    <a:cubicBezTo>
                      <a:pt x="183" y="85"/>
                      <a:pt x="183" y="85"/>
                      <a:pt x="183" y="85"/>
                    </a:cubicBezTo>
                    <a:cubicBezTo>
                      <a:pt x="183" y="86"/>
                      <a:pt x="183" y="86"/>
                      <a:pt x="183" y="86"/>
                    </a:cubicBezTo>
                    <a:cubicBezTo>
                      <a:pt x="184" y="96"/>
                      <a:pt x="184" y="96"/>
                      <a:pt x="184" y="96"/>
                    </a:cubicBezTo>
                    <a:cubicBezTo>
                      <a:pt x="184" y="97"/>
                      <a:pt x="184" y="97"/>
                      <a:pt x="184" y="97"/>
                    </a:cubicBezTo>
                    <a:cubicBezTo>
                      <a:pt x="183" y="98"/>
                      <a:pt x="183" y="98"/>
                      <a:pt x="183" y="98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4" y="107"/>
                      <a:pt x="174" y="107"/>
                      <a:pt x="174" y="107"/>
                    </a:cubicBezTo>
                    <a:cubicBezTo>
                      <a:pt x="174" y="107"/>
                      <a:pt x="174" y="107"/>
                      <a:pt x="174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2" y="107"/>
                      <a:pt x="172" y="107"/>
                      <a:pt x="172" y="107"/>
                    </a:cubicBezTo>
                    <a:cubicBezTo>
                      <a:pt x="163" y="105"/>
                      <a:pt x="163" y="105"/>
                      <a:pt x="163" y="105"/>
                    </a:cubicBezTo>
                    <a:cubicBezTo>
                      <a:pt x="162" y="105"/>
                      <a:pt x="160" y="106"/>
                      <a:pt x="158" y="107"/>
                    </a:cubicBezTo>
                    <a:cubicBezTo>
                      <a:pt x="154" y="112"/>
                      <a:pt x="154" y="112"/>
                      <a:pt x="154" y="112"/>
                    </a:cubicBezTo>
                    <a:cubicBezTo>
                      <a:pt x="150" y="116"/>
                      <a:pt x="150" y="116"/>
                      <a:pt x="150" y="116"/>
                    </a:cubicBezTo>
                    <a:cubicBezTo>
                      <a:pt x="148" y="119"/>
                      <a:pt x="146" y="120"/>
                      <a:pt x="141" y="119"/>
                    </a:cubicBezTo>
                    <a:cubicBezTo>
                      <a:pt x="138" y="119"/>
                      <a:pt x="138" y="116"/>
                      <a:pt x="138" y="112"/>
                    </a:cubicBezTo>
                    <a:cubicBezTo>
                      <a:pt x="138" y="110"/>
                      <a:pt x="138" y="110"/>
                      <a:pt x="138" y="110"/>
                    </a:cubicBezTo>
                    <a:cubicBezTo>
                      <a:pt x="138" y="107"/>
                      <a:pt x="138" y="107"/>
                      <a:pt x="138" y="107"/>
                    </a:cubicBezTo>
                    <a:cubicBezTo>
                      <a:pt x="136" y="109"/>
                      <a:pt x="136" y="109"/>
                      <a:pt x="136" y="109"/>
                    </a:cubicBezTo>
                    <a:cubicBezTo>
                      <a:pt x="135" y="110"/>
                      <a:pt x="134" y="111"/>
                      <a:pt x="132" y="111"/>
                    </a:cubicBezTo>
                    <a:cubicBezTo>
                      <a:pt x="131" y="110"/>
                      <a:pt x="130" y="109"/>
                      <a:pt x="129" y="106"/>
                    </a:cubicBezTo>
                    <a:cubicBezTo>
                      <a:pt x="129" y="106"/>
                      <a:pt x="129" y="106"/>
                      <a:pt x="129" y="106"/>
                    </a:cubicBezTo>
                    <a:cubicBezTo>
                      <a:pt x="128" y="96"/>
                      <a:pt x="128" y="96"/>
                      <a:pt x="128" y="96"/>
                    </a:cubicBezTo>
                    <a:cubicBezTo>
                      <a:pt x="126" y="88"/>
                      <a:pt x="126" y="88"/>
                      <a:pt x="126" y="88"/>
                    </a:cubicBezTo>
                    <a:cubicBezTo>
                      <a:pt x="122" y="84"/>
                      <a:pt x="122" y="84"/>
                      <a:pt x="122" y="84"/>
                    </a:cubicBezTo>
                    <a:cubicBezTo>
                      <a:pt x="122" y="84"/>
                      <a:pt x="122" y="84"/>
                      <a:pt x="122" y="84"/>
                    </a:cubicBezTo>
                    <a:cubicBezTo>
                      <a:pt x="122" y="83"/>
                      <a:pt x="122" y="83"/>
                      <a:pt x="122" y="83"/>
                    </a:cubicBezTo>
                    <a:cubicBezTo>
                      <a:pt x="113" y="64"/>
                      <a:pt x="113" y="64"/>
                      <a:pt x="113" y="64"/>
                    </a:cubicBezTo>
                    <a:cubicBezTo>
                      <a:pt x="113" y="64"/>
                      <a:pt x="113" y="64"/>
                      <a:pt x="113" y="64"/>
                    </a:cubicBezTo>
                    <a:cubicBezTo>
                      <a:pt x="110" y="58"/>
                      <a:pt x="110" y="58"/>
                      <a:pt x="110" y="58"/>
                    </a:cubicBezTo>
                    <a:cubicBezTo>
                      <a:pt x="110" y="58"/>
                      <a:pt x="110" y="58"/>
                      <a:pt x="110" y="58"/>
                    </a:cubicBezTo>
                    <a:cubicBezTo>
                      <a:pt x="110" y="58"/>
                      <a:pt x="110" y="58"/>
                      <a:pt x="110" y="58"/>
                    </a:cubicBezTo>
                    <a:cubicBezTo>
                      <a:pt x="110" y="57"/>
                      <a:pt x="110" y="57"/>
                      <a:pt x="110" y="57"/>
                    </a:cubicBezTo>
                    <a:cubicBezTo>
                      <a:pt x="108" y="47"/>
                      <a:pt x="108" y="47"/>
                      <a:pt x="108" y="47"/>
                    </a:cubicBezTo>
                    <a:cubicBezTo>
                      <a:pt x="107" y="45"/>
                      <a:pt x="107" y="45"/>
                      <a:pt x="107" y="45"/>
                    </a:cubicBezTo>
                    <a:cubicBezTo>
                      <a:pt x="106" y="46"/>
                      <a:pt x="106" y="46"/>
                      <a:pt x="106" y="46"/>
                    </a:cubicBezTo>
                    <a:cubicBezTo>
                      <a:pt x="103" y="50"/>
                      <a:pt x="101" y="52"/>
                      <a:pt x="100" y="52"/>
                    </a:cubicBezTo>
                    <a:cubicBezTo>
                      <a:pt x="99" y="52"/>
                      <a:pt x="97" y="50"/>
                      <a:pt x="94" y="48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3"/>
                      <a:pt x="86" y="43"/>
                      <a:pt x="86" y="43"/>
                    </a:cubicBezTo>
                    <a:cubicBezTo>
                      <a:pt x="86" y="35"/>
                      <a:pt x="86" y="35"/>
                      <a:pt x="86" y="35"/>
                    </a:cubicBezTo>
                    <a:cubicBezTo>
                      <a:pt x="86" y="35"/>
                      <a:pt x="86" y="35"/>
                      <a:pt x="86" y="35"/>
                    </a:cubicBezTo>
                    <a:cubicBezTo>
                      <a:pt x="84" y="29"/>
                      <a:pt x="84" y="29"/>
                      <a:pt x="84" y="29"/>
                    </a:cubicBezTo>
                    <a:cubicBezTo>
                      <a:pt x="81" y="21"/>
                      <a:pt x="81" y="21"/>
                      <a:pt x="81" y="21"/>
                    </a:cubicBezTo>
                    <a:cubicBezTo>
                      <a:pt x="78" y="21"/>
                      <a:pt x="78" y="21"/>
                      <a:pt x="78" y="21"/>
                    </a:cubicBezTo>
                    <a:cubicBezTo>
                      <a:pt x="78" y="24"/>
                      <a:pt x="78" y="27"/>
                      <a:pt x="77" y="29"/>
                    </a:cubicBezTo>
                    <a:cubicBezTo>
                      <a:pt x="76" y="31"/>
                      <a:pt x="75" y="33"/>
                      <a:pt x="72" y="35"/>
                    </a:cubicBezTo>
                    <a:cubicBezTo>
                      <a:pt x="72" y="38"/>
                      <a:pt x="70" y="40"/>
                      <a:pt x="69" y="41"/>
                    </a:cubicBezTo>
                    <a:cubicBezTo>
                      <a:pt x="66" y="44"/>
                      <a:pt x="64" y="44"/>
                      <a:pt x="62" y="42"/>
                    </a:cubicBezTo>
                    <a:cubicBezTo>
                      <a:pt x="61" y="42"/>
                      <a:pt x="61" y="42"/>
                      <a:pt x="61" y="42"/>
                    </a:cubicBezTo>
                    <a:cubicBezTo>
                      <a:pt x="58" y="41"/>
                      <a:pt x="58" y="38"/>
                      <a:pt x="58" y="33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3" y="28"/>
                      <a:pt x="53" y="28"/>
                      <a:pt x="53" y="28"/>
                    </a:cubicBezTo>
                    <a:cubicBezTo>
                      <a:pt x="51" y="27"/>
                      <a:pt x="50" y="24"/>
                      <a:pt x="50" y="21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40" y="17"/>
                      <a:pt x="41" y="20"/>
                      <a:pt x="41" y="22"/>
                    </a:cubicBezTo>
                    <a:cubicBezTo>
                      <a:pt x="41" y="26"/>
                      <a:pt x="39" y="29"/>
                      <a:pt x="36" y="30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52"/>
                      <a:pt x="27" y="54"/>
                      <a:pt x="28" y="54"/>
                    </a:cubicBezTo>
                    <a:cubicBezTo>
                      <a:pt x="30" y="55"/>
                      <a:pt x="33" y="55"/>
                      <a:pt x="36" y="53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46" y="69"/>
                      <a:pt x="46" y="69"/>
                      <a:pt x="46" y="69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3" y="102"/>
                      <a:pt x="40" y="120"/>
                      <a:pt x="36" y="125"/>
                    </a:cubicBezTo>
                    <a:cubicBezTo>
                      <a:pt x="35" y="126"/>
                      <a:pt x="34" y="127"/>
                      <a:pt x="31" y="128"/>
                    </a:cubicBezTo>
                    <a:cubicBezTo>
                      <a:pt x="28" y="128"/>
                      <a:pt x="26" y="127"/>
                      <a:pt x="24" y="126"/>
                    </a:cubicBezTo>
                    <a:cubicBezTo>
                      <a:pt x="13" y="146"/>
                      <a:pt x="6" y="157"/>
                      <a:pt x="3" y="159"/>
                    </a:cubicBezTo>
                    <a:cubicBezTo>
                      <a:pt x="4" y="159"/>
                      <a:pt x="4" y="159"/>
                      <a:pt x="4" y="159"/>
                    </a:cubicBezTo>
                    <a:cubicBezTo>
                      <a:pt x="2" y="159"/>
                      <a:pt x="1" y="164"/>
                      <a:pt x="2" y="174"/>
                    </a:cubicBezTo>
                    <a:cubicBezTo>
                      <a:pt x="4" y="176"/>
                      <a:pt x="4" y="176"/>
                      <a:pt x="4" y="176"/>
                    </a:cubicBezTo>
                    <a:cubicBezTo>
                      <a:pt x="5" y="176"/>
                      <a:pt x="5" y="176"/>
                      <a:pt x="5" y="176"/>
                    </a:cubicBezTo>
                    <a:cubicBezTo>
                      <a:pt x="6" y="177"/>
                      <a:pt x="6" y="177"/>
                      <a:pt x="6" y="177"/>
                    </a:cubicBezTo>
                    <a:lnTo>
                      <a:pt x="2" y="1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ïsļïḍe">
                <a:extLst>
                  <a:ext uri="{FF2B5EF4-FFF2-40B4-BE49-F238E27FC236}">
                    <a16:creationId xmlns="" xmlns:a16="http://schemas.microsoft.com/office/drawing/2014/main" id="{CDCE37DB-D606-45E4-ACDE-0D2781F6EFDA}"/>
                  </a:ext>
                </a:extLst>
              </p:cNvPr>
              <p:cNvSpPr/>
              <p:nvPr/>
            </p:nvSpPr>
            <p:spPr bwMode="auto">
              <a:xfrm>
                <a:off x="2959" y="2796"/>
                <a:ext cx="455" cy="392"/>
              </a:xfrm>
              <a:custGeom>
                <a:avLst/>
                <a:gdLst>
                  <a:gd name="T0" fmla="*/ 142 w 192"/>
                  <a:gd name="T1" fmla="*/ 7 h 166"/>
                  <a:gd name="T2" fmla="*/ 131 w 192"/>
                  <a:gd name="T3" fmla="*/ 10 h 166"/>
                  <a:gd name="T4" fmla="*/ 129 w 192"/>
                  <a:gd name="T5" fmla="*/ 0 h 166"/>
                  <a:gd name="T6" fmla="*/ 125 w 192"/>
                  <a:gd name="T7" fmla="*/ 10 h 166"/>
                  <a:gd name="T8" fmla="*/ 119 w 192"/>
                  <a:gd name="T9" fmla="*/ 18 h 166"/>
                  <a:gd name="T10" fmla="*/ 108 w 192"/>
                  <a:gd name="T11" fmla="*/ 17 h 166"/>
                  <a:gd name="T12" fmla="*/ 106 w 192"/>
                  <a:gd name="T13" fmla="*/ 25 h 166"/>
                  <a:gd name="T14" fmla="*/ 94 w 192"/>
                  <a:gd name="T15" fmla="*/ 28 h 166"/>
                  <a:gd name="T16" fmla="*/ 90 w 192"/>
                  <a:gd name="T17" fmla="*/ 30 h 166"/>
                  <a:gd name="T18" fmla="*/ 80 w 192"/>
                  <a:gd name="T19" fmla="*/ 26 h 166"/>
                  <a:gd name="T20" fmla="*/ 73 w 192"/>
                  <a:gd name="T21" fmla="*/ 24 h 166"/>
                  <a:gd name="T22" fmla="*/ 84 w 192"/>
                  <a:gd name="T23" fmla="*/ 40 h 166"/>
                  <a:gd name="T24" fmla="*/ 90 w 192"/>
                  <a:gd name="T25" fmla="*/ 46 h 166"/>
                  <a:gd name="T26" fmla="*/ 88 w 192"/>
                  <a:gd name="T27" fmla="*/ 55 h 166"/>
                  <a:gd name="T28" fmla="*/ 69 w 192"/>
                  <a:gd name="T29" fmla="*/ 64 h 166"/>
                  <a:gd name="T30" fmla="*/ 62 w 192"/>
                  <a:gd name="T31" fmla="*/ 65 h 166"/>
                  <a:gd name="T32" fmla="*/ 55 w 192"/>
                  <a:gd name="T33" fmla="*/ 63 h 166"/>
                  <a:gd name="T34" fmla="*/ 47 w 192"/>
                  <a:gd name="T35" fmla="*/ 71 h 166"/>
                  <a:gd name="T36" fmla="*/ 39 w 192"/>
                  <a:gd name="T37" fmla="*/ 74 h 166"/>
                  <a:gd name="T38" fmla="*/ 8 w 192"/>
                  <a:gd name="T39" fmla="*/ 74 h 166"/>
                  <a:gd name="T40" fmla="*/ 4 w 192"/>
                  <a:gd name="T41" fmla="*/ 96 h 166"/>
                  <a:gd name="T42" fmla="*/ 11 w 192"/>
                  <a:gd name="T43" fmla="*/ 100 h 166"/>
                  <a:gd name="T44" fmla="*/ 15 w 192"/>
                  <a:gd name="T45" fmla="*/ 95 h 166"/>
                  <a:gd name="T46" fmla="*/ 28 w 192"/>
                  <a:gd name="T47" fmla="*/ 96 h 166"/>
                  <a:gd name="T48" fmla="*/ 31 w 192"/>
                  <a:gd name="T49" fmla="*/ 118 h 166"/>
                  <a:gd name="T50" fmla="*/ 26 w 192"/>
                  <a:gd name="T51" fmla="*/ 130 h 166"/>
                  <a:gd name="T52" fmla="*/ 38 w 192"/>
                  <a:gd name="T53" fmla="*/ 148 h 166"/>
                  <a:gd name="T54" fmla="*/ 33 w 192"/>
                  <a:gd name="T55" fmla="*/ 166 h 166"/>
                  <a:gd name="T56" fmla="*/ 46 w 192"/>
                  <a:gd name="T57" fmla="*/ 159 h 166"/>
                  <a:gd name="T58" fmla="*/ 55 w 192"/>
                  <a:gd name="T59" fmla="*/ 160 h 166"/>
                  <a:gd name="T60" fmla="*/ 84 w 192"/>
                  <a:gd name="T61" fmla="*/ 160 h 166"/>
                  <a:gd name="T62" fmla="*/ 98 w 192"/>
                  <a:gd name="T63" fmla="*/ 150 h 166"/>
                  <a:gd name="T64" fmla="*/ 114 w 192"/>
                  <a:gd name="T65" fmla="*/ 137 h 166"/>
                  <a:gd name="T66" fmla="*/ 124 w 192"/>
                  <a:gd name="T67" fmla="*/ 141 h 166"/>
                  <a:gd name="T68" fmla="*/ 137 w 192"/>
                  <a:gd name="T69" fmla="*/ 146 h 166"/>
                  <a:gd name="T70" fmla="*/ 146 w 192"/>
                  <a:gd name="T71" fmla="*/ 149 h 166"/>
                  <a:gd name="T72" fmla="*/ 148 w 192"/>
                  <a:gd name="T73" fmla="*/ 144 h 166"/>
                  <a:gd name="T74" fmla="*/ 151 w 192"/>
                  <a:gd name="T75" fmla="*/ 142 h 166"/>
                  <a:gd name="T76" fmla="*/ 157 w 192"/>
                  <a:gd name="T77" fmla="*/ 138 h 166"/>
                  <a:gd name="T78" fmla="*/ 173 w 192"/>
                  <a:gd name="T79" fmla="*/ 126 h 166"/>
                  <a:gd name="T80" fmla="*/ 176 w 192"/>
                  <a:gd name="T81" fmla="*/ 124 h 166"/>
                  <a:gd name="T82" fmla="*/ 183 w 192"/>
                  <a:gd name="T83" fmla="*/ 122 h 166"/>
                  <a:gd name="T84" fmla="*/ 190 w 192"/>
                  <a:gd name="T85" fmla="*/ 118 h 166"/>
                  <a:gd name="T86" fmla="*/ 186 w 192"/>
                  <a:gd name="T87" fmla="*/ 103 h 166"/>
                  <a:gd name="T88" fmla="*/ 188 w 192"/>
                  <a:gd name="T89" fmla="*/ 94 h 166"/>
                  <a:gd name="T90" fmla="*/ 174 w 192"/>
                  <a:gd name="T91" fmla="*/ 83 h 166"/>
                  <a:gd name="T92" fmla="*/ 186 w 192"/>
                  <a:gd name="T93" fmla="*/ 34 h 166"/>
                  <a:gd name="T94" fmla="*/ 178 w 192"/>
                  <a:gd name="T95" fmla="*/ 38 h 166"/>
                  <a:gd name="T96" fmla="*/ 168 w 192"/>
                  <a:gd name="T97" fmla="*/ 38 h 166"/>
                  <a:gd name="T98" fmla="*/ 167 w 192"/>
                  <a:gd name="T99" fmla="*/ 34 h 166"/>
                  <a:gd name="T100" fmla="*/ 166 w 192"/>
                  <a:gd name="T101" fmla="*/ 32 h 166"/>
                  <a:gd name="T102" fmla="*/ 156 w 192"/>
                  <a:gd name="T103" fmla="*/ 2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92" h="166">
                    <a:moveTo>
                      <a:pt x="150" y="3"/>
                    </a:moveTo>
                    <a:cubicBezTo>
                      <a:pt x="148" y="2"/>
                      <a:pt x="148" y="2"/>
                      <a:pt x="148" y="2"/>
                    </a:cubicBezTo>
                    <a:cubicBezTo>
                      <a:pt x="144" y="4"/>
                      <a:pt x="144" y="4"/>
                      <a:pt x="144" y="4"/>
                    </a:cubicBezTo>
                    <a:cubicBezTo>
                      <a:pt x="142" y="7"/>
                      <a:pt x="142" y="7"/>
                      <a:pt x="142" y="7"/>
                    </a:cubicBezTo>
                    <a:cubicBezTo>
                      <a:pt x="141" y="11"/>
                      <a:pt x="139" y="13"/>
                      <a:pt x="136" y="13"/>
                    </a:cubicBezTo>
                    <a:cubicBezTo>
                      <a:pt x="135" y="13"/>
                      <a:pt x="133" y="12"/>
                      <a:pt x="132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0" y="6"/>
                      <a:pt x="130" y="6"/>
                      <a:pt x="130" y="6"/>
                    </a:cubicBezTo>
                    <a:cubicBezTo>
                      <a:pt x="130" y="5"/>
                      <a:pt x="130" y="5"/>
                      <a:pt x="130" y="5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6" y="0"/>
                      <a:pt x="126" y="0"/>
                      <a:pt x="126" y="0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25" y="10"/>
                      <a:pt x="125" y="10"/>
                      <a:pt x="125" y="10"/>
                    </a:cubicBezTo>
                    <a:cubicBezTo>
                      <a:pt x="125" y="10"/>
                      <a:pt x="125" y="10"/>
                      <a:pt x="125" y="10"/>
                    </a:cubicBezTo>
                    <a:cubicBezTo>
                      <a:pt x="124" y="10"/>
                      <a:pt x="124" y="10"/>
                      <a:pt x="124" y="10"/>
                    </a:cubicBezTo>
                    <a:cubicBezTo>
                      <a:pt x="120" y="17"/>
                      <a:pt x="120" y="17"/>
                      <a:pt x="120" y="17"/>
                    </a:cubicBezTo>
                    <a:cubicBezTo>
                      <a:pt x="119" y="18"/>
                      <a:pt x="119" y="18"/>
                      <a:pt x="119" y="18"/>
                    </a:cubicBezTo>
                    <a:cubicBezTo>
                      <a:pt x="118" y="18"/>
                      <a:pt x="118" y="18"/>
                      <a:pt x="118" y="18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8"/>
                      <a:pt x="108" y="18"/>
                      <a:pt x="108" y="18"/>
                    </a:cubicBezTo>
                    <a:cubicBezTo>
                      <a:pt x="104" y="22"/>
                      <a:pt x="104" y="22"/>
                      <a:pt x="104" y="22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3" y="29"/>
                      <a:pt x="103" y="29"/>
                      <a:pt x="103" y="29"/>
                    </a:cubicBezTo>
                    <a:cubicBezTo>
                      <a:pt x="94" y="29"/>
                      <a:pt x="94" y="29"/>
                      <a:pt x="94" y="29"/>
                    </a:cubicBezTo>
                    <a:cubicBezTo>
                      <a:pt x="94" y="28"/>
                      <a:pt x="94" y="28"/>
                      <a:pt x="94" y="28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1" y="29"/>
                      <a:pt x="91" y="29"/>
                      <a:pt x="91" y="29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84" y="30"/>
                      <a:pt x="84" y="30"/>
                      <a:pt x="84" y="30"/>
                    </a:cubicBezTo>
                    <a:cubicBezTo>
                      <a:pt x="84" y="30"/>
                      <a:pt x="84" y="30"/>
                      <a:pt x="84" y="30"/>
                    </a:cubicBezTo>
                    <a:cubicBezTo>
                      <a:pt x="80" y="27"/>
                      <a:pt x="80" y="27"/>
                      <a:pt x="80" y="27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5"/>
                      <a:pt x="80" y="25"/>
                      <a:pt x="80" y="25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68" y="26"/>
                      <a:pt x="68" y="26"/>
                      <a:pt x="68" y="26"/>
                    </a:cubicBezTo>
                    <a:cubicBezTo>
                      <a:pt x="66" y="28"/>
                      <a:pt x="66" y="28"/>
                      <a:pt x="66" y="28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5" y="41"/>
                      <a:pt x="85" y="41"/>
                      <a:pt x="85" y="41"/>
                    </a:cubicBezTo>
                    <a:cubicBezTo>
                      <a:pt x="90" y="46"/>
                      <a:pt x="90" y="46"/>
                      <a:pt x="90" y="46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1" y="60"/>
                      <a:pt x="81" y="60"/>
                      <a:pt x="81" y="60"/>
                    </a:cubicBezTo>
                    <a:cubicBezTo>
                      <a:pt x="81" y="61"/>
                      <a:pt x="81" y="61"/>
                      <a:pt x="81" y="61"/>
                    </a:cubicBezTo>
                    <a:cubicBezTo>
                      <a:pt x="80" y="61"/>
                      <a:pt x="80" y="61"/>
                      <a:pt x="80" y="61"/>
                    </a:cubicBezTo>
                    <a:cubicBezTo>
                      <a:pt x="69" y="64"/>
                      <a:pt x="69" y="64"/>
                      <a:pt x="69" y="64"/>
                    </a:cubicBezTo>
                    <a:cubicBezTo>
                      <a:pt x="69" y="64"/>
                      <a:pt x="69" y="64"/>
                      <a:pt x="69" y="64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57" y="63"/>
                      <a:pt x="57" y="63"/>
                      <a:pt x="57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47" y="71"/>
                      <a:pt x="47" y="71"/>
                      <a:pt x="47" y="71"/>
                    </a:cubicBezTo>
                    <a:cubicBezTo>
                      <a:pt x="46" y="71"/>
                      <a:pt x="46" y="71"/>
                      <a:pt x="46" y="71"/>
                    </a:cubicBezTo>
                    <a:cubicBezTo>
                      <a:pt x="46" y="71"/>
                      <a:pt x="46" y="71"/>
                      <a:pt x="46" y="71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0" y="71"/>
                      <a:pt x="30" y="71"/>
                      <a:pt x="30" y="71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8" y="73"/>
                      <a:pt x="8" y="73"/>
                      <a:pt x="8" y="73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4" y="74"/>
                      <a:pt x="4" y="74"/>
                      <a:pt x="4" y="74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4" y="96"/>
                      <a:pt x="4" y="96"/>
                      <a:pt x="4" y="96"/>
                    </a:cubicBezTo>
                    <a:cubicBezTo>
                      <a:pt x="9" y="98"/>
                      <a:pt x="9" y="98"/>
                      <a:pt x="9" y="98"/>
                    </a:cubicBezTo>
                    <a:cubicBezTo>
                      <a:pt x="9" y="98"/>
                      <a:pt x="9" y="98"/>
                      <a:pt x="9" y="98"/>
                    </a:cubicBezTo>
                    <a:cubicBezTo>
                      <a:pt x="9" y="98"/>
                      <a:pt x="9" y="98"/>
                      <a:pt x="9" y="98"/>
                    </a:cubicBezTo>
                    <a:cubicBezTo>
                      <a:pt x="11" y="100"/>
                      <a:pt x="11" y="100"/>
                      <a:pt x="11" y="100"/>
                    </a:cubicBezTo>
                    <a:cubicBezTo>
                      <a:pt x="14" y="96"/>
                      <a:pt x="14" y="96"/>
                      <a:pt x="14" y="96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5" y="95"/>
                      <a:pt x="15" y="95"/>
                      <a:pt x="15" y="95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2" y="94"/>
                      <a:pt x="22" y="94"/>
                      <a:pt x="22" y="94"/>
                    </a:cubicBezTo>
                    <a:cubicBezTo>
                      <a:pt x="22" y="94"/>
                      <a:pt x="22" y="94"/>
                      <a:pt x="22" y="94"/>
                    </a:cubicBezTo>
                    <a:cubicBezTo>
                      <a:pt x="28" y="96"/>
                      <a:pt x="28" y="96"/>
                      <a:pt x="28" y="96"/>
                    </a:cubicBezTo>
                    <a:cubicBezTo>
                      <a:pt x="34" y="110"/>
                      <a:pt x="34" y="110"/>
                      <a:pt x="34" y="110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1" y="118"/>
                      <a:pt x="31" y="118"/>
                      <a:pt x="31" y="118"/>
                    </a:cubicBezTo>
                    <a:cubicBezTo>
                      <a:pt x="31" y="118"/>
                      <a:pt x="31" y="118"/>
                      <a:pt x="31" y="118"/>
                    </a:cubicBezTo>
                    <a:cubicBezTo>
                      <a:pt x="29" y="122"/>
                      <a:pt x="29" y="122"/>
                      <a:pt x="29" y="122"/>
                    </a:cubicBezTo>
                    <a:cubicBezTo>
                      <a:pt x="29" y="123"/>
                      <a:pt x="29" y="123"/>
                      <a:pt x="29" y="123"/>
                    </a:cubicBezTo>
                    <a:cubicBezTo>
                      <a:pt x="26" y="130"/>
                      <a:pt x="26" y="130"/>
                      <a:pt x="26" y="130"/>
                    </a:cubicBezTo>
                    <a:cubicBezTo>
                      <a:pt x="26" y="138"/>
                      <a:pt x="26" y="138"/>
                      <a:pt x="26" y="138"/>
                    </a:cubicBezTo>
                    <a:cubicBezTo>
                      <a:pt x="31" y="143"/>
                      <a:pt x="31" y="143"/>
                      <a:pt x="31" y="143"/>
                    </a:cubicBezTo>
                    <a:cubicBezTo>
                      <a:pt x="31" y="143"/>
                      <a:pt x="31" y="143"/>
                      <a:pt x="31" y="143"/>
                    </a:cubicBezTo>
                    <a:cubicBezTo>
                      <a:pt x="38" y="148"/>
                      <a:pt x="38" y="148"/>
                      <a:pt x="38" y="148"/>
                    </a:cubicBezTo>
                    <a:cubicBezTo>
                      <a:pt x="38" y="149"/>
                      <a:pt x="38" y="149"/>
                      <a:pt x="38" y="149"/>
                    </a:cubicBezTo>
                    <a:cubicBezTo>
                      <a:pt x="39" y="149"/>
                      <a:pt x="39" y="149"/>
                      <a:pt x="39" y="149"/>
                    </a:cubicBezTo>
                    <a:cubicBezTo>
                      <a:pt x="34" y="160"/>
                      <a:pt x="34" y="160"/>
                      <a:pt x="34" y="160"/>
                    </a:cubicBezTo>
                    <a:cubicBezTo>
                      <a:pt x="33" y="166"/>
                      <a:pt x="33" y="166"/>
                      <a:pt x="33" y="166"/>
                    </a:cubicBezTo>
                    <a:cubicBezTo>
                      <a:pt x="34" y="165"/>
                      <a:pt x="34" y="165"/>
                      <a:pt x="34" y="165"/>
                    </a:cubicBezTo>
                    <a:cubicBezTo>
                      <a:pt x="35" y="165"/>
                      <a:pt x="35" y="165"/>
                      <a:pt x="35" y="165"/>
                    </a:cubicBezTo>
                    <a:cubicBezTo>
                      <a:pt x="39" y="163"/>
                      <a:pt x="39" y="163"/>
                      <a:pt x="39" y="163"/>
                    </a:cubicBezTo>
                    <a:cubicBezTo>
                      <a:pt x="46" y="159"/>
                      <a:pt x="46" y="159"/>
                      <a:pt x="46" y="159"/>
                    </a:cubicBezTo>
                    <a:cubicBezTo>
                      <a:pt x="46" y="159"/>
                      <a:pt x="46" y="159"/>
                      <a:pt x="46" y="159"/>
                    </a:cubicBezTo>
                    <a:cubicBezTo>
                      <a:pt x="54" y="160"/>
                      <a:pt x="54" y="160"/>
                      <a:pt x="54" y="160"/>
                    </a:cubicBezTo>
                    <a:cubicBezTo>
                      <a:pt x="55" y="160"/>
                      <a:pt x="55" y="160"/>
                      <a:pt x="55" y="160"/>
                    </a:cubicBezTo>
                    <a:cubicBezTo>
                      <a:pt x="55" y="160"/>
                      <a:pt x="55" y="160"/>
                      <a:pt x="55" y="160"/>
                    </a:cubicBezTo>
                    <a:cubicBezTo>
                      <a:pt x="67" y="165"/>
                      <a:pt x="67" y="165"/>
                      <a:pt x="67" y="165"/>
                    </a:cubicBezTo>
                    <a:cubicBezTo>
                      <a:pt x="80" y="165"/>
                      <a:pt x="80" y="165"/>
                      <a:pt x="80" y="165"/>
                    </a:cubicBezTo>
                    <a:cubicBezTo>
                      <a:pt x="84" y="160"/>
                      <a:pt x="84" y="160"/>
                      <a:pt x="84" y="160"/>
                    </a:cubicBezTo>
                    <a:cubicBezTo>
                      <a:pt x="84" y="160"/>
                      <a:pt x="84" y="160"/>
                      <a:pt x="84" y="160"/>
                    </a:cubicBezTo>
                    <a:cubicBezTo>
                      <a:pt x="84" y="160"/>
                      <a:pt x="84" y="160"/>
                      <a:pt x="84" y="160"/>
                    </a:cubicBezTo>
                    <a:cubicBezTo>
                      <a:pt x="91" y="156"/>
                      <a:pt x="91" y="156"/>
                      <a:pt x="91" y="156"/>
                    </a:cubicBezTo>
                    <a:cubicBezTo>
                      <a:pt x="98" y="151"/>
                      <a:pt x="98" y="151"/>
                      <a:pt x="98" y="151"/>
                    </a:cubicBezTo>
                    <a:cubicBezTo>
                      <a:pt x="98" y="150"/>
                      <a:pt x="98" y="150"/>
                      <a:pt x="98" y="150"/>
                    </a:cubicBezTo>
                    <a:cubicBezTo>
                      <a:pt x="98" y="150"/>
                      <a:pt x="98" y="150"/>
                      <a:pt x="98" y="150"/>
                    </a:cubicBezTo>
                    <a:cubicBezTo>
                      <a:pt x="103" y="149"/>
                      <a:pt x="103" y="149"/>
                      <a:pt x="103" y="149"/>
                    </a:cubicBezTo>
                    <a:cubicBezTo>
                      <a:pt x="108" y="145"/>
                      <a:pt x="108" y="145"/>
                      <a:pt x="108" y="145"/>
                    </a:cubicBezTo>
                    <a:cubicBezTo>
                      <a:pt x="114" y="137"/>
                      <a:pt x="114" y="137"/>
                      <a:pt x="114" y="137"/>
                    </a:cubicBezTo>
                    <a:cubicBezTo>
                      <a:pt x="123" y="140"/>
                      <a:pt x="123" y="140"/>
                      <a:pt x="123" y="140"/>
                    </a:cubicBezTo>
                    <a:cubicBezTo>
                      <a:pt x="124" y="140"/>
                      <a:pt x="124" y="140"/>
                      <a:pt x="124" y="140"/>
                    </a:cubicBezTo>
                    <a:cubicBezTo>
                      <a:pt x="124" y="141"/>
                      <a:pt x="124" y="141"/>
                      <a:pt x="124" y="141"/>
                    </a:cubicBezTo>
                    <a:cubicBezTo>
                      <a:pt x="124" y="141"/>
                      <a:pt x="124" y="141"/>
                      <a:pt x="124" y="141"/>
                    </a:cubicBezTo>
                    <a:cubicBezTo>
                      <a:pt x="126" y="144"/>
                      <a:pt x="127" y="146"/>
                      <a:pt x="128" y="146"/>
                    </a:cubicBezTo>
                    <a:cubicBezTo>
                      <a:pt x="133" y="146"/>
                      <a:pt x="133" y="146"/>
                      <a:pt x="133" y="146"/>
                    </a:cubicBezTo>
                    <a:cubicBezTo>
                      <a:pt x="134" y="146"/>
                      <a:pt x="134" y="146"/>
                      <a:pt x="134" y="146"/>
                    </a:cubicBezTo>
                    <a:cubicBezTo>
                      <a:pt x="137" y="146"/>
                      <a:pt x="137" y="146"/>
                      <a:pt x="137" y="146"/>
                    </a:cubicBezTo>
                    <a:cubicBezTo>
                      <a:pt x="138" y="146"/>
                      <a:pt x="138" y="146"/>
                      <a:pt x="138" y="146"/>
                    </a:cubicBezTo>
                    <a:cubicBezTo>
                      <a:pt x="138" y="147"/>
                      <a:pt x="138" y="147"/>
                      <a:pt x="138" y="147"/>
                    </a:cubicBezTo>
                    <a:cubicBezTo>
                      <a:pt x="144" y="149"/>
                      <a:pt x="144" y="149"/>
                      <a:pt x="144" y="149"/>
                    </a:cubicBezTo>
                    <a:cubicBezTo>
                      <a:pt x="146" y="149"/>
                      <a:pt x="146" y="149"/>
                      <a:pt x="146" y="149"/>
                    </a:cubicBezTo>
                    <a:cubicBezTo>
                      <a:pt x="147" y="148"/>
                      <a:pt x="147" y="148"/>
                      <a:pt x="147" y="148"/>
                    </a:cubicBezTo>
                    <a:cubicBezTo>
                      <a:pt x="148" y="145"/>
                      <a:pt x="148" y="145"/>
                      <a:pt x="148" y="145"/>
                    </a:cubicBezTo>
                    <a:cubicBezTo>
                      <a:pt x="148" y="145"/>
                      <a:pt x="148" y="145"/>
                      <a:pt x="148" y="145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51" y="142"/>
                      <a:pt x="151" y="142"/>
                      <a:pt x="151" y="142"/>
                    </a:cubicBezTo>
                    <a:cubicBezTo>
                      <a:pt x="151" y="142"/>
                      <a:pt x="151" y="142"/>
                      <a:pt x="151" y="142"/>
                    </a:cubicBezTo>
                    <a:cubicBezTo>
                      <a:pt x="156" y="138"/>
                      <a:pt x="156" y="138"/>
                      <a:pt x="156" y="138"/>
                    </a:cubicBezTo>
                    <a:cubicBezTo>
                      <a:pt x="156" y="138"/>
                      <a:pt x="156" y="138"/>
                      <a:pt x="156" y="138"/>
                    </a:cubicBezTo>
                    <a:cubicBezTo>
                      <a:pt x="156" y="138"/>
                      <a:pt x="156" y="138"/>
                      <a:pt x="156" y="138"/>
                    </a:cubicBezTo>
                    <a:cubicBezTo>
                      <a:pt x="157" y="138"/>
                      <a:pt x="157" y="138"/>
                      <a:pt x="157" y="138"/>
                    </a:cubicBezTo>
                    <a:cubicBezTo>
                      <a:pt x="161" y="138"/>
                      <a:pt x="161" y="138"/>
                      <a:pt x="161" y="138"/>
                    </a:cubicBezTo>
                    <a:cubicBezTo>
                      <a:pt x="161" y="136"/>
                      <a:pt x="162" y="133"/>
                      <a:pt x="165" y="131"/>
                    </a:cubicBezTo>
                    <a:cubicBezTo>
                      <a:pt x="168" y="129"/>
                      <a:pt x="170" y="128"/>
                      <a:pt x="171" y="128"/>
                    </a:cubicBezTo>
                    <a:cubicBezTo>
                      <a:pt x="173" y="126"/>
                      <a:pt x="173" y="126"/>
                      <a:pt x="173" y="126"/>
                    </a:cubicBezTo>
                    <a:cubicBezTo>
                      <a:pt x="174" y="126"/>
                      <a:pt x="174" y="126"/>
                      <a:pt x="174" y="126"/>
                    </a:cubicBezTo>
                    <a:cubicBezTo>
                      <a:pt x="174" y="126"/>
                      <a:pt x="174" y="126"/>
                      <a:pt x="174" y="126"/>
                    </a:cubicBezTo>
                    <a:cubicBezTo>
                      <a:pt x="176" y="124"/>
                      <a:pt x="176" y="124"/>
                      <a:pt x="176" y="124"/>
                    </a:cubicBezTo>
                    <a:cubicBezTo>
                      <a:pt x="176" y="124"/>
                      <a:pt x="176" y="124"/>
                      <a:pt x="176" y="124"/>
                    </a:cubicBezTo>
                    <a:cubicBezTo>
                      <a:pt x="176" y="124"/>
                      <a:pt x="176" y="124"/>
                      <a:pt x="176" y="124"/>
                    </a:cubicBezTo>
                    <a:cubicBezTo>
                      <a:pt x="176" y="123"/>
                      <a:pt x="176" y="123"/>
                      <a:pt x="176" y="123"/>
                    </a:cubicBezTo>
                    <a:cubicBezTo>
                      <a:pt x="177" y="123"/>
                      <a:pt x="177" y="123"/>
                      <a:pt x="177" y="123"/>
                    </a:cubicBezTo>
                    <a:cubicBezTo>
                      <a:pt x="183" y="122"/>
                      <a:pt x="183" y="122"/>
                      <a:pt x="183" y="122"/>
                    </a:cubicBezTo>
                    <a:cubicBezTo>
                      <a:pt x="187" y="122"/>
                      <a:pt x="187" y="122"/>
                      <a:pt x="187" y="122"/>
                    </a:cubicBezTo>
                    <a:cubicBezTo>
                      <a:pt x="188" y="120"/>
                      <a:pt x="188" y="120"/>
                      <a:pt x="188" y="120"/>
                    </a:cubicBezTo>
                    <a:cubicBezTo>
                      <a:pt x="190" y="118"/>
                      <a:pt x="190" y="118"/>
                      <a:pt x="190" y="118"/>
                    </a:cubicBezTo>
                    <a:cubicBezTo>
                      <a:pt x="190" y="118"/>
                      <a:pt x="190" y="118"/>
                      <a:pt x="190" y="118"/>
                    </a:cubicBezTo>
                    <a:cubicBezTo>
                      <a:pt x="192" y="114"/>
                      <a:pt x="192" y="114"/>
                      <a:pt x="192" y="114"/>
                    </a:cubicBezTo>
                    <a:cubicBezTo>
                      <a:pt x="191" y="114"/>
                      <a:pt x="191" y="114"/>
                      <a:pt x="191" y="114"/>
                    </a:cubicBezTo>
                    <a:cubicBezTo>
                      <a:pt x="188" y="111"/>
                      <a:pt x="187" y="108"/>
                      <a:pt x="186" y="103"/>
                    </a:cubicBezTo>
                    <a:cubicBezTo>
                      <a:pt x="186" y="103"/>
                      <a:pt x="186" y="103"/>
                      <a:pt x="186" y="103"/>
                    </a:cubicBezTo>
                    <a:cubicBezTo>
                      <a:pt x="186" y="103"/>
                      <a:pt x="186" y="103"/>
                      <a:pt x="186" y="103"/>
                    </a:cubicBezTo>
                    <a:cubicBezTo>
                      <a:pt x="186" y="103"/>
                      <a:pt x="186" y="103"/>
                      <a:pt x="186" y="103"/>
                    </a:cubicBezTo>
                    <a:cubicBezTo>
                      <a:pt x="186" y="102"/>
                      <a:pt x="186" y="102"/>
                      <a:pt x="186" y="102"/>
                    </a:cubicBezTo>
                    <a:cubicBezTo>
                      <a:pt x="188" y="94"/>
                      <a:pt x="188" y="94"/>
                      <a:pt x="188" y="94"/>
                    </a:cubicBezTo>
                    <a:cubicBezTo>
                      <a:pt x="188" y="91"/>
                      <a:pt x="188" y="89"/>
                      <a:pt x="190" y="87"/>
                    </a:cubicBezTo>
                    <a:cubicBezTo>
                      <a:pt x="190" y="80"/>
                      <a:pt x="190" y="80"/>
                      <a:pt x="190" y="80"/>
                    </a:cubicBezTo>
                    <a:cubicBezTo>
                      <a:pt x="189" y="79"/>
                      <a:pt x="188" y="78"/>
                      <a:pt x="186" y="78"/>
                    </a:cubicBezTo>
                    <a:cubicBezTo>
                      <a:pt x="174" y="83"/>
                      <a:pt x="174" y="83"/>
                      <a:pt x="174" y="83"/>
                    </a:cubicBezTo>
                    <a:cubicBezTo>
                      <a:pt x="174" y="70"/>
                      <a:pt x="174" y="70"/>
                      <a:pt x="174" y="70"/>
                    </a:cubicBezTo>
                    <a:cubicBezTo>
                      <a:pt x="175" y="68"/>
                      <a:pt x="179" y="64"/>
                      <a:pt x="186" y="60"/>
                    </a:cubicBezTo>
                    <a:cubicBezTo>
                      <a:pt x="183" y="46"/>
                      <a:pt x="183" y="46"/>
                      <a:pt x="183" y="46"/>
                    </a:cubicBezTo>
                    <a:cubicBezTo>
                      <a:pt x="182" y="41"/>
                      <a:pt x="183" y="37"/>
                      <a:pt x="186" y="34"/>
                    </a:cubicBezTo>
                    <a:cubicBezTo>
                      <a:pt x="186" y="32"/>
                      <a:pt x="186" y="32"/>
                      <a:pt x="186" y="32"/>
                    </a:cubicBezTo>
                    <a:cubicBezTo>
                      <a:pt x="182" y="32"/>
                      <a:pt x="182" y="32"/>
                      <a:pt x="182" y="32"/>
                    </a:cubicBezTo>
                    <a:cubicBezTo>
                      <a:pt x="180" y="32"/>
                      <a:pt x="180" y="32"/>
                      <a:pt x="180" y="32"/>
                    </a:cubicBezTo>
                    <a:cubicBezTo>
                      <a:pt x="178" y="38"/>
                      <a:pt x="178" y="38"/>
                      <a:pt x="178" y="38"/>
                    </a:cubicBezTo>
                    <a:cubicBezTo>
                      <a:pt x="177" y="40"/>
                      <a:pt x="175" y="41"/>
                      <a:pt x="174" y="41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8" y="38"/>
                      <a:pt x="168" y="38"/>
                      <a:pt x="168" y="38"/>
                    </a:cubicBezTo>
                    <a:cubicBezTo>
                      <a:pt x="168" y="38"/>
                      <a:pt x="168" y="38"/>
                      <a:pt x="168" y="38"/>
                    </a:cubicBezTo>
                    <a:cubicBezTo>
                      <a:pt x="168" y="38"/>
                      <a:pt x="168" y="38"/>
                      <a:pt x="168" y="38"/>
                    </a:cubicBezTo>
                    <a:cubicBezTo>
                      <a:pt x="168" y="37"/>
                      <a:pt x="168" y="37"/>
                      <a:pt x="168" y="37"/>
                    </a:cubicBezTo>
                    <a:cubicBezTo>
                      <a:pt x="167" y="34"/>
                      <a:pt x="167" y="34"/>
                      <a:pt x="167" y="34"/>
                    </a:cubicBezTo>
                    <a:cubicBezTo>
                      <a:pt x="166" y="30"/>
                      <a:pt x="166" y="30"/>
                      <a:pt x="166" y="30"/>
                    </a:cubicBezTo>
                    <a:cubicBezTo>
                      <a:pt x="166" y="30"/>
                      <a:pt x="166" y="30"/>
                      <a:pt x="166" y="30"/>
                    </a:cubicBezTo>
                    <a:cubicBezTo>
                      <a:pt x="166" y="30"/>
                      <a:pt x="166" y="30"/>
                      <a:pt x="166" y="30"/>
                    </a:cubicBezTo>
                    <a:cubicBezTo>
                      <a:pt x="166" y="32"/>
                      <a:pt x="166" y="32"/>
                      <a:pt x="166" y="32"/>
                    </a:cubicBezTo>
                    <a:cubicBezTo>
                      <a:pt x="158" y="32"/>
                      <a:pt x="158" y="32"/>
                      <a:pt x="158" y="32"/>
                    </a:cubicBezTo>
                    <a:cubicBezTo>
                      <a:pt x="158" y="30"/>
                      <a:pt x="158" y="30"/>
                      <a:pt x="158" y="30"/>
                    </a:cubicBezTo>
                    <a:cubicBezTo>
                      <a:pt x="156" y="26"/>
                      <a:pt x="156" y="26"/>
                      <a:pt x="156" y="26"/>
                    </a:cubicBezTo>
                    <a:cubicBezTo>
                      <a:pt x="156" y="20"/>
                      <a:pt x="156" y="20"/>
                      <a:pt x="156" y="20"/>
                    </a:cubicBezTo>
                    <a:cubicBezTo>
                      <a:pt x="152" y="12"/>
                      <a:pt x="152" y="12"/>
                      <a:pt x="152" y="12"/>
                    </a:cubicBezTo>
                    <a:cubicBezTo>
                      <a:pt x="152" y="6"/>
                      <a:pt x="152" y="6"/>
                      <a:pt x="152" y="6"/>
                    </a:cubicBezTo>
                    <a:lnTo>
                      <a:pt x="15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işlïḓe">
                <a:extLst>
                  <a:ext uri="{FF2B5EF4-FFF2-40B4-BE49-F238E27FC236}">
                    <a16:creationId xmlns="" xmlns:a16="http://schemas.microsoft.com/office/drawing/2014/main" id="{4AA59650-0501-470E-801A-30007107B68B}"/>
                  </a:ext>
                </a:extLst>
              </p:cNvPr>
              <p:cNvSpPr/>
              <p:nvPr/>
            </p:nvSpPr>
            <p:spPr bwMode="auto">
              <a:xfrm>
                <a:off x="3033" y="3037"/>
                <a:ext cx="594" cy="452"/>
              </a:xfrm>
              <a:custGeom>
                <a:avLst/>
                <a:gdLst>
                  <a:gd name="T0" fmla="*/ 202 w 251"/>
                  <a:gd name="T1" fmla="*/ 6 h 191"/>
                  <a:gd name="T2" fmla="*/ 188 w 251"/>
                  <a:gd name="T3" fmla="*/ 18 h 191"/>
                  <a:gd name="T4" fmla="*/ 172 w 251"/>
                  <a:gd name="T5" fmla="*/ 22 h 191"/>
                  <a:gd name="T6" fmla="*/ 161 w 251"/>
                  <a:gd name="T7" fmla="*/ 21 h 191"/>
                  <a:gd name="T8" fmla="*/ 161 w 251"/>
                  <a:gd name="T9" fmla="*/ 21 h 191"/>
                  <a:gd name="T10" fmla="*/ 147 w 251"/>
                  <a:gd name="T11" fmla="*/ 26 h 191"/>
                  <a:gd name="T12" fmla="*/ 137 w 251"/>
                  <a:gd name="T13" fmla="*/ 32 h 191"/>
                  <a:gd name="T14" fmla="*/ 127 w 251"/>
                  <a:gd name="T15" fmla="*/ 40 h 191"/>
                  <a:gd name="T16" fmla="*/ 120 w 251"/>
                  <a:gd name="T17" fmla="*/ 47 h 191"/>
                  <a:gd name="T18" fmla="*/ 118 w 251"/>
                  <a:gd name="T19" fmla="*/ 51 h 191"/>
                  <a:gd name="T20" fmla="*/ 103 w 251"/>
                  <a:gd name="T21" fmla="*/ 48 h 191"/>
                  <a:gd name="T22" fmla="*/ 85 w 251"/>
                  <a:gd name="T23" fmla="*/ 40 h 191"/>
                  <a:gd name="T24" fmla="*/ 80 w 251"/>
                  <a:gd name="T25" fmla="*/ 46 h 191"/>
                  <a:gd name="T26" fmla="*/ 74 w 251"/>
                  <a:gd name="T27" fmla="*/ 51 h 191"/>
                  <a:gd name="T28" fmla="*/ 63 w 251"/>
                  <a:gd name="T29" fmla="*/ 58 h 191"/>
                  <a:gd name="T30" fmla="*/ 51 w 251"/>
                  <a:gd name="T31" fmla="*/ 67 h 191"/>
                  <a:gd name="T32" fmla="*/ 23 w 251"/>
                  <a:gd name="T33" fmla="*/ 62 h 191"/>
                  <a:gd name="T34" fmla="*/ 9 w 251"/>
                  <a:gd name="T35" fmla="*/ 65 h 191"/>
                  <a:gd name="T36" fmla="*/ 1 w 251"/>
                  <a:gd name="T37" fmla="*/ 69 h 191"/>
                  <a:gd name="T38" fmla="*/ 2 w 251"/>
                  <a:gd name="T39" fmla="*/ 79 h 191"/>
                  <a:gd name="T40" fmla="*/ 21 w 251"/>
                  <a:gd name="T41" fmla="*/ 79 h 191"/>
                  <a:gd name="T42" fmla="*/ 23 w 251"/>
                  <a:gd name="T43" fmla="*/ 94 h 191"/>
                  <a:gd name="T44" fmla="*/ 38 w 251"/>
                  <a:gd name="T45" fmla="*/ 92 h 191"/>
                  <a:gd name="T46" fmla="*/ 50 w 251"/>
                  <a:gd name="T47" fmla="*/ 89 h 191"/>
                  <a:gd name="T48" fmla="*/ 53 w 251"/>
                  <a:gd name="T49" fmla="*/ 108 h 191"/>
                  <a:gd name="T50" fmla="*/ 46 w 251"/>
                  <a:gd name="T51" fmla="*/ 116 h 191"/>
                  <a:gd name="T52" fmla="*/ 35 w 251"/>
                  <a:gd name="T53" fmla="*/ 124 h 191"/>
                  <a:gd name="T54" fmla="*/ 53 w 251"/>
                  <a:gd name="T55" fmla="*/ 128 h 191"/>
                  <a:gd name="T56" fmla="*/ 61 w 251"/>
                  <a:gd name="T57" fmla="*/ 133 h 191"/>
                  <a:gd name="T58" fmla="*/ 77 w 251"/>
                  <a:gd name="T59" fmla="*/ 142 h 191"/>
                  <a:gd name="T60" fmla="*/ 70 w 251"/>
                  <a:gd name="T61" fmla="*/ 150 h 191"/>
                  <a:gd name="T62" fmla="*/ 97 w 251"/>
                  <a:gd name="T63" fmla="*/ 178 h 191"/>
                  <a:gd name="T64" fmla="*/ 107 w 251"/>
                  <a:gd name="T65" fmla="*/ 174 h 191"/>
                  <a:gd name="T66" fmla="*/ 123 w 251"/>
                  <a:gd name="T67" fmla="*/ 184 h 191"/>
                  <a:gd name="T68" fmla="*/ 127 w 251"/>
                  <a:gd name="T69" fmla="*/ 179 h 191"/>
                  <a:gd name="T70" fmla="*/ 135 w 251"/>
                  <a:gd name="T71" fmla="*/ 180 h 191"/>
                  <a:gd name="T72" fmla="*/ 155 w 251"/>
                  <a:gd name="T73" fmla="*/ 185 h 191"/>
                  <a:gd name="T74" fmla="*/ 157 w 251"/>
                  <a:gd name="T75" fmla="*/ 186 h 191"/>
                  <a:gd name="T76" fmla="*/ 173 w 251"/>
                  <a:gd name="T77" fmla="*/ 173 h 191"/>
                  <a:gd name="T78" fmla="*/ 179 w 251"/>
                  <a:gd name="T79" fmla="*/ 178 h 191"/>
                  <a:gd name="T80" fmla="*/ 183 w 251"/>
                  <a:gd name="T81" fmla="*/ 170 h 191"/>
                  <a:gd name="T82" fmla="*/ 198 w 251"/>
                  <a:gd name="T83" fmla="*/ 152 h 191"/>
                  <a:gd name="T84" fmla="*/ 207 w 251"/>
                  <a:gd name="T85" fmla="*/ 154 h 191"/>
                  <a:gd name="T86" fmla="*/ 205 w 251"/>
                  <a:gd name="T87" fmla="*/ 143 h 191"/>
                  <a:gd name="T88" fmla="*/ 207 w 251"/>
                  <a:gd name="T89" fmla="*/ 137 h 191"/>
                  <a:gd name="T90" fmla="*/ 229 w 251"/>
                  <a:gd name="T91" fmla="*/ 126 h 191"/>
                  <a:gd name="T92" fmla="*/ 228 w 251"/>
                  <a:gd name="T93" fmla="*/ 114 h 191"/>
                  <a:gd name="T94" fmla="*/ 233 w 251"/>
                  <a:gd name="T95" fmla="*/ 105 h 191"/>
                  <a:gd name="T96" fmla="*/ 239 w 251"/>
                  <a:gd name="T97" fmla="*/ 90 h 191"/>
                  <a:gd name="T98" fmla="*/ 248 w 251"/>
                  <a:gd name="T99" fmla="*/ 78 h 191"/>
                  <a:gd name="T100" fmla="*/ 248 w 251"/>
                  <a:gd name="T101" fmla="*/ 67 h 191"/>
                  <a:gd name="T102" fmla="*/ 248 w 251"/>
                  <a:gd name="T103" fmla="*/ 60 h 191"/>
                  <a:gd name="T104" fmla="*/ 227 w 251"/>
                  <a:gd name="T105" fmla="*/ 61 h 191"/>
                  <a:gd name="T106" fmla="*/ 221 w 251"/>
                  <a:gd name="T107" fmla="*/ 51 h 191"/>
                  <a:gd name="T108" fmla="*/ 211 w 251"/>
                  <a:gd name="T109" fmla="*/ 50 h 191"/>
                  <a:gd name="T110" fmla="*/ 222 w 251"/>
                  <a:gd name="T111" fmla="*/ 29 h 191"/>
                  <a:gd name="T112" fmla="*/ 221 w 251"/>
                  <a:gd name="T113" fmla="*/ 14 h 191"/>
                  <a:gd name="T114" fmla="*/ 217 w 251"/>
                  <a:gd name="T115" fmla="*/ 0 h 191"/>
                  <a:gd name="T116" fmla="*/ 208 w 251"/>
                  <a:gd name="T117" fmla="*/ 4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51" h="191">
                    <a:moveTo>
                      <a:pt x="201" y="4"/>
                    </a:moveTo>
                    <a:cubicBezTo>
                      <a:pt x="201" y="5"/>
                      <a:pt x="201" y="5"/>
                      <a:pt x="201" y="5"/>
                    </a:cubicBezTo>
                    <a:cubicBezTo>
                      <a:pt x="202" y="6"/>
                      <a:pt x="202" y="6"/>
                      <a:pt x="202" y="6"/>
                    </a:cubicBezTo>
                    <a:cubicBezTo>
                      <a:pt x="197" y="14"/>
                      <a:pt x="197" y="14"/>
                      <a:pt x="197" y="14"/>
                    </a:cubicBezTo>
                    <a:cubicBezTo>
                      <a:pt x="195" y="16"/>
                      <a:pt x="192" y="18"/>
                      <a:pt x="189" y="18"/>
                    </a:cubicBezTo>
                    <a:cubicBezTo>
                      <a:pt x="188" y="18"/>
                      <a:pt x="188" y="18"/>
                      <a:pt x="188" y="18"/>
                    </a:cubicBezTo>
                    <a:cubicBezTo>
                      <a:pt x="184" y="15"/>
                      <a:pt x="184" y="15"/>
                      <a:pt x="184" y="15"/>
                    </a:cubicBezTo>
                    <a:cubicBezTo>
                      <a:pt x="180" y="16"/>
                      <a:pt x="180" y="16"/>
                      <a:pt x="180" y="16"/>
                    </a:cubicBezTo>
                    <a:cubicBezTo>
                      <a:pt x="172" y="22"/>
                      <a:pt x="172" y="22"/>
                      <a:pt x="172" y="22"/>
                    </a:cubicBezTo>
                    <a:cubicBezTo>
                      <a:pt x="170" y="22"/>
                      <a:pt x="167" y="20"/>
                      <a:pt x="164" y="16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58" y="24"/>
                      <a:pt x="158" y="24"/>
                      <a:pt x="158" y="24"/>
                    </a:cubicBezTo>
                    <a:cubicBezTo>
                      <a:pt x="153" y="24"/>
                      <a:pt x="153" y="24"/>
                      <a:pt x="153" y="24"/>
                    </a:cubicBezTo>
                    <a:cubicBezTo>
                      <a:pt x="147" y="26"/>
                      <a:pt x="147" y="26"/>
                      <a:pt x="147" y="26"/>
                    </a:cubicBezTo>
                    <a:cubicBezTo>
                      <a:pt x="141" y="30"/>
                      <a:pt x="141" y="30"/>
                      <a:pt x="141" y="30"/>
                    </a:cubicBezTo>
                    <a:cubicBezTo>
                      <a:pt x="139" y="30"/>
                      <a:pt x="139" y="30"/>
                      <a:pt x="139" y="30"/>
                    </a:cubicBezTo>
                    <a:cubicBezTo>
                      <a:pt x="137" y="32"/>
                      <a:pt x="137" y="32"/>
                      <a:pt x="137" y="32"/>
                    </a:cubicBezTo>
                    <a:cubicBezTo>
                      <a:pt x="135" y="34"/>
                      <a:pt x="134" y="36"/>
                      <a:pt x="135" y="37"/>
                    </a:cubicBezTo>
                    <a:cubicBezTo>
                      <a:pt x="138" y="41"/>
                      <a:pt x="138" y="41"/>
                      <a:pt x="138" y="41"/>
                    </a:cubicBezTo>
                    <a:cubicBezTo>
                      <a:pt x="127" y="40"/>
                      <a:pt x="127" y="40"/>
                      <a:pt x="127" y="40"/>
                    </a:cubicBezTo>
                    <a:cubicBezTo>
                      <a:pt x="121" y="45"/>
                      <a:pt x="121" y="45"/>
                      <a:pt x="121" y="45"/>
                    </a:cubicBezTo>
                    <a:cubicBezTo>
                      <a:pt x="120" y="47"/>
                      <a:pt x="120" y="47"/>
                      <a:pt x="120" y="47"/>
                    </a:cubicBezTo>
                    <a:cubicBezTo>
                      <a:pt x="120" y="47"/>
                      <a:pt x="120" y="47"/>
                      <a:pt x="120" y="47"/>
                    </a:cubicBezTo>
                    <a:cubicBezTo>
                      <a:pt x="119" y="50"/>
                      <a:pt x="119" y="50"/>
                      <a:pt x="119" y="50"/>
                    </a:cubicBezTo>
                    <a:cubicBezTo>
                      <a:pt x="118" y="51"/>
                      <a:pt x="118" y="51"/>
                      <a:pt x="118" y="51"/>
                    </a:cubicBezTo>
                    <a:cubicBezTo>
                      <a:pt x="118" y="51"/>
                      <a:pt x="118" y="51"/>
                      <a:pt x="118" y="51"/>
                    </a:cubicBezTo>
                    <a:cubicBezTo>
                      <a:pt x="112" y="51"/>
                      <a:pt x="112" y="51"/>
                      <a:pt x="112" y="51"/>
                    </a:cubicBezTo>
                    <a:cubicBezTo>
                      <a:pt x="105" y="48"/>
                      <a:pt x="105" y="48"/>
                      <a:pt x="105" y="48"/>
                    </a:cubicBezTo>
                    <a:cubicBezTo>
                      <a:pt x="103" y="48"/>
                      <a:pt x="103" y="48"/>
                      <a:pt x="103" y="48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95" y="49"/>
                      <a:pt x="92" y="46"/>
                      <a:pt x="89" y="42"/>
                    </a:cubicBezTo>
                    <a:cubicBezTo>
                      <a:pt x="85" y="40"/>
                      <a:pt x="85" y="40"/>
                      <a:pt x="85" y="40"/>
                    </a:cubicBezTo>
                    <a:cubicBezTo>
                      <a:pt x="81" y="46"/>
                      <a:pt x="81" y="46"/>
                      <a:pt x="81" y="46"/>
                    </a:cubicBezTo>
                    <a:cubicBezTo>
                      <a:pt x="81" y="46"/>
                      <a:pt x="81" y="46"/>
                      <a:pt x="81" y="46"/>
                    </a:cubicBezTo>
                    <a:cubicBezTo>
                      <a:pt x="80" y="46"/>
                      <a:pt x="80" y="46"/>
                      <a:pt x="80" y="46"/>
                    </a:cubicBezTo>
                    <a:cubicBezTo>
                      <a:pt x="75" y="50"/>
                      <a:pt x="75" y="50"/>
                      <a:pt x="75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3" y="51"/>
                      <a:pt x="73" y="51"/>
                      <a:pt x="73" y="51"/>
                    </a:cubicBezTo>
                    <a:cubicBezTo>
                      <a:pt x="69" y="52"/>
                      <a:pt x="69" y="52"/>
                      <a:pt x="69" y="52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56" y="61"/>
                      <a:pt x="56" y="61"/>
                      <a:pt x="56" y="61"/>
                    </a:cubicBezTo>
                    <a:cubicBezTo>
                      <a:pt x="51" y="67"/>
                      <a:pt x="51" y="67"/>
                      <a:pt x="51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3" y="67"/>
                      <a:pt x="2" y="68"/>
                      <a:pt x="1" y="69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2" y="79"/>
                      <a:pt x="2" y="79"/>
                      <a:pt x="2" y="79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3" y="76"/>
                      <a:pt x="16" y="77"/>
                      <a:pt x="20" y="79"/>
                    </a:cubicBezTo>
                    <a:cubicBezTo>
                      <a:pt x="21" y="79"/>
                      <a:pt x="21" y="79"/>
                      <a:pt x="21" y="79"/>
                    </a:cubicBezTo>
                    <a:cubicBezTo>
                      <a:pt x="21" y="80"/>
                      <a:pt x="21" y="80"/>
                      <a:pt x="21" y="80"/>
                    </a:cubicBezTo>
                    <a:cubicBezTo>
                      <a:pt x="21" y="93"/>
                      <a:pt x="21" y="93"/>
                      <a:pt x="21" y="93"/>
                    </a:cubicBezTo>
                    <a:cubicBezTo>
                      <a:pt x="23" y="94"/>
                      <a:pt x="23" y="94"/>
                      <a:pt x="23" y="9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8" y="92"/>
                      <a:pt x="38" y="92"/>
                      <a:pt x="38" y="92"/>
                    </a:cubicBezTo>
                    <a:cubicBezTo>
                      <a:pt x="41" y="90"/>
                      <a:pt x="44" y="89"/>
                      <a:pt x="47" y="88"/>
                    </a:cubicBezTo>
                    <a:cubicBezTo>
                      <a:pt x="49" y="88"/>
                      <a:pt x="49" y="88"/>
                      <a:pt x="49" y="88"/>
                    </a:cubicBezTo>
                    <a:cubicBezTo>
                      <a:pt x="50" y="89"/>
                      <a:pt x="50" y="89"/>
                      <a:pt x="50" y="89"/>
                    </a:cubicBezTo>
                    <a:cubicBezTo>
                      <a:pt x="52" y="94"/>
                      <a:pt x="52" y="94"/>
                      <a:pt x="52" y="94"/>
                    </a:cubicBezTo>
                    <a:cubicBezTo>
                      <a:pt x="52" y="94"/>
                      <a:pt x="52" y="94"/>
                      <a:pt x="52" y="94"/>
                    </a:cubicBezTo>
                    <a:cubicBezTo>
                      <a:pt x="53" y="108"/>
                      <a:pt x="53" y="108"/>
                      <a:pt x="53" y="108"/>
                    </a:cubicBezTo>
                    <a:cubicBezTo>
                      <a:pt x="53" y="109"/>
                      <a:pt x="53" y="109"/>
                      <a:pt x="53" y="109"/>
                    </a:cubicBezTo>
                    <a:cubicBezTo>
                      <a:pt x="46" y="116"/>
                      <a:pt x="46" y="116"/>
                      <a:pt x="46" y="116"/>
                    </a:cubicBezTo>
                    <a:cubicBezTo>
                      <a:pt x="46" y="116"/>
                      <a:pt x="46" y="116"/>
                      <a:pt x="46" y="116"/>
                    </a:cubicBezTo>
                    <a:cubicBezTo>
                      <a:pt x="46" y="117"/>
                      <a:pt x="46" y="117"/>
                      <a:pt x="46" y="117"/>
                    </a:cubicBezTo>
                    <a:cubicBezTo>
                      <a:pt x="37" y="121"/>
                      <a:pt x="37" y="121"/>
                      <a:pt x="37" y="121"/>
                    </a:cubicBezTo>
                    <a:cubicBezTo>
                      <a:pt x="35" y="124"/>
                      <a:pt x="35" y="124"/>
                      <a:pt x="35" y="124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53" y="128"/>
                      <a:pt x="53" y="128"/>
                      <a:pt x="53" y="128"/>
                    </a:cubicBezTo>
                    <a:cubicBezTo>
                      <a:pt x="53" y="128"/>
                      <a:pt x="53" y="128"/>
                      <a:pt x="53" y="128"/>
                    </a:cubicBezTo>
                    <a:cubicBezTo>
                      <a:pt x="53" y="128"/>
                      <a:pt x="53" y="128"/>
                      <a:pt x="53" y="128"/>
                    </a:cubicBezTo>
                    <a:cubicBezTo>
                      <a:pt x="54" y="129"/>
                      <a:pt x="54" y="129"/>
                      <a:pt x="54" y="129"/>
                    </a:cubicBezTo>
                    <a:cubicBezTo>
                      <a:pt x="61" y="133"/>
                      <a:pt x="61" y="133"/>
                      <a:pt x="61" y="133"/>
                    </a:cubicBezTo>
                    <a:cubicBezTo>
                      <a:pt x="76" y="132"/>
                      <a:pt x="76" y="132"/>
                      <a:pt x="76" y="132"/>
                    </a:cubicBezTo>
                    <a:cubicBezTo>
                      <a:pt x="76" y="134"/>
                      <a:pt x="76" y="134"/>
                      <a:pt x="76" y="134"/>
                    </a:cubicBezTo>
                    <a:cubicBezTo>
                      <a:pt x="77" y="142"/>
                      <a:pt x="77" y="142"/>
                      <a:pt x="77" y="142"/>
                    </a:cubicBezTo>
                    <a:cubicBezTo>
                      <a:pt x="77" y="143"/>
                      <a:pt x="77" y="143"/>
                      <a:pt x="77" y="143"/>
                    </a:cubicBezTo>
                    <a:cubicBezTo>
                      <a:pt x="77" y="143"/>
                      <a:pt x="77" y="143"/>
                      <a:pt x="77" y="143"/>
                    </a:cubicBezTo>
                    <a:cubicBezTo>
                      <a:pt x="70" y="150"/>
                      <a:pt x="70" y="150"/>
                      <a:pt x="70" y="150"/>
                    </a:cubicBezTo>
                    <a:cubicBezTo>
                      <a:pt x="69" y="158"/>
                      <a:pt x="71" y="164"/>
                      <a:pt x="75" y="165"/>
                    </a:cubicBezTo>
                    <a:cubicBezTo>
                      <a:pt x="87" y="172"/>
                      <a:pt x="87" y="172"/>
                      <a:pt x="87" y="172"/>
                    </a:cubicBezTo>
                    <a:cubicBezTo>
                      <a:pt x="97" y="178"/>
                      <a:pt x="97" y="178"/>
                      <a:pt x="97" y="178"/>
                    </a:cubicBezTo>
                    <a:cubicBezTo>
                      <a:pt x="106" y="174"/>
                      <a:pt x="106" y="174"/>
                      <a:pt x="106" y="174"/>
                    </a:cubicBezTo>
                    <a:cubicBezTo>
                      <a:pt x="107" y="174"/>
                      <a:pt x="107" y="174"/>
                      <a:pt x="107" y="174"/>
                    </a:cubicBezTo>
                    <a:cubicBezTo>
                      <a:pt x="107" y="174"/>
                      <a:pt x="107" y="174"/>
                      <a:pt x="107" y="174"/>
                    </a:cubicBezTo>
                    <a:cubicBezTo>
                      <a:pt x="108" y="174"/>
                      <a:pt x="108" y="174"/>
                      <a:pt x="108" y="174"/>
                    </a:cubicBezTo>
                    <a:cubicBezTo>
                      <a:pt x="121" y="184"/>
                      <a:pt x="121" y="184"/>
                      <a:pt x="121" y="184"/>
                    </a:cubicBezTo>
                    <a:cubicBezTo>
                      <a:pt x="123" y="184"/>
                      <a:pt x="123" y="184"/>
                      <a:pt x="123" y="184"/>
                    </a:cubicBezTo>
                    <a:cubicBezTo>
                      <a:pt x="126" y="180"/>
                      <a:pt x="126" y="180"/>
                      <a:pt x="126" y="180"/>
                    </a:cubicBezTo>
                    <a:cubicBezTo>
                      <a:pt x="127" y="180"/>
                      <a:pt x="127" y="180"/>
                      <a:pt x="127" y="180"/>
                    </a:cubicBezTo>
                    <a:cubicBezTo>
                      <a:pt x="127" y="179"/>
                      <a:pt x="127" y="179"/>
                      <a:pt x="127" y="179"/>
                    </a:cubicBezTo>
                    <a:cubicBezTo>
                      <a:pt x="127" y="179"/>
                      <a:pt x="127" y="179"/>
                      <a:pt x="127" y="179"/>
                    </a:cubicBezTo>
                    <a:cubicBezTo>
                      <a:pt x="128" y="179"/>
                      <a:pt x="128" y="179"/>
                      <a:pt x="128" y="179"/>
                    </a:cubicBezTo>
                    <a:cubicBezTo>
                      <a:pt x="135" y="180"/>
                      <a:pt x="135" y="180"/>
                      <a:pt x="135" y="180"/>
                    </a:cubicBezTo>
                    <a:cubicBezTo>
                      <a:pt x="137" y="167"/>
                      <a:pt x="137" y="167"/>
                      <a:pt x="137" y="167"/>
                    </a:cubicBezTo>
                    <a:cubicBezTo>
                      <a:pt x="147" y="184"/>
                      <a:pt x="147" y="184"/>
                      <a:pt x="147" y="184"/>
                    </a:cubicBezTo>
                    <a:cubicBezTo>
                      <a:pt x="155" y="185"/>
                      <a:pt x="155" y="185"/>
                      <a:pt x="155" y="185"/>
                    </a:cubicBezTo>
                    <a:cubicBezTo>
                      <a:pt x="156" y="185"/>
                      <a:pt x="156" y="185"/>
                      <a:pt x="156" y="185"/>
                    </a:cubicBezTo>
                    <a:cubicBezTo>
                      <a:pt x="157" y="185"/>
                      <a:pt x="157" y="185"/>
                      <a:pt x="157" y="185"/>
                    </a:cubicBezTo>
                    <a:cubicBezTo>
                      <a:pt x="157" y="186"/>
                      <a:pt x="157" y="186"/>
                      <a:pt x="157" y="186"/>
                    </a:cubicBezTo>
                    <a:cubicBezTo>
                      <a:pt x="157" y="191"/>
                      <a:pt x="157" y="191"/>
                      <a:pt x="157" y="191"/>
                    </a:cubicBezTo>
                    <a:cubicBezTo>
                      <a:pt x="160" y="190"/>
                      <a:pt x="160" y="190"/>
                      <a:pt x="160" y="190"/>
                    </a:cubicBezTo>
                    <a:cubicBezTo>
                      <a:pt x="173" y="173"/>
                      <a:pt x="173" y="173"/>
                      <a:pt x="173" y="173"/>
                    </a:cubicBezTo>
                    <a:cubicBezTo>
                      <a:pt x="179" y="181"/>
                      <a:pt x="179" y="181"/>
                      <a:pt x="179" y="181"/>
                    </a:cubicBezTo>
                    <a:cubicBezTo>
                      <a:pt x="179" y="178"/>
                      <a:pt x="179" y="178"/>
                      <a:pt x="179" y="178"/>
                    </a:cubicBezTo>
                    <a:cubicBezTo>
                      <a:pt x="179" y="178"/>
                      <a:pt x="179" y="178"/>
                      <a:pt x="179" y="178"/>
                    </a:cubicBezTo>
                    <a:cubicBezTo>
                      <a:pt x="179" y="178"/>
                      <a:pt x="179" y="178"/>
                      <a:pt x="179" y="178"/>
                    </a:cubicBezTo>
                    <a:cubicBezTo>
                      <a:pt x="179" y="178"/>
                      <a:pt x="179" y="178"/>
                      <a:pt x="179" y="178"/>
                    </a:cubicBezTo>
                    <a:cubicBezTo>
                      <a:pt x="183" y="170"/>
                      <a:pt x="183" y="170"/>
                      <a:pt x="183" y="170"/>
                    </a:cubicBezTo>
                    <a:cubicBezTo>
                      <a:pt x="186" y="164"/>
                      <a:pt x="186" y="164"/>
                      <a:pt x="186" y="164"/>
                    </a:cubicBezTo>
                    <a:cubicBezTo>
                      <a:pt x="196" y="164"/>
                      <a:pt x="196" y="164"/>
                      <a:pt x="196" y="164"/>
                    </a:cubicBezTo>
                    <a:cubicBezTo>
                      <a:pt x="198" y="152"/>
                      <a:pt x="198" y="152"/>
                      <a:pt x="198" y="152"/>
                    </a:cubicBezTo>
                    <a:cubicBezTo>
                      <a:pt x="199" y="152"/>
                      <a:pt x="199" y="152"/>
                      <a:pt x="199" y="152"/>
                    </a:cubicBezTo>
                    <a:cubicBezTo>
                      <a:pt x="200" y="153"/>
                      <a:pt x="200" y="153"/>
                      <a:pt x="200" y="153"/>
                    </a:cubicBezTo>
                    <a:cubicBezTo>
                      <a:pt x="207" y="154"/>
                      <a:pt x="207" y="154"/>
                      <a:pt x="207" y="154"/>
                    </a:cubicBezTo>
                    <a:cubicBezTo>
                      <a:pt x="208" y="150"/>
                      <a:pt x="208" y="150"/>
                      <a:pt x="208" y="150"/>
                    </a:cubicBezTo>
                    <a:cubicBezTo>
                      <a:pt x="205" y="144"/>
                      <a:pt x="205" y="144"/>
                      <a:pt x="205" y="144"/>
                    </a:cubicBezTo>
                    <a:cubicBezTo>
                      <a:pt x="205" y="143"/>
                      <a:pt x="205" y="143"/>
                      <a:pt x="205" y="143"/>
                    </a:cubicBezTo>
                    <a:cubicBezTo>
                      <a:pt x="207" y="138"/>
                      <a:pt x="207" y="138"/>
                      <a:pt x="207" y="138"/>
                    </a:cubicBezTo>
                    <a:cubicBezTo>
                      <a:pt x="207" y="138"/>
                      <a:pt x="207" y="138"/>
                      <a:pt x="207" y="138"/>
                    </a:cubicBezTo>
                    <a:cubicBezTo>
                      <a:pt x="207" y="137"/>
                      <a:pt x="207" y="137"/>
                      <a:pt x="207" y="137"/>
                    </a:cubicBezTo>
                    <a:cubicBezTo>
                      <a:pt x="208" y="137"/>
                      <a:pt x="208" y="137"/>
                      <a:pt x="208" y="137"/>
                    </a:cubicBezTo>
                    <a:cubicBezTo>
                      <a:pt x="208" y="137"/>
                      <a:pt x="208" y="137"/>
                      <a:pt x="208" y="137"/>
                    </a:cubicBezTo>
                    <a:cubicBezTo>
                      <a:pt x="229" y="126"/>
                      <a:pt x="229" y="126"/>
                      <a:pt x="229" y="126"/>
                    </a:cubicBezTo>
                    <a:cubicBezTo>
                      <a:pt x="228" y="115"/>
                      <a:pt x="228" y="115"/>
                      <a:pt x="228" y="115"/>
                    </a:cubicBezTo>
                    <a:cubicBezTo>
                      <a:pt x="228" y="115"/>
                      <a:pt x="228" y="115"/>
                      <a:pt x="228" y="115"/>
                    </a:cubicBezTo>
                    <a:cubicBezTo>
                      <a:pt x="228" y="114"/>
                      <a:pt x="228" y="114"/>
                      <a:pt x="228" y="114"/>
                    </a:cubicBezTo>
                    <a:cubicBezTo>
                      <a:pt x="232" y="106"/>
                      <a:pt x="232" y="106"/>
                      <a:pt x="232" y="106"/>
                    </a:cubicBezTo>
                    <a:cubicBezTo>
                      <a:pt x="233" y="105"/>
                      <a:pt x="233" y="105"/>
                      <a:pt x="233" y="105"/>
                    </a:cubicBezTo>
                    <a:cubicBezTo>
                      <a:pt x="233" y="105"/>
                      <a:pt x="233" y="105"/>
                      <a:pt x="233" y="105"/>
                    </a:cubicBezTo>
                    <a:cubicBezTo>
                      <a:pt x="239" y="90"/>
                      <a:pt x="239" y="90"/>
                      <a:pt x="239" y="90"/>
                    </a:cubicBezTo>
                    <a:cubicBezTo>
                      <a:pt x="239" y="90"/>
                      <a:pt x="239" y="90"/>
                      <a:pt x="239" y="90"/>
                    </a:cubicBezTo>
                    <a:cubicBezTo>
                      <a:pt x="239" y="90"/>
                      <a:pt x="239" y="90"/>
                      <a:pt x="239" y="90"/>
                    </a:cubicBezTo>
                    <a:cubicBezTo>
                      <a:pt x="245" y="84"/>
                      <a:pt x="245" y="84"/>
                      <a:pt x="245" y="84"/>
                    </a:cubicBezTo>
                    <a:cubicBezTo>
                      <a:pt x="248" y="78"/>
                      <a:pt x="248" y="78"/>
                      <a:pt x="248" y="78"/>
                    </a:cubicBezTo>
                    <a:cubicBezTo>
                      <a:pt x="248" y="78"/>
                      <a:pt x="248" y="78"/>
                      <a:pt x="248" y="78"/>
                    </a:cubicBezTo>
                    <a:cubicBezTo>
                      <a:pt x="248" y="78"/>
                      <a:pt x="248" y="78"/>
                      <a:pt x="248" y="78"/>
                    </a:cubicBezTo>
                    <a:cubicBezTo>
                      <a:pt x="251" y="73"/>
                      <a:pt x="251" y="73"/>
                      <a:pt x="251" y="73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248" y="66"/>
                      <a:pt x="248" y="66"/>
                      <a:pt x="248" y="66"/>
                    </a:cubicBezTo>
                    <a:cubicBezTo>
                      <a:pt x="248" y="66"/>
                      <a:pt x="248" y="66"/>
                      <a:pt x="248" y="66"/>
                    </a:cubicBezTo>
                    <a:cubicBezTo>
                      <a:pt x="248" y="60"/>
                      <a:pt x="248" y="60"/>
                      <a:pt x="248" y="60"/>
                    </a:cubicBezTo>
                    <a:cubicBezTo>
                      <a:pt x="245" y="60"/>
                      <a:pt x="245" y="60"/>
                      <a:pt x="245" y="60"/>
                    </a:cubicBezTo>
                    <a:cubicBezTo>
                      <a:pt x="239" y="63"/>
                      <a:pt x="239" y="63"/>
                      <a:pt x="239" y="63"/>
                    </a:cubicBezTo>
                    <a:cubicBezTo>
                      <a:pt x="236" y="65"/>
                      <a:pt x="232" y="64"/>
                      <a:pt x="227" y="61"/>
                    </a:cubicBezTo>
                    <a:cubicBezTo>
                      <a:pt x="225" y="59"/>
                      <a:pt x="225" y="55"/>
                      <a:pt x="226" y="49"/>
                    </a:cubicBezTo>
                    <a:cubicBezTo>
                      <a:pt x="223" y="49"/>
                      <a:pt x="223" y="49"/>
                      <a:pt x="223" y="49"/>
                    </a:cubicBezTo>
                    <a:cubicBezTo>
                      <a:pt x="221" y="51"/>
                      <a:pt x="221" y="51"/>
                      <a:pt x="221" y="51"/>
                    </a:cubicBezTo>
                    <a:cubicBezTo>
                      <a:pt x="217" y="55"/>
                      <a:pt x="215" y="57"/>
                      <a:pt x="214" y="57"/>
                    </a:cubicBezTo>
                    <a:cubicBezTo>
                      <a:pt x="213" y="57"/>
                      <a:pt x="213" y="57"/>
                      <a:pt x="212" y="57"/>
                    </a:cubicBezTo>
                    <a:cubicBezTo>
                      <a:pt x="211" y="56"/>
                      <a:pt x="211" y="54"/>
                      <a:pt x="211" y="50"/>
                    </a:cubicBezTo>
                    <a:cubicBezTo>
                      <a:pt x="211" y="47"/>
                      <a:pt x="211" y="44"/>
                      <a:pt x="212" y="44"/>
                    </a:cubicBezTo>
                    <a:cubicBezTo>
                      <a:pt x="213" y="42"/>
                      <a:pt x="213" y="42"/>
                      <a:pt x="214" y="43"/>
                    </a:cubicBezTo>
                    <a:cubicBezTo>
                      <a:pt x="222" y="29"/>
                      <a:pt x="222" y="29"/>
                      <a:pt x="222" y="29"/>
                    </a:cubicBezTo>
                    <a:cubicBezTo>
                      <a:pt x="224" y="24"/>
                      <a:pt x="224" y="24"/>
                      <a:pt x="224" y="24"/>
                    </a:cubicBezTo>
                    <a:cubicBezTo>
                      <a:pt x="225" y="18"/>
                      <a:pt x="225" y="18"/>
                      <a:pt x="225" y="18"/>
                    </a:cubicBezTo>
                    <a:cubicBezTo>
                      <a:pt x="221" y="14"/>
                      <a:pt x="221" y="14"/>
                      <a:pt x="221" y="14"/>
                    </a:cubicBezTo>
                    <a:cubicBezTo>
                      <a:pt x="219" y="13"/>
                      <a:pt x="219" y="10"/>
                      <a:pt x="220" y="6"/>
                    </a:cubicBezTo>
                    <a:cubicBezTo>
                      <a:pt x="220" y="4"/>
                      <a:pt x="220" y="4"/>
                      <a:pt x="220" y="4"/>
                    </a:cubicBezTo>
                    <a:cubicBezTo>
                      <a:pt x="220" y="2"/>
                      <a:pt x="219" y="1"/>
                      <a:pt x="217" y="0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216" y="1"/>
                      <a:pt x="216" y="1"/>
                      <a:pt x="216" y="1"/>
                    </a:cubicBezTo>
                    <a:cubicBezTo>
                      <a:pt x="215" y="4"/>
                      <a:pt x="212" y="6"/>
                      <a:pt x="208" y="4"/>
                    </a:cubicBezTo>
                    <a:cubicBezTo>
                      <a:pt x="206" y="4"/>
                      <a:pt x="203" y="4"/>
                      <a:pt x="20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ṣľiḓe">
                <a:extLst>
                  <a:ext uri="{FF2B5EF4-FFF2-40B4-BE49-F238E27FC236}">
                    <a16:creationId xmlns="" xmlns:a16="http://schemas.microsoft.com/office/drawing/2014/main" id="{619D4392-70EF-4CCB-BB6B-EE4090B66D8C}"/>
                  </a:ext>
                </a:extLst>
              </p:cNvPr>
              <p:cNvSpPr/>
              <p:nvPr/>
            </p:nvSpPr>
            <p:spPr bwMode="auto">
              <a:xfrm>
                <a:off x="3115" y="2540"/>
                <a:ext cx="337" cy="341"/>
              </a:xfrm>
              <a:custGeom>
                <a:avLst/>
                <a:gdLst>
                  <a:gd name="T0" fmla="*/ 134 w 142"/>
                  <a:gd name="T1" fmla="*/ 16 h 144"/>
                  <a:gd name="T2" fmla="*/ 129 w 142"/>
                  <a:gd name="T3" fmla="*/ 14 h 144"/>
                  <a:gd name="T4" fmla="*/ 125 w 142"/>
                  <a:gd name="T5" fmla="*/ 12 h 144"/>
                  <a:gd name="T6" fmla="*/ 117 w 142"/>
                  <a:gd name="T7" fmla="*/ 14 h 144"/>
                  <a:gd name="T8" fmla="*/ 111 w 142"/>
                  <a:gd name="T9" fmla="*/ 11 h 144"/>
                  <a:gd name="T10" fmla="*/ 110 w 142"/>
                  <a:gd name="T11" fmla="*/ 10 h 144"/>
                  <a:gd name="T12" fmla="*/ 102 w 142"/>
                  <a:gd name="T13" fmla="*/ 2 h 144"/>
                  <a:gd name="T14" fmla="*/ 88 w 142"/>
                  <a:gd name="T15" fmla="*/ 8 h 144"/>
                  <a:gd name="T16" fmla="*/ 86 w 142"/>
                  <a:gd name="T17" fmla="*/ 20 h 144"/>
                  <a:gd name="T18" fmla="*/ 81 w 142"/>
                  <a:gd name="T19" fmla="*/ 30 h 144"/>
                  <a:gd name="T20" fmla="*/ 72 w 142"/>
                  <a:gd name="T21" fmla="*/ 43 h 144"/>
                  <a:gd name="T22" fmla="*/ 58 w 142"/>
                  <a:gd name="T23" fmla="*/ 59 h 144"/>
                  <a:gd name="T24" fmla="*/ 44 w 142"/>
                  <a:gd name="T25" fmla="*/ 72 h 144"/>
                  <a:gd name="T26" fmla="*/ 36 w 142"/>
                  <a:gd name="T27" fmla="*/ 82 h 144"/>
                  <a:gd name="T28" fmla="*/ 0 w 142"/>
                  <a:gd name="T29" fmla="*/ 84 h 144"/>
                  <a:gd name="T30" fmla="*/ 10 w 142"/>
                  <a:gd name="T31" fmla="*/ 113 h 144"/>
                  <a:gd name="T32" fmla="*/ 16 w 142"/>
                  <a:gd name="T33" fmla="*/ 117 h 144"/>
                  <a:gd name="T34" fmla="*/ 21 w 142"/>
                  <a:gd name="T35" fmla="*/ 131 h 144"/>
                  <a:gd name="T36" fmla="*/ 22 w 142"/>
                  <a:gd name="T37" fmla="*/ 134 h 144"/>
                  <a:gd name="T38" fmla="*/ 31 w 142"/>
                  <a:gd name="T39" fmla="*/ 131 h 144"/>
                  <a:gd name="T40" fmla="*/ 35 w 142"/>
                  <a:gd name="T41" fmla="*/ 133 h 144"/>
                  <a:gd name="T42" fmla="*/ 38 w 142"/>
                  <a:gd name="T43" fmla="*/ 123 h 144"/>
                  <a:gd name="T44" fmla="*/ 55 w 142"/>
                  <a:gd name="T45" fmla="*/ 116 h 144"/>
                  <a:gd name="T46" fmla="*/ 56 w 142"/>
                  <a:gd name="T47" fmla="*/ 106 h 144"/>
                  <a:gd name="T48" fmla="*/ 60 w 142"/>
                  <a:gd name="T49" fmla="*/ 103 h 144"/>
                  <a:gd name="T50" fmla="*/ 61 w 142"/>
                  <a:gd name="T51" fmla="*/ 103 h 144"/>
                  <a:gd name="T52" fmla="*/ 68 w 142"/>
                  <a:gd name="T53" fmla="*/ 110 h 144"/>
                  <a:gd name="T54" fmla="*/ 70 w 142"/>
                  <a:gd name="T55" fmla="*/ 116 h 144"/>
                  <a:gd name="T56" fmla="*/ 76 w 142"/>
                  <a:gd name="T57" fmla="*/ 108 h 144"/>
                  <a:gd name="T58" fmla="*/ 81 w 142"/>
                  <a:gd name="T59" fmla="*/ 106 h 144"/>
                  <a:gd name="T60" fmla="*/ 87 w 142"/>
                  <a:gd name="T61" fmla="*/ 107 h 144"/>
                  <a:gd name="T62" fmla="*/ 90 w 142"/>
                  <a:gd name="T63" fmla="*/ 118 h 144"/>
                  <a:gd name="T64" fmla="*/ 94 w 142"/>
                  <a:gd name="T65" fmla="*/ 127 h 144"/>
                  <a:gd name="T66" fmla="*/ 97 w 142"/>
                  <a:gd name="T67" fmla="*/ 135 h 144"/>
                  <a:gd name="T68" fmla="*/ 104 w 142"/>
                  <a:gd name="T69" fmla="*/ 135 h 144"/>
                  <a:gd name="T70" fmla="*/ 104 w 142"/>
                  <a:gd name="T71" fmla="*/ 136 h 144"/>
                  <a:gd name="T72" fmla="*/ 108 w 142"/>
                  <a:gd name="T73" fmla="*/ 144 h 144"/>
                  <a:gd name="T74" fmla="*/ 110 w 142"/>
                  <a:gd name="T75" fmla="*/ 138 h 144"/>
                  <a:gd name="T76" fmla="*/ 112 w 142"/>
                  <a:gd name="T77" fmla="*/ 137 h 144"/>
                  <a:gd name="T78" fmla="*/ 115 w 142"/>
                  <a:gd name="T79" fmla="*/ 135 h 144"/>
                  <a:gd name="T80" fmla="*/ 118 w 142"/>
                  <a:gd name="T81" fmla="*/ 132 h 144"/>
                  <a:gd name="T82" fmla="*/ 94 w 142"/>
                  <a:gd name="T83" fmla="*/ 84 h 144"/>
                  <a:gd name="T84" fmla="*/ 88 w 142"/>
                  <a:gd name="T85" fmla="*/ 64 h 144"/>
                  <a:gd name="T86" fmla="*/ 87 w 142"/>
                  <a:gd name="T87" fmla="*/ 64 h 144"/>
                  <a:gd name="T88" fmla="*/ 91 w 142"/>
                  <a:gd name="T89" fmla="*/ 52 h 144"/>
                  <a:gd name="T90" fmla="*/ 130 w 142"/>
                  <a:gd name="T91" fmla="*/ 44 h 144"/>
                  <a:gd name="T92" fmla="*/ 140 w 142"/>
                  <a:gd name="T93" fmla="*/ 3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42" h="144">
                    <a:moveTo>
                      <a:pt x="142" y="29"/>
                    </a:moveTo>
                    <a:cubicBezTo>
                      <a:pt x="139" y="22"/>
                      <a:pt x="139" y="22"/>
                      <a:pt x="139" y="22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0" y="15"/>
                      <a:pt x="130" y="15"/>
                      <a:pt x="130" y="15"/>
                    </a:cubicBezTo>
                    <a:cubicBezTo>
                      <a:pt x="129" y="15"/>
                      <a:pt x="129" y="15"/>
                      <a:pt x="129" y="15"/>
                    </a:cubicBezTo>
                    <a:cubicBezTo>
                      <a:pt x="129" y="14"/>
                      <a:pt x="129" y="14"/>
                      <a:pt x="129" y="14"/>
                    </a:cubicBezTo>
                    <a:cubicBezTo>
                      <a:pt x="129" y="14"/>
                      <a:pt x="129" y="14"/>
                      <a:pt x="129" y="14"/>
                    </a:cubicBezTo>
                    <a:cubicBezTo>
                      <a:pt x="125" y="12"/>
                      <a:pt x="125" y="12"/>
                      <a:pt x="125" y="12"/>
                    </a:cubicBezTo>
                    <a:cubicBezTo>
                      <a:pt x="125" y="12"/>
                      <a:pt x="125" y="12"/>
                      <a:pt x="125" y="12"/>
                    </a:cubicBezTo>
                    <a:cubicBezTo>
                      <a:pt x="124" y="12"/>
                      <a:pt x="124" y="12"/>
                      <a:pt x="124" y="12"/>
                    </a:cubicBezTo>
                    <a:cubicBezTo>
                      <a:pt x="122" y="13"/>
                      <a:pt x="122" y="13"/>
                      <a:pt x="122" y="13"/>
                    </a:cubicBezTo>
                    <a:cubicBezTo>
                      <a:pt x="117" y="14"/>
                      <a:pt x="117" y="14"/>
                      <a:pt x="117" y="14"/>
                    </a:cubicBezTo>
                    <a:cubicBezTo>
                      <a:pt x="117" y="14"/>
                      <a:pt x="117" y="14"/>
                      <a:pt x="117" y="14"/>
                    </a:cubicBezTo>
                    <a:cubicBezTo>
                      <a:pt x="116" y="13"/>
                      <a:pt x="116" y="13"/>
                      <a:pt x="116" y="13"/>
                    </a:cubicBezTo>
                    <a:cubicBezTo>
                      <a:pt x="111" y="11"/>
                      <a:pt x="111" y="11"/>
                      <a:pt x="111" y="11"/>
                    </a:cubicBezTo>
                    <a:cubicBezTo>
                      <a:pt x="111" y="11"/>
                      <a:pt x="111" y="11"/>
                      <a:pt x="111" y="11"/>
                    </a:cubicBezTo>
                    <a:cubicBezTo>
                      <a:pt x="110" y="11"/>
                      <a:pt x="110" y="11"/>
                      <a:pt x="110" y="11"/>
                    </a:cubicBezTo>
                    <a:cubicBezTo>
                      <a:pt x="110" y="10"/>
                      <a:pt x="110" y="10"/>
                      <a:pt x="110" y="10"/>
                    </a:cubicBezTo>
                    <a:cubicBezTo>
                      <a:pt x="110" y="10"/>
                      <a:pt x="110" y="10"/>
                      <a:pt x="110" y="10"/>
                    </a:cubicBezTo>
                    <a:cubicBezTo>
                      <a:pt x="106" y="6"/>
                      <a:pt x="106" y="6"/>
                      <a:pt x="106" y="6"/>
                    </a:cubicBezTo>
                    <a:cubicBezTo>
                      <a:pt x="102" y="2"/>
                      <a:pt x="102" y="2"/>
                      <a:pt x="102" y="2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88" y="8"/>
                      <a:pt x="88" y="8"/>
                      <a:pt x="88" y="8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68" y="46"/>
                      <a:pt x="65" y="49"/>
                      <a:pt x="62" y="52"/>
                    </a:cubicBezTo>
                    <a:cubicBezTo>
                      <a:pt x="58" y="59"/>
                      <a:pt x="58" y="59"/>
                      <a:pt x="58" y="59"/>
                    </a:cubicBezTo>
                    <a:cubicBezTo>
                      <a:pt x="57" y="61"/>
                      <a:pt x="54" y="63"/>
                      <a:pt x="48" y="66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37" y="82"/>
                      <a:pt x="37" y="82"/>
                      <a:pt x="37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3" y="104"/>
                      <a:pt x="3" y="104"/>
                      <a:pt x="3" y="104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6" y="116"/>
                      <a:pt x="16" y="116"/>
                      <a:pt x="16" y="116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9" y="121"/>
                      <a:pt x="21" y="124"/>
                      <a:pt x="21" y="126"/>
                    </a:cubicBezTo>
                    <a:cubicBezTo>
                      <a:pt x="21" y="131"/>
                      <a:pt x="21" y="131"/>
                      <a:pt x="21" y="131"/>
                    </a:cubicBezTo>
                    <a:cubicBezTo>
                      <a:pt x="19" y="133"/>
                      <a:pt x="19" y="133"/>
                      <a:pt x="19" y="133"/>
                    </a:cubicBezTo>
                    <a:cubicBezTo>
                      <a:pt x="20" y="134"/>
                      <a:pt x="20" y="134"/>
                      <a:pt x="20" y="134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4" y="129"/>
                      <a:pt x="24" y="129"/>
                      <a:pt x="24" y="129"/>
                    </a:cubicBezTo>
                    <a:cubicBezTo>
                      <a:pt x="25" y="129"/>
                      <a:pt x="25" y="129"/>
                      <a:pt x="25" y="129"/>
                    </a:cubicBezTo>
                    <a:cubicBezTo>
                      <a:pt x="31" y="131"/>
                      <a:pt x="31" y="131"/>
                      <a:pt x="31" y="131"/>
                    </a:cubicBezTo>
                    <a:cubicBezTo>
                      <a:pt x="32" y="133"/>
                      <a:pt x="32" y="133"/>
                      <a:pt x="32" y="133"/>
                    </a:cubicBezTo>
                    <a:cubicBezTo>
                      <a:pt x="35" y="133"/>
                      <a:pt x="35" y="133"/>
                      <a:pt x="35" y="133"/>
                    </a:cubicBezTo>
                    <a:cubicBezTo>
                      <a:pt x="35" y="133"/>
                      <a:pt x="35" y="133"/>
                      <a:pt x="35" y="133"/>
                    </a:cubicBezTo>
                    <a:cubicBezTo>
                      <a:pt x="34" y="130"/>
                      <a:pt x="34" y="130"/>
                      <a:pt x="34" y="130"/>
                    </a:cubicBezTo>
                    <a:cubicBezTo>
                      <a:pt x="34" y="130"/>
                      <a:pt x="34" y="130"/>
                      <a:pt x="34" y="130"/>
                    </a:cubicBezTo>
                    <a:cubicBezTo>
                      <a:pt x="38" y="123"/>
                      <a:pt x="38" y="123"/>
                      <a:pt x="38" y="123"/>
                    </a:cubicBezTo>
                    <a:cubicBezTo>
                      <a:pt x="39" y="121"/>
                      <a:pt x="41" y="120"/>
                      <a:pt x="44" y="121"/>
                    </a:cubicBezTo>
                    <a:cubicBezTo>
                      <a:pt x="51" y="121"/>
                      <a:pt x="51" y="121"/>
                      <a:pt x="51" y="121"/>
                    </a:cubicBezTo>
                    <a:cubicBezTo>
                      <a:pt x="55" y="116"/>
                      <a:pt x="55" y="116"/>
                      <a:pt x="55" y="116"/>
                    </a:cubicBezTo>
                    <a:cubicBezTo>
                      <a:pt x="55" y="111"/>
                      <a:pt x="55" y="111"/>
                      <a:pt x="55" y="111"/>
                    </a:cubicBezTo>
                    <a:cubicBezTo>
                      <a:pt x="56" y="106"/>
                      <a:pt x="56" y="106"/>
                      <a:pt x="56" y="106"/>
                    </a:cubicBezTo>
                    <a:cubicBezTo>
                      <a:pt x="56" y="106"/>
                      <a:pt x="56" y="106"/>
                      <a:pt x="56" y="106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1" y="103"/>
                      <a:pt x="61" y="103"/>
                      <a:pt x="61" y="103"/>
                    </a:cubicBezTo>
                    <a:cubicBezTo>
                      <a:pt x="67" y="104"/>
                      <a:pt x="67" y="104"/>
                      <a:pt x="67" y="104"/>
                    </a:cubicBezTo>
                    <a:cubicBezTo>
                      <a:pt x="67" y="105"/>
                      <a:pt x="67" y="105"/>
                      <a:pt x="67" y="105"/>
                    </a:cubicBezTo>
                    <a:cubicBezTo>
                      <a:pt x="68" y="110"/>
                      <a:pt x="68" y="110"/>
                      <a:pt x="68" y="110"/>
                    </a:cubicBezTo>
                    <a:cubicBezTo>
                      <a:pt x="68" y="112"/>
                      <a:pt x="68" y="112"/>
                      <a:pt x="68" y="112"/>
                    </a:cubicBezTo>
                    <a:cubicBezTo>
                      <a:pt x="69" y="116"/>
                      <a:pt x="69" y="116"/>
                      <a:pt x="69" y="116"/>
                    </a:cubicBezTo>
                    <a:cubicBezTo>
                      <a:pt x="70" y="116"/>
                      <a:pt x="70" y="116"/>
                      <a:pt x="70" y="116"/>
                    </a:cubicBezTo>
                    <a:cubicBezTo>
                      <a:pt x="72" y="113"/>
                      <a:pt x="72" y="113"/>
                      <a:pt x="72" y="113"/>
                    </a:cubicBezTo>
                    <a:cubicBezTo>
                      <a:pt x="72" y="113"/>
                      <a:pt x="72" y="113"/>
                      <a:pt x="72" y="113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80" y="106"/>
                      <a:pt x="80" y="106"/>
                      <a:pt x="80" y="106"/>
                    </a:cubicBezTo>
                    <a:cubicBezTo>
                      <a:pt x="81" y="106"/>
                      <a:pt x="81" y="106"/>
                      <a:pt x="81" y="106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86" y="107"/>
                      <a:pt x="86" y="107"/>
                      <a:pt x="86" y="107"/>
                    </a:cubicBezTo>
                    <a:cubicBezTo>
                      <a:pt x="87" y="107"/>
                      <a:pt x="87" y="107"/>
                      <a:pt x="87" y="107"/>
                    </a:cubicBezTo>
                    <a:cubicBezTo>
                      <a:pt x="88" y="107"/>
                      <a:pt x="88" y="107"/>
                      <a:pt x="88" y="107"/>
                    </a:cubicBezTo>
                    <a:cubicBezTo>
                      <a:pt x="90" y="113"/>
                      <a:pt x="90" y="113"/>
                      <a:pt x="90" y="113"/>
                    </a:cubicBezTo>
                    <a:cubicBezTo>
                      <a:pt x="90" y="118"/>
                      <a:pt x="90" y="118"/>
                      <a:pt x="90" y="118"/>
                    </a:cubicBezTo>
                    <a:cubicBezTo>
                      <a:pt x="94" y="126"/>
                      <a:pt x="94" y="126"/>
                      <a:pt x="94" y="126"/>
                    </a:cubicBezTo>
                    <a:cubicBezTo>
                      <a:pt x="94" y="126"/>
                      <a:pt x="94" y="126"/>
                      <a:pt x="94" y="126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4" y="132"/>
                      <a:pt x="94" y="132"/>
                      <a:pt x="94" y="132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7" y="135"/>
                      <a:pt x="97" y="135"/>
                      <a:pt x="97" y="135"/>
                    </a:cubicBezTo>
                    <a:cubicBezTo>
                      <a:pt x="98" y="133"/>
                      <a:pt x="98" y="133"/>
                      <a:pt x="98" y="133"/>
                    </a:cubicBezTo>
                    <a:cubicBezTo>
                      <a:pt x="99" y="132"/>
                      <a:pt x="99" y="132"/>
                      <a:pt x="99" y="132"/>
                    </a:cubicBezTo>
                    <a:cubicBezTo>
                      <a:pt x="104" y="135"/>
                      <a:pt x="104" y="135"/>
                      <a:pt x="104" y="135"/>
                    </a:cubicBezTo>
                    <a:cubicBezTo>
                      <a:pt x="104" y="135"/>
                      <a:pt x="104" y="135"/>
                      <a:pt x="104" y="135"/>
                    </a:cubicBezTo>
                    <a:cubicBezTo>
                      <a:pt x="104" y="135"/>
                      <a:pt x="104" y="135"/>
                      <a:pt x="104" y="135"/>
                    </a:cubicBezTo>
                    <a:cubicBezTo>
                      <a:pt x="104" y="136"/>
                      <a:pt x="104" y="136"/>
                      <a:pt x="104" y="136"/>
                    </a:cubicBezTo>
                    <a:cubicBezTo>
                      <a:pt x="104" y="136"/>
                      <a:pt x="104" y="136"/>
                      <a:pt x="104" y="136"/>
                    </a:cubicBezTo>
                    <a:cubicBezTo>
                      <a:pt x="106" y="143"/>
                      <a:pt x="106" y="143"/>
                      <a:pt x="106" y="143"/>
                    </a:cubicBezTo>
                    <a:cubicBezTo>
                      <a:pt x="108" y="144"/>
                      <a:pt x="108" y="144"/>
                      <a:pt x="108" y="144"/>
                    </a:cubicBezTo>
                    <a:cubicBezTo>
                      <a:pt x="108" y="143"/>
                      <a:pt x="108" y="143"/>
                      <a:pt x="108" y="143"/>
                    </a:cubicBezTo>
                    <a:cubicBezTo>
                      <a:pt x="110" y="138"/>
                      <a:pt x="110" y="138"/>
                      <a:pt x="110" y="138"/>
                    </a:cubicBezTo>
                    <a:cubicBezTo>
                      <a:pt x="110" y="138"/>
                      <a:pt x="110" y="138"/>
                      <a:pt x="110" y="138"/>
                    </a:cubicBezTo>
                    <a:cubicBezTo>
                      <a:pt x="111" y="137"/>
                      <a:pt x="111" y="137"/>
                      <a:pt x="111" y="137"/>
                    </a:cubicBezTo>
                    <a:cubicBezTo>
                      <a:pt x="111" y="137"/>
                      <a:pt x="111" y="137"/>
                      <a:pt x="111" y="137"/>
                    </a:cubicBezTo>
                    <a:cubicBezTo>
                      <a:pt x="112" y="137"/>
                      <a:pt x="112" y="137"/>
                      <a:pt x="112" y="137"/>
                    </a:cubicBezTo>
                    <a:cubicBezTo>
                      <a:pt x="114" y="135"/>
                      <a:pt x="114" y="135"/>
                      <a:pt x="114" y="135"/>
                    </a:cubicBezTo>
                    <a:cubicBezTo>
                      <a:pt x="115" y="135"/>
                      <a:pt x="115" y="135"/>
                      <a:pt x="115" y="135"/>
                    </a:cubicBezTo>
                    <a:cubicBezTo>
                      <a:pt x="115" y="135"/>
                      <a:pt x="115" y="135"/>
                      <a:pt x="115" y="135"/>
                    </a:cubicBezTo>
                    <a:cubicBezTo>
                      <a:pt x="118" y="135"/>
                      <a:pt x="118" y="135"/>
                      <a:pt x="118" y="135"/>
                    </a:cubicBezTo>
                    <a:cubicBezTo>
                      <a:pt x="118" y="133"/>
                      <a:pt x="118" y="133"/>
                      <a:pt x="118" y="133"/>
                    </a:cubicBezTo>
                    <a:cubicBezTo>
                      <a:pt x="118" y="132"/>
                      <a:pt x="118" y="132"/>
                      <a:pt x="118" y="132"/>
                    </a:cubicBezTo>
                    <a:cubicBezTo>
                      <a:pt x="116" y="113"/>
                      <a:pt x="116" y="113"/>
                      <a:pt x="116" y="113"/>
                    </a:cubicBezTo>
                    <a:cubicBezTo>
                      <a:pt x="108" y="101"/>
                      <a:pt x="108" y="101"/>
                      <a:pt x="108" y="101"/>
                    </a:cubicBezTo>
                    <a:cubicBezTo>
                      <a:pt x="94" y="84"/>
                      <a:pt x="94" y="84"/>
                      <a:pt x="94" y="84"/>
                    </a:cubicBezTo>
                    <a:cubicBezTo>
                      <a:pt x="93" y="84"/>
                      <a:pt x="93" y="84"/>
                      <a:pt x="93" y="84"/>
                    </a:cubicBezTo>
                    <a:cubicBezTo>
                      <a:pt x="92" y="73"/>
                      <a:pt x="92" y="73"/>
                      <a:pt x="92" y="73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8" y="63"/>
                      <a:pt x="88" y="63"/>
                      <a:pt x="88" y="63"/>
                    </a:cubicBezTo>
                    <a:cubicBezTo>
                      <a:pt x="90" y="52"/>
                      <a:pt x="90" y="52"/>
                      <a:pt x="90" y="52"/>
                    </a:cubicBezTo>
                    <a:cubicBezTo>
                      <a:pt x="91" y="52"/>
                      <a:pt x="91" y="52"/>
                      <a:pt x="91" y="52"/>
                    </a:cubicBezTo>
                    <a:cubicBezTo>
                      <a:pt x="92" y="52"/>
                      <a:pt x="92" y="52"/>
                      <a:pt x="92" y="52"/>
                    </a:cubicBezTo>
                    <a:cubicBezTo>
                      <a:pt x="117" y="51"/>
                      <a:pt x="117" y="51"/>
                      <a:pt x="117" y="51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36" y="42"/>
                      <a:pt x="139" y="40"/>
                      <a:pt x="140" y="38"/>
                    </a:cubicBezTo>
                    <a:cubicBezTo>
                      <a:pt x="141" y="36"/>
                      <a:pt x="142" y="33"/>
                      <a:pt x="142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íṥlíḓè">
                <a:extLst>
                  <a:ext uri="{FF2B5EF4-FFF2-40B4-BE49-F238E27FC236}">
                    <a16:creationId xmlns="" xmlns:a16="http://schemas.microsoft.com/office/drawing/2014/main" id="{B743FF4A-7700-4BDA-BB7D-A8C05541B97D}"/>
                  </a:ext>
                </a:extLst>
              </p:cNvPr>
              <p:cNvSpPr/>
              <p:nvPr/>
            </p:nvSpPr>
            <p:spPr bwMode="auto">
              <a:xfrm>
                <a:off x="3115" y="1877"/>
                <a:ext cx="384" cy="684"/>
              </a:xfrm>
              <a:custGeom>
                <a:avLst/>
                <a:gdLst>
                  <a:gd name="T0" fmla="*/ 48 w 162"/>
                  <a:gd name="T1" fmla="*/ 90 h 289"/>
                  <a:gd name="T2" fmla="*/ 61 w 162"/>
                  <a:gd name="T3" fmla="*/ 100 h 289"/>
                  <a:gd name="T4" fmla="*/ 70 w 162"/>
                  <a:gd name="T5" fmla="*/ 108 h 289"/>
                  <a:gd name="T6" fmla="*/ 88 w 162"/>
                  <a:gd name="T7" fmla="*/ 114 h 289"/>
                  <a:gd name="T8" fmla="*/ 88 w 162"/>
                  <a:gd name="T9" fmla="*/ 115 h 289"/>
                  <a:gd name="T10" fmla="*/ 93 w 162"/>
                  <a:gd name="T11" fmla="*/ 123 h 289"/>
                  <a:gd name="T12" fmla="*/ 89 w 162"/>
                  <a:gd name="T13" fmla="*/ 136 h 289"/>
                  <a:gd name="T14" fmla="*/ 88 w 162"/>
                  <a:gd name="T15" fmla="*/ 144 h 289"/>
                  <a:gd name="T16" fmla="*/ 84 w 162"/>
                  <a:gd name="T17" fmla="*/ 158 h 289"/>
                  <a:gd name="T18" fmla="*/ 70 w 162"/>
                  <a:gd name="T19" fmla="*/ 156 h 289"/>
                  <a:gd name="T20" fmla="*/ 56 w 162"/>
                  <a:gd name="T21" fmla="*/ 166 h 289"/>
                  <a:gd name="T22" fmla="*/ 58 w 162"/>
                  <a:gd name="T23" fmla="*/ 177 h 289"/>
                  <a:gd name="T24" fmla="*/ 44 w 162"/>
                  <a:gd name="T25" fmla="*/ 174 h 289"/>
                  <a:gd name="T26" fmla="*/ 32 w 162"/>
                  <a:gd name="T27" fmla="*/ 169 h 289"/>
                  <a:gd name="T28" fmla="*/ 20 w 162"/>
                  <a:gd name="T29" fmla="*/ 196 h 289"/>
                  <a:gd name="T30" fmla="*/ 24 w 162"/>
                  <a:gd name="T31" fmla="*/ 204 h 289"/>
                  <a:gd name="T32" fmla="*/ 26 w 162"/>
                  <a:gd name="T33" fmla="*/ 211 h 289"/>
                  <a:gd name="T34" fmla="*/ 27 w 162"/>
                  <a:gd name="T35" fmla="*/ 222 h 289"/>
                  <a:gd name="T36" fmla="*/ 3 w 162"/>
                  <a:gd name="T37" fmla="*/ 227 h 289"/>
                  <a:gd name="T38" fmla="*/ 3 w 162"/>
                  <a:gd name="T39" fmla="*/ 243 h 289"/>
                  <a:gd name="T40" fmla="*/ 6 w 162"/>
                  <a:gd name="T41" fmla="*/ 254 h 289"/>
                  <a:gd name="T42" fmla="*/ 33 w 162"/>
                  <a:gd name="T43" fmla="*/ 252 h 289"/>
                  <a:gd name="T44" fmla="*/ 43 w 162"/>
                  <a:gd name="T45" fmla="*/ 260 h 289"/>
                  <a:gd name="T46" fmla="*/ 51 w 162"/>
                  <a:gd name="T47" fmla="*/ 266 h 289"/>
                  <a:gd name="T48" fmla="*/ 58 w 162"/>
                  <a:gd name="T49" fmla="*/ 260 h 289"/>
                  <a:gd name="T50" fmla="*/ 76 w 162"/>
                  <a:gd name="T51" fmla="*/ 273 h 289"/>
                  <a:gd name="T52" fmla="*/ 98 w 162"/>
                  <a:gd name="T53" fmla="*/ 274 h 289"/>
                  <a:gd name="T54" fmla="*/ 104 w 162"/>
                  <a:gd name="T55" fmla="*/ 278 h 289"/>
                  <a:gd name="T56" fmla="*/ 104 w 162"/>
                  <a:gd name="T57" fmla="*/ 279 h 289"/>
                  <a:gd name="T58" fmla="*/ 113 w 162"/>
                  <a:gd name="T59" fmla="*/ 287 h 289"/>
                  <a:gd name="T60" fmla="*/ 124 w 162"/>
                  <a:gd name="T61" fmla="*/ 280 h 289"/>
                  <a:gd name="T62" fmla="*/ 120 w 162"/>
                  <a:gd name="T63" fmla="*/ 274 h 289"/>
                  <a:gd name="T64" fmla="*/ 124 w 162"/>
                  <a:gd name="T65" fmla="*/ 257 h 289"/>
                  <a:gd name="T66" fmla="*/ 134 w 162"/>
                  <a:gd name="T67" fmla="*/ 256 h 289"/>
                  <a:gd name="T68" fmla="*/ 121 w 162"/>
                  <a:gd name="T69" fmla="*/ 242 h 289"/>
                  <a:gd name="T70" fmla="*/ 117 w 162"/>
                  <a:gd name="T71" fmla="*/ 237 h 289"/>
                  <a:gd name="T72" fmla="*/ 122 w 162"/>
                  <a:gd name="T73" fmla="*/ 231 h 289"/>
                  <a:gd name="T74" fmla="*/ 151 w 162"/>
                  <a:gd name="T75" fmla="*/ 233 h 289"/>
                  <a:gd name="T76" fmla="*/ 162 w 162"/>
                  <a:gd name="T77" fmla="*/ 231 h 289"/>
                  <a:gd name="T78" fmla="*/ 145 w 162"/>
                  <a:gd name="T79" fmla="*/ 187 h 289"/>
                  <a:gd name="T80" fmla="*/ 137 w 162"/>
                  <a:gd name="T81" fmla="*/ 184 h 289"/>
                  <a:gd name="T82" fmla="*/ 136 w 162"/>
                  <a:gd name="T83" fmla="*/ 172 h 289"/>
                  <a:gd name="T84" fmla="*/ 138 w 162"/>
                  <a:gd name="T85" fmla="*/ 95 h 289"/>
                  <a:gd name="T86" fmla="*/ 140 w 162"/>
                  <a:gd name="T87" fmla="*/ 80 h 289"/>
                  <a:gd name="T88" fmla="*/ 148 w 162"/>
                  <a:gd name="T89" fmla="*/ 68 h 289"/>
                  <a:gd name="T90" fmla="*/ 139 w 162"/>
                  <a:gd name="T91" fmla="*/ 55 h 289"/>
                  <a:gd name="T92" fmla="*/ 138 w 162"/>
                  <a:gd name="T93" fmla="*/ 44 h 289"/>
                  <a:gd name="T94" fmla="*/ 138 w 162"/>
                  <a:gd name="T95" fmla="*/ 43 h 289"/>
                  <a:gd name="T96" fmla="*/ 146 w 162"/>
                  <a:gd name="T97" fmla="*/ 18 h 289"/>
                  <a:gd name="T98" fmla="*/ 150 w 162"/>
                  <a:gd name="T99" fmla="*/ 10 h 289"/>
                  <a:gd name="T100" fmla="*/ 156 w 162"/>
                  <a:gd name="T101" fmla="*/ 6 h 289"/>
                  <a:gd name="T102" fmla="*/ 148 w 162"/>
                  <a:gd name="T103" fmla="*/ 0 h 289"/>
                  <a:gd name="T104" fmla="*/ 134 w 162"/>
                  <a:gd name="T105" fmla="*/ 5 h 289"/>
                  <a:gd name="T106" fmla="*/ 122 w 162"/>
                  <a:gd name="T107" fmla="*/ 16 h 289"/>
                  <a:gd name="T108" fmla="*/ 105 w 162"/>
                  <a:gd name="T109" fmla="*/ 28 h 289"/>
                  <a:gd name="T110" fmla="*/ 98 w 162"/>
                  <a:gd name="T111" fmla="*/ 35 h 289"/>
                  <a:gd name="T112" fmla="*/ 93 w 162"/>
                  <a:gd name="T113" fmla="*/ 59 h 289"/>
                  <a:gd name="T114" fmla="*/ 92 w 162"/>
                  <a:gd name="T115" fmla="*/ 66 h 289"/>
                  <a:gd name="T116" fmla="*/ 87 w 162"/>
                  <a:gd name="T117" fmla="*/ 72 h 289"/>
                  <a:gd name="T118" fmla="*/ 86 w 162"/>
                  <a:gd name="T119" fmla="*/ 73 h 289"/>
                  <a:gd name="T120" fmla="*/ 76 w 162"/>
                  <a:gd name="T121" fmla="*/ 74 h 289"/>
                  <a:gd name="T122" fmla="*/ 76 w 162"/>
                  <a:gd name="T123" fmla="*/ 74 h 289"/>
                  <a:gd name="T124" fmla="*/ 54 w 162"/>
                  <a:gd name="T125" fmla="*/ 66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2" h="289">
                    <a:moveTo>
                      <a:pt x="54" y="66"/>
                    </a:moveTo>
                    <a:cubicBezTo>
                      <a:pt x="52" y="65"/>
                      <a:pt x="52" y="65"/>
                      <a:pt x="52" y="65"/>
                    </a:cubicBezTo>
                    <a:cubicBezTo>
                      <a:pt x="48" y="90"/>
                      <a:pt x="48" y="90"/>
                      <a:pt x="48" y="90"/>
                    </a:cubicBezTo>
                    <a:cubicBezTo>
                      <a:pt x="54" y="98"/>
                      <a:pt x="54" y="98"/>
                      <a:pt x="54" y="98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2" y="101"/>
                      <a:pt x="62" y="101"/>
                      <a:pt x="62" y="101"/>
                    </a:cubicBezTo>
                    <a:cubicBezTo>
                      <a:pt x="70" y="108"/>
                      <a:pt x="70" y="108"/>
                      <a:pt x="70" y="108"/>
                    </a:cubicBezTo>
                    <a:cubicBezTo>
                      <a:pt x="82" y="110"/>
                      <a:pt x="82" y="110"/>
                      <a:pt x="82" y="110"/>
                    </a:cubicBezTo>
                    <a:cubicBezTo>
                      <a:pt x="82" y="110"/>
                      <a:pt x="82" y="110"/>
                      <a:pt x="82" y="110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8" y="115"/>
                      <a:pt x="88" y="115"/>
                      <a:pt x="88" y="115"/>
                    </a:cubicBezTo>
                    <a:cubicBezTo>
                      <a:pt x="93" y="122"/>
                      <a:pt x="93" y="122"/>
                      <a:pt x="93" y="122"/>
                    </a:cubicBezTo>
                    <a:cubicBezTo>
                      <a:pt x="94" y="122"/>
                      <a:pt x="94" y="122"/>
                      <a:pt x="94" y="122"/>
                    </a:cubicBezTo>
                    <a:cubicBezTo>
                      <a:pt x="93" y="123"/>
                      <a:pt x="93" y="123"/>
                      <a:pt x="93" y="123"/>
                    </a:cubicBezTo>
                    <a:cubicBezTo>
                      <a:pt x="89" y="130"/>
                      <a:pt x="89" y="130"/>
                      <a:pt x="89" y="130"/>
                    </a:cubicBezTo>
                    <a:cubicBezTo>
                      <a:pt x="88" y="130"/>
                      <a:pt x="88" y="132"/>
                      <a:pt x="88" y="136"/>
                    </a:cubicBezTo>
                    <a:cubicBezTo>
                      <a:pt x="89" y="136"/>
                      <a:pt x="89" y="136"/>
                      <a:pt x="89" y="136"/>
                    </a:cubicBezTo>
                    <a:cubicBezTo>
                      <a:pt x="89" y="143"/>
                      <a:pt x="89" y="143"/>
                      <a:pt x="89" y="143"/>
                    </a:cubicBezTo>
                    <a:cubicBezTo>
                      <a:pt x="88" y="144"/>
                      <a:pt x="88" y="144"/>
                      <a:pt x="88" y="144"/>
                    </a:cubicBezTo>
                    <a:cubicBezTo>
                      <a:pt x="88" y="144"/>
                      <a:pt x="88" y="144"/>
                      <a:pt x="88" y="144"/>
                    </a:cubicBezTo>
                    <a:cubicBezTo>
                      <a:pt x="85" y="156"/>
                      <a:pt x="85" y="156"/>
                      <a:pt x="85" y="156"/>
                    </a:cubicBezTo>
                    <a:cubicBezTo>
                      <a:pt x="84" y="158"/>
                      <a:pt x="84" y="158"/>
                      <a:pt x="84" y="158"/>
                    </a:cubicBezTo>
                    <a:cubicBezTo>
                      <a:pt x="84" y="158"/>
                      <a:pt x="84" y="158"/>
                      <a:pt x="84" y="158"/>
                    </a:cubicBezTo>
                    <a:cubicBezTo>
                      <a:pt x="82" y="157"/>
                      <a:pt x="82" y="157"/>
                      <a:pt x="82" y="157"/>
                    </a:cubicBezTo>
                    <a:cubicBezTo>
                      <a:pt x="77" y="156"/>
                      <a:pt x="77" y="156"/>
                      <a:pt x="77" y="156"/>
                    </a:cubicBezTo>
                    <a:cubicBezTo>
                      <a:pt x="70" y="156"/>
                      <a:pt x="70" y="156"/>
                      <a:pt x="70" y="156"/>
                    </a:cubicBezTo>
                    <a:cubicBezTo>
                      <a:pt x="64" y="158"/>
                      <a:pt x="64" y="158"/>
                      <a:pt x="64" y="158"/>
                    </a:cubicBezTo>
                    <a:cubicBezTo>
                      <a:pt x="58" y="164"/>
                      <a:pt x="58" y="164"/>
                      <a:pt x="58" y="164"/>
                    </a:cubicBezTo>
                    <a:cubicBezTo>
                      <a:pt x="56" y="166"/>
                      <a:pt x="56" y="166"/>
                      <a:pt x="56" y="166"/>
                    </a:cubicBezTo>
                    <a:cubicBezTo>
                      <a:pt x="65" y="170"/>
                      <a:pt x="65" y="170"/>
                      <a:pt x="65" y="170"/>
                    </a:cubicBezTo>
                    <a:cubicBezTo>
                      <a:pt x="64" y="172"/>
                      <a:pt x="64" y="172"/>
                      <a:pt x="64" y="172"/>
                    </a:cubicBezTo>
                    <a:cubicBezTo>
                      <a:pt x="64" y="174"/>
                      <a:pt x="62" y="176"/>
                      <a:pt x="58" y="177"/>
                    </a:cubicBezTo>
                    <a:cubicBezTo>
                      <a:pt x="53" y="177"/>
                      <a:pt x="53" y="177"/>
                      <a:pt x="53" y="177"/>
                    </a:cubicBezTo>
                    <a:cubicBezTo>
                      <a:pt x="44" y="174"/>
                      <a:pt x="44" y="174"/>
                      <a:pt x="44" y="174"/>
                    </a:cubicBezTo>
                    <a:cubicBezTo>
                      <a:pt x="44" y="174"/>
                      <a:pt x="44" y="174"/>
                      <a:pt x="44" y="174"/>
                    </a:cubicBezTo>
                    <a:cubicBezTo>
                      <a:pt x="44" y="174"/>
                      <a:pt x="44" y="174"/>
                      <a:pt x="44" y="174"/>
                    </a:cubicBezTo>
                    <a:cubicBezTo>
                      <a:pt x="35" y="169"/>
                      <a:pt x="35" y="169"/>
                      <a:pt x="35" y="169"/>
                    </a:cubicBezTo>
                    <a:cubicBezTo>
                      <a:pt x="32" y="169"/>
                      <a:pt x="32" y="169"/>
                      <a:pt x="32" y="169"/>
                    </a:cubicBezTo>
                    <a:cubicBezTo>
                      <a:pt x="22" y="183"/>
                      <a:pt x="22" y="183"/>
                      <a:pt x="22" y="183"/>
                    </a:cubicBezTo>
                    <a:cubicBezTo>
                      <a:pt x="20" y="188"/>
                      <a:pt x="20" y="188"/>
                      <a:pt x="20" y="188"/>
                    </a:cubicBezTo>
                    <a:cubicBezTo>
                      <a:pt x="20" y="196"/>
                      <a:pt x="20" y="196"/>
                      <a:pt x="20" y="196"/>
                    </a:cubicBezTo>
                    <a:cubicBezTo>
                      <a:pt x="24" y="203"/>
                      <a:pt x="24" y="203"/>
                      <a:pt x="24" y="203"/>
                    </a:cubicBezTo>
                    <a:cubicBezTo>
                      <a:pt x="24" y="204"/>
                      <a:pt x="24" y="204"/>
                      <a:pt x="24" y="204"/>
                    </a:cubicBezTo>
                    <a:cubicBezTo>
                      <a:pt x="24" y="204"/>
                      <a:pt x="24" y="204"/>
                      <a:pt x="24" y="204"/>
                    </a:cubicBezTo>
                    <a:cubicBezTo>
                      <a:pt x="24" y="204"/>
                      <a:pt x="24" y="204"/>
                      <a:pt x="24" y="204"/>
                    </a:cubicBezTo>
                    <a:cubicBezTo>
                      <a:pt x="26" y="210"/>
                      <a:pt x="26" y="210"/>
                      <a:pt x="26" y="210"/>
                    </a:cubicBezTo>
                    <a:cubicBezTo>
                      <a:pt x="26" y="211"/>
                      <a:pt x="26" y="211"/>
                      <a:pt x="26" y="211"/>
                    </a:cubicBezTo>
                    <a:cubicBezTo>
                      <a:pt x="26" y="220"/>
                      <a:pt x="26" y="220"/>
                      <a:pt x="26" y="220"/>
                    </a:cubicBezTo>
                    <a:cubicBezTo>
                      <a:pt x="26" y="221"/>
                      <a:pt x="26" y="221"/>
                      <a:pt x="26" y="221"/>
                    </a:cubicBezTo>
                    <a:cubicBezTo>
                      <a:pt x="27" y="222"/>
                      <a:pt x="27" y="222"/>
                      <a:pt x="27" y="222"/>
                    </a:cubicBezTo>
                    <a:cubicBezTo>
                      <a:pt x="20" y="223"/>
                      <a:pt x="20" y="223"/>
                      <a:pt x="20" y="223"/>
                    </a:cubicBezTo>
                    <a:cubicBezTo>
                      <a:pt x="8" y="223"/>
                      <a:pt x="8" y="223"/>
                      <a:pt x="8" y="223"/>
                    </a:cubicBezTo>
                    <a:cubicBezTo>
                      <a:pt x="3" y="227"/>
                      <a:pt x="3" y="227"/>
                      <a:pt x="3" y="227"/>
                    </a:cubicBezTo>
                    <a:cubicBezTo>
                      <a:pt x="0" y="231"/>
                      <a:pt x="0" y="231"/>
                      <a:pt x="0" y="231"/>
                    </a:cubicBezTo>
                    <a:cubicBezTo>
                      <a:pt x="1" y="231"/>
                      <a:pt x="1" y="231"/>
                      <a:pt x="1" y="231"/>
                    </a:cubicBezTo>
                    <a:cubicBezTo>
                      <a:pt x="3" y="243"/>
                      <a:pt x="3" y="243"/>
                      <a:pt x="3" y="243"/>
                    </a:cubicBezTo>
                    <a:cubicBezTo>
                      <a:pt x="4" y="243"/>
                      <a:pt x="4" y="243"/>
                      <a:pt x="4" y="243"/>
                    </a:cubicBezTo>
                    <a:cubicBezTo>
                      <a:pt x="4" y="248"/>
                      <a:pt x="4" y="248"/>
                      <a:pt x="4" y="248"/>
                    </a:cubicBezTo>
                    <a:cubicBezTo>
                      <a:pt x="6" y="254"/>
                      <a:pt x="6" y="254"/>
                      <a:pt x="6" y="254"/>
                    </a:cubicBezTo>
                    <a:cubicBezTo>
                      <a:pt x="15" y="259"/>
                      <a:pt x="15" y="259"/>
                      <a:pt x="15" y="259"/>
                    </a:cubicBezTo>
                    <a:cubicBezTo>
                      <a:pt x="27" y="256"/>
                      <a:pt x="27" y="256"/>
                      <a:pt x="27" y="256"/>
                    </a:cubicBezTo>
                    <a:cubicBezTo>
                      <a:pt x="33" y="252"/>
                      <a:pt x="33" y="252"/>
                      <a:pt x="33" y="252"/>
                    </a:cubicBezTo>
                    <a:cubicBezTo>
                      <a:pt x="34" y="252"/>
                      <a:pt x="34" y="252"/>
                      <a:pt x="34" y="252"/>
                    </a:cubicBezTo>
                    <a:cubicBezTo>
                      <a:pt x="40" y="252"/>
                      <a:pt x="40" y="252"/>
                      <a:pt x="40" y="252"/>
                    </a:cubicBezTo>
                    <a:cubicBezTo>
                      <a:pt x="43" y="260"/>
                      <a:pt x="43" y="260"/>
                      <a:pt x="43" y="260"/>
                    </a:cubicBezTo>
                    <a:cubicBezTo>
                      <a:pt x="45" y="262"/>
                      <a:pt x="46" y="264"/>
                      <a:pt x="47" y="266"/>
                    </a:cubicBezTo>
                    <a:cubicBezTo>
                      <a:pt x="50" y="266"/>
                      <a:pt x="50" y="266"/>
                      <a:pt x="50" y="266"/>
                    </a:cubicBezTo>
                    <a:cubicBezTo>
                      <a:pt x="51" y="266"/>
                      <a:pt x="51" y="266"/>
                      <a:pt x="51" y="266"/>
                    </a:cubicBezTo>
                    <a:cubicBezTo>
                      <a:pt x="52" y="266"/>
                      <a:pt x="52" y="266"/>
                      <a:pt x="52" y="266"/>
                    </a:cubicBezTo>
                    <a:cubicBezTo>
                      <a:pt x="52" y="265"/>
                      <a:pt x="52" y="265"/>
                      <a:pt x="52" y="265"/>
                    </a:cubicBezTo>
                    <a:cubicBezTo>
                      <a:pt x="58" y="260"/>
                      <a:pt x="58" y="260"/>
                      <a:pt x="58" y="260"/>
                    </a:cubicBezTo>
                    <a:cubicBezTo>
                      <a:pt x="63" y="270"/>
                      <a:pt x="63" y="270"/>
                      <a:pt x="63" y="270"/>
                    </a:cubicBezTo>
                    <a:cubicBezTo>
                      <a:pt x="68" y="273"/>
                      <a:pt x="68" y="273"/>
                      <a:pt x="68" y="273"/>
                    </a:cubicBezTo>
                    <a:cubicBezTo>
                      <a:pt x="76" y="273"/>
                      <a:pt x="76" y="273"/>
                      <a:pt x="76" y="273"/>
                    </a:cubicBezTo>
                    <a:cubicBezTo>
                      <a:pt x="82" y="272"/>
                      <a:pt x="82" y="272"/>
                      <a:pt x="82" y="272"/>
                    </a:cubicBezTo>
                    <a:cubicBezTo>
                      <a:pt x="84" y="272"/>
                      <a:pt x="84" y="272"/>
                      <a:pt x="84" y="272"/>
                    </a:cubicBezTo>
                    <a:cubicBezTo>
                      <a:pt x="98" y="274"/>
                      <a:pt x="98" y="274"/>
                      <a:pt x="98" y="274"/>
                    </a:cubicBezTo>
                    <a:cubicBezTo>
                      <a:pt x="98" y="274"/>
                      <a:pt x="98" y="274"/>
                      <a:pt x="98" y="274"/>
                    </a:cubicBezTo>
                    <a:cubicBezTo>
                      <a:pt x="98" y="275"/>
                      <a:pt x="98" y="275"/>
                      <a:pt x="98" y="275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04" y="279"/>
                      <a:pt x="104" y="279"/>
                      <a:pt x="104" y="279"/>
                    </a:cubicBezTo>
                    <a:cubicBezTo>
                      <a:pt x="110" y="283"/>
                      <a:pt x="110" y="283"/>
                      <a:pt x="110" y="283"/>
                    </a:cubicBezTo>
                    <a:cubicBezTo>
                      <a:pt x="110" y="283"/>
                      <a:pt x="110" y="283"/>
                      <a:pt x="110" y="283"/>
                    </a:cubicBezTo>
                    <a:cubicBezTo>
                      <a:pt x="113" y="287"/>
                      <a:pt x="113" y="287"/>
                      <a:pt x="113" y="287"/>
                    </a:cubicBezTo>
                    <a:cubicBezTo>
                      <a:pt x="117" y="289"/>
                      <a:pt x="117" y="289"/>
                      <a:pt x="117" y="289"/>
                    </a:cubicBezTo>
                    <a:cubicBezTo>
                      <a:pt x="124" y="288"/>
                      <a:pt x="124" y="288"/>
                      <a:pt x="124" y="288"/>
                    </a:cubicBezTo>
                    <a:cubicBezTo>
                      <a:pt x="124" y="280"/>
                      <a:pt x="124" y="280"/>
                      <a:pt x="124" y="280"/>
                    </a:cubicBezTo>
                    <a:cubicBezTo>
                      <a:pt x="120" y="274"/>
                      <a:pt x="120" y="274"/>
                      <a:pt x="120" y="274"/>
                    </a:cubicBezTo>
                    <a:cubicBezTo>
                      <a:pt x="120" y="274"/>
                      <a:pt x="120" y="274"/>
                      <a:pt x="120" y="274"/>
                    </a:cubicBezTo>
                    <a:cubicBezTo>
                      <a:pt x="120" y="274"/>
                      <a:pt x="120" y="274"/>
                      <a:pt x="120" y="274"/>
                    </a:cubicBezTo>
                    <a:cubicBezTo>
                      <a:pt x="118" y="263"/>
                      <a:pt x="118" y="263"/>
                      <a:pt x="118" y="263"/>
                    </a:cubicBezTo>
                    <a:cubicBezTo>
                      <a:pt x="123" y="258"/>
                      <a:pt x="123" y="258"/>
                      <a:pt x="123" y="258"/>
                    </a:cubicBezTo>
                    <a:cubicBezTo>
                      <a:pt x="124" y="257"/>
                      <a:pt x="124" y="257"/>
                      <a:pt x="124" y="257"/>
                    </a:cubicBezTo>
                    <a:cubicBezTo>
                      <a:pt x="124" y="257"/>
                      <a:pt x="124" y="257"/>
                      <a:pt x="124" y="257"/>
                    </a:cubicBezTo>
                    <a:cubicBezTo>
                      <a:pt x="129" y="256"/>
                      <a:pt x="129" y="256"/>
                      <a:pt x="129" y="256"/>
                    </a:cubicBezTo>
                    <a:cubicBezTo>
                      <a:pt x="134" y="256"/>
                      <a:pt x="134" y="256"/>
                      <a:pt x="134" y="256"/>
                    </a:cubicBezTo>
                    <a:cubicBezTo>
                      <a:pt x="136" y="254"/>
                      <a:pt x="136" y="254"/>
                      <a:pt x="136" y="254"/>
                    </a:cubicBezTo>
                    <a:cubicBezTo>
                      <a:pt x="132" y="250"/>
                      <a:pt x="132" y="250"/>
                      <a:pt x="132" y="250"/>
                    </a:cubicBezTo>
                    <a:cubicBezTo>
                      <a:pt x="121" y="242"/>
                      <a:pt x="121" y="242"/>
                      <a:pt x="121" y="242"/>
                    </a:cubicBezTo>
                    <a:cubicBezTo>
                      <a:pt x="118" y="238"/>
                      <a:pt x="118" y="238"/>
                      <a:pt x="118" y="238"/>
                    </a:cubicBezTo>
                    <a:cubicBezTo>
                      <a:pt x="118" y="238"/>
                      <a:pt x="118" y="238"/>
                      <a:pt x="118" y="238"/>
                    </a:cubicBezTo>
                    <a:cubicBezTo>
                      <a:pt x="117" y="237"/>
                      <a:pt x="117" y="237"/>
                      <a:pt x="117" y="237"/>
                    </a:cubicBezTo>
                    <a:cubicBezTo>
                      <a:pt x="118" y="236"/>
                      <a:pt x="118" y="236"/>
                      <a:pt x="118" y="236"/>
                    </a:cubicBezTo>
                    <a:cubicBezTo>
                      <a:pt x="121" y="230"/>
                      <a:pt x="121" y="230"/>
                      <a:pt x="121" y="230"/>
                    </a:cubicBezTo>
                    <a:cubicBezTo>
                      <a:pt x="122" y="231"/>
                      <a:pt x="122" y="231"/>
                      <a:pt x="122" y="231"/>
                    </a:cubicBezTo>
                    <a:cubicBezTo>
                      <a:pt x="130" y="233"/>
                      <a:pt x="130" y="233"/>
                      <a:pt x="130" y="233"/>
                    </a:cubicBezTo>
                    <a:cubicBezTo>
                      <a:pt x="151" y="232"/>
                      <a:pt x="151" y="232"/>
                      <a:pt x="151" y="232"/>
                    </a:cubicBezTo>
                    <a:cubicBezTo>
                      <a:pt x="151" y="233"/>
                      <a:pt x="151" y="233"/>
                      <a:pt x="151" y="233"/>
                    </a:cubicBezTo>
                    <a:cubicBezTo>
                      <a:pt x="152" y="233"/>
                      <a:pt x="152" y="233"/>
                      <a:pt x="152" y="233"/>
                    </a:cubicBezTo>
                    <a:cubicBezTo>
                      <a:pt x="158" y="235"/>
                      <a:pt x="158" y="235"/>
                      <a:pt x="158" y="235"/>
                    </a:cubicBezTo>
                    <a:cubicBezTo>
                      <a:pt x="162" y="231"/>
                      <a:pt x="162" y="231"/>
                      <a:pt x="162" y="231"/>
                    </a:cubicBezTo>
                    <a:cubicBezTo>
                      <a:pt x="160" y="219"/>
                      <a:pt x="160" y="219"/>
                      <a:pt x="160" y="219"/>
                    </a:cubicBezTo>
                    <a:cubicBezTo>
                      <a:pt x="152" y="214"/>
                      <a:pt x="152" y="214"/>
                      <a:pt x="152" y="214"/>
                    </a:cubicBezTo>
                    <a:cubicBezTo>
                      <a:pt x="146" y="210"/>
                      <a:pt x="144" y="202"/>
                      <a:pt x="145" y="187"/>
                    </a:cubicBezTo>
                    <a:cubicBezTo>
                      <a:pt x="138" y="184"/>
                      <a:pt x="138" y="184"/>
                      <a:pt x="138" y="184"/>
                    </a:cubicBezTo>
                    <a:cubicBezTo>
                      <a:pt x="138" y="184"/>
                      <a:pt x="138" y="184"/>
                      <a:pt x="138" y="184"/>
                    </a:cubicBezTo>
                    <a:cubicBezTo>
                      <a:pt x="137" y="184"/>
                      <a:pt x="137" y="184"/>
                      <a:pt x="137" y="184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82"/>
                      <a:pt x="137" y="182"/>
                      <a:pt x="137" y="182"/>
                    </a:cubicBezTo>
                    <a:cubicBezTo>
                      <a:pt x="136" y="172"/>
                      <a:pt x="136" y="172"/>
                      <a:pt x="136" y="172"/>
                    </a:cubicBezTo>
                    <a:cubicBezTo>
                      <a:pt x="144" y="131"/>
                      <a:pt x="144" y="131"/>
                      <a:pt x="144" y="131"/>
                    </a:cubicBezTo>
                    <a:cubicBezTo>
                      <a:pt x="141" y="119"/>
                      <a:pt x="139" y="111"/>
                      <a:pt x="139" y="107"/>
                    </a:cubicBezTo>
                    <a:cubicBezTo>
                      <a:pt x="138" y="95"/>
                      <a:pt x="138" y="95"/>
                      <a:pt x="138" y="95"/>
                    </a:cubicBezTo>
                    <a:cubicBezTo>
                      <a:pt x="139" y="82"/>
                      <a:pt x="139" y="82"/>
                      <a:pt x="139" y="82"/>
                    </a:cubicBezTo>
                    <a:cubicBezTo>
                      <a:pt x="139" y="81"/>
                      <a:pt x="139" y="81"/>
                      <a:pt x="139" y="81"/>
                    </a:cubicBezTo>
                    <a:cubicBezTo>
                      <a:pt x="140" y="80"/>
                      <a:pt x="140" y="80"/>
                      <a:pt x="140" y="80"/>
                    </a:cubicBezTo>
                    <a:cubicBezTo>
                      <a:pt x="140" y="80"/>
                      <a:pt x="140" y="80"/>
                      <a:pt x="140" y="80"/>
                    </a:cubicBezTo>
                    <a:cubicBezTo>
                      <a:pt x="148" y="74"/>
                      <a:pt x="148" y="74"/>
                      <a:pt x="148" y="74"/>
                    </a:cubicBezTo>
                    <a:cubicBezTo>
                      <a:pt x="148" y="68"/>
                      <a:pt x="148" y="68"/>
                      <a:pt x="148" y="68"/>
                    </a:cubicBezTo>
                    <a:cubicBezTo>
                      <a:pt x="148" y="66"/>
                      <a:pt x="147" y="64"/>
                      <a:pt x="145" y="61"/>
                    </a:cubicBezTo>
                    <a:cubicBezTo>
                      <a:pt x="140" y="55"/>
                      <a:pt x="140" y="55"/>
                      <a:pt x="140" y="55"/>
                    </a:cubicBezTo>
                    <a:cubicBezTo>
                      <a:pt x="139" y="55"/>
                      <a:pt x="139" y="55"/>
                      <a:pt x="139" y="55"/>
                    </a:cubicBezTo>
                    <a:cubicBezTo>
                      <a:pt x="139" y="54"/>
                      <a:pt x="139" y="54"/>
                      <a:pt x="139" y="5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8" y="43"/>
                      <a:pt x="138" y="43"/>
                      <a:pt x="138" y="43"/>
                    </a:cubicBezTo>
                    <a:cubicBezTo>
                      <a:pt x="138" y="43"/>
                      <a:pt x="138" y="43"/>
                      <a:pt x="138" y="43"/>
                    </a:cubicBezTo>
                    <a:cubicBezTo>
                      <a:pt x="149" y="30"/>
                      <a:pt x="149" y="30"/>
                      <a:pt x="149" y="30"/>
                    </a:cubicBezTo>
                    <a:cubicBezTo>
                      <a:pt x="149" y="24"/>
                      <a:pt x="149" y="24"/>
                      <a:pt x="149" y="24"/>
                    </a:cubicBezTo>
                    <a:cubicBezTo>
                      <a:pt x="146" y="18"/>
                      <a:pt x="146" y="18"/>
                      <a:pt x="146" y="18"/>
                    </a:cubicBezTo>
                    <a:cubicBezTo>
                      <a:pt x="146" y="18"/>
                      <a:pt x="146" y="18"/>
                      <a:pt x="146" y="18"/>
                    </a:cubicBezTo>
                    <a:cubicBezTo>
                      <a:pt x="145" y="17"/>
                      <a:pt x="145" y="17"/>
                      <a:pt x="145" y="17"/>
                    </a:cubicBezTo>
                    <a:cubicBezTo>
                      <a:pt x="150" y="10"/>
                      <a:pt x="150" y="10"/>
                      <a:pt x="150" y="10"/>
                    </a:cubicBezTo>
                    <a:cubicBezTo>
                      <a:pt x="150" y="10"/>
                      <a:pt x="150" y="10"/>
                      <a:pt x="150" y="10"/>
                    </a:cubicBezTo>
                    <a:cubicBezTo>
                      <a:pt x="151" y="10"/>
                      <a:pt x="151" y="10"/>
                      <a:pt x="151" y="10"/>
                    </a:cubicBezTo>
                    <a:cubicBezTo>
                      <a:pt x="156" y="6"/>
                      <a:pt x="156" y="6"/>
                      <a:pt x="156" y="6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6" y="9"/>
                      <a:pt x="146" y="9"/>
                      <a:pt x="146" y="9"/>
                    </a:cubicBezTo>
                    <a:cubicBezTo>
                      <a:pt x="145" y="9"/>
                      <a:pt x="145" y="9"/>
                      <a:pt x="145" y="9"/>
                    </a:cubicBezTo>
                    <a:cubicBezTo>
                      <a:pt x="134" y="5"/>
                      <a:pt x="134" y="5"/>
                      <a:pt x="134" y="5"/>
                    </a:cubicBezTo>
                    <a:cubicBezTo>
                      <a:pt x="128" y="4"/>
                      <a:pt x="128" y="4"/>
                      <a:pt x="128" y="4"/>
                    </a:cubicBezTo>
                    <a:cubicBezTo>
                      <a:pt x="130" y="14"/>
                      <a:pt x="130" y="14"/>
                      <a:pt x="130" y="14"/>
                    </a:cubicBezTo>
                    <a:cubicBezTo>
                      <a:pt x="122" y="16"/>
                      <a:pt x="122" y="16"/>
                      <a:pt x="122" y="16"/>
                    </a:cubicBezTo>
                    <a:cubicBezTo>
                      <a:pt x="109" y="23"/>
                      <a:pt x="109" y="23"/>
                      <a:pt x="109" y="23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5" y="29"/>
                      <a:pt x="105" y="29"/>
                      <a:pt x="105" y="29"/>
                    </a:cubicBezTo>
                    <a:cubicBezTo>
                      <a:pt x="104" y="29"/>
                      <a:pt x="104" y="29"/>
                      <a:pt x="104" y="29"/>
                    </a:cubicBezTo>
                    <a:cubicBezTo>
                      <a:pt x="98" y="35"/>
                      <a:pt x="98" y="35"/>
                      <a:pt x="98" y="35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45"/>
                      <a:pt x="96" y="45"/>
                      <a:pt x="96" y="45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2" y="65"/>
                      <a:pt x="92" y="65"/>
                      <a:pt x="92" y="65"/>
                    </a:cubicBezTo>
                    <a:cubicBezTo>
                      <a:pt x="92" y="66"/>
                      <a:pt x="92" y="66"/>
                      <a:pt x="92" y="66"/>
                    </a:cubicBezTo>
                    <a:cubicBezTo>
                      <a:pt x="92" y="66"/>
                      <a:pt x="92" y="66"/>
                      <a:pt x="92" y="66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87" y="72"/>
                      <a:pt x="87" y="72"/>
                      <a:pt x="87" y="72"/>
                    </a:cubicBezTo>
                    <a:cubicBezTo>
                      <a:pt x="86" y="72"/>
                      <a:pt x="86" y="72"/>
                      <a:pt x="86" y="72"/>
                    </a:cubicBezTo>
                    <a:cubicBezTo>
                      <a:pt x="86" y="72"/>
                      <a:pt x="86" y="72"/>
                      <a:pt x="86" y="72"/>
                    </a:cubicBezTo>
                    <a:cubicBezTo>
                      <a:pt x="86" y="73"/>
                      <a:pt x="86" y="73"/>
                      <a:pt x="86" y="73"/>
                    </a:cubicBezTo>
                    <a:cubicBezTo>
                      <a:pt x="86" y="73"/>
                      <a:pt x="86" y="73"/>
                      <a:pt x="86" y="73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61" y="69"/>
                      <a:pt x="61" y="69"/>
                      <a:pt x="61" y="69"/>
                    </a:cubicBezTo>
                    <a:lnTo>
                      <a:pt x="54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Sḻiḍè">
                <a:extLst>
                  <a:ext uri="{FF2B5EF4-FFF2-40B4-BE49-F238E27FC236}">
                    <a16:creationId xmlns="" xmlns:a16="http://schemas.microsoft.com/office/drawing/2014/main" id="{1580073D-C781-4936-9373-8C79C2866E35}"/>
                  </a:ext>
                </a:extLst>
              </p:cNvPr>
              <p:cNvSpPr/>
              <p:nvPr/>
            </p:nvSpPr>
            <p:spPr bwMode="auto">
              <a:xfrm>
                <a:off x="3447" y="1749"/>
                <a:ext cx="256" cy="561"/>
              </a:xfrm>
              <a:custGeom>
                <a:avLst/>
                <a:gdLst>
                  <a:gd name="T0" fmla="*/ 100 w 108"/>
                  <a:gd name="T1" fmla="*/ 4 h 237"/>
                  <a:gd name="T2" fmla="*/ 94 w 108"/>
                  <a:gd name="T3" fmla="*/ 6 h 237"/>
                  <a:gd name="T4" fmla="*/ 88 w 108"/>
                  <a:gd name="T5" fmla="*/ 12 h 237"/>
                  <a:gd name="T6" fmla="*/ 87 w 108"/>
                  <a:gd name="T7" fmla="*/ 12 h 237"/>
                  <a:gd name="T8" fmla="*/ 68 w 108"/>
                  <a:gd name="T9" fmla="*/ 14 h 237"/>
                  <a:gd name="T10" fmla="*/ 61 w 108"/>
                  <a:gd name="T11" fmla="*/ 20 h 237"/>
                  <a:gd name="T12" fmla="*/ 56 w 108"/>
                  <a:gd name="T13" fmla="*/ 24 h 237"/>
                  <a:gd name="T14" fmla="*/ 46 w 108"/>
                  <a:gd name="T15" fmla="*/ 24 h 237"/>
                  <a:gd name="T16" fmla="*/ 42 w 108"/>
                  <a:gd name="T17" fmla="*/ 38 h 237"/>
                  <a:gd name="T18" fmla="*/ 41 w 108"/>
                  <a:gd name="T19" fmla="*/ 38 h 237"/>
                  <a:gd name="T20" fmla="*/ 33 w 108"/>
                  <a:gd name="T21" fmla="*/ 46 h 237"/>
                  <a:gd name="T22" fmla="*/ 21 w 108"/>
                  <a:gd name="T23" fmla="*/ 60 h 237"/>
                  <a:gd name="T24" fmla="*/ 14 w 108"/>
                  <a:gd name="T25" fmla="*/ 68 h 237"/>
                  <a:gd name="T26" fmla="*/ 13 w 108"/>
                  <a:gd name="T27" fmla="*/ 77 h 237"/>
                  <a:gd name="T28" fmla="*/ 13 w 108"/>
                  <a:gd name="T29" fmla="*/ 85 h 237"/>
                  <a:gd name="T30" fmla="*/ 8 w 108"/>
                  <a:gd name="T31" fmla="*/ 92 h 237"/>
                  <a:gd name="T32" fmla="*/ 8 w 108"/>
                  <a:gd name="T33" fmla="*/ 112 h 237"/>
                  <a:gd name="T34" fmla="*/ 12 w 108"/>
                  <a:gd name="T35" fmla="*/ 122 h 237"/>
                  <a:gd name="T36" fmla="*/ 11 w 108"/>
                  <a:gd name="T37" fmla="*/ 132 h 237"/>
                  <a:gd name="T38" fmla="*/ 3 w 108"/>
                  <a:gd name="T39" fmla="*/ 162 h 237"/>
                  <a:gd name="T40" fmla="*/ 9 w 108"/>
                  <a:gd name="T41" fmla="*/ 186 h 237"/>
                  <a:gd name="T42" fmla="*/ 7 w 108"/>
                  <a:gd name="T43" fmla="*/ 237 h 237"/>
                  <a:gd name="T44" fmla="*/ 17 w 108"/>
                  <a:gd name="T45" fmla="*/ 228 h 237"/>
                  <a:gd name="T46" fmla="*/ 56 w 108"/>
                  <a:gd name="T47" fmla="*/ 208 h 237"/>
                  <a:gd name="T48" fmla="*/ 75 w 108"/>
                  <a:gd name="T49" fmla="*/ 210 h 237"/>
                  <a:gd name="T50" fmla="*/ 91 w 108"/>
                  <a:gd name="T51" fmla="*/ 196 h 237"/>
                  <a:gd name="T52" fmla="*/ 95 w 108"/>
                  <a:gd name="T53" fmla="*/ 186 h 237"/>
                  <a:gd name="T54" fmla="*/ 95 w 108"/>
                  <a:gd name="T55" fmla="*/ 184 h 237"/>
                  <a:gd name="T56" fmla="*/ 97 w 108"/>
                  <a:gd name="T57" fmla="*/ 170 h 237"/>
                  <a:gd name="T58" fmla="*/ 98 w 108"/>
                  <a:gd name="T59" fmla="*/ 162 h 237"/>
                  <a:gd name="T60" fmla="*/ 95 w 108"/>
                  <a:gd name="T61" fmla="*/ 140 h 237"/>
                  <a:gd name="T62" fmla="*/ 96 w 108"/>
                  <a:gd name="T63" fmla="*/ 134 h 237"/>
                  <a:gd name="T64" fmla="*/ 108 w 108"/>
                  <a:gd name="T65" fmla="*/ 108 h 237"/>
                  <a:gd name="T66" fmla="*/ 91 w 108"/>
                  <a:gd name="T67" fmla="*/ 92 h 237"/>
                  <a:gd name="T68" fmla="*/ 88 w 108"/>
                  <a:gd name="T69" fmla="*/ 85 h 237"/>
                  <a:gd name="T70" fmla="*/ 90 w 108"/>
                  <a:gd name="T71" fmla="*/ 73 h 237"/>
                  <a:gd name="T72" fmla="*/ 92 w 108"/>
                  <a:gd name="T73" fmla="*/ 65 h 237"/>
                  <a:gd name="T74" fmla="*/ 104 w 108"/>
                  <a:gd name="T75" fmla="*/ 56 h 237"/>
                  <a:gd name="T76" fmla="*/ 107 w 108"/>
                  <a:gd name="T77" fmla="*/ 33 h 237"/>
                  <a:gd name="T78" fmla="*/ 100 w 108"/>
                  <a:gd name="T79" fmla="*/ 32 h 237"/>
                  <a:gd name="T80" fmla="*/ 91 w 108"/>
                  <a:gd name="T81" fmla="*/ 26 h 237"/>
                  <a:gd name="T82" fmla="*/ 90 w 108"/>
                  <a:gd name="T83" fmla="*/ 1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8" h="237">
                    <a:moveTo>
                      <a:pt x="101" y="12"/>
                    </a:moveTo>
                    <a:cubicBezTo>
                      <a:pt x="102" y="10"/>
                      <a:pt x="102" y="10"/>
                      <a:pt x="102" y="10"/>
                    </a:cubicBezTo>
                    <a:cubicBezTo>
                      <a:pt x="100" y="4"/>
                      <a:pt x="100" y="4"/>
                      <a:pt x="100" y="4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7" y="12"/>
                      <a:pt x="87" y="12"/>
                      <a:pt x="87" y="12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68" y="14"/>
                      <a:pt x="68" y="14"/>
                      <a:pt x="68" y="14"/>
                    </a:cubicBezTo>
                    <a:cubicBezTo>
                      <a:pt x="62" y="15"/>
                      <a:pt x="62" y="15"/>
                      <a:pt x="62" y="15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47" y="23"/>
                      <a:pt x="47" y="23"/>
                      <a:pt x="47" y="23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46" y="32"/>
                      <a:pt x="46" y="32"/>
                      <a:pt x="46" y="32"/>
                    </a:cubicBezTo>
                    <a:cubicBezTo>
                      <a:pt x="46" y="32"/>
                      <a:pt x="46" y="32"/>
                      <a:pt x="46" y="32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0" y="53"/>
                      <a:pt x="20" y="53"/>
                      <a:pt x="20" y="53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20" y="62"/>
                      <a:pt x="20" y="62"/>
                      <a:pt x="20" y="62"/>
                    </a:cubicBezTo>
                    <a:cubicBezTo>
                      <a:pt x="14" y="68"/>
                      <a:pt x="14" y="68"/>
                      <a:pt x="14" y="68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6"/>
                      <a:pt x="13" y="86"/>
                      <a:pt x="13" y="86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2" y="99"/>
                      <a:pt x="2" y="99"/>
                      <a:pt x="2" y="99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11" y="116"/>
                      <a:pt x="12" y="120"/>
                      <a:pt x="12" y="122"/>
                    </a:cubicBezTo>
                    <a:cubicBezTo>
                      <a:pt x="12" y="131"/>
                      <a:pt x="12" y="131"/>
                      <a:pt x="12" y="131"/>
                    </a:cubicBezTo>
                    <a:cubicBezTo>
                      <a:pt x="12" y="131"/>
                      <a:pt x="12" y="131"/>
                      <a:pt x="12" y="131"/>
                    </a:cubicBezTo>
                    <a:cubicBezTo>
                      <a:pt x="11" y="132"/>
                      <a:pt x="11" y="132"/>
                      <a:pt x="11" y="132"/>
                    </a:cubicBezTo>
                    <a:cubicBezTo>
                      <a:pt x="3" y="138"/>
                      <a:pt x="3" y="138"/>
                      <a:pt x="3" y="138"/>
                    </a:cubicBezTo>
                    <a:cubicBezTo>
                      <a:pt x="2" y="150"/>
                      <a:pt x="2" y="150"/>
                      <a:pt x="2" y="150"/>
                    </a:cubicBezTo>
                    <a:cubicBezTo>
                      <a:pt x="3" y="162"/>
                      <a:pt x="3" y="162"/>
                      <a:pt x="3" y="162"/>
                    </a:cubicBezTo>
                    <a:cubicBezTo>
                      <a:pt x="3" y="166"/>
                      <a:pt x="5" y="173"/>
                      <a:pt x="9" y="184"/>
                    </a:cubicBezTo>
                    <a:cubicBezTo>
                      <a:pt x="9" y="185"/>
                      <a:pt x="9" y="185"/>
                      <a:pt x="9" y="185"/>
                    </a:cubicBezTo>
                    <a:cubicBezTo>
                      <a:pt x="9" y="186"/>
                      <a:pt x="9" y="186"/>
                      <a:pt x="9" y="186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1" y="234"/>
                      <a:pt x="1" y="234"/>
                      <a:pt x="1" y="234"/>
                    </a:cubicBezTo>
                    <a:cubicBezTo>
                      <a:pt x="7" y="237"/>
                      <a:pt x="7" y="237"/>
                      <a:pt x="7" y="237"/>
                    </a:cubicBezTo>
                    <a:cubicBezTo>
                      <a:pt x="16" y="228"/>
                      <a:pt x="16" y="228"/>
                      <a:pt x="16" y="228"/>
                    </a:cubicBezTo>
                    <a:cubicBezTo>
                      <a:pt x="16" y="228"/>
                      <a:pt x="16" y="228"/>
                      <a:pt x="16" y="228"/>
                    </a:cubicBezTo>
                    <a:cubicBezTo>
                      <a:pt x="17" y="228"/>
                      <a:pt x="17" y="228"/>
                      <a:pt x="17" y="228"/>
                    </a:cubicBezTo>
                    <a:cubicBezTo>
                      <a:pt x="48" y="216"/>
                      <a:pt x="48" y="216"/>
                      <a:pt x="48" y="216"/>
                    </a:cubicBezTo>
                    <a:cubicBezTo>
                      <a:pt x="56" y="208"/>
                      <a:pt x="56" y="208"/>
                      <a:pt x="56" y="208"/>
                    </a:cubicBezTo>
                    <a:cubicBezTo>
                      <a:pt x="56" y="208"/>
                      <a:pt x="56" y="208"/>
                      <a:pt x="56" y="208"/>
                    </a:cubicBezTo>
                    <a:cubicBezTo>
                      <a:pt x="57" y="208"/>
                      <a:pt x="57" y="208"/>
                      <a:pt x="57" y="208"/>
                    </a:cubicBezTo>
                    <a:cubicBezTo>
                      <a:pt x="58" y="208"/>
                      <a:pt x="58" y="208"/>
                      <a:pt x="58" y="208"/>
                    </a:cubicBezTo>
                    <a:cubicBezTo>
                      <a:pt x="75" y="210"/>
                      <a:pt x="75" y="210"/>
                      <a:pt x="75" y="210"/>
                    </a:cubicBezTo>
                    <a:cubicBezTo>
                      <a:pt x="78" y="210"/>
                      <a:pt x="83" y="208"/>
                      <a:pt x="90" y="204"/>
                    </a:cubicBezTo>
                    <a:cubicBezTo>
                      <a:pt x="90" y="196"/>
                      <a:pt x="90" y="196"/>
                      <a:pt x="90" y="196"/>
                    </a:cubicBezTo>
                    <a:cubicBezTo>
                      <a:pt x="91" y="196"/>
                      <a:pt x="91" y="196"/>
                      <a:pt x="91" y="196"/>
                    </a:cubicBezTo>
                    <a:cubicBezTo>
                      <a:pt x="91" y="196"/>
                      <a:pt x="91" y="196"/>
                      <a:pt x="91" y="196"/>
                    </a:cubicBezTo>
                    <a:cubicBezTo>
                      <a:pt x="96" y="191"/>
                      <a:pt x="96" y="191"/>
                      <a:pt x="96" y="191"/>
                    </a:cubicBezTo>
                    <a:cubicBezTo>
                      <a:pt x="95" y="186"/>
                      <a:pt x="95" y="186"/>
                      <a:pt x="95" y="186"/>
                    </a:cubicBezTo>
                    <a:cubicBezTo>
                      <a:pt x="95" y="186"/>
                      <a:pt x="95" y="186"/>
                      <a:pt x="95" y="186"/>
                    </a:cubicBezTo>
                    <a:cubicBezTo>
                      <a:pt x="95" y="185"/>
                      <a:pt x="95" y="185"/>
                      <a:pt x="95" y="185"/>
                    </a:cubicBezTo>
                    <a:cubicBezTo>
                      <a:pt x="95" y="184"/>
                      <a:pt x="95" y="184"/>
                      <a:pt x="95" y="184"/>
                    </a:cubicBezTo>
                    <a:cubicBezTo>
                      <a:pt x="95" y="184"/>
                      <a:pt x="95" y="184"/>
                      <a:pt x="95" y="184"/>
                    </a:cubicBezTo>
                    <a:cubicBezTo>
                      <a:pt x="97" y="182"/>
                      <a:pt x="97" y="181"/>
                      <a:pt x="96" y="180"/>
                    </a:cubicBezTo>
                    <a:cubicBezTo>
                      <a:pt x="94" y="177"/>
                      <a:pt x="95" y="174"/>
                      <a:pt x="97" y="170"/>
                    </a:cubicBezTo>
                    <a:cubicBezTo>
                      <a:pt x="99" y="168"/>
                      <a:pt x="99" y="168"/>
                      <a:pt x="99" y="168"/>
                    </a:cubicBezTo>
                    <a:cubicBezTo>
                      <a:pt x="99" y="168"/>
                      <a:pt x="99" y="168"/>
                      <a:pt x="99" y="168"/>
                    </a:cubicBezTo>
                    <a:cubicBezTo>
                      <a:pt x="98" y="162"/>
                      <a:pt x="98" y="162"/>
                      <a:pt x="98" y="162"/>
                    </a:cubicBezTo>
                    <a:cubicBezTo>
                      <a:pt x="92" y="155"/>
                      <a:pt x="92" y="155"/>
                      <a:pt x="92" y="155"/>
                    </a:cubicBezTo>
                    <a:cubicBezTo>
                      <a:pt x="90" y="153"/>
                      <a:pt x="89" y="150"/>
                      <a:pt x="91" y="147"/>
                    </a:cubicBezTo>
                    <a:cubicBezTo>
                      <a:pt x="92" y="145"/>
                      <a:pt x="93" y="142"/>
                      <a:pt x="95" y="140"/>
                    </a:cubicBezTo>
                    <a:cubicBezTo>
                      <a:pt x="96" y="134"/>
                      <a:pt x="96" y="134"/>
                      <a:pt x="96" y="134"/>
                    </a:cubicBezTo>
                    <a:cubicBezTo>
                      <a:pt x="96" y="134"/>
                      <a:pt x="96" y="134"/>
                      <a:pt x="96" y="134"/>
                    </a:cubicBezTo>
                    <a:cubicBezTo>
                      <a:pt x="96" y="134"/>
                      <a:pt x="96" y="134"/>
                      <a:pt x="96" y="134"/>
                    </a:cubicBezTo>
                    <a:cubicBezTo>
                      <a:pt x="101" y="124"/>
                      <a:pt x="101" y="124"/>
                      <a:pt x="101" y="124"/>
                    </a:cubicBezTo>
                    <a:cubicBezTo>
                      <a:pt x="102" y="120"/>
                      <a:pt x="102" y="120"/>
                      <a:pt x="102" y="120"/>
                    </a:cubicBezTo>
                    <a:cubicBezTo>
                      <a:pt x="108" y="108"/>
                      <a:pt x="108" y="108"/>
                      <a:pt x="108" y="108"/>
                    </a:cubicBezTo>
                    <a:cubicBezTo>
                      <a:pt x="104" y="100"/>
                      <a:pt x="104" y="100"/>
                      <a:pt x="104" y="100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88" y="85"/>
                      <a:pt x="88" y="85"/>
                      <a:pt x="88" y="85"/>
                    </a:cubicBezTo>
                    <a:cubicBezTo>
                      <a:pt x="88" y="85"/>
                      <a:pt x="88" y="85"/>
                      <a:pt x="88" y="85"/>
                    </a:cubicBezTo>
                    <a:cubicBezTo>
                      <a:pt x="88" y="84"/>
                      <a:pt x="88" y="84"/>
                      <a:pt x="88" y="84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2" y="65"/>
                      <a:pt x="92" y="65"/>
                      <a:pt x="92" y="65"/>
                    </a:cubicBezTo>
                    <a:cubicBezTo>
                      <a:pt x="92" y="62"/>
                      <a:pt x="92" y="60"/>
                      <a:pt x="94" y="58"/>
                    </a:cubicBezTo>
                    <a:cubicBezTo>
                      <a:pt x="94" y="58"/>
                      <a:pt x="96" y="57"/>
                      <a:pt x="97" y="57"/>
                    </a:cubicBezTo>
                    <a:cubicBezTo>
                      <a:pt x="104" y="56"/>
                      <a:pt x="104" y="56"/>
                      <a:pt x="104" y="56"/>
                    </a:cubicBezTo>
                    <a:cubicBezTo>
                      <a:pt x="106" y="51"/>
                      <a:pt x="106" y="51"/>
                      <a:pt x="106" y="51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07" y="33"/>
                      <a:pt x="107" y="33"/>
                      <a:pt x="107" y="33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92" y="28"/>
                      <a:pt x="92" y="28"/>
                      <a:pt x="92" y="28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0" y="16"/>
                      <a:pt x="90" y="16"/>
                      <a:pt x="90" y="16"/>
                    </a:cubicBezTo>
                    <a:cubicBezTo>
                      <a:pt x="90" y="16"/>
                      <a:pt x="90" y="16"/>
                      <a:pt x="90" y="16"/>
                    </a:cubicBezTo>
                    <a:cubicBezTo>
                      <a:pt x="90" y="14"/>
                      <a:pt x="90" y="14"/>
                      <a:pt x="90" y="14"/>
                    </a:cubicBezTo>
                    <a:lnTo>
                      <a:pt x="101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şļïḋé">
                <a:extLst>
                  <a:ext uri="{FF2B5EF4-FFF2-40B4-BE49-F238E27FC236}">
                    <a16:creationId xmlns="" xmlns:a16="http://schemas.microsoft.com/office/drawing/2014/main" id="{B07F6A07-AE35-4EB3-9A0D-401AE344E000}"/>
                  </a:ext>
                </a:extLst>
              </p:cNvPr>
              <p:cNvSpPr/>
              <p:nvPr/>
            </p:nvSpPr>
            <p:spPr bwMode="auto">
              <a:xfrm>
                <a:off x="3381" y="2706"/>
                <a:ext cx="409" cy="473"/>
              </a:xfrm>
              <a:custGeom>
                <a:avLst/>
                <a:gdLst>
                  <a:gd name="T0" fmla="*/ 150 w 173"/>
                  <a:gd name="T1" fmla="*/ 34 h 200"/>
                  <a:gd name="T2" fmla="*/ 146 w 173"/>
                  <a:gd name="T3" fmla="*/ 26 h 200"/>
                  <a:gd name="T4" fmla="*/ 143 w 173"/>
                  <a:gd name="T5" fmla="*/ 12 h 200"/>
                  <a:gd name="T6" fmla="*/ 136 w 173"/>
                  <a:gd name="T7" fmla="*/ 17 h 200"/>
                  <a:gd name="T8" fmla="*/ 125 w 173"/>
                  <a:gd name="T9" fmla="*/ 15 h 200"/>
                  <a:gd name="T10" fmla="*/ 125 w 173"/>
                  <a:gd name="T11" fmla="*/ 7 h 200"/>
                  <a:gd name="T12" fmla="*/ 122 w 173"/>
                  <a:gd name="T13" fmla="*/ 10 h 200"/>
                  <a:gd name="T14" fmla="*/ 109 w 173"/>
                  <a:gd name="T15" fmla="*/ 22 h 200"/>
                  <a:gd name="T16" fmla="*/ 107 w 173"/>
                  <a:gd name="T17" fmla="*/ 22 h 200"/>
                  <a:gd name="T18" fmla="*/ 99 w 173"/>
                  <a:gd name="T19" fmla="*/ 16 h 200"/>
                  <a:gd name="T20" fmla="*/ 92 w 173"/>
                  <a:gd name="T21" fmla="*/ 13 h 200"/>
                  <a:gd name="T22" fmla="*/ 75 w 173"/>
                  <a:gd name="T23" fmla="*/ 8 h 200"/>
                  <a:gd name="T24" fmla="*/ 66 w 173"/>
                  <a:gd name="T25" fmla="*/ 4 h 200"/>
                  <a:gd name="T26" fmla="*/ 47 w 173"/>
                  <a:gd name="T27" fmla="*/ 0 h 200"/>
                  <a:gd name="T28" fmla="*/ 40 w 173"/>
                  <a:gd name="T29" fmla="*/ 16 h 200"/>
                  <a:gd name="T30" fmla="*/ 34 w 173"/>
                  <a:gd name="T31" fmla="*/ 16 h 200"/>
                  <a:gd name="T32" fmla="*/ 14 w 173"/>
                  <a:gd name="T33" fmla="*/ 26 h 200"/>
                  <a:gd name="T34" fmla="*/ 13 w 173"/>
                  <a:gd name="T35" fmla="*/ 72 h 200"/>
                  <a:gd name="T36" fmla="*/ 9 w 173"/>
                  <a:gd name="T37" fmla="*/ 83 h 200"/>
                  <a:gd name="T38" fmla="*/ 1 w 173"/>
                  <a:gd name="T39" fmla="*/ 109 h 200"/>
                  <a:gd name="T40" fmla="*/ 7 w 173"/>
                  <a:gd name="T41" fmla="*/ 111 h 200"/>
                  <a:gd name="T42" fmla="*/ 17 w 173"/>
                  <a:gd name="T43" fmla="*/ 126 h 200"/>
                  <a:gd name="T44" fmla="*/ 14 w 173"/>
                  <a:gd name="T45" fmla="*/ 132 h 200"/>
                  <a:gd name="T46" fmla="*/ 24 w 173"/>
                  <a:gd name="T47" fmla="*/ 158 h 200"/>
                  <a:gd name="T48" fmla="*/ 38 w 173"/>
                  <a:gd name="T49" fmla="*/ 151 h 200"/>
                  <a:gd name="T50" fmla="*/ 46 w 173"/>
                  <a:gd name="T51" fmla="*/ 151 h 200"/>
                  <a:gd name="T52" fmla="*/ 52 w 173"/>
                  <a:gd name="T53" fmla="*/ 140 h 200"/>
                  <a:gd name="T54" fmla="*/ 68 w 173"/>
                  <a:gd name="T55" fmla="*/ 135 h 200"/>
                  <a:gd name="T56" fmla="*/ 77 w 173"/>
                  <a:gd name="T57" fmla="*/ 151 h 200"/>
                  <a:gd name="T58" fmla="*/ 81 w 173"/>
                  <a:gd name="T59" fmla="*/ 165 h 200"/>
                  <a:gd name="T60" fmla="*/ 71 w 173"/>
                  <a:gd name="T61" fmla="*/ 185 h 200"/>
                  <a:gd name="T62" fmla="*/ 84 w 173"/>
                  <a:gd name="T63" fmla="*/ 187 h 200"/>
                  <a:gd name="T64" fmla="*/ 89 w 173"/>
                  <a:gd name="T65" fmla="*/ 199 h 200"/>
                  <a:gd name="T66" fmla="*/ 102 w 173"/>
                  <a:gd name="T67" fmla="*/ 196 h 200"/>
                  <a:gd name="T68" fmla="*/ 108 w 173"/>
                  <a:gd name="T69" fmla="*/ 178 h 200"/>
                  <a:gd name="T70" fmla="*/ 135 w 173"/>
                  <a:gd name="T71" fmla="*/ 189 h 200"/>
                  <a:gd name="T72" fmla="*/ 128 w 173"/>
                  <a:gd name="T73" fmla="*/ 172 h 200"/>
                  <a:gd name="T74" fmla="*/ 128 w 173"/>
                  <a:gd name="T75" fmla="*/ 170 h 200"/>
                  <a:gd name="T76" fmla="*/ 166 w 173"/>
                  <a:gd name="T77" fmla="*/ 166 h 200"/>
                  <a:gd name="T78" fmla="*/ 167 w 173"/>
                  <a:gd name="T79" fmla="*/ 165 h 200"/>
                  <a:gd name="T80" fmla="*/ 167 w 173"/>
                  <a:gd name="T81" fmla="*/ 163 h 200"/>
                  <a:gd name="T82" fmla="*/ 166 w 173"/>
                  <a:gd name="T83" fmla="*/ 142 h 200"/>
                  <a:gd name="T84" fmla="*/ 170 w 173"/>
                  <a:gd name="T85" fmla="*/ 134 h 200"/>
                  <a:gd name="T86" fmla="*/ 163 w 173"/>
                  <a:gd name="T87" fmla="*/ 126 h 200"/>
                  <a:gd name="T88" fmla="*/ 158 w 173"/>
                  <a:gd name="T89" fmla="*/ 98 h 200"/>
                  <a:gd name="T90" fmla="*/ 151 w 173"/>
                  <a:gd name="T91" fmla="*/ 102 h 200"/>
                  <a:gd name="T92" fmla="*/ 150 w 173"/>
                  <a:gd name="T93" fmla="*/ 84 h 200"/>
                  <a:gd name="T94" fmla="*/ 163 w 173"/>
                  <a:gd name="T95" fmla="*/ 50 h 200"/>
                  <a:gd name="T96" fmla="*/ 150 w 173"/>
                  <a:gd name="T97" fmla="*/ 3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3" h="200">
                    <a:moveTo>
                      <a:pt x="150" y="34"/>
                    </a:moveTo>
                    <a:cubicBezTo>
                      <a:pt x="150" y="34"/>
                      <a:pt x="150" y="34"/>
                      <a:pt x="150" y="34"/>
                    </a:cubicBezTo>
                    <a:cubicBezTo>
                      <a:pt x="150" y="34"/>
                      <a:pt x="150" y="34"/>
                      <a:pt x="150" y="34"/>
                    </a:cubicBezTo>
                    <a:cubicBezTo>
                      <a:pt x="150" y="33"/>
                      <a:pt x="150" y="33"/>
                      <a:pt x="150" y="33"/>
                    </a:cubicBezTo>
                    <a:cubicBezTo>
                      <a:pt x="146" y="27"/>
                      <a:pt x="146" y="27"/>
                      <a:pt x="146" y="27"/>
                    </a:cubicBezTo>
                    <a:cubicBezTo>
                      <a:pt x="146" y="26"/>
                      <a:pt x="146" y="26"/>
                      <a:pt x="146" y="26"/>
                    </a:cubicBezTo>
                    <a:cubicBezTo>
                      <a:pt x="146" y="26"/>
                      <a:pt x="146" y="26"/>
                      <a:pt x="146" y="26"/>
                    </a:cubicBezTo>
                    <a:cubicBezTo>
                      <a:pt x="147" y="16"/>
                      <a:pt x="147" y="16"/>
                      <a:pt x="147" y="16"/>
                    </a:cubicBezTo>
                    <a:cubicBezTo>
                      <a:pt x="147" y="15"/>
                      <a:pt x="146" y="14"/>
                      <a:pt x="143" y="12"/>
                    </a:cubicBezTo>
                    <a:cubicBezTo>
                      <a:pt x="141" y="12"/>
                      <a:pt x="141" y="12"/>
                      <a:pt x="141" y="12"/>
                    </a:cubicBezTo>
                    <a:cubicBezTo>
                      <a:pt x="137" y="17"/>
                      <a:pt x="137" y="17"/>
                      <a:pt x="137" y="17"/>
                    </a:cubicBezTo>
                    <a:cubicBezTo>
                      <a:pt x="136" y="17"/>
                      <a:pt x="136" y="17"/>
                      <a:pt x="136" y="17"/>
                    </a:cubicBezTo>
                    <a:cubicBezTo>
                      <a:pt x="136" y="17"/>
                      <a:pt x="136" y="17"/>
                      <a:pt x="136" y="17"/>
                    </a:cubicBezTo>
                    <a:cubicBezTo>
                      <a:pt x="126" y="22"/>
                      <a:pt x="126" y="22"/>
                      <a:pt x="126" y="22"/>
                    </a:cubicBezTo>
                    <a:cubicBezTo>
                      <a:pt x="125" y="15"/>
                      <a:pt x="125" y="15"/>
                      <a:pt x="125" y="15"/>
                    </a:cubicBezTo>
                    <a:cubicBezTo>
                      <a:pt x="125" y="14"/>
                      <a:pt x="125" y="14"/>
                      <a:pt x="125" y="14"/>
                    </a:cubicBezTo>
                    <a:cubicBezTo>
                      <a:pt x="126" y="11"/>
                      <a:pt x="126" y="11"/>
                      <a:pt x="126" y="11"/>
                    </a:cubicBezTo>
                    <a:cubicBezTo>
                      <a:pt x="125" y="7"/>
                      <a:pt x="125" y="7"/>
                      <a:pt x="125" y="7"/>
                    </a:cubicBezTo>
                    <a:cubicBezTo>
                      <a:pt x="124" y="6"/>
                      <a:pt x="124" y="6"/>
                      <a:pt x="124" y="6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09" y="21"/>
                      <a:pt x="109" y="21"/>
                      <a:pt x="109" y="21"/>
                    </a:cubicBezTo>
                    <a:cubicBezTo>
                      <a:pt x="109" y="22"/>
                      <a:pt x="109" y="22"/>
                      <a:pt x="109" y="2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7" y="22"/>
                      <a:pt x="107" y="22"/>
                      <a:pt x="107" y="22"/>
                    </a:cubicBezTo>
                    <a:cubicBezTo>
                      <a:pt x="103" y="20"/>
                      <a:pt x="103" y="20"/>
                      <a:pt x="103" y="20"/>
                    </a:cubicBezTo>
                    <a:cubicBezTo>
                      <a:pt x="103" y="20"/>
                      <a:pt x="103" y="20"/>
                      <a:pt x="103" y="20"/>
                    </a:cubicBezTo>
                    <a:cubicBezTo>
                      <a:pt x="99" y="16"/>
                      <a:pt x="99" y="16"/>
                      <a:pt x="99" y="16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3"/>
                      <a:pt x="92" y="13"/>
                      <a:pt x="92" y="13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75" y="8"/>
                      <a:pt x="75" y="8"/>
                      <a:pt x="75" y="8"/>
                    </a:cubicBezTo>
                    <a:cubicBezTo>
                      <a:pt x="75" y="8"/>
                      <a:pt x="75" y="8"/>
                      <a:pt x="75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66" y="3"/>
                      <a:pt x="66" y="3"/>
                      <a:pt x="66" y="3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3" y="74"/>
                      <a:pt x="13" y="74"/>
                      <a:pt x="13" y="74"/>
                    </a:cubicBezTo>
                    <a:cubicBezTo>
                      <a:pt x="12" y="75"/>
                      <a:pt x="12" y="75"/>
                      <a:pt x="12" y="75"/>
                    </a:cubicBezTo>
                    <a:cubicBezTo>
                      <a:pt x="10" y="76"/>
                      <a:pt x="9" y="79"/>
                      <a:pt x="9" y="83"/>
                    </a:cubicBezTo>
                    <a:cubicBezTo>
                      <a:pt x="13" y="99"/>
                      <a:pt x="13" y="99"/>
                      <a:pt x="13" y="99"/>
                    </a:cubicBezTo>
                    <a:cubicBezTo>
                      <a:pt x="12" y="100"/>
                      <a:pt x="12" y="100"/>
                      <a:pt x="12" y="100"/>
                    </a:cubicBezTo>
                    <a:cubicBezTo>
                      <a:pt x="5" y="104"/>
                      <a:pt x="1" y="107"/>
                      <a:pt x="1" y="109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7" y="112"/>
                      <a:pt x="7" y="112"/>
                      <a:pt x="7" y="112"/>
                    </a:cubicBezTo>
                    <a:cubicBezTo>
                      <a:pt x="7" y="111"/>
                      <a:pt x="7" y="111"/>
                      <a:pt x="7" y="111"/>
                    </a:cubicBezTo>
                    <a:cubicBezTo>
                      <a:pt x="8" y="111"/>
                      <a:pt x="8" y="111"/>
                      <a:pt x="8" y="111"/>
                    </a:cubicBezTo>
                    <a:cubicBezTo>
                      <a:pt x="12" y="111"/>
                      <a:pt x="15" y="113"/>
                      <a:pt x="16" y="117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6" y="127"/>
                      <a:pt x="16" y="127"/>
                      <a:pt x="16" y="127"/>
                    </a:cubicBezTo>
                    <a:cubicBezTo>
                      <a:pt x="16" y="128"/>
                      <a:pt x="16" y="128"/>
                      <a:pt x="16" y="128"/>
                    </a:cubicBezTo>
                    <a:cubicBezTo>
                      <a:pt x="14" y="129"/>
                      <a:pt x="14" y="130"/>
                      <a:pt x="14" y="132"/>
                    </a:cubicBezTo>
                    <a:cubicBezTo>
                      <a:pt x="12" y="141"/>
                      <a:pt x="12" y="141"/>
                      <a:pt x="12" y="141"/>
                    </a:cubicBezTo>
                    <a:cubicBezTo>
                      <a:pt x="13" y="144"/>
                      <a:pt x="14" y="146"/>
                      <a:pt x="16" y="148"/>
                    </a:cubicBezTo>
                    <a:cubicBezTo>
                      <a:pt x="24" y="158"/>
                      <a:pt x="24" y="158"/>
                      <a:pt x="24" y="158"/>
                    </a:cubicBezTo>
                    <a:cubicBezTo>
                      <a:pt x="32" y="152"/>
                      <a:pt x="32" y="152"/>
                      <a:pt x="32" y="152"/>
                    </a:cubicBezTo>
                    <a:cubicBezTo>
                      <a:pt x="38" y="151"/>
                      <a:pt x="38" y="151"/>
                      <a:pt x="38" y="151"/>
                    </a:cubicBezTo>
                    <a:cubicBezTo>
                      <a:pt x="38" y="151"/>
                      <a:pt x="38" y="151"/>
                      <a:pt x="38" y="151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42" y="153"/>
                      <a:pt x="42" y="153"/>
                      <a:pt x="42" y="153"/>
                    </a:cubicBezTo>
                    <a:cubicBezTo>
                      <a:pt x="44" y="153"/>
                      <a:pt x="45" y="152"/>
                      <a:pt x="46" y="151"/>
                    </a:cubicBezTo>
                    <a:cubicBezTo>
                      <a:pt x="50" y="146"/>
                      <a:pt x="50" y="146"/>
                      <a:pt x="50" y="146"/>
                    </a:cubicBezTo>
                    <a:cubicBezTo>
                      <a:pt x="49" y="143"/>
                      <a:pt x="49" y="143"/>
                      <a:pt x="49" y="143"/>
                    </a:cubicBezTo>
                    <a:cubicBezTo>
                      <a:pt x="50" y="142"/>
                      <a:pt x="51" y="141"/>
                      <a:pt x="52" y="140"/>
                    </a:cubicBezTo>
                    <a:cubicBezTo>
                      <a:pt x="62" y="140"/>
                      <a:pt x="62" y="140"/>
                      <a:pt x="62" y="140"/>
                    </a:cubicBezTo>
                    <a:cubicBezTo>
                      <a:pt x="64" y="141"/>
                      <a:pt x="65" y="140"/>
                      <a:pt x="65" y="140"/>
                    </a:cubicBezTo>
                    <a:cubicBezTo>
                      <a:pt x="66" y="137"/>
                      <a:pt x="67" y="136"/>
                      <a:pt x="68" y="135"/>
                    </a:cubicBezTo>
                    <a:cubicBezTo>
                      <a:pt x="70" y="135"/>
                      <a:pt x="72" y="135"/>
                      <a:pt x="73" y="136"/>
                    </a:cubicBezTo>
                    <a:cubicBezTo>
                      <a:pt x="76" y="139"/>
                      <a:pt x="78" y="141"/>
                      <a:pt x="78" y="144"/>
                    </a:cubicBezTo>
                    <a:cubicBezTo>
                      <a:pt x="77" y="151"/>
                      <a:pt x="77" y="151"/>
                      <a:pt x="77" y="151"/>
                    </a:cubicBezTo>
                    <a:cubicBezTo>
                      <a:pt x="78" y="152"/>
                      <a:pt x="78" y="152"/>
                      <a:pt x="78" y="152"/>
                    </a:cubicBezTo>
                    <a:cubicBezTo>
                      <a:pt x="81" y="154"/>
                      <a:pt x="82" y="156"/>
                      <a:pt x="82" y="158"/>
                    </a:cubicBezTo>
                    <a:cubicBezTo>
                      <a:pt x="81" y="165"/>
                      <a:pt x="81" y="165"/>
                      <a:pt x="81" y="165"/>
                    </a:cubicBezTo>
                    <a:cubicBezTo>
                      <a:pt x="80" y="169"/>
                      <a:pt x="78" y="172"/>
                      <a:pt x="77" y="172"/>
                    </a:cubicBezTo>
                    <a:cubicBezTo>
                      <a:pt x="77" y="172"/>
                      <a:pt x="77" y="172"/>
                      <a:pt x="77" y="172"/>
                    </a:cubicBezTo>
                    <a:cubicBezTo>
                      <a:pt x="71" y="185"/>
                      <a:pt x="71" y="185"/>
                      <a:pt x="71" y="185"/>
                    </a:cubicBezTo>
                    <a:cubicBezTo>
                      <a:pt x="73" y="186"/>
                      <a:pt x="73" y="186"/>
                      <a:pt x="73" y="186"/>
                    </a:cubicBezTo>
                    <a:cubicBezTo>
                      <a:pt x="82" y="186"/>
                      <a:pt x="82" y="186"/>
                      <a:pt x="82" y="186"/>
                    </a:cubicBezTo>
                    <a:cubicBezTo>
                      <a:pt x="84" y="187"/>
                      <a:pt x="84" y="187"/>
                      <a:pt x="84" y="187"/>
                    </a:cubicBezTo>
                    <a:cubicBezTo>
                      <a:pt x="84" y="188"/>
                      <a:pt x="84" y="188"/>
                      <a:pt x="84" y="188"/>
                    </a:cubicBezTo>
                    <a:cubicBezTo>
                      <a:pt x="82" y="192"/>
                      <a:pt x="82" y="195"/>
                      <a:pt x="82" y="197"/>
                    </a:cubicBezTo>
                    <a:cubicBezTo>
                      <a:pt x="86" y="199"/>
                      <a:pt x="88" y="200"/>
                      <a:pt x="89" y="199"/>
                    </a:cubicBezTo>
                    <a:cubicBezTo>
                      <a:pt x="94" y="197"/>
                      <a:pt x="94" y="197"/>
                      <a:pt x="94" y="197"/>
                    </a:cubicBezTo>
                    <a:cubicBezTo>
                      <a:pt x="97" y="196"/>
                      <a:pt x="97" y="196"/>
                      <a:pt x="97" y="196"/>
                    </a:cubicBezTo>
                    <a:cubicBezTo>
                      <a:pt x="102" y="196"/>
                      <a:pt x="102" y="196"/>
                      <a:pt x="102" y="196"/>
                    </a:cubicBezTo>
                    <a:cubicBezTo>
                      <a:pt x="108" y="190"/>
                      <a:pt x="108" y="190"/>
                      <a:pt x="108" y="190"/>
                    </a:cubicBezTo>
                    <a:cubicBezTo>
                      <a:pt x="108" y="183"/>
                      <a:pt x="108" y="183"/>
                      <a:pt x="108" y="183"/>
                    </a:cubicBezTo>
                    <a:cubicBezTo>
                      <a:pt x="107" y="181"/>
                      <a:pt x="108" y="179"/>
                      <a:pt x="108" y="178"/>
                    </a:cubicBezTo>
                    <a:cubicBezTo>
                      <a:pt x="110" y="177"/>
                      <a:pt x="113" y="177"/>
                      <a:pt x="118" y="180"/>
                    </a:cubicBezTo>
                    <a:cubicBezTo>
                      <a:pt x="128" y="186"/>
                      <a:pt x="128" y="186"/>
                      <a:pt x="128" y="186"/>
                    </a:cubicBezTo>
                    <a:cubicBezTo>
                      <a:pt x="131" y="188"/>
                      <a:pt x="133" y="189"/>
                      <a:pt x="135" y="189"/>
                    </a:cubicBezTo>
                    <a:cubicBezTo>
                      <a:pt x="135" y="188"/>
                      <a:pt x="135" y="188"/>
                      <a:pt x="135" y="188"/>
                    </a:cubicBezTo>
                    <a:cubicBezTo>
                      <a:pt x="136" y="187"/>
                      <a:pt x="135" y="184"/>
                      <a:pt x="133" y="180"/>
                    </a:cubicBezTo>
                    <a:cubicBezTo>
                      <a:pt x="128" y="172"/>
                      <a:pt x="128" y="172"/>
                      <a:pt x="128" y="172"/>
                    </a:cubicBezTo>
                    <a:cubicBezTo>
                      <a:pt x="128" y="171"/>
                      <a:pt x="128" y="171"/>
                      <a:pt x="128" y="171"/>
                    </a:cubicBezTo>
                    <a:cubicBezTo>
                      <a:pt x="128" y="171"/>
                      <a:pt x="128" y="171"/>
                      <a:pt x="128" y="171"/>
                    </a:cubicBezTo>
                    <a:cubicBezTo>
                      <a:pt x="128" y="170"/>
                      <a:pt x="128" y="170"/>
                      <a:pt x="128" y="170"/>
                    </a:cubicBezTo>
                    <a:cubicBezTo>
                      <a:pt x="134" y="163"/>
                      <a:pt x="139" y="160"/>
                      <a:pt x="146" y="163"/>
                    </a:cubicBezTo>
                    <a:cubicBezTo>
                      <a:pt x="160" y="170"/>
                      <a:pt x="160" y="170"/>
                      <a:pt x="160" y="170"/>
                    </a:cubicBezTo>
                    <a:cubicBezTo>
                      <a:pt x="166" y="166"/>
                      <a:pt x="166" y="166"/>
                      <a:pt x="166" y="166"/>
                    </a:cubicBezTo>
                    <a:cubicBezTo>
                      <a:pt x="167" y="166"/>
                      <a:pt x="167" y="166"/>
                      <a:pt x="167" y="166"/>
                    </a:cubicBezTo>
                    <a:cubicBezTo>
                      <a:pt x="167" y="165"/>
                      <a:pt x="167" y="165"/>
                      <a:pt x="167" y="165"/>
                    </a:cubicBezTo>
                    <a:cubicBezTo>
                      <a:pt x="167" y="165"/>
                      <a:pt x="167" y="165"/>
                      <a:pt x="167" y="165"/>
                    </a:cubicBezTo>
                    <a:cubicBezTo>
                      <a:pt x="166" y="164"/>
                      <a:pt x="166" y="164"/>
                      <a:pt x="166" y="164"/>
                    </a:cubicBezTo>
                    <a:cubicBezTo>
                      <a:pt x="166" y="164"/>
                      <a:pt x="166" y="164"/>
                      <a:pt x="166" y="164"/>
                    </a:cubicBezTo>
                    <a:cubicBezTo>
                      <a:pt x="167" y="163"/>
                      <a:pt x="167" y="163"/>
                      <a:pt x="167" y="163"/>
                    </a:cubicBezTo>
                    <a:cubicBezTo>
                      <a:pt x="172" y="155"/>
                      <a:pt x="173" y="149"/>
                      <a:pt x="172" y="146"/>
                    </a:cubicBezTo>
                    <a:cubicBezTo>
                      <a:pt x="170" y="143"/>
                      <a:pt x="168" y="142"/>
                      <a:pt x="167" y="142"/>
                    </a:cubicBezTo>
                    <a:cubicBezTo>
                      <a:pt x="166" y="142"/>
                      <a:pt x="166" y="142"/>
                      <a:pt x="166" y="142"/>
                    </a:cubicBezTo>
                    <a:cubicBezTo>
                      <a:pt x="165" y="138"/>
                      <a:pt x="165" y="138"/>
                      <a:pt x="165" y="138"/>
                    </a:cubicBezTo>
                    <a:cubicBezTo>
                      <a:pt x="166" y="138"/>
                      <a:pt x="166" y="138"/>
                      <a:pt x="166" y="138"/>
                    </a:cubicBezTo>
                    <a:cubicBezTo>
                      <a:pt x="168" y="136"/>
                      <a:pt x="170" y="135"/>
                      <a:pt x="170" y="134"/>
                    </a:cubicBezTo>
                    <a:cubicBezTo>
                      <a:pt x="169" y="132"/>
                      <a:pt x="169" y="132"/>
                      <a:pt x="169" y="132"/>
                    </a:cubicBezTo>
                    <a:cubicBezTo>
                      <a:pt x="163" y="126"/>
                      <a:pt x="163" y="126"/>
                      <a:pt x="163" y="126"/>
                    </a:cubicBezTo>
                    <a:cubicBezTo>
                      <a:pt x="163" y="126"/>
                      <a:pt x="163" y="126"/>
                      <a:pt x="163" y="126"/>
                    </a:cubicBezTo>
                    <a:cubicBezTo>
                      <a:pt x="163" y="125"/>
                      <a:pt x="163" y="125"/>
                      <a:pt x="163" y="125"/>
                    </a:cubicBezTo>
                    <a:cubicBezTo>
                      <a:pt x="160" y="116"/>
                      <a:pt x="160" y="116"/>
                      <a:pt x="160" y="116"/>
                    </a:cubicBezTo>
                    <a:cubicBezTo>
                      <a:pt x="158" y="110"/>
                      <a:pt x="158" y="104"/>
                      <a:pt x="158" y="98"/>
                    </a:cubicBezTo>
                    <a:cubicBezTo>
                      <a:pt x="158" y="94"/>
                      <a:pt x="158" y="94"/>
                      <a:pt x="158" y="94"/>
                    </a:cubicBezTo>
                    <a:cubicBezTo>
                      <a:pt x="154" y="98"/>
                      <a:pt x="154" y="98"/>
                      <a:pt x="154" y="98"/>
                    </a:cubicBezTo>
                    <a:cubicBezTo>
                      <a:pt x="151" y="102"/>
                      <a:pt x="151" y="102"/>
                      <a:pt x="151" y="102"/>
                    </a:cubicBezTo>
                    <a:cubicBezTo>
                      <a:pt x="150" y="85"/>
                      <a:pt x="150" y="85"/>
                      <a:pt x="150" y="85"/>
                    </a:cubicBezTo>
                    <a:cubicBezTo>
                      <a:pt x="150" y="85"/>
                      <a:pt x="150" y="85"/>
                      <a:pt x="150" y="85"/>
                    </a:cubicBezTo>
                    <a:cubicBezTo>
                      <a:pt x="150" y="84"/>
                      <a:pt x="150" y="84"/>
                      <a:pt x="150" y="84"/>
                    </a:cubicBezTo>
                    <a:cubicBezTo>
                      <a:pt x="150" y="84"/>
                      <a:pt x="150" y="84"/>
                      <a:pt x="150" y="84"/>
                    </a:cubicBezTo>
                    <a:cubicBezTo>
                      <a:pt x="159" y="71"/>
                      <a:pt x="165" y="64"/>
                      <a:pt x="167" y="62"/>
                    </a:cubicBezTo>
                    <a:cubicBezTo>
                      <a:pt x="163" y="50"/>
                      <a:pt x="163" y="50"/>
                      <a:pt x="163" y="50"/>
                    </a:cubicBezTo>
                    <a:cubicBezTo>
                      <a:pt x="162" y="44"/>
                      <a:pt x="161" y="40"/>
                      <a:pt x="161" y="38"/>
                    </a:cubicBezTo>
                    <a:cubicBezTo>
                      <a:pt x="154" y="35"/>
                      <a:pt x="154" y="35"/>
                      <a:pt x="154" y="35"/>
                    </a:cubicBezTo>
                    <a:lnTo>
                      <a:pt x="150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ṥḻíḋé">
                <a:extLst>
                  <a:ext uri="{FF2B5EF4-FFF2-40B4-BE49-F238E27FC236}">
                    <a16:creationId xmlns="" xmlns:a16="http://schemas.microsoft.com/office/drawing/2014/main" id="{DA1D81BA-5636-4139-866A-8895150C21E5}"/>
                  </a:ext>
                </a:extLst>
              </p:cNvPr>
              <p:cNvSpPr/>
              <p:nvPr/>
            </p:nvSpPr>
            <p:spPr bwMode="auto">
              <a:xfrm>
                <a:off x="3333" y="2433"/>
                <a:ext cx="578" cy="363"/>
              </a:xfrm>
              <a:custGeom>
                <a:avLst/>
                <a:gdLst>
                  <a:gd name="T0" fmla="*/ 32 w 244"/>
                  <a:gd name="T1" fmla="*/ 5 h 153"/>
                  <a:gd name="T2" fmla="*/ 43 w 244"/>
                  <a:gd name="T3" fmla="*/ 12 h 153"/>
                  <a:gd name="T4" fmla="*/ 49 w 244"/>
                  <a:gd name="T5" fmla="*/ 20 h 153"/>
                  <a:gd name="T6" fmla="*/ 44 w 244"/>
                  <a:gd name="T7" fmla="*/ 26 h 153"/>
                  <a:gd name="T8" fmla="*/ 30 w 244"/>
                  <a:gd name="T9" fmla="*/ 29 h 153"/>
                  <a:gd name="T10" fmla="*/ 32 w 244"/>
                  <a:gd name="T11" fmla="*/ 37 h 153"/>
                  <a:gd name="T12" fmla="*/ 36 w 244"/>
                  <a:gd name="T13" fmla="*/ 54 h 153"/>
                  <a:gd name="T14" fmla="*/ 45 w 244"/>
                  <a:gd name="T15" fmla="*/ 57 h 153"/>
                  <a:gd name="T16" fmla="*/ 46 w 244"/>
                  <a:gd name="T17" fmla="*/ 58 h 153"/>
                  <a:gd name="T18" fmla="*/ 51 w 244"/>
                  <a:gd name="T19" fmla="*/ 65 h 153"/>
                  <a:gd name="T20" fmla="*/ 54 w 244"/>
                  <a:gd name="T21" fmla="*/ 73 h 153"/>
                  <a:gd name="T22" fmla="*/ 40 w 244"/>
                  <a:gd name="T23" fmla="*/ 92 h 153"/>
                  <a:gd name="T24" fmla="*/ 2 w 244"/>
                  <a:gd name="T25" fmla="*/ 102 h 153"/>
                  <a:gd name="T26" fmla="*/ 4 w 244"/>
                  <a:gd name="T27" fmla="*/ 116 h 153"/>
                  <a:gd name="T28" fmla="*/ 19 w 244"/>
                  <a:gd name="T29" fmla="*/ 143 h 153"/>
                  <a:gd name="T30" fmla="*/ 20 w 244"/>
                  <a:gd name="T31" fmla="*/ 143 h 153"/>
                  <a:gd name="T32" fmla="*/ 26 w 244"/>
                  <a:gd name="T33" fmla="*/ 151 h 153"/>
                  <a:gd name="T34" fmla="*/ 30 w 244"/>
                  <a:gd name="T35" fmla="*/ 138 h 153"/>
                  <a:gd name="T36" fmla="*/ 39 w 244"/>
                  <a:gd name="T37" fmla="*/ 127 h 153"/>
                  <a:gd name="T38" fmla="*/ 56 w 244"/>
                  <a:gd name="T39" fmla="*/ 127 h 153"/>
                  <a:gd name="T40" fmla="*/ 63 w 244"/>
                  <a:gd name="T41" fmla="*/ 111 h 153"/>
                  <a:gd name="T42" fmla="*/ 80 w 244"/>
                  <a:gd name="T43" fmla="*/ 111 h 153"/>
                  <a:gd name="T44" fmla="*/ 109 w 244"/>
                  <a:gd name="T45" fmla="*/ 121 h 153"/>
                  <a:gd name="T46" fmla="*/ 110 w 244"/>
                  <a:gd name="T47" fmla="*/ 121 h 153"/>
                  <a:gd name="T48" fmla="*/ 121 w 244"/>
                  <a:gd name="T49" fmla="*/ 127 h 153"/>
                  <a:gd name="T50" fmla="*/ 121 w 244"/>
                  <a:gd name="T51" fmla="*/ 127 h 153"/>
                  <a:gd name="T52" fmla="*/ 132 w 244"/>
                  <a:gd name="T53" fmla="*/ 128 h 153"/>
                  <a:gd name="T54" fmla="*/ 142 w 244"/>
                  <a:gd name="T55" fmla="*/ 115 h 153"/>
                  <a:gd name="T56" fmla="*/ 148 w 244"/>
                  <a:gd name="T57" fmla="*/ 120 h 153"/>
                  <a:gd name="T58" fmla="*/ 149 w 244"/>
                  <a:gd name="T59" fmla="*/ 129 h 153"/>
                  <a:gd name="T60" fmla="*/ 159 w 244"/>
                  <a:gd name="T61" fmla="*/ 123 h 153"/>
                  <a:gd name="T62" fmla="*/ 165 w 244"/>
                  <a:gd name="T63" fmla="*/ 123 h 153"/>
                  <a:gd name="T64" fmla="*/ 170 w 244"/>
                  <a:gd name="T65" fmla="*/ 141 h 153"/>
                  <a:gd name="T66" fmla="*/ 194 w 244"/>
                  <a:gd name="T67" fmla="*/ 130 h 153"/>
                  <a:gd name="T68" fmla="*/ 215 w 244"/>
                  <a:gd name="T69" fmla="*/ 121 h 153"/>
                  <a:gd name="T70" fmla="*/ 237 w 244"/>
                  <a:gd name="T71" fmla="*/ 114 h 153"/>
                  <a:gd name="T72" fmla="*/ 242 w 244"/>
                  <a:gd name="T73" fmla="*/ 111 h 153"/>
                  <a:gd name="T74" fmla="*/ 230 w 244"/>
                  <a:gd name="T75" fmla="*/ 77 h 153"/>
                  <a:gd name="T76" fmla="*/ 236 w 244"/>
                  <a:gd name="T77" fmla="*/ 67 h 153"/>
                  <a:gd name="T78" fmla="*/ 222 w 244"/>
                  <a:gd name="T79" fmla="*/ 63 h 153"/>
                  <a:gd name="T80" fmla="*/ 215 w 244"/>
                  <a:gd name="T81" fmla="*/ 55 h 153"/>
                  <a:gd name="T82" fmla="*/ 214 w 244"/>
                  <a:gd name="T83" fmla="*/ 54 h 153"/>
                  <a:gd name="T84" fmla="*/ 186 w 244"/>
                  <a:gd name="T85" fmla="*/ 47 h 153"/>
                  <a:gd name="T86" fmla="*/ 162 w 244"/>
                  <a:gd name="T87" fmla="*/ 47 h 153"/>
                  <a:gd name="T88" fmla="*/ 108 w 244"/>
                  <a:gd name="T89" fmla="*/ 25 h 153"/>
                  <a:gd name="T90" fmla="*/ 72 w 244"/>
                  <a:gd name="T91" fmla="*/ 0 h 153"/>
                  <a:gd name="T92" fmla="*/ 37 w 244"/>
                  <a:gd name="T93" fmla="*/ 3 h 153"/>
                  <a:gd name="T94" fmla="*/ 31 w 244"/>
                  <a:gd name="T95" fmla="*/ 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44" h="153">
                    <a:moveTo>
                      <a:pt x="31" y="1"/>
                    </a:moveTo>
                    <a:cubicBezTo>
                      <a:pt x="30" y="2"/>
                      <a:pt x="30" y="2"/>
                      <a:pt x="30" y="2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9" y="55"/>
                      <a:pt x="39" y="55"/>
                      <a:pt x="39" y="55"/>
                    </a:cubicBezTo>
                    <a:cubicBezTo>
                      <a:pt x="44" y="57"/>
                      <a:pt x="44" y="57"/>
                      <a:pt x="44" y="57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4" y="78"/>
                      <a:pt x="54" y="78"/>
                      <a:pt x="54" y="78"/>
                    </a:cubicBezTo>
                    <a:cubicBezTo>
                      <a:pt x="53" y="81"/>
                      <a:pt x="52" y="83"/>
                      <a:pt x="52" y="85"/>
                    </a:cubicBezTo>
                    <a:cubicBezTo>
                      <a:pt x="50" y="87"/>
                      <a:pt x="46" y="90"/>
                      <a:pt x="40" y="92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6" y="100"/>
                      <a:pt x="26" y="100"/>
                      <a:pt x="26" y="100"/>
                    </a:cubicBezTo>
                    <a:cubicBezTo>
                      <a:pt x="2" y="102"/>
                      <a:pt x="2" y="102"/>
                      <a:pt x="2" y="102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4" y="117"/>
                      <a:pt x="4" y="117"/>
                      <a:pt x="4" y="117"/>
                    </a:cubicBezTo>
                    <a:cubicBezTo>
                      <a:pt x="6" y="127"/>
                      <a:pt x="6" y="127"/>
                      <a:pt x="6" y="127"/>
                    </a:cubicBezTo>
                    <a:cubicBezTo>
                      <a:pt x="19" y="143"/>
                      <a:pt x="19" y="143"/>
                      <a:pt x="19" y="143"/>
                    </a:cubicBezTo>
                    <a:cubicBezTo>
                      <a:pt x="20" y="143"/>
                      <a:pt x="20" y="143"/>
                      <a:pt x="20" y="143"/>
                    </a:cubicBezTo>
                    <a:cubicBezTo>
                      <a:pt x="20" y="143"/>
                      <a:pt x="20" y="143"/>
                      <a:pt x="20" y="143"/>
                    </a:cubicBezTo>
                    <a:cubicBezTo>
                      <a:pt x="20" y="143"/>
                      <a:pt x="20" y="143"/>
                      <a:pt x="20" y="143"/>
                    </a:cubicBezTo>
                    <a:cubicBezTo>
                      <a:pt x="25" y="153"/>
                      <a:pt x="25" y="153"/>
                      <a:pt x="25" y="153"/>
                    </a:cubicBezTo>
                    <a:cubicBezTo>
                      <a:pt x="26" y="151"/>
                      <a:pt x="26" y="151"/>
                      <a:pt x="26" y="151"/>
                    </a:cubicBezTo>
                    <a:cubicBezTo>
                      <a:pt x="26" y="151"/>
                      <a:pt x="26" y="151"/>
                      <a:pt x="26" y="151"/>
                    </a:cubicBezTo>
                    <a:cubicBezTo>
                      <a:pt x="30" y="139"/>
                      <a:pt x="30" y="139"/>
                      <a:pt x="30" y="139"/>
                    </a:cubicBezTo>
                    <a:cubicBezTo>
                      <a:pt x="30" y="139"/>
                      <a:pt x="30" y="139"/>
                      <a:pt x="30" y="139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39" y="127"/>
                      <a:pt x="39" y="127"/>
                      <a:pt x="39" y="127"/>
                    </a:cubicBezTo>
                    <a:cubicBezTo>
                      <a:pt x="49" y="123"/>
                      <a:pt x="49" y="123"/>
                      <a:pt x="49" y="123"/>
                    </a:cubicBezTo>
                    <a:cubicBezTo>
                      <a:pt x="50" y="123"/>
                      <a:pt x="50" y="123"/>
                      <a:pt x="50" y="123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64" y="126"/>
                      <a:pt x="64" y="126"/>
                      <a:pt x="64" y="126"/>
                    </a:cubicBezTo>
                    <a:cubicBezTo>
                      <a:pt x="62" y="112"/>
                      <a:pt x="62" y="112"/>
                      <a:pt x="62" y="112"/>
                    </a:cubicBezTo>
                    <a:cubicBezTo>
                      <a:pt x="63" y="111"/>
                      <a:pt x="63" y="111"/>
                      <a:pt x="63" y="111"/>
                    </a:cubicBezTo>
                    <a:cubicBezTo>
                      <a:pt x="71" y="111"/>
                      <a:pt x="71" y="111"/>
                      <a:pt x="71" y="111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109" y="121"/>
                      <a:pt x="109" y="121"/>
                      <a:pt x="109" y="121"/>
                    </a:cubicBezTo>
                    <a:cubicBezTo>
                      <a:pt x="110" y="121"/>
                      <a:pt x="110" y="121"/>
                      <a:pt x="110" y="121"/>
                    </a:cubicBezTo>
                    <a:cubicBezTo>
                      <a:pt x="110" y="121"/>
                      <a:pt x="110" y="121"/>
                      <a:pt x="110" y="121"/>
                    </a:cubicBezTo>
                    <a:cubicBezTo>
                      <a:pt x="110" y="121"/>
                      <a:pt x="110" y="121"/>
                      <a:pt x="110" y="121"/>
                    </a:cubicBezTo>
                    <a:cubicBezTo>
                      <a:pt x="114" y="125"/>
                      <a:pt x="114" y="125"/>
                      <a:pt x="114" y="125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5" y="131"/>
                      <a:pt x="125" y="131"/>
                      <a:pt x="125" y="131"/>
                    </a:cubicBezTo>
                    <a:cubicBezTo>
                      <a:pt x="127" y="132"/>
                      <a:pt x="127" y="132"/>
                      <a:pt x="127" y="132"/>
                    </a:cubicBezTo>
                    <a:cubicBezTo>
                      <a:pt x="132" y="128"/>
                      <a:pt x="132" y="128"/>
                      <a:pt x="132" y="128"/>
                    </a:cubicBezTo>
                    <a:cubicBezTo>
                      <a:pt x="132" y="127"/>
                      <a:pt x="132" y="127"/>
                      <a:pt x="132" y="127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42" y="115"/>
                      <a:pt x="142" y="115"/>
                      <a:pt x="142" y="115"/>
                    </a:cubicBezTo>
                    <a:cubicBezTo>
                      <a:pt x="148" y="119"/>
                      <a:pt x="148" y="119"/>
                      <a:pt x="148" y="119"/>
                    </a:cubicBezTo>
                    <a:cubicBezTo>
                      <a:pt x="148" y="119"/>
                      <a:pt x="148" y="119"/>
                      <a:pt x="148" y="119"/>
                    </a:cubicBezTo>
                    <a:cubicBezTo>
                      <a:pt x="148" y="120"/>
                      <a:pt x="148" y="120"/>
                      <a:pt x="148" y="120"/>
                    </a:cubicBezTo>
                    <a:cubicBezTo>
                      <a:pt x="150" y="125"/>
                      <a:pt x="150" y="125"/>
                      <a:pt x="150" y="125"/>
                    </a:cubicBezTo>
                    <a:cubicBezTo>
                      <a:pt x="150" y="126"/>
                      <a:pt x="150" y="126"/>
                      <a:pt x="150" y="126"/>
                    </a:cubicBezTo>
                    <a:cubicBezTo>
                      <a:pt x="149" y="129"/>
                      <a:pt x="149" y="129"/>
                      <a:pt x="149" y="129"/>
                    </a:cubicBezTo>
                    <a:cubicBezTo>
                      <a:pt x="150" y="130"/>
                      <a:pt x="150" y="130"/>
                      <a:pt x="150" y="130"/>
                    </a:cubicBezTo>
                    <a:cubicBezTo>
                      <a:pt x="154" y="128"/>
                      <a:pt x="154" y="128"/>
                      <a:pt x="154" y="128"/>
                    </a:cubicBezTo>
                    <a:cubicBezTo>
                      <a:pt x="159" y="123"/>
                      <a:pt x="159" y="123"/>
                      <a:pt x="159" y="123"/>
                    </a:cubicBezTo>
                    <a:cubicBezTo>
                      <a:pt x="164" y="123"/>
                      <a:pt x="164" y="123"/>
                      <a:pt x="164" y="123"/>
                    </a:cubicBezTo>
                    <a:cubicBezTo>
                      <a:pt x="164" y="123"/>
                      <a:pt x="164" y="123"/>
                      <a:pt x="164" y="123"/>
                    </a:cubicBezTo>
                    <a:cubicBezTo>
                      <a:pt x="165" y="123"/>
                      <a:pt x="165" y="123"/>
                      <a:pt x="165" y="123"/>
                    </a:cubicBezTo>
                    <a:cubicBezTo>
                      <a:pt x="168" y="125"/>
                      <a:pt x="168" y="125"/>
                      <a:pt x="168" y="125"/>
                    </a:cubicBezTo>
                    <a:cubicBezTo>
                      <a:pt x="171" y="128"/>
                      <a:pt x="172" y="130"/>
                      <a:pt x="171" y="132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3" y="145"/>
                      <a:pt x="173" y="145"/>
                      <a:pt x="173" y="145"/>
                    </a:cubicBezTo>
                    <a:cubicBezTo>
                      <a:pt x="174" y="145"/>
                      <a:pt x="174" y="145"/>
                      <a:pt x="174" y="145"/>
                    </a:cubicBezTo>
                    <a:cubicBezTo>
                      <a:pt x="183" y="135"/>
                      <a:pt x="190" y="130"/>
                      <a:pt x="194" y="130"/>
                    </a:cubicBezTo>
                    <a:cubicBezTo>
                      <a:pt x="204" y="130"/>
                      <a:pt x="204" y="130"/>
                      <a:pt x="204" y="130"/>
                    </a:cubicBezTo>
                    <a:cubicBezTo>
                      <a:pt x="207" y="125"/>
                      <a:pt x="207" y="125"/>
                      <a:pt x="207" y="125"/>
                    </a:cubicBezTo>
                    <a:cubicBezTo>
                      <a:pt x="215" y="121"/>
                      <a:pt x="215" y="121"/>
                      <a:pt x="215" y="121"/>
                    </a:cubicBezTo>
                    <a:cubicBezTo>
                      <a:pt x="216" y="121"/>
                      <a:pt x="216" y="121"/>
                      <a:pt x="216" y="121"/>
                    </a:cubicBezTo>
                    <a:cubicBezTo>
                      <a:pt x="226" y="120"/>
                      <a:pt x="226" y="120"/>
                      <a:pt x="226" y="120"/>
                    </a:cubicBezTo>
                    <a:cubicBezTo>
                      <a:pt x="237" y="114"/>
                      <a:pt x="237" y="114"/>
                      <a:pt x="237" y="114"/>
                    </a:cubicBezTo>
                    <a:cubicBezTo>
                      <a:pt x="237" y="114"/>
                      <a:pt x="237" y="114"/>
                      <a:pt x="237" y="114"/>
                    </a:cubicBezTo>
                    <a:cubicBezTo>
                      <a:pt x="244" y="114"/>
                      <a:pt x="244" y="114"/>
                      <a:pt x="244" y="114"/>
                    </a:cubicBezTo>
                    <a:cubicBezTo>
                      <a:pt x="242" y="111"/>
                      <a:pt x="242" y="111"/>
                      <a:pt x="242" y="111"/>
                    </a:cubicBezTo>
                    <a:cubicBezTo>
                      <a:pt x="243" y="110"/>
                      <a:pt x="243" y="110"/>
                      <a:pt x="243" y="110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30" y="77"/>
                      <a:pt x="230" y="77"/>
                      <a:pt x="230" y="77"/>
                    </a:cubicBezTo>
                    <a:cubicBezTo>
                      <a:pt x="230" y="76"/>
                      <a:pt x="230" y="76"/>
                      <a:pt x="230" y="76"/>
                    </a:cubicBezTo>
                    <a:cubicBezTo>
                      <a:pt x="229" y="75"/>
                      <a:pt x="229" y="75"/>
                      <a:pt x="229" y="75"/>
                    </a:cubicBezTo>
                    <a:cubicBezTo>
                      <a:pt x="236" y="67"/>
                      <a:pt x="236" y="67"/>
                      <a:pt x="236" y="67"/>
                    </a:cubicBezTo>
                    <a:cubicBezTo>
                      <a:pt x="234" y="65"/>
                      <a:pt x="234" y="65"/>
                      <a:pt x="234" y="65"/>
                    </a:cubicBezTo>
                    <a:cubicBezTo>
                      <a:pt x="223" y="63"/>
                      <a:pt x="223" y="63"/>
                      <a:pt x="223" y="63"/>
                    </a:cubicBezTo>
                    <a:cubicBezTo>
                      <a:pt x="222" y="63"/>
                      <a:pt x="222" y="63"/>
                      <a:pt x="222" y="63"/>
                    </a:cubicBezTo>
                    <a:cubicBezTo>
                      <a:pt x="222" y="63"/>
                      <a:pt x="222" y="63"/>
                      <a:pt x="222" y="63"/>
                    </a:cubicBezTo>
                    <a:cubicBezTo>
                      <a:pt x="222" y="62"/>
                      <a:pt x="222" y="62"/>
                      <a:pt x="222" y="62"/>
                    </a:cubicBezTo>
                    <a:cubicBezTo>
                      <a:pt x="215" y="55"/>
                      <a:pt x="215" y="55"/>
                      <a:pt x="215" y="55"/>
                    </a:cubicBezTo>
                    <a:cubicBezTo>
                      <a:pt x="215" y="53"/>
                      <a:pt x="215" y="53"/>
                      <a:pt x="215" y="53"/>
                    </a:cubicBezTo>
                    <a:cubicBezTo>
                      <a:pt x="215" y="53"/>
                      <a:pt x="215" y="53"/>
                      <a:pt x="215" y="53"/>
                    </a:cubicBezTo>
                    <a:cubicBezTo>
                      <a:pt x="214" y="54"/>
                      <a:pt x="214" y="54"/>
                      <a:pt x="214" y="54"/>
                    </a:cubicBezTo>
                    <a:cubicBezTo>
                      <a:pt x="208" y="50"/>
                      <a:pt x="208" y="50"/>
                      <a:pt x="208" y="50"/>
                    </a:cubicBezTo>
                    <a:cubicBezTo>
                      <a:pt x="206" y="53"/>
                      <a:pt x="203" y="56"/>
                      <a:pt x="200" y="57"/>
                    </a:cubicBezTo>
                    <a:cubicBezTo>
                      <a:pt x="197" y="58"/>
                      <a:pt x="192" y="55"/>
                      <a:pt x="186" y="47"/>
                    </a:cubicBezTo>
                    <a:cubicBezTo>
                      <a:pt x="183" y="43"/>
                      <a:pt x="183" y="43"/>
                      <a:pt x="183" y="43"/>
                    </a:cubicBezTo>
                    <a:cubicBezTo>
                      <a:pt x="183" y="43"/>
                      <a:pt x="180" y="43"/>
                      <a:pt x="176" y="45"/>
                    </a:cubicBezTo>
                    <a:cubicBezTo>
                      <a:pt x="169" y="47"/>
                      <a:pt x="164" y="48"/>
                      <a:pt x="162" y="47"/>
                    </a:cubicBezTo>
                    <a:cubicBezTo>
                      <a:pt x="160" y="45"/>
                      <a:pt x="160" y="41"/>
                      <a:pt x="160" y="35"/>
                    </a:cubicBezTo>
                    <a:cubicBezTo>
                      <a:pt x="161" y="31"/>
                      <a:pt x="160" y="29"/>
                      <a:pt x="160" y="27"/>
                    </a:cubicBezTo>
                    <a:cubicBezTo>
                      <a:pt x="108" y="25"/>
                      <a:pt x="108" y="25"/>
                      <a:pt x="108" y="25"/>
                    </a:cubicBezTo>
                    <a:cubicBezTo>
                      <a:pt x="103" y="23"/>
                      <a:pt x="99" y="21"/>
                      <a:pt x="97" y="19"/>
                    </a:cubicBezTo>
                    <a:cubicBezTo>
                      <a:pt x="89" y="17"/>
                      <a:pt x="89" y="17"/>
                      <a:pt x="89" y="17"/>
                    </a:cubicBezTo>
                    <a:cubicBezTo>
                      <a:pt x="86" y="15"/>
                      <a:pt x="80" y="10"/>
                      <a:pt x="72" y="0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lnTo>
                      <a:pt x="3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íṡḷîďé">
                <a:extLst>
                  <a:ext uri="{FF2B5EF4-FFF2-40B4-BE49-F238E27FC236}">
                    <a16:creationId xmlns="" xmlns:a16="http://schemas.microsoft.com/office/drawing/2014/main" id="{AF8DDA85-57A0-4788-AF81-8169DD3E1C78}"/>
                  </a:ext>
                </a:extLst>
              </p:cNvPr>
              <p:cNvSpPr/>
              <p:nvPr/>
            </p:nvSpPr>
            <p:spPr bwMode="auto">
              <a:xfrm>
                <a:off x="3461" y="3098"/>
                <a:ext cx="601" cy="476"/>
              </a:xfrm>
              <a:custGeom>
                <a:avLst/>
                <a:gdLst>
                  <a:gd name="T0" fmla="*/ 244 w 254"/>
                  <a:gd name="T1" fmla="*/ 64 h 201"/>
                  <a:gd name="T2" fmla="*/ 254 w 254"/>
                  <a:gd name="T3" fmla="*/ 63 h 201"/>
                  <a:gd name="T4" fmla="*/ 236 w 254"/>
                  <a:gd name="T5" fmla="*/ 44 h 201"/>
                  <a:gd name="T6" fmla="*/ 223 w 254"/>
                  <a:gd name="T7" fmla="*/ 22 h 201"/>
                  <a:gd name="T8" fmla="*/ 202 w 254"/>
                  <a:gd name="T9" fmla="*/ 27 h 201"/>
                  <a:gd name="T10" fmla="*/ 200 w 254"/>
                  <a:gd name="T11" fmla="*/ 29 h 201"/>
                  <a:gd name="T12" fmla="*/ 182 w 254"/>
                  <a:gd name="T13" fmla="*/ 25 h 201"/>
                  <a:gd name="T14" fmla="*/ 150 w 254"/>
                  <a:gd name="T15" fmla="*/ 40 h 201"/>
                  <a:gd name="T16" fmla="*/ 150 w 254"/>
                  <a:gd name="T17" fmla="*/ 19 h 201"/>
                  <a:gd name="T18" fmla="*/ 149 w 254"/>
                  <a:gd name="T19" fmla="*/ 10 h 201"/>
                  <a:gd name="T20" fmla="*/ 138 w 254"/>
                  <a:gd name="T21" fmla="*/ 10 h 201"/>
                  <a:gd name="T22" fmla="*/ 126 w 254"/>
                  <a:gd name="T23" fmla="*/ 9 h 201"/>
                  <a:gd name="T24" fmla="*/ 110 w 254"/>
                  <a:gd name="T25" fmla="*/ 1 h 201"/>
                  <a:gd name="T26" fmla="*/ 105 w 254"/>
                  <a:gd name="T27" fmla="*/ 24 h 201"/>
                  <a:gd name="T28" fmla="*/ 82 w 254"/>
                  <a:gd name="T29" fmla="*/ 18 h 201"/>
                  <a:gd name="T30" fmla="*/ 78 w 254"/>
                  <a:gd name="T31" fmla="*/ 16 h 201"/>
                  <a:gd name="T32" fmla="*/ 72 w 254"/>
                  <a:gd name="T33" fmla="*/ 33 h 201"/>
                  <a:gd name="T34" fmla="*/ 75 w 254"/>
                  <a:gd name="T35" fmla="*/ 47 h 201"/>
                  <a:gd name="T36" fmla="*/ 68 w 254"/>
                  <a:gd name="T37" fmla="*/ 61 h 201"/>
                  <a:gd name="T38" fmla="*/ 52 w 254"/>
                  <a:gd name="T39" fmla="*/ 102 h 201"/>
                  <a:gd name="T40" fmla="*/ 29 w 254"/>
                  <a:gd name="T41" fmla="*/ 117 h 201"/>
                  <a:gd name="T42" fmla="*/ 32 w 254"/>
                  <a:gd name="T43" fmla="*/ 124 h 201"/>
                  <a:gd name="T44" fmla="*/ 19 w 254"/>
                  <a:gd name="T45" fmla="*/ 142 h 201"/>
                  <a:gd name="T46" fmla="*/ 5 w 254"/>
                  <a:gd name="T47" fmla="*/ 146 h 201"/>
                  <a:gd name="T48" fmla="*/ 2 w 254"/>
                  <a:gd name="T49" fmla="*/ 184 h 201"/>
                  <a:gd name="T50" fmla="*/ 8 w 254"/>
                  <a:gd name="T51" fmla="*/ 196 h 201"/>
                  <a:gd name="T52" fmla="*/ 21 w 254"/>
                  <a:gd name="T53" fmla="*/ 200 h 201"/>
                  <a:gd name="T54" fmla="*/ 22 w 254"/>
                  <a:gd name="T55" fmla="*/ 199 h 201"/>
                  <a:gd name="T56" fmla="*/ 18 w 254"/>
                  <a:gd name="T57" fmla="*/ 186 h 201"/>
                  <a:gd name="T58" fmla="*/ 12 w 254"/>
                  <a:gd name="T59" fmla="*/ 182 h 201"/>
                  <a:gd name="T60" fmla="*/ 18 w 254"/>
                  <a:gd name="T61" fmla="*/ 173 h 201"/>
                  <a:gd name="T62" fmla="*/ 32 w 254"/>
                  <a:gd name="T63" fmla="*/ 162 h 201"/>
                  <a:gd name="T64" fmla="*/ 64 w 254"/>
                  <a:gd name="T65" fmla="*/ 141 h 201"/>
                  <a:gd name="T66" fmla="*/ 70 w 254"/>
                  <a:gd name="T67" fmla="*/ 145 h 201"/>
                  <a:gd name="T68" fmla="*/ 75 w 254"/>
                  <a:gd name="T69" fmla="*/ 141 h 201"/>
                  <a:gd name="T70" fmla="*/ 96 w 254"/>
                  <a:gd name="T71" fmla="*/ 137 h 201"/>
                  <a:gd name="T72" fmla="*/ 98 w 254"/>
                  <a:gd name="T73" fmla="*/ 136 h 201"/>
                  <a:gd name="T74" fmla="*/ 119 w 254"/>
                  <a:gd name="T75" fmla="*/ 128 h 201"/>
                  <a:gd name="T76" fmla="*/ 124 w 254"/>
                  <a:gd name="T77" fmla="*/ 96 h 201"/>
                  <a:gd name="T78" fmla="*/ 130 w 254"/>
                  <a:gd name="T79" fmla="*/ 94 h 201"/>
                  <a:gd name="T80" fmla="*/ 132 w 254"/>
                  <a:gd name="T81" fmla="*/ 95 h 201"/>
                  <a:gd name="T82" fmla="*/ 159 w 254"/>
                  <a:gd name="T83" fmla="*/ 112 h 201"/>
                  <a:gd name="T84" fmla="*/ 156 w 254"/>
                  <a:gd name="T85" fmla="*/ 103 h 201"/>
                  <a:gd name="T86" fmla="*/ 166 w 254"/>
                  <a:gd name="T87" fmla="*/ 99 h 201"/>
                  <a:gd name="T88" fmla="*/ 173 w 254"/>
                  <a:gd name="T89" fmla="*/ 95 h 201"/>
                  <a:gd name="T90" fmla="*/ 193 w 254"/>
                  <a:gd name="T91" fmla="*/ 101 h 201"/>
                  <a:gd name="T92" fmla="*/ 206 w 254"/>
                  <a:gd name="T93" fmla="*/ 92 h 201"/>
                  <a:gd name="T94" fmla="*/ 207 w 254"/>
                  <a:gd name="T95" fmla="*/ 94 h 201"/>
                  <a:gd name="T96" fmla="*/ 238 w 254"/>
                  <a:gd name="T97" fmla="*/ 69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4" h="201">
                    <a:moveTo>
                      <a:pt x="238" y="69"/>
                    </a:moveTo>
                    <a:cubicBezTo>
                      <a:pt x="242" y="68"/>
                      <a:pt x="244" y="67"/>
                      <a:pt x="244" y="65"/>
                    </a:cubicBezTo>
                    <a:cubicBezTo>
                      <a:pt x="244" y="64"/>
                      <a:pt x="244" y="64"/>
                      <a:pt x="244" y="64"/>
                    </a:cubicBezTo>
                    <a:cubicBezTo>
                      <a:pt x="245" y="63"/>
                      <a:pt x="245" y="63"/>
                      <a:pt x="245" y="63"/>
                    </a:cubicBezTo>
                    <a:cubicBezTo>
                      <a:pt x="246" y="63"/>
                      <a:pt x="246" y="63"/>
                      <a:pt x="246" y="63"/>
                    </a:cubicBezTo>
                    <a:cubicBezTo>
                      <a:pt x="254" y="63"/>
                      <a:pt x="254" y="63"/>
                      <a:pt x="254" y="63"/>
                    </a:cubicBezTo>
                    <a:cubicBezTo>
                      <a:pt x="254" y="58"/>
                      <a:pt x="254" y="58"/>
                      <a:pt x="254" y="58"/>
                    </a:cubicBezTo>
                    <a:cubicBezTo>
                      <a:pt x="252" y="58"/>
                      <a:pt x="250" y="57"/>
                      <a:pt x="248" y="55"/>
                    </a:cubicBezTo>
                    <a:cubicBezTo>
                      <a:pt x="236" y="44"/>
                      <a:pt x="236" y="44"/>
                      <a:pt x="236" y="44"/>
                    </a:cubicBezTo>
                    <a:cubicBezTo>
                      <a:pt x="236" y="44"/>
                      <a:pt x="236" y="44"/>
                      <a:pt x="236" y="44"/>
                    </a:cubicBezTo>
                    <a:cubicBezTo>
                      <a:pt x="230" y="29"/>
                      <a:pt x="230" y="29"/>
                      <a:pt x="230" y="29"/>
                    </a:cubicBezTo>
                    <a:cubicBezTo>
                      <a:pt x="223" y="22"/>
                      <a:pt x="223" y="22"/>
                      <a:pt x="223" y="22"/>
                    </a:cubicBezTo>
                    <a:cubicBezTo>
                      <a:pt x="214" y="21"/>
                      <a:pt x="208" y="21"/>
                      <a:pt x="203" y="22"/>
                    </a:cubicBezTo>
                    <a:cubicBezTo>
                      <a:pt x="201" y="22"/>
                      <a:pt x="201" y="22"/>
                      <a:pt x="201" y="22"/>
                    </a:cubicBezTo>
                    <a:cubicBezTo>
                      <a:pt x="202" y="27"/>
                      <a:pt x="202" y="27"/>
                      <a:pt x="202" y="27"/>
                    </a:cubicBezTo>
                    <a:cubicBezTo>
                      <a:pt x="202" y="28"/>
                      <a:pt x="202" y="28"/>
                      <a:pt x="202" y="28"/>
                    </a:cubicBezTo>
                    <a:cubicBezTo>
                      <a:pt x="202" y="29"/>
                      <a:pt x="202" y="29"/>
                      <a:pt x="202" y="29"/>
                    </a:cubicBezTo>
                    <a:cubicBezTo>
                      <a:pt x="200" y="29"/>
                      <a:pt x="200" y="29"/>
                      <a:pt x="200" y="29"/>
                    </a:cubicBezTo>
                    <a:cubicBezTo>
                      <a:pt x="194" y="32"/>
                      <a:pt x="194" y="32"/>
                      <a:pt x="194" y="32"/>
                    </a:cubicBezTo>
                    <a:cubicBezTo>
                      <a:pt x="193" y="31"/>
                      <a:pt x="193" y="31"/>
                      <a:pt x="193" y="31"/>
                    </a:cubicBezTo>
                    <a:cubicBezTo>
                      <a:pt x="188" y="26"/>
                      <a:pt x="184" y="24"/>
                      <a:pt x="182" y="25"/>
                    </a:cubicBezTo>
                    <a:cubicBezTo>
                      <a:pt x="168" y="32"/>
                      <a:pt x="160" y="35"/>
                      <a:pt x="158" y="33"/>
                    </a:cubicBezTo>
                    <a:cubicBezTo>
                      <a:pt x="156" y="34"/>
                      <a:pt x="154" y="35"/>
                      <a:pt x="152" y="38"/>
                    </a:cubicBezTo>
                    <a:cubicBezTo>
                      <a:pt x="150" y="40"/>
                      <a:pt x="150" y="40"/>
                      <a:pt x="150" y="40"/>
                    </a:cubicBezTo>
                    <a:cubicBezTo>
                      <a:pt x="149" y="38"/>
                      <a:pt x="149" y="38"/>
                      <a:pt x="149" y="38"/>
                    </a:cubicBezTo>
                    <a:cubicBezTo>
                      <a:pt x="145" y="34"/>
                      <a:pt x="143" y="31"/>
                      <a:pt x="143" y="29"/>
                    </a:cubicBezTo>
                    <a:cubicBezTo>
                      <a:pt x="143" y="27"/>
                      <a:pt x="146" y="24"/>
                      <a:pt x="150" y="19"/>
                    </a:cubicBezTo>
                    <a:cubicBezTo>
                      <a:pt x="156" y="12"/>
                      <a:pt x="159" y="9"/>
                      <a:pt x="159" y="8"/>
                    </a:cubicBezTo>
                    <a:cubicBezTo>
                      <a:pt x="158" y="6"/>
                      <a:pt x="158" y="6"/>
                      <a:pt x="158" y="6"/>
                    </a:cubicBezTo>
                    <a:cubicBezTo>
                      <a:pt x="156" y="5"/>
                      <a:pt x="153" y="7"/>
                      <a:pt x="149" y="10"/>
                    </a:cubicBezTo>
                    <a:cubicBezTo>
                      <a:pt x="145" y="13"/>
                      <a:pt x="142" y="14"/>
                      <a:pt x="141" y="14"/>
                    </a:cubicBezTo>
                    <a:cubicBezTo>
                      <a:pt x="140" y="14"/>
                      <a:pt x="139" y="12"/>
                      <a:pt x="139" y="10"/>
                    </a:cubicBezTo>
                    <a:cubicBezTo>
                      <a:pt x="138" y="10"/>
                      <a:pt x="138" y="10"/>
                      <a:pt x="138" y="10"/>
                    </a:cubicBezTo>
                    <a:cubicBezTo>
                      <a:pt x="135" y="3"/>
                      <a:pt x="135" y="3"/>
                      <a:pt x="135" y="3"/>
                    </a:cubicBezTo>
                    <a:cubicBezTo>
                      <a:pt x="127" y="8"/>
                      <a:pt x="127" y="8"/>
                      <a:pt x="127" y="8"/>
                    </a:cubicBezTo>
                    <a:cubicBezTo>
                      <a:pt x="126" y="9"/>
                      <a:pt x="126" y="9"/>
                      <a:pt x="126" y="9"/>
                    </a:cubicBezTo>
                    <a:cubicBezTo>
                      <a:pt x="126" y="8"/>
                      <a:pt x="126" y="8"/>
                      <a:pt x="126" y="8"/>
                    </a:cubicBezTo>
                    <a:cubicBezTo>
                      <a:pt x="126" y="8"/>
                      <a:pt x="126" y="8"/>
                      <a:pt x="126" y="8"/>
                    </a:cubicBezTo>
                    <a:cubicBezTo>
                      <a:pt x="120" y="5"/>
                      <a:pt x="115" y="3"/>
                      <a:pt x="110" y="1"/>
                    </a:cubicBezTo>
                    <a:cubicBezTo>
                      <a:pt x="106" y="0"/>
                      <a:pt x="102" y="1"/>
                      <a:pt x="99" y="6"/>
                    </a:cubicBezTo>
                    <a:cubicBezTo>
                      <a:pt x="102" y="12"/>
                      <a:pt x="102" y="12"/>
                      <a:pt x="102" y="12"/>
                    </a:cubicBezTo>
                    <a:cubicBezTo>
                      <a:pt x="105" y="18"/>
                      <a:pt x="106" y="22"/>
                      <a:pt x="105" y="24"/>
                    </a:cubicBezTo>
                    <a:cubicBezTo>
                      <a:pt x="104" y="26"/>
                      <a:pt x="103" y="27"/>
                      <a:pt x="102" y="27"/>
                    </a:cubicBezTo>
                    <a:cubicBezTo>
                      <a:pt x="99" y="28"/>
                      <a:pt x="96" y="27"/>
                      <a:pt x="91" y="23"/>
                    </a:cubicBezTo>
                    <a:cubicBezTo>
                      <a:pt x="88" y="21"/>
                      <a:pt x="85" y="19"/>
                      <a:pt x="82" y="18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7"/>
                      <a:pt x="78" y="17"/>
                      <a:pt x="78" y="17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72" y="33"/>
                      <a:pt x="72" y="33"/>
                      <a:pt x="72" y="33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4" y="47"/>
                      <a:pt x="74" y="47"/>
                      <a:pt x="74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0" y="54"/>
                      <a:pt x="70" y="54"/>
                      <a:pt x="70" y="54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8" y="61"/>
                      <a:pt x="68" y="61"/>
                      <a:pt x="68" y="61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52" y="90"/>
                      <a:pt x="52" y="90"/>
                      <a:pt x="52" y="90"/>
                    </a:cubicBezTo>
                    <a:cubicBezTo>
                      <a:pt x="52" y="102"/>
                      <a:pt x="52" y="102"/>
                      <a:pt x="52" y="102"/>
                    </a:cubicBezTo>
                    <a:cubicBezTo>
                      <a:pt x="52" y="102"/>
                      <a:pt x="52" y="102"/>
                      <a:pt x="52" y="102"/>
                    </a:cubicBezTo>
                    <a:cubicBezTo>
                      <a:pt x="30" y="115"/>
                      <a:pt x="30" y="115"/>
                      <a:pt x="30" y="115"/>
                    </a:cubicBezTo>
                    <a:cubicBezTo>
                      <a:pt x="29" y="117"/>
                      <a:pt x="29" y="117"/>
                      <a:pt x="29" y="117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19" y="142"/>
                      <a:pt x="19" y="142"/>
                      <a:pt x="19" y="142"/>
                    </a:cubicBezTo>
                    <a:cubicBezTo>
                      <a:pt x="8" y="142"/>
                      <a:pt x="8" y="142"/>
                      <a:pt x="8" y="142"/>
                    </a:cubicBezTo>
                    <a:cubicBezTo>
                      <a:pt x="5" y="146"/>
                      <a:pt x="5" y="146"/>
                      <a:pt x="5" y="146"/>
                    </a:cubicBezTo>
                    <a:cubicBezTo>
                      <a:pt x="5" y="146"/>
                      <a:pt x="5" y="146"/>
                      <a:pt x="5" y="146"/>
                    </a:cubicBezTo>
                    <a:cubicBezTo>
                      <a:pt x="2" y="153"/>
                      <a:pt x="2" y="153"/>
                      <a:pt x="2" y="15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2" y="184"/>
                      <a:pt x="2" y="184"/>
                      <a:pt x="2" y="184"/>
                    </a:cubicBezTo>
                    <a:cubicBezTo>
                      <a:pt x="3" y="184"/>
                      <a:pt x="3" y="184"/>
                      <a:pt x="3" y="184"/>
                    </a:cubicBezTo>
                    <a:cubicBezTo>
                      <a:pt x="3" y="190"/>
                      <a:pt x="3" y="190"/>
                      <a:pt x="3" y="190"/>
                    </a:cubicBezTo>
                    <a:cubicBezTo>
                      <a:pt x="8" y="196"/>
                      <a:pt x="8" y="196"/>
                      <a:pt x="8" y="196"/>
                    </a:cubicBezTo>
                    <a:cubicBezTo>
                      <a:pt x="8" y="196"/>
                      <a:pt x="8" y="196"/>
                      <a:pt x="8" y="196"/>
                    </a:cubicBezTo>
                    <a:cubicBezTo>
                      <a:pt x="8" y="201"/>
                      <a:pt x="8" y="201"/>
                      <a:pt x="8" y="201"/>
                    </a:cubicBezTo>
                    <a:cubicBezTo>
                      <a:pt x="21" y="200"/>
                      <a:pt x="21" y="200"/>
                      <a:pt x="21" y="200"/>
                    </a:cubicBezTo>
                    <a:cubicBezTo>
                      <a:pt x="22" y="199"/>
                      <a:pt x="22" y="199"/>
                      <a:pt x="22" y="199"/>
                    </a:cubicBezTo>
                    <a:cubicBezTo>
                      <a:pt x="22" y="199"/>
                      <a:pt x="22" y="199"/>
                      <a:pt x="22" y="199"/>
                    </a:cubicBezTo>
                    <a:cubicBezTo>
                      <a:pt x="22" y="199"/>
                      <a:pt x="22" y="199"/>
                      <a:pt x="22" y="199"/>
                    </a:cubicBezTo>
                    <a:cubicBezTo>
                      <a:pt x="22" y="198"/>
                      <a:pt x="22" y="198"/>
                      <a:pt x="22" y="198"/>
                    </a:cubicBezTo>
                    <a:cubicBezTo>
                      <a:pt x="26" y="194"/>
                      <a:pt x="26" y="194"/>
                      <a:pt x="26" y="194"/>
                    </a:cubicBezTo>
                    <a:cubicBezTo>
                      <a:pt x="18" y="186"/>
                      <a:pt x="18" y="186"/>
                      <a:pt x="18" y="186"/>
                    </a:cubicBezTo>
                    <a:cubicBezTo>
                      <a:pt x="17" y="186"/>
                      <a:pt x="17" y="186"/>
                      <a:pt x="17" y="186"/>
                    </a:cubicBezTo>
                    <a:cubicBezTo>
                      <a:pt x="12" y="182"/>
                      <a:pt x="12" y="182"/>
                      <a:pt x="12" y="182"/>
                    </a:cubicBezTo>
                    <a:cubicBezTo>
                      <a:pt x="12" y="182"/>
                      <a:pt x="12" y="182"/>
                      <a:pt x="12" y="182"/>
                    </a:cubicBezTo>
                    <a:cubicBezTo>
                      <a:pt x="12" y="181"/>
                      <a:pt x="12" y="181"/>
                      <a:pt x="12" y="181"/>
                    </a:cubicBezTo>
                    <a:cubicBezTo>
                      <a:pt x="12" y="173"/>
                      <a:pt x="12" y="173"/>
                      <a:pt x="12" y="173"/>
                    </a:cubicBezTo>
                    <a:cubicBezTo>
                      <a:pt x="18" y="173"/>
                      <a:pt x="18" y="173"/>
                      <a:pt x="18" y="173"/>
                    </a:cubicBezTo>
                    <a:cubicBezTo>
                      <a:pt x="19" y="170"/>
                      <a:pt x="19" y="170"/>
                      <a:pt x="19" y="170"/>
                    </a:cubicBezTo>
                    <a:cubicBezTo>
                      <a:pt x="16" y="162"/>
                      <a:pt x="16" y="162"/>
                      <a:pt x="16" y="162"/>
                    </a:cubicBezTo>
                    <a:cubicBezTo>
                      <a:pt x="32" y="162"/>
                      <a:pt x="32" y="162"/>
                      <a:pt x="32" y="162"/>
                    </a:cubicBezTo>
                    <a:cubicBezTo>
                      <a:pt x="60" y="149"/>
                      <a:pt x="60" y="149"/>
                      <a:pt x="60" y="149"/>
                    </a:cubicBezTo>
                    <a:cubicBezTo>
                      <a:pt x="63" y="143"/>
                      <a:pt x="63" y="143"/>
                      <a:pt x="63" y="143"/>
                    </a:cubicBezTo>
                    <a:cubicBezTo>
                      <a:pt x="64" y="141"/>
                      <a:pt x="64" y="141"/>
                      <a:pt x="64" y="141"/>
                    </a:cubicBezTo>
                    <a:cubicBezTo>
                      <a:pt x="70" y="144"/>
                      <a:pt x="70" y="144"/>
                      <a:pt x="70" y="144"/>
                    </a:cubicBezTo>
                    <a:cubicBezTo>
                      <a:pt x="70" y="144"/>
                      <a:pt x="70" y="144"/>
                      <a:pt x="70" y="144"/>
                    </a:cubicBezTo>
                    <a:cubicBezTo>
                      <a:pt x="70" y="145"/>
                      <a:pt x="70" y="145"/>
                      <a:pt x="70" y="145"/>
                    </a:cubicBezTo>
                    <a:cubicBezTo>
                      <a:pt x="73" y="148"/>
                      <a:pt x="73" y="148"/>
                      <a:pt x="73" y="148"/>
                    </a:cubicBezTo>
                    <a:cubicBezTo>
                      <a:pt x="76" y="147"/>
                      <a:pt x="76" y="147"/>
                      <a:pt x="76" y="147"/>
                    </a:cubicBezTo>
                    <a:cubicBezTo>
                      <a:pt x="75" y="141"/>
                      <a:pt x="75" y="141"/>
                      <a:pt x="75" y="141"/>
                    </a:cubicBezTo>
                    <a:cubicBezTo>
                      <a:pt x="84" y="141"/>
                      <a:pt x="84" y="141"/>
                      <a:pt x="84" y="141"/>
                    </a:cubicBezTo>
                    <a:cubicBezTo>
                      <a:pt x="93" y="143"/>
                      <a:pt x="93" y="143"/>
                      <a:pt x="93" y="143"/>
                    </a:cubicBezTo>
                    <a:cubicBezTo>
                      <a:pt x="96" y="137"/>
                      <a:pt x="96" y="137"/>
                      <a:pt x="96" y="137"/>
                    </a:cubicBezTo>
                    <a:cubicBezTo>
                      <a:pt x="97" y="136"/>
                      <a:pt x="97" y="136"/>
                      <a:pt x="97" y="136"/>
                    </a:cubicBezTo>
                    <a:cubicBezTo>
                      <a:pt x="97" y="136"/>
                      <a:pt x="97" y="136"/>
                      <a:pt x="97" y="136"/>
                    </a:cubicBezTo>
                    <a:cubicBezTo>
                      <a:pt x="98" y="136"/>
                      <a:pt x="98" y="136"/>
                      <a:pt x="98" y="136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9" y="119"/>
                      <a:pt x="109" y="119"/>
                      <a:pt x="109" y="119"/>
                    </a:cubicBezTo>
                    <a:cubicBezTo>
                      <a:pt x="119" y="128"/>
                      <a:pt x="119" y="128"/>
                      <a:pt x="119" y="128"/>
                    </a:cubicBezTo>
                    <a:cubicBezTo>
                      <a:pt x="123" y="128"/>
                      <a:pt x="123" y="128"/>
                      <a:pt x="123" y="128"/>
                    </a:cubicBezTo>
                    <a:cubicBezTo>
                      <a:pt x="125" y="126"/>
                      <a:pt x="125" y="126"/>
                      <a:pt x="125" y="126"/>
                    </a:cubicBezTo>
                    <a:cubicBezTo>
                      <a:pt x="124" y="96"/>
                      <a:pt x="124" y="96"/>
                      <a:pt x="124" y="96"/>
                    </a:cubicBezTo>
                    <a:cubicBezTo>
                      <a:pt x="124" y="95"/>
                      <a:pt x="124" y="95"/>
                      <a:pt x="124" y="95"/>
                    </a:cubicBezTo>
                    <a:cubicBezTo>
                      <a:pt x="124" y="93"/>
                      <a:pt x="124" y="93"/>
                      <a:pt x="124" y="93"/>
                    </a:cubicBezTo>
                    <a:cubicBezTo>
                      <a:pt x="130" y="94"/>
                      <a:pt x="130" y="94"/>
                      <a:pt x="130" y="94"/>
                    </a:cubicBezTo>
                    <a:cubicBezTo>
                      <a:pt x="131" y="94"/>
                      <a:pt x="131" y="94"/>
                      <a:pt x="131" y="94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43" y="115"/>
                      <a:pt x="143" y="115"/>
                      <a:pt x="143" y="115"/>
                    </a:cubicBezTo>
                    <a:cubicBezTo>
                      <a:pt x="156" y="113"/>
                      <a:pt x="156" y="113"/>
                      <a:pt x="156" y="113"/>
                    </a:cubicBezTo>
                    <a:cubicBezTo>
                      <a:pt x="159" y="112"/>
                      <a:pt x="159" y="112"/>
                      <a:pt x="159" y="112"/>
                    </a:cubicBezTo>
                    <a:cubicBezTo>
                      <a:pt x="161" y="108"/>
                      <a:pt x="161" y="108"/>
                      <a:pt x="161" y="108"/>
                    </a:cubicBezTo>
                    <a:cubicBezTo>
                      <a:pt x="157" y="104"/>
                      <a:pt x="157" y="104"/>
                      <a:pt x="157" y="104"/>
                    </a:cubicBezTo>
                    <a:cubicBezTo>
                      <a:pt x="156" y="103"/>
                      <a:pt x="156" y="103"/>
                      <a:pt x="156" y="103"/>
                    </a:cubicBezTo>
                    <a:cubicBezTo>
                      <a:pt x="165" y="100"/>
                      <a:pt x="165" y="100"/>
                      <a:pt x="165" y="100"/>
                    </a:cubicBezTo>
                    <a:cubicBezTo>
                      <a:pt x="166" y="99"/>
                      <a:pt x="166" y="99"/>
                      <a:pt x="166" y="99"/>
                    </a:cubicBezTo>
                    <a:cubicBezTo>
                      <a:pt x="166" y="99"/>
                      <a:pt x="166" y="99"/>
                      <a:pt x="166" y="99"/>
                    </a:cubicBezTo>
                    <a:cubicBezTo>
                      <a:pt x="170" y="103"/>
                      <a:pt x="170" y="103"/>
                      <a:pt x="170" y="103"/>
                    </a:cubicBezTo>
                    <a:cubicBezTo>
                      <a:pt x="173" y="101"/>
                      <a:pt x="173" y="101"/>
                      <a:pt x="173" y="101"/>
                    </a:cubicBezTo>
                    <a:cubicBezTo>
                      <a:pt x="173" y="95"/>
                      <a:pt x="173" y="95"/>
                      <a:pt x="173" y="95"/>
                    </a:cubicBezTo>
                    <a:cubicBezTo>
                      <a:pt x="175" y="95"/>
                      <a:pt x="175" y="95"/>
                      <a:pt x="175" y="95"/>
                    </a:cubicBezTo>
                    <a:cubicBezTo>
                      <a:pt x="182" y="95"/>
                      <a:pt x="182" y="95"/>
                      <a:pt x="182" y="95"/>
                    </a:cubicBezTo>
                    <a:cubicBezTo>
                      <a:pt x="186" y="95"/>
                      <a:pt x="190" y="98"/>
                      <a:pt x="193" y="101"/>
                    </a:cubicBezTo>
                    <a:cubicBezTo>
                      <a:pt x="194" y="103"/>
                      <a:pt x="194" y="103"/>
                      <a:pt x="194" y="103"/>
                    </a:cubicBezTo>
                    <a:cubicBezTo>
                      <a:pt x="196" y="93"/>
                      <a:pt x="196" y="93"/>
                      <a:pt x="196" y="93"/>
                    </a:cubicBezTo>
                    <a:cubicBezTo>
                      <a:pt x="198" y="91"/>
                      <a:pt x="201" y="90"/>
                      <a:pt x="206" y="92"/>
                    </a:cubicBezTo>
                    <a:cubicBezTo>
                      <a:pt x="207" y="93"/>
                      <a:pt x="207" y="93"/>
                      <a:pt x="207" y="93"/>
                    </a:cubicBezTo>
                    <a:cubicBezTo>
                      <a:pt x="207" y="93"/>
                      <a:pt x="207" y="93"/>
                      <a:pt x="207" y="93"/>
                    </a:cubicBezTo>
                    <a:cubicBezTo>
                      <a:pt x="207" y="94"/>
                      <a:pt x="207" y="94"/>
                      <a:pt x="207" y="94"/>
                    </a:cubicBezTo>
                    <a:cubicBezTo>
                      <a:pt x="208" y="94"/>
                      <a:pt x="208" y="94"/>
                      <a:pt x="209" y="94"/>
                    </a:cubicBezTo>
                    <a:cubicBezTo>
                      <a:pt x="211" y="94"/>
                      <a:pt x="218" y="89"/>
                      <a:pt x="230" y="80"/>
                    </a:cubicBezTo>
                    <a:cubicBezTo>
                      <a:pt x="230" y="74"/>
                      <a:pt x="233" y="70"/>
                      <a:pt x="238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ṣ1ïḍé">
                <a:extLst>
                  <a:ext uri="{FF2B5EF4-FFF2-40B4-BE49-F238E27FC236}">
                    <a16:creationId xmlns="" xmlns:a16="http://schemas.microsoft.com/office/drawing/2014/main" id="{1CF8B1E1-619E-4075-8816-7127F44A15FD}"/>
                  </a:ext>
                </a:extLst>
              </p:cNvPr>
              <p:cNvSpPr/>
              <p:nvPr/>
            </p:nvSpPr>
            <p:spPr bwMode="auto">
              <a:xfrm>
                <a:off x="3745" y="2687"/>
                <a:ext cx="360" cy="490"/>
              </a:xfrm>
              <a:custGeom>
                <a:avLst/>
                <a:gdLst>
                  <a:gd name="T0" fmla="*/ 119 w 152"/>
                  <a:gd name="T1" fmla="*/ 8 h 207"/>
                  <a:gd name="T2" fmla="*/ 106 w 152"/>
                  <a:gd name="T3" fmla="*/ 3 h 207"/>
                  <a:gd name="T4" fmla="*/ 88 w 152"/>
                  <a:gd name="T5" fmla="*/ 16 h 207"/>
                  <a:gd name="T6" fmla="*/ 76 w 152"/>
                  <a:gd name="T7" fmla="*/ 11 h 207"/>
                  <a:gd name="T8" fmla="*/ 76 w 152"/>
                  <a:gd name="T9" fmla="*/ 12 h 207"/>
                  <a:gd name="T10" fmla="*/ 54 w 152"/>
                  <a:gd name="T11" fmla="*/ 17 h 207"/>
                  <a:gd name="T12" fmla="*/ 42 w 152"/>
                  <a:gd name="T13" fmla="*/ 18 h 207"/>
                  <a:gd name="T14" fmla="*/ 34 w 152"/>
                  <a:gd name="T15" fmla="*/ 27 h 207"/>
                  <a:gd name="T16" fmla="*/ 20 w 152"/>
                  <a:gd name="T17" fmla="*/ 28 h 207"/>
                  <a:gd name="T18" fmla="*/ 10 w 152"/>
                  <a:gd name="T19" fmla="*/ 44 h 207"/>
                  <a:gd name="T20" fmla="*/ 11 w 152"/>
                  <a:gd name="T21" fmla="*/ 46 h 207"/>
                  <a:gd name="T22" fmla="*/ 17 w 152"/>
                  <a:gd name="T23" fmla="*/ 69 h 207"/>
                  <a:gd name="T24" fmla="*/ 17 w 152"/>
                  <a:gd name="T25" fmla="*/ 72 h 207"/>
                  <a:gd name="T26" fmla="*/ 16 w 152"/>
                  <a:gd name="T27" fmla="*/ 72 h 207"/>
                  <a:gd name="T28" fmla="*/ 0 w 152"/>
                  <a:gd name="T29" fmla="*/ 94 h 207"/>
                  <a:gd name="T30" fmla="*/ 6 w 152"/>
                  <a:gd name="T31" fmla="*/ 98 h 207"/>
                  <a:gd name="T32" fmla="*/ 12 w 152"/>
                  <a:gd name="T33" fmla="*/ 131 h 207"/>
                  <a:gd name="T34" fmla="*/ 20 w 152"/>
                  <a:gd name="T35" fmla="*/ 143 h 207"/>
                  <a:gd name="T36" fmla="*/ 21 w 152"/>
                  <a:gd name="T37" fmla="*/ 152 h 207"/>
                  <a:gd name="T38" fmla="*/ 22 w 152"/>
                  <a:gd name="T39" fmla="*/ 181 h 207"/>
                  <a:gd name="T40" fmla="*/ 26 w 152"/>
                  <a:gd name="T41" fmla="*/ 181 h 207"/>
                  <a:gd name="T42" fmla="*/ 43 w 152"/>
                  <a:gd name="T43" fmla="*/ 181 h 207"/>
                  <a:gd name="T44" fmla="*/ 28 w 152"/>
                  <a:gd name="T45" fmla="*/ 203 h 207"/>
                  <a:gd name="T46" fmla="*/ 40 w 152"/>
                  <a:gd name="T47" fmla="*/ 203 h 207"/>
                  <a:gd name="T48" fmla="*/ 75 w 152"/>
                  <a:gd name="T49" fmla="*/ 201 h 207"/>
                  <a:gd name="T50" fmla="*/ 77 w 152"/>
                  <a:gd name="T51" fmla="*/ 195 h 207"/>
                  <a:gd name="T52" fmla="*/ 77 w 152"/>
                  <a:gd name="T53" fmla="*/ 190 h 207"/>
                  <a:gd name="T54" fmla="*/ 75 w 152"/>
                  <a:gd name="T55" fmla="*/ 179 h 207"/>
                  <a:gd name="T56" fmla="*/ 83 w 152"/>
                  <a:gd name="T57" fmla="*/ 173 h 207"/>
                  <a:gd name="T58" fmla="*/ 81 w 152"/>
                  <a:gd name="T59" fmla="*/ 168 h 207"/>
                  <a:gd name="T60" fmla="*/ 81 w 152"/>
                  <a:gd name="T61" fmla="*/ 167 h 207"/>
                  <a:gd name="T62" fmla="*/ 85 w 152"/>
                  <a:gd name="T63" fmla="*/ 154 h 207"/>
                  <a:gd name="T64" fmla="*/ 89 w 152"/>
                  <a:gd name="T65" fmla="*/ 149 h 207"/>
                  <a:gd name="T66" fmla="*/ 93 w 152"/>
                  <a:gd name="T67" fmla="*/ 146 h 207"/>
                  <a:gd name="T68" fmla="*/ 100 w 152"/>
                  <a:gd name="T69" fmla="*/ 130 h 207"/>
                  <a:gd name="T70" fmla="*/ 103 w 152"/>
                  <a:gd name="T71" fmla="*/ 128 h 207"/>
                  <a:gd name="T72" fmla="*/ 99 w 152"/>
                  <a:gd name="T73" fmla="*/ 111 h 207"/>
                  <a:gd name="T74" fmla="*/ 112 w 152"/>
                  <a:gd name="T75" fmla="*/ 100 h 207"/>
                  <a:gd name="T76" fmla="*/ 110 w 152"/>
                  <a:gd name="T77" fmla="*/ 85 h 207"/>
                  <a:gd name="T78" fmla="*/ 125 w 152"/>
                  <a:gd name="T79" fmla="*/ 68 h 207"/>
                  <a:gd name="T80" fmla="*/ 131 w 152"/>
                  <a:gd name="T81" fmla="*/ 70 h 207"/>
                  <a:gd name="T82" fmla="*/ 142 w 152"/>
                  <a:gd name="T83" fmla="*/ 64 h 207"/>
                  <a:gd name="T84" fmla="*/ 142 w 152"/>
                  <a:gd name="T85" fmla="*/ 64 h 207"/>
                  <a:gd name="T86" fmla="*/ 148 w 152"/>
                  <a:gd name="T87" fmla="*/ 60 h 207"/>
                  <a:gd name="T88" fmla="*/ 148 w 152"/>
                  <a:gd name="T89" fmla="*/ 53 h 207"/>
                  <a:gd name="T90" fmla="*/ 150 w 152"/>
                  <a:gd name="T91" fmla="*/ 51 h 207"/>
                  <a:gd name="T92" fmla="*/ 152 w 152"/>
                  <a:gd name="T93" fmla="*/ 48 h 207"/>
                  <a:gd name="T94" fmla="*/ 138 w 152"/>
                  <a:gd name="T95" fmla="*/ 26 h 207"/>
                  <a:gd name="T96" fmla="*/ 132 w 152"/>
                  <a:gd name="T97" fmla="*/ 1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2" h="207">
                    <a:moveTo>
                      <a:pt x="120" y="8"/>
                    </a:moveTo>
                    <a:cubicBezTo>
                      <a:pt x="119" y="8"/>
                      <a:pt x="119" y="8"/>
                      <a:pt x="119" y="8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06" y="3"/>
                      <a:pt x="106" y="3"/>
                      <a:pt x="106" y="3"/>
                    </a:cubicBezTo>
                    <a:cubicBezTo>
                      <a:pt x="102" y="10"/>
                      <a:pt x="98" y="14"/>
                      <a:pt x="92" y="16"/>
                    </a:cubicBezTo>
                    <a:cubicBezTo>
                      <a:pt x="91" y="17"/>
                      <a:pt x="89" y="17"/>
                      <a:pt x="88" y="16"/>
                    </a:cubicBezTo>
                    <a:cubicBezTo>
                      <a:pt x="86" y="14"/>
                      <a:pt x="87" y="9"/>
                      <a:pt x="90" y="2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17" y="28"/>
                      <a:pt x="12" y="32"/>
                      <a:pt x="4" y="40"/>
                    </a:cubicBezTo>
                    <a:cubicBezTo>
                      <a:pt x="8" y="42"/>
                      <a:pt x="10" y="43"/>
                      <a:pt x="10" y="44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3" y="98"/>
                      <a:pt x="5" y="97"/>
                      <a:pt x="6" y="98"/>
                    </a:cubicBezTo>
                    <a:cubicBezTo>
                      <a:pt x="8" y="99"/>
                      <a:pt x="9" y="102"/>
                      <a:pt x="8" y="107"/>
                    </a:cubicBezTo>
                    <a:cubicBezTo>
                      <a:pt x="8" y="114"/>
                      <a:pt x="9" y="123"/>
                      <a:pt x="12" y="131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20" y="139"/>
                      <a:pt x="21" y="141"/>
                      <a:pt x="20" y="143"/>
                    </a:cubicBezTo>
                    <a:cubicBezTo>
                      <a:pt x="18" y="147"/>
                      <a:pt x="18" y="147"/>
                      <a:pt x="18" y="147"/>
                    </a:cubicBezTo>
                    <a:cubicBezTo>
                      <a:pt x="21" y="152"/>
                      <a:pt x="21" y="152"/>
                      <a:pt x="21" y="152"/>
                    </a:cubicBezTo>
                    <a:cubicBezTo>
                      <a:pt x="23" y="156"/>
                      <a:pt x="22" y="162"/>
                      <a:pt x="17" y="172"/>
                    </a:cubicBezTo>
                    <a:cubicBezTo>
                      <a:pt x="22" y="181"/>
                      <a:pt x="22" y="181"/>
                      <a:pt x="22" y="181"/>
                    </a:cubicBezTo>
                    <a:cubicBezTo>
                      <a:pt x="23" y="183"/>
                      <a:pt x="23" y="183"/>
                      <a:pt x="23" y="183"/>
                    </a:cubicBezTo>
                    <a:cubicBezTo>
                      <a:pt x="26" y="181"/>
                      <a:pt x="26" y="181"/>
                      <a:pt x="26" y="181"/>
                    </a:cubicBezTo>
                    <a:cubicBezTo>
                      <a:pt x="31" y="176"/>
                      <a:pt x="36" y="175"/>
                      <a:pt x="39" y="176"/>
                    </a:cubicBezTo>
                    <a:cubicBezTo>
                      <a:pt x="42" y="177"/>
                      <a:pt x="43" y="179"/>
                      <a:pt x="43" y="181"/>
                    </a:cubicBezTo>
                    <a:cubicBezTo>
                      <a:pt x="44" y="184"/>
                      <a:pt x="40" y="188"/>
                      <a:pt x="33" y="196"/>
                    </a:cubicBezTo>
                    <a:cubicBezTo>
                      <a:pt x="28" y="203"/>
                      <a:pt x="28" y="203"/>
                      <a:pt x="28" y="203"/>
                    </a:cubicBezTo>
                    <a:cubicBezTo>
                      <a:pt x="30" y="207"/>
                      <a:pt x="30" y="207"/>
                      <a:pt x="30" y="207"/>
                    </a:cubicBezTo>
                    <a:cubicBezTo>
                      <a:pt x="34" y="204"/>
                      <a:pt x="38" y="202"/>
                      <a:pt x="40" y="203"/>
                    </a:cubicBezTo>
                    <a:cubicBezTo>
                      <a:pt x="42" y="203"/>
                      <a:pt x="49" y="201"/>
                      <a:pt x="60" y="195"/>
                    </a:cubicBezTo>
                    <a:cubicBezTo>
                      <a:pt x="64" y="193"/>
                      <a:pt x="69" y="195"/>
                      <a:pt x="75" y="201"/>
                    </a:cubicBezTo>
                    <a:cubicBezTo>
                      <a:pt x="77" y="200"/>
                      <a:pt x="77" y="200"/>
                      <a:pt x="77" y="200"/>
                    </a:cubicBezTo>
                    <a:cubicBezTo>
                      <a:pt x="77" y="195"/>
                      <a:pt x="77" y="195"/>
                      <a:pt x="77" y="195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75" y="193"/>
                      <a:pt x="76" y="192"/>
                      <a:pt x="77" y="190"/>
                    </a:cubicBezTo>
                    <a:cubicBezTo>
                      <a:pt x="75" y="183"/>
                      <a:pt x="75" y="183"/>
                      <a:pt x="75" y="183"/>
                    </a:cubicBezTo>
                    <a:cubicBezTo>
                      <a:pt x="74" y="182"/>
                      <a:pt x="74" y="180"/>
                      <a:pt x="75" y="179"/>
                    </a:cubicBezTo>
                    <a:cubicBezTo>
                      <a:pt x="76" y="178"/>
                      <a:pt x="78" y="177"/>
                      <a:pt x="79" y="176"/>
                    </a:cubicBezTo>
                    <a:cubicBezTo>
                      <a:pt x="83" y="173"/>
                      <a:pt x="83" y="173"/>
                      <a:pt x="83" y="173"/>
                    </a:cubicBezTo>
                    <a:cubicBezTo>
                      <a:pt x="81" y="168"/>
                      <a:pt x="81" y="168"/>
                      <a:pt x="81" y="168"/>
                    </a:cubicBezTo>
                    <a:cubicBezTo>
                      <a:pt x="81" y="168"/>
                      <a:pt x="81" y="168"/>
                      <a:pt x="81" y="168"/>
                    </a:cubicBezTo>
                    <a:cubicBezTo>
                      <a:pt x="81" y="168"/>
                      <a:pt x="81" y="168"/>
                      <a:pt x="81" y="168"/>
                    </a:cubicBezTo>
                    <a:cubicBezTo>
                      <a:pt x="81" y="167"/>
                      <a:pt x="81" y="167"/>
                      <a:pt x="81" y="167"/>
                    </a:cubicBezTo>
                    <a:cubicBezTo>
                      <a:pt x="83" y="165"/>
                      <a:pt x="83" y="163"/>
                      <a:pt x="82" y="162"/>
                    </a:cubicBezTo>
                    <a:cubicBezTo>
                      <a:pt x="81" y="159"/>
                      <a:pt x="82" y="157"/>
                      <a:pt x="85" y="154"/>
                    </a:cubicBezTo>
                    <a:cubicBezTo>
                      <a:pt x="90" y="150"/>
                      <a:pt x="90" y="150"/>
                      <a:pt x="90" y="150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88" y="148"/>
                      <a:pt x="88" y="148"/>
                      <a:pt x="88" y="148"/>
                    </a:cubicBezTo>
                    <a:cubicBezTo>
                      <a:pt x="93" y="146"/>
                      <a:pt x="93" y="146"/>
                      <a:pt x="93" y="146"/>
                    </a:cubicBezTo>
                    <a:cubicBezTo>
                      <a:pt x="93" y="139"/>
                      <a:pt x="93" y="139"/>
                      <a:pt x="93" y="139"/>
                    </a:cubicBezTo>
                    <a:cubicBezTo>
                      <a:pt x="93" y="137"/>
                      <a:pt x="95" y="134"/>
                      <a:pt x="100" y="130"/>
                    </a:cubicBezTo>
                    <a:cubicBezTo>
                      <a:pt x="103" y="128"/>
                      <a:pt x="103" y="128"/>
                      <a:pt x="103" y="128"/>
                    </a:cubicBezTo>
                    <a:cubicBezTo>
                      <a:pt x="103" y="128"/>
                      <a:pt x="103" y="128"/>
                      <a:pt x="103" y="128"/>
                    </a:cubicBezTo>
                    <a:cubicBezTo>
                      <a:pt x="97" y="121"/>
                      <a:pt x="97" y="121"/>
                      <a:pt x="97" y="121"/>
                    </a:cubicBezTo>
                    <a:cubicBezTo>
                      <a:pt x="95" y="118"/>
                      <a:pt x="96" y="114"/>
                      <a:pt x="99" y="111"/>
                    </a:cubicBezTo>
                    <a:cubicBezTo>
                      <a:pt x="99" y="110"/>
                      <a:pt x="99" y="110"/>
                      <a:pt x="99" y="110"/>
                    </a:cubicBezTo>
                    <a:cubicBezTo>
                      <a:pt x="112" y="100"/>
                      <a:pt x="112" y="100"/>
                      <a:pt x="112" y="100"/>
                    </a:cubicBezTo>
                    <a:cubicBezTo>
                      <a:pt x="112" y="97"/>
                      <a:pt x="112" y="97"/>
                      <a:pt x="112" y="97"/>
                    </a:cubicBezTo>
                    <a:cubicBezTo>
                      <a:pt x="110" y="96"/>
                      <a:pt x="109" y="92"/>
                      <a:pt x="110" y="85"/>
                    </a:cubicBezTo>
                    <a:cubicBezTo>
                      <a:pt x="112" y="74"/>
                      <a:pt x="116" y="69"/>
                      <a:pt x="125" y="68"/>
                    </a:cubicBezTo>
                    <a:cubicBezTo>
                      <a:pt x="125" y="68"/>
                      <a:pt x="125" y="68"/>
                      <a:pt x="125" y="68"/>
                    </a:cubicBezTo>
                    <a:cubicBezTo>
                      <a:pt x="126" y="68"/>
                      <a:pt x="126" y="68"/>
                      <a:pt x="126" y="68"/>
                    </a:cubicBezTo>
                    <a:cubicBezTo>
                      <a:pt x="131" y="70"/>
                      <a:pt x="131" y="70"/>
                      <a:pt x="131" y="70"/>
                    </a:cubicBezTo>
                    <a:cubicBezTo>
                      <a:pt x="136" y="70"/>
                      <a:pt x="136" y="70"/>
                      <a:pt x="136" y="70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148" y="60"/>
                      <a:pt x="148" y="60"/>
                      <a:pt x="148" y="60"/>
                    </a:cubicBezTo>
                    <a:cubicBezTo>
                      <a:pt x="148" y="54"/>
                      <a:pt x="148" y="54"/>
                      <a:pt x="148" y="5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8" y="52"/>
                      <a:pt x="148" y="52"/>
                      <a:pt x="148" y="52"/>
                    </a:cubicBezTo>
                    <a:cubicBezTo>
                      <a:pt x="150" y="51"/>
                      <a:pt x="150" y="51"/>
                      <a:pt x="150" y="51"/>
                    </a:cubicBezTo>
                    <a:cubicBezTo>
                      <a:pt x="152" y="49"/>
                      <a:pt x="152" y="49"/>
                      <a:pt x="152" y="49"/>
                    </a:cubicBezTo>
                    <a:cubicBezTo>
                      <a:pt x="152" y="48"/>
                      <a:pt x="152" y="48"/>
                      <a:pt x="152" y="48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4" y="36"/>
                      <a:pt x="141" y="32"/>
                      <a:pt x="138" y="26"/>
                    </a:cubicBezTo>
                    <a:cubicBezTo>
                      <a:pt x="136" y="22"/>
                      <a:pt x="137" y="18"/>
                      <a:pt x="140" y="14"/>
                    </a:cubicBezTo>
                    <a:cubicBezTo>
                      <a:pt x="132" y="10"/>
                      <a:pt x="132" y="10"/>
                      <a:pt x="132" y="10"/>
                    </a:cubicBezTo>
                    <a:lnTo>
                      <a:pt x="12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îŝľiḍè">
                <a:extLst>
                  <a:ext uri="{FF2B5EF4-FFF2-40B4-BE49-F238E27FC236}">
                    <a16:creationId xmlns="" xmlns:a16="http://schemas.microsoft.com/office/drawing/2014/main" id="{34334AB6-FFDC-4C3E-ACFF-7B9BABB2AF1F}"/>
                  </a:ext>
                </a:extLst>
              </p:cNvPr>
              <p:cNvSpPr/>
              <p:nvPr/>
            </p:nvSpPr>
            <p:spPr bwMode="auto">
              <a:xfrm>
                <a:off x="3932" y="2814"/>
                <a:ext cx="334" cy="410"/>
              </a:xfrm>
              <a:custGeom>
                <a:avLst/>
                <a:gdLst>
                  <a:gd name="T0" fmla="*/ 73 w 141"/>
                  <a:gd name="T1" fmla="*/ 8 h 173"/>
                  <a:gd name="T2" fmla="*/ 60 w 141"/>
                  <a:gd name="T3" fmla="*/ 20 h 173"/>
                  <a:gd name="T4" fmla="*/ 59 w 141"/>
                  <a:gd name="T5" fmla="*/ 21 h 173"/>
                  <a:gd name="T6" fmla="*/ 51 w 141"/>
                  <a:gd name="T7" fmla="*/ 21 h 173"/>
                  <a:gd name="T8" fmla="*/ 35 w 141"/>
                  <a:gd name="T9" fmla="*/ 31 h 173"/>
                  <a:gd name="T10" fmla="*/ 40 w 141"/>
                  <a:gd name="T11" fmla="*/ 34 h 173"/>
                  <a:gd name="T12" fmla="*/ 37 w 141"/>
                  <a:gd name="T13" fmla="*/ 47 h 173"/>
                  <a:gd name="T14" fmla="*/ 23 w 141"/>
                  <a:gd name="T15" fmla="*/ 59 h 173"/>
                  <a:gd name="T16" fmla="*/ 24 w 141"/>
                  <a:gd name="T17" fmla="*/ 68 h 173"/>
                  <a:gd name="T18" fmla="*/ 27 w 141"/>
                  <a:gd name="T19" fmla="*/ 77 h 173"/>
                  <a:gd name="T20" fmla="*/ 18 w 141"/>
                  <a:gd name="T21" fmla="*/ 93 h 173"/>
                  <a:gd name="T22" fmla="*/ 18 w 141"/>
                  <a:gd name="T23" fmla="*/ 94 h 173"/>
                  <a:gd name="T24" fmla="*/ 12 w 141"/>
                  <a:gd name="T25" fmla="*/ 101 h 173"/>
                  <a:gd name="T26" fmla="*/ 7 w 141"/>
                  <a:gd name="T27" fmla="*/ 106 h 173"/>
                  <a:gd name="T28" fmla="*/ 7 w 141"/>
                  <a:gd name="T29" fmla="*/ 122 h 173"/>
                  <a:gd name="T30" fmla="*/ 2 w 141"/>
                  <a:gd name="T31" fmla="*/ 126 h 173"/>
                  <a:gd name="T32" fmla="*/ 0 w 141"/>
                  <a:gd name="T33" fmla="*/ 128 h 173"/>
                  <a:gd name="T34" fmla="*/ 3 w 141"/>
                  <a:gd name="T35" fmla="*/ 137 h 173"/>
                  <a:gd name="T36" fmla="*/ 26 w 141"/>
                  <a:gd name="T37" fmla="*/ 137 h 173"/>
                  <a:gd name="T38" fmla="*/ 35 w 141"/>
                  <a:gd name="T39" fmla="*/ 146 h 173"/>
                  <a:gd name="T40" fmla="*/ 35 w 141"/>
                  <a:gd name="T41" fmla="*/ 147 h 173"/>
                  <a:gd name="T42" fmla="*/ 51 w 141"/>
                  <a:gd name="T43" fmla="*/ 172 h 173"/>
                  <a:gd name="T44" fmla="*/ 56 w 141"/>
                  <a:gd name="T45" fmla="*/ 161 h 173"/>
                  <a:gd name="T46" fmla="*/ 68 w 141"/>
                  <a:gd name="T47" fmla="*/ 169 h 173"/>
                  <a:gd name="T48" fmla="*/ 76 w 141"/>
                  <a:gd name="T49" fmla="*/ 146 h 173"/>
                  <a:gd name="T50" fmla="*/ 78 w 141"/>
                  <a:gd name="T51" fmla="*/ 146 h 173"/>
                  <a:gd name="T52" fmla="*/ 85 w 141"/>
                  <a:gd name="T53" fmla="*/ 141 h 173"/>
                  <a:gd name="T54" fmla="*/ 85 w 141"/>
                  <a:gd name="T55" fmla="*/ 139 h 173"/>
                  <a:gd name="T56" fmla="*/ 97 w 141"/>
                  <a:gd name="T57" fmla="*/ 139 h 173"/>
                  <a:gd name="T58" fmla="*/ 103 w 141"/>
                  <a:gd name="T59" fmla="*/ 112 h 173"/>
                  <a:gd name="T60" fmla="*/ 114 w 141"/>
                  <a:gd name="T61" fmla="*/ 110 h 173"/>
                  <a:gd name="T62" fmla="*/ 109 w 141"/>
                  <a:gd name="T63" fmla="*/ 105 h 173"/>
                  <a:gd name="T64" fmla="*/ 117 w 141"/>
                  <a:gd name="T65" fmla="*/ 98 h 173"/>
                  <a:gd name="T66" fmla="*/ 123 w 141"/>
                  <a:gd name="T67" fmla="*/ 100 h 173"/>
                  <a:gd name="T68" fmla="*/ 119 w 141"/>
                  <a:gd name="T69" fmla="*/ 92 h 173"/>
                  <a:gd name="T70" fmla="*/ 123 w 141"/>
                  <a:gd name="T71" fmla="*/ 90 h 173"/>
                  <a:gd name="T72" fmla="*/ 118 w 141"/>
                  <a:gd name="T73" fmla="*/ 79 h 173"/>
                  <a:gd name="T74" fmla="*/ 119 w 141"/>
                  <a:gd name="T75" fmla="*/ 78 h 173"/>
                  <a:gd name="T76" fmla="*/ 131 w 141"/>
                  <a:gd name="T77" fmla="*/ 68 h 173"/>
                  <a:gd name="T78" fmla="*/ 121 w 141"/>
                  <a:gd name="T79" fmla="*/ 55 h 173"/>
                  <a:gd name="T80" fmla="*/ 133 w 141"/>
                  <a:gd name="T81" fmla="*/ 50 h 173"/>
                  <a:gd name="T82" fmla="*/ 139 w 141"/>
                  <a:gd name="T83" fmla="*/ 43 h 173"/>
                  <a:gd name="T84" fmla="*/ 135 w 141"/>
                  <a:gd name="T85" fmla="*/ 34 h 173"/>
                  <a:gd name="T86" fmla="*/ 135 w 141"/>
                  <a:gd name="T87" fmla="*/ 33 h 173"/>
                  <a:gd name="T88" fmla="*/ 135 w 141"/>
                  <a:gd name="T89" fmla="*/ 30 h 173"/>
                  <a:gd name="T90" fmla="*/ 133 w 141"/>
                  <a:gd name="T91" fmla="*/ 30 h 173"/>
                  <a:gd name="T92" fmla="*/ 117 w 141"/>
                  <a:gd name="T93" fmla="*/ 28 h 173"/>
                  <a:gd name="T94" fmla="*/ 117 w 141"/>
                  <a:gd name="T95" fmla="*/ 28 h 173"/>
                  <a:gd name="T96" fmla="*/ 113 w 141"/>
                  <a:gd name="T97" fmla="*/ 23 h 173"/>
                  <a:gd name="T98" fmla="*/ 93 w 141"/>
                  <a:gd name="T99" fmla="*/ 31 h 173"/>
                  <a:gd name="T100" fmla="*/ 85 w 141"/>
                  <a:gd name="T101" fmla="*/ 16 h 173"/>
                  <a:gd name="T102" fmla="*/ 73 w 141"/>
                  <a:gd name="T103" fmla="*/ 1 h 173"/>
                  <a:gd name="T104" fmla="*/ 73 w 141"/>
                  <a:gd name="T105" fmla="*/ 8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1" h="173">
                    <a:moveTo>
                      <a:pt x="73" y="8"/>
                    </a:moveTo>
                    <a:cubicBezTo>
                      <a:pt x="73" y="8"/>
                      <a:pt x="73" y="8"/>
                      <a:pt x="73" y="8"/>
                    </a:cubicBezTo>
                    <a:cubicBezTo>
                      <a:pt x="66" y="13"/>
                      <a:pt x="66" y="13"/>
                      <a:pt x="66" y="13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0" y="20"/>
                      <a:pt x="37" y="24"/>
                      <a:pt x="35" y="31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23" y="59"/>
                      <a:pt x="23" y="59"/>
                      <a:pt x="23" y="59"/>
                    </a:cubicBezTo>
                    <a:cubicBezTo>
                      <a:pt x="21" y="62"/>
                      <a:pt x="21" y="64"/>
                      <a:pt x="21" y="65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27" y="70"/>
                      <a:pt x="28" y="72"/>
                      <a:pt x="28" y="74"/>
                    </a:cubicBezTo>
                    <a:cubicBezTo>
                      <a:pt x="28" y="75"/>
                      <a:pt x="27" y="76"/>
                      <a:pt x="27" y="77"/>
                    </a:cubicBezTo>
                    <a:cubicBezTo>
                      <a:pt x="18" y="84"/>
                      <a:pt x="18" y="84"/>
                      <a:pt x="18" y="84"/>
                    </a:cubicBezTo>
                    <a:cubicBezTo>
                      <a:pt x="19" y="86"/>
                      <a:pt x="19" y="89"/>
                      <a:pt x="18" y="93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5" y="96"/>
                      <a:pt x="15" y="96"/>
                      <a:pt x="15" y="96"/>
                    </a:cubicBezTo>
                    <a:cubicBezTo>
                      <a:pt x="15" y="98"/>
                      <a:pt x="14" y="99"/>
                      <a:pt x="12" y="101"/>
                    </a:cubicBezTo>
                    <a:cubicBezTo>
                      <a:pt x="7" y="105"/>
                      <a:pt x="7" y="105"/>
                      <a:pt x="7" y="105"/>
                    </a:cubicBezTo>
                    <a:cubicBezTo>
                      <a:pt x="7" y="106"/>
                      <a:pt x="7" y="106"/>
                      <a:pt x="7" y="106"/>
                    </a:cubicBezTo>
                    <a:cubicBezTo>
                      <a:pt x="8" y="108"/>
                      <a:pt x="8" y="110"/>
                      <a:pt x="7" y="114"/>
                    </a:cubicBezTo>
                    <a:cubicBezTo>
                      <a:pt x="9" y="118"/>
                      <a:pt x="9" y="120"/>
                      <a:pt x="7" y="122"/>
                    </a:cubicBezTo>
                    <a:cubicBezTo>
                      <a:pt x="3" y="126"/>
                      <a:pt x="3" y="126"/>
                      <a:pt x="3" y="126"/>
                    </a:cubicBezTo>
                    <a:cubicBezTo>
                      <a:pt x="2" y="126"/>
                      <a:pt x="2" y="126"/>
                      <a:pt x="2" y="126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3" y="137"/>
                      <a:pt x="3" y="137"/>
                      <a:pt x="3" y="137"/>
                    </a:cubicBezTo>
                    <a:cubicBezTo>
                      <a:pt x="3" y="137"/>
                      <a:pt x="3" y="137"/>
                      <a:pt x="3" y="137"/>
                    </a:cubicBezTo>
                    <a:cubicBezTo>
                      <a:pt x="10" y="136"/>
                      <a:pt x="17" y="136"/>
                      <a:pt x="25" y="137"/>
                    </a:cubicBezTo>
                    <a:cubicBezTo>
                      <a:pt x="26" y="137"/>
                      <a:pt x="26" y="137"/>
                      <a:pt x="26" y="137"/>
                    </a:cubicBezTo>
                    <a:cubicBezTo>
                      <a:pt x="26" y="138"/>
                      <a:pt x="26" y="138"/>
                      <a:pt x="26" y="138"/>
                    </a:cubicBezTo>
                    <a:cubicBezTo>
                      <a:pt x="35" y="146"/>
                      <a:pt x="35" y="146"/>
                      <a:pt x="35" y="146"/>
                    </a:cubicBezTo>
                    <a:cubicBezTo>
                      <a:pt x="35" y="147"/>
                      <a:pt x="35" y="147"/>
                      <a:pt x="35" y="147"/>
                    </a:cubicBezTo>
                    <a:cubicBezTo>
                      <a:pt x="35" y="147"/>
                      <a:pt x="35" y="147"/>
                      <a:pt x="35" y="147"/>
                    </a:cubicBezTo>
                    <a:cubicBezTo>
                      <a:pt x="41" y="162"/>
                      <a:pt x="41" y="162"/>
                      <a:pt x="41" y="162"/>
                    </a:cubicBezTo>
                    <a:cubicBezTo>
                      <a:pt x="51" y="172"/>
                      <a:pt x="51" y="172"/>
                      <a:pt x="51" y="172"/>
                    </a:cubicBezTo>
                    <a:cubicBezTo>
                      <a:pt x="56" y="173"/>
                      <a:pt x="56" y="173"/>
                      <a:pt x="56" y="173"/>
                    </a:cubicBezTo>
                    <a:cubicBezTo>
                      <a:pt x="56" y="161"/>
                      <a:pt x="56" y="161"/>
                      <a:pt x="56" y="161"/>
                    </a:cubicBezTo>
                    <a:cubicBezTo>
                      <a:pt x="66" y="171"/>
                      <a:pt x="66" y="171"/>
                      <a:pt x="66" y="171"/>
                    </a:cubicBezTo>
                    <a:cubicBezTo>
                      <a:pt x="68" y="169"/>
                      <a:pt x="68" y="169"/>
                      <a:pt x="68" y="169"/>
                    </a:cubicBezTo>
                    <a:cubicBezTo>
                      <a:pt x="75" y="154"/>
                      <a:pt x="75" y="154"/>
                      <a:pt x="75" y="154"/>
                    </a:cubicBezTo>
                    <a:cubicBezTo>
                      <a:pt x="76" y="146"/>
                      <a:pt x="76" y="146"/>
                      <a:pt x="76" y="146"/>
                    </a:cubicBezTo>
                    <a:cubicBezTo>
                      <a:pt x="77" y="146"/>
                      <a:pt x="77" y="146"/>
                      <a:pt x="77" y="146"/>
                    </a:cubicBezTo>
                    <a:cubicBezTo>
                      <a:pt x="78" y="146"/>
                      <a:pt x="78" y="146"/>
                      <a:pt x="78" y="146"/>
                    </a:cubicBezTo>
                    <a:cubicBezTo>
                      <a:pt x="86" y="147"/>
                      <a:pt x="86" y="147"/>
                      <a:pt x="86" y="147"/>
                    </a:cubicBezTo>
                    <a:cubicBezTo>
                      <a:pt x="85" y="141"/>
                      <a:pt x="85" y="141"/>
                      <a:pt x="85" y="141"/>
                    </a:cubicBezTo>
                    <a:cubicBezTo>
                      <a:pt x="85" y="140"/>
                      <a:pt x="85" y="140"/>
                      <a:pt x="85" y="140"/>
                    </a:cubicBezTo>
                    <a:cubicBezTo>
                      <a:pt x="85" y="139"/>
                      <a:pt x="85" y="139"/>
                      <a:pt x="85" y="139"/>
                    </a:cubicBezTo>
                    <a:cubicBezTo>
                      <a:pt x="87" y="139"/>
                      <a:pt x="87" y="139"/>
                      <a:pt x="87" y="139"/>
                    </a:cubicBezTo>
                    <a:cubicBezTo>
                      <a:pt x="97" y="139"/>
                      <a:pt x="97" y="139"/>
                      <a:pt x="97" y="139"/>
                    </a:cubicBezTo>
                    <a:cubicBezTo>
                      <a:pt x="102" y="134"/>
                      <a:pt x="104" y="130"/>
                      <a:pt x="104" y="126"/>
                    </a:cubicBezTo>
                    <a:cubicBezTo>
                      <a:pt x="103" y="112"/>
                      <a:pt x="103" y="112"/>
                      <a:pt x="103" y="112"/>
                    </a:cubicBezTo>
                    <a:cubicBezTo>
                      <a:pt x="111" y="114"/>
                      <a:pt x="111" y="114"/>
                      <a:pt x="111" y="114"/>
                    </a:cubicBezTo>
                    <a:cubicBezTo>
                      <a:pt x="114" y="110"/>
                      <a:pt x="114" y="110"/>
                      <a:pt x="114" y="110"/>
                    </a:cubicBezTo>
                    <a:cubicBezTo>
                      <a:pt x="110" y="106"/>
                      <a:pt x="110" y="106"/>
                      <a:pt x="110" y="106"/>
                    </a:cubicBezTo>
                    <a:cubicBezTo>
                      <a:pt x="109" y="105"/>
                      <a:pt x="109" y="105"/>
                      <a:pt x="109" y="105"/>
                    </a:cubicBezTo>
                    <a:cubicBezTo>
                      <a:pt x="117" y="97"/>
                      <a:pt x="117" y="97"/>
                      <a:pt x="117" y="97"/>
                    </a:cubicBezTo>
                    <a:cubicBezTo>
                      <a:pt x="117" y="98"/>
                      <a:pt x="117" y="98"/>
                      <a:pt x="117" y="98"/>
                    </a:cubicBezTo>
                    <a:cubicBezTo>
                      <a:pt x="118" y="98"/>
                      <a:pt x="118" y="98"/>
                      <a:pt x="118" y="98"/>
                    </a:cubicBezTo>
                    <a:cubicBezTo>
                      <a:pt x="123" y="100"/>
                      <a:pt x="123" y="100"/>
                      <a:pt x="123" y="100"/>
                    </a:cubicBezTo>
                    <a:cubicBezTo>
                      <a:pt x="123" y="99"/>
                      <a:pt x="123" y="99"/>
                      <a:pt x="123" y="99"/>
                    </a:cubicBezTo>
                    <a:cubicBezTo>
                      <a:pt x="119" y="92"/>
                      <a:pt x="119" y="92"/>
                      <a:pt x="119" y="92"/>
                    </a:cubicBezTo>
                    <a:cubicBezTo>
                      <a:pt x="121" y="91"/>
                      <a:pt x="121" y="91"/>
                      <a:pt x="121" y="91"/>
                    </a:cubicBezTo>
                    <a:cubicBezTo>
                      <a:pt x="123" y="90"/>
                      <a:pt x="123" y="90"/>
                      <a:pt x="123" y="90"/>
                    </a:cubicBezTo>
                    <a:cubicBezTo>
                      <a:pt x="122" y="87"/>
                      <a:pt x="122" y="87"/>
                      <a:pt x="122" y="87"/>
                    </a:cubicBezTo>
                    <a:cubicBezTo>
                      <a:pt x="118" y="79"/>
                      <a:pt x="118" y="79"/>
                      <a:pt x="118" y="79"/>
                    </a:cubicBezTo>
                    <a:cubicBezTo>
                      <a:pt x="119" y="79"/>
                      <a:pt x="119" y="79"/>
                      <a:pt x="119" y="79"/>
                    </a:cubicBezTo>
                    <a:cubicBezTo>
                      <a:pt x="119" y="78"/>
                      <a:pt x="119" y="78"/>
                      <a:pt x="119" y="78"/>
                    </a:cubicBezTo>
                    <a:cubicBezTo>
                      <a:pt x="130" y="72"/>
                      <a:pt x="130" y="72"/>
                      <a:pt x="130" y="72"/>
                    </a:cubicBezTo>
                    <a:cubicBezTo>
                      <a:pt x="131" y="68"/>
                      <a:pt x="131" y="68"/>
                      <a:pt x="131" y="68"/>
                    </a:cubicBezTo>
                    <a:cubicBezTo>
                      <a:pt x="121" y="63"/>
                      <a:pt x="117" y="59"/>
                      <a:pt x="117" y="57"/>
                    </a:cubicBezTo>
                    <a:cubicBezTo>
                      <a:pt x="118" y="55"/>
                      <a:pt x="119" y="55"/>
                      <a:pt x="121" y="55"/>
                    </a:cubicBezTo>
                    <a:cubicBezTo>
                      <a:pt x="133" y="57"/>
                      <a:pt x="133" y="57"/>
                      <a:pt x="133" y="57"/>
                    </a:cubicBezTo>
                    <a:cubicBezTo>
                      <a:pt x="133" y="50"/>
                      <a:pt x="133" y="50"/>
                      <a:pt x="133" y="50"/>
                    </a:cubicBezTo>
                    <a:cubicBezTo>
                      <a:pt x="133" y="49"/>
                      <a:pt x="133" y="49"/>
                      <a:pt x="133" y="49"/>
                    </a:cubicBezTo>
                    <a:cubicBezTo>
                      <a:pt x="139" y="43"/>
                      <a:pt x="139" y="43"/>
                      <a:pt x="139" y="43"/>
                    </a:cubicBezTo>
                    <a:cubicBezTo>
                      <a:pt x="141" y="38"/>
                      <a:pt x="141" y="38"/>
                      <a:pt x="141" y="38"/>
                    </a:cubicBezTo>
                    <a:cubicBezTo>
                      <a:pt x="138" y="38"/>
                      <a:pt x="137" y="36"/>
                      <a:pt x="135" y="34"/>
                    </a:cubicBezTo>
                    <a:cubicBezTo>
                      <a:pt x="135" y="34"/>
                      <a:pt x="135" y="34"/>
                      <a:pt x="135" y="34"/>
                    </a:cubicBezTo>
                    <a:cubicBezTo>
                      <a:pt x="135" y="33"/>
                      <a:pt x="135" y="33"/>
                      <a:pt x="135" y="33"/>
                    </a:cubicBezTo>
                    <a:cubicBezTo>
                      <a:pt x="135" y="31"/>
                      <a:pt x="135" y="31"/>
                      <a:pt x="135" y="31"/>
                    </a:cubicBezTo>
                    <a:cubicBezTo>
                      <a:pt x="135" y="30"/>
                      <a:pt x="135" y="30"/>
                      <a:pt x="135" y="30"/>
                    </a:cubicBezTo>
                    <a:cubicBezTo>
                      <a:pt x="134" y="30"/>
                      <a:pt x="134" y="30"/>
                      <a:pt x="134" y="30"/>
                    </a:cubicBezTo>
                    <a:cubicBezTo>
                      <a:pt x="133" y="30"/>
                      <a:pt x="133" y="30"/>
                      <a:pt x="133" y="30"/>
                    </a:cubicBezTo>
                    <a:cubicBezTo>
                      <a:pt x="133" y="32"/>
                      <a:pt x="131" y="33"/>
                      <a:pt x="128" y="33"/>
                    </a:cubicBezTo>
                    <a:cubicBezTo>
                      <a:pt x="123" y="33"/>
                      <a:pt x="120" y="31"/>
                      <a:pt x="117" y="28"/>
                    </a:cubicBezTo>
                    <a:cubicBezTo>
                      <a:pt x="117" y="28"/>
                      <a:pt x="117" y="28"/>
                      <a:pt x="117" y="28"/>
                    </a:cubicBezTo>
                    <a:cubicBezTo>
                      <a:pt x="117" y="28"/>
                      <a:pt x="117" y="28"/>
                      <a:pt x="117" y="28"/>
                    </a:cubicBezTo>
                    <a:cubicBezTo>
                      <a:pt x="113" y="22"/>
                      <a:pt x="113" y="22"/>
                      <a:pt x="113" y="22"/>
                    </a:cubicBezTo>
                    <a:cubicBezTo>
                      <a:pt x="113" y="23"/>
                      <a:pt x="113" y="23"/>
                      <a:pt x="113" y="23"/>
                    </a:cubicBezTo>
                    <a:cubicBezTo>
                      <a:pt x="112" y="25"/>
                      <a:pt x="111" y="28"/>
                      <a:pt x="108" y="30"/>
                    </a:cubicBezTo>
                    <a:cubicBezTo>
                      <a:pt x="103" y="32"/>
                      <a:pt x="98" y="33"/>
                      <a:pt x="93" y="31"/>
                    </a:cubicBezTo>
                    <a:cubicBezTo>
                      <a:pt x="90" y="30"/>
                      <a:pt x="88" y="27"/>
                      <a:pt x="87" y="24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4" y="8"/>
                      <a:pt x="83" y="4"/>
                      <a:pt x="80" y="2"/>
                    </a:cubicBezTo>
                    <a:cubicBezTo>
                      <a:pt x="78" y="1"/>
                      <a:pt x="75" y="0"/>
                      <a:pt x="73" y="1"/>
                    </a:cubicBezTo>
                    <a:cubicBezTo>
                      <a:pt x="74" y="8"/>
                      <a:pt x="74" y="8"/>
                      <a:pt x="74" y="8"/>
                    </a:cubicBezTo>
                    <a:lnTo>
                      <a:pt x="73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şľïḑê">
                <a:extLst>
                  <a:ext uri="{FF2B5EF4-FFF2-40B4-BE49-F238E27FC236}">
                    <a16:creationId xmlns="" xmlns:a16="http://schemas.microsoft.com/office/drawing/2014/main" id="{91463232-688B-4F3E-BDC5-6AEDD699C4AA}"/>
                  </a:ext>
                </a:extLst>
              </p:cNvPr>
              <p:cNvSpPr/>
              <p:nvPr/>
            </p:nvSpPr>
            <p:spPr bwMode="auto">
              <a:xfrm>
                <a:off x="4079" y="2559"/>
                <a:ext cx="289" cy="331"/>
              </a:xfrm>
              <a:custGeom>
                <a:avLst/>
                <a:gdLst>
                  <a:gd name="T0" fmla="*/ 64 w 122"/>
                  <a:gd name="T1" fmla="*/ 6 h 140"/>
                  <a:gd name="T2" fmla="*/ 43 w 122"/>
                  <a:gd name="T3" fmla="*/ 2 h 140"/>
                  <a:gd name="T4" fmla="*/ 38 w 122"/>
                  <a:gd name="T5" fmla="*/ 26 h 140"/>
                  <a:gd name="T6" fmla="*/ 28 w 122"/>
                  <a:gd name="T7" fmla="*/ 32 h 140"/>
                  <a:gd name="T8" fmla="*/ 23 w 122"/>
                  <a:gd name="T9" fmla="*/ 41 h 140"/>
                  <a:gd name="T10" fmla="*/ 17 w 122"/>
                  <a:gd name="T11" fmla="*/ 53 h 140"/>
                  <a:gd name="T12" fmla="*/ 6 w 122"/>
                  <a:gd name="T13" fmla="*/ 68 h 140"/>
                  <a:gd name="T14" fmla="*/ 1 w 122"/>
                  <a:gd name="T15" fmla="*/ 78 h 140"/>
                  <a:gd name="T16" fmla="*/ 11 w 122"/>
                  <a:gd name="T17" fmla="*/ 93 h 140"/>
                  <a:gd name="T18" fmla="*/ 16 w 122"/>
                  <a:gd name="T19" fmla="*/ 101 h 140"/>
                  <a:gd name="T20" fmla="*/ 16 w 122"/>
                  <a:gd name="T21" fmla="*/ 102 h 140"/>
                  <a:gd name="T22" fmla="*/ 16 w 122"/>
                  <a:gd name="T23" fmla="*/ 104 h 140"/>
                  <a:gd name="T24" fmla="*/ 15 w 122"/>
                  <a:gd name="T25" fmla="*/ 105 h 140"/>
                  <a:gd name="T26" fmla="*/ 27 w 122"/>
                  <a:gd name="T27" fmla="*/ 123 h 140"/>
                  <a:gd name="T28" fmla="*/ 33 w 122"/>
                  <a:gd name="T29" fmla="*/ 135 h 140"/>
                  <a:gd name="T30" fmla="*/ 46 w 122"/>
                  <a:gd name="T31" fmla="*/ 130 h 140"/>
                  <a:gd name="T32" fmla="*/ 46 w 122"/>
                  <a:gd name="T33" fmla="*/ 129 h 140"/>
                  <a:gd name="T34" fmla="*/ 53 w 122"/>
                  <a:gd name="T35" fmla="*/ 125 h 140"/>
                  <a:gd name="T36" fmla="*/ 66 w 122"/>
                  <a:gd name="T37" fmla="*/ 136 h 140"/>
                  <a:gd name="T38" fmla="*/ 68 w 122"/>
                  <a:gd name="T39" fmla="*/ 136 h 140"/>
                  <a:gd name="T40" fmla="*/ 74 w 122"/>
                  <a:gd name="T41" fmla="*/ 134 h 140"/>
                  <a:gd name="T42" fmla="*/ 76 w 122"/>
                  <a:gd name="T43" fmla="*/ 134 h 140"/>
                  <a:gd name="T44" fmla="*/ 84 w 122"/>
                  <a:gd name="T45" fmla="*/ 140 h 140"/>
                  <a:gd name="T46" fmla="*/ 85 w 122"/>
                  <a:gd name="T47" fmla="*/ 124 h 140"/>
                  <a:gd name="T48" fmla="*/ 86 w 122"/>
                  <a:gd name="T49" fmla="*/ 123 h 140"/>
                  <a:gd name="T50" fmla="*/ 89 w 122"/>
                  <a:gd name="T51" fmla="*/ 113 h 140"/>
                  <a:gd name="T52" fmla="*/ 88 w 122"/>
                  <a:gd name="T53" fmla="*/ 111 h 140"/>
                  <a:gd name="T54" fmla="*/ 90 w 122"/>
                  <a:gd name="T55" fmla="*/ 110 h 140"/>
                  <a:gd name="T56" fmla="*/ 101 w 122"/>
                  <a:gd name="T57" fmla="*/ 94 h 140"/>
                  <a:gd name="T58" fmla="*/ 103 w 122"/>
                  <a:gd name="T59" fmla="*/ 94 h 140"/>
                  <a:gd name="T60" fmla="*/ 103 w 122"/>
                  <a:gd name="T61" fmla="*/ 102 h 140"/>
                  <a:gd name="T62" fmla="*/ 115 w 122"/>
                  <a:gd name="T63" fmla="*/ 92 h 140"/>
                  <a:gd name="T64" fmla="*/ 112 w 122"/>
                  <a:gd name="T65" fmla="*/ 86 h 140"/>
                  <a:gd name="T66" fmla="*/ 115 w 122"/>
                  <a:gd name="T67" fmla="*/ 68 h 140"/>
                  <a:gd name="T68" fmla="*/ 109 w 122"/>
                  <a:gd name="T69" fmla="*/ 68 h 140"/>
                  <a:gd name="T70" fmla="*/ 108 w 122"/>
                  <a:gd name="T71" fmla="*/ 67 h 140"/>
                  <a:gd name="T72" fmla="*/ 106 w 122"/>
                  <a:gd name="T73" fmla="*/ 58 h 140"/>
                  <a:gd name="T74" fmla="*/ 122 w 122"/>
                  <a:gd name="T75" fmla="*/ 58 h 140"/>
                  <a:gd name="T76" fmla="*/ 109 w 122"/>
                  <a:gd name="T77" fmla="*/ 43 h 140"/>
                  <a:gd name="T78" fmla="*/ 117 w 122"/>
                  <a:gd name="T79" fmla="*/ 33 h 140"/>
                  <a:gd name="T80" fmla="*/ 111 w 122"/>
                  <a:gd name="T81" fmla="*/ 34 h 140"/>
                  <a:gd name="T82" fmla="*/ 111 w 122"/>
                  <a:gd name="T83" fmla="*/ 33 h 140"/>
                  <a:gd name="T84" fmla="*/ 103 w 122"/>
                  <a:gd name="T85" fmla="*/ 24 h 140"/>
                  <a:gd name="T86" fmla="*/ 81 w 122"/>
                  <a:gd name="T87" fmla="*/ 32 h 140"/>
                  <a:gd name="T88" fmla="*/ 79 w 122"/>
                  <a:gd name="T89" fmla="*/ 32 h 140"/>
                  <a:gd name="T90" fmla="*/ 78 w 122"/>
                  <a:gd name="T91" fmla="*/ 18 h 140"/>
                  <a:gd name="T92" fmla="*/ 82 w 122"/>
                  <a:gd name="T93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2" h="140">
                    <a:moveTo>
                      <a:pt x="75" y="2"/>
                    </a:moveTo>
                    <a:cubicBezTo>
                      <a:pt x="70" y="4"/>
                      <a:pt x="67" y="5"/>
                      <a:pt x="64" y="6"/>
                    </a:cubicBezTo>
                    <a:cubicBezTo>
                      <a:pt x="61" y="6"/>
                      <a:pt x="57" y="5"/>
                      <a:pt x="52" y="3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0" y="3"/>
                      <a:pt x="37" y="7"/>
                      <a:pt x="32" y="14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3" y="36"/>
                      <a:pt x="24" y="39"/>
                      <a:pt x="23" y="41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0" y="49"/>
                      <a:pt x="18" y="52"/>
                      <a:pt x="17" y="53"/>
                    </a:cubicBezTo>
                    <a:cubicBezTo>
                      <a:pt x="3" y="66"/>
                      <a:pt x="3" y="66"/>
                      <a:pt x="3" y="66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1" y="72"/>
                      <a:pt x="0" y="76"/>
                      <a:pt x="1" y="78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6" y="101"/>
                      <a:pt x="16" y="101"/>
                      <a:pt x="16" y="101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6" y="103"/>
                      <a:pt x="16" y="103"/>
                      <a:pt x="16" y="103"/>
                    </a:cubicBezTo>
                    <a:cubicBezTo>
                      <a:pt x="16" y="104"/>
                      <a:pt x="16" y="104"/>
                      <a:pt x="16" y="104"/>
                    </a:cubicBezTo>
                    <a:cubicBezTo>
                      <a:pt x="16" y="104"/>
                      <a:pt x="16" y="104"/>
                      <a:pt x="16" y="104"/>
                    </a:cubicBezTo>
                    <a:cubicBezTo>
                      <a:pt x="15" y="105"/>
                      <a:pt x="15" y="105"/>
                      <a:pt x="15" y="105"/>
                    </a:cubicBezTo>
                    <a:cubicBezTo>
                      <a:pt x="17" y="105"/>
                      <a:pt x="19" y="106"/>
                      <a:pt x="21" y="107"/>
                    </a:cubicBezTo>
                    <a:cubicBezTo>
                      <a:pt x="24" y="109"/>
                      <a:pt x="26" y="114"/>
                      <a:pt x="27" y="123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30" y="133"/>
                      <a:pt x="31" y="134"/>
                      <a:pt x="33" y="135"/>
                    </a:cubicBezTo>
                    <a:cubicBezTo>
                      <a:pt x="36" y="136"/>
                      <a:pt x="40" y="136"/>
                      <a:pt x="43" y="134"/>
                    </a:cubicBezTo>
                    <a:cubicBezTo>
                      <a:pt x="45" y="132"/>
                      <a:pt x="47" y="131"/>
                      <a:pt x="46" y="130"/>
                    </a:cubicBezTo>
                    <a:cubicBezTo>
                      <a:pt x="46" y="130"/>
                      <a:pt x="46" y="130"/>
                      <a:pt x="46" y="130"/>
                    </a:cubicBezTo>
                    <a:cubicBezTo>
                      <a:pt x="46" y="129"/>
                      <a:pt x="46" y="129"/>
                      <a:pt x="46" y="129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3" y="125"/>
                      <a:pt x="53" y="125"/>
                      <a:pt x="53" y="125"/>
                    </a:cubicBezTo>
                    <a:cubicBezTo>
                      <a:pt x="59" y="134"/>
                      <a:pt x="59" y="134"/>
                      <a:pt x="59" y="134"/>
                    </a:cubicBezTo>
                    <a:cubicBezTo>
                      <a:pt x="61" y="135"/>
                      <a:pt x="63" y="136"/>
                      <a:pt x="66" y="136"/>
                    </a:cubicBezTo>
                    <a:cubicBezTo>
                      <a:pt x="68" y="136"/>
                      <a:pt x="68" y="136"/>
                      <a:pt x="68" y="136"/>
                    </a:cubicBezTo>
                    <a:cubicBezTo>
                      <a:pt x="68" y="136"/>
                      <a:pt x="68" y="136"/>
                      <a:pt x="68" y="136"/>
                    </a:cubicBezTo>
                    <a:cubicBezTo>
                      <a:pt x="66" y="131"/>
                      <a:pt x="66" y="131"/>
                      <a:pt x="66" y="131"/>
                    </a:cubicBezTo>
                    <a:cubicBezTo>
                      <a:pt x="74" y="134"/>
                      <a:pt x="74" y="134"/>
                      <a:pt x="74" y="134"/>
                    </a:cubicBezTo>
                    <a:cubicBezTo>
                      <a:pt x="76" y="134"/>
                      <a:pt x="76" y="134"/>
                      <a:pt x="76" y="134"/>
                    </a:cubicBezTo>
                    <a:cubicBezTo>
                      <a:pt x="76" y="134"/>
                      <a:pt x="76" y="134"/>
                      <a:pt x="76" y="134"/>
                    </a:cubicBezTo>
                    <a:cubicBezTo>
                      <a:pt x="77" y="135"/>
                      <a:pt x="77" y="135"/>
                      <a:pt x="77" y="135"/>
                    </a:cubicBezTo>
                    <a:cubicBezTo>
                      <a:pt x="84" y="140"/>
                      <a:pt x="84" y="140"/>
                      <a:pt x="84" y="140"/>
                    </a:cubicBezTo>
                    <a:cubicBezTo>
                      <a:pt x="86" y="137"/>
                      <a:pt x="86" y="137"/>
                      <a:pt x="86" y="137"/>
                    </a:cubicBezTo>
                    <a:cubicBezTo>
                      <a:pt x="85" y="124"/>
                      <a:pt x="85" y="124"/>
                      <a:pt x="85" y="124"/>
                    </a:cubicBezTo>
                    <a:cubicBezTo>
                      <a:pt x="86" y="123"/>
                      <a:pt x="86" y="123"/>
                      <a:pt x="86" y="123"/>
                    </a:cubicBezTo>
                    <a:cubicBezTo>
                      <a:pt x="86" y="123"/>
                      <a:pt x="86" y="123"/>
                      <a:pt x="86" y="123"/>
                    </a:cubicBezTo>
                    <a:cubicBezTo>
                      <a:pt x="91" y="117"/>
                      <a:pt x="91" y="117"/>
                      <a:pt x="91" y="117"/>
                    </a:cubicBezTo>
                    <a:cubicBezTo>
                      <a:pt x="91" y="116"/>
                      <a:pt x="91" y="115"/>
                      <a:pt x="89" y="113"/>
                    </a:cubicBezTo>
                    <a:cubicBezTo>
                      <a:pt x="87" y="112"/>
                      <a:pt x="87" y="112"/>
                      <a:pt x="87" y="112"/>
                    </a:cubicBezTo>
                    <a:cubicBezTo>
                      <a:pt x="88" y="111"/>
                      <a:pt x="88" y="111"/>
                      <a:pt x="88" y="111"/>
                    </a:cubicBezTo>
                    <a:cubicBezTo>
                      <a:pt x="89" y="110"/>
                      <a:pt x="89" y="110"/>
                      <a:pt x="89" y="110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1" y="94"/>
                      <a:pt x="101" y="94"/>
                      <a:pt x="101" y="94"/>
                    </a:cubicBezTo>
                    <a:cubicBezTo>
                      <a:pt x="103" y="94"/>
                      <a:pt x="103" y="94"/>
                      <a:pt x="103" y="94"/>
                    </a:cubicBezTo>
                    <a:cubicBezTo>
                      <a:pt x="103" y="94"/>
                      <a:pt x="103" y="94"/>
                      <a:pt x="103" y="94"/>
                    </a:cubicBezTo>
                    <a:cubicBezTo>
                      <a:pt x="103" y="95"/>
                      <a:pt x="103" y="95"/>
                      <a:pt x="103" y="95"/>
                    </a:cubicBezTo>
                    <a:cubicBezTo>
                      <a:pt x="103" y="102"/>
                      <a:pt x="103" y="102"/>
                      <a:pt x="103" y="102"/>
                    </a:cubicBezTo>
                    <a:cubicBezTo>
                      <a:pt x="103" y="102"/>
                      <a:pt x="103" y="102"/>
                      <a:pt x="103" y="102"/>
                    </a:cubicBezTo>
                    <a:cubicBezTo>
                      <a:pt x="115" y="92"/>
                      <a:pt x="115" y="92"/>
                      <a:pt x="115" y="92"/>
                    </a:cubicBezTo>
                    <a:cubicBezTo>
                      <a:pt x="114" y="86"/>
                      <a:pt x="114" y="86"/>
                      <a:pt x="114" y="86"/>
                    </a:cubicBezTo>
                    <a:cubicBezTo>
                      <a:pt x="112" y="86"/>
                      <a:pt x="112" y="86"/>
                      <a:pt x="112" y="86"/>
                    </a:cubicBezTo>
                    <a:cubicBezTo>
                      <a:pt x="108" y="87"/>
                      <a:pt x="108" y="87"/>
                      <a:pt x="108" y="87"/>
                    </a:cubicBezTo>
                    <a:cubicBezTo>
                      <a:pt x="115" y="68"/>
                      <a:pt x="115" y="68"/>
                      <a:pt x="115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8" y="68"/>
                      <a:pt x="108" y="68"/>
                      <a:pt x="108" y="68"/>
                    </a:cubicBezTo>
                    <a:cubicBezTo>
                      <a:pt x="108" y="67"/>
                      <a:pt x="108" y="67"/>
                      <a:pt x="108" y="67"/>
                    </a:cubicBezTo>
                    <a:cubicBezTo>
                      <a:pt x="106" y="64"/>
                      <a:pt x="106" y="64"/>
                      <a:pt x="106" y="64"/>
                    </a:cubicBezTo>
                    <a:cubicBezTo>
                      <a:pt x="105" y="62"/>
                      <a:pt x="105" y="60"/>
                      <a:pt x="106" y="58"/>
                    </a:cubicBezTo>
                    <a:cubicBezTo>
                      <a:pt x="116" y="58"/>
                      <a:pt x="116" y="58"/>
                      <a:pt x="116" y="58"/>
                    </a:cubicBezTo>
                    <a:cubicBezTo>
                      <a:pt x="122" y="58"/>
                      <a:pt x="122" y="58"/>
                      <a:pt x="122" y="58"/>
                    </a:cubicBezTo>
                    <a:cubicBezTo>
                      <a:pt x="122" y="56"/>
                      <a:pt x="121" y="52"/>
                      <a:pt x="117" y="46"/>
                    </a:cubicBezTo>
                    <a:cubicBezTo>
                      <a:pt x="109" y="43"/>
                      <a:pt x="109" y="43"/>
                      <a:pt x="109" y="43"/>
                    </a:cubicBezTo>
                    <a:cubicBezTo>
                      <a:pt x="117" y="35"/>
                      <a:pt x="117" y="35"/>
                      <a:pt x="117" y="35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3" y="34"/>
                      <a:pt x="113" y="34"/>
                      <a:pt x="113" y="34"/>
                    </a:cubicBezTo>
                    <a:cubicBezTo>
                      <a:pt x="111" y="34"/>
                      <a:pt x="111" y="34"/>
                      <a:pt x="111" y="34"/>
                    </a:cubicBezTo>
                    <a:cubicBezTo>
                      <a:pt x="111" y="33"/>
                      <a:pt x="111" y="33"/>
                      <a:pt x="111" y="33"/>
                    </a:cubicBezTo>
                    <a:cubicBezTo>
                      <a:pt x="111" y="33"/>
                      <a:pt x="111" y="33"/>
                      <a:pt x="111" y="33"/>
                    </a:cubicBezTo>
                    <a:cubicBezTo>
                      <a:pt x="111" y="32"/>
                      <a:pt x="111" y="32"/>
                      <a:pt x="111" y="32"/>
                    </a:cubicBezTo>
                    <a:cubicBezTo>
                      <a:pt x="109" y="28"/>
                      <a:pt x="107" y="25"/>
                      <a:pt x="103" y="24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79" y="32"/>
                      <a:pt x="79" y="32"/>
                      <a:pt x="79" y="32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79" y="18"/>
                      <a:pt x="83" y="14"/>
                      <a:pt x="90" y="6"/>
                    </a:cubicBezTo>
                    <a:cubicBezTo>
                      <a:pt x="82" y="0"/>
                      <a:pt x="82" y="0"/>
                      <a:pt x="82" y="0"/>
                    </a:cubicBezTo>
                    <a:lnTo>
                      <a:pt x="7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îSľïḑè">
                <a:extLst>
                  <a:ext uri="{FF2B5EF4-FFF2-40B4-BE49-F238E27FC236}">
                    <a16:creationId xmlns="" xmlns:a16="http://schemas.microsoft.com/office/drawing/2014/main" id="{ED2DD87D-F2B8-4C36-8A35-CAA5ABA942EC}"/>
                  </a:ext>
                </a:extLst>
              </p:cNvPr>
              <p:cNvSpPr/>
              <p:nvPr/>
            </p:nvSpPr>
            <p:spPr bwMode="auto">
              <a:xfrm>
                <a:off x="3802" y="2273"/>
                <a:ext cx="362" cy="442"/>
              </a:xfrm>
              <a:custGeom>
                <a:avLst/>
                <a:gdLst>
                  <a:gd name="T0" fmla="*/ 96 w 153"/>
                  <a:gd name="T1" fmla="*/ 53 h 187"/>
                  <a:gd name="T2" fmla="*/ 85 w 153"/>
                  <a:gd name="T3" fmla="*/ 28 h 187"/>
                  <a:gd name="T4" fmla="*/ 55 w 153"/>
                  <a:gd name="T5" fmla="*/ 17 h 187"/>
                  <a:gd name="T6" fmla="*/ 37 w 153"/>
                  <a:gd name="T7" fmla="*/ 0 h 187"/>
                  <a:gd name="T8" fmla="*/ 48 w 153"/>
                  <a:gd name="T9" fmla="*/ 17 h 187"/>
                  <a:gd name="T10" fmla="*/ 49 w 153"/>
                  <a:gd name="T11" fmla="*/ 19 h 187"/>
                  <a:gd name="T12" fmla="*/ 36 w 153"/>
                  <a:gd name="T13" fmla="*/ 36 h 187"/>
                  <a:gd name="T14" fmla="*/ 19 w 153"/>
                  <a:gd name="T15" fmla="*/ 23 h 187"/>
                  <a:gd name="T16" fmla="*/ 23 w 153"/>
                  <a:gd name="T17" fmla="*/ 35 h 187"/>
                  <a:gd name="T18" fmla="*/ 23 w 153"/>
                  <a:gd name="T19" fmla="*/ 36 h 187"/>
                  <a:gd name="T20" fmla="*/ 22 w 153"/>
                  <a:gd name="T21" fmla="*/ 41 h 187"/>
                  <a:gd name="T22" fmla="*/ 14 w 153"/>
                  <a:gd name="T23" fmla="*/ 44 h 187"/>
                  <a:gd name="T24" fmla="*/ 11 w 153"/>
                  <a:gd name="T25" fmla="*/ 51 h 187"/>
                  <a:gd name="T26" fmla="*/ 8 w 153"/>
                  <a:gd name="T27" fmla="*/ 63 h 187"/>
                  <a:gd name="T28" fmla="*/ 8 w 153"/>
                  <a:gd name="T29" fmla="*/ 63 h 187"/>
                  <a:gd name="T30" fmla="*/ 4 w 153"/>
                  <a:gd name="T31" fmla="*/ 65 h 187"/>
                  <a:gd name="T32" fmla="*/ 14 w 153"/>
                  <a:gd name="T33" fmla="*/ 81 h 187"/>
                  <a:gd name="T34" fmla="*/ 18 w 153"/>
                  <a:gd name="T35" fmla="*/ 81 h 187"/>
                  <a:gd name="T36" fmla="*/ 35 w 153"/>
                  <a:gd name="T37" fmla="*/ 89 h 187"/>
                  <a:gd name="T38" fmla="*/ 35 w 153"/>
                  <a:gd name="T39" fmla="*/ 89 h 187"/>
                  <a:gd name="T40" fmla="*/ 34 w 153"/>
                  <a:gd name="T41" fmla="*/ 100 h 187"/>
                  <a:gd name="T42" fmla="*/ 30 w 153"/>
                  <a:gd name="T43" fmla="*/ 109 h 187"/>
                  <a:gd name="T44" fmla="*/ 25 w 153"/>
                  <a:gd name="T45" fmla="*/ 115 h 187"/>
                  <a:gd name="T46" fmla="*/ 25 w 153"/>
                  <a:gd name="T47" fmla="*/ 115 h 187"/>
                  <a:gd name="T48" fmla="*/ 26 w 153"/>
                  <a:gd name="T49" fmla="*/ 127 h 187"/>
                  <a:gd name="T50" fmla="*/ 38 w 153"/>
                  <a:gd name="T51" fmla="*/ 129 h 187"/>
                  <a:gd name="T52" fmla="*/ 43 w 153"/>
                  <a:gd name="T53" fmla="*/ 134 h 187"/>
                  <a:gd name="T54" fmla="*/ 51 w 153"/>
                  <a:gd name="T55" fmla="*/ 176 h 187"/>
                  <a:gd name="T56" fmla="*/ 49 w 153"/>
                  <a:gd name="T57" fmla="*/ 179 h 187"/>
                  <a:gd name="T58" fmla="*/ 50 w 153"/>
                  <a:gd name="T59" fmla="*/ 182 h 187"/>
                  <a:gd name="T60" fmla="*/ 73 w 153"/>
                  <a:gd name="T61" fmla="*/ 173 h 187"/>
                  <a:gd name="T62" fmla="*/ 78 w 153"/>
                  <a:gd name="T63" fmla="*/ 175 h 187"/>
                  <a:gd name="T64" fmla="*/ 79 w 153"/>
                  <a:gd name="T65" fmla="*/ 175 h 187"/>
                  <a:gd name="T66" fmla="*/ 87 w 153"/>
                  <a:gd name="T67" fmla="*/ 170 h 187"/>
                  <a:gd name="T68" fmla="*/ 110 w 153"/>
                  <a:gd name="T69" fmla="*/ 180 h 187"/>
                  <a:gd name="T70" fmla="*/ 116 w 153"/>
                  <a:gd name="T71" fmla="*/ 184 h 187"/>
                  <a:gd name="T72" fmla="*/ 134 w 153"/>
                  <a:gd name="T73" fmla="*/ 163 h 187"/>
                  <a:gd name="T74" fmla="*/ 130 w 153"/>
                  <a:gd name="T75" fmla="*/ 148 h 187"/>
                  <a:gd name="T76" fmla="*/ 144 w 153"/>
                  <a:gd name="T77" fmla="*/ 149 h 187"/>
                  <a:gd name="T78" fmla="*/ 144 w 153"/>
                  <a:gd name="T79" fmla="*/ 135 h 187"/>
                  <a:gd name="T80" fmla="*/ 153 w 153"/>
                  <a:gd name="T81" fmla="*/ 123 h 187"/>
                  <a:gd name="T82" fmla="*/ 142 w 153"/>
                  <a:gd name="T83" fmla="*/ 111 h 187"/>
                  <a:gd name="T84" fmla="*/ 136 w 153"/>
                  <a:gd name="T85" fmla="*/ 116 h 187"/>
                  <a:gd name="T86" fmla="*/ 135 w 153"/>
                  <a:gd name="T87" fmla="*/ 115 h 187"/>
                  <a:gd name="T88" fmla="*/ 126 w 153"/>
                  <a:gd name="T89" fmla="*/ 107 h 187"/>
                  <a:gd name="T90" fmla="*/ 113 w 153"/>
                  <a:gd name="T91" fmla="*/ 99 h 187"/>
                  <a:gd name="T92" fmla="*/ 110 w 153"/>
                  <a:gd name="T93" fmla="*/ 85 h 187"/>
                  <a:gd name="T94" fmla="*/ 117 w 153"/>
                  <a:gd name="T95" fmla="*/ 64 h 187"/>
                  <a:gd name="T96" fmla="*/ 129 w 153"/>
                  <a:gd name="T97" fmla="*/ 65 h 187"/>
                  <a:gd name="T98" fmla="*/ 130 w 153"/>
                  <a:gd name="T99" fmla="*/ 52 h 187"/>
                  <a:gd name="T100" fmla="*/ 97 w 153"/>
                  <a:gd name="T101" fmla="*/ 54 h 187"/>
                  <a:gd name="T102" fmla="*/ 96 w 153"/>
                  <a:gd name="T103" fmla="*/ 53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3" h="187">
                    <a:moveTo>
                      <a:pt x="96" y="53"/>
                    </a:moveTo>
                    <a:cubicBezTo>
                      <a:pt x="96" y="53"/>
                      <a:pt x="96" y="53"/>
                      <a:pt x="96" y="53"/>
                    </a:cubicBezTo>
                    <a:cubicBezTo>
                      <a:pt x="96" y="53"/>
                      <a:pt x="96" y="53"/>
                      <a:pt x="96" y="53"/>
                    </a:cubicBezTo>
                    <a:cubicBezTo>
                      <a:pt x="92" y="37"/>
                      <a:pt x="88" y="29"/>
                      <a:pt x="85" y="28"/>
                    </a:cubicBezTo>
                    <a:cubicBezTo>
                      <a:pt x="71" y="23"/>
                      <a:pt x="71" y="23"/>
                      <a:pt x="71" y="23"/>
                    </a:cubicBezTo>
                    <a:cubicBezTo>
                      <a:pt x="63" y="21"/>
                      <a:pt x="57" y="19"/>
                      <a:pt x="55" y="17"/>
                    </a:cubicBezTo>
                    <a:cubicBezTo>
                      <a:pt x="51" y="15"/>
                      <a:pt x="46" y="9"/>
                      <a:pt x="40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4"/>
                      <a:pt x="42" y="9"/>
                      <a:pt x="48" y="17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0" y="35"/>
                      <a:pt x="38" y="37"/>
                      <a:pt x="36" y="36"/>
                    </a:cubicBezTo>
                    <a:cubicBezTo>
                      <a:pt x="34" y="35"/>
                      <a:pt x="31" y="31"/>
                      <a:pt x="26" y="25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5"/>
                      <a:pt x="20" y="29"/>
                      <a:pt x="23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1" y="46"/>
                      <a:pt x="11" y="48"/>
                      <a:pt x="11" y="51"/>
                    </a:cubicBezTo>
                    <a:cubicBezTo>
                      <a:pt x="12" y="57"/>
                      <a:pt x="12" y="60"/>
                      <a:pt x="10" y="62"/>
                    </a:cubicBezTo>
                    <a:cubicBezTo>
                      <a:pt x="10" y="63"/>
                      <a:pt x="9" y="63"/>
                      <a:pt x="8" y="63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3"/>
                      <a:pt x="2" y="64"/>
                      <a:pt x="4" y="65"/>
                    </a:cubicBezTo>
                    <a:cubicBezTo>
                      <a:pt x="8" y="69"/>
                      <a:pt x="11" y="74"/>
                      <a:pt x="14" y="80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8" y="81"/>
                      <a:pt x="18" y="81"/>
                      <a:pt x="18" y="81"/>
                    </a:cubicBezTo>
                    <a:cubicBezTo>
                      <a:pt x="22" y="80"/>
                      <a:pt x="26" y="81"/>
                      <a:pt x="30" y="83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1"/>
                      <a:pt x="36" y="103"/>
                      <a:pt x="36" y="105"/>
                    </a:cubicBezTo>
                    <a:cubicBezTo>
                      <a:pt x="35" y="107"/>
                      <a:pt x="33" y="108"/>
                      <a:pt x="30" y="109"/>
                    </a:cubicBezTo>
                    <a:cubicBezTo>
                      <a:pt x="27" y="109"/>
                      <a:pt x="26" y="111"/>
                      <a:pt x="25" y="115"/>
                    </a:cubicBezTo>
                    <a:cubicBezTo>
                      <a:pt x="25" y="115"/>
                      <a:pt x="25" y="115"/>
                      <a:pt x="25" y="115"/>
                    </a:cubicBezTo>
                    <a:cubicBezTo>
                      <a:pt x="25" y="115"/>
                      <a:pt x="25" y="115"/>
                      <a:pt x="25" y="115"/>
                    </a:cubicBezTo>
                    <a:cubicBezTo>
                      <a:pt x="25" y="115"/>
                      <a:pt x="25" y="115"/>
                      <a:pt x="25" y="115"/>
                    </a:cubicBezTo>
                    <a:cubicBezTo>
                      <a:pt x="22" y="122"/>
                      <a:pt x="22" y="122"/>
                      <a:pt x="22" y="122"/>
                    </a:cubicBezTo>
                    <a:cubicBezTo>
                      <a:pt x="26" y="127"/>
                      <a:pt x="26" y="127"/>
                      <a:pt x="26" y="127"/>
                    </a:cubicBezTo>
                    <a:cubicBezTo>
                      <a:pt x="37" y="129"/>
                      <a:pt x="37" y="129"/>
                      <a:pt x="37" y="129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43" y="134"/>
                      <a:pt x="43" y="134"/>
                      <a:pt x="43" y="134"/>
                    </a:cubicBezTo>
                    <a:cubicBezTo>
                      <a:pt x="36" y="144"/>
                      <a:pt x="36" y="144"/>
                      <a:pt x="36" y="144"/>
                    </a:cubicBezTo>
                    <a:cubicBezTo>
                      <a:pt x="51" y="176"/>
                      <a:pt x="51" y="176"/>
                      <a:pt x="51" y="176"/>
                    </a:cubicBezTo>
                    <a:cubicBezTo>
                      <a:pt x="52" y="177"/>
                      <a:pt x="52" y="177"/>
                      <a:pt x="52" y="177"/>
                    </a:cubicBezTo>
                    <a:cubicBezTo>
                      <a:pt x="49" y="179"/>
                      <a:pt x="49" y="179"/>
                      <a:pt x="49" y="179"/>
                    </a:cubicBezTo>
                    <a:cubicBezTo>
                      <a:pt x="50" y="182"/>
                      <a:pt x="50" y="182"/>
                      <a:pt x="50" y="182"/>
                    </a:cubicBezTo>
                    <a:cubicBezTo>
                      <a:pt x="50" y="182"/>
                      <a:pt x="50" y="182"/>
                      <a:pt x="50" y="182"/>
                    </a:cubicBezTo>
                    <a:cubicBezTo>
                      <a:pt x="78" y="165"/>
                      <a:pt x="78" y="165"/>
                      <a:pt x="78" y="165"/>
                    </a:cubicBezTo>
                    <a:cubicBezTo>
                      <a:pt x="73" y="173"/>
                      <a:pt x="73" y="173"/>
                      <a:pt x="73" y="173"/>
                    </a:cubicBezTo>
                    <a:cubicBezTo>
                      <a:pt x="70" y="179"/>
                      <a:pt x="68" y="184"/>
                      <a:pt x="67" y="187"/>
                    </a:cubicBezTo>
                    <a:cubicBezTo>
                      <a:pt x="72" y="185"/>
                      <a:pt x="76" y="182"/>
                      <a:pt x="78" y="175"/>
                    </a:cubicBezTo>
                    <a:cubicBezTo>
                      <a:pt x="78" y="175"/>
                      <a:pt x="78" y="175"/>
                      <a:pt x="78" y="175"/>
                    </a:cubicBezTo>
                    <a:cubicBezTo>
                      <a:pt x="79" y="175"/>
                      <a:pt x="79" y="175"/>
                      <a:pt x="79" y="175"/>
                    </a:cubicBezTo>
                    <a:cubicBezTo>
                      <a:pt x="86" y="171"/>
                      <a:pt x="86" y="171"/>
                      <a:pt x="86" y="171"/>
                    </a:cubicBezTo>
                    <a:cubicBezTo>
                      <a:pt x="87" y="170"/>
                      <a:pt x="87" y="170"/>
                      <a:pt x="87" y="170"/>
                    </a:cubicBezTo>
                    <a:cubicBezTo>
                      <a:pt x="98" y="179"/>
                      <a:pt x="98" y="179"/>
                      <a:pt x="98" y="179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6" y="184"/>
                      <a:pt x="116" y="184"/>
                      <a:pt x="116" y="184"/>
                    </a:cubicBezTo>
                    <a:cubicBezTo>
                      <a:pt x="130" y="171"/>
                      <a:pt x="130" y="171"/>
                      <a:pt x="130" y="171"/>
                    </a:cubicBezTo>
                    <a:cubicBezTo>
                      <a:pt x="132" y="170"/>
                      <a:pt x="133" y="167"/>
                      <a:pt x="134" y="163"/>
                    </a:cubicBezTo>
                    <a:cubicBezTo>
                      <a:pt x="136" y="160"/>
                      <a:pt x="136" y="160"/>
                      <a:pt x="136" y="160"/>
                    </a:cubicBezTo>
                    <a:cubicBezTo>
                      <a:pt x="136" y="159"/>
                      <a:pt x="134" y="155"/>
                      <a:pt x="130" y="148"/>
                    </a:cubicBezTo>
                    <a:cubicBezTo>
                      <a:pt x="127" y="143"/>
                      <a:pt x="127" y="143"/>
                      <a:pt x="127" y="143"/>
                    </a:cubicBezTo>
                    <a:cubicBezTo>
                      <a:pt x="144" y="149"/>
                      <a:pt x="144" y="149"/>
                      <a:pt x="144" y="149"/>
                    </a:cubicBezTo>
                    <a:cubicBezTo>
                      <a:pt x="150" y="146"/>
                      <a:pt x="150" y="146"/>
                      <a:pt x="150" y="146"/>
                    </a:cubicBezTo>
                    <a:cubicBezTo>
                      <a:pt x="144" y="135"/>
                      <a:pt x="144" y="135"/>
                      <a:pt x="144" y="135"/>
                    </a:cubicBezTo>
                    <a:cubicBezTo>
                      <a:pt x="144" y="134"/>
                      <a:pt x="144" y="134"/>
                      <a:pt x="144" y="134"/>
                    </a:cubicBezTo>
                    <a:cubicBezTo>
                      <a:pt x="153" y="123"/>
                      <a:pt x="153" y="123"/>
                      <a:pt x="153" y="123"/>
                    </a:cubicBezTo>
                    <a:cubicBezTo>
                      <a:pt x="149" y="117"/>
                      <a:pt x="149" y="117"/>
                      <a:pt x="149" y="117"/>
                    </a:cubicBezTo>
                    <a:cubicBezTo>
                      <a:pt x="146" y="113"/>
                      <a:pt x="143" y="111"/>
                      <a:pt x="142" y="111"/>
                    </a:cubicBezTo>
                    <a:cubicBezTo>
                      <a:pt x="141" y="111"/>
                      <a:pt x="141" y="111"/>
                      <a:pt x="141" y="111"/>
                    </a:cubicBezTo>
                    <a:cubicBezTo>
                      <a:pt x="136" y="116"/>
                      <a:pt x="136" y="116"/>
                      <a:pt x="136" y="116"/>
                    </a:cubicBezTo>
                    <a:cubicBezTo>
                      <a:pt x="136" y="115"/>
                      <a:pt x="136" y="115"/>
                      <a:pt x="136" y="115"/>
                    </a:cubicBezTo>
                    <a:cubicBezTo>
                      <a:pt x="135" y="115"/>
                      <a:pt x="135" y="115"/>
                      <a:pt x="135" y="11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23" y="106"/>
                      <a:pt x="120" y="105"/>
                      <a:pt x="118" y="102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0" y="97"/>
                      <a:pt x="108" y="95"/>
                      <a:pt x="108" y="93"/>
                    </a:cubicBezTo>
                    <a:cubicBezTo>
                      <a:pt x="107" y="91"/>
                      <a:pt x="108" y="88"/>
                      <a:pt x="110" y="85"/>
                    </a:cubicBezTo>
                    <a:cubicBezTo>
                      <a:pt x="114" y="78"/>
                      <a:pt x="117" y="73"/>
                      <a:pt x="117" y="69"/>
                    </a:cubicBezTo>
                    <a:cubicBezTo>
                      <a:pt x="117" y="64"/>
                      <a:pt x="117" y="64"/>
                      <a:pt x="117" y="64"/>
                    </a:cubicBezTo>
                    <a:cubicBezTo>
                      <a:pt x="120" y="64"/>
                      <a:pt x="120" y="64"/>
                      <a:pt x="120" y="64"/>
                    </a:cubicBezTo>
                    <a:cubicBezTo>
                      <a:pt x="129" y="65"/>
                      <a:pt x="129" y="65"/>
                      <a:pt x="129" y="65"/>
                    </a:cubicBezTo>
                    <a:cubicBezTo>
                      <a:pt x="130" y="64"/>
                      <a:pt x="131" y="60"/>
                      <a:pt x="132" y="53"/>
                    </a:cubicBezTo>
                    <a:cubicBezTo>
                      <a:pt x="130" y="52"/>
                      <a:pt x="130" y="52"/>
                      <a:pt x="130" y="52"/>
                    </a:cubicBezTo>
                    <a:cubicBezTo>
                      <a:pt x="123" y="57"/>
                      <a:pt x="118" y="59"/>
                      <a:pt x="115" y="61"/>
                    </a:cubicBezTo>
                    <a:cubicBezTo>
                      <a:pt x="110" y="62"/>
                      <a:pt x="105" y="59"/>
                      <a:pt x="97" y="54"/>
                    </a:cubicBezTo>
                    <a:cubicBezTo>
                      <a:pt x="97" y="53"/>
                      <a:pt x="97" y="53"/>
                      <a:pt x="97" y="53"/>
                    </a:cubicBezTo>
                    <a:lnTo>
                      <a:pt x="96" y="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íşľîďè">
                <a:extLst>
                  <a:ext uri="{FF2B5EF4-FFF2-40B4-BE49-F238E27FC236}">
                    <a16:creationId xmlns="" xmlns:a16="http://schemas.microsoft.com/office/drawing/2014/main" id="{8CC73930-9758-4FDE-BCD8-78573AE7F3CA}"/>
                  </a:ext>
                </a:extLst>
              </p:cNvPr>
              <p:cNvSpPr/>
              <p:nvPr/>
            </p:nvSpPr>
            <p:spPr bwMode="auto">
              <a:xfrm>
                <a:off x="3871" y="1761"/>
                <a:ext cx="97" cy="138"/>
              </a:xfrm>
              <a:custGeom>
                <a:avLst/>
                <a:gdLst>
                  <a:gd name="T0" fmla="*/ 24 w 41"/>
                  <a:gd name="T1" fmla="*/ 1 h 58"/>
                  <a:gd name="T2" fmla="*/ 23 w 41"/>
                  <a:gd name="T3" fmla="*/ 0 h 58"/>
                  <a:gd name="T4" fmla="*/ 17 w 41"/>
                  <a:gd name="T5" fmla="*/ 7 h 58"/>
                  <a:gd name="T6" fmla="*/ 15 w 41"/>
                  <a:gd name="T7" fmla="*/ 6 h 58"/>
                  <a:gd name="T8" fmla="*/ 15 w 41"/>
                  <a:gd name="T9" fmla="*/ 6 h 58"/>
                  <a:gd name="T10" fmla="*/ 15 w 41"/>
                  <a:gd name="T11" fmla="*/ 7 h 58"/>
                  <a:gd name="T12" fmla="*/ 12 w 41"/>
                  <a:gd name="T13" fmla="*/ 10 h 58"/>
                  <a:gd name="T14" fmla="*/ 10 w 41"/>
                  <a:gd name="T15" fmla="*/ 11 h 58"/>
                  <a:gd name="T16" fmla="*/ 6 w 41"/>
                  <a:gd name="T17" fmla="*/ 13 h 58"/>
                  <a:gd name="T18" fmla="*/ 5 w 41"/>
                  <a:gd name="T19" fmla="*/ 16 h 58"/>
                  <a:gd name="T20" fmla="*/ 3 w 41"/>
                  <a:gd name="T21" fmla="*/ 25 h 58"/>
                  <a:gd name="T22" fmla="*/ 1 w 41"/>
                  <a:gd name="T23" fmla="*/ 30 h 58"/>
                  <a:gd name="T24" fmla="*/ 1 w 41"/>
                  <a:gd name="T25" fmla="*/ 39 h 58"/>
                  <a:gd name="T26" fmla="*/ 3 w 41"/>
                  <a:gd name="T27" fmla="*/ 51 h 58"/>
                  <a:gd name="T28" fmla="*/ 10 w 41"/>
                  <a:gd name="T29" fmla="*/ 56 h 58"/>
                  <a:gd name="T30" fmla="*/ 19 w 41"/>
                  <a:gd name="T31" fmla="*/ 58 h 58"/>
                  <a:gd name="T32" fmla="*/ 28 w 41"/>
                  <a:gd name="T33" fmla="*/ 55 h 58"/>
                  <a:gd name="T34" fmla="*/ 26 w 41"/>
                  <a:gd name="T35" fmla="*/ 50 h 58"/>
                  <a:gd name="T36" fmla="*/ 26 w 41"/>
                  <a:gd name="T37" fmla="*/ 49 h 58"/>
                  <a:gd name="T38" fmla="*/ 26 w 41"/>
                  <a:gd name="T39" fmla="*/ 49 h 58"/>
                  <a:gd name="T40" fmla="*/ 27 w 41"/>
                  <a:gd name="T41" fmla="*/ 45 h 58"/>
                  <a:gd name="T42" fmla="*/ 27 w 41"/>
                  <a:gd name="T43" fmla="*/ 45 h 58"/>
                  <a:gd name="T44" fmla="*/ 31 w 41"/>
                  <a:gd name="T45" fmla="*/ 37 h 58"/>
                  <a:gd name="T46" fmla="*/ 39 w 41"/>
                  <a:gd name="T47" fmla="*/ 37 h 58"/>
                  <a:gd name="T48" fmla="*/ 41 w 41"/>
                  <a:gd name="T49" fmla="*/ 37 h 58"/>
                  <a:gd name="T50" fmla="*/ 33 w 41"/>
                  <a:gd name="T51" fmla="*/ 24 h 58"/>
                  <a:gd name="T52" fmla="*/ 30 w 41"/>
                  <a:gd name="T53" fmla="*/ 20 h 58"/>
                  <a:gd name="T54" fmla="*/ 27 w 41"/>
                  <a:gd name="T55" fmla="*/ 9 h 58"/>
                  <a:gd name="T56" fmla="*/ 24 w 41"/>
                  <a:gd name="T57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1" h="58">
                    <a:moveTo>
                      <a:pt x="24" y="1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1" y="0"/>
                      <a:pt x="19" y="2"/>
                      <a:pt x="17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6" y="21"/>
                      <a:pt x="5" y="24"/>
                      <a:pt x="3" y="25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1" y="31"/>
                      <a:pt x="0" y="34"/>
                      <a:pt x="1" y="39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4" y="52"/>
                      <a:pt x="6" y="54"/>
                      <a:pt x="10" y="56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21" y="58"/>
                      <a:pt x="25" y="57"/>
                      <a:pt x="28" y="55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41" y="37"/>
                      <a:pt x="41" y="37"/>
                      <a:pt x="41" y="37"/>
                    </a:cubicBezTo>
                    <a:cubicBezTo>
                      <a:pt x="40" y="34"/>
                      <a:pt x="37" y="30"/>
                      <a:pt x="33" y="24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9" y="17"/>
                      <a:pt x="27" y="13"/>
                      <a:pt x="27" y="9"/>
                    </a:cubicBezTo>
                    <a:cubicBezTo>
                      <a:pt x="26" y="5"/>
                      <a:pt x="25" y="3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ŝlídê">
                <a:extLst>
                  <a:ext uri="{FF2B5EF4-FFF2-40B4-BE49-F238E27FC236}">
                    <a16:creationId xmlns="" xmlns:a16="http://schemas.microsoft.com/office/drawing/2014/main" id="{4A8CAEB8-81D5-4F1E-8852-40D1B78C8928}"/>
                  </a:ext>
                </a:extLst>
              </p:cNvPr>
              <p:cNvSpPr/>
              <p:nvPr/>
            </p:nvSpPr>
            <p:spPr bwMode="auto">
              <a:xfrm>
                <a:off x="3778" y="1700"/>
                <a:ext cx="126" cy="135"/>
              </a:xfrm>
              <a:custGeom>
                <a:avLst/>
                <a:gdLst>
                  <a:gd name="T0" fmla="*/ 26 w 53"/>
                  <a:gd name="T1" fmla="*/ 12 h 57"/>
                  <a:gd name="T2" fmla="*/ 26 w 53"/>
                  <a:gd name="T3" fmla="*/ 13 h 57"/>
                  <a:gd name="T4" fmla="*/ 24 w 53"/>
                  <a:gd name="T5" fmla="*/ 13 h 57"/>
                  <a:gd name="T6" fmla="*/ 19 w 53"/>
                  <a:gd name="T7" fmla="*/ 12 h 57"/>
                  <a:gd name="T8" fmla="*/ 19 w 53"/>
                  <a:gd name="T9" fmla="*/ 14 h 57"/>
                  <a:gd name="T10" fmla="*/ 19 w 53"/>
                  <a:gd name="T11" fmla="*/ 15 h 57"/>
                  <a:gd name="T12" fmla="*/ 18 w 53"/>
                  <a:gd name="T13" fmla="*/ 15 h 57"/>
                  <a:gd name="T14" fmla="*/ 9 w 53"/>
                  <a:gd name="T15" fmla="*/ 19 h 57"/>
                  <a:gd name="T16" fmla="*/ 9 w 53"/>
                  <a:gd name="T17" fmla="*/ 20 h 57"/>
                  <a:gd name="T18" fmla="*/ 12 w 53"/>
                  <a:gd name="T19" fmla="*/ 28 h 57"/>
                  <a:gd name="T20" fmla="*/ 12 w 53"/>
                  <a:gd name="T21" fmla="*/ 29 h 57"/>
                  <a:gd name="T22" fmla="*/ 12 w 53"/>
                  <a:gd name="T23" fmla="*/ 30 h 57"/>
                  <a:gd name="T24" fmla="*/ 2 w 53"/>
                  <a:gd name="T25" fmla="*/ 41 h 57"/>
                  <a:gd name="T26" fmla="*/ 0 w 53"/>
                  <a:gd name="T27" fmla="*/ 45 h 57"/>
                  <a:gd name="T28" fmla="*/ 2 w 53"/>
                  <a:gd name="T29" fmla="*/ 48 h 57"/>
                  <a:gd name="T30" fmla="*/ 7 w 53"/>
                  <a:gd name="T31" fmla="*/ 50 h 57"/>
                  <a:gd name="T32" fmla="*/ 10 w 53"/>
                  <a:gd name="T33" fmla="*/ 50 h 57"/>
                  <a:gd name="T34" fmla="*/ 20 w 53"/>
                  <a:gd name="T35" fmla="*/ 53 h 57"/>
                  <a:gd name="T36" fmla="*/ 24 w 53"/>
                  <a:gd name="T37" fmla="*/ 55 h 57"/>
                  <a:gd name="T38" fmla="*/ 31 w 53"/>
                  <a:gd name="T39" fmla="*/ 57 h 57"/>
                  <a:gd name="T40" fmla="*/ 36 w 53"/>
                  <a:gd name="T41" fmla="*/ 53 h 57"/>
                  <a:gd name="T42" fmla="*/ 39 w 53"/>
                  <a:gd name="T43" fmla="*/ 49 h 57"/>
                  <a:gd name="T44" fmla="*/ 42 w 53"/>
                  <a:gd name="T45" fmla="*/ 42 h 57"/>
                  <a:gd name="T46" fmla="*/ 40 w 53"/>
                  <a:gd name="T47" fmla="*/ 33 h 57"/>
                  <a:gd name="T48" fmla="*/ 43 w 53"/>
                  <a:gd name="T49" fmla="*/ 34 h 57"/>
                  <a:gd name="T50" fmla="*/ 48 w 53"/>
                  <a:gd name="T51" fmla="*/ 34 h 57"/>
                  <a:gd name="T52" fmla="*/ 50 w 53"/>
                  <a:gd name="T53" fmla="*/ 33 h 57"/>
                  <a:gd name="T54" fmla="*/ 51 w 53"/>
                  <a:gd name="T55" fmla="*/ 31 h 57"/>
                  <a:gd name="T56" fmla="*/ 47 w 53"/>
                  <a:gd name="T57" fmla="*/ 19 h 57"/>
                  <a:gd name="T58" fmla="*/ 48 w 53"/>
                  <a:gd name="T59" fmla="*/ 15 h 57"/>
                  <a:gd name="T60" fmla="*/ 53 w 53"/>
                  <a:gd name="T61" fmla="*/ 11 h 57"/>
                  <a:gd name="T62" fmla="*/ 53 w 53"/>
                  <a:gd name="T63" fmla="*/ 11 h 57"/>
                  <a:gd name="T64" fmla="*/ 52 w 53"/>
                  <a:gd name="T65" fmla="*/ 9 h 57"/>
                  <a:gd name="T66" fmla="*/ 43 w 53"/>
                  <a:gd name="T67" fmla="*/ 9 h 57"/>
                  <a:gd name="T68" fmla="*/ 43 w 53"/>
                  <a:gd name="T69" fmla="*/ 9 h 57"/>
                  <a:gd name="T70" fmla="*/ 34 w 53"/>
                  <a:gd name="T71" fmla="*/ 3 h 57"/>
                  <a:gd name="T72" fmla="*/ 24 w 53"/>
                  <a:gd name="T73" fmla="*/ 1 h 57"/>
                  <a:gd name="T74" fmla="*/ 22 w 53"/>
                  <a:gd name="T75" fmla="*/ 1 h 57"/>
                  <a:gd name="T76" fmla="*/ 25 w 53"/>
                  <a:gd name="T77" fmla="*/ 5 h 57"/>
                  <a:gd name="T78" fmla="*/ 26 w 53"/>
                  <a:gd name="T79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3" h="57">
                    <a:moveTo>
                      <a:pt x="26" y="12"/>
                    </a:moveTo>
                    <a:cubicBezTo>
                      <a:pt x="26" y="13"/>
                      <a:pt x="26" y="13"/>
                      <a:pt x="26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8" y="23"/>
                      <a:pt x="9" y="25"/>
                      <a:pt x="12" y="28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9" y="34"/>
                      <a:pt x="6" y="38"/>
                      <a:pt x="2" y="41"/>
                    </a:cubicBezTo>
                    <a:cubicBezTo>
                      <a:pt x="0" y="42"/>
                      <a:pt x="0" y="43"/>
                      <a:pt x="0" y="45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5" y="50"/>
                      <a:pt x="18" y="51"/>
                      <a:pt x="20" y="53"/>
                    </a:cubicBezTo>
                    <a:cubicBezTo>
                      <a:pt x="24" y="55"/>
                      <a:pt x="24" y="55"/>
                      <a:pt x="24" y="55"/>
                    </a:cubicBezTo>
                    <a:cubicBezTo>
                      <a:pt x="26" y="57"/>
                      <a:pt x="29" y="57"/>
                      <a:pt x="31" y="57"/>
                    </a:cubicBezTo>
                    <a:cubicBezTo>
                      <a:pt x="32" y="57"/>
                      <a:pt x="34" y="56"/>
                      <a:pt x="36" y="53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50" y="33"/>
                      <a:pt x="50" y="33"/>
                      <a:pt x="50" y="33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50" y="13"/>
                      <a:pt x="51" y="12"/>
                      <a:pt x="53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0" y="0"/>
                      <a:pt x="27" y="0"/>
                      <a:pt x="24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3"/>
                      <a:pt x="22" y="5"/>
                      <a:pt x="25" y="5"/>
                    </a:cubicBezTo>
                    <a:cubicBezTo>
                      <a:pt x="27" y="7"/>
                      <a:pt x="28" y="9"/>
                      <a:pt x="2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íṩļïḋè">
                <a:extLst>
                  <a:ext uri="{FF2B5EF4-FFF2-40B4-BE49-F238E27FC236}">
                    <a16:creationId xmlns="" xmlns:a16="http://schemas.microsoft.com/office/drawing/2014/main" id="{FE9EA846-C368-4615-9DCA-8EF732D23311}"/>
                  </a:ext>
                </a:extLst>
              </p:cNvPr>
              <p:cNvSpPr/>
              <p:nvPr/>
            </p:nvSpPr>
            <p:spPr bwMode="auto">
              <a:xfrm>
                <a:off x="3991" y="1432"/>
                <a:ext cx="445" cy="424"/>
              </a:xfrm>
              <a:custGeom>
                <a:avLst/>
                <a:gdLst>
                  <a:gd name="T0" fmla="*/ 80 w 188"/>
                  <a:gd name="T1" fmla="*/ 37 h 179"/>
                  <a:gd name="T2" fmla="*/ 70 w 188"/>
                  <a:gd name="T3" fmla="*/ 40 h 179"/>
                  <a:gd name="T4" fmla="*/ 58 w 188"/>
                  <a:gd name="T5" fmla="*/ 46 h 179"/>
                  <a:gd name="T6" fmla="*/ 46 w 188"/>
                  <a:gd name="T7" fmla="*/ 56 h 179"/>
                  <a:gd name="T8" fmla="*/ 45 w 188"/>
                  <a:gd name="T9" fmla="*/ 58 h 179"/>
                  <a:gd name="T10" fmla="*/ 34 w 188"/>
                  <a:gd name="T11" fmla="*/ 70 h 179"/>
                  <a:gd name="T12" fmla="*/ 21 w 188"/>
                  <a:gd name="T13" fmla="*/ 69 h 179"/>
                  <a:gd name="T14" fmla="*/ 15 w 188"/>
                  <a:gd name="T15" fmla="*/ 63 h 179"/>
                  <a:gd name="T16" fmla="*/ 17 w 188"/>
                  <a:gd name="T17" fmla="*/ 86 h 179"/>
                  <a:gd name="T18" fmla="*/ 2 w 188"/>
                  <a:gd name="T19" fmla="*/ 110 h 179"/>
                  <a:gd name="T20" fmla="*/ 0 w 188"/>
                  <a:gd name="T21" fmla="*/ 113 h 179"/>
                  <a:gd name="T22" fmla="*/ 16 w 188"/>
                  <a:gd name="T23" fmla="*/ 119 h 179"/>
                  <a:gd name="T24" fmla="*/ 17 w 188"/>
                  <a:gd name="T25" fmla="*/ 120 h 179"/>
                  <a:gd name="T26" fmla="*/ 23 w 188"/>
                  <a:gd name="T27" fmla="*/ 124 h 179"/>
                  <a:gd name="T28" fmla="*/ 24 w 188"/>
                  <a:gd name="T29" fmla="*/ 124 h 179"/>
                  <a:gd name="T30" fmla="*/ 39 w 188"/>
                  <a:gd name="T31" fmla="*/ 136 h 179"/>
                  <a:gd name="T32" fmla="*/ 56 w 188"/>
                  <a:gd name="T33" fmla="*/ 112 h 179"/>
                  <a:gd name="T34" fmla="*/ 61 w 188"/>
                  <a:gd name="T35" fmla="*/ 106 h 179"/>
                  <a:gd name="T36" fmla="*/ 74 w 188"/>
                  <a:gd name="T37" fmla="*/ 101 h 179"/>
                  <a:gd name="T38" fmla="*/ 87 w 188"/>
                  <a:gd name="T39" fmla="*/ 99 h 179"/>
                  <a:gd name="T40" fmla="*/ 94 w 188"/>
                  <a:gd name="T41" fmla="*/ 110 h 179"/>
                  <a:gd name="T42" fmla="*/ 95 w 188"/>
                  <a:gd name="T43" fmla="*/ 119 h 179"/>
                  <a:gd name="T44" fmla="*/ 92 w 188"/>
                  <a:gd name="T45" fmla="*/ 134 h 179"/>
                  <a:gd name="T46" fmla="*/ 92 w 188"/>
                  <a:gd name="T47" fmla="*/ 135 h 179"/>
                  <a:gd name="T48" fmla="*/ 85 w 188"/>
                  <a:gd name="T49" fmla="*/ 156 h 179"/>
                  <a:gd name="T50" fmla="*/ 92 w 188"/>
                  <a:gd name="T51" fmla="*/ 152 h 179"/>
                  <a:gd name="T52" fmla="*/ 97 w 188"/>
                  <a:gd name="T53" fmla="*/ 154 h 179"/>
                  <a:gd name="T54" fmla="*/ 96 w 188"/>
                  <a:gd name="T55" fmla="*/ 160 h 179"/>
                  <a:gd name="T56" fmla="*/ 92 w 188"/>
                  <a:gd name="T57" fmla="*/ 167 h 179"/>
                  <a:gd name="T58" fmla="*/ 89 w 188"/>
                  <a:gd name="T59" fmla="*/ 172 h 179"/>
                  <a:gd name="T60" fmla="*/ 84 w 188"/>
                  <a:gd name="T61" fmla="*/ 173 h 179"/>
                  <a:gd name="T62" fmla="*/ 79 w 188"/>
                  <a:gd name="T63" fmla="*/ 179 h 179"/>
                  <a:gd name="T64" fmla="*/ 99 w 188"/>
                  <a:gd name="T65" fmla="*/ 164 h 179"/>
                  <a:gd name="T66" fmla="*/ 130 w 188"/>
                  <a:gd name="T67" fmla="*/ 133 h 179"/>
                  <a:gd name="T68" fmla="*/ 136 w 188"/>
                  <a:gd name="T69" fmla="*/ 130 h 179"/>
                  <a:gd name="T70" fmla="*/ 152 w 188"/>
                  <a:gd name="T71" fmla="*/ 126 h 179"/>
                  <a:gd name="T72" fmla="*/ 163 w 188"/>
                  <a:gd name="T73" fmla="*/ 104 h 179"/>
                  <a:gd name="T74" fmla="*/ 188 w 188"/>
                  <a:gd name="T75" fmla="*/ 78 h 179"/>
                  <a:gd name="T76" fmla="*/ 182 w 188"/>
                  <a:gd name="T77" fmla="*/ 60 h 179"/>
                  <a:gd name="T78" fmla="*/ 173 w 188"/>
                  <a:gd name="T79" fmla="*/ 58 h 179"/>
                  <a:gd name="T80" fmla="*/ 171 w 188"/>
                  <a:gd name="T81" fmla="*/ 54 h 179"/>
                  <a:gd name="T82" fmla="*/ 158 w 188"/>
                  <a:gd name="T83" fmla="*/ 22 h 179"/>
                  <a:gd name="T84" fmla="*/ 154 w 188"/>
                  <a:gd name="T85" fmla="*/ 6 h 179"/>
                  <a:gd name="T86" fmla="*/ 147 w 188"/>
                  <a:gd name="T87" fmla="*/ 12 h 179"/>
                  <a:gd name="T88" fmla="*/ 134 w 188"/>
                  <a:gd name="T89" fmla="*/ 5 h 179"/>
                  <a:gd name="T90" fmla="*/ 124 w 188"/>
                  <a:gd name="T91" fmla="*/ 6 h 179"/>
                  <a:gd name="T92" fmla="*/ 114 w 188"/>
                  <a:gd name="T93" fmla="*/ 2 h 179"/>
                  <a:gd name="T94" fmla="*/ 114 w 188"/>
                  <a:gd name="T95" fmla="*/ 15 h 179"/>
                  <a:gd name="T96" fmla="*/ 113 w 188"/>
                  <a:gd name="T97" fmla="*/ 16 h 179"/>
                  <a:gd name="T98" fmla="*/ 104 w 188"/>
                  <a:gd name="T99" fmla="*/ 24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8" h="179">
                    <a:moveTo>
                      <a:pt x="86" y="23"/>
                    </a:moveTo>
                    <a:cubicBezTo>
                      <a:pt x="81" y="30"/>
                      <a:pt x="81" y="30"/>
                      <a:pt x="81" y="30"/>
                    </a:cubicBezTo>
                    <a:cubicBezTo>
                      <a:pt x="80" y="31"/>
                      <a:pt x="80" y="33"/>
                      <a:pt x="80" y="37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1" y="50"/>
                      <a:pt x="51" y="50"/>
                      <a:pt x="51" y="50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35" y="69"/>
                      <a:pt x="35" y="69"/>
                      <a:pt x="35" y="69"/>
                    </a:cubicBezTo>
                    <a:cubicBezTo>
                      <a:pt x="35" y="70"/>
                      <a:pt x="35" y="70"/>
                      <a:pt x="35" y="70"/>
                    </a:cubicBezTo>
                    <a:cubicBezTo>
                      <a:pt x="34" y="70"/>
                      <a:pt x="34" y="70"/>
                      <a:pt x="34" y="70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1" y="70"/>
                      <a:pt x="21" y="70"/>
                      <a:pt x="21" y="70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4" y="78"/>
                      <a:pt x="14" y="78"/>
                      <a:pt x="14" y="78"/>
                    </a:cubicBezTo>
                    <a:cubicBezTo>
                      <a:pt x="17" y="86"/>
                      <a:pt x="17" y="86"/>
                      <a:pt x="17" y="86"/>
                    </a:cubicBezTo>
                    <a:cubicBezTo>
                      <a:pt x="11" y="92"/>
                      <a:pt x="11" y="92"/>
                      <a:pt x="11" y="92"/>
                    </a:cubicBezTo>
                    <a:cubicBezTo>
                      <a:pt x="2" y="104"/>
                      <a:pt x="2" y="104"/>
                      <a:pt x="2" y="104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1" y="116"/>
                      <a:pt x="1" y="116"/>
                      <a:pt x="1" y="116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16" y="119"/>
                      <a:pt x="16" y="119"/>
                      <a:pt x="16" y="119"/>
                    </a:cubicBezTo>
                    <a:cubicBezTo>
                      <a:pt x="16" y="119"/>
                      <a:pt x="16" y="119"/>
                      <a:pt x="16" y="119"/>
                    </a:cubicBezTo>
                    <a:cubicBezTo>
                      <a:pt x="17" y="119"/>
                      <a:pt x="17" y="119"/>
                      <a:pt x="17" y="119"/>
                    </a:cubicBezTo>
                    <a:cubicBezTo>
                      <a:pt x="17" y="120"/>
                      <a:pt x="17" y="120"/>
                      <a:pt x="17" y="120"/>
                    </a:cubicBezTo>
                    <a:cubicBezTo>
                      <a:pt x="17" y="120"/>
                      <a:pt x="17" y="120"/>
                      <a:pt x="17" y="120"/>
                    </a:cubicBezTo>
                    <a:cubicBezTo>
                      <a:pt x="20" y="122"/>
                      <a:pt x="20" y="122"/>
                      <a:pt x="20" y="122"/>
                    </a:cubicBezTo>
                    <a:cubicBezTo>
                      <a:pt x="23" y="124"/>
                      <a:pt x="23" y="124"/>
                      <a:pt x="23" y="124"/>
                    </a:cubicBezTo>
                    <a:cubicBezTo>
                      <a:pt x="23" y="124"/>
                      <a:pt x="23" y="124"/>
                      <a:pt x="23" y="124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5" y="126"/>
                      <a:pt x="26" y="127"/>
                      <a:pt x="26" y="129"/>
                    </a:cubicBezTo>
                    <a:cubicBezTo>
                      <a:pt x="27" y="132"/>
                      <a:pt x="27" y="132"/>
                      <a:pt x="27" y="132"/>
                    </a:cubicBezTo>
                    <a:cubicBezTo>
                      <a:pt x="39" y="136"/>
                      <a:pt x="39" y="136"/>
                      <a:pt x="39" y="136"/>
                    </a:cubicBezTo>
                    <a:cubicBezTo>
                      <a:pt x="43" y="135"/>
                      <a:pt x="43" y="135"/>
                      <a:pt x="43" y="135"/>
                    </a:cubicBezTo>
                    <a:cubicBezTo>
                      <a:pt x="46" y="130"/>
                      <a:pt x="46" y="130"/>
                      <a:pt x="46" y="130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61" y="106"/>
                      <a:pt x="61" y="106"/>
                      <a:pt x="61" y="106"/>
                    </a:cubicBezTo>
                    <a:cubicBezTo>
                      <a:pt x="61" y="105"/>
                      <a:pt x="61" y="105"/>
                      <a:pt x="61" y="105"/>
                    </a:cubicBezTo>
                    <a:cubicBezTo>
                      <a:pt x="69" y="102"/>
                      <a:pt x="69" y="102"/>
                      <a:pt x="69" y="102"/>
                    </a:cubicBezTo>
                    <a:cubicBezTo>
                      <a:pt x="74" y="101"/>
                      <a:pt x="74" y="101"/>
                      <a:pt x="74" y="101"/>
                    </a:cubicBezTo>
                    <a:cubicBezTo>
                      <a:pt x="76" y="98"/>
                      <a:pt x="78" y="96"/>
                      <a:pt x="80" y="96"/>
                    </a:cubicBezTo>
                    <a:cubicBezTo>
                      <a:pt x="81" y="96"/>
                      <a:pt x="83" y="97"/>
                      <a:pt x="86" y="99"/>
                    </a:cubicBezTo>
                    <a:cubicBezTo>
                      <a:pt x="87" y="99"/>
                      <a:pt x="87" y="99"/>
                      <a:pt x="87" y="99"/>
                    </a:cubicBezTo>
                    <a:cubicBezTo>
                      <a:pt x="87" y="100"/>
                      <a:pt x="87" y="100"/>
                      <a:pt x="87" y="100"/>
                    </a:cubicBezTo>
                    <a:cubicBezTo>
                      <a:pt x="94" y="110"/>
                      <a:pt x="94" y="110"/>
                      <a:pt x="94" y="110"/>
                    </a:cubicBezTo>
                    <a:cubicBezTo>
                      <a:pt x="94" y="110"/>
                      <a:pt x="94" y="110"/>
                      <a:pt x="94" y="110"/>
                    </a:cubicBezTo>
                    <a:cubicBezTo>
                      <a:pt x="94" y="110"/>
                      <a:pt x="94" y="110"/>
                      <a:pt x="94" y="110"/>
                    </a:cubicBezTo>
                    <a:cubicBezTo>
                      <a:pt x="94" y="111"/>
                      <a:pt x="94" y="111"/>
                      <a:pt x="94" y="111"/>
                    </a:cubicBezTo>
                    <a:cubicBezTo>
                      <a:pt x="95" y="119"/>
                      <a:pt x="95" y="119"/>
                      <a:pt x="95" y="119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2" y="135"/>
                      <a:pt x="92" y="135"/>
                      <a:pt x="92" y="135"/>
                    </a:cubicBezTo>
                    <a:cubicBezTo>
                      <a:pt x="92" y="135"/>
                      <a:pt x="92" y="135"/>
                      <a:pt x="92" y="135"/>
                    </a:cubicBezTo>
                    <a:cubicBezTo>
                      <a:pt x="87" y="142"/>
                      <a:pt x="87" y="142"/>
                      <a:pt x="87" y="142"/>
                    </a:cubicBezTo>
                    <a:cubicBezTo>
                      <a:pt x="84" y="147"/>
                      <a:pt x="84" y="147"/>
                      <a:pt x="84" y="147"/>
                    </a:cubicBezTo>
                    <a:cubicBezTo>
                      <a:pt x="85" y="156"/>
                      <a:pt x="85" y="156"/>
                      <a:pt x="85" y="156"/>
                    </a:cubicBezTo>
                    <a:cubicBezTo>
                      <a:pt x="86" y="156"/>
                      <a:pt x="86" y="156"/>
                      <a:pt x="86" y="156"/>
                    </a:cubicBezTo>
                    <a:cubicBezTo>
                      <a:pt x="88" y="154"/>
                      <a:pt x="88" y="154"/>
                      <a:pt x="88" y="154"/>
                    </a:cubicBezTo>
                    <a:cubicBezTo>
                      <a:pt x="92" y="152"/>
                      <a:pt x="92" y="152"/>
                      <a:pt x="92" y="152"/>
                    </a:cubicBezTo>
                    <a:cubicBezTo>
                      <a:pt x="92" y="151"/>
                      <a:pt x="92" y="151"/>
                      <a:pt x="92" y="151"/>
                    </a:cubicBezTo>
                    <a:cubicBezTo>
                      <a:pt x="93" y="150"/>
                      <a:pt x="93" y="150"/>
                      <a:pt x="93" y="150"/>
                    </a:cubicBezTo>
                    <a:cubicBezTo>
                      <a:pt x="97" y="154"/>
                      <a:pt x="97" y="154"/>
                      <a:pt x="97" y="154"/>
                    </a:cubicBezTo>
                    <a:cubicBezTo>
                      <a:pt x="97" y="154"/>
                      <a:pt x="97" y="154"/>
                      <a:pt x="97" y="154"/>
                    </a:cubicBezTo>
                    <a:cubicBezTo>
                      <a:pt x="97" y="160"/>
                      <a:pt x="97" y="160"/>
                      <a:pt x="97" y="160"/>
                    </a:cubicBezTo>
                    <a:cubicBezTo>
                      <a:pt x="96" y="160"/>
                      <a:pt x="96" y="160"/>
                      <a:pt x="96" y="160"/>
                    </a:cubicBezTo>
                    <a:cubicBezTo>
                      <a:pt x="93" y="162"/>
                      <a:pt x="93" y="162"/>
                      <a:pt x="93" y="162"/>
                    </a:cubicBezTo>
                    <a:cubicBezTo>
                      <a:pt x="92" y="164"/>
                      <a:pt x="92" y="164"/>
                      <a:pt x="92" y="164"/>
                    </a:cubicBezTo>
                    <a:cubicBezTo>
                      <a:pt x="92" y="167"/>
                      <a:pt x="92" y="167"/>
                      <a:pt x="92" y="167"/>
                    </a:cubicBezTo>
                    <a:cubicBezTo>
                      <a:pt x="91" y="168"/>
                      <a:pt x="91" y="168"/>
                      <a:pt x="91" y="168"/>
                    </a:cubicBezTo>
                    <a:cubicBezTo>
                      <a:pt x="91" y="168"/>
                      <a:pt x="91" y="168"/>
                      <a:pt x="91" y="168"/>
                    </a:cubicBezTo>
                    <a:cubicBezTo>
                      <a:pt x="89" y="172"/>
                      <a:pt x="89" y="172"/>
                      <a:pt x="89" y="172"/>
                    </a:cubicBezTo>
                    <a:cubicBezTo>
                      <a:pt x="88" y="172"/>
                      <a:pt x="88" y="172"/>
                      <a:pt x="88" y="172"/>
                    </a:cubicBezTo>
                    <a:cubicBezTo>
                      <a:pt x="88" y="172"/>
                      <a:pt x="88" y="172"/>
                      <a:pt x="88" y="172"/>
                    </a:cubicBezTo>
                    <a:cubicBezTo>
                      <a:pt x="84" y="173"/>
                      <a:pt x="84" y="173"/>
                      <a:pt x="84" y="173"/>
                    </a:cubicBezTo>
                    <a:cubicBezTo>
                      <a:pt x="81" y="174"/>
                      <a:pt x="81" y="174"/>
                      <a:pt x="81" y="174"/>
                    </a:cubicBezTo>
                    <a:cubicBezTo>
                      <a:pt x="79" y="178"/>
                      <a:pt x="79" y="178"/>
                      <a:pt x="79" y="178"/>
                    </a:cubicBezTo>
                    <a:cubicBezTo>
                      <a:pt x="79" y="179"/>
                      <a:pt x="79" y="179"/>
                      <a:pt x="79" y="179"/>
                    </a:cubicBezTo>
                    <a:cubicBezTo>
                      <a:pt x="92" y="177"/>
                      <a:pt x="92" y="177"/>
                      <a:pt x="92" y="177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9" y="164"/>
                      <a:pt x="99" y="164"/>
                      <a:pt x="99" y="164"/>
                    </a:cubicBezTo>
                    <a:cubicBezTo>
                      <a:pt x="99" y="164"/>
                      <a:pt x="99" y="164"/>
                      <a:pt x="99" y="164"/>
                    </a:cubicBezTo>
                    <a:cubicBezTo>
                      <a:pt x="129" y="133"/>
                      <a:pt x="129" y="133"/>
                      <a:pt x="129" y="133"/>
                    </a:cubicBezTo>
                    <a:cubicBezTo>
                      <a:pt x="130" y="133"/>
                      <a:pt x="130" y="133"/>
                      <a:pt x="130" y="133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42" y="130"/>
                      <a:pt x="142" y="130"/>
                      <a:pt x="142" y="130"/>
                    </a:cubicBezTo>
                    <a:cubicBezTo>
                      <a:pt x="147" y="129"/>
                      <a:pt x="147" y="129"/>
                      <a:pt x="147" y="129"/>
                    </a:cubicBezTo>
                    <a:cubicBezTo>
                      <a:pt x="152" y="126"/>
                      <a:pt x="152" y="126"/>
                      <a:pt x="152" y="126"/>
                    </a:cubicBezTo>
                    <a:cubicBezTo>
                      <a:pt x="156" y="122"/>
                      <a:pt x="156" y="122"/>
                      <a:pt x="156" y="122"/>
                    </a:cubicBezTo>
                    <a:cubicBezTo>
                      <a:pt x="163" y="104"/>
                      <a:pt x="163" y="104"/>
                      <a:pt x="163" y="104"/>
                    </a:cubicBezTo>
                    <a:cubicBezTo>
                      <a:pt x="163" y="104"/>
                      <a:pt x="163" y="104"/>
                      <a:pt x="163" y="104"/>
                    </a:cubicBezTo>
                    <a:cubicBezTo>
                      <a:pt x="163" y="104"/>
                      <a:pt x="163" y="104"/>
                      <a:pt x="163" y="104"/>
                    </a:cubicBezTo>
                    <a:cubicBezTo>
                      <a:pt x="188" y="78"/>
                      <a:pt x="188" y="78"/>
                      <a:pt x="188" y="78"/>
                    </a:cubicBezTo>
                    <a:cubicBezTo>
                      <a:pt x="188" y="78"/>
                      <a:pt x="188" y="78"/>
                      <a:pt x="188" y="78"/>
                    </a:cubicBezTo>
                    <a:cubicBezTo>
                      <a:pt x="186" y="64"/>
                      <a:pt x="186" y="64"/>
                      <a:pt x="186" y="64"/>
                    </a:cubicBezTo>
                    <a:cubicBezTo>
                      <a:pt x="185" y="63"/>
                      <a:pt x="183" y="62"/>
                      <a:pt x="182" y="61"/>
                    </a:cubicBezTo>
                    <a:cubicBezTo>
                      <a:pt x="182" y="60"/>
                      <a:pt x="182" y="60"/>
                      <a:pt x="182" y="60"/>
                    </a:cubicBezTo>
                    <a:cubicBezTo>
                      <a:pt x="182" y="61"/>
                      <a:pt x="182" y="61"/>
                      <a:pt x="182" y="61"/>
                    </a:cubicBezTo>
                    <a:cubicBezTo>
                      <a:pt x="178" y="61"/>
                      <a:pt x="178" y="61"/>
                      <a:pt x="178" y="61"/>
                    </a:cubicBezTo>
                    <a:cubicBezTo>
                      <a:pt x="176" y="60"/>
                      <a:pt x="174" y="60"/>
                      <a:pt x="173" y="58"/>
                    </a:cubicBezTo>
                    <a:cubicBezTo>
                      <a:pt x="172" y="55"/>
                      <a:pt x="172" y="55"/>
                      <a:pt x="172" y="55"/>
                    </a:cubicBezTo>
                    <a:cubicBezTo>
                      <a:pt x="172" y="55"/>
                      <a:pt x="172" y="55"/>
                      <a:pt x="172" y="55"/>
                    </a:cubicBezTo>
                    <a:cubicBezTo>
                      <a:pt x="171" y="54"/>
                      <a:pt x="171" y="54"/>
                      <a:pt x="171" y="54"/>
                    </a:cubicBezTo>
                    <a:cubicBezTo>
                      <a:pt x="171" y="33"/>
                      <a:pt x="171" y="33"/>
                      <a:pt x="171" y="33"/>
                    </a:cubicBezTo>
                    <a:cubicBezTo>
                      <a:pt x="169" y="32"/>
                      <a:pt x="166" y="30"/>
                      <a:pt x="164" y="28"/>
                    </a:cubicBezTo>
                    <a:cubicBezTo>
                      <a:pt x="158" y="22"/>
                      <a:pt x="158" y="22"/>
                      <a:pt x="158" y="22"/>
                    </a:cubicBezTo>
                    <a:cubicBezTo>
                      <a:pt x="154" y="15"/>
                      <a:pt x="154" y="15"/>
                      <a:pt x="154" y="15"/>
                    </a:cubicBezTo>
                    <a:cubicBezTo>
                      <a:pt x="153" y="14"/>
                      <a:pt x="153" y="11"/>
                      <a:pt x="153" y="8"/>
                    </a:cubicBezTo>
                    <a:cubicBezTo>
                      <a:pt x="154" y="6"/>
                      <a:pt x="154" y="6"/>
                      <a:pt x="154" y="6"/>
                    </a:cubicBezTo>
                    <a:cubicBezTo>
                      <a:pt x="151" y="2"/>
                      <a:pt x="151" y="2"/>
                      <a:pt x="151" y="2"/>
                    </a:cubicBezTo>
                    <a:cubicBezTo>
                      <a:pt x="150" y="5"/>
                      <a:pt x="150" y="5"/>
                      <a:pt x="150" y="5"/>
                    </a:cubicBezTo>
                    <a:cubicBezTo>
                      <a:pt x="147" y="12"/>
                      <a:pt x="147" y="12"/>
                      <a:pt x="147" y="12"/>
                    </a:cubicBezTo>
                    <a:cubicBezTo>
                      <a:pt x="146" y="12"/>
                      <a:pt x="146" y="12"/>
                      <a:pt x="146" y="12"/>
                    </a:cubicBezTo>
                    <a:cubicBezTo>
                      <a:pt x="143" y="12"/>
                      <a:pt x="140" y="12"/>
                      <a:pt x="137" y="10"/>
                    </a:cubicBezTo>
                    <a:cubicBezTo>
                      <a:pt x="135" y="10"/>
                      <a:pt x="134" y="8"/>
                      <a:pt x="134" y="5"/>
                    </a:cubicBezTo>
                    <a:cubicBezTo>
                      <a:pt x="134" y="4"/>
                      <a:pt x="134" y="4"/>
                      <a:pt x="134" y="4"/>
                    </a:cubicBezTo>
                    <a:cubicBezTo>
                      <a:pt x="132" y="4"/>
                      <a:pt x="132" y="4"/>
                      <a:pt x="132" y="4"/>
                    </a:cubicBezTo>
                    <a:cubicBezTo>
                      <a:pt x="124" y="6"/>
                      <a:pt x="124" y="6"/>
                      <a:pt x="124" y="6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14" y="2"/>
                      <a:pt x="114" y="2"/>
                      <a:pt x="114" y="2"/>
                    </a:cubicBezTo>
                    <a:cubicBezTo>
                      <a:pt x="117" y="6"/>
                      <a:pt x="117" y="6"/>
                      <a:pt x="117" y="6"/>
                    </a:cubicBezTo>
                    <a:cubicBezTo>
                      <a:pt x="118" y="7"/>
                      <a:pt x="118" y="7"/>
                      <a:pt x="118" y="7"/>
                    </a:cubicBezTo>
                    <a:cubicBezTo>
                      <a:pt x="114" y="15"/>
                      <a:pt x="114" y="15"/>
                      <a:pt x="114" y="15"/>
                    </a:cubicBezTo>
                    <a:cubicBezTo>
                      <a:pt x="113" y="15"/>
                      <a:pt x="113" y="15"/>
                      <a:pt x="113" y="15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06" y="24"/>
                      <a:pt x="106" y="24"/>
                      <a:pt x="106" y="24"/>
                    </a:cubicBezTo>
                    <a:cubicBezTo>
                      <a:pt x="105" y="24"/>
                      <a:pt x="105" y="24"/>
                      <a:pt x="105" y="24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93" y="25"/>
                      <a:pt x="93" y="25"/>
                      <a:pt x="93" y="25"/>
                    </a:cubicBezTo>
                    <a:lnTo>
                      <a:pt x="86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iṡ1îḋe">
                <a:extLst>
                  <a:ext uri="{FF2B5EF4-FFF2-40B4-BE49-F238E27FC236}">
                    <a16:creationId xmlns="" xmlns:a16="http://schemas.microsoft.com/office/drawing/2014/main" id="{D5347C19-3E82-4DF8-9F04-CFD8F0114EC6}"/>
                  </a:ext>
                </a:extLst>
              </p:cNvPr>
              <p:cNvSpPr/>
              <p:nvPr/>
            </p:nvSpPr>
            <p:spPr bwMode="auto">
              <a:xfrm>
                <a:off x="4091" y="1177"/>
                <a:ext cx="634" cy="430"/>
              </a:xfrm>
              <a:custGeom>
                <a:avLst/>
                <a:gdLst>
                  <a:gd name="T0" fmla="*/ 47 w 268"/>
                  <a:gd name="T1" fmla="*/ 3 h 182"/>
                  <a:gd name="T2" fmla="*/ 36 w 268"/>
                  <a:gd name="T3" fmla="*/ 6 h 182"/>
                  <a:gd name="T4" fmla="*/ 34 w 268"/>
                  <a:gd name="T5" fmla="*/ 10 h 182"/>
                  <a:gd name="T6" fmla="*/ 29 w 268"/>
                  <a:gd name="T7" fmla="*/ 18 h 182"/>
                  <a:gd name="T8" fmla="*/ 21 w 268"/>
                  <a:gd name="T9" fmla="*/ 24 h 182"/>
                  <a:gd name="T10" fmla="*/ 11 w 268"/>
                  <a:gd name="T11" fmla="*/ 17 h 182"/>
                  <a:gd name="T12" fmla="*/ 0 w 268"/>
                  <a:gd name="T13" fmla="*/ 20 h 182"/>
                  <a:gd name="T14" fmla="*/ 16 w 268"/>
                  <a:gd name="T15" fmla="*/ 30 h 182"/>
                  <a:gd name="T16" fmla="*/ 17 w 268"/>
                  <a:gd name="T17" fmla="*/ 32 h 182"/>
                  <a:gd name="T18" fmla="*/ 18 w 268"/>
                  <a:gd name="T19" fmla="*/ 52 h 182"/>
                  <a:gd name="T20" fmla="*/ 30 w 268"/>
                  <a:gd name="T21" fmla="*/ 76 h 182"/>
                  <a:gd name="T22" fmla="*/ 38 w 268"/>
                  <a:gd name="T23" fmla="*/ 68 h 182"/>
                  <a:gd name="T24" fmla="*/ 49 w 268"/>
                  <a:gd name="T25" fmla="*/ 66 h 182"/>
                  <a:gd name="T26" fmla="*/ 49 w 268"/>
                  <a:gd name="T27" fmla="*/ 66 h 182"/>
                  <a:gd name="T28" fmla="*/ 60 w 268"/>
                  <a:gd name="T29" fmla="*/ 78 h 182"/>
                  <a:gd name="T30" fmla="*/ 63 w 268"/>
                  <a:gd name="T31" fmla="*/ 88 h 182"/>
                  <a:gd name="T32" fmla="*/ 62 w 268"/>
                  <a:gd name="T33" fmla="*/ 98 h 182"/>
                  <a:gd name="T34" fmla="*/ 69 w 268"/>
                  <a:gd name="T35" fmla="*/ 107 h 182"/>
                  <a:gd name="T36" fmla="*/ 79 w 268"/>
                  <a:gd name="T37" fmla="*/ 104 h 182"/>
                  <a:gd name="T38" fmla="*/ 84 w 268"/>
                  <a:gd name="T39" fmla="*/ 109 h 182"/>
                  <a:gd name="T40" fmla="*/ 96 w 268"/>
                  <a:gd name="T41" fmla="*/ 114 h 182"/>
                  <a:gd name="T42" fmla="*/ 105 w 268"/>
                  <a:gd name="T43" fmla="*/ 111 h 182"/>
                  <a:gd name="T44" fmla="*/ 110 w 268"/>
                  <a:gd name="T45" fmla="*/ 106 h 182"/>
                  <a:gd name="T46" fmla="*/ 116 w 268"/>
                  <a:gd name="T47" fmla="*/ 121 h 182"/>
                  <a:gd name="T48" fmla="*/ 131 w 268"/>
                  <a:gd name="T49" fmla="*/ 137 h 182"/>
                  <a:gd name="T50" fmla="*/ 134 w 268"/>
                  <a:gd name="T51" fmla="*/ 162 h 182"/>
                  <a:gd name="T52" fmla="*/ 144 w 268"/>
                  <a:gd name="T53" fmla="*/ 166 h 182"/>
                  <a:gd name="T54" fmla="*/ 150 w 268"/>
                  <a:gd name="T55" fmla="*/ 182 h 182"/>
                  <a:gd name="T56" fmla="*/ 186 w 268"/>
                  <a:gd name="T57" fmla="*/ 152 h 182"/>
                  <a:gd name="T58" fmla="*/ 200 w 268"/>
                  <a:gd name="T59" fmla="*/ 136 h 182"/>
                  <a:gd name="T60" fmla="*/ 226 w 268"/>
                  <a:gd name="T61" fmla="*/ 114 h 182"/>
                  <a:gd name="T62" fmla="*/ 236 w 268"/>
                  <a:gd name="T63" fmla="*/ 106 h 182"/>
                  <a:gd name="T64" fmla="*/ 238 w 268"/>
                  <a:gd name="T65" fmla="*/ 85 h 182"/>
                  <a:gd name="T66" fmla="*/ 247 w 268"/>
                  <a:gd name="T67" fmla="*/ 84 h 182"/>
                  <a:gd name="T68" fmla="*/ 262 w 268"/>
                  <a:gd name="T69" fmla="*/ 99 h 182"/>
                  <a:gd name="T70" fmla="*/ 259 w 268"/>
                  <a:gd name="T71" fmla="*/ 88 h 182"/>
                  <a:gd name="T72" fmla="*/ 268 w 268"/>
                  <a:gd name="T73" fmla="*/ 79 h 182"/>
                  <a:gd name="T74" fmla="*/ 263 w 268"/>
                  <a:gd name="T75" fmla="*/ 63 h 182"/>
                  <a:gd name="T76" fmla="*/ 246 w 268"/>
                  <a:gd name="T77" fmla="*/ 55 h 182"/>
                  <a:gd name="T78" fmla="*/ 240 w 268"/>
                  <a:gd name="T79" fmla="*/ 54 h 182"/>
                  <a:gd name="T80" fmla="*/ 234 w 268"/>
                  <a:gd name="T81" fmla="*/ 55 h 182"/>
                  <a:gd name="T82" fmla="*/ 223 w 268"/>
                  <a:gd name="T83" fmla="*/ 55 h 182"/>
                  <a:gd name="T84" fmla="*/ 222 w 268"/>
                  <a:gd name="T85" fmla="*/ 69 h 182"/>
                  <a:gd name="T86" fmla="*/ 208 w 268"/>
                  <a:gd name="T87" fmla="*/ 72 h 182"/>
                  <a:gd name="T88" fmla="*/ 188 w 268"/>
                  <a:gd name="T89" fmla="*/ 54 h 182"/>
                  <a:gd name="T90" fmla="*/ 183 w 268"/>
                  <a:gd name="T91" fmla="*/ 44 h 182"/>
                  <a:gd name="T92" fmla="*/ 184 w 268"/>
                  <a:gd name="T93" fmla="*/ 50 h 182"/>
                  <a:gd name="T94" fmla="*/ 179 w 268"/>
                  <a:gd name="T95" fmla="*/ 60 h 182"/>
                  <a:gd name="T96" fmla="*/ 168 w 268"/>
                  <a:gd name="T97" fmla="*/ 57 h 182"/>
                  <a:gd name="T98" fmla="*/ 166 w 268"/>
                  <a:gd name="T99" fmla="*/ 47 h 182"/>
                  <a:gd name="T100" fmla="*/ 156 w 268"/>
                  <a:gd name="T101" fmla="*/ 43 h 182"/>
                  <a:gd name="T102" fmla="*/ 144 w 268"/>
                  <a:gd name="T103" fmla="*/ 35 h 182"/>
                  <a:gd name="T104" fmla="*/ 128 w 268"/>
                  <a:gd name="T105" fmla="*/ 29 h 182"/>
                  <a:gd name="T106" fmla="*/ 117 w 268"/>
                  <a:gd name="T107" fmla="*/ 34 h 182"/>
                  <a:gd name="T108" fmla="*/ 112 w 268"/>
                  <a:gd name="T109" fmla="*/ 24 h 182"/>
                  <a:gd name="T110" fmla="*/ 98 w 268"/>
                  <a:gd name="T111" fmla="*/ 24 h 182"/>
                  <a:gd name="T112" fmla="*/ 82 w 268"/>
                  <a:gd name="T113" fmla="*/ 27 h 182"/>
                  <a:gd name="T114" fmla="*/ 67 w 268"/>
                  <a:gd name="T115" fmla="*/ 26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68" h="182">
                    <a:moveTo>
                      <a:pt x="52" y="9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15" y="22"/>
                      <a:pt x="12" y="19"/>
                      <a:pt x="11" y="17"/>
                    </a:cubicBezTo>
                    <a:cubicBezTo>
                      <a:pt x="10" y="16"/>
                      <a:pt x="10" y="16"/>
                      <a:pt x="9" y="16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25" y="70"/>
                      <a:pt x="25" y="70"/>
                      <a:pt x="25" y="70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35" y="72"/>
                      <a:pt x="35" y="72"/>
                      <a:pt x="35" y="72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60" y="78"/>
                      <a:pt x="60" y="78"/>
                      <a:pt x="60" y="78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2" y="97"/>
                      <a:pt x="62" y="97"/>
                      <a:pt x="62" y="97"/>
                    </a:cubicBezTo>
                    <a:cubicBezTo>
                      <a:pt x="62" y="98"/>
                      <a:pt x="62" y="98"/>
                      <a:pt x="62" y="98"/>
                    </a:cubicBezTo>
                    <a:cubicBezTo>
                      <a:pt x="62" y="98"/>
                      <a:pt x="62" y="98"/>
                      <a:pt x="62" y="98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64" y="110"/>
                      <a:pt x="64" y="110"/>
                      <a:pt x="64" y="110"/>
                    </a:cubicBezTo>
                    <a:cubicBezTo>
                      <a:pt x="69" y="107"/>
                      <a:pt x="69" y="107"/>
                      <a:pt x="69" y="107"/>
                    </a:cubicBezTo>
                    <a:cubicBezTo>
                      <a:pt x="74" y="102"/>
                      <a:pt x="74" y="102"/>
                      <a:pt x="74" y="102"/>
                    </a:cubicBezTo>
                    <a:cubicBezTo>
                      <a:pt x="75" y="103"/>
                      <a:pt x="75" y="103"/>
                      <a:pt x="75" y="103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84" y="109"/>
                      <a:pt x="84" y="109"/>
                      <a:pt x="84" y="109"/>
                    </a:cubicBezTo>
                    <a:cubicBezTo>
                      <a:pt x="89" y="108"/>
                      <a:pt x="89" y="108"/>
                      <a:pt x="89" y="108"/>
                    </a:cubicBezTo>
                    <a:cubicBezTo>
                      <a:pt x="93" y="106"/>
                      <a:pt x="95" y="108"/>
                      <a:pt x="96" y="110"/>
                    </a:cubicBezTo>
                    <a:cubicBezTo>
                      <a:pt x="96" y="114"/>
                      <a:pt x="96" y="114"/>
                      <a:pt x="96" y="114"/>
                    </a:cubicBezTo>
                    <a:cubicBezTo>
                      <a:pt x="97" y="114"/>
                      <a:pt x="97" y="114"/>
                      <a:pt x="97" y="114"/>
                    </a:cubicBezTo>
                    <a:cubicBezTo>
                      <a:pt x="102" y="116"/>
                      <a:pt x="102" y="116"/>
                      <a:pt x="102" y="116"/>
                    </a:cubicBezTo>
                    <a:cubicBezTo>
                      <a:pt x="105" y="111"/>
                      <a:pt x="105" y="111"/>
                      <a:pt x="105" y="111"/>
                    </a:cubicBezTo>
                    <a:cubicBezTo>
                      <a:pt x="105" y="109"/>
                      <a:pt x="105" y="109"/>
                      <a:pt x="105" y="109"/>
                    </a:cubicBezTo>
                    <a:cubicBezTo>
                      <a:pt x="105" y="107"/>
                      <a:pt x="105" y="106"/>
                      <a:pt x="106" y="105"/>
                    </a:cubicBezTo>
                    <a:cubicBezTo>
                      <a:pt x="110" y="106"/>
                      <a:pt x="110" y="106"/>
                      <a:pt x="110" y="106"/>
                    </a:cubicBezTo>
                    <a:cubicBezTo>
                      <a:pt x="114" y="108"/>
                      <a:pt x="116" y="110"/>
                      <a:pt x="116" y="114"/>
                    </a:cubicBezTo>
                    <a:cubicBezTo>
                      <a:pt x="116" y="116"/>
                      <a:pt x="116" y="116"/>
                      <a:pt x="116" y="116"/>
                    </a:cubicBezTo>
                    <a:cubicBezTo>
                      <a:pt x="116" y="121"/>
                      <a:pt x="116" y="121"/>
                      <a:pt x="116" y="121"/>
                    </a:cubicBezTo>
                    <a:cubicBezTo>
                      <a:pt x="120" y="128"/>
                      <a:pt x="120" y="128"/>
                      <a:pt x="120" y="128"/>
                    </a:cubicBezTo>
                    <a:cubicBezTo>
                      <a:pt x="125" y="133"/>
                      <a:pt x="125" y="133"/>
                      <a:pt x="125" y="133"/>
                    </a:cubicBezTo>
                    <a:cubicBezTo>
                      <a:pt x="127" y="135"/>
                      <a:pt x="129" y="136"/>
                      <a:pt x="131" y="137"/>
                    </a:cubicBezTo>
                    <a:cubicBezTo>
                      <a:pt x="132" y="137"/>
                      <a:pt x="132" y="137"/>
                      <a:pt x="132" y="137"/>
                    </a:cubicBezTo>
                    <a:cubicBezTo>
                      <a:pt x="133" y="138"/>
                      <a:pt x="134" y="140"/>
                      <a:pt x="134" y="144"/>
                    </a:cubicBezTo>
                    <a:cubicBezTo>
                      <a:pt x="134" y="162"/>
                      <a:pt x="134" y="162"/>
                      <a:pt x="134" y="162"/>
                    </a:cubicBezTo>
                    <a:cubicBezTo>
                      <a:pt x="134" y="164"/>
                      <a:pt x="136" y="165"/>
                      <a:pt x="137" y="165"/>
                    </a:cubicBezTo>
                    <a:cubicBezTo>
                      <a:pt x="138" y="165"/>
                      <a:pt x="138" y="165"/>
                      <a:pt x="138" y="165"/>
                    </a:cubicBezTo>
                    <a:cubicBezTo>
                      <a:pt x="140" y="164"/>
                      <a:pt x="142" y="164"/>
                      <a:pt x="144" y="166"/>
                    </a:cubicBezTo>
                    <a:cubicBezTo>
                      <a:pt x="145" y="167"/>
                      <a:pt x="145" y="167"/>
                      <a:pt x="145" y="167"/>
                    </a:cubicBezTo>
                    <a:cubicBezTo>
                      <a:pt x="147" y="168"/>
                      <a:pt x="148" y="169"/>
                      <a:pt x="149" y="172"/>
                    </a:cubicBezTo>
                    <a:cubicBezTo>
                      <a:pt x="150" y="182"/>
                      <a:pt x="150" y="182"/>
                      <a:pt x="150" y="182"/>
                    </a:cubicBezTo>
                    <a:cubicBezTo>
                      <a:pt x="159" y="164"/>
                      <a:pt x="159" y="164"/>
                      <a:pt x="159" y="164"/>
                    </a:cubicBezTo>
                    <a:cubicBezTo>
                      <a:pt x="162" y="154"/>
                      <a:pt x="165" y="148"/>
                      <a:pt x="169" y="147"/>
                    </a:cubicBezTo>
                    <a:cubicBezTo>
                      <a:pt x="173" y="146"/>
                      <a:pt x="178" y="148"/>
                      <a:pt x="186" y="152"/>
                    </a:cubicBezTo>
                    <a:cubicBezTo>
                      <a:pt x="212" y="154"/>
                      <a:pt x="212" y="154"/>
                      <a:pt x="212" y="154"/>
                    </a:cubicBezTo>
                    <a:cubicBezTo>
                      <a:pt x="212" y="148"/>
                      <a:pt x="212" y="148"/>
                      <a:pt x="212" y="148"/>
                    </a:cubicBezTo>
                    <a:cubicBezTo>
                      <a:pt x="200" y="136"/>
                      <a:pt x="200" y="136"/>
                      <a:pt x="200" y="136"/>
                    </a:cubicBezTo>
                    <a:cubicBezTo>
                      <a:pt x="195" y="133"/>
                      <a:pt x="192" y="131"/>
                      <a:pt x="193" y="129"/>
                    </a:cubicBezTo>
                    <a:cubicBezTo>
                      <a:pt x="202" y="130"/>
                      <a:pt x="202" y="130"/>
                      <a:pt x="202" y="130"/>
                    </a:cubicBezTo>
                    <a:cubicBezTo>
                      <a:pt x="211" y="132"/>
                      <a:pt x="219" y="128"/>
                      <a:pt x="226" y="114"/>
                    </a:cubicBezTo>
                    <a:cubicBezTo>
                      <a:pt x="226" y="114"/>
                      <a:pt x="226" y="114"/>
                      <a:pt x="226" y="114"/>
                    </a:cubicBezTo>
                    <a:cubicBezTo>
                      <a:pt x="227" y="114"/>
                      <a:pt x="227" y="114"/>
                      <a:pt x="227" y="114"/>
                    </a:cubicBezTo>
                    <a:cubicBezTo>
                      <a:pt x="236" y="106"/>
                      <a:pt x="236" y="106"/>
                      <a:pt x="236" y="106"/>
                    </a:cubicBezTo>
                    <a:cubicBezTo>
                      <a:pt x="237" y="87"/>
                      <a:pt x="237" y="87"/>
                      <a:pt x="237" y="87"/>
                    </a:cubicBezTo>
                    <a:cubicBezTo>
                      <a:pt x="237" y="85"/>
                      <a:pt x="237" y="85"/>
                      <a:pt x="237" y="85"/>
                    </a:cubicBezTo>
                    <a:cubicBezTo>
                      <a:pt x="238" y="85"/>
                      <a:pt x="238" y="85"/>
                      <a:pt x="238" y="85"/>
                    </a:cubicBezTo>
                    <a:cubicBezTo>
                      <a:pt x="239" y="85"/>
                      <a:pt x="239" y="85"/>
                      <a:pt x="239" y="85"/>
                    </a:cubicBezTo>
                    <a:cubicBezTo>
                      <a:pt x="246" y="84"/>
                      <a:pt x="246" y="84"/>
                      <a:pt x="246" y="84"/>
                    </a:cubicBezTo>
                    <a:cubicBezTo>
                      <a:pt x="247" y="84"/>
                      <a:pt x="247" y="84"/>
                      <a:pt x="247" y="84"/>
                    </a:cubicBezTo>
                    <a:cubicBezTo>
                      <a:pt x="248" y="84"/>
                      <a:pt x="248" y="84"/>
                      <a:pt x="248" y="84"/>
                    </a:cubicBezTo>
                    <a:cubicBezTo>
                      <a:pt x="248" y="84"/>
                      <a:pt x="248" y="84"/>
                      <a:pt x="248" y="84"/>
                    </a:cubicBezTo>
                    <a:cubicBezTo>
                      <a:pt x="262" y="99"/>
                      <a:pt x="262" y="99"/>
                      <a:pt x="262" y="99"/>
                    </a:cubicBezTo>
                    <a:cubicBezTo>
                      <a:pt x="266" y="98"/>
                      <a:pt x="266" y="98"/>
                      <a:pt x="266" y="98"/>
                    </a:cubicBezTo>
                    <a:cubicBezTo>
                      <a:pt x="266" y="95"/>
                      <a:pt x="266" y="95"/>
                      <a:pt x="266" y="95"/>
                    </a:cubicBezTo>
                    <a:cubicBezTo>
                      <a:pt x="259" y="88"/>
                      <a:pt x="259" y="88"/>
                      <a:pt x="259" y="88"/>
                    </a:cubicBezTo>
                    <a:cubicBezTo>
                      <a:pt x="258" y="87"/>
                      <a:pt x="258" y="87"/>
                      <a:pt x="258" y="87"/>
                    </a:cubicBezTo>
                    <a:cubicBezTo>
                      <a:pt x="257" y="86"/>
                      <a:pt x="257" y="86"/>
                      <a:pt x="257" y="86"/>
                    </a:cubicBezTo>
                    <a:cubicBezTo>
                      <a:pt x="268" y="79"/>
                      <a:pt x="268" y="79"/>
                      <a:pt x="268" y="79"/>
                    </a:cubicBezTo>
                    <a:cubicBezTo>
                      <a:pt x="268" y="62"/>
                      <a:pt x="268" y="62"/>
                      <a:pt x="268" y="62"/>
                    </a:cubicBezTo>
                    <a:cubicBezTo>
                      <a:pt x="263" y="63"/>
                      <a:pt x="263" y="63"/>
                      <a:pt x="263" y="63"/>
                    </a:cubicBezTo>
                    <a:cubicBezTo>
                      <a:pt x="263" y="63"/>
                      <a:pt x="263" y="63"/>
                      <a:pt x="263" y="63"/>
                    </a:cubicBezTo>
                    <a:cubicBezTo>
                      <a:pt x="262" y="63"/>
                      <a:pt x="262" y="63"/>
                      <a:pt x="262" y="63"/>
                    </a:cubicBezTo>
                    <a:cubicBezTo>
                      <a:pt x="256" y="60"/>
                      <a:pt x="256" y="60"/>
                      <a:pt x="256" y="60"/>
                    </a:cubicBezTo>
                    <a:cubicBezTo>
                      <a:pt x="254" y="60"/>
                      <a:pt x="250" y="58"/>
                      <a:pt x="246" y="55"/>
                    </a:cubicBezTo>
                    <a:cubicBezTo>
                      <a:pt x="243" y="54"/>
                      <a:pt x="242" y="53"/>
                      <a:pt x="242" y="51"/>
                    </a:cubicBezTo>
                    <a:cubicBezTo>
                      <a:pt x="242" y="52"/>
                      <a:pt x="242" y="52"/>
                      <a:pt x="242" y="52"/>
                    </a:cubicBezTo>
                    <a:cubicBezTo>
                      <a:pt x="242" y="53"/>
                      <a:pt x="241" y="54"/>
                      <a:pt x="240" y="54"/>
                    </a:cubicBezTo>
                    <a:cubicBezTo>
                      <a:pt x="239" y="55"/>
                      <a:pt x="238" y="56"/>
                      <a:pt x="235" y="56"/>
                    </a:cubicBezTo>
                    <a:cubicBezTo>
                      <a:pt x="234" y="56"/>
                      <a:pt x="234" y="56"/>
                      <a:pt x="234" y="56"/>
                    </a:cubicBezTo>
                    <a:cubicBezTo>
                      <a:pt x="234" y="55"/>
                      <a:pt x="234" y="55"/>
                      <a:pt x="234" y="55"/>
                    </a:cubicBezTo>
                    <a:cubicBezTo>
                      <a:pt x="234" y="55"/>
                      <a:pt x="234" y="55"/>
                      <a:pt x="234" y="55"/>
                    </a:cubicBezTo>
                    <a:cubicBezTo>
                      <a:pt x="228" y="51"/>
                      <a:pt x="228" y="51"/>
                      <a:pt x="228" y="51"/>
                    </a:cubicBezTo>
                    <a:cubicBezTo>
                      <a:pt x="223" y="55"/>
                      <a:pt x="223" y="55"/>
                      <a:pt x="223" y="55"/>
                    </a:cubicBezTo>
                    <a:cubicBezTo>
                      <a:pt x="221" y="57"/>
                      <a:pt x="219" y="59"/>
                      <a:pt x="219" y="60"/>
                    </a:cubicBezTo>
                    <a:cubicBezTo>
                      <a:pt x="222" y="66"/>
                      <a:pt x="222" y="66"/>
                      <a:pt x="222" y="66"/>
                    </a:cubicBezTo>
                    <a:cubicBezTo>
                      <a:pt x="223" y="67"/>
                      <a:pt x="223" y="68"/>
                      <a:pt x="222" y="69"/>
                    </a:cubicBezTo>
                    <a:cubicBezTo>
                      <a:pt x="222" y="70"/>
                      <a:pt x="220" y="72"/>
                      <a:pt x="217" y="72"/>
                    </a:cubicBezTo>
                    <a:cubicBezTo>
                      <a:pt x="214" y="73"/>
                      <a:pt x="214" y="73"/>
                      <a:pt x="214" y="73"/>
                    </a:cubicBezTo>
                    <a:cubicBezTo>
                      <a:pt x="212" y="74"/>
                      <a:pt x="209" y="74"/>
                      <a:pt x="208" y="72"/>
                    </a:cubicBezTo>
                    <a:cubicBezTo>
                      <a:pt x="207" y="70"/>
                      <a:pt x="207" y="70"/>
                      <a:pt x="207" y="70"/>
                    </a:cubicBezTo>
                    <a:cubicBezTo>
                      <a:pt x="196" y="60"/>
                      <a:pt x="196" y="60"/>
                      <a:pt x="196" y="60"/>
                    </a:cubicBezTo>
                    <a:cubicBezTo>
                      <a:pt x="192" y="58"/>
                      <a:pt x="189" y="56"/>
                      <a:pt x="188" y="54"/>
                    </a:cubicBezTo>
                    <a:cubicBezTo>
                      <a:pt x="187" y="52"/>
                      <a:pt x="186" y="51"/>
                      <a:pt x="187" y="50"/>
                    </a:cubicBezTo>
                    <a:cubicBezTo>
                      <a:pt x="186" y="47"/>
                      <a:pt x="186" y="44"/>
                      <a:pt x="185" y="43"/>
                    </a:cubicBezTo>
                    <a:cubicBezTo>
                      <a:pt x="183" y="44"/>
                      <a:pt x="183" y="44"/>
                      <a:pt x="183" y="44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6"/>
                      <a:pt x="183" y="48"/>
                      <a:pt x="184" y="49"/>
                    </a:cubicBezTo>
                    <a:cubicBezTo>
                      <a:pt x="184" y="50"/>
                      <a:pt x="184" y="50"/>
                      <a:pt x="184" y="50"/>
                    </a:cubicBezTo>
                    <a:cubicBezTo>
                      <a:pt x="185" y="50"/>
                      <a:pt x="185" y="50"/>
                      <a:pt x="185" y="50"/>
                    </a:cubicBezTo>
                    <a:cubicBezTo>
                      <a:pt x="184" y="51"/>
                      <a:pt x="184" y="51"/>
                      <a:pt x="184" y="51"/>
                    </a:cubicBezTo>
                    <a:cubicBezTo>
                      <a:pt x="179" y="60"/>
                      <a:pt x="179" y="60"/>
                      <a:pt x="179" y="60"/>
                    </a:cubicBezTo>
                    <a:cubicBezTo>
                      <a:pt x="170" y="58"/>
                      <a:pt x="170" y="58"/>
                      <a:pt x="170" y="58"/>
                    </a:cubicBezTo>
                    <a:cubicBezTo>
                      <a:pt x="168" y="57"/>
                      <a:pt x="168" y="57"/>
                      <a:pt x="168" y="57"/>
                    </a:cubicBezTo>
                    <a:cubicBezTo>
                      <a:pt x="168" y="57"/>
                      <a:pt x="168" y="57"/>
                      <a:pt x="168" y="57"/>
                    </a:cubicBezTo>
                    <a:cubicBezTo>
                      <a:pt x="168" y="56"/>
                      <a:pt x="168" y="56"/>
                      <a:pt x="168" y="56"/>
                    </a:cubicBezTo>
                    <a:cubicBezTo>
                      <a:pt x="168" y="54"/>
                      <a:pt x="168" y="52"/>
                      <a:pt x="168" y="50"/>
                    </a:cubicBezTo>
                    <a:cubicBezTo>
                      <a:pt x="166" y="47"/>
                      <a:pt x="166" y="47"/>
                      <a:pt x="166" y="47"/>
                    </a:cubicBezTo>
                    <a:cubicBezTo>
                      <a:pt x="159" y="42"/>
                      <a:pt x="159" y="42"/>
                      <a:pt x="159" y="42"/>
                    </a:cubicBezTo>
                    <a:cubicBezTo>
                      <a:pt x="158" y="41"/>
                      <a:pt x="158" y="41"/>
                      <a:pt x="158" y="41"/>
                    </a:cubicBezTo>
                    <a:cubicBezTo>
                      <a:pt x="158" y="42"/>
                      <a:pt x="157" y="42"/>
                      <a:pt x="156" y="43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46" y="42"/>
                      <a:pt x="145" y="41"/>
                      <a:pt x="144" y="40"/>
                    </a:cubicBezTo>
                    <a:cubicBezTo>
                      <a:pt x="144" y="39"/>
                      <a:pt x="144" y="37"/>
                      <a:pt x="144" y="35"/>
                    </a:cubicBezTo>
                    <a:cubicBezTo>
                      <a:pt x="145" y="34"/>
                      <a:pt x="145" y="34"/>
                      <a:pt x="145" y="34"/>
                    </a:cubicBezTo>
                    <a:cubicBezTo>
                      <a:pt x="142" y="28"/>
                      <a:pt x="142" y="28"/>
                      <a:pt x="142" y="28"/>
                    </a:cubicBezTo>
                    <a:cubicBezTo>
                      <a:pt x="128" y="29"/>
                      <a:pt x="128" y="29"/>
                      <a:pt x="128" y="29"/>
                    </a:cubicBezTo>
                    <a:cubicBezTo>
                      <a:pt x="128" y="31"/>
                      <a:pt x="128" y="32"/>
                      <a:pt x="127" y="34"/>
                    </a:cubicBezTo>
                    <a:cubicBezTo>
                      <a:pt x="126" y="35"/>
                      <a:pt x="125" y="36"/>
                      <a:pt x="124" y="36"/>
                    </a:cubicBezTo>
                    <a:cubicBezTo>
                      <a:pt x="122" y="36"/>
                      <a:pt x="119" y="36"/>
                      <a:pt x="117" y="34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4" y="30"/>
                      <a:pt x="112" y="27"/>
                      <a:pt x="112" y="24"/>
                    </a:cubicBezTo>
                    <a:cubicBezTo>
                      <a:pt x="110" y="20"/>
                      <a:pt x="110" y="20"/>
                      <a:pt x="110" y="20"/>
                    </a:cubicBezTo>
                    <a:cubicBezTo>
                      <a:pt x="106" y="23"/>
                      <a:pt x="106" y="23"/>
                      <a:pt x="106" y="23"/>
                    </a:cubicBezTo>
                    <a:cubicBezTo>
                      <a:pt x="102" y="25"/>
                      <a:pt x="100" y="25"/>
                      <a:pt x="98" y="24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3" y="24"/>
                      <a:pt x="93" y="24"/>
                      <a:pt x="93" y="24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80" y="29"/>
                      <a:pt x="78" y="29"/>
                      <a:pt x="76" y="29"/>
                    </a:cubicBezTo>
                    <a:cubicBezTo>
                      <a:pt x="75" y="29"/>
                      <a:pt x="75" y="29"/>
                      <a:pt x="75" y="29"/>
                    </a:cubicBezTo>
                    <a:cubicBezTo>
                      <a:pt x="71" y="29"/>
                      <a:pt x="68" y="28"/>
                      <a:pt x="67" y="26"/>
                    </a:cubicBezTo>
                    <a:cubicBezTo>
                      <a:pt x="60" y="21"/>
                      <a:pt x="60" y="21"/>
                      <a:pt x="60" y="21"/>
                    </a:cubicBez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iṩḷïḋê">
                <a:extLst>
                  <a:ext uri="{FF2B5EF4-FFF2-40B4-BE49-F238E27FC236}">
                    <a16:creationId xmlns="" xmlns:a16="http://schemas.microsoft.com/office/drawing/2014/main" id="{44DCA0DF-BCB2-4881-B008-EE86CED6D1D7}"/>
                  </a:ext>
                </a:extLst>
              </p:cNvPr>
              <p:cNvSpPr/>
              <p:nvPr/>
            </p:nvSpPr>
            <p:spPr bwMode="auto">
              <a:xfrm>
                <a:off x="3956" y="564"/>
                <a:ext cx="852" cy="776"/>
              </a:xfrm>
              <a:custGeom>
                <a:avLst/>
                <a:gdLst>
                  <a:gd name="T0" fmla="*/ 353 w 360"/>
                  <a:gd name="T1" fmla="*/ 153 h 328"/>
                  <a:gd name="T2" fmla="*/ 346 w 360"/>
                  <a:gd name="T3" fmla="*/ 119 h 328"/>
                  <a:gd name="T4" fmla="*/ 314 w 360"/>
                  <a:gd name="T5" fmla="*/ 153 h 328"/>
                  <a:gd name="T6" fmla="*/ 309 w 360"/>
                  <a:gd name="T7" fmla="*/ 162 h 328"/>
                  <a:gd name="T8" fmla="*/ 268 w 360"/>
                  <a:gd name="T9" fmla="*/ 169 h 328"/>
                  <a:gd name="T10" fmla="*/ 259 w 360"/>
                  <a:gd name="T11" fmla="*/ 153 h 328"/>
                  <a:gd name="T12" fmla="*/ 248 w 360"/>
                  <a:gd name="T13" fmla="*/ 142 h 328"/>
                  <a:gd name="T14" fmla="*/ 235 w 360"/>
                  <a:gd name="T15" fmla="*/ 131 h 328"/>
                  <a:gd name="T16" fmla="*/ 168 w 360"/>
                  <a:gd name="T17" fmla="*/ 119 h 328"/>
                  <a:gd name="T18" fmla="*/ 129 w 360"/>
                  <a:gd name="T19" fmla="*/ 57 h 328"/>
                  <a:gd name="T20" fmla="*/ 54 w 360"/>
                  <a:gd name="T21" fmla="*/ 8 h 328"/>
                  <a:gd name="T22" fmla="*/ 4 w 360"/>
                  <a:gd name="T23" fmla="*/ 14 h 328"/>
                  <a:gd name="T24" fmla="*/ 4 w 360"/>
                  <a:gd name="T25" fmla="*/ 21 h 328"/>
                  <a:gd name="T26" fmla="*/ 1 w 360"/>
                  <a:gd name="T27" fmla="*/ 28 h 328"/>
                  <a:gd name="T28" fmla="*/ 5 w 360"/>
                  <a:gd name="T29" fmla="*/ 45 h 328"/>
                  <a:gd name="T30" fmla="*/ 21 w 360"/>
                  <a:gd name="T31" fmla="*/ 37 h 328"/>
                  <a:gd name="T32" fmla="*/ 37 w 360"/>
                  <a:gd name="T33" fmla="*/ 49 h 328"/>
                  <a:gd name="T34" fmla="*/ 60 w 360"/>
                  <a:gd name="T35" fmla="*/ 77 h 328"/>
                  <a:gd name="T36" fmla="*/ 74 w 360"/>
                  <a:gd name="T37" fmla="*/ 66 h 328"/>
                  <a:gd name="T38" fmla="*/ 97 w 360"/>
                  <a:gd name="T39" fmla="*/ 52 h 328"/>
                  <a:gd name="T40" fmla="*/ 115 w 360"/>
                  <a:gd name="T41" fmla="*/ 71 h 328"/>
                  <a:gd name="T42" fmla="*/ 119 w 360"/>
                  <a:gd name="T43" fmla="*/ 100 h 328"/>
                  <a:gd name="T44" fmla="*/ 121 w 360"/>
                  <a:gd name="T45" fmla="*/ 131 h 328"/>
                  <a:gd name="T46" fmla="*/ 116 w 360"/>
                  <a:gd name="T47" fmla="*/ 144 h 328"/>
                  <a:gd name="T48" fmla="*/ 112 w 360"/>
                  <a:gd name="T49" fmla="*/ 149 h 328"/>
                  <a:gd name="T50" fmla="*/ 114 w 360"/>
                  <a:gd name="T51" fmla="*/ 168 h 328"/>
                  <a:gd name="T52" fmla="*/ 109 w 360"/>
                  <a:gd name="T53" fmla="*/ 184 h 328"/>
                  <a:gd name="T54" fmla="*/ 95 w 360"/>
                  <a:gd name="T55" fmla="*/ 181 h 328"/>
                  <a:gd name="T56" fmla="*/ 84 w 360"/>
                  <a:gd name="T57" fmla="*/ 204 h 328"/>
                  <a:gd name="T58" fmla="*/ 68 w 360"/>
                  <a:gd name="T59" fmla="*/ 219 h 328"/>
                  <a:gd name="T60" fmla="*/ 80 w 360"/>
                  <a:gd name="T61" fmla="*/ 236 h 328"/>
                  <a:gd name="T62" fmla="*/ 90 w 360"/>
                  <a:gd name="T63" fmla="*/ 249 h 328"/>
                  <a:gd name="T64" fmla="*/ 109 w 360"/>
                  <a:gd name="T65" fmla="*/ 253 h 328"/>
                  <a:gd name="T66" fmla="*/ 118 w 360"/>
                  <a:gd name="T67" fmla="*/ 272 h 328"/>
                  <a:gd name="T68" fmla="*/ 133 w 360"/>
                  <a:gd name="T69" fmla="*/ 284 h 328"/>
                  <a:gd name="T70" fmla="*/ 154 w 360"/>
                  <a:gd name="T71" fmla="*/ 278 h 328"/>
                  <a:gd name="T72" fmla="*/ 167 w 360"/>
                  <a:gd name="T73" fmla="*/ 275 h 328"/>
                  <a:gd name="T74" fmla="*/ 177 w 360"/>
                  <a:gd name="T75" fmla="*/ 289 h 328"/>
                  <a:gd name="T76" fmla="*/ 180 w 360"/>
                  <a:gd name="T77" fmla="*/ 289 h 328"/>
                  <a:gd name="T78" fmla="*/ 200 w 360"/>
                  <a:gd name="T79" fmla="*/ 283 h 328"/>
                  <a:gd name="T80" fmla="*/ 206 w 360"/>
                  <a:gd name="T81" fmla="*/ 292 h 328"/>
                  <a:gd name="T82" fmla="*/ 211 w 360"/>
                  <a:gd name="T83" fmla="*/ 297 h 328"/>
                  <a:gd name="T84" fmla="*/ 229 w 360"/>
                  <a:gd name="T85" fmla="*/ 308 h 328"/>
                  <a:gd name="T86" fmla="*/ 235 w 360"/>
                  <a:gd name="T87" fmla="*/ 303 h 328"/>
                  <a:gd name="T88" fmla="*/ 243 w 360"/>
                  <a:gd name="T89" fmla="*/ 297 h 328"/>
                  <a:gd name="T90" fmla="*/ 255 w 360"/>
                  <a:gd name="T91" fmla="*/ 315 h 328"/>
                  <a:gd name="T92" fmla="*/ 269 w 360"/>
                  <a:gd name="T93" fmla="*/ 328 h 328"/>
                  <a:gd name="T94" fmla="*/ 278 w 360"/>
                  <a:gd name="T95" fmla="*/ 311 h 328"/>
                  <a:gd name="T96" fmla="*/ 296 w 360"/>
                  <a:gd name="T97" fmla="*/ 301 h 328"/>
                  <a:gd name="T98" fmla="*/ 306 w 360"/>
                  <a:gd name="T99" fmla="*/ 305 h 328"/>
                  <a:gd name="T100" fmla="*/ 315 w 360"/>
                  <a:gd name="T101" fmla="*/ 315 h 328"/>
                  <a:gd name="T102" fmla="*/ 318 w 360"/>
                  <a:gd name="T103" fmla="*/ 288 h 328"/>
                  <a:gd name="T104" fmla="*/ 325 w 360"/>
                  <a:gd name="T105" fmla="*/ 243 h 328"/>
                  <a:gd name="T106" fmla="*/ 336 w 360"/>
                  <a:gd name="T107" fmla="*/ 245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60" h="328">
                    <a:moveTo>
                      <a:pt x="358" y="193"/>
                    </a:moveTo>
                    <a:cubicBezTo>
                      <a:pt x="352" y="153"/>
                      <a:pt x="352" y="153"/>
                      <a:pt x="352" y="153"/>
                    </a:cubicBezTo>
                    <a:cubicBezTo>
                      <a:pt x="353" y="153"/>
                      <a:pt x="353" y="153"/>
                      <a:pt x="353" y="153"/>
                    </a:cubicBezTo>
                    <a:cubicBezTo>
                      <a:pt x="353" y="153"/>
                      <a:pt x="353" y="153"/>
                      <a:pt x="353" y="153"/>
                    </a:cubicBezTo>
                    <a:cubicBezTo>
                      <a:pt x="356" y="148"/>
                      <a:pt x="357" y="145"/>
                      <a:pt x="357" y="142"/>
                    </a:cubicBezTo>
                    <a:cubicBezTo>
                      <a:pt x="355" y="139"/>
                      <a:pt x="355" y="139"/>
                      <a:pt x="355" y="139"/>
                    </a:cubicBezTo>
                    <a:cubicBezTo>
                      <a:pt x="351" y="137"/>
                      <a:pt x="349" y="130"/>
                      <a:pt x="350" y="119"/>
                    </a:cubicBezTo>
                    <a:cubicBezTo>
                      <a:pt x="346" y="119"/>
                      <a:pt x="346" y="119"/>
                      <a:pt x="346" y="119"/>
                    </a:cubicBezTo>
                    <a:cubicBezTo>
                      <a:pt x="343" y="119"/>
                      <a:pt x="340" y="120"/>
                      <a:pt x="337" y="122"/>
                    </a:cubicBezTo>
                    <a:cubicBezTo>
                      <a:pt x="334" y="125"/>
                      <a:pt x="332" y="127"/>
                      <a:pt x="331" y="129"/>
                    </a:cubicBezTo>
                    <a:cubicBezTo>
                      <a:pt x="330" y="134"/>
                      <a:pt x="325" y="137"/>
                      <a:pt x="316" y="140"/>
                    </a:cubicBezTo>
                    <a:cubicBezTo>
                      <a:pt x="314" y="153"/>
                      <a:pt x="314" y="153"/>
                      <a:pt x="314" y="153"/>
                    </a:cubicBezTo>
                    <a:cubicBezTo>
                      <a:pt x="314" y="153"/>
                      <a:pt x="314" y="153"/>
                      <a:pt x="314" y="153"/>
                    </a:cubicBezTo>
                    <a:cubicBezTo>
                      <a:pt x="313" y="153"/>
                      <a:pt x="313" y="153"/>
                      <a:pt x="313" y="153"/>
                    </a:cubicBezTo>
                    <a:cubicBezTo>
                      <a:pt x="309" y="161"/>
                      <a:pt x="309" y="161"/>
                      <a:pt x="309" y="161"/>
                    </a:cubicBezTo>
                    <a:cubicBezTo>
                      <a:pt x="309" y="162"/>
                      <a:pt x="309" y="162"/>
                      <a:pt x="309" y="162"/>
                    </a:cubicBezTo>
                    <a:cubicBezTo>
                      <a:pt x="308" y="162"/>
                      <a:pt x="308" y="162"/>
                      <a:pt x="308" y="162"/>
                    </a:cubicBezTo>
                    <a:cubicBezTo>
                      <a:pt x="308" y="162"/>
                      <a:pt x="308" y="162"/>
                      <a:pt x="308" y="162"/>
                    </a:cubicBezTo>
                    <a:cubicBezTo>
                      <a:pt x="268" y="169"/>
                      <a:pt x="268" y="169"/>
                      <a:pt x="268" y="169"/>
                    </a:cubicBezTo>
                    <a:cubicBezTo>
                      <a:pt x="268" y="169"/>
                      <a:pt x="268" y="169"/>
                      <a:pt x="268" y="169"/>
                    </a:cubicBezTo>
                    <a:cubicBezTo>
                      <a:pt x="267" y="169"/>
                      <a:pt x="267" y="169"/>
                      <a:pt x="267" y="169"/>
                    </a:cubicBezTo>
                    <a:cubicBezTo>
                      <a:pt x="267" y="169"/>
                      <a:pt x="267" y="169"/>
                      <a:pt x="267" y="169"/>
                    </a:cubicBezTo>
                    <a:cubicBezTo>
                      <a:pt x="255" y="156"/>
                      <a:pt x="255" y="156"/>
                      <a:pt x="255" y="156"/>
                    </a:cubicBezTo>
                    <a:cubicBezTo>
                      <a:pt x="259" y="153"/>
                      <a:pt x="259" y="153"/>
                      <a:pt x="259" y="153"/>
                    </a:cubicBezTo>
                    <a:cubicBezTo>
                      <a:pt x="254" y="147"/>
                      <a:pt x="254" y="147"/>
                      <a:pt x="254" y="147"/>
                    </a:cubicBezTo>
                    <a:cubicBezTo>
                      <a:pt x="249" y="143"/>
                      <a:pt x="249" y="143"/>
                      <a:pt x="249" y="143"/>
                    </a:cubicBezTo>
                    <a:cubicBezTo>
                      <a:pt x="248" y="142"/>
                      <a:pt x="248" y="142"/>
                      <a:pt x="248" y="142"/>
                    </a:cubicBezTo>
                    <a:cubicBezTo>
                      <a:pt x="248" y="142"/>
                      <a:pt x="248" y="142"/>
                      <a:pt x="248" y="142"/>
                    </a:cubicBezTo>
                    <a:cubicBezTo>
                      <a:pt x="248" y="142"/>
                      <a:pt x="248" y="142"/>
                      <a:pt x="248" y="142"/>
                    </a:cubicBezTo>
                    <a:cubicBezTo>
                      <a:pt x="248" y="141"/>
                      <a:pt x="248" y="141"/>
                      <a:pt x="248" y="141"/>
                    </a:cubicBezTo>
                    <a:cubicBezTo>
                      <a:pt x="246" y="131"/>
                      <a:pt x="246" y="131"/>
                      <a:pt x="246" y="131"/>
                    </a:cubicBezTo>
                    <a:cubicBezTo>
                      <a:pt x="235" y="131"/>
                      <a:pt x="235" y="131"/>
                      <a:pt x="235" y="131"/>
                    </a:cubicBezTo>
                    <a:cubicBezTo>
                      <a:pt x="235" y="131"/>
                      <a:pt x="235" y="131"/>
                      <a:pt x="235" y="131"/>
                    </a:cubicBezTo>
                    <a:cubicBezTo>
                      <a:pt x="226" y="125"/>
                      <a:pt x="226" y="125"/>
                      <a:pt x="226" y="125"/>
                    </a:cubicBezTo>
                    <a:cubicBezTo>
                      <a:pt x="194" y="120"/>
                      <a:pt x="194" y="120"/>
                      <a:pt x="194" y="120"/>
                    </a:cubicBezTo>
                    <a:cubicBezTo>
                      <a:pt x="168" y="119"/>
                      <a:pt x="168" y="119"/>
                      <a:pt x="168" y="119"/>
                    </a:cubicBezTo>
                    <a:cubicBezTo>
                      <a:pt x="167" y="119"/>
                      <a:pt x="167" y="119"/>
                      <a:pt x="167" y="119"/>
                    </a:cubicBezTo>
                    <a:cubicBezTo>
                      <a:pt x="166" y="119"/>
                      <a:pt x="165" y="119"/>
                      <a:pt x="165" y="118"/>
                    </a:cubicBezTo>
                    <a:cubicBezTo>
                      <a:pt x="149" y="84"/>
                      <a:pt x="149" y="84"/>
                      <a:pt x="149" y="84"/>
                    </a:cubicBezTo>
                    <a:cubicBezTo>
                      <a:pt x="148" y="81"/>
                      <a:pt x="141" y="72"/>
                      <a:pt x="129" y="57"/>
                    </a:cubicBezTo>
                    <a:cubicBezTo>
                      <a:pt x="117" y="42"/>
                      <a:pt x="110" y="34"/>
                      <a:pt x="108" y="33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0" y="5"/>
                      <a:pt x="46" y="3"/>
                      <a:pt x="40" y="2"/>
                    </a:cubicBezTo>
                    <a:cubicBezTo>
                      <a:pt x="35" y="0"/>
                      <a:pt x="23" y="4"/>
                      <a:pt x="4" y="14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6"/>
                      <a:pt x="1" y="40"/>
                      <a:pt x="2" y="43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41"/>
                      <a:pt x="19" y="38"/>
                      <a:pt x="21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39" y="41"/>
                      <a:pt x="39" y="41"/>
                      <a:pt x="39" y="41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61"/>
                      <a:pt x="41" y="65"/>
                      <a:pt x="48" y="72"/>
                    </a:cubicBezTo>
                    <a:cubicBezTo>
                      <a:pt x="53" y="75"/>
                      <a:pt x="55" y="77"/>
                      <a:pt x="58" y="77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69" y="69"/>
                      <a:pt x="69" y="69"/>
                      <a:pt x="69" y="69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85" y="64"/>
                      <a:pt x="85" y="64"/>
                      <a:pt x="85" y="64"/>
                    </a:cubicBezTo>
                    <a:cubicBezTo>
                      <a:pt x="88" y="57"/>
                      <a:pt x="88" y="57"/>
                      <a:pt x="88" y="57"/>
                    </a:cubicBezTo>
                    <a:cubicBezTo>
                      <a:pt x="97" y="52"/>
                      <a:pt x="97" y="52"/>
                      <a:pt x="97" y="52"/>
                    </a:cubicBezTo>
                    <a:cubicBezTo>
                      <a:pt x="106" y="57"/>
                      <a:pt x="106" y="57"/>
                      <a:pt x="106" y="57"/>
                    </a:cubicBezTo>
                    <a:cubicBezTo>
                      <a:pt x="106" y="57"/>
                      <a:pt x="106" y="57"/>
                      <a:pt x="106" y="57"/>
                    </a:cubicBezTo>
                    <a:cubicBezTo>
                      <a:pt x="107" y="57"/>
                      <a:pt x="107" y="57"/>
                      <a:pt x="107" y="57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18" y="80"/>
                      <a:pt x="118" y="80"/>
                      <a:pt x="118" y="80"/>
                    </a:cubicBezTo>
                    <a:cubicBezTo>
                      <a:pt x="118" y="81"/>
                      <a:pt x="118" y="81"/>
                      <a:pt x="118" y="81"/>
                    </a:cubicBezTo>
                    <a:cubicBezTo>
                      <a:pt x="116" y="93"/>
                      <a:pt x="116" y="93"/>
                      <a:pt x="116" y="93"/>
                    </a:cubicBezTo>
                    <a:cubicBezTo>
                      <a:pt x="119" y="100"/>
                      <a:pt x="119" y="100"/>
                      <a:pt x="119" y="100"/>
                    </a:cubicBezTo>
                    <a:cubicBezTo>
                      <a:pt x="119" y="101"/>
                      <a:pt x="119" y="101"/>
                      <a:pt x="119" y="101"/>
                    </a:cubicBezTo>
                    <a:cubicBezTo>
                      <a:pt x="117" y="110"/>
                      <a:pt x="117" y="110"/>
                      <a:pt x="117" y="110"/>
                    </a:cubicBezTo>
                    <a:cubicBezTo>
                      <a:pt x="117" y="118"/>
                      <a:pt x="117" y="118"/>
                      <a:pt x="117" y="118"/>
                    </a:cubicBezTo>
                    <a:cubicBezTo>
                      <a:pt x="119" y="125"/>
                      <a:pt x="121" y="130"/>
                      <a:pt x="121" y="131"/>
                    </a:cubicBezTo>
                    <a:cubicBezTo>
                      <a:pt x="120" y="138"/>
                      <a:pt x="120" y="138"/>
                      <a:pt x="120" y="138"/>
                    </a:cubicBezTo>
                    <a:cubicBezTo>
                      <a:pt x="120" y="138"/>
                      <a:pt x="120" y="138"/>
                      <a:pt x="120" y="138"/>
                    </a:cubicBezTo>
                    <a:cubicBezTo>
                      <a:pt x="120" y="139"/>
                      <a:pt x="120" y="139"/>
                      <a:pt x="120" y="139"/>
                    </a:cubicBezTo>
                    <a:cubicBezTo>
                      <a:pt x="116" y="144"/>
                      <a:pt x="116" y="144"/>
                      <a:pt x="116" y="144"/>
                    </a:cubicBezTo>
                    <a:cubicBezTo>
                      <a:pt x="116" y="145"/>
                      <a:pt x="116" y="145"/>
                      <a:pt x="116" y="145"/>
                    </a:cubicBezTo>
                    <a:cubicBezTo>
                      <a:pt x="116" y="145"/>
                      <a:pt x="116" y="145"/>
                      <a:pt x="116" y="145"/>
                    </a:cubicBezTo>
                    <a:cubicBezTo>
                      <a:pt x="116" y="145"/>
                      <a:pt x="116" y="145"/>
                      <a:pt x="116" y="145"/>
                    </a:cubicBezTo>
                    <a:cubicBezTo>
                      <a:pt x="112" y="149"/>
                      <a:pt x="112" y="149"/>
                      <a:pt x="112" y="149"/>
                    </a:cubicBezTo>
                    <a:cubicBezTo>
                      <a:pt x="111" y="158"/>
                      <a:pt x="111" y="158"/>
                      <a:pt x="111" y="158"/>
                    </a:cubicBezTo>
                    <a:cubicBezTo>
                      <a:pt x="114" y="167"/>
                      <a:pt x="114" y="167"/>
                      <a:pt x="114" y="167"/>
                    </a:cubicBezTo>
                    <a:cubicBezTo>
                      <a:pt x="114" y="167"/>
                      <a:pt x="114" y="167"/>
                      <a:pt x="114" y="167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1" y="182"/>
                      <a:pt x="111" y="182"/>
                      <a:pt x="111" y="182"/>
                    </a:cubicBezTo>
                    <a:cubicBezTo>
                      <a:pt x="109" y="184"/>
                      <a:pt x="109" y="184"/>
                      <a:pt x="109" y="184"/>
                    </a:cubicBezTo>
                    <a:cubicBezTo>
                      <a:pt x="108" y="185"/>
                      <a:pt x="106" y="185"/>
                      <a:pt x="103" y="184"/>
                    </a:cubicBezTo>
                    <a:cubicBezTo>
                      <a:pt x="103" y="184"/>
                      <a:pt x="103" y="184"/>
                      <a:pt x="103" y="184"/>
                    </a:cubicBezTo>
                    <a:cubicBezTo>
                      <a:pt x="99" y="180"/>
                      <a:pt x="99" y="180"/>
                      <a:pt x="99" y="180"/>
                    </a:cubicBezTo>
                    <a:cubicBezTo>
                      <a:pt x="95" y="181"/>
                      <a:pt x="95" y="181"/>
                      <a:pt x="95" y="181"/>
                    </a:cubicBezTo>
                    <a:cubicBezTo>
                      <a:pt x="90" y="187"/>
                      <a:pt x="90" y="187"/>
                      <a:pt x="90" y="187"/>
                    </a:cubicBezTo>
                    <a:cubicBezTo>
                      <a:pt x="84" y="203"/>
                      <a:pt x="84" y="203"/>
                      <a:pt x="84" y="203"/>
                    </a:cubicBezTo>
                    <a:cubicBezTo>
                      <a:pt x="84" y="204"/>
                      <a:pt x="84" y="204"/>
                      <a:pt x="84" y="204"/>
                    </a:cubicBezTo>
                    <a:cubicBezTo>
                      <a:pt x="84" y="204"/>
                      <a:pt x="84" y="204"/>
                      <a:pt x="84" y="204"/>
                    </a:cubicBezTo>
                    <a:cubicBezTo>
                      <a:pt x="78" y="209"/>
                      <a:pt x="78" y="209"/>
                      <a:pt x="78" y="209"/>
                    </a:cubicBezTo>
                    <a:cubicBezTo>
                      <a:pt x="77" y="209"/>
                      <a:pt x="77" y="209"/>
                      <a:pt x="77" y="209"/>
                    </a:cubicBezTo>
                    <a:cubicBezTo>
                      <a:pt x="74" y="209"/>
                      <a:pt x="74" y="209"/>
                      <a:pt x="74" y="209"/>
                    </a:cubicBezTo>
                    <a:cubicBezTo>
                      <a:pt x="68" y="219"/>
                      <a:pt x="68" y="219"/>
                      <a:pt x="68" y="219"/>
                    </a:cubicBezTo>
                    <a:cubicBezTo>
                      <a:pt x="71" y="225"/>
                      <a:pt x="71" y="225"/>
                      <a:pt x="71" y="225"/>
                    </a:cubicBezTo>
                    <a:cubicBezTo>
                      <a:pt x="72" y="225"/>
                      <a:pt x="72" y="225"/>
                      <a:pt x="72" y="225"/>
                    </a:cubicBezTo>
                    <a:cubicBezTo>
                      <a:pt x="80" y="235"/>
                      <a:pt x="80" y="235"/>
                      <a:pt x="80" y="235"/>
                    </a:cubicBezTo>
                    <a:cubicBezTo>
                      <a:pt x="80" y="236"/>
                      <a:pt x="80" y="236"/>
                      <a:pt x="80" y="236"/>
                    </a:cubicBezTo>
                    <a:cubicBezTo>
                      <a:pt x="80" y="239"/>
                      <a:pt x="80" y="239"/>
                      <a:pt x="80" y="239"/>
                    </a:cubicBezTo>
                    <a:cubicBezTo>
                      <a:pt x="89" y="240"/>
                      <a:pt x="89" y="240"/>
                      <a:pt x="89" y="240"/>
                    </a:cubicBezTo>
                    <a:cubicBezTo>
                      <a:pt x="90" y="248"/>
                      <a:pt x="90" y="248"/>
                      <a:pt x="90" y="248"/>
                    </a:cubicBezTo>
                    <a:cubicBezTo>
                      <a:pt x="90" y="249"/>
                      <a:pt x="90" y="249"/>
                      <a:pt x="90" y="249"/>
                    </a:cubicBezTo>
                    <a:cubicBezTo>
                      <a:pt x="91" y="258"/>
                      <a:pt x="91" y="258"/>
                      <a:pt x="91" y="258"/>
                    </a:cubicBezTo>
                    <a:cubicBezTo>
                      <a:pt x="94" y="260"/>
                      <a:pt x="94" y="260"/>
                      <a:pt x="94" y="260"/>
                    </a:cubicBezTo>
                    <a:cubicBezTo>
                      <a:pt x="102" y="258"/>
                      <a:pt x="102" y="258"/>
                      <a:pt x="102" y="258"/>
                    </a:cubicBezTo>
                    <a:cubicBezTo>
                      <a:pt x="109" y="253"/>
                      <a:pt x="109" y="253"/>
                      <a:pt x="109" y="253"/>
                    </a:cubicBezTo>
                    <a:cubicBezTo>
                      <a:pt x="111" y="253"/>
                      <a:pt x="111" y="253"/>
                      <a:pt x="111" y="253"/>
                    </a:cubicBezTo>
                    <a:cubicBezTo>
                      <a:pt x="113" y="266"/>
                      <a:pt x="113" y="266"/>
                      <a:pt x="113" y="266"/>
                    </a:cubicBezTo>
                    <a:cubicBezTo>
                      <a:pt x="117" y="271"/>
                      <a:pt x="117" y="271"/>
                      <a:pt x="117" y="271"/>
                    </a:cubicBezTo>
                    <a:cubicBezTo>
                      <a:pt x="118" y="272"/>
                      <a:pt x="118" y="272"/>
                      <a:pt x="118" y="272"/>
                    </a:cubicBezTo>
                    <a:cubicBezTo>
                      <a:pt x="121" y="277"/>
                      <a:pt x="121" y="277"/>
                      <a:pt x="121" y="277"/>
                    </a:cubicBezTo>
                    <a:cubicBezTo>
                      <a:pt x="127" y="282"/>
                      <a:pt x="127" y="282"/>
                      <a:pt x="127" y="282"/>
                    </a:cubicBezTo>
                    <a:cubicBezTo>
                      <a:pt x="127" y="283"/>
                      <a:pt x="129" y="283"/>
                      <a:pt x="131" y="283"/>
                    </a:cubicBezTo>
                    <a:cubicBezTo>
                      <a:pt x="133" y="284"/>
                      <a:pt x="133" y="284"/>
                      <a:pt x="133" y="284"/>
                    </a:cubicBezTo>
                    <a:cubicBezTo>
                      <a:pt x="137" y="282"/>
                      <a:pt x="137" y="282"/>
                      <a:pt x="137" y="282"/>
                    </a:cubicBezTo>
                    <a:cubicBezTo>
                      <a:pt x="140" y="281"/>
                      <a:pt x="143" y="280"/>
                      <a:pt x="146" y="279"/>
                    </a:cubicBezTo>
                    <a:cubicBezTo>
                      <a:pt x="148" y="278"/>
                      <a:pt x="148" y="278"/>
                      <a:pt x="148" y="278"/>
                    </a:cubicBezTo>
                    <a:cubicBezTo>
                      <a:pt x="154" y="278"/>
                      <a:pt x="154" y="278"/>
                      <a:pt x="154" y="278"/>
                    </a:cubicBezTo>
                    <a:cubicBezTo>
                      <a:pt x="156" y="278"/>
                      <a:pt x="157" y="278"/>
                      <a:pt x="158" y="279"/>
                    </a:cubicBezTo>
                    <a:cubicBezTo>
                      <a:pt x="166" y="274"/>
                      <a:pt x="166" y="274"/>
                      <a:pt x="166" y="274"/>
                    </a:cubicBezTo>
                    <a:cubicBezTo>
                      <a:pt x="167" y="274"/>
                      <a:pt x="167" y="274"/>
                      <a:pt x="167" y="274"/>
                    </a:cubicBezTo>
                    <a:cubicBezTo>
                      <a:pt x="167" y="275"/>
                      <a:pt x="167" y="275"/>
                      <a:pt x="167" y="275"/>
                    </a:cubicBezTo>
                    <a:cubicBezTo>
                      <a:pt x="168" y="274"/>
                      <a:pt x="168" y="274"/>
                      <a:pt x="168" y="274"/>
                    </a:cubicBezTo>
                    <a:cubicBezTo>
                      <a:pt x="169" y="275"/>
                      <a:pt x="169" y="275"/>
                      <a:pt x="169" y="275"/>
                    </a:cubicBezTo>
                    <a:cubicBezTo>
                      <a:pt x="172" y="279"/>
                      <a:pt x="173" y="282"/>
                      <a:pt x="173" y="283"/>
                    </a:cubicBezTo>
                    <a:cubicBezTo>
                      <a:pt x="177" y="289"/>
                      <a:pt x="177" y="289"/>
                      <a:pt x="177" y="289"/>
                    </a:cubicBezTo>
                    <a:cubicBezTo>
                      <a:pt x="180" y="290"/>
                      <a:pt x="180" y="290"/>
                      <a:pt x="180" y="290"/>
                    </a:cubicBezTo>
                    <a:cubicBezTo>
                      <a:pt x="180" y="290"/>
                      <a:pt x="180" y="290"/>
                      <a:pt x="180" y="290"/>
                    </a:cubicBezTo>
                    <a:cubicBezTo>
                      <a:pt x="181" y="290"/>
                      <a:pt x="181" y="290"/>
                      <a:pt x="181" y="290"/>
                    </a:cubicBezTo>
                    <a:cubicBezTo>
                      <a:pt x="180" y="289"/>
                      <a:pt x="180" y="289"/>
                      <a:pt x="180" y="289"/>
                    </a:cubicBezTo>
                    <a:cubicBezTo>
                      <a:pt x="179" y="287"/>
                      <a:pt x="179" y="286"/>
                      <a:pt x="180" y="285"/>
                    </a:cubicBezTo>
                    <a:cubicBezTo>
                      <a:pt x="181" y="284"/>
                      <a:pt x="182" y="283"/>
                      <a:pt x="185" y="283"/>
                    </a:cubicBezTo>
                    <a:cubicBezTo>
                      <a:pt x="199" y="283"/>
                      <a:pt x="199" y="283"/>
                      <a:pt x="199" y="283"/>
                    </a:cubicBezTo>
                    <a:cubicBezTo>
                      <a:pt x="200" y="283"/>
                      <a:pt x="200" y="283"/>
                      <a:pt x="200" y="283"/>
                    </a:cubicBezTo>
                    <a:cubicBezTo>
                      <a:pt x="201" y="283"/>
                      <a:pt x="201" y="283"/>
                      <a:pt x="201" y="283"/>
                    </a:cubicBezTo>
                    <a:cubicBezTo>
                      <a:pt x="201" y="283"/>
                      <a:pt x="201" y="283"/>
                      <a:pt x="201" y="283"/>
                    </a:cubicBezTo>
                    <a:cubicBezTo>
                      <a:pt x="201" y="283"/>
                      <a:pt x="201" y="283"/>
                      <a:pt x="201" y="283"/>
                    </a:cubicBezTo>
                    <a:cubicBezTo>
                      <a:pt x="206" y="292"/>
                      <a:pt x="206" y="292"/>
                      <a:pt x="206" y="292"/>
                    </a:cubicBezTo>
                    <a:cubicBezTo>
                      <a:pt x="205" y="296"/>
                      <a:pt x="205" y="296"/>
                      <a:pt x="205" y="296"/>
                    </a:cubicBezTo>
                    <a:cubicBezTo>
                      <a:pt x="205" y="296"/>
                      <a:pt x="205" y="296"/>
                      <a:pt x="205" y="296"/>
                    </a:cubicBezTo>
                    <a:cubicBezTo>
                      <a:pt x="211" y="297"/>
                      <a:pt x="211" y="297"/>
                      <a:pt x="211" y="297"/>
                    </a:cubicBezTo>
                    <a:cubicBezTo>
                      <a:pt x="211" y="297"/>
                      <a:pt x="211" y="297"/>
                      <a:pt x="211" y="297"/>
                    </a:cubicBezTo>
                    <a:cubicBezTo>
                      <a:pt x="211" y="296"/>
                      <a:pt x="211" y="295"/>
                      <a:pt x="211" y="295"/>
                    </a:cubicBezTo>
                    <a:cubicBezTo>
                      <a:pt x="213" y="294"/>
                      <a:pt x="213" y="294"/>
                      <a:pt x="213" y="294"/>
                    </a:cubicBezTo>
                    <a:cubicBezTo>
                      <a:pt x="227" y="303"/>
                      <a:pt x="227" y="303"/>
                      <a:pt x="227" y="303"/>
                    </a:cubicBezTo>
                    <a:cubicBezTo>
                      <a:pt x="228" y="305"/>
                      <a:pt x="229" y="306"/>
                      <a:pt x="229" y="308"/>
                    </a:cubicBezTo>
                    <a:cubicBezTo>
                      <a:pt x="229" y="314"/>
                      <a:pt x="229" y="314"/>
                      <a:pt x="229" y="314"/>
                    </a:cubicBezTo>
                    <a:cubicBezTo>
                      <a:pt x="234" y="315"/>
                      <a:pt x="234" y="315"/>
                      <a:pt x="234" y="315"/>
                    </a:cubicBezTo>
                    <a:cubicBezTo>
                      <a:pt x="237" y="310"/>
                      <a:pt x="237" y="310"/>
                      <a:pt x="237" y="310"/>
                    </a:cubicBezTo>
                    <a:cubicBezTo>
                      <a:pt x="235" y="307"/>
                      <a:pt x="235" y="305"/>
                      <a:pt x="235" y="303"/>
                    </a:cubicBezTo>
                    <a:cubicBezTo>
                      <a:pt x="235" y="302"/>
                      <a:pt x="236" y="301"/>
                      <a:pt x="237" y="300"/>
                    </a:cubicBezTo>
                    <a:cubicBezTo>
                      <a:pt x="239" y="299"/>
                      <a:pt x="239" y="299"/>
                      <a:pt x="239" y="299"/>
                    </a:cubicBezTo>
                    <a:cubicBezTo>
                      <a:pt x="239" y="298"/>
                      <a:pt x="239" y="297"/>
                      <a:pt x="240" y="297"/>
                    </a:cubicBezTo>
                    <a:cubicBezTo>
                      <a:pt x="243" y="297"/>
                      <a:pt x="243" y="297"/>
                      <a:pt x="243" y="297"/>
                    </a:cubicBezTo>
                    <a:cubicBezTo>
                      <a:pt x="245" y="299"/>
                      <a:pt x="247" y="303"/>
                      <a:pt x="248" y="309"/>
                    </a:cubicBezTo>
                    <a:cubicBezTo>
                      <a:pt x="248" y="310"/>
                      <a:pt x="248" y="310"/>
                      <a:pt x="248" y="310"/>
                    </a:cubicBezTo>
                    <a:cubicBezTo>
                      <a:pt x="249" y="311"/>
                      <a:pt x="249" y="311"/>
                      <a:pt x="249" y="311"/>
                    </a:cubicBezTo>
                    <a:cubicBezTo>
                      <a:pt x="249" y="312"/>
                      <a:pt x="251" y="313"/>
                      <a:pt x="255" y="315"/>
                    </a:cubicBezTo>
                    <a:cubicBezTo>
                      <a:pt x="255" y="315"/>
                      <a:pt x="255" y="315"/>
                      <a:pt x="255" y="315"/>
                    </a:cubicBezTo>
                    <a:cubicBezTo>
                      <a:pt x="256" y="315"/>
                      <a:pt x="256" y="315"/>
                      <a:pt x="256" y="315"/>
                    </a:cubicBezTo>
                    <a:cubicBezTo>
                      <a:pt x="269" y="328"/>
                      <a:pt x="269" y="328"/>
                      <a:pt x="269" y="328"/>
                    </a:cubicBezTo>
                    <a:cubicBezTo>
                      <a:pt x="269" y="328"/>
                      <a:pt x="269" y="328"/>
                      <a:pt x="269" y="328"/>
                    </a:cubicBezTo>
                    <a:cubicBezTo>
                      <a:pt x="275" y="326"/>
                      <a:pt x="275" y="326"/>
                      <a:pt x="275" y="326"/>
                    </a:cubicBezTo>
                    <a:cubicBezTo>
                      <a:pt x="274" y="324"/>
                      <a:pt x="274" y="324"/>
                      <a:pt x="274" y="324"/>
                    </a:cubicBezTo>
                    <a:cubicBezTo>
                      <a:pt x="272" y="322"/>
                      <a:pt x="272" y="320"/>
                      <a:pt x="272" y="319"/>
                    </a:cubicBezTo>
                    <a:cubicBezTo>
                      <a:pt x="272" y="316"/>
                      <a:pt x="274" y="313"/>
                      <a:pt x="278" y="311"/>
                    </a:cubicBezTo>
                    <a:cubicBezTo>
                      <a:pt x="285" y="305"/>
                      <a:pt x="285" y="305"/>
                      <a:pt x="285" y="305"/>
                    </a:cubicBezTo>
                    <a:cubicBezTo>
                      <a:pt x="293" y="310"/>
                      <a:pt x="293" y="310"/>
                      <a:pt x="293" y="310"/>
                    </a:cubicBezTo>
                    <a:cubicBezTo>
                      <a:pt x="294" y="310"/>
                      <a:pt x="294" y="310"/>
                      <a:pt x="294" y="310"/>
                    </a:cubicBezTo>
                    <a:cubicBezTo>
                      <a:pt x="296" y="301"/>
                      <a:pt x="296" y="301"/>
                      <a:pt x="296" y="301"/>
                    </a:cubicBezTo>
                    <a:cubicBezTo>
                      <a:pt x="296" y="300"/>
                      <a:pt x="296" y="300"/>
                      <a:pt x="296" y="300"/>
                    </a:cubicBezTo>
                    <a:cubicBezTo>
                      <a:pt x="297" y="299"/>
                      <a:pt x="297" y="299"/>
                      <a:pt x="297" y="299"/>
                    </a:cubicBezTo>
                    <a:cubicBezTo>
                      <a:pt x="304" y="300"/>
                      <a:pt x="304" y="300"/>
                      <a:pt x="304" y="300"/>
                    </a:cubicBezTo>
                    <a:cubicBezTo>
                      <a:pt x="305" y="301"/>
                      <a:pt x="306" y="303"/>
                      <a:pt x="306" y="305"/>
                    </a:cubicBezTo>
                    <a:cubicBezTo>
                      <a:pt x="306" y="306"/>
                      <a:pt x="305" y="308"/>
                      <a:pt x="303" y="310"/>
                    </a:cubicBezTo>
                    <a:cubicBezTo>
                      <a:pt x="305" y="311"/>
                      <a:pt x="305" y="311"/>
                      <a:pt x="305" y="311"/>
                    </a:cubicBezTo>
                    <a:cubicBezTo>
                      <a:pt x="309" y="313"/>
                      <a:pt x="312" y="314"/>
                      <a:pt x="314" y="315"/>
                    </a:cubicBezTo>
                    <a:cubicBezTo>
                      <a:pt x="315" y="315"/>
                      <a:pt x="315" y="315"/>
                      <a:pt x="315" y="315"/>
                    </a:cubicBezTo>
                    <a:cubicBezTo>
                      <a:pt x="315" y="315"/>
                      <a:pt x="315" y="315"/>
                      <a:pt x="315" y="315"/>
                    </a:cubicBezTo>
                    <a:cubicBezTo>
                      <a:pt x="320" y="317"/>
                      <a:pt x="320" y="317"/>
                      <a:pt x="320" y="317"/>
                    </a:cubicBezTo>
                    <a:cubicBezTo>
                      <a:pt x="324" y="317"/>
                      <a:pt x="324" y="317"/>
                      <a:pt x="324" y="317"/>
                    </a:cubicBezTo>
                    <a:cubicBezTo>
                      <a:pt x="318" y="288"/>
                      <a:pt x="318" y="288"/>
                      <a:pt x="318" y="288"/>
                    </a:cubicBezTo>
                    <a:cubicBezTo>
                      <a:pt x="314" y="285"/>
                      <a:pt x="310" y="281"/>
                      <a:pt x="307" y="275"/>
                    </a:cubicBezTo>
                    <a:cubicBezTo>
                      <a:pt x="304" y="270"/>
                      <a:pt x="305" y="263"/>
                      <a:pt x="312" y="255"/>
                    </a:cubicBezTo>
                    <a:cubicBezTo>
                      <a:pt x="315" y="251"/>
                      <a:pt x="320" y="247"/>
                      <a:pt x="325" y="243"/>
                    </a:cubicBezTo>
                    <a:cubicBezTo>
                      <a:pt x="325" y="243"/>
                      <a:pt x="325" y="243"/>
                      <a:pt x="325" y="243"/>
                    </a:cubicBezTo>
                    <a:cubicBezTo>
                      <a:pt x="325" y="243"/>
                      <a:pt x="325" y="243"/>
                      <a:pt x="325" y="243"/>
                    </a:cubicBezTo>
                    <a:cubicBezTo>
                      <a:pt x="331" y="243"/>
                      <a:pt x="331" y="243"/>
                      <a:pt x="331" y="243"/>
                    </a:cubicBezTo>
                    <a:cubicBezTo>
                      <a:pt x="331" y="243"/>
                      <a:pt x="331" y="243"/>
                      <a:pt x="331" y="243"/>
                    </a:cubicBezTo>
                    <a:cubicBezTo>
                      <a:pt x="336" y="245"/>
                      <a:pt x="336" y="245"/>
                      <a:pt x="336" y="245"/>
                    </a:cubicBezTo>
                    <a:cubicBezTo>
                      <a:pt x="346" y="245"/>
                      <a:pt x="346" y="245"/>
                      <a:pt x="346" y="245"/>
                    </a:cubicBezTo>
                    <a:cubicBezTo>
                      <a:pt x="350" y="243"/>
                      <a:pt x="353" y="237"/>
                      <a:pt x="357" y="228"/>
                    </a:cubicBezTo>
                    <a:cubicBezTo>
                      <a:pt x="360" y="222"/>
                      <a:pt x="360" y="211"/>
                      <a:pt x="358" y="1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iş1ïḓè">
                <a:extLst>
                  <a:ext uri="{FF2B5EF4-FFF2-40B4-BE49-F238E27FC236}">
                    <a16:creationId xmlns="" xmlns:a16="http://schemas.microsoft.com/office/drawing/2014/main" id="{795B6A95-9BF7-4E5D-BEE9-B86CF9F3CF94}"/>
                  </a:ext>
                </a:extLst>
              </p:cNvPr>
              <p:cNvSpPr/>
              <p:nvPr/>
            </p:nvSpPr>
            <p:spPr bwMode="auto">
              <a:xfrm>
                <a:off x="3788" y="1953"/>
                <a:ext cx="513" cy="322"/>
              </a:xfrm>
              <a:custGeom>
                <a:avLst/>
                <a:gdLst>
                  <a:gd name="T0" fmla="*/ 198 w 217"/>
                  <a:gd name="T1" fmla="*/ 4 h 136"/>
                  <a:gd name="T2" fmla="*/ 179 w 217"/>
                  <a:gd name="T3" fmla="*/ 6 h 136"/>
                  <a:gd name="T4" fmla="*/ 135 w 217"/>
                  <a:gd name="T5" fmla="*/ 21 h 136"/>
                  <a:gd name="T6" fmla="*/ 136 w 217"/>
                  <a:gd name="T7" fmla="*/ 30 h 136"/>
                  <a:gd name="T8" fmla="*/ 106 w 217"/>
                  <a:gd name="T9" fmla="*/ 26 h 136"/>
                  <a:gd name="T10" fmla="*/ 84 w 217"/>
                  <a:gd name="T11" fmla="*/ 0 h 136"/>
                  <a:gd name="T12" fmla="*/ 75 w 217"/>
                  <a:gd name="T13" fmla="*/ 10 h 136"/>
                  <a:gd name="T14" fmla="*/ 64 w 217"/>
                  <a:gd name="T15" fmla="*/ 4 h 136"/>
                  <a:gd name="T16" fmla="*/ 59 w 217"/>
                  <a:gd name="T17" fmla="*/ 10 h 136"/>
                  <a:gd name="T18" fmla="*/ 51 w 217"/>
                  <a:gd name="T19" fmla="*/ 12 h 136"/>
                  <a:gd name="T20" fmla="*/ 6 w 217"/>
                  <a:gd name="T21" fmla="*/ 64 h 136"/>
                  <a:gd name="T22" fmla="*/ 11 w 217"/>
                  <a:gd name="T23" fmla="*/ 76 h 136"/>
                  <a:gd name="T24" fmla="*/ 10 w 217"/>
                  <a:gd name="T25" fmla="*/ 76 h 136"/>
                  <a:gd name="T26" fmla="*/ 17 w 217"/>
                  <a:gd name="T27" fmla="*/ 103 h 136"/>
                  <a:gd name="T28" fmla="*/ 0 w 217"/>
                  <a:gd name="T29" fmla="*/ 114 h 136"/>
                  <a:gd name="T30" fmla="*/ 8 w 217"/>
                  <a:gd name="T31" fmla="*/ 122 h 136"/>
                  <a:gd name="T32" fmla="*/ 9 w 217"/>
                  <a:gd name="T33" fmla="*/ 124 h 136"/>
                  <a:gd name="T34" fmla="*/ 32 w 217"/>
                  <a:gd name="T35" fmla="*/ 136 h 136"/>
                  <a:gd name="T36" fmla="*/ 42 w 217"/>
                  <a:gd name="T37" fmla="*/ 126 h 136"/>
                  <a:gd name="T38" fmla="*/ 57 w 217"/>
                  <a:gd name="T39" fmla="*/ 119 h 136"/>
                  <a:gd name="T40" fmla="*/ 59 w 217"/>
                  <a:gd name="T41" fmla="*/ 121 h 136"/>
                  <a:gd name="T42" fmla="*/ 59 w 217"/>
                  <a:gd name="T43" fmla="*/ 122 h 136"/>
                  <a:gd name="T44" fmla="*/ 74 w 217"/>
                  <a:gd name="T45" fmla="*/ 132 h 136"/>
                  <a:gd name="T46" fmla="*/ 92 w 217"/>
                  <a:gd name="T47" fmla="*/ 126 h 136"/>
                  <a:gd name="T48" fmla="*/ 106 w 217"/>
                  <a:gd name="T49" fmla="*/ 125 h 136"/>
                  <a:gd name="T50" fmla="*/ 108 w 217"/>
                  <a:gd name="T51" fmla="*/ 124 h 136"/>
                  <a:gd name="T52" fmla="*/ 119 w 217"/>
                  <a:gd name="T53" fmla="*/ 110 h 136"/>
                  <a:gd name="T54" fmla="*/ 125 w 217"/>
                  <a:gd name="T55" fmla="*/ 106 h 136"/>
                  <a:gd name="T56" fmla="*/ 126 w 217"/>
                  <a:gd name="T57" fmla="*/ 107 h 136"/>
                  <a:gd name="T58" fmla="*/ 129 w 217"/>
                  <a:gd name="T59" fmla="*/ 108 h 136"/>
                  <a:gd name="T60" fmla="*/ 134 w 217"/>
                  <a:gd name="T61" fmla="*/ 88 h 136"/>
                  <a:gd name="T62" fmla="*/ 140 w 217"/>
                  <a:gd name="T63" fmla="*/ 86 h 136"/>
                  <a:gd name="T64" fmla="*/ 148 w 217"/>
                  <a:gd name="T65" fmla="*/ 69 h 136"/>
                  <a:gd name="T66" fmla="*/ 151 w 217"/>
                  <a:gd name="T67" fmla="*/ 60 h 136"/>
                  <a:gd name="T68" fmla="*/ 161 w 217"/>
                  <a:gd name="T69" fmla="*/ 56 h 136"/>
                  <a:gd name="T70" fmla="*/ 161 w 217"/>
                  <a:gd name="T71" fmla="*/ 54 h 136"/>
                  <a:gd name="T72" fmla="*/ 169 w 217"/>
                  <a:gd name="T73" fmla="*/ 48 h 136"/>
                  <a:gd name="T74" fmla="*/ 164 w 217"/>
                  <a:gd name="T75" fmla="*/ 47 h 136"/>
                  <a:gd name="T76" fmla="*/ 164 w 217"/>
                  <a:gd name="T77" fmla="*/ 44 h 136"/>
                  <a:gd name="T78" fmla="*/ 166 w 217"/>
                  <a:gd name="T79" fmla="*/ 43 h 136"/>
                  <a:gd name="T80" fmla="*/ 176 w 217"/>
                  <a:gd name="T81" fmla="*/ 38 h 136"/>
                  <a:gd name="T82" fmla="*/ 202 w 217"/>
                  <a:gd name="T83" fmla="*/ 20 h 136"/>
                  <a:gd name="T84" fmla="*/ 214 w 217"/>
                  <a:gd name="T85" fmla="*/ 24 h 136"/>
                  <a:gd name="T86" fmla="*/ 212 w 217"/>
                  <a:gd name="T87" fmla="*/ 14 h 136"/>
                  <a:gd name="T88" fmla="*/ 212 w 217"/>
                  <a:gd name="T89" fmla="*/ 14 h 136"/>
                  <a:gd name="T90" fmla="*/ 216 w 217"/>
                  <a:gd name="T91" fmla="*/ 6 h 136"/>
                  <a:gd name="T92" fmla="*/ 213 w 217"/>
                  <a:gd name="T93" fmla="*/ 7 h 136"/>
                  <a:gd name="T94" fmla="*/ 204 w 217"/>
                  <a:gd name="T95" fmla="*/ 8 h 136"/>
                  <a:gd name="T96" fmla="*/ 202 w 217"/>
                  <a:gd name="T97" fmla="*/ 8 h 136"/>
                  <a:gd name="T98" fmla="*/ 202 w 217"/>
                  <a:gd name="T99" fmla="*/ 6 h 136"/>
                  <a:gd name="T100" fmla="*/ 198 w 217"/>
                  <a:gd name="T101" fmla="*/ 4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17" h="136">
                    <a:moveTo>
                      <a:pt x="198" y="4"/>
                    </a:moveTo>
                    <a:cubicBezTo>
                      <a:pt x="198" y="4"/>
                      <a:pt x="198" y="4"/>
                      <a:pt x="198" y="4"/>
                    </a:cubicBezTo>
                    <a:cubicBezTo>
                      <a:pt x="198" y="6"/>
                      <a:pt x="196" y="7"/>
                      <a:pt x="194" y="7"/>
                    </a:cubicBezTo>
                    <a:cubicBezTo>
                      <a:pt x="179" y="6"/>
                      <a:pt x="179" y="6"/>
                      <a:pt x="179" y="6"/>
                    </a:cubicBezTo>
                    <a:cubicBezTo>
                      <a:pt x="168" y="4"/>
                      <a:pt x="161" y="2"/>
                      <a:pt x="157" y="0"/>
                    </a:cubicBezTo>
                    <a:cubicBezTo>
                      <a:pt x="135" y="21"/>
                      <a:pt x="135" y="21"/>
                      <a:pt x="135" y="21"/>
                    </a:cubicBezTo>
                    <a:cubicBezTo>
                      <a:pt x="136" y="30"/>
                      <a:pt x="136" y="30"/>
                      <a:pt x="136" y="30"/>
                    </a:cubicBezTo>
                    <a:cubicBezTo>
                      <a:pt x="136" y="30"/>
                      <a:pt x="136" y="30"/>
                      <a:pt x="136" y="30"/>
                    </a:cubicBezTo>
                    <a:cubicBezTo>
                      <a:pt x="134" y="31"/>
                      <a:pt x="134" y="31"/>
                      <a:pt x="134" y="31"/>
                    </a:cubicBezTo>
                    <a:cubicBezTo>
                      <a:pt x="117" y="33"/>
                      <a:pt x="108" y="32"/>
                      <a:pt x="106" y="26"/>
                    </a:cubicBezTo>
                    <a:cubicBezTo>
                      <a:pt x="104" y="1"/>
                      <a:pt x="104" y="1"/>
                      <a:pt x="104" y="1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5" y="4"/>
                      <a:pt x="74" y="0"/>
                      <a:pt x="72" y="0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1" y="12"/>
                      <a:pt x="51" y="12"/>
                      <a:pt x="51" y="12"/>
                    </a:cubicBezTo>
                    <a:cubicBezTo>
                      <a:pt x="42" y="20"/>
                      <a:pt x="34" y="27"/>
                      <a:pt x="28" y="35"/>
                    </a:cubicBezTo>
                    <a:cubicBezTo>
                      <a:pt x="6" y="64"/>
                      <a:pt x="6" y="64"/>
                      <a:pt x="6" y="64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9" y="78"/>
                      <a:pt x="10" y="82"/>
                      <a:pt x="12" y="86"/>
                    </a:cubicBezTo>
                    <a:cubicBezTo>
                      <a:pt x="15" y="91"/>
                      <a:pt x="17" y="97"/>
                      <a:pt x="17" y="10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8" y="122"/>
                      <a:pt x="8" y="122"/>
                      <a:pt x="8" y="122"/>
                    </a:cubicBezTo>
                    <a:cubicBezTo>
                      <a:pt x="8" y="122"/>
                      <a:pt x="9" y="123"/>
                      <a:pt x="9" y="124"/>
                    </a:cubicBezTo>
                    <a:cubicBezTo>
                      <a:pt x="9" y="124"/>
                      <a:pt x="9" y="124"/>
                      <a:pt x="9" y="124"/>
                    </a:cubicBezTo>
                    <a:cubicBezTo>
                      <a:pt x="8" y="126"/>
                      <a:pt x="12" y="129"/>
                      <a:pt x="18" y="132"/>
                    </a:cubicBezTo>
                    <a:cubicBezTo>
                      <a:pt x="32" y="136"/>
                      <a:pt x="32" y="136"/>
                      <a:pt x="32" y="136"/>
                    </a:cubicBezTo>
                    <a:cubicBezTo>
                      <a:pt x="37" y="133"/>
                      <a:pt x="37" y="133"/>
                      <a:pt x="37" y="133"/>
                    </a:cubicBezTo>
                    <a:cubicBezTo>
                      <a:pt x="42" y="126"/>
                      <a:pt x="42" y="126"/>
                      <a:pt x="42" y="126"/>
                    </a:cubicBezTo>
                    <a:cubicBezTo>
                      <a:pt x="46" y="115"/>
                      <a:pt x="46" y="115"/>
                      <a:pt x="46" y="115"/>
                    </a:cubicBezTo>
                    <a:cubicBezTo>
                      <a:pt x="57" y="119"/>
                      <a:pt x="57" y="119"/>
                      <a:pt x="57" y="119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9" y="121"/>
                      <a:pt x="59" y="121"/>
                      <a:pt x="59" y="121"/>
                    </a:cubicBezTo>
                    <a:cubicBezTo>
                      <a:pt x="59" y="121"/>
                      <a:pt x="59" y="121"/>
                      <a:pt x="59" y="121"/>
                    </a:cubicBezTo>
                    <a:cubicBezTo>
                      <a:pt x="59" y="122"/>
                      <a:pt x="59" y="122"/>
                      <a:pt x="59" y="122"/>
                    </a:cubicBezTo>
                    <a:cubicBezTo>
                      <a:pt x="57" y="126"/>
                      <a:pt x="58" y="130"/>
                      <a:pt x="62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9" y="131"/>
                      <a:pt x="82" y="130"/>
                      <a:pt x="85" y="128"/>
                    </a:cubicBezTo>
                    <a:cubicBezTo>
                      <a:pt x="86" y="126"/>
                      <a:pt x="89" y="125"/>
                      <a:pt x="92" y="126"/>
                    </a:cubicBezTo>
                    <a:cubicBezTo>
                      <a:pt x="97" y="126"/>
                      <a:pt x="101" y="128"/>
                      <a:pt x="104" y="132"/>
                    </a:cubicBezTo>
                    <a:cubicBezTo>
                      <a:pt x="106" y="125"/>
                      <a:pt x="106" y="125"/>
                      <a:pt x="106" y="125"/>
                    </a:cubicBezTo>
                    <a:cubicBezTo>
                      <a:pt x="107" y="124"/>
                      <a:pt x="107" y="124"/>
                      <a:pt x="107" y="124"/>
                    </a:cubicBezTo>
                    <a:cubicBezTo>
                      <a:pt x="108" y="124"/>
                      <a:pt x="108" y="124"/>
                      <a:pt x="108" y="124"/>
                    </a:cubicBezTo>
                    <a:cubicBezTo>
                      <a:pt x="110" y="122"/>
                      <a:pt x="111" y="120"/>
                      <a:pt x="112" y="118"/>
                    </a:cubicBezTo>
                    <a:cubicBezTo>
                      <a:pt x="114" y="115"/>
                      <a:pt x="116" y="112"/>
                      <a:pt x="119" y="110"/>
                    </a:cubicBezTo>
                    <a:cubicBezTo>
                      <a:pt x="124" y="107"/>
                      <a:pt x="124" y="107"/>
                      <a:pt x="124" y="107"/>
                    </a:cubicBezTo>
                    <a:cubicBezTo>
                      <a:pt x="125" y="106"/>
                      <a:pt x="125" y="106"/>
                      <a:pt x="125" y="106"/>
                    </a:cubicBezTo>
                    <a:cubicBezTo>
                      <a:pt x="125" y="107"/>
                      <a:pt x="125" y="107"/>
                      <a:pt x="125" y="107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29" y="108"/>
                      <a:pt x="129" y="108"/>
                      <a:pt x="129" y="108"/>
                    </a:cubicBezTo>
                    <a:cubicBezTo>
                      <a:pt x="129" y="108"/>
                      <a:pt x="129" y="108"/>
                      <a:pt x="129" y="108"/>
                    </a:cubicBezTo>
                    <a:cubicBezTo>
                      <a:pt x="130" y="108"/>
                      <a:pt x="130" y="108"/>
                      <a:pt x="130" y="108"/>
                    </a:cubicBezTo>
                    <a:cubicBezTo>
                      <a:pt x="134" y="88"/>
                      <a:pt x="134" y="88"/>
                      <a:pt x="134" y="88"/>
                    </a:cubicBezTo>
                    <a:cubicBezTo>
                      <a:pt x="134" y="88"/>
                      <a:pt x="134" y="88"/>
                      <a:pt x="134" y="88"/>
                    </a:cubicBezTo>
                    <a:cubicBezTo>
                      <a:pt x="140" y="86"/>
                      <a:pt x="140" y="86"/>
                      <a:pt x="140" y="86"/>
                    </a:cubicBezTo>
                    <a:cubicBezTo>
                      <a:pt x="147" y="82"/>
                      <a:pt x="150" y="78"/>
                      <a:pt x="150" y="75"/>
                    </a:cubicBezTo>
                    <a:cubicBezTo>
                      <a:pt x="148" y="69"/>
                      <a:pt x="148" y="69"/>
                      <a:pt x="148" y="69"/>
                    </a:cubicBezTo>
                    <a:cubicBezTo>
                      <a:pt x="147" y="65"/>
                      <a:pt x="147" y="62"/>
                      <a:pt x="148" y="61"/>
                    </a:cubicBezTo>
                    <a:cubicBezTo>
                      <a:pt x="149" y="60"/>
                      <a:pt x="150" y="60"/>
                      <a:pt x="151" y="60"/>
                    </a:cubicBezTo>
                    <a:cubicBezTo>
                      <a:pt x="154" y="60"/>
                      <a:pt x="157" y="60"/>
                      <a:pt x="160" y="62"/>
                    </a:cubicBezTo>
                    <a:cubicBezTo>
                      <a:pt x="161" y="56"/>
                      <a:pt x="161" y="56"/>
                      <a:pt x="161" y="56"/>
                    </a:cubicBezTo>
                    <a:cubicBezTo>
                      <a:pt x="161" y="55"/>
                      <a:pt x="161" y="55"/>
                      <a:pt x="161" y="55"/>
                    </a:cubicBezTo>
                    <a:cubicBezTo>
                      <a:pt x="161" y="54"/>
                      <a:pt x="161" y="54"/>
                      <a:pt x="161" y="54"/>
                    </a:cubicBezTo>
                    <a:cubicBezTo>
                      <a:pt x="168" y="51"/>
                      <a:pt x="168" y="51"/>
                      <a:pt x="168" y="51"/>
                    </a:cubicBezTo>
                    <a:cubicBezTo>
                      <a:pt x="169" y="48"/>
                      <a:pt x="169" y="48"/>
                      <a:pt x="169" y="48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64" y="47"/>
                      <a:pt x="164" y="47"/>
                      <a:pt x="164" y="47"/>
                    </a:cubicBezTo>
                    <a:cubicBezTo>
                      <a:pt x="164" y="45"/>
                      <a:pt x="164" y="45"/>
                      <a:pt x="164" y="45"/>
                    </a:cubicBezTo>
                    <a:cubicBezTo>
                      <a:pt x="164" y="44"/>
                      <a:pt x="164" y="44"/>
                      <a:pt x="164" y="44"/>
                    </a:cubicBezTo>
                    <a:cubicBezTo>
                      <a:pt x="165" y="43"/>
                      <a:pt x="165" y="43"/>
                      <a:pt x="165" y="43"/>
                    </a:cubicBezTo>
                    <a:cubicBezTo>
                      <a:pt x="166" y="43"/>
                      <a:pt x="166" y="43"/>
                      <a:pt x="166" y="43"/>
                    </a:cubicBezTo>
                    <a:cubicBezTo>
                      <a:pt x="167" y="43"/>
                      <a:pt x="167" y="43"/>
                      <a:pt x="167" y="43"/>
                    </a:cubicBezTo>
                    <a:cubicBezTo>
                      <a:pt x="170" y="43"/>
                      <a:pt x="173" y="42"/>
                      <a:pt x="176" y="38"/>
                    </a:cubicBezTo>
                    <a:cubicBezTo>
                      <a:pt x="202" y="20"/>
                      <a:pt x="202" y="20"/>
                      <a:pt x="202" y="20"/>
                    </a:cubicBezTo>
                    <a:cubicBezTo>
                      <a:pt x="202" y="20"/>
                      <a:pt x="202" y="20"/>
                      <a:pt x="202" y="20"/>
                    </a:cubicBezTo>
                    <a:cubicBezTo>
                      <a:pt x="210" y="24"/>
                      <a:pt x="210" y="24"/>
                      <a:pt x="210" y="24"/>
                    </a:cubicBezTo>
                    <a:cubicBezTo>
                      <a:pt x="214" y="24"/>
                      <a:pt x="214" y="24"/>
                      <a:pt x="214" y="24"/>
                    </a:cubicBezTo>
                    <a:cubicBezTo>
                      <a:pt x="212" y="15"/>
                      <a:pt x="212" y="15"/>
                      <a:pt x="212" y="15"/>
                    </a:cubicBezTo>
                    <a:cubicBezTo>
                      <a:pt x="212" y="14"/>
                      <a:pt x="212" y="14"/>
                      <a:pt x="212" y="14"/>
                    </a:cubicBezTo>
                    <a:cubicBezTo>
                      <a:pt x="212" y="14"/>
                      <a:pt x="212" y="14"/>
                      <a:pt x="212" y="14"/>
                    </a:cubicBezTo>
                    <a:cubicBezTo>
                      <a:pt x="212" y="14"/>
                      <a:pt x="212" y="14"/>
                      <a:pt x="212" y="14"/>
                    </a:cubicBezTo>
                    <a:cubicBezTo>
                      <a:pt x="217" y="6"/>
                      <a:pt x="217" y="6"/>
                      <a:pt x="217" y="6"/>
                    </a:cubicBezTo>
                    <a:cubicBezTo>
                      <a:pt x="216" y="6"/>
                      <a:pt x="216" y="6"/>
                      <a:pt x="216" y="6"/>
                    </a:cubicBezTo>
                    <a:cubicBezTo>
                      <a:pt x="213" y="6"/>
                      <a:pt x="213" y="6"/>
                      <a:pt x="213" y="6"/>
                    </a:cubicBezTo>
                    <a:cubicBezTo>
                      <a:pt x="213" y="7"/>
                      <a:pt x="213" y="7"/>
                      <a:pt x="213" y="7"/>
                    </a:cubicBezTo>
                    <a:cubicBezTo>
                      <a:pt x="212" y="7"/>
                      <a:pt x="212" y="7"/>
                      <a:pt x="212" y="7"/>
                    </a:cubicBezTo>
                    <a:cubicBezTo>
                      <a:pt x="204" y="8"/>
                      <a:pt x="204" y="8"/>
                      <a:pt x="204" y="8"/>
                    </a:cubicBezTo>
                    <a:cubicBezTo>
                      <a:pt x="202" y="8"/>
                      <a:pt x="202" y="8"/>
                      <a:pt x="202" y="8"/>
                    </a:cubicBezTo>
                    <a:cubicBezTo>
                      <a:pt x="202" y="8"/>
                      <a:pt x="202" y="8"/>
                      <a:pt x="202" y="8"/>
                    </a:cubicBezTo>
                    <a:cubicBezTo>
                      <a:pt x="202" y="8"/>
                      <a:pt x="202" y="8"/>
                      <a:pt x="202" y="8"/>
                    </a:cubicBezTo>
                    <a:cubicBezTo>
                      <a:pt x="202" y="6"/>
                      <a:pt x="202" y="6"/>
                      <a:pt x="202" y="6"/>
                    </a:cubicBezTo>
                    <a:cubicBezTo>
                      <a:pt x="200" y="4"/>
                      <a:pt x="200" y="4"/>
                      <a:pt x="200" y="4"/>
                    </a:cubicBezTo>
                    <a:lnTo>
                      <a:pt x="198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iSḷïḍé">
                <a:extLst>
                  <a:ext uri="{FF2B5EF4-FFF2-40B4-BE49-F238E27FC236}">
                    <a16:creationId xmlns="" xmlns:a16="http://schemas.microsoft.com/office/drawing/2014/main" id="{ED729A97-5B1F-44E3-BCE3-D8EAC2854139}"/>
                  </a:ext>
                </a:extLst>
              </p:cNvPr>
              <p:cNvSpPr/>
              <p:nvPr/>
            </p:nvSpPr>
            <p:spPr bwMode="auto">
              <a:xfrm>
                <a:off x="4268" y="2486"/>
                <a:ext cx="81" cy="73"/>
              </a:xfrm>
              <a:custGeom>
                <a:avLst/>
                <a:gdLst>
                  <a:gd name="T0" fmla="*/ 31 w 34"/>
                  <a:gd name="T1" fmla="*/ 17 h 31"/>
                  <a:gd name="T2" fmla="*/ 34 w 34"/>
                  <a:gd name="T3" fmla="*/ 13 h 31"/>
                  <a:gd name="T4" fmla="*/ 34 w 34"/>
                  <a:gd name="T5" fmla="*/ 13 h 31"/>
                  <a:gd name="T6" fmla="*/ 34 w 34"/>
                  <a:gd name="T7" fmla="*/ 13 h 31"/>
                  <a:gd name="T8" fmla="*/ 34 w 34"/>
                  <a:gd name="T9" fmla="*/ 13 h 31"/>
                  <a:gd name="T10" fmla="*/ 24 w 34"/>
                  <a:gd name="T11" fmla="*/ 5 h 31"/>
                  <a:gd name="T12" fmla="*/ 11 w 34"/>
                  <a:gd name="T13" fmla="*/ 1 h 31"/>
                  <a:gd name="T14" fmla="*/ 7 w 34"/>
                  <a:gd name="T15" fmla="*/ 2 h 31"/>
                  <a:gd name="T16" fmla="*/ 7 w 34"/>
                  <a:gd name="T17" fmla="*/ 11 h 31"/>
                  <a:gd name="T18" fmla="*/ 2 w 34"/>
                  <a:gd name="T19" fmla="*/ 19 h 31"/>
                  <a:gd name="T20" fmla="*/ 0 w 34"/>
                  <a:gd name="T21" fmla="*/ 21 h 31"/>
                  <a:gd name="T22" fmla="*/ 4 w 34"/>
                  <a:gd name="T23" fmla="*/ 25 h 31"/>
                  <a:gd name="T24" fmla="*/ 5 w 34"/>
                  <a:gd name="T25" fmla="*/ 25 h 31"/>
                  <a:gd name="T26" fmla="*/ 6 w 34"/>
                  <a:gd name="T27" fmla="*/ 29 h 31"/>
                  <a:gd name="T28" fmla="*/ 11 w 34"/>
                  <a:gd name="T29" fmla="*/ 31 h 31"/>
                  <a:gd name="T30" fmla="*/ 17 w 34"/>
                  <a:gd name="T31" fmla="*/ 28 h 31"/>
                  <a:gd name="T32" fmla="*/ 26 w 34"/>
                  <a:gd name="T33" fmla="*/ 30 h 31"/>
                  <a:gd name="T34" fmla="*/ 26 w 34"/>
                  <a:gd name="T35" fmla="*/ 27 h 31"/>
                  <a:gd name="T36" fmla="*/ 31 w 34"/>
                  <a:gd name="T37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" h="31">
                    <a:moveTo>
                      <a:pt x="31" y="17"/>
                    </a:move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19" y="1"/>
                      <a:pt x="14" y="0"/>
                      <a:pt x="11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13"/>
                      <a:pt x="5" y="17"/>
                      <a:pt x="2" y="1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3" y="29"/>
                      <a:pt x="15" y="28"/>
                      <a:pt x="17" y="28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7" y="21"/>
                      <a:pt x="29" y="18"/>
                      <a:pt x="3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išḷîḑe">
                <a:extLst>
                  <a:ext uri="{FF2B5EF4-FFF2-40B4-BE49-F238E27FC236}">
                    <a16:creationId xmlns="" xmlns:a16="http://schemas.microsoft.com/office/drawing/2014/main" id="{E8A9D6C1-14BB-49D6-BC5D-58409DC316DC}"/>
                  </a:ext>
                </a:extLst>
              </p:cNvPr>
              <p:cNvSpPr/>
              <p:nvPr/>
            </p:nvSpPr>
            <p:spPr bwMode="auto">
              <a:xfrm>
                <a:off x="3892" y="2216"/>
                <a:ext cx="447" cy="345"/>
              </a:xfrm>
              <a:custGeom>
                <a:avLst/>
                <a:gdLst>
                  <a:gd name="T0" fmla="*/ 120 w 189"/>
                  <a:gd name="T1" fmla="*/ 23 h 146"/>
                  <a:gd name="T2" fmla="*/ 85 w 189"/>
                  <a:gd name="T3" fmla="*/ 9 h 146"/>
                  <a:gd name="T4" fmla="*/ 85 w 189"/>
                  <a:gd name="T5" fmla="*/ 1 h 146"/>
                  <a:gd name="T6" fmla="*/ 82 w 189"/>
                  <a:gd name="T7" fmla="*/ 0 h 146"/>
                  <a:gd name="T8" fmla="*/ 66 w 189"/>
                  <a:gd name="T9" fmla="*/ 16 h 146"/>
                  <a:gd name="T10" fmla="*/ 58 w 189"/>
                  <a:gd name="T11" fmla="*/ 24 h 146"/>
                  <a:gd name="T12" fmla="*/ 48 w 189"/>
                  <a:gd name="T13" fmla="*/ 19 h 146"/>
                  <a:gd name="T14" fmla="*/ 31 w 189"/>
                  <a:gd name="T15" fmla="*/ 25 h 146"/>
                  <a:gd name="T16" fmla="*/ 10 w 189"/>
                  <a:gd name="T17" fmla="*/ 11 h 146"/>
                  <a:gd name="T18" fmla="*/ 2 w 189"/>
                  <a:gd name="T19" fmla="*/ 17 h 146"/>
                  <a:gd name="T20" fmla="*/ 2 w 189"/>
                  <a:gd name="T21" fmla="*/ 18 h 146"/>
                  <a:gd name="T22" fmla="*/ 0 w 189"/>
                  <a:gd name="T23" fmla="*/ 20 h 146"/>
                  <a:gd name="T24" fmla="*/ 4 w 189"/>
                  <a:gd name="T25" fmla="*/ 21 h 146"/>
                  <a:gd name="T26" fmla="*/ 5 w 189"/>
                  <a:gd name="T27" fmla="*/ 21 h 146"/>
                  <a:gd name="T28" fmla="*/ 34 w 189"/>
                  <a:gd name="T29" fmla="*/ 43 h 146"/>
                  <a:gd name="T30" fmla="*/ 62 w 189"/>
                  <a:gd name="T31" fmla="*/ 75 h 146"/>
                  <a:gd name="T32" fmla="*/ 90 w 189"/>
                  <a:gd name="T33" fmla="*/ 72 h 146"/>
                  <a:gd name="T34" fmla="*/ 91 w 189"/>
                  <a:gd name="T35" fmla="*/ 71 h 146"/>
                  <a:gd name="T36" fmla="*/ 99 w 189"/>
                  <a:gd name="T37" fmla="*/ 73 h 146"/>
                  <a:gd name="T38" fmla="*/ 100 w 189"/>
                  <a:gd name="T39" fmla="*/ 75 h 146"/>
                  <a:gd name="T40" fmla="*/ 93 w 189"/>
                  <a:gd name="T41" fmla="*/ 93 h 146"/>
                  <a:gd name="T42" fmla="*/ 84 w 189"/>
                  <a:gd name="T43" fmla="*/ 93 h 146"/>
                  <a:gd name="T44" fmla="*/ 74 w 189"/>
                  <a:gd name="T45" fmla="*/ 117 h 146"/>
                  <a:gd name="T46" fmla="*/ 89 w 189"/>
                  <a:gd name="T47" fmla="*/ 127 h 146"/>
                  <a:gd name="T48" fmla="*/ 93 w 189"/>
                  <a:gd name="T49" fmla="*/ 133 h 146"/>
                  <a:gd name="T50" fmla="*/ 100 w 189"/>
                  <a:gd name="T51" fmla="*/ 133 h 146"/>
                  <a:gd name="T52" fmla="*/ 115 w 189"/>
                  <a:gd name="T53" fmla="*/ 139 h 146"/>
                  <a:gd name="T54" fmla="*/ 118 w 189"/>
                  <a:gd name="T55" fmla="*/ 143 h 146"/>
                  <a:gd name="T56" fmla="*/ 132 w 189"/>
                  <a:gd name="T57" fmla="*/ 144 h 146"/>
                  <a:gd name="T58" fmla="*/ 152 w 189"/>
                  <a:gd name="T59" fmla="*/ 143 h 146"/>
                  <a:gd name="T60" fmla="*/ 159 w 189"/>
                  <a:gd name="T61" fmla="*/ 139 h 146"/>
                  <a:gd name="T62" fmla="*/ 158 w 189"/>
                  <a:gd name="T63" fmla="*/ 131 h 146"/>
                  <a:gd name="T64" fmla="*/ 162 w 189"/>
                  <a:gd name="T65" fmla="*/ 119 h 146"/>
                  <a:gd name="T66" fmla="*/ 170 w 189"/>
                  <a:gd name="T67" fmla="*/ 111 h 146"/>
                  <a:gd name="T68" fmla="*/ 186 w 189"/>
                  <a:gd name="T69" fmla="*/ 111 h 146"/>
                  <a:gd name="T70" fmla="*/ 181 w 189"/>
                  <a:gd name="T71" fmla="*/ 98 h 146"/>
                  <a:gd name="T72" fmla="*/ 174 w 189"/>
                  <a:gd name="T73" fmla="*/ 97 h 146"/>
                  <a:gd name="T74" fmla="*/ 174 w 189"/>
                  <a:gd name="T75" fmla="*/ 97 h 146"/>
                  <a:gd name="T76" fmla="*/ 156 w 189"/>
                  <a:gd name="T77" fmla="*/ 86 h 146"/>
                  <a:gd name="T78" fmla="*/ 147 w 189"/>
                  <a:gd name="T79" fmla="*/ 83 h 146"/>
                  <a:gd name="T80" fmla="*/ 132 w 189"/>
                  <a:gd name="T81" fmla="*/ 4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89" h="146">
                    <a:moveTo>
                      <a:pt x="132" y="43"/>
                    </a:moveTo>
                    <a:cubicBezTo>
                      <a:pt x="128" y="39"/>
                      <a:pt x="124" y="33"/>
                      <a:pt x="120" y="23"/>
                    </a:cubicBezTo>
                    <a:cubicBezTo>
                      <a:pt x="109" y="23"/>
                      <a:pt x="102" y="21"/>
                      <a:pt x="99" y="17"/>
                    </a:cubicBezTo>
                    <a:cubicBezTo>
                      <a:pt x="96" y="13"/>
                      <a:pt x="92" y="11"/>
                      <a:pt x="85" y="9"/>
                    </a:cubicBezTo>
                    <a:cubicBezTo>
                      <a:pt x="83" y="8"/>
                      <a:pt x="83" y="8"/>
                      <a:pt x="83" y="8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77" y="3"/>
                      <a:pt x="74" y="5"/>
                      <a:pt x="72" y="8"/>
                    </a:cubicBezTo>
                    <a:cubicBezTo>
                      <a:pt x="71" y="11"/>
                      <a:pt x="69" y="14"/>
                      <a:pt x="66" y="16"/>
                    </a:cubicBezTo>
                    <a:cubicBezTo>
                      <a:pt x="64" y="23"/>
                      <a:pt x="62" y="26"/>
                      <a:pt x="60" y="26"/>
                    </a:cubicBezTo>
                    <a:cubicBezTo>
                      <a:pt x="59" y="26"/>
                      <a:pt x="58" y="25"/>
                      <a:pt x="58" y="24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2" y="20"/>
                      <a:pt x="50" y="19"/>
                      <a:pt x="48" y="19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1" y="23"/>
                      <a:pt x="37" y="25"/>
                      <a:pt x="31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1" y="22"/>
                      <a:pt x="9" y="17"/>
                      <a:pt x="10" y="11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12" y="31"/>
                      <a:pt x="17" y="37"/>
                      <a:pt x="20" y="38"/>
                    </a:cubicBezTo>
                    <a:cubicBezTo>
                      <a:pt x="21" y="39"/>
                      <a:pt x="26" y="41"/>
                      <a:pt x="34" y="43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53" y="50"/>
                      <a:pt x="58" y="59"/>
                      <a:pt x="62" y="75"/>
                    </a:cubicBezTo>
                    <a:cubicBezTo>
                      <a:pt x="69" y="79"/>
                      <a:pt x="73" y="81"/>
                      <a:pt x="76" y="81"/>
                    </a:cubicBezTo>
                    <a:cubicBezTo>
                      <a:pt x="78" y="79"/>
                      <a:pt x="83" y="77"/>
                      <a:pt x="90" y="72"/>
                    </a:cubicBezTo>
                    <a:cubicBezTo>
                      <a:pt x="90" y="72"/>
                      <a:pt x="90" y="72"/>
                      <a:pt x="90" y="72"/>
                    </a:cubicBezTo>
                    <a:cubicBezTo>
                      <a:pt x="91" y="71"/>
                      <a:pt x="91" y="71"/>
                      <a:pt x="91" y="71"/>
                    </a:cubicBezTo>
                    <a:cubicBezTo>
                      <a:pt x="92" y="72"/>
                      <a:pt x="92" y="72"/>
                      <a:pt x="92" y="72"/>
                    </a:cubicBezTo>
                    <a:cubicBezTo>
                      <a:pt x="99" y="73"/>
                      <a:pt x="99" y="73"/>
                      <a:pt x="99" y="73"/>
                    </a:cubicBezTo>
                    <a:cubicBezTo>
                      <a:pt x="100" y="73"/>
                      <a:pt x="100" y="73"/>
                      <a:pt x="100" y="73"/>
                    </a:cubicBezTo>
                    <a:cubicBezTo>
                      <a:pt x="100" y="75"/>
                      <a:pt x="100" y="75"/>
                      <a:pt x="100" y="75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97" y="85"/>
                      <a:pt x="95" y="91"/>
                      <a:pt x="93" y="93"/>
                    </a:cubicBezTo>
                    <a:cubicBezTo>
                      <a:pt x="84" y="93"/>
                      <a:pt x="84" y="93"/>
                      <a:pt x="84" y="93"/>
                    </a:cubicBezTo>
                    <a:cubicBezTo>
                      <a:pt x="84" y="93"/>
                      <a:pt x="84" y="93"/>
                      <a:pt x="84" y="93"/>
                    </a:cubicBezTo>
                    <a:cubicBezTo>
                      <a:pt x="84" y="97"/>
                      <a:pt x="81" y="103"/>
                      <a:pt x="76" y="111"/>
                    </a:cubicBezTo>
                    <a:cubicBezTo>
                      <a:pt x="74" y="113"/>
                      <a:pt x="74" y="115"/>
                      <a:pt x="74" y="117"/>
                    </a:cubicBezTo>
                    <a:cubicBezTo>
                      <a:pt x="83" y="123"/>
                      <a:pt x="83" y="123"/>
                      <a:pt x="83" y="123"/>
                    </a:cubicBezTo>
                    <a:cubicBezTo>
                      <a:pt x="85" y="126"/>
                      <a:pt x="87" y="127"/>
                      <a:pt x="89" y="127"/>
                    </a:cubicBezTo>
                    <a:cubicBezTo>
                      <a:pt x="91" y="127"/>
                      <a:pt x="91" y="127"/>
                      <a:pt x="91" y="127"/>
                    </a:cubicBezTo>
                    <a:cubicBezTo>
                      <a:pt x="93" y="133"/>
                      <a:pt x="93" y="133"/>
                      <a:pt x="93" y="133"/>
                    </a:cubicBezTo>
                    <a:cubicBezTo>
                      <a:pt x="97" y="135"/>
                      <a:pt x="97" y="135"/>
                      <a:pt x="97" y="135"/>
                    </a:cubicBezTo>
                    <a:cubicBezTo>
                      <a:pt x="100" y="133"/>
                      <a:pt x="100" y="133"/>
                      <a:pt x="100" y="133"/>
                    </a:cubicBezTo>
                    <a:cubicBezTo>
                      <a:pt x="101" y="131"/>
                      <a:pt x="102" y="131"/>
                      <a:pt x="104" y="131"/>
                    </a:cubicBezTo>
                    <a:cubicBezTo>
                      <a:pt x="108" y="131"/>
                      <a:pt x="111" y="133"/>
                      <a:pt x="115" y="139"/>
                    </a:cubicBezTo>
                    <a:cubicBezTo>
                      <a:pt x="115" y="139"/>
                      <a:pt x="115" y="139"/>
                      <a:pt x="115" y="139"/>
                    </a:cubicBezTo>
                    <a:cubicBezTo>
                      <a:pt x="118" y="143"/>
                      <a:pt x="118" y="143"/>
                      <a:pt x="118" y="143"/>
                    </a:cubicBezTo>
                    <a:cubicBezTo>
                      <a:pt x="119" y="143"/>
                      <a:pt x="119" y="143"/>
                      <a:pt x="119" y="143"/>
                    </a:cubicBezTo>
                    <a:cubicBezTo>
                      <a:pt x="121" y="141"/>
                      <a:pt x="126" y="142"/>
                      <a:pt x="132" y="144"/>
                    </a:cubicBezTo>
                    <a:cubicBezTo>
                      <a:pt x="142" y="146"/>
                      <a:pt x="142" y="146"/>
                      <a:pt x="142" y="146"/>
                    </a:cubicBezTo>
                    <a:cubicBezTo>
                      <a:pt x="152" y="143"/>
                      <a:pt x="152" y="143"/>
                      <a:pt x="152" y="143"/>
                    </a:cubicBezTo>
                    <a:cubicBezTo>
                      <a:pt x="156" y="141"/>
                      <a:pt x="156" y="141"/>
                      <a:pt x="156" y="141"/>
                    </a:cubicBezTo>
                    <a:cubicBezTo>
                      <a:pt x="159" y="139"/>
                      <a:pt x="159" y="139"/>
                      <a:pt x="159" y="139"/>
                    </a:cubicBezTo>
                    <a:cubicBezTo>
                      <a:pt x="156" y="136"/>
                      <a:pt x="156" y="136"/>
                      <a:pt x="156" y="136"/>
                    </a:cubicBezTo>
                    <a:cubicBezTo>
                      <a:pt x="156" y="135"/>
                      <a:pt x="156" y="133"/>
                      <a:pt x="158" y="131"/>
                    </a:cubicBezTo>
                    <a:cubicBezTo>
                      <a:pt x="161" y="129"/>
                      <a:pt x="162" y="127"/>
                      <a:pt x="162" y="124"/>
                    </a:cubicBezTo>
                    <a:cubicBezTo>
                      <a:pt x="162" y="119"/>
                      <a:pt x="162" y="119"/>
                      <a:pt x="162" y="119"/>
                    </a:cubicBezTo>
                    <a:cubicBezTo>
                      <a:pt x="162" y="117"/>
                      <a:pt x="162" y="115"/>
                      <a:pt x="163" y="115"/>
                    </a:cubicBezTo>
                    <a:cubicBezTo>
                      <a:pt x="164" y="113"/>
                      <a:pt x="166" y="112"/>
                      <a:pt x="170" y="111"/>
                    </a:cubicBezTo>
                    <a:cubicBezTo>
                      <a:pt x="175" y="111"/>
                      <a:pt x="181" y="113"/>
                      <a:pt x="189" y="119"/>
                    </a:cubicBezTo>
                    <a:cubicBezTo>
                      <a:pt x="186" y="111"/>
                      <a:pt x="186" y="111"/>
                      <a:pt x="186" y="111"/>
                    </a:cubicBezTo>
                    <a:cubicBezTo>
                      <a:pt x="182" y="105"/>
                      <a:pt x="182" y="105"/>
                      <a:pt x="182" y="105"/>
                    </a:cubicBezTo>
                    <a:cubicBezTo>
                      <a:pt x="181" y="98"/>
                      <a:pt x="181" y="98"/>
                      <a:pt x="181" y="98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56" y="86"/>
                      <a:pt x="156" y="86"/>
                      <a:pt x="156" y="86"/>
                    </a:cubicBezTo>
                    <a:cubicBezTo>
                      <a:pt x="147" y="85"/>
                      <a:pt x="147" y="85"/>
                      <a:pt x="147" y="85"/>
                    </a:cubicBezTo>
                    <a:cubicBezTo>
                      <a:pt x="147" y="83"/>
                      <a:pt x="147" y="83"/>
                      <a:pt x="147" y="83"/>
                    </a:cubicBezTo>
                    <a:cubicBezTo>
                      <a:pt x="146" y="73"/>
                      <a:pt x="146" y="73"/>
                      <a:pt x="146" y="73"/>
                    </a:cubicBezTo>
                    <a:cubicBezTo>
                      <a:pt x="140" y="57"/>
                      <a:pt x="136" y="46"/>
                      <a:pt x="132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íṥḷïḓe">
                <a:extLst>
                  <a:ext uri="{FF2B5EF4-FFF2-40B4-BE49-F238E27FC236}">
                    <a16:creationId xmlns="" xmlns:a16="http://schemas.microsoft.com/office/drawing/2014/main" id="{290BBB4D-4522-4BE0-AF34-5C701E67573D}"/>
                  </a:ext>
                </a:extLst>
              </p:cNvPr>
              <p:cNvSpPr/>
              <p:nvPr/>
            </p:nvSpPr>
            <p:spPr bwMode="auto">
              <a:xfrm>
                <a:off x="3658" y="1555"/>
                <a:ext cx="416" cy="594"/>
              </a:xfrm>
              <a:custGeom>
                <a:avLst/>
                <a:gdLst>
                  <a:gd name="T0" fmla="*/ 158 w 176"/>
                  <a:gd name="T1" fmla="*/ 74 h 251"/>
                  <a:gd name="T2" fmla="*/ 140 w 176"/>
                  <a:gd name="T3" fmla="*/ 69 h 251"/>
                  <a:gd name="T4" fmla="*/ 139 w 176"/>
                  <a:gd name="T5" fmla="*/ 52 h 251"/>
                  <a:gd name="T6" fmla="*/ 134 w 176"/>
                  <a:gd name="T7" fmla="*/ 46 h 251"/>
                  <a:gd name="T8" fmla="*/ 117 w 176"/>
                  <a:gd name="T9" fmla="*/ 38 h 251"/>
                  <a:gd name="T10" fmla="*/ 117 w 176"/>
                  <a:gd name="T11" fmla="*/ 24 h 251"/>
                  <a:gd name="T12" fmla="*/ 113 w 176"/>
                  <a:gd name="T13" fmla="*/ 20 h 251"/>
                  <a:gd name="T14" fmla="*/ 105 w 176"/>
                  <a:gd name="T15" fmla="*/ 15 h 251"/>
                  <a:gd name="T16" fmla="*/ 100 w 176"/>
                  <a:gd name="T17" fmla="*/ 0 h 251"/>
                  <a:gd name="T18" fmla="*/ 89 w 176"/>
                  <a:gd name="T19" fmla="*/ 8 h 251"/>
                  <a:gd name="T20" fmla="*/ 78 w 176"/>
                  <a:gd name="T21" fmla="*/ 24 h 251"/>
                  <a:gd name="T22" fmla="*/ 71 w 176"/>
                  <a:gd name="T23" fmla="*/ 33 h 251"/>
                  <a:gd name="T24" fmla="*/ 59 w 176"/>
                  <a:gd name="T25" fmla="*/ 39 h 251"/>
                  <a:gd name="T26" fmla="*/ 45 w 176"/>
                  <a:gd name="T27" fmla="*/ 39 h 251"/>
                  <a:gd name="T28" fmla="*/ 32 w 176"/>
                  <a:gd name="T29" fmla="*/ 50 h 251"/>
                  <a:gd name="T30" fmla="*/ 24 w 176"/>
                  <a:gd name="T31" fmla="*/ 45 h 251"/>
                  <a:gd name="T32" fmla="*/ 17 w 176"/>
                  <a:gd name="T33" fmla="*/ 32 h 251"/>
                  <a:gd name="T34" fmla="*/ 8 w 176"/>
                  <a:gd name="T35" fmla="*/ 48 h 251"/>
                  <a:gd name="T36" fmla="*/ 7 w 176"/>
                  <a:gd name="T37" fmla="*/ 48 h 251"/>
                  <a:gd name="T38" fmla="*/ 15 w 176"/>
                  <a:gd name="T39" fmla="*/ 84 h 251"/>
                  <a:gd name="T40" fmla="*/ 18 w 176"/>
                  <a:gd name="T41" fmla="*/ 94 h 251"/>
                  <a:gd name="T42" fmla="*/ 6 w 176"/>
                  <a:gd name="T43" fmla="*/ 100 h 251"/>
                  <a:gd name="T44" fmla="*/ 24 w 176"/>
                  <a:gd name="T45" fmla="*/ 120 h 251"/>
                  <a:gd name="T46" fmla="*/ 24 w 176"/>
                  <a:gd name="T47" fmla="*/ 120 h 251"/>
                  <a:gd name="T48" fmla="*/ 19 w 176"/>
                  <a:gd name="T49" fmla="*/ 140 h 251"/>
                  <a:gd name="T50" fmla="*/ 8 w 176"/>
                  <a:gd name="T51" fmla="*/ 147 h 251"/>
                  <a:gd name="T52" fmla="*/ 18 w 176"/>
                  <a:gd name="T53" fmla="*/ 179 h 251"/>
                  <a:gd name="T54" fmla="*/ 24 w 176"/>
                  <a:gd name="T55" fmla="*/ 189 h 251"/>
                  <a:gd name="T56" fmla="*/ 16 w 176"/>
                  <a:gd name="T57" fmla="*/ 208 h 251"/>
                  <a:gd name="T58" fmla="*/ 10 w 176"/>
                  <a:gd name="T59" fmla="*/ 225 h 251"/>
                  <a:gd name="T60" fmla="*/ 11 w 176"/>
                  <a:gd name="T61" fmla="*/ 238 h 251"/>
                  <a:gd name="T62" fmla="*/ 13 w 176"/>
                  <a:gd name="T63" fmla="*/ 241 h 251"/>
                  <a:gd name="T64" fmla="*/ 14 w 176"/>
                  <a:gd name="T65" fmla="*/ 244 h 251"/>
                  <a:gd name="T66" fmla="*/ 14 w 176"/>
                  <a:gd name="T67" fmla="*/ 244 h 251"/>
                  <a:gd name="T68" fmla="*/ 47 w 176"/>
                  <a:gd name="T69" fmla="*/ 248 h 251"/>
                  <a:gd name="T70" fmla="*/ 56 w 176"/>
                  <a:gd name="T71" fmla="*/ 232 h 251"/>
                  <a:gd name="T72" fmla="*/ 104 w 176"/>
                  <a:gd name="T73" fmla="*/ 176 h 251"/>
                  <a:gd name="T74" fmla="*/ 125 w 176"/>
                  <a:gd name="T75" fmla="*/ 164 h 251"/>
                  <a:gd name="T76" fmla="*/ 117 w 176"/>
                  <a:gd name="T77" fmla="*/ 156 h 251"/>
                  <a:gd name="T78" fmla="*/ 115 w 176"/>
                  <a:gd name="T79" fmla="*/ 147 h 251"/>
                  <a:gd name="T80" fmla="*/ 87 w 176"/>
                  <a:gd name="T81" fmla="*/ 119 h 251"/>
                  <a:gd name="T82" fmla="*/ 61 w 176"/>
                  <a:gd name="T83" fmla="*/ 114 h 251"/>
                  <a:gd name="T84" fmla="*/ 51 w 176"/>
                  <a:gd name="T85" fmla="*/ 100 h 251"/>
                  <a:gd name="T86" fmla="*/ 67 w 176"/>
                  <a:gd name="T87" fmla="*/ 74 h 251"/>
                  <a:gd name="T88" fmla="*/ 71 w 176"/>
                  <a:gd name="T89" fmla="*/ 61 h 251"/>
                  <a:gd name="T90" fmla="*/ 104 w 176"/>
                  <a:gd name="T91" fmla="*/ 67 h 251"/>
                  <a:gd name="T92" fmla="*/ 101 w 176"/>
                  <a:gd name="T93" fmla="*/ 80 h 251"/>
                  <a:gd name="T94" fmla="*/ 120 w 176"/>
                  <a:gd name="T95" fmla="*/ 95 h 251"/>
                  <a:gd name="T96" fmla="*/ 150 w 176"/>
                  <a:gd name="T97" fmla="*/ 122 h 251"/>
                  <a:gd name="T98" fmla="*/ 166 w 176"/>
                  <a:gd name="T99" fmla="*/ 102 h 251"/>
                  <a:gd name="T100" fmla="*/ 168 w 176"/>
                  <a:gd name="T101" fmla="*/ 92 h 251"/>
                  <a:gd name="T102" fmla="*/ 175 w 176"/>
                  <a:gd name="T103" fmla="*/ 87 h 251"/>
                  <a:gd name="T104" fmla="*/ 163 w 176"/>
                  <a:gd name="T105" fmla="*/ 78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76" h="251">
                    <a:moveTo>
                      <a:pt x="162" y="76"/>
                    </a:moveTo>
                    <a:cubicBezTo>
                      <a:pt x="159" y="74"/>
                      <a:pt x="159" y="74"/>
                      <a:pt x="159" y="74"/>
                    </a:cubicBezTo>
                    <a:cubicBezTo>
                      <a:pt x="159" y="74"/>
                      <a:pt x="159" y="74"/>
                      <a:pt x="159" y="74"/>
                    </a:cubicBezTo>
                    <a:cubicBezTo>
                      <a:pt x="158" y="74"/>
                      <a:pt x="158" y="74"/>
                      <a:pt x="158" y="74"/>
                    </a:cubicBezTo>
                    <a:cubicBezTo>
                      <a:pt x="156" y="72"/>
                      <a:pt x="156" y="72"/>
                      <a:pt x="156" y="72"/>
                    </a:cubicBezTo>
                    <a:cubicBezTo>
                      <a:pt x="145" y="68"/>
                      <a:pt x="145" y="68"/>
                      <a:pt x="145" y="68"/>
                    </a:cubicBezTo>
                    <a:cubicBezTo>
                      <a:pt x="142" y="68"/>
                      <a:pt x="142" y="68"/>
                      <a:pt x="142" y="68"/>
                    </a:cubicBezTo>
                    <a:cubicBezTo>
                      <a:pt x="140" y="69"/>
                      <a:pt x="140" y="69"/>
                      <a:pt x="140" y="69"/>
                    </a:cubicBezTo>
                    <a:cubicBezTo>
                      <a:pt x="135" y="61"/>
                      <a:pt x="135" y="61"/>
                      <a:pt x="135" y="61"/>
                    </a:cubicBezTo>
                    <a:cubicBezTo>
                      <a:pt x="136" y="60"/>
                      <a:pt x="136" y="60"/>
                      <a:pt x="136" y="60"/>
                    </a:cubicBezTo>
                    <a:cubicBezTo>
                      <a:pt x="139" y="56"/>
                      <a:pt x="139" y="56"/>
                      <a:pt x="139" y="56"/>
                    </a:cubicBezTo>
                    <a:cubicBezTo>
                      <a:pt x="139" y="52"/>
                      <a:pt x="139" y="52"/>
                      <a:pt x="139" y="52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41" y="48"/>
                      <a:pt x="141" y="48"/>
                      <a:pt x="141" y="48"/>
                    </a:cubicBezTo>
                    <a:cubicBezTo>
                      <a:pt x="140" y="47"/>
                      <a:pt x="140" y="47"/>
                      <a:pt x="140" y="47"/>
                    </a:cubicBezTo>
                    <a:cubicBezTo>
                      <a:pt x="134" y="46"/>
                      <a:pt x="134" y="46"/>
                      <a:pt x="134" y="46"/>
                    </a:cubicBezTo>
                    <a:cubicBezTo>
                      <a:pt x="134" y="46"/>
                      <a:pt x="134" y="46"/>
                      <a:pt x="134" y="46"/>
                    </a:cubicBezTo>
                    <a:cubicBezTo>
                      <a:pt x="123" y="44"/>
                      <a:pt x="123" y="44"/>
                      <a:pt x="123" y="44"/>
                    </a:cubicBezTo>
                    <a:cubicBezTo>
                      <a:pt x="123" y="44"/>
                      <a:pt x="123" y="44"/>
                      <a:pt x="123" y="44"/>
                    </a:cubicBezTo>
                    <a:cubicBezTo>
                      <a:pt x="117" y="38"/>
                      <a:pt x="117" y="38"/>
                      <a:pt x="117" y="38"/>
                    </a:cubicBezTo>
                    <a:cubicBezTo>
                      <a:pt x="117" y="38"/>
                      <a:pt x="117" y="38"/>
                      <a:pt x="117" y="38"/>
                    </a:cubicBezTo>
                    <a:cubicBezTo>
                      <a:pt x="115" y="34"/>
                      <a:pt x="115" y="34"/>
                      <a:pt x="115" y="34"/>
                    </a:cubicBezTo>
                    <a:cubicBezTo>
                      <a:pt x="114" y="32"/>
                      <a:pt x="114" y="32"/>
                      <a:pt x="114" y="32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117" y="18"/>
                      <a:pt x="117" y="18"/>
                      <a:pt x="117" y="18"/>
                    </a:cubicBezTo>
                    <a:cubicBezTo>
                      <a:pt x="117" y="16"/>
                      <a:pt x="117" y="16"/>
                      <a:pt x="117" y="16"/>
                    </a:cubicBezTo>
                    <a:cubicBezTo>
                      <a:pt x="114" y="20"/>
                      <a:pt x="114" y="20"/>
                      <a:pt x="114" y="20"/>
                    </a:cubicBezTo>
                    <a:cubicBezTo>
                      <a:pt x="113" y="20"/>
                      <a:pt x="113" y="20"/>
                      <a:pt x="113" y="20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12" y="20"/>
                      <a:pt x="112" y="20"/>
                      <a:pt x="112" y="20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4" y="14"/>
                      <a:pt x="104" y="14"/>
                      <a:pt x="104" y="14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89" y="8"/>
                      <a:pt x="89" y="8"/>
                      <a:pt x="89" y="8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3" y="32"/>
                      <a:pt x="73" y="32"/>
                      <a:pt x="73" y="32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2" y="33"/>
                      <a:pt x="72" y="33"/>
                      <a:pt x="72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5" y="34"/>
                      <a:pt x="65" y="34"/>
                      <a:pt x="65" y="34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39" y="49"/>
                      <a:pt x="38" y="50"/>
                      <a:pt x="37" y="50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4" y="55"/>
                      <a:pt x="3" y="58"/>
                      <a:pt x="0" y="61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9" y="92"/>
                      <a:pt x="19" y="92"/>
                      <a:pt x="19" y="92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5" y="98"/>
                      <a:pt x="15" y="98"/>
                      <a:pt x="15" y="98"/>
                    </a:cubicBezTo>
                    <a:cubicBezTo>
                      <a:pt x="14" y="98"/>
                      <a:pt x="14" y="98"/>
                      <a:pt x="14" y="98"/>
                    </a:cubicBezTo>
                    <a:cubicBezTo>
                      <a:pt x="6" y="100"/>
                      <a:pt x="6" y="100"/>
                      <a:pt x="6" y="100"/>
                    </a:cubicBezTo>
                    <a:cubicBezTo>
                      <a:pt x="7" y="106"/>
                      <a:pt x="7" y="106"/>
                      <a:pt x="7" y="106"/>
                    </a:cubicBezTo>
                    <a:cubicBezTo>
                      <a:pt x="13" y="110"/>
                      <a:pt x="13" y="110"/>
                      <a:pt x="13" y="110"/>
                    </a:cubicBezTo>
                    <a:cubicBezTo>
                      <a:pt x="21" y="112"/>
                      <a:pt x="21" y="112"/>
                      <a:pt x="21" y="112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19" y="140"/>
                      <a:pt x="19" y="140"/>
                      <a:pt x="19" y="140"/>
                    </a:cubicBezTo>
                    <a:cubicBezTo>
                      <a:pt x="19" y="142"/>
                      <a:pt x="19" y="142"/>
                      <a:pt x="19" y="142"/>
                    </a:cubicBezTo>
                    <a:cubicBezTo>
                      <a:pt x="18" y="142"/>
                      <a:pt x="18" y="142"/>
                      <a:pt x="18" y="142"/>
                    </a:cubicBezTo>
                    <a:cubicBezTo>
                      <a:pt x="8" y="143"/>
                      <a:pt x="8" y="143"/>
                      <a:pt x="8" y="143"/>
                    </a:cubicBezTo>
                    <a:cubicBezTo>
                      <a:pt x="8" y="147"/>
                      <a:pt x="8" y="147"/>
                      <a:pt x="8" y="147"/>
                    </a:cubicBezTo>
                    <a:cubicBezTo>
                      <a:pt x="5" y="156"/>
                      <a:pt x="5" y="156"/>
                      <a:pt x="5" y="156"/>
                    </a:cubicBezTo>
                    <a:cubicBezTo>
                      <a:pt x="4" y="166"/>
                      <a:pt x="4" y="166"/>
                      <a:pt x="4" y="166"/>
                    </a:cubicBezTo>
                    <a:cubicBezTo>
                      <a:pt x="6" y="172"/>
                      <a:pt x="6" y="172"/>
                      <a:pt x="6" y="172"/>
                    </a:cubicBezTo>
                    <a:cubicBezTo>
                      <a:pt x="18" y="179"/>
                      <a:pt x="18" y="179"/>
                      <a:pt x="18" y="179"/>
                    </a:cubicBezTo>
                    <a:cubicBezTo>
                      <a:pt x="19" y="180"/>
                      <a:pt x="19" y="180"/>
                      <a:pt x="19" y="180"/>
                    </a:cubicBezTo>
                    <a:cubicBezTo>
                      <a:pt x="24" y="188"/>
                      <a:pt x="24" y="188"/>
                      <a:pt x="24" y="188"/>
                    </a:cubicBezTo>
                    <a:cubicBezTo>
                      <a:pt x="24" y="189"/>
                      <a:pt x="24" y="189"/>
                      <a:pt x="24" y="189"/>
                    </a:cubicBezTo>
                    <a:cubicBezTo>
                      <a:pt x="24" y="189"/>
                      <a:pt x="24" y="189"/>
                      <a:pt x="24" y="189"/>
                    </a:cubicBezTo>
                    <a:cubicBezTo>
                      <a:pt x="24" y="190"/>
                      <a:pt x="24" y="190"/>
                      <a:pt x="24" y="190"/>
                    </a:cubicBezTo>
                    <a:cubicBezTo>
                      <a:pt x="17" y="204"/>
                      <a:pt x="17" y="204"/>
                      <a:pt x="17" y="204"/>
                    </a:cubicBezTo>
                    <a:cubicBezTo>
                      <a:pt x="16" y="208"/>
                      <a:pt x="16" y="208"/>
                      <a:pt x="16" y="208"/>
                    </a:cubicBezTo>
                    <a:cubicBezTo>
                      <a:pt x="16" y="208"/>
                      <a:pt x="16" y="208"/>
                      <a:pt x="16" y="208"/>
                    </a:cubicBezTo>
                    <a:cubicBezTo>
                      <a:pt x="12" y="217"/>
                      <a:pt x="12" y="217"/>
                      <a:pt x="12" y="217"/>
                    </a:cubicBezTo>
                    <a:cubicBezTo>
                      <a:pt x="10" y="224"/>
                      <a:pt x="10" y="224"/>
                      <a:pt x="10" y="224"/>
                    </a:cubicBezTo>
                    <a:cubicBezTo>
                      <a:pt x="10" y="225"/>
                      <a:pt x="10" y="225"/>
                      <a:pt x="10" y="225"/>
                    </a:cubicBezTo>
                    <a:cubicBezTo>
                      <a:pt x="10" y="225"/>
                      <a:pt x="10" y="225"/>
                      <a:pt x="10" y="225"/>
                    </a:cubicBezTo>
                    <a:cubicBezTo>
                      <a:pt x="8" y="227"/>
                      <a:pt x="7" y="228"/>
                      <a:pt x="6" y="231"/>
                    </a:cubicBezTo>
                    <a:cubicBezTo>
                      <a:pt x="5" y="232"/>
                      <a:pt x="5" y="232"/>
                      <a:pt x="6" y="233"/>
                    </a:cubicBezTo>
                    <a:cubicBezTo>
                      <a:pt x="7" y="234"/>
                      <a:pt x="7" y="234"/>
                      <a:pt x="7" y="234"/>
                    </a:cubicBezTo>
                    <a:cubicBezTo>
                      <a:pt x="11" y="238"/>
                      <a:pt x="11" y="238"/>
                      <a:pt x="11" y="238"/>
                    </a:cubicBezTo>
                    <a:cubicBezTo>
                      <a:pt x="11" y="238"/>
                      <a:pt x="11" y="238"/>
                      <a:pt x="11" y="238"/>
                    </a:cubicBezTo>
                    <a:cubicBezTo>
                      <a:pt x="11" y="238"/>
                      <a:pt x="11" y="238"/>
                      <a:pt x="11" y="238"/>
                    </a:cubicBezTo>
                    <a:cubicBezTo>
                      <a:pt x="13" y="241"/>
                      <a:pt x="13" y="241"/>
                      <a:pt x="13" y="241"/>
                    </a:cubicBezTo>
                    <a:cubicBezTo>
                      <a:pt x="13" y="241"/>
                      <a:pt x="13" y="241"/>
                      <a:pt x="13" y="241"/>
                    </a:cubicBezTo>
                    <a:cubicBezTo>
                      <a:pt x="13" y="241"/>
                      <a:pt x="13" y="241"/>
                      <a:pt x="13" y="241"/>
                    </a:cubicBezTo>
                    <a:cubicBezTo>
                      <a:pt x="14" y="242"/>
                      <a:pt x="14" y="242"/>
                      <a:pt x="14" y="242"/>
                    </a:cubicBezTo>
                    <a:cubicBezTo>
                      <a:pt x="14" y="242"/>
                      <a:pt x="14" y="242"/>
                      <a:pt x="14" y="242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5" y="246"/>
                      <a:pt x="15" y="246"/>
                      <a:pt x="15" y="246"/>
                    </a:cubicBezTo>
                    <a:cubicBezTo>
                      <a:pt x="18" y="248"/>
                      <a:pt x="18" y="248"/>
                      <a:pt x="18" y="248"/>
                    </a:cubicBezTo>
                    <a:cubicBezTo>
                      <a:pt x="33" y="251"/>
                      <a:pt x="33" y="251"/>
                      <a:pt x="33" y="251"/>
                    </a:cubicBezTo>
                    <a:cubicBezTo>
                      <a:pt x="37" y="251"/>
                      <a:pt x="42" y="250"/>
                      <a:pt x="47" y="248"/>
                    </a:cubicBezTo>
                    <a:cubicBezTo>
                      <a:pt x="51" y="246"/>
                      <a:pt x="56" y="245"/>
                      <a:pt x="61" y="246"/>
                    </a:cubicBezTo>
                    <a:cubicBezTo>
                      <a:pt x="61" y="243"/>
                      <a:pt x="61" y="243"/>
                      <a:pt x="61" y="243"/>
                    </a:cubicBezTo>
                    <a:cubicBezTo>
                      <a:pt x="57" y="232"/>
                      <a:pt x="57" y="232"/>
                      <a:pt x="57" y="232"/>
                    </a:cubicBezTo>
                    <a:cubicBezTo>
                      <a:pt x="56" y="232"/>
                      <a:pt x="56" y="232"/>
                      <a:pt x="56" y="232"/>
                    </a:cubicBezTo>
                    <a:cubicBezTo>
                      <a:pt x="57" y="232"/>
                      <a:pt x="57" y="232"/>
                      <a:pt x="57" y="232"/>
                    </a:cubicBezTo>
                    <a:cubicBezTo>
                      <a:pt x="79" y="200"/>
                      <a:pt x="79" y="200"/>
                      <a:pt x="79" y="200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12" y="174"/>
                      <a:pt x="112" y="174"/>
                      <a:pt x="112" y="174"/>
                    </a:cubicBezTo>
                    <a:cubicBezTo>
                      <a:pt x="116" y="169"/>
                      <a:pt x="116" y="169"/>
                      <a:pt x="116" y="169"/>
                    </a:cubicBezTo>
                    <a:cubicBezTo>
                      <a:pt x="116" y="169"/>
                      <a:pt x="116" y="169"/>
                      <a:pt x="116" y="169"/>
                    </a:cubicBezTo>
                    <a:cubicBezTo>
                      <a:pt x="119" y="166"/>
                      <a:pt x="122" y="165"/>
                      <a:pt x="125" y="164"/>
                    </a:cubicBezTo>
                    <a:cubicBezTo>
                      <a:pt x="123" y="162"/>
                      <a:pt x="123" y="162"/>
                      <a:pt x="123" y="162"/>
                    </a:cubicBezTo>
                    <a:cubicBezTo>
                      <a:pt x="117" y="156"/>
                      <a:pt x="117" y="156"/>
                      <a:pt x="117" y="156"/>
                    </a:cubicBezTo>
                    <a:cubicBezTo>
                      <a:pt x="117" y="156"/>
                      <a:pt x="117" y="156"/>
                      <a:pt x="117" y="156"/>
                    </a:cubicBezTo>
                    <a:cubicBezTo>
                      <a:pt x="117" y="156"/>
                      <a:pt x="117" y="156"/>
                      <a:pt x="117" y="156"/>
                    </a:cubicBezTo>
                    <a:cubicBezTo>
                      <a:pt x="113" y="151"/>
                      <a:pt x="113" y="151"/>
                      <a:pt x="113" y="151"/>
                    </a:cubicBezTo>
                    <a:cubicBezTo>
                      <a:pt x="113" y="150"/>
                      <a:pt x="113" y="150"/>
                      <a:pt x="113" y="150"/>
                    </a:cubicBezTo>
                    <a:cubicBezTo>
                      <a:pt x="113" y="150"/>
                      <a:pt x="113" y="150"/>
                      <a:pt x="113" y="150"/>
                    </a:cubicBezTo>
                    <a:cubicBezTo>
                      <a:pt x="115" y="147"/>
                      <a:pt x="115" y="147"/>
                      <a:pt x="115" y="147"/>
                    </a:cubicBezTo>
                    <a:cubicBezTo>
                      <a:pt x="109" y="148"/>
                      <a:pt x="109" y="148"/>
                      <a:pt x="109" y="148"/>
                    </a:cubicBezTo>
                    <a:cubicBezTo>
                      <a:pt x="98" y="146"/>
                      <a:pt x="98" y="146"/>
                      <a:pt x="98" y="146"/>
                    </a:cubicBezTo>
                    <a:cubicBezTo>
                      <a:pt x="94" y="144"/>
                      <a:pt x="91" y="141"/>
                      <a:pt x="90" y="138"/>
                    </a:cubicBezTo>
                    <a:cubicBezTo>
                      <a:pt x="88" y="131"/>
                      <a:pt x="87" y="125"/>
                      <a:pt x="87" y="119"/>
                    </a:cubicBezTo>
                    <a:cubicBezTo>
                      <a:pt x="86" y="121"/>
                      <a:pt x="84" y="122"/>
                      <a:pt x="82" y="122"/>
                    </a:cubicBezTo>
                    <a:cubicBezTo>
                      <a:pt x="73" y="120"/>
                      <a:pt x="73" y="120"/>
                      <a:pt x="73" y="120"/>
                    </a:cubicBezTo>
                    <a:cubicBezTo>
                      <a:pt x="68" y="116"/>
                      <a:pt x="68" y="116"/>
                      <a:pt x="68" y="116"/>
                    </a:cubicBezTo>
                    <a:cubicBezTo>
                      <a:pt x="61" y="114"/>
                      <a:pt x="61" y="114"/>
                      <a:pt x="61" y="114"/>
                    </a:cubicBezTo>
                    <a:cubicBezTo>
                      <a:pt x="58" y="114"/>
                      <a:pt x="58" y="114"/>
                      <a:pt x="58" y="114"/>
                    </a:cubicBezTo>
                    <a:cubicBezTo>
                      <a:pt x="56" y="114"/>
                      <a:pt x="53" y="113"/>
                      <a:pt x="52" y="112"/>
                    </a:cubicBezTo>
                    <a:cubicBezTo>
                      <a:pt x="49" y="110"/>
                      <a:pt x="48" y="108"/>
                      <a:pt x="48" y="107"/>
                    </a:cubicBezTo>
                    <a:cubicBezTo>
                      <a:pt x="47" y="104"/>
                      <a:pt x="48" y="102"/>
                      <a:pt x="51" y="100"/>
                    </a:cubicBezTo>
                    <a:cubicBezTo>
                      <a:pt x="53" y="98"/>
                      <a:pt x="57" y="94"/>
                      <a:pt x="59" y="90"/>
                    </a:cubicBezTo>
                    <a:cubicBezTo>
                      <a:pt x="57" y="87"/>
                      <a:pt x="55" y="83"/>
                      <a:pt x="57" y="80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57" y="77"/>
                      <a:pt x="61" y="76"/>
                      <a:pt x="67" y="74"/>
                    </a:cubicBezTo>
                    <a:cubicBezTo>
                      <a:pt x="67" y="72"/>
                      <a:pt x="68" y="70"/>
                      <a:pt x="69" y="70"/>
                    </a:cubicBezTo>
                    <a:cubicBezTo>
                      <a:pt x="75" y="70"/>
                      <a:pt x="75" y="70"/>
                      <a:pt x="75" y="70"/>
                    </a:cubicBezTo>
                    <a:cubicBezTo>
                      <a:pt x="74" y="70"/>
                      <a:pt x="74" y="70"/>
                      <a:pt x="74" y="70"/>
                    </a:cubicBezTo>
                    <a:cubicBezTo>
                      <a:pt x="70" y="67"/>
                      <a:pt x="69" y="64"/>
                      <a:pt x="71" y="61"/>
                    </a:cubicBezTo>
                    <a:cubicBezTo>
                      <a:pt x="74" y="59"/>
                      <a:pt x="74" y="59"/>
                      <a:pt x="74" y="59"/>
                    </a:cubicBezTo>
                    <a:cubicBezTo>
                      <a:pt x="77" y="58"/>
                      <a:pt x="82" y="58"/>
                      <a:pt x="86" y="60"/>
                    </a:cubicBezTo>
                    <a:cubicBezTo>
                      <a:pt x="95" y="67"/>
                      <a:pt x="95" y="67"/>
                      <a:pt x="95" y="67"/>
                    </a:cubicBezTo>
                    <a:cubicBezTo>
                      <a:pt x="104" y="67"/>
                      <a:pt x="104" y="67"/>
                      <a:pt x="104" y="67"/>
                    </a:cubicBezTo>
                    <a:cubicBezTo>
                      <a:pt x="107" y="69"/>
                      <a:pt x="107" y="69"/>
                      <a:pt x="107" y="69"/>
                    </a:cubicBezTo>
                    <a:cubicBezTo>
                      <a:pt x="107" y="72"/>
                      <a:pt x="107" y="72"/>
                      <a:pt x="107" y="72"/>
                    </a:cubicBezTo>
                    <a:cubicBezTo>
                      <a:pt x="107" y="74"/>
                      <a:pt x="106" y="76"/>
                      <a:pt x="105" y="76"/>
                    </a:cubicBezTo>
                    <a:cubicBezTo>
                      <a:pt x="103" y="76"/>
                      <a:pt x="102" y="78"/>
                      <a:pt x="101" y="80"/>
                    </a:cubicBezTo>
                    <a:cubicBezTo>
                      <a:pt x="105" y="90"/>
                      <a:pt x="105" y="90"/>
                      <a:pt x="105" y="90"/>
                    </a:cubicBezTo>
                    <a:cubicBezTo>
                      <a:pt x="108" y="86"/>
                      <a:pt x="110" y="84"/>
                      <a:pt x="113" y="84"/>
                    </a:cubicBezTo>
                    <a:cubicBezTo>
                      <a:pt x="114" y="84"/>
                      <a:pt x="115" y="84"/>
                      <a:pt x="117" y="86"/>
                    </a:cubicBezTo>
                    <a:cubicBezTo>
                      <a:pt x="118" y="88"/>
                      <a:pt x="119" y="92"/>
                      <a:pt x="120" y="95"/>
                    </a:cubicBezTo>
                    <a:cubicBezTo>
                      <a:pt x="120" y="100"/>
                      <a:pt x="121" y="103"/>
                      <a:pt x="123" y="105"/>
                    </a:cubicBezTo>
                    <a:cubicBezTo>
                      <a:pt x="126" y="110"/>
                      <a:pt x="126" y="110"/>
                      <a:pt x="126" y="110"/>
                    </a:cubicBezTo>
                    <a:cubicBezTo>
                      <a:pt x="131" y="116"/>
                      <a:pt x="133" y="120"/>
                      <a:pt x="134" y="124"/>
                    </a:cubicBezTo>
                    <a:cubicBezTo>
                      <a:pt x="150" y="122"/>
                      <a:pt x="150" y="122"/>
                      <a:pt x="150" y="122"/>
                    </a:cubicBezTo>
                    <a:cubicBezTo>
                      <a:pt x="157" y="118"/>
                      <a:pt x="157" y="118"/>
                      <a:pt x="157" y="118"/>
                    </a:cubicBezTo>
                    <a:cubicBezTo>
                      <a:pt x="163" y="110"/>
                      <a:pt x="163" y="110"/>
                      <a:pt x="163" y="110"/>
                    </a:cubicBezTo>
                    <a:cubicBezTo>
                      <a:pt x="166" y="102"/>
                      <a:pt x="166" y="102"/>
                      <a:pt x="166" y="102"/>
                    </a:cubicBezTo>
                    <a:cubicBezTo>
                      <a:pt x="166" y="102"/>
                      <a:pt x="166" y="102"/>
                      <a:pt x="166" y="102"/>
                    </a:cubicBezTo>
                    <a:cubicBezTo>
                      <a:pt x="166" y="102"/>
                      <a:pt x="166" y="102"/>
                      <a:pt x="166" y="102"/>
                    </a:cubicBezTo>
                    <a:cubicBezTo>
                      <a:pt x="168" y="94"/>
                      <a:pt x="168" y="94"/>
                      <a:pt x="168" y="94"/>
                    </a:cubicBezTo>
                    <a:cubicBezTo>
                      <a:pt x="168" y="93"/>
                      <a:pt x="168" y="93"/>
                      <a:pt x="168" y="93"/>
                    </a:cubicBezTo>
                    <a:cubicBezTo>
                      <a:pt x="168" y="92"/>
                      <a:pt x="168" y="92"/>
                      <a:pt x="168" y="92"/>
                    </a:cubicBezTo>
                    <a:cubicBezTo>
                      <a:pt x="169" y="92"/>
                      <a:pt x="169" y="92"/>
                      <a:pt x="169" y="92"/>
                    </a:cubicBezTo>
                    <a:cubicBezTo>
                      <a:pt x="175" y="88"/>
                      <a:pt x="175" y="88"/>
                      <a:pt x="175" y="88"/>
                    </a:cubicBezTo>
                    <a:cubicBezTo>
                      <a:pt x="176" y="88"/>
                      <a:pt x="176" y="88"/>
                      <a:pt x="176" y="88"/>
                    </a:cubicBezTo>
                    <a:cubicBezTo>
                      <a:pt x="175" y="87"/>
                      <a:pt x="175" y="87"/>
                      <a:pt x="175" y="87"/>
                    </a:cubicBezTo>
                    <a:cubicBezTo>
                      <a:pt x="165" y="84"/>
                      <a:pt x="165" y="84"/>
                      <a:pt x="165" y="84"/>
                    </a:cubicBezTo>
                    <a:cubicBezTo>
                      <a:pt x="165" y="84"/>
                      <a:pt x="165" y="84"/>
                      <a:pt x="165" y="84"/>
                    </a:cubicBezTo>
                    <a:cubicBezTo>
                      <a:pt x="165" y="84"/>
                      <a:pt x="165" y="84"/>
                      <a:pt x="165" y="84"/>
                    </a:cubicBezTo>
                    <a:cubicBezTo>
                      <a:pt x="163" y="78"/>
                      <a:pt x="163" y="78"/>
                      <a:pt x="163" y="78"/>
                    </a:cubicBezTo>
                    <a:lnTo>
                      <a:pt x="162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iŝḷiḍè">
                <a:extLst>
                  <a:ext uri="{FF2B5EF4-FFF2-40B4-BE49-F238E27FC236}">
                    <a16:creationId xmlns="" xmlns:a16="http://schemas.microsoft.com/office/drawing/2014/main" id="{32322B8E-4209-4DA7-B2D7-0989488EF7D4}"/>
                  </a:ext>
                </a:extLst>
              </p:cNvPr>
              <p:cNvSpPr/>
              <p:nvPr/>
            </p:nvSpPr>
            <p:spPr bwMode="auto">
              <a:xfrm>
                <a:off x="3466" y="2126"/>
                <a:ext cx="440" cy="433"/>
              </a:xfrm>
              <a:custGeom>
                <a:avLst/>
                <a:gdLst>
                  <a:gd name="T0" fmla="*/ 41 w 186"/>
                  <a:gd name="T1" fmla="*/ 60 h 183"/>
                  <a:gd name="T2" fmla="*/ 2 w 186"/>
                  <a:gd name="T3" fmla="*/ 81 h 183"/>
                  <a:gd name="T4" fmla="*/ 15 w 186"/>
                  <a:gd name="T5" fmla="*/ 111 h 183"/>
                  <a:gd name="T6" fmla="*/ 16 w 186"/>
                  <a:gd name="T7" fmla="*/ 111 h 183"/>
                  <a:gd name="T8" fmla="*/ 34 w 186"/>
                  <a:gd name="T9" fmla="*/ 143 h 183"/>
                  <a:gd name="T10" fmla="*/ 44 w 186"/>
                  <a:gd name="T11" fmla="*/ 145 h 183"/>
                  <a:gd name="T12" fmla="*/ 53 w 186"/>
                  <a:gd name="T13" fmla="*/ 150 h 183"/>
                  <a:gd name="T14" fmla="*/ 106 w 186"/>
                  <a:gd name="T15" fmla="*/ 155 h 183"/>
                  <a:gd name="T16" fmla="*/ 109 w 186"/>
                  <a:gd name="T17" fmla="*/ 173 h 183"/>
                  <a:gd name="T18" fmla="*/ 130 w 186"/>
                  <a:gd name="T19" fmla="*/ 171 h 183"/>
                  <a:gd name="T20" fmla="*/ 142 w 186"/>
                  <a:gd name="T21" fmla="*/ 183 h 183"/>
                  <a:gd name="T22" fmla="*/ 151 w 186"/>
                  <a:gd name="T23" fmla="*/ 174 h 183"/>
                  <a:gd name="T24" fmla="*/ 163 w 186"/>
                  <a:gd name="T25" fmla="*/ 175 h 183"/>
                  <a:gd name="T26" fmla="*/ 174 w 186"/>
                  <a:gd name="T27" fmla="*/ 165 h 183"/>
                  <a:gd name="T28" fmla="*/ 172 w 186"/>
                  <a:gd name="T29" fmla="*/ 163 h 183"/>
                  <a:gd name="T30" fmla="*/ 173 w 186"/>
                  <a:gd name="T31" fmla="*/ 153 h 183"/>
                  <a:gd name="T32" fmla="*/ 152 w 186"/>
                  <a:gd name="T33" fmla="*/ 147 h 183"/>
                  <a:gd name="T34" fmla="*/ 142 w 186"/>
                  <a:gd name="T35" fmla="*/ 131 h 183"/>
                  <a:gd name="T36" fmla="*/ 138 w 186"/>
                  <a:gd name="T37" fmla="*/ 118 h 183"/>
                  <a:gd name="T38" fmla="*/ 149 w 186"/>
                  <a:gd name="T39" fmla="*/ 113 h 183"/>
                  <a:gd name="T40" fmla="*/ 156 w 186"/>
                  <a:gd name="T41" fmla="*/ 102 h 183"/>
                  <a:gd name="T42" fmla="*/ 160 w 186"/>
                  <a:gd name="T43" fmla="*/ 98 h 183"/>
                  <a:gd name="T44" fmla="*/ 160 w 186"/>
                  <a:gd name="T45" fmla="*/ 81 h 183"/>
                  <a:gd name="T46" fmla="*/ 170 w 186"/>
                  <a:gd name="T47" fmla="*/ 83 h 183"/>
                  <a:gd name="T48" fmla="*/ 171 w 186"/>
                  <a:gd name="T49" fmla="*/ 84 h 183"/>
                  <a:gd name="T50" fmla="*/ 186 w 186"/>
                  <a:gd name="T51" fmla="*/ 81 h 183"/>
                  <a:gd name="T52" fmla="*/ 169 w 186"/>
                  <a:gd name="T53" fmla="*/ 68 h 183"/>
                  <a:gd name="T54" fmla="*/ 152 w 186"/>
                  <a:gd name="T55" fmla="*/ 63 h 183"/>
                  <a:gd name="T56" fmla="*/ 152 w 186"/>
                  <a:gd name="T57" fmla="*/ 63 h 183"/>
                  <a:gd name="T58" fmla="*/ 131 w 186"/>
                  <a:gd name="T59" fmla="*/ 48 h 183"/>
                  <a:gd name="T60" fmla="*/ 148 w 186"/>
                  <a:gd name="T61" fmla="*/ 29 h 183"/>
                  <a:gd name="T62" fmla="*/ 142 w 186"/>
                  <a:gd name="T63" fmla="*/ 9 h 183"/>
                  <a:gd name="T64" fmla="*/ 114 w 186"/>
                  <a:gd name="T65" fmla="*/ 14 h 183"/>
                  <a:gd name="T66" fmla="*/ 101 w 186"/>
                  <a:gd name="T67" fmla="*/ 7 h 183"/>
                  <a:gd name="T68" fmla="*/ 96 w 186"/>
                  <a:gd name="T69" fmla="*/ 5 h 183"/>
                  <a:gd name="T70" fmla="*/ 95 w 186"/>
                  <a:gd name="T71" fmla="*/ 3 h 183"/>
                  <a:gd name="T72" fmla="*/ 95 w 186"/>
                  <a:gd name="T73" fmla="*/ 3 h 183"/>
                  <a:gd name="T74" fmla="*/ 94 w 186"/>
                  <a:gd name="T75" fmla="*/ 1 h 183"/>
                  <a:gd name="T76" fmla="*/ 94 w 186"/>
                  <a:gd name="T77" fmla="*/ 0 h 183"/>
                  <a:gd name="T78" fmla="*/ 93 w 186"/>
                  <a:gd name="T79" fmla="*/ 11 h 183"/>
                  <a:gd name="T80" fmla="*/ 92 w 186"/>
                  <a:gd name="T81" fmla="*/ 18 h 183"/>
                  <a:gd name="T82" fmla="*/ 93 w 186"/>
                  <a:gd name="T83" fmla="*/ 34 h 183"/>
                  <a:gd name="T84" fmla="*/ 92 w 186"/>
                  <a:gd name="T85" fmla="*/ 35 h 183"/>
                  <a:gd name="T86" fmla="*/ 87 w 186"/>
                  <a:gd name="T87" fmla="*/ 48 h 183"/>
                  <a:gd name="T88" fmla="*/ 67 w 186"/>
                  <a:gd name="T89" fmla="*/ 55 h 183"/>
                  <a:gd name="T90" fmla="*/ 42 w 186"/>
                  <a:gd name="T91" fmla="*/ 6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6" h="183">
                    <a:moveTo>
                      <a:pt x="42" y="60"/>
                    </a:moveTo>
                    <a:cubicBezTo>
                      <a:pt x="41" y="60"/>
                      <a:pt x="41" y="60"/>
                      <a:pt x="41" y="60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0" y="95"/>
                      <a:pt x="2" y="103"/>
                      <a:pt x="6" y="105"/>
                    </a:cubicBezTo>
                    <a:cubicBezTo>
                      <a:pt x="15" y="111"/>
                      <a:pt x="15" y="111"/>
                      <a:pt x="15" y="111"/>
                    </a:cubicBezTo>
                    <a:cubicBezTo>
                      <a:pt x="16" y="111"/>
                      <a:pt x="16" y="111"/>
                      <a:pt x="16" y="111"/>
                    </a:cubicBezTo>
                    <a:cubicBezTo>
                      <a:pt x="16" y="111"/>
                      <a:pt x="16" y="111"/>
                      <a:pt x="16" y="111"/>
                    </a:cubicBezTo>
                    <a:cubicBezTo>
                      <a:pt x="18" y="126"/>
                      <a:pt x="18" y="126"/>
                      <a:pt x="18" y="126"/>
                    </a:cubicBezTo>
                    <a:cubicBezTo>
                      <a:pt x="26" y="136"/>
                      <a:pt x="31" y="141"/>
                      <a:pt x="34" y="143"/>
                    </a:cubicBezTo>
                    <a:cubicBezTo>
                      <a:pt x="42" y="145"/>
                      <a:pt x="42" y="145"/>
                      <a:pt x="42" y="145"/>
                    </a:cubicBezTo>
                    <a:cubicBezTo>
                      <a:pt x="44" y="145"/>
                      <a:pt x="44" y="145"/>
                      <a:pt x="44" y="145"/>
                    </a:cubicBezTo>
                    <a:cubicBezTo>
                      <a:pt x="44" y="145"/>
                      <a:pt x="44" y="145"/>
                      <a:pt x="44" y="145"/>
                    </a:cubicBezTo>
                    <a:cubicBezTo>
                      <a:pt x="45" y="147"/>
                      <a:pt x="48" y="149"/>
                      <a:pt x="53" y="150"/>
                    </a:cubicBezTo>
                    <a:cubicBezTo>
                      <a:pt x="77" y="151"/>
                      <a:pt x="77" y="151"/>
                      <a:pt x="77" y="151"/>
                    </a:cubicBezTo>
                    <a:cubicBezTo>
                      <a:pt x="94" y="151"/>
                      <a:pt x="104" y="153"/>
                      <a:pt x="106" y="155"/>
                    </a:cubicBezTo>
                    <a:cubicBezTo>
                      <a:pt x="108" y="156"/>
                      <a:pt x="109" y="160"/>
                      <a:pt x="108" y="166"/>
                    </a:cubicBezTo>
                    <a:cubicBezTo>
                      <a:pt x="108" y="170"/>
                      <a:pt x="108" y="173"/>
                      <a:pt x="109" y="173"/>
                    </a:cubicBezTo>
                    <a:cubicBezTo>
                      <a:pt x="118" y="171"/>
                      <a:pt x="118" y="171"/>
                      <a:pt x="118" y="171"/>
                    </a:cubicBezTo>
                    <a:cubicBezTo>
                      <a:pt x="124" y="169"/>
                      <a:pt x="128" y="169"/>
                      <a:pt x="130" y="171"/>
                    </a:cubicBezTo>
                    <a:cubicBezTo>
                      <a:pt x="134" y="175"/>
                      <a:pt x="134" y="175"/>
                      <a:pt x="134" y="175"/>
                    </a:cubicBezTo>
                    <a:cubicBezTo>
                      <a:pt x="138" y="181"/>
                      <a:pt x="142" y="183"/>
                      <a:pt x="142" y="183"/>
                    </a:cubicBezTo>
                    <a:cubicBezTo>
                      <a:pt x="145" y="182"/>
                      <a:pt x="148" y="179"/>
                      <a:pt x="150" y="175"/>
                    </a:cubicBezTo>
                    <a:cubicBezTo>
                      <a:pt x="151" y="174"/>
                      <a:pt x="151" y="174"/>
                      <a:pt x="151" y="174"/>
                    </a:cubicBezTo>
                    <a:cubicBezTo>
                      <a:pt x="158" y="179"/>
                      <a:pt x="158" y="179"/>
                      <a:pt x="158" y="179"/>
                    </a:cubicBezTo>
                    <a:cubicBezTo>
                      <a:pt x="163" y="175"/>
                      <a:pt x="163" y="175"/>
                      <a:pt x="163" y="175"/>
                    </a:cubicBezTo>
                    <a:cubicBezTo>
                      <a:pt x="164" y="169"/>
                      <a:pt x="167" y="167"/>
                      <a:pt x="172" y="16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3" y="164"/>
                      <a:pt x="173" y="164"/>
                      <a:pt x="173" y="164"/>
                    </a:cubicBezTo>
                    <a:cubicBezTo>
                      <a:pt x="172" y="163"/>
                      <a:pt x="172" y="163"/>
                      <a:pt x="172" y="163"/>
                    </a:cubicBezTo>
                    <a:cubicBezTo>
                      <a:pt x="172" y="163"/>
                      <a:pt x="172" y="163"/>
                      <a:pt x="172" y="16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0" y="148"/>
                      <a:pt x="166" y="146"/>
                      <a:pt x="161" y="147"/>
                    </a:cubicBezTo>
                    <a:cubicBezTo>
                      <a:pt x="157" y="148"/>
                      <a:pt x="154" y="148"/>
                      <a:pt x="152" y="147"/>
                    </a:cubicBezTo>
                    <a:cubicBezTo>
                      <a:pt x="152" y="145"/>
                      <a:pt x="152" y="145"/>
                      <a:pt x="152" y="143"/>
                    </a:cubicBezTo>
                    <a:cubicBezTo>
                      <a:pt x="149" y="138"/>
                      <a:pt x="146" y="134"/>
                      <a:pt x="142" y="131"/>
                    </a:cubicBezTo>
                    <a:cubicBezTo>
                      <a:pt x="138" y="127"/>
                      <a:pt x="136" y="123"/>
                      <a:pt x="138" y="119"/>
                    </a:cubicBezTo>
                    <a:cubicBezTo>
                      <a:pt x="138" y="118"/>
                      <a:pt x="138" y="118"/>
                      <a:pt x="138" y="118"/>
                    </a:cubicBezTo>
                    <a:cubicBezTo>
                      <a:pt x="150" y="120"/>
                      <a:pt x="150" y="120"/>
                      <a:pt x="150" y="120"/>
                    </a:cubicBezTo>
                    <a:cubicBezTo>
                      <a:pt x="149" y="113"/>
                      <a:pt x="149" y="113"/>
                      <a:pt x="149" y="113"/>
                    </a:cubicBezTo>
                    <a:cubicBezTo>
                      <a:pt x="148" y="109"/>
                      <a:pt x="149" y="107"/>
                      <a:pt x="151" y="105"/>
                    </a:cubicBezTo>
                    <a:cubicBezTo>
                      <a:pt x="152" y="103"/>
                      <a:pt x="154" y="102"/>
                      <a:pt x="156" y="102"/>
                    </a:cubicBezTo>
                    <a:cubicBezTo>
                      <a:pt x="160" y="100"/>
                      <a:pt x="160" y="100"/>
                      <a:pt x="160" y="100"/>
                    </a:cubicBezTo>
                    <a:cubicBezTo>
                      <a:pt x="160" y="98"/>
                      <a:pt x="160" y="98"/>
                      <a:pt x="160" y="98"/>
                    </a:cubicBezTo>
                    <a:cubicBezTo>
                      <a:pt x="157" y="91"/>
                      <a:pt x="156" y="85"/>
                      <a:pt x="157" y="83"/>
                    </a:cubicBezTo>
                    <a:cubicBezTo>
                      <a:pt x="160" y="81"/>
                      <a:pt x="160" y="81"/>
                      <a:pt x="160" y="81"/>
                    </a:cubicBezTo>
                    <a:cubicBezTo>
                      <a:pt x="161" y="80"/>
                      <a:pt x="165" y="81"/>
                      <a:pt x="170" y="83"/>
                    </a:cubicBezTo>
                    <a:cubicBezTo>
                      <a:pt x="170" y="83"/>
                      <a:pt x="170" y="83"/>
                      <a:pt x="170" y="83"/>
                    </a:cubicBezTo>
                    <a:cubicBezTo>
                      <a:pt x="171" y="83"/>
                      <a:pt x="171" y="83"/>
                      <a:pt x="171" y="83"/>
                    </a:cubicBezTo>
                    <a:cubicBezTo>
                      <a:pt x="171" y="84"/>
                      <a:pt x="171" y="84"/>
                      <a:pt x="171" y="84"/>
                    </a:cubicBezTo>
                    <a:cubicBezTo>
                      <a:pt x="175" y="89"/>
                      <a:pt x="178" y="93"/>
                      <a:pt x="179" y="93"/>
                    </a:cubicBezTo>
                    <a:cubicBezTo>
                      <a:pt x="186" y="81"/>
                      <a:pt x="186" y="81"/>
                      <a:pt x="186" y="81"/>
                    </a:cubicBezTo>
                    <a:cubicBezTo>
                      <a:pt x="180" y="73"/>
                      <a:pt x="176" y="67"/>
                      <a:pt x="175" y="64"/>
                    </a:cubicBezTo>
                    <a:cubicBezTo>
                      <a:pt x="169" y="68"/>
                      <a:pt x="169" y="68"/>
                      <a:pt x="169" y="68"/>
                    </a:cubicBezTo>
                    <a:cubicBezTo>
                      <a:pt x="168" y="67"/>
                      <a:pt x="168" y="67"/>
                      <a:pt x="168" y="67"/>
                    </a:cubicBezTo>
                    <a:cubicBezTo>
                      <a:pt x="152" y="63"/>
                      <a:pt x="152" y="63"/>
                      <a:pt x="152" y="63"/>
                    </a:cubicBezTo>
                    <a:cubicBezTo>
                      <a:pt x="152" y="63"/>
                      <a:pt x="152" y="63"/>
                      <a:pt x="152" y="63"/>
                    </a:cubicBezTo>
                    <a:cubicBezTo>
                      <a:pt x="152" y="63"/>
                      <a:pt x="152" y="63"/>
                      <a:pt x="152" y="63"/>
                    </a:cubicBezTo>
                    <a:cubicBezTo>
                      <a:pt x="145" y="60"/>
                      <a:pt x="141" y="56"/>
                      <a:pt x="140" y="53"/>
                    </a:cubicBezTo>
                    <a:cubicBezTo>
                      <a:pt x="131" y="48"/>
                      <a:pt x="131" y="48"/>
                      <a:pt x="131" y="48"/>
                    </a:cubicBezTo>
                    <a:cubicBezTo>
                      <a:pt x="131" y="39"/>
                      <a:pt x="131" y="39"/>
                      <a:pt x="131" y="39"/>
                    </a:cubicBezTo>
                    <a:cubicBezTo>
                      <a:pt x="148" y="29"/>
                      <a:pt x="148" y="29"/>
                      <a:pt x="148" y="29"/>
                    </a:cubicBezTo>
                    <a:cubicBezTo>
                      <a:pt x="148" y="24"/>
                      <a:pt x="146" y="19"/>
                      <a:pt x="144" y="15"/>
                    </a:cubicBezTo>
                    <a:cubicBezTo>
                      <a:pt x="142" y="9"/>
                      <a:pt x="142" y="9"/>
                      <a:pt x="142" y="9"/>
                    </a:cubicBezTo>
                    <a:cubicBezTo>
                      <a:pt x="130" y="11"/>
                      <a:pt x="130" y="11"/>
                      <a:pt x="130" y="11"/>
                    </a:cubicBezTo>
                    <a:cubicBezTo>
                      <a:pt x="124" y="13"/>
                      <a:pt x="119" y="14"/>
                      <a:pt x="114" y="14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1" y="7"/>
                      <a:pt x="101" y="7"/>
                      <a:pt x="101" y="7"/>
                    </a:cubicBezTo>
                    <a:cubicBezTo>
                      <a:pt x="99" y="7"/>
                      <a:pt x="99" y="7"/>
                      <a:pt x="99" y="7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4" y="1"/>
                      <a:pt x="94" y="1"/>
                      <a:pt x="94" y="1"/>
                    </a:cubicBezTo>
                    <a:cubicBezTo>
                      <a:pt x="94" y="1"/>
                      <a:pt x="94" y="1"/>
                      <a:pt x="94" y="1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3" y="11"/>
                      <a:pt x="93" y="11"/>
                      <a:pt x="93" y="11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6"/>
                      <a:pt x="91" y="17"/>
                      <a:pt x="92" y="18"/>
                    </a:cubicBezTo>
                    <a:cubicBezTo>
                      <a:pt x="94" y="21"/>
                      <a:pt x="93" y="24"/>
                      <a:pt x="91" y="27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87" y="48"/>
                      <a:pt x="87" y="48"/>
                      <a:pt x="87" y="48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77" y="53"/>
                      <a:pt x="71" y="55"/>
                      <a:pt x="67" y="55"/>
                    </a:cubicBezTo>
                    <a:cubicBezTo>
                      <a:pt x="50" y="53"/>
                      <a:pt x="50" y="53"/>
                      <a:pt x="50" y="53"/>
                    </a:cubicBezTo>
                    <a:cubicBezTo>
                      <a:pt x="42" y="60"/>
                      <a:pt x="42" y="60"/>
                      <a:pt x="42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îṧľíde">
                <a:extLst>
                  <a:ext uri="{FF2B5EF4-FFF2-40B4-BE49-F238E27FC236}">
                    <a16:creationId xmlns="" xmlns:a16="http://schemas.microsoft.com/office/drawing/2014/main" id="{F4B971FC-4707-4B5E-A12B-EEC1E5E17AB9}"/>
                  </a:ext>
                </a:extLst>
              </p:cNvPr>
              <p:cNvSpPr/>
              <p:nvPr/>
            </p:nvSpPr>
            <p:spPr bwMode="auto">
              <a:xfrm>
                <a:off x="4292" y="3051"/>
                <a:ext cx="125" cy="303"/>
              </a:xfrm>
              <a:custGeom>
                <a:avLst/>
                <a:gdLst>
                  <a:gd name="T0" fmla="*/ 40 w 53"/>
                  <a:gd name="T1" fmla="*/ 0 h 128"/>
                  <a:gd name="T2" fmla="*/ 12 w 53"/>
                  <a:gd name="T3" fmla="*/ 35 h 128"/>
                  <a:gd name="T4" fmla="*/ 0 w 53"/>
                  <a:gd name="T5" fmla="*/ 54 h 128"/>
                  <a:gd name="T6" fmla="*/ 3 w 53"/>
                  <a:gd name="T7" fmla="*/ 76 h 128"/>
                  <a:gd name="T8" fmla="*/ 3 w 53"/>
                  <a:gd name="T9" fmla="*/ 77 h 128"/>
                  <a:gd name="T10" fmla="*/ 3 w 53"/>
                  <a:gd name="T11" fmla="*/ 77 h 128"/>
                  <a:gd name="T12" fmla="*/ 1 w 53"/>
                  <a:gd name="T13" fmla="*/ 92 h 128"/>
                  <a:gd name="T14" fmla="*/ 2 w 53"/>
                  <a:gd name="T15" fmla="*/ 101 h 128"/>
                  <a:gd name="T16" fmla="*/ 18 w 53"/>
                  <a:gd name="T17" fmla="*/ 112 h 128"/>
                  <a:gd name="T18" fmla="*/ 18 w 53"/>
                  <a:gd name="T19" fmla="*/ 112 h 128"/>
                  <a:gd name="T20" fmla="*/ 19 w 53"/>
                  <a:gd name="T21" fmla="*/ 112 h 128"/>
                  <a:gd name="T22" fmla="*/ 19 w 53"/>
                  <a:gd name="T23" fmla="*/ 113 h 128"/>
                  <a:gd name="T24" fmla="*/ 19 w 53"/>
                  <a:gd name="T25" fmla="*/ 113 h 128"/>
                  <a:gd name="T26" fmla="*/ 25 w 53"/>
                  <a:gd name="T27" fmla="*/ 124 h 128"/>
                  <a:gd name="T28" fmla="*/ 31 w 53"/>
                  <a:gd name="T29" fmla="*/ 128 h 128"/>
                  <a:gd name="T30" fmla="*/ 33 w 53"/>
                  <a:gd name="T31" fmla="*/ 102 h 128"/>
                  <a:gd name="T32" fmla="*/ 33 w 53"/>
                  <a:gd name="T33" fmla="*/ 101 h 128"/>
                  <a:gd name="T34" fmla="*/ 45 w 53"/>
                  <a:gd name="T35" fmla="*/ 73 h 128"/>
                  <a:gd name="T36" fmla="*/ 49 w 53"/>
                  <a:gd name="T37" fmla="*/ 40 h 128"/>
                  <a:gd name="T38" fmla="*/ 49 w 53"/>
                  <a:gd name="T39" fmla="*/ 39 h 128"/>
                  <a:gd name="T40" fmla="*/ 49 w 53"/>
                  <a:gd name="T41" fmla="*/ 39 h 128"/>
                  <a:gd name="T42" fmla="*/ 53 w 53"/>
                  <a:gd name="T43" fmla="*/ 30 h 128"/>
                  <a:gd name="T44" fmla="*/ 50 w 53"/>
                  <a:gd name="T45" fmla="*/ 22 h 128"/>
                  <a:gd name="T46" fmla="*/ 50 w 53"/>
                  <a:gd name="T47" fmla="*/ 22 h 128"/>
                  <a:gd name="T48" fmla="*/ 49 w 53"/>
                  <a:gd name="T49" fmla="*/ 22 h 128"/>
                  <a:gd name="T50" fmla="*/ 49 w 53"/>
                  <a:gd name="T51" fmla="*/ 12 h 128"/>
                  <a:gd name="T52" fmla="*/ 49 w 53"/>
                  <a:gd name="T53" fmla="*/ 11 h 128"/>
                  <a:gd name="T54" fmla="*/ 49 w 53"/>
                  <a:gd name="T55" fmla="*/ 11 h 128"/>
                  <a:gd name="T56" fmla="*/ 51 w 53"/>
                  <a:gd name="T57" fmla="*/ 8 h 128"/>
                  <a:gd name="T58" fmla="*/ 53 w 53"/>
                  <a:gd name="T59" fmla="*/ 6 h 128"/>
                  <a:gd name="T60" fmla="*/ 40 w 53"/>
                  <a:gd name="T61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" h="128">
                    <a:moveTo>
                      <a:pt x="40" y="0"/>
                    </a:moveTo>
                    <a:cubicBezTo>
                      <a:pt x="27" y="9"/>
                      <a:pt x="18" y="21"/>
                      <a:pt x="12" y="35"/>
                    </a:cubicBezTo>
                    <a:cubicBezTo>
                      <a:pt x="7" y="47"/>
                      <a:pt x="3" y="53"/>
                      <a:pt x="0" y="54"/>
                    </a:cubicBezTo>
                    <a:cubicBezTo>
                      <a:pt x="3" y="76"/>
                      <a:pt x="3" y="76"/>
                      <a:pt x="3" y="76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0" y="97"/>
                      <a:pt x="1" y="100"/>
                      <a:pt x="2" y="101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19" y="112"/>
                      <a:pt x="19" y="112"/>
                      <a:pt x="19" y="112"/>
                    </a:cubicBezTo>
                    <a:cubicBezTo>
                      <a:pt x="19" y="113"/>
                      <a:pt x="19" y="113"/>
                      <a:pt x="19" y="113"/>
                    </a:cubicBezTo>
                    <a:cubicBezTo>
                      <a:pt x="19" y="113"/>
                      <a:pt x="19" y="113"/>
                      <a:pt x="19" y="113"/>
                    </a:cubicBezTo>
                    <a:cubicBezTo>
                      <a:pt x="20" y="116"/>
                      <a:pt x="22" y="120"/>
                      <a:pt x="25" y="124"/>
                    </a:cubicBezTo>
                    <a:cubicBezTo>
                      <a:pt x="27" y="126"/>
                      <a:pt x="29" y="127"/>
                      <a:pt x="31" y="128"/>
                    </a:cubicBezTo>
                    <a:cubicBezTo>
                      <a:pt x="33" y="102"/>
                      <a:pt x="33" y="102"/>
                      <a:pt x="33" y="102"/>
                    </a:cubicBezTo>
                    <a:cubicBezTo>
                      <a:pt x="33" y="101"/>
                      <a:pt x="33" y="101"/>
                      <a:pt x="33" y="101"/>
                    </a:cubicBezTo>
                    <a:cubicBezTo>
                      <a:pt x="45" y="73"/>
                      <a:pt x="45" y="73"/>
                      <a:pt x="45" y="73"/>
                    </a:cubicBezTo>
                    <a:cubicBezTo>
                      <a:pt x="49" y="40"/>
                      <a:pt x="49" y="40"/>
                      <a:pt x="49" y="40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53" y="30"/>
                      <a:pt x="53" y="30"/>
                      <a:pt x="53" y="30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3" y="6"/>
                      <a:pt x="53" y="6"/>
                      <a:pt x="53" y="6"/>
                    </a:cubicBezTo>
                    <a:lnTo>
                      <a:pt x="4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îṩḷiḓe">
                <a:extLst>
                  <a:ext uri="{FF2B5EF4-FFF2-40B4-BE49-F238E27FC236}">
                    <a16:creationId xmlns="" xmlns:a16="http://schemas.microsoft.com/office/drawing/2014/main" id="{E088F8E6-CEB4-4E96-B04B-DCF1A9C14D00}"/>
                  </a:ext>
                </a:extLst>
              </p:cNvPr>
              <p:cNvSpPr/>
              <p:nvPr/>
            </p:nvSpPr>
            <p:spPr bwMode="auto">
              <a:xfrm>
                <a:off x="3366" y="3588"/>
                <a:ext cx="195" cy="166"/>
              </a:xfrm>
              <a:custGeom>
                <a:avLst/>
                <a:gdLst>
                  <a:gd name="T0" fmla="*/ 37 w 82"/>
                  <a:gd name="T1" fmla="*/ 7 h 70"/>
                  <a:gd name="T2" fmla="*/ 36 w 82"/>
                  <a:gd name="T3" fmla="*/ 9 h 70"/>
                  <a:gd name="T4" fmla="*/ 36 w 82"/>
                  <a:gd name="T5" fmla="*/ 9 h 70"/>
                  <a:gd name="T6" fmla="*/ 35 w 82"/>
                  <a:gd name="T7" fmla="*/ 10 h 70"/>
                  <a:gd name="T8" fmla="*/ 19 w 82"/>
                  <a:gd name="T9" fmla="*/ 14 h 70"/>
                  <a:gd name="T10" fmla="*/ 20 w 82"/>
                  <a:gd name="T11" fmla="*/ 16 h 70"/>
                  <a:gd name="T12" fmla="*/ 25 w 82"/>
                  <a:gd name="T13" fmla="*/ 22 h 70"/>
                  <a:gd name="T14" fmla="*/ 23 w 82"/>
                  <a:gd name="T15" fmla="*/ 23 h 70"/>
                  <a:gd name="T16" fmla="*/ 16 w 82"/>
                  <a:gd name="T17" fmla="*/ 27 h 70"/>
                  <a:gd name="T18" fmla="*/ 4 w 82"/>
                  <a:gd name="T19" fmla="*/ 36 h 70"/>
                  <a:gd name="T20" fmla="*/ 6 w 82"/>
                  <a:gd name="T21" fmla="*/ 63 h 70"/>
                  <a:gd name="T22" fmla="*/ 18 w 82"/>
                  <a:gd name="T23" fmla="*/ 64 h 70"/>
                  <a:gd name="T24" fmla="*/ 19 w 82"/>
                  <a:gd name="T25" fmla="*/ 64 h 70"/>
                  <a:gd name="T26" fmla="*/ 19 w 82"/>
                  <a:gd name="T27" fmla="*/ 64 h 70"/>
                  <a:gd name="T28" fmla="*/ 31 w 82"/>
                  <a:gd name="T29" fmla="*/ 70 h 70"/>
                  <a:gd name="T30" fmla="*/ 44 w 82"/>
                  <a:gd name="T31" fmla="*/ 68 h 70"/>
                  <a:gd name="T32" fmla="*/ 62 w 82"/>
                  <a:gd name="T33" fmla="*/ 53 h 70"/>
                  <a:gd name="T34" fmla="*/ 63 w 82"/>
                  <a:gd name="T35" fmla="*/ 53 h 70"/>
                  <a:gd name="T36" fmla="*/ 64 w 82"/>
                  <a:gd name="T37" fmla="*/ 52 h 70"/>
                  <a:gd name="T38" fmla="*/ 69 w 82"/>
                  <a:gd name="T39" fmla="*/ 50 h 70"/>
                  <a:gd name="T40" fmla="*/ 68 w 82"/>
                  <a:gd name="T41" fmla="*/ 33 h 70"/>
                  <a:gd name="T42" fmla="*/ 68 w 82"/>
                  <a:gd name="T43" fmla="*/ 33 h 70"/>
                  <a:gd name="T44" fmla="*/ 75 w 82"/>
                  <a:gd name="T45" fmla="*/ 22 h 70"/>
                  <a:gd name="T46" fmla="*/ 75 w 82"/>
                  <a:gd name="T47" fmla="*/ 22 h 70"/>
                  <a:gd name="T48" fmla="*/ 75 w 82"/>
                  <a:gd name="T49" fmla="*/ 22 h 70"/>
                  <a:gd name="T50" fmla="*/ 81 w 82"/>
                  <a:gd name="T51" fmla="*/ 17 h 70"/>
                  <a:gd name="T52" fmla="*/ 79 w 82"/>
                  <a:gd name="T53" fmla="*/ 5 h 70"/>
                  <a:gd name="T54" fmla="*/ 74 w 82"/>
                  <a:gd name="T55" fmla="*/ 0 h 70"/>
                  <a:gd name="T56" fmla="*/ 74 w 82"/>
                  <a:gd name="T57" fmla="*/ 6 h 70"/>
                  <a:gd name="T58" fmla="*/ 64 w 82"/>
                  <a:gd name="T59" fmla="*/ 4 h 70"/>
                  <a:gd name="T60" fmla="*/ 59 w 82"/>
                  <a:gd name="T61" fmla="*/ 7 h 70"/>
                  <a:gd name="T62" fmla="*/ 58 w 82"/>
                  <a:gd name="T63" fmla="*/ 7 h 70"/>
                  <a:gd name="T64" fmla="*/ 58 w 82"/>
                  <a:gd name="T65" fmla="*/ 7 h 70"/>
                  <a:gd name="T66" fmla="*/ 37 w 82"/>
                  <a:gd name="T67" fmla="*/ 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2" h="70">
                    <a:moveTo>
                      <a:pt x="37" y="7"/>
                    </a:move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4" y="22"/>
                      <a:pt x="24" y="23"/>
                      <a:pt x="23" y="23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0" y="41"/>
                      <a:pt x="0" y="49"/>
                      <a:pt x="6" y="63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9" y="64"/>
                      <a:pt x="19" y="64"/>
                      <a:pt x="19" y="64"/>
                    </a:cubicBezTo>
                    <a:cubicBezTo>
                      <a:pt x="19" y="64"/>
                      <a:pt x="19" y="64"/>
                      <a:pt x="19" y="64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49" y="67"/>
                      <a:pt x="55" y="62"/>
                      <a:pt x="62" y="53"/>
                    </a:cubicBezTo>
                    <a:cubicBezTo>
                      <a:pt x="63" y="53"/>
                      <a:pt x="63" y="53"/>
                      <a:pt x="63" y="53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9" y="50"/>
                      <a:pt x="69" y="50"/>
                      <a:pt x="69" y="50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81" y="17"/>
                      <a:pt x="81" y="17"/>
                      <a:pt x="81" y="17"/>
                    </a:cubicBezTo>
                    <a:cubicBezTo>
                      <a:pt x="82" y="13"/>
                      <a:pt x="81" y="8"/>
                      <a:pt x="79" y="5"/>
                    </a:cubicBezTo>
                    <a:cubicBezTo>
                      <a:pt x="78" y="1"/>
                      <a:pt x="76" y="0"/>
                      <a:pt x="74" y="0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8" y="7"/>
                      <a:pt x="58" y="7"/>
                    </a:cubicBezTo>
                    <a:lnTo>
                      <a:pt x="37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îśḻíḍè">
              <a:extLst>
                <a:ext uri="{FF2B5EF4-FFF2-40B4-BE49-F238E27FC236}">
                  <a16:creationId xmlns="" xmlns:a16="http://schemas.microsoft.com/office/drawing/2014/main" id="{6ADE0E79-B222-41D4-9F20-C7CBD0D11341}"/>
                </a:ext>
              </a:extLst>
            </p:cNvPr>
            <p:cNvSpPr/>
            <p:nvPr/>
          </p:nvSpPr>
          <p:spPr>
            <a:xfrm>
              <a:off x="4849071" y="2393330"/>
              <a:ext cx="2506688" cy="2506688"/>
            </a:xfrm>
            <a:prstGeom prst="ellipse">
              <a:avLst/>
            </a:prstGeom>
            <a:noFill/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ṥḻîḓé">
              <a:extLst>
                <a:ext uri="{FF2B5EF4-FFF2-40B4-BE49-F238E27FC236}">
                  <a16:creationId xmlns="" xmlns:a16="http://schemas.microsoft.com/office/drawing/2014/main" id="{B7410E52-A33F-4EB4-822F-62502F4066C1}"/>
                </a:ext>
              </a:extLst>
            </p:cNvPr>
            <p:cNvSpPr/>
            <p:nvPr/>
          </p:nvSpPr>
          <p:spPr>
            <a:xfrm>
              <a:off x="5754162" y="1938401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śliḓê">
              <a:extLst>
                <a:ext uri="{FF2B5EF4-FFF2-40B4-BE49-F238E27FC236}">
                  <a16:creationId xmlns="" xmlns:a16="http://schemas.microsoft.com/office/drawing/2014/main" id="{4D1C612B-BA21-4061-A711-C23B6D74F1C0}"/>
                </a:ext>
              </a:extLst>
            </p:cNvPr>
            <p:cNvSpPr/>
            <p:nvPr/>
          </p:nvSpPr>
          <p:spPr>
            <a:xfrm>
              <a:off x="6931977" y="2618412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sļíḍé">
              <a:extLst>
                <a:ext uri="{FF2B5EF4-FFF2-40B4-BE49-F238E27FC236}">
                  <a16:creationId xmlns="" xmlns:a16="http://schemas.microsoft.com/office/drawing/2014/main" id="{740F2897-2F57-44ED-84DF-50A0966C8552}"/>
                </a:ext>
              </a:extLst>
            </p:cNvPr>
            <p:cNvSpPr/>
            <p:nvPr/>
          </p:nvSpPr>
          <p:spPr>
            <a:xfrm>
              <a:off x="6931977" y="3978432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ŝḷîďe">
              <a:extLst>
                <a:ext uri="{FF2B5EF4-FFF2-40B4-BE49-F238E27FC236}">
                  <a16:creationId xmlns="" xmlns:a16="http://schemas.microsoft.com/office/drawing/2014/main" id="{726DA289-C31A-42C8-AD6F-AB62947FCAC3}"/>
                </a:ext>
              </a:extLst>
            </p:cNvPr>
            <p:cNvSpPr/>
            <p:nvPr/>
          </p:nvSpPr>
          <p:spPr>
            <a:xfrm>
              <a:off x="5754162" y="4658443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sḷîḋè">
              <a:extLst>
                <a:ext uri="{FF2B5EF4-FFF2-40B4-BE49-F238E27FC236}">
                  <a16:creationId xmlns="" xmlns:a16="http://schemas.microsoft.com/office/drawing/2014/main" id="{5BBF52F3-817C-4BC2-A88B-F4B6CD16DD00}"/>
                </a:ext>
              </a:extLst>
            </p:cNvPr>
            <p:cNvSpPr/>
            <p:nvPr/>
          </p:nvSpPr>
          <p:spPr>
            <a:xfrm>
              <a:off x="4576351" y="3978432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ṧľíḓê">
              <a:extLst>
                <a:ext uri="{FF2B5EF4-FFF2-40B4-BE49-F238E27FC236}">
                  <a16:creationId xmlns="" xmlns:a16="http://schemas.microsoft.com/office/drawing/2014/main" id="{BFE98E86-ECD0-497C-92FF-9E7EC4667D3C}"/>
                </a:ext>
              </a:extLst>
            </p:cNvPr>
            <p:cNvSpPr/>
            <p:nvPr/>
          </p:nvSpPr>
          <p:spPr>
            <a:xfrm>
              <a:off x="4576351" y="2618412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ṧ1ïḍê">
              <a:extLst>
                <a:ext uri="{FF2B5EF4-FFF2-40B4-BE49-F238E27FC236}">
                  <a16:creationId xmlns="" xmlns:a16="http://schemas.microsoft.com/office/drawing/2014/main" id="{479E9469-2F2D-4F80-8BCC-CCDDB456DB17}"/>
                </a:ext>
              </a:extLst>
            </p:cNvPr>
            <p:cNvSpPr/>
            <p:nvPr/>
          </p:nvSpPr>
          <p:spPr>
            <a:xfrm>
              <a:off x="5631771" y="1407639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5" name="ïŝḷïḍé">
              <a:extLst>
                <a:ext uri="{FF2B5EF4-FFF2-40B4-BE49-F238E27FC236}">
                  <a16:creationId xmlns="" xmlns:a16="http://schemas.microsoft.com/office/drawing/2014/main" id="{E0F014EA-719D-43A3-B2E7-D741270AA62F}"/>
                </a:ext>
              </a:extLst>
            </p:cNvPr>
            <p:cNvSpPr/>
            <p:nvPr/>
          </p:nvSpPr>
          <p:spPr>
            <a:xfrm>
              <a:off x="5358983" y="5462927"/>
              <a:ext cx="1486860" cy="307777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6" name="îṩḻídé">
              <a:extLst>
                <a:ext uri="{FF2B5EF4-FFF2-40B4-BE49-F238E27FC236}">
                  <a16:creationId xmlns="" xmlns:a16="http://schemas.microsoft.com/office/drawing/2014/main" id="{0E71190B-A7F1-441A-A08A-525DD497BF05}"/>
                </a:ext>
              </a:extLst>
            </p:cNvPr>
            <p:cNvSpPr/>
            <p:nvPr/>
          </p:nvSpPr>
          <p:spPr>
            <a:xfrm>
              <a:off x="7798138" y="2594905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7" name="îṧļïḍé">
              <a:extLst>
                <a:ext uri="{FF2B5EF4-FFF2-40B4-BE49-F238E27FC236}">
                  <a16:creationId xmlns="" xmlns:a16="http://schemas.microsoft.com/office/drawing/2014/main" id="{E5D0A06D-CE14-4C84-B628-497586332CEC}"/>
                </a:ext>
              </a:extLst>
            </p:cNvPr>
            <p:cNvSpPr/>
            <p:nvPr/>
          </p:nvSpPr>
          <p:spPr>
            <a:xfrm>
              <a:off x="3452579" y="2594905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r">
                <a:tabLst>
                  <a:tab pos="360000" algn="l"/>
                </a:tabLst>
              </a:pPr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8" name="ïṡ1ïďê">
              <a:extLst>
                <a:ext uri="{FF2B5EF4-FFF2-40B4-BE49-F238E27FC236}">
                  <a16:creationId xmlns="" xmlns:a16="http://schemas.microsoft.com/office/drawing/2014/main" id="{9CED6BB2-24A7-4FD8-9E73-ACEF54E7A505}"/>
                </a:ext>
              </a:extLst>
            </p:cNvPr>
            <p:cNvSpPr/>
            <p:nvPr/>
          </p:nvSpPr>
          <p:spPr>
            <a:xfrm>
              <a:off x="3476466" y="4253051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r" defTabSz="360000" fontAlgn="auto">
                <a:spcBef>
                  <a:spcPts val="0"/>
                </a:spcBef>
                <a:spcAft>
                  <a:spcPts val="600"/>
                </a:spcAft>
                <a:tabLst>
                  <a:tab pos="360000" algn="l"/>
                </a:tabLst>
              </a:pPr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9" name="îśľîḓé">
              <a:extLst>
                <a:ext uri="{FF2B5EF4-FFF2-40B4-BE49-F238E27FC236}">
                  <a16:creationId xmlns="" xmlns:a16="http://schemas.microsoft.com/office/drawing/2014/main" id="{7A56842C-41A6-46FF-BF47-5E23BCD5BF0E}"/>
                </a:ext>
              </a:extLst>
            </p:cNvPr>
            <p:cNvSpPr/>
            <p:nvPr/>
          </p:nvSpPr>
          <p:spPr>
            <a:xfrm>
              <a:off x="7798138" y="4253051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20" name="îṡliḓè">
              <a:extLst>
                <a:ext uri="{FF2B5EF4-FFF2-40B4-BE49-F238E27FC236}">
                  <a16:creationId xmlns="" xmlns:a16="http://schemas.microsoft.com/office/drawing/2014/main" id="{E35D3E9F-D026-45A6-A97E-0CE8C79B2B3D}"/>
                </a:ext>
              </a:extLst>
            </p:cNvPr>
            <p:cNvSpPr/>
            <p:nvPr/>
          </p:nvSpPr>
          <p:spPr bwMode="auto">
            <a:xfrm>
              <a:off x="5917267" y="2057929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ṣḷiďê">
              <a:extLst>
                <a:ext uri="{FF2B5EF4-FFF2-40B4-BE49-F238E27FC236}">
                  <a16:creationId xmlns="" xmlns:a16="http://schemas.microsoft.com/office/drawing/2014/main" id="{AC538A90-C769-4070-8C1F-A16F281966AA}"/>
                </a:ext>
              </a:extLst>
            </p:cNvPr>
            <p:cNvSpPr/>
            <p:nvPr/>
          </p:nvSpPr>
          <p:spPr bwMode="auto">
            <a:xfrm>
              <a:off x="4734366" y="2750505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ṧḷîďê">
              <a:extLst>
                <a:ext uri="{FF2B5EF4-FFF2-40B4-BE49-F238E27FC236}">
                  <a16:creationId xmlns="" xmlns:a16="http://schemas.microsoft.com/office/drawing/2014/main" id="{72861D5C-49B1-477D-9490-C31D4E5E7B91}"/>
                </a:ext>
              </a:extLst>
            </p:cNvPr>
            <p:cNvSpPr/>
            <p:nvPr/>
          </p:nvSpPr>
          <p:spPr bwMode="auto">
            <a:xfrm>
              <a:off x="7097235" y="2750505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ṣľíde">
              <a:extLst>
                <a:ext uri="{FF2B5EF4-FFF2-40B4-BE49-F238E27FC236}">
                  <a16:creationId xmlns="" xmlns:a16="http://schemas.microsoft.com/office/drawing/2014/main" id="{65E5C89C-FF1F-40C5-888F-913C9BE33321}"/>
                </a:ext>
              </a:extLst>
            </p:cNvPr>
            <p:cNvSpPr/>
            <p:nvPr/>
          </p:nvSpPr>
          <p:spPr bwMode="auto">
            <a:xfrm>
              <a:off x="4734366" y="4095629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şḷïde">
              <a:extLst>
                <a:ext uri="{FF2B5EF4-FFF2-40B4-BE49-F238E27FC236}">
                  <a16:creationId xmlns="" xmlns:a16="http://schemas.microsoft.com/office/drawing/2014/main" id="{316FB357-AF32-492D-9930-12DB4093729F}"/>
                </a:ext>
              </a:extLst>
            </p:cNvPr>
            <p:cNvSpPr/>
            <p:nvPr/>
          </p:nvSpPr>
          <p:spPr bwMode="auto">
            <a:xfrm>
              <a:off x="7097235" y="4095629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şļíḓé">
              <a:extLst>
                <a:ext uri="{FF2B5EF4-FFF2-40B4-BE49-F238E27FC236}">
                  <a16:creationId xmlns="" xmlns:a16="http://schemas.microsoft.com/office/drawing/2014/main" id="{09F1999F-8340-46F8-BD0A-533FFE11B4A9}"/>
                </a:ext>
              </a:extLst>
            </p:cNvPr>
            <p:cNvSpPr/>
            <p:nvPr/>
          </p:nvSpPr>
          <p:spPr bwMode="auto">
            <a:xfrm>
              <a:off x="5917267" y="4802402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ṥ1íḑé">
              <a:extLst>
                <a:ext uri="{FF2B5EF4-FFF2-40B4-BE49-F238E27FC236}">
                  <a16:creationId xmlns="" xmlns:a16="http://schemas.microsoft.com/office/drawing/2014/main" id="{ACBDF0B1-8CE5-4A2E-B957-D1646A23ED49}"/>
                </a:ext>
              </a:extLst>
            </p:cNvPr>
            <p:cNvSpPr/>
            <p:nvPr/>
          </p:nvSpPr>
          <p:spPr bwMode="auto">
            <a:xfrm>
              <a:off x="773531" y="2120735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7" name="ïṣľíḍe">
              <a:extLst>
                <a:ext uri="{FF2B5EF4-FFF2-40B4-BE49-F238E27FC236}">
                  <a16:creationId xmlns="" xmlns:a16="http://schemas.microsoft.com/office/drawing/2014/main" id="{4857C6A1-0E42-4ECC-AF5A-528512EE0BC6}"/>
                </a:ext>
              </a:extLst>
            </p:cNvPr>
            <p:cNvSpPr txBox="1"/>
            <p:nvPr/>
          </p:nvSpPr>
          <p:spPr bwMode="auto">
            <a:xfrm>
              <a:off x="773531" y="1707855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8" name="işľíḍe">
              <a:extLst>
                <a:ext uri="{FF2B5EF4-FFF2-40B4-BE49-F238E27FC236}">
                  <a16:creationId xmlns="" xmlns:a16="http://schemas.microsoft.com/office/drawing/2014/main" id="{1CBAC79A-BD92-4517-80C7-7E44FF23B245}"/>
                </a:ext>
              </a:extLst>
            </p:cNvPr>
            <p:cNvSpPr/>
            <p:nvPr/>
          </p:nvSpPr>
          <p:spPr bwMode="auto">
            <a:xfrm>
              <a:off x="773531" y="362995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9" name="iSľiḋê">
              <a:extLst>
                <a:ext uri="{FF2B5EF4-FFF2-40B4-BE49-F238E27FC236}">
                  <a16:creationId xmlns="" xmlns:a16="http://schemas.microsoft.com/office/drawing/2014/main" id="{F7934992-5652-449D-A753-A4F744D743CD}"/>
                </a:ext>
              </a:extLst>
            </p:cNvPr>
            <p:cNvSpPr txBox="1"/>
            <p:nvPr/>
          </p:nvSpPr>
          <p:spPr bwMode="auto">
            <a:xfrm>
              <a:off x="773531" y="3217079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0" name="íṩľîďê">
              <a:extLst>
                <a:ext uri="{FF2B5EF4-FFF2-40B4-BE49-F238E27FC236}">
                  <a16:creationId xmlns="" xmlns:a16="http://schemas.microsoft.com/office/drawing/2014/main" id="{45DD26B4-0331-4FD4-B380-228065C1F1F2}"/>
                </a:ext>
              </a:extLst>
            </p:cNvPr>
            <p:cNvSpPr/>
            <p:nvPr/>
          </p:nvSpPr>
          <p:spPr bwMode="auto">
            <a:xfrm>
              <a:off x="773531" y="513836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1" name="iśḻïḋè">
              <a:extLst>
                <a:ext uri="{FF2B5EF4-FFF2-40B4-BE49-F238E27FC236}">
                  <a16:creationId xmlns="" xmlns:a16="http://schemas.microsoft.com/office/drawing/2014/main" id="{61E33B57-DDBA-43CB-A2AC-34A5E432881F}"/>
                </a:ext>
              </a:extLst>
            </p:cNvPr>
            <p:cNvSpPr txBox="1"/>
            <p:nvPr/>
          </p:nvSpPr>
          <p:spPr bwMode="auto">
            <a:xfrm>
              <a:off x="773531" y="472548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="" xmlns:a16="http://schemas.microsoft.com/office/drawing/2014/main" id="{E935BC04-B404-416E-A17A-230C39756C56}"/>
                </a:ext>
              </a:extLst>
            </p:cNvPr>
            <p:cNvCxnSpPr/>
            <p:nvPr/>
          </p:nvCxnSpPr>
          <p:spPr>
            <a:xfrm>
              <a:off x="876000" y="2829974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DF69EC78-469B-40A9-BBA4-83AC0304D3A8}"/>
                </a:ext>
              </a:extLst>
            </p:cNvPr>
            <p:cNvCxnSpPr/>
            <p:nvPr/>
          </p:nvCxnSpPr>
          <p:spPr>
            <a:xfrm>
              <a:off x="876000" y="4349083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ïš1ïḑè">
              <a:extLst>
                <a:ext uri="{FF2B5EF4-FFF2-40B4-BE49-F238E27FC236}">
                  <a16:creationId xmlns="" xmlns:a16="http://schemas.microsoft.com/office/drawing/2014/main" id="{6A7A37BD-003C-4176-A2AA-A356E0C2F7A2}"/>
                </a:ext>
              </a:extLst>
            </p:cNvPr>
            <p:cNvSpPr/>
            <p:nvPr/>
          </p:nvSpPr>
          <p:spPr bwMode="auto">
            <a:xfrm>
              <a:off x="9317376" y="2120735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5" name="îṩļîḑe">
              <a:extLst>
                <a:ext uri="{FF2B5EF4-FFF2-40B4-BE49-F238E27FC236}">
                  <a16:creationId xmlns="" xmlns:a16="http://schemas.microsoft.com/office/drawing/2014/main" id="{AB2B225D-F31B-4BD5-8BD1-4ECF133469D2}"/>
                </a:ext>
              </a:extLst>
            </p:cNvPr>
            <p:cNvSpPr txBox="1"/>
            <p:nvPr/>
          </p:nvSpPr>
          <p:spPr bwMode="auto">
            <a:xfrm>
              <a:off x="9317376" y="1707855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6" name="îṧľídé">
              <a:extLst>
                <a:ext uri="{FF2B5EF4-FFF2-40B4-BE49-F238E27FC236}">
                  <a16:creationId xmlns="" xmlns:a16="http://schemas.microsoft.com/office/drawing/2014/main" id="{6726B13E-DD24-4E80-BD6E-A63149DDD9B4}"/>
                </a:ext>
              </a:extLst>
            </p:cNvPr>
            <p:cNvSpPr/>
            <p:nvPr/>
          </p:nvSpPr>
          <p:spPr bwMode="auto">
            <a:xfrm>
              <a:off x="9317376" y="362995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7" name="í$liďe">
              <a:extLst>
                <a:ext uri="{FF2B5EF4-FFF2-40B4-BE49-F238E27FC236}">
                  <a16:creationId xmlns="" xmlns:a16="http://schemas.microsoft.com/office/drawing/2014/main" id="{968D2140-AB5D-470D-B820-BF7984123D7B}"/>
                </a:ext>
              </a:extLst>
            </p:cNvPr>
            <p:cNvSpPr txBox="1"/>
            <p:nvPr/>
          </p:nvSpPr>
          <p:spPr bwMode="auto">
            <a:xfrm>
              <a:off x="9317376" y="3217079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8" name="íśļíde">
              <a:extLst>
                <a:ext uri="{FF2B5EF4-FFF2-40B4-BE49-F238E27FC236}">
                  <a16:creationId xmlns="" xmlns:a16="http://schemas.microsoft.com/office/drawing/2014/main" id="{42E50C77-CDF8-4D03-A4A0-480B308E6846}"/>
                </a:ext>
              </a:extLst>
            </p:cNvPr>
            <p:cNvSpPr/>
            <p:nvPr/>
          </p:nvSpPr>
          <p:spPr bwMode="auto">
            <a:xfrm>
              <a:off x="9317376" y="513836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9" name="iśḷiḍé">
              <a:extLst>
                <a:ext uri="{FF2B5EF4-FFF2-40B4-BE49-F238E27FC236}">
                  <a16:creationId xmlns="" xmlns:a16="http://schemas.microsoft.com/office/drawing/2014/main" id="{7A547665-5798-4B3B-92E2-B99E2BAC0291}"/>
                </a:ext>
              </a:extLst>
            </p:cNvPr>
            <p:cNvSpPr txBox="1"/>
            <p:nvPr/>
          </p:nvSpPr>
          <p:spPr bwMode="auto">
            <a:xfrm>
              <a:off x="9317376" y="472548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="" xmlns:a16="http://schemas.microsoft.com/office/drawing/2014/main" id="{C05D9FA1-3B66-427C-9684-C939ADAB8283}"/>
                </a:ext>
              </a:extLst>
            </p:cNvPr>
            <p:cNvCxnSpPr/>
            <p:nvPr/>
          </p:nvCxnSpPr>
          <p:spPr>
            <a:xfrm>
              <a:off x="9419845" y="2829974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ABDAE291-E3EC-4E5D-974D-A2563BACC8EB}"/>
                </a:ext>
              </a:extLst>
            </p:cNvPr>
            <p:cNvCxnSpPr/>
            <p:nvPr/>
          </p:nvCxnSpPr>
          <p:spPr>
            <a:xfrm>
              <a:off x="9419845" y="4349083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76776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071f1882-d8b9-4d6e-b26d-ef6a7f4df741" descr="aQUAAB+LCAAAAAAABAC9klFPwjAQx79L1bdpBlHQvQ0NhgfFhEUfDA91PVhx7UjXGQzZd7fd2jHYxPFi9tJd/3f3+19vi87l9xqQh2YMC/lA8VJgNpHAkIMmBHk8i2MHjSgnlC8fRZKtU+S9b6u0+s0bldErjjPQuZxKiuPy12voreyJcsoyZmTulatCeFML9dwySAmJoS6bcAniq+rQ07HiPJNCNRgngmGpGm7d/AKZK+QNbq/cXCcT2KhCDgpKLMtj8PQAWn3qC23TJ6sslQy43CW9YDU6UFQtfpt5O3WF0z+cx+Vdy0T6Q7fwYCrPIryGZ1VK85oJ6BCaV+b2YFVfddiznTu/8gawOdGhzqh7a3uOo/RFyx28IWjDnreAV4t4n8SJ+HsRraxxP10saAhBBAysJqBc+pwoZmK3cCToMpIc0tQEph8rCGUtzbvRqiyNVM2z8fi6Pxz4PrL23LxtG23Drtt4oO/yTEVK/Z2U3xSkH4ZqzIa8NFTEGz4t/il7aDH33rIMHlnB/zbX62ZuhMPPjt7m6vsBe4Et0WkFAAA="/>
          <p:cNvGrpSpPr>
            <a:grpSpLocks noChangeAspect="1"/>
          </p:cNvGrpSpPr>
          <p:nvPr/>
        </p:nvGrpSpPr>
        <p:grpSpPr>
          <a:xfrm>
            <a:off x="4611399" y="1597996"/>
            <a:ext cx="2969202" cy="3662008"/>
            <a:chOff x="1089075" y="1943098"/>
            <a:chExt cx="2969202" cy="3662008"/>
          </a:xfrm>
        </p:grpSpPr>
        <p:sp>
          <p:nvSpPr>
            <p:cNvPr id="3" name="ValueBack"/>
            <p:cNvSpPr/>
            <p:nvPr/>
          </p:nvSpPr>
          <p:spPr>
            <a:xfrm>
              <a:off x="1823753" y="2679078"/>
              <a:ext cx="1499846" cy="1499845"/>
            </a:xfrm>
            <a:prstGeom prst="ellipse">
              <a:avLst/>
            </a:prstGeom>
            <a:solidFill>
              <a:schemeClr val="accent1">
                <a:lumMod val="90000"/>
                <a:lumOff val="10000"/>
                <a:alpha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" name="BackShape"/>
            <p:cNvSpPr/>
            <p:nvPr/>
          </p:nvSpPr>
          <p:spPr>
            <a:xfrm>
              <a:off x="1089075" y="1944400"/>
              <a:ext cx="2969202" cy="2969204"/>
            </a:xfrm>
            <a:prstGeom prst="donut">
              <a:avLst>
                <a:gd name="adj" fmla="val 15000"/>
              </a:avLst>
            </a:prstGeom>
            <a:solidFill>
              <a:schemeClr val="tx2">
                <a:lumMod val="40000"/>
                <a:lumOff val="60000"/>
                <a:alpha val="38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ValueShape"/>
            <p:cNvSpPr/>
            <p:nvPr/>
          </p:nvSpPr>
          <p:spPr>
            <a:xfrm>
              <a:off x="1089075" y="1944400"/>
              <a:ext cx="2969202" cy="2969204"/>
            </a:xfrm>
            <a:prstGeom prst="blockArc">
              <a:avLst>
                <a:gd name="adj1" fmla="val 16200000"/>
                <a:gd name="adj2" fmla="val 9288000"/>
                <a:gd name="adj3" fmla="val 15000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" name="LineShape"/>
            <p:cNvGrpSpPr/>
            <p:nvPr/>
          </p:nvGrpSpPr>
          <p:grpSpPr>
            <a:xfrm>
              <a:off x="1149369" y="1943098"/>
              <a:ext cx="2848619" cy="2971793"/>
              <a:chOff x="4687315" y="1592322"/>
              <a:chExt cx="2817370" cy="2939200"/>
            </a:xfrm>
          </p:grpSpPr>
          <p:sp>
            <p:nvSpPr>
              <p:cNvPr id="10" name="LineShape"/>
              <p:cNvSpPr/>
              <p:nvPr/>
            </p:nvSpPr>
            <p:spPr>
              <a:xfrm rot="-4320000">
                <a:off x="4889455" y="24523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LineShape"/>
              <p:cNvSpPr/>
              <p:nvPr/>
            </p:nvSpPr>
            <p:spPr>
              <a:xfrm rot="-2160000">
                <a:off x="5341582" y="18300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LineShape"/>
              <p:cNvSpPr/>
              <p:nvPr/>
            </p:nvSpPr>
            <p:spPr>
              <a:xfrm>
                <a:off x="6073140" y="1592322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LineShape"/>
              <p:cNvSpPr/>
              <p:nvPr/>
            </p:nvSpPr>
            <p:spPr>
              <a:xfrm rot="2160000">
                <a:off x="6804698" y="18300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LineShape"/>
              <p:cNvSpPr/>
              <p:nvPr/>
            </p:nvSpPr>
            <p:spPr>
              <a:xfrm rot="4320000">
                <a:off x="7256825" y="24523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LineShape"/>
              <p:cNvSpPr/>
              <p:nvPr/>
            </p:nvSpPr>
            <p:spPr>
              <a:xfrm rot="6480000">
                <a:off x="7256825" y="3221524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LineShape"/>
              <p:cNvSpPr/>
              <p:nvPr/>
            </p:nvSpPr>
            <p:spPr>
              <a:xfrm rot="8640000">
                <a:off x="6804698" y="3843825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LineShape"/>
              <p:cNvSpPr/>
              <p:nvPr/>
            </p:nvSpPr>
            <p:spPr>
              <a:xfrm rot="10800000">
                <a:off x="6073140" y="4081522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LineShape"/>
              <p:cNvSpPr/>
              <p:nvPr/>
            </p:nvSpPr>
            <p:spPr>
              <a:xfrm rot="12960000">
                <a:off x="5341582" y="3843825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LineShape"/>
              <p:cNvSpPr/>
              <p:nvPr/>
            </p:nvSpPr>
            <p:spPr>
              <a:xfrm rot="15120000">
                <a:off x="4889455" y="3221524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ValueText"/>
            <p:cNvSpPr/>
            <p:nvPr/>
          </p:nvSpPr>
          <p:spPr>
            <a:xfrm>
              <a:off x="2241506" y="3179873"/>
              <a:ext cx="664338" cy="498254"/>
            </a:xfrm>
            <a:prstGeom prst="rect">
              <a:avLst/>
            </a:prstGeom>
          </p:spPr>
          <p:txBody>
            <a:bodyPr wrap="square" anchor="ctr">
              <a:prstTxWarp prst="textPlain">
                <a:avLst/>
              </a:prstTxWarp>
              <a:normAutofit fontScale="55000" lnSpcReduction="20000"/>
            </a:bodyPr>
            <a:lstStyle/>
            <a:p>
              <a:pPr lvl="0" algn="ctr"/>
              <a:r>
                <a:rPr lang="en-US" altLang="zh-CN" sz="3600">
                  <a:solidFill>
                    <a:prstClr val="white"/>
                  </a:solidFill>
                  <a:latin typeface="Impact" panose="020B0806030902050204" pitchFamily="34" charset="0"/>
                </a:rPr>
                <a:t>68%</a:t>
              </a:r>
            </a:p>
          </p:txBody>
        </p:sp>
        <p:cxnSp>
          <p:nvCxnSpPr>
            <p:cNvPr id="8" name="LineShape"/>
            <p:cNvCxnSpPr>
              <a:cxnSpLocks/>
            </p:cNvCxnSpPr>
            <p:nvPr/>
          </p:nvCxnSpPr>
          <p:spPr>
            <a:xfrm flipH="1">
              <a:off x="1426815" y="5138975"/>
              <a:ext cx="2293723" cy="0"/>
            </a:xfrm>
            <a:prstGeom prst="straightConnector1">
              <a:avLst/>
            </a:prstGeom>
            <a:noFill/>
            <a:ln w="1270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9" name="CustomText1"/>
            <p:cNvSpPr/>
            <p:nvPr/>
          </p:nvSpPr>
          <p:spPr>
            <a:xfrm>
              <a:off x="1921676" y="5223692"/>
              <a:ext cx="1304000" cy="381414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/>
                <a:t>Supporting text here</a:t>
              </a:r>
            </a:p>
          </p:txBody>
        </p:sp>
      </p:grpSp>
      <p:sp>
        <p:nvSpPr>
          <p:cNvPr id="20" name="标题 19">
            <a:extLst>
              <a:ext uri="{FF2B5EF4-FFF2-40B4-BE49-F238E27FC236}">
                <a16:creationId xmlns="" xmlns:a16="http://schemas.microsoft.com/office/drawing/2014/main" id="{DBE7B0ED-BF2E-4019-9BB2-977DA0D77B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6673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4262211" y="2319535"/>
            <a:ext cx="1254125" cy="1090415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/05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132675" y="2981325"/>
            <a:ext cx="434756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132675" y="3876675"/>
            <a:ext cx="4347565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99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0" name="394f1de7-5bd3-4b6f-a318-eafdd20d31d8" descr="RRcAAB+LCAAAAAAABADll8uO2jAUht/FbXdo5PgiCDsupUVV2xGMpouKhQsGLCUOcsyIDsq71yYJxExG9UiVCkFs4Fxy/nP+j0X24L3+veGgC6YxU3oo2EqxeKx5DFpgvABduY2iFugLuRBy9Ukl200Kuj/3x7Zq5ofQ60cWbbntlUILFuU/uy/qy7KvQop4Gxdl8A6aENtVQgHMg2KxiHi1bCw1V0/HCYGNHb5PtTIDRomKmTYD9zD7AIoU6FJ8BzPbvOA709QCD7msUk8hzx6gdk+bsGveJ6kWiTx13DNzN24k1Sx71nQqNbK40mLOol4kVjLm0io2C3A9X5vs50SJ50RqNz/gMm/+wvmmOOBUPJuBSxalvDzDmm34NzOo3O4QCEzbhEdMiyenwokFIDvudSyy5zgvazlPnh2vebqO2dWodY6ctV490APf6bed1HZU71ln/mvL1GsvNNQJn9VIvxbwcbsKPro58JEP+MgPfOSAj64YfNR88Cmsgo9vDnzsAz72Ax874OMrBh83H3zsgE9uDnziAz7xA5844JMrBp80H/zAAZ/eHPjUB3zqBz51wKdXDD79B+APkihRfwe/LHuR/75cijmf8LkZWxZNVr8MsjgMOyEOzRZqm65N6bvRiPbD/tAakCsMsroX1/IxvlCf1fvc/9BSNcCskXLdm5/WyP+uebyvxGqtJU/TIpwrhW97DSt1Oh7lwf/kEUYEUxg4Fn0ctoc4qLUINdIidNEWBbBDaYdQx6MetZ9aj3AjPcIX7REJCWw7Bo1GAwhhrUGkkQaRizYoQJ02wbDjeERIGw1IrUe0kR5Rb49m2R9woQWoRRcAAA==">
            <a:extLst>
              <a:ext uri="{FF2B5EF4-FFF2-40B4-BE49-F238E27FC236}">
                <a16:creationId xmlns="" xmlns:a16="http://schemas.microsoft.com/office/drawing/2014/main" id="{34F9B48D-F5CF-45E2-8A20-2B01507CEE0E}"/>
              </a:ext>
            </a:extLst>
          </p:cNvPr>
          <p:cNvGrpSpPr>
            <a:grpSpLocks noChangeAspect="1"/>
          </p:cNvGrpSpPr>
          <p:nvPr/>
        </p:nvGrpSpPr>
        <p:grpSpPr>
          <a:xfrm>
            <a:off x="2456497" y="1390701"/>
            <a:ext cx="7279007" cy="4565487"/>
            <a:chOff x="2222182" y="1497176"/>
            <a:chExt cx="7279007" cy="4565487"/>
          </a:xfrm>
        </p:grpSpPr>
        <p:sp>
          <p:nvSpPr>
            <p:cNvPr id="51" name="RelativeShape1">
              <a:extLst>
                <a:ext uri="{FF2B5EF4-FFF2-40B4-BE49-F238E27FC236}">
                  <a16:creationId xmlns="" xmlns:a16="http://schemas.microsoft.com/office/drawing/2014/main" id="{3B21A0A8-BE08-42F0-8A60-C726844935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0151" y="2111375"/>
              <a:ext cx="5761038" cy="474663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RelativeShape2">
              <a:extLst>
                <a:ext uri="{FF2B5EF4-FFF2-40B4-BE49-F238E27FC236}">
                  <a16:creationId xmlns="" xmlns:a16="http://schemas.microsoft.com/office/drawing/2014/main" id="{DBCA1834-C777-4877-82BC-0A0DE709CDB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0151" y="2931796"/>
              <a:ext cx="5761038" cy="474663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RelativeShape3">
              <a:extLst>
                <a:ext uri="{FF2B5EF4-FFF2-40B4-BE49-F238E27FC236}">
                  <a16:creationId xmlns="" xmlns:a16="http://schemas.microsoft.com/office/drawing/2014/main" id="{663CFDCE-BF8D-421C-935A-37192AB184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0151" y="3752217"/>
              <a:ext cx="5761038" cy="474663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RelativeShape4">
              <a:extLst>
                <a:ext uri="{FF2B5EF4-FFF2-40B4-BE49-F238E27FC236}">
                  <a16:creationId xmlns="" xmlns:a16="http://schemas.microsoft.com/office/drawing/2014/main" id="{D043365F-1C05-42A3-9AEA-D227DB1BCB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0151" y="4572638"/>
              <a:ext cx="5761038" cy="474663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RelativeShape5">
              <a:extLst>
                <a:ext uri="{FF2B5EF4-FFF2-40B4-BE49-F238E27FC236}">
                  <a16:creationId xmlns="" xmlns:a16="http://schemas.microsoft.com/office/drawing/2014/main" id="{F2E6C1CF-BA11-47E6-8E77-10852DB8B6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0151" y="5393059"/>
              <a:ext cx="5761038" cy="474663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Freeform 5">
              <a:extLst>
                <a:ext uri="{FF2B5EF4-FFF2-40B4-BE49-F238E27FC236}">
                  <a16:creationId xmlns="" xmlns:a16="http://schemas.microsoft.com/office/drawing/2014/main" id="{FC28698E-FB19-45CE-BAC1-BE9C5140B60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4913" y="1938338"/>
              <a:ext cx="5751513" cy="4124325"/>
            </a:xfrm>
            <a:custGeom>
              <a:avLst/>
              <a:gdLst>
                <a:gd name="T0" fmla="*/ 0 w 3623"/>
                <a:gd name="T1" fmla="*/ 0 h 2598"/>
                <a:gd name="T2" fmla="*/ 3623 w 3623"/>
                <a:gd name="T3" fmla="*/ 0 h 2598"/>
                <a:gd name="T4" fmla="*/ 0 w 3623"/>
                <a:gd name="T5" fmla="*/ 517 h 2598"/>
                <a:gd name="T6" fmla="*/ 3623 w 3623"/>
                <a:gd name="T7" fmla="*/ 517 h 2598"/>
                <a:gd name="T8" fmla="*/ 0 w 3623"/>
                <a:gd name="T9" fmla="*/ 1041 h 2598"/>
                <a:gd name="T10" fmla="*/ 3623 w 3623"/>
                <a:gd name="T11" fmla="*/ 1041 h 2598"/>
                <a:gd name="T12" fmla="*/ 0 w 3623"/>
                <a:gd name="T13" fmla="*/ 1558 h 2598"/>
                <a:gd name="T14" fmla="*/ 3623 w 3623"/>
                <a:gd name="T15" fmla="*/ 1558 h 2598"/>
                <a:gd name="T16" fmla="*/ 0 w 3623"/>
                <a:gd name="T17" fmla="*/ 2081 h 2598"/>
                <a:gd name="T18" fmla="*/ 3623 w 3623"/>
                <a:gd name="T19" fmla="*/ 2081 h 2598"/>
                <a:gd name="T20" fmla="*/ 0 w 3623"/>
                <a:gd name="T21" fmla="*/ 2598 h 2598"/>
                <a:gd name="T22" fmla="*/ 3623 w 3623"/>
                <a:gd name="T23" fmla="*/ 2598 h 2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23" h="2598">
                  <a:moveTo>
                    <a:pt x="0" y="0"/>
                  </a:moveTo>
                  <a:lnTo>
                    <a:pt x="3623" y="0"/>
                  </a:lnTo>
                  <a:moveTo>
                    <a:pt x="0" y="517"/>
                  </a:moveTo>
                  <a:lnTo>
                    <a:pt x="3623" y="517"/>
                  </a:lnTo>
                  <a:moveTo>
                    <a:pt x="0" y="1041"/>
                  </a:moveTo>
                  <a:lnTo>
                    <a:pt x="3623" y="1041"/>
                  </a:lnTo>
                  <a:moveTo>
                    <a:pt x="0" y="1558"/>
                  </a:moveTo>
                  <a:lnTo>
                    <a:pt x="3623" y="1558"/>
                  </a:lnTo>
                  <a:moveTo>
                    <a:pt x="0" y="2081"/>
                  </a:moveTo>
                  <a:lnTo>
                    <a:pt x="3623" y="2081"/>
                  </a:lnTo>
                  <a:moveTo>
                    <a:pt x="0" y="2598"/>
                  </a:moveTo>
                  <a:lnTo>
                    <a:pt x="3623" y="2598"/>
                  </a:lnTo>
                </a:path>
              </a:pathLst>
            </a:custGeom>
            <a:noFill/>
            <a:ln w="9525" cap="flat">
              <a:solidFill>
                <a:srgbClr val="E0E0E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CustomText1">
              <a:extLst>
                <a:ext uri="{FF2B5EF4-FFF2-40B4-BE49-F238E27FC236}">
                  <a16:creationId xmlns="" xmlns:a16="http://schemas.microsoft.com/office/drawing/2014/main" id="{0B7E64AC-9A51-42F0-B065-DA07F498CB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2182" y="2079783"/>
              <a:ext cx="1513206" cy="506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90000" tIns="46800" rIns="90000" bIns="46800" anchor="ctr" anchorCtr="1" compatLnSpc="1">
              <a:prstTxWarp prst="textNoShape">
                <a:avLst/>
              </a:prstTxWarp>
              <a:normAutofit/>
            </a:bodyPr>
            <a:lstStyle/>
            <a:p>
              <a:pPr lvl="0">
                <a:defRPr/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58" name="ValueShape1">
              <a:extLst>
                <a:ext uri="{FF2B5EF4-FFF2-40B4-BE49-F238E27FC236}">
                  <a16:creationId xmlns="" xmlns:a16="http://schemas.microsoft.com/office/drawing/2014/main" id="{AD3917D6-7412-4E68-A3D2-8C7A06E77E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8333" y="2111375"/>
              <a:ext cx="3744675" cy="474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2000">
                  <a:ln w="3175">
                    <a:solidFill>
                      <a:schemeClr val="bg1">
                        <a:lumMod val="65000"/>
                      </a:schemeClr>
                    </a:solidFill>
                  </a:ln>
                  <a:solidFill>
                    <a:schemeClr val="bg1"/>
                  </a:solidFill>
                  <a:latin typeface="Impact" panose="020B0806030902050204" pitchFamily="34" charset="0"/>
                </a:rPr>
                <a:t>65%</a:t>
              </a:r>
            </a:p>
          </p:txBody>
        </p:sp>
        <p:sp>
          <p:nvSpPr>
            <p:cNvPr id="59" name="ValueShape2">
              <a:extLst>
                <a:ext uri="{FF2B5EF4-FFF2-40B4-BE49-F238E27FC236}">
                  <a16:creationId xmlns="" xmlns:a16="http://schemas.microsoft.com/office/drawing/2014/main" id="{ED352AD6-F0C3-410B-829E-4ED122B4E8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4878" y="2931796"/>
              <a:ext cx="2131584" cy="47466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2000">
                  <a:ln w="3175">
                    <a:solidFill>
                      <a:schemeClr val="bg1">
                        <a:lumMod val="65000"/>
                      </a:schemeClr>
                    </a:solidFill>
                  </a:ln>
                  <a:solidFill>
                    <a:schemeClr val="bg1"/>
                  </a:solidFill>
                  <a:latin typeface="Impact" panose="020B0806030902050204" pitchFamily="34" charset="0"/>
                </a:rPr>
                <a:t>37%</a:t>
              </a:r>
            </a:p>
          </p:txBody>
        </p:sp>
        <p:sp>
          <p:nvSpPr>
            <p:cNvPr id="60" name="ValueShape3">
              <a:extLst>
                <a:ext uri="{FF2B5EF4-FFF2-40B4-BE49-F238E27FC236}">
                  <a16:creationId xmlns="" xmlns:a16="http://schemas.microsoft.com/office/drawing/2014/main" id="{F3CD5944-FB60-40C0-A6F8-969AEA5AA6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411" y="3752217"/>
              <a:ext cx="2880519" cy="47466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2000">
                  <a:ln w="3175">
                    <a:solidFill>
                      <a:schemeClr val="bg1">
                        <a:lumMod val="65000"/>
                      </a:schemeClr>
                    </a:solidFill>
                  </a:ln>
                  <a:solidFill>
                    <a:schemeClr val="bg1"/>
                  </a:solidFill>
                  <a:latin typeface="Impact" panose="020B0806030902050204" pitchFamily="34" charset="0"/>
                </a:rPr>
                <a:t>50%</a:t>
              </a:r>
            </a:p>
          </p:txBody>
        </p:sp>
        <p:sp>
          <p:nvSpPr>
            <p:cNvPr id="61" name="ValueShape4">
              <a:extLst>
                <a:ext uri="{FF2B5EF4-FFF2-40B4-BE49-F238E27FC236}">
                  <a16:creationId xmlns="" xmlns:a16="http://schemas.microsoft.com/office/drawing/2014/main" id="{3D06746E-763B-4CBB-85EB-3CA6287827C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6515" y="4572638"/>
              <a:ext cx="1728311" cy="47466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2000">
                  <a:ln w="3175">
                    <a:solidFill>
                      <a:schemeClr val="bg1">
                        <a:lumMod val="65000"/>
                      </a:schemeClr>
                    </a:solidFill>
                  </a:ln>
                  <a:solidFill>
                    <a:schemeClr val="bg1"/>
                  </a:solidFill>
                  <a:latin typeface="Impact" panose="020B0806030902050204" pitchFamily="34" charset="0"/>
                </a:rPr>
                <a:t>30%</a:t>
              </a:r>
            </a:p>
          </p:txBody>
        </p:sp>
        <p:sp>
          <p:nvSpPr>
            <p:cNvPr id="62" name="ValueShape5">
              <a:extLst>
                <a:ext uri="{FF2B5EF4-FFF2-40B4-BE49-F238E27FC236}">
                  <a16:creationId xmlns="" xmlns:a16="http://schemas.microsoft.com/office/drawing/2014/main" id="{146765D4-BFBE-4A1D-B071-A41F61A649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618" y="5393059"/>
              <a:ext cx="576104" cy="4746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2000">
                  <a:ln w="3175">
                    <a:solidFill>
                      <a:schemeClr val="bg1">
                        <a:lumMod val="65000"/>
                      </a:schemeClr>
                    </a:solidFill>
                  </a:ln>
                  <a:solidFill>
                    <a:schemeClr val="bg1"/>
                  </a:solidFill>
                  <a:latin typeface="Impact" panose="020B0806030902050204" pitchFamily="34" charset="0"/>
                </a:rPr>
                <a:t>10%</a:t>
              </a:r>
            </a:p>
          </p:txBody>
        </p:sp>
        <p:sp>
          <p:nvSpPr>
            <p:cNvPr id="63" name="CustomText1">
              <a:extLst>
                <a:ext uri="{FF2B5EF4-FFF2-40B4-BE49-F238E27FC236}">
                  <a16:creationId xmlns="" xmlns:a16="http://schemas.microsoft.com/office/drawing/2014/main" id="{95C8153B-2C68-4C02-9CEB-76E72C3F284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8332" y="1497176"/>
              <a:ext cx="3744675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>
                <a:spcAft>
                  <a:spcPts val="600"/>
                </a:spcAft>
                <a:defRPr/>
              </a:pPr>
              <a:r>
                <a:rPr lang="zh-CN" altLang="en-US" sz="1400">
                  <a:solidFill>
                    <a:prstClr val="black"/>
                  </a:solidFill>
                </a:rPr>
                <a:t>本图表由</a:t>
              </a:r>
              <a:r>
                <a:rPr lang="en-US" altLang="zh-CN" sz="1400">
                  <a:solidFill>
                    <a:prstClr val="black"/>
                  </a:solidFill>
                </a:rPr>
                <a:t>@Simon_</a:t>
              </a:r>
              <a:r>
                <a:rPr lang="zh-CN" altLang="en-US" sz="1400">
                  <a:solidFill>
                    <a:prstClr val="black"/>
                  </a:solidFill>
                </a:rPr>
                <a:t>阿文提供</a:t>
              </a:r>
            </a:p>
          </p:txBody>
        </p:sp>
        <p:sp>
          <p:nvSpPr>
            <p:cNvPr id="64" name="CustomText1">
              <a:extLst>
                <a:ext uri="{FF2B5EF4-FFF2-40B4-BE49-F238E27FC236}">
                  <a16:creationId xmlns="" xmlns:a16="http://schemas.microsoft.com/office/drawing/2014/main" id="{40D8D82E-D0CF-4DA8-BE35-2CD2A13B88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2182" y="2901195"/>
              <a:ext cx="1513206" cy="506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90000" tIns="46800" rIns="90000" bIns="46800" anchor="ctr" anchorCtr="1" compatLnSpc="1">
              <a:prstTxWarp prst="textNoShape">
                <a:avLst/>
              </a:prstTxWarp>
              <a:normAutofit/>
            </a:bodyPr>
            <a:lstStyle/>
            <a:p>
              <a:pPr lvl="0">
                <a:defRPr/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65" name="CustomText1">
              <a:extLst>
                <a:ext uri="{FF2B5EF4-FFF2-40B4-BE49-F238E27FC236}">
                  <a16:creationId xmlns="" xmlns:a16="http://schemas.microsoft.com/office/drawing/2014/main" id="{5853B3F7-F98E-4BD1-A5B7-6376EFB398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2182" y="3722607"/>
              <a:ext cx="1513206" cy="506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90000" tIns="46800" rIns="90000" bIns="46800" anchor="ctr" anchorCtr="1" compatLnSpc="1">
              <a:prstTxWarp prst="textNoShape">
                <a:avLst/>
              </a:prstTxWarp>
              <a:normAutofit/>
            </a:bodyPr>
            <a:lstStyle/>
            <a:p>
              <a:pPr lvl="0">
                <a:defRPr/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66" name="CustomText1">
              <a:extLst>
                <a:ext uri="{FF2B5EF4-FFF2-40B4-BE49-F238E27FC236}">
                  <a16:creationId xmlns="" xmlns:a16="http://schemas.microsoft.com/office/drawing/2014/main" id="{CD2D0039-DAF4-4D08-A782-8530DC676B9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2182" y="4544019"/>
              <a:ext cx="1513206" cy="506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90000" tIns="46800" rIns="90000" bIns="46800" anchor="ctr" anchorCtr="1" compatLnSpc="1">
              <a:prstTxWarp prst="textNoShape">
                <a:avLst/>
              </a:prstTxWarp>
              <a:normAutofit/>
            </a:bodyPr>
            <a:lstStyle/>
            <a:p>
              <a:pPr lvl="0">
                <a:defRPr/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67" name="CustomText1">
              <a:extLst>
                <a:ext uri="{FF2B5EF4-FFF2-40B4-BE49-F238E27FC236}">
                  <a16:creationId xmlns="" xmlns:a16="http://schemas.microsoft.com/office/drawing/2014/main" id="{64123A42-FA1F-48DB-9A6D-816E64BD238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2182" y="5365431"/>
              <a:ext cx="1513206" cy="506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90000" tIns="46800" rIns="90000" bIns="46800" anchor="ctr" anchorCtr="1" compatLnSpc="1">
              <a:prstTxWarp prst="textNoShape">
                <a:avLst/>
              </a:prstTxWarp>
              <a:normAutofit/>
            </a:bodyPr>
            <a:lstStyle/>
            <a:p>
              <a:pPr lvl="0">
                <a:defRPr/>
              </a:pPr>
              <a:r>
                <a:rPr lang="en-US" altLang="zh-CN" sz="16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985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4" y="6240463"/>
            <a:ext cx="4140201" cy="206381"/>
          </a:xfrm>
        </p:spPr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691ff9ac-1baf-47b6-971e-90b8fed2e25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0E3A0CEA-80D9-4E22-BA81-81056B589DC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79" y="1143496"/>
            <a:ext cx="11302770" cy="5714504"/>
            <a:chOff x="687279" y="1143496"/>
            <a:chExt cx="11302770" cy="5714504"/>
          </a:xfrm>
        </p:grpSpPr>
        <p:sp>
          <p:nvSpPr>
            <p:cNvPr id="6" name="ïŝlïdè">
              <a:extLst>
                <a:ext uri="{FF2B5EF4-FFF2-40B4-BE49-F238E27FC236}">
                  <a16:creationId xmlns="" xmlns:a16="http://schemas.microsoft.com/office/drawing/2014/main" id="{E2FA593E-1A1D-48AA-8EEA-A5ACC93E7771}"/>
                </a:ext>
              </a:extLst>
            </p:cNvPr>
            <p:cNvSpPr/>
            <p:nvPr/>
          </p:nvSpPr>
          <p:spPr bwMode="auto">
            <a:xfrm>
              <a:off x="8293100" y="1143496"/>
              <a:ext cx="3696949" cy="5714504"/>
            </a:xfrm>
            <a:custGeom>
              <a:avLst/>
              <a:gdLst>
                <a:gd name="T0" fmla="*/ 179 w 1208"/>
                <a:gd name="T1" fmla="*/ 1688 h 1871"/>
                <a:gd name="T2" fmla="*/ 202 w 1208"/>
                <a:gd name="T3" fmla="*/ 1722 h 1871"/>
                <a:gd name="T4" fmla="*/ 213 w 1208"/>
                <a:gd name="T5" fmla="*/ 1871 h 1871"/>
                <a:gd name="T6" fmla="*/ 1031 w 1208"/>
                <a:gd name="T7" fmla="*/ 1871 h 1871"/>
                <a:gd name="T8" fmla="*/ 1055 w 1208"/>
                <a:gd name="T9" fmla="*/ 1729 h 1871"/>
                <a:gd name="T10" fmla="*/ 1100 w 1208"/>
                <a:gd name="T11" fmla="*/ 1530 h 1871"/>
                <a:gd name="T12" fmla="*/ 1167 w 1208"/>
                <a:gd name="T13" fmla="*/ 1351 h 1871"/>
                <a:gd name="T14" fmla="*/ 1196 w 1208"/>
                <a:gd name="T15" fmla="*/ 1037 h 1871"/>
                <a:gd name="T16" fmla="*/ 1100 w 1208"/>
                <a:gd name="T17" fmla="*/ 823 h 1871"/>
                <a:gd name="T18" fmla="*/ 945 w 1208"/>
                <a:gd name="T19" fmla="*/ 690 h 1871"/>
                <a:gd name="T20" fmla="*/ 925 w 1208"/>
                <a:gd name="T21" fmla="*/ 639 h 1871"/>
                <a:gd name="T22" fmla="*/ 890 w 1208"/>
                <a:gd name="T23" fmla="*/ 576 h 1871"/>
                <a:gd name="T24" fmla="*/ 949 w 1208"/>
                <a:gd name="T25" fmla="*/ 452 h 1871"/>
                <a:gd name="T26" fmla="*/ 925 w 1208"/>
                <a:gd name="T27" fmla="*/ 121 h 1871"/>
                <a:gd name="T28" fmla="*/ 810 w 1208"/>
                <a:gd name="T29" fmla="*/ 28 h 1871"/>
                <a:gd name="T30" fmla="*/ 796 w 1208"/>
                <a:gd name="T31" fmla="*/ 24 h 1871"/>
                <a:gd name="T32" fmla="*/ 733 w 1208"/>
                <a:gd name="T33" fmla="*/ 8 h 1871"/>
                <a:gd name="T34" fmla="*/ 508 w 1208"/>
                <a:gd name="T35" fmla="*/ 56 h 1871"/>
                <a:gd name="T36" fmla="*/ 386 w 1208"/>
                <a:gd name="T37" fmla="*/ 160 h 1871"/>
                <a:gd name="T38" fmla="*/ 402 w 1208"/>
                <a:gd name="T39" fmla="*/ 190 h 1871"/>
                <a:gd name="T40" fmla="*/ 396 w 1208"/>
                <a:gd name="T41" fmla="*/ 263 h 1871"/>
                <a:gd name="T42" fmla="*/ 410 w 1208"/>
                <a:gd name="T43" fmla="*/ 426 h 1871"/>
                <a:gd name="T44" fmla="*/ 386 w 1208"/>
                <a:gd name="T45" fmla="*/ 527 h 1871"/>
                <a:gd name="T46" fmla="*/ 418 w 1208"/>
                <a:gd name="T47" fmla="*/ 588 h 1871"/>
                <a:gd name="T48" fmla="*/ 226 w 1208"/>
                <a:gd name="T49" fmla="*/ 673 h 1871"/>
                <a:gd name="T50" fmla="*/ 153 w 1208"/>
                <a:gd name="T51" fmla="*/ 963 h 1871"/>
                <a:gd name="T52" fmla="*/ 120 w 1208"/>
                <a:gd name="T53" fmla="*/ 1022 h 1871"/>
                <a:gd name="T54" fmla="*/ 106 w 1208"/>
                <a:gd name="T55" fmla="*/ 1057 h 1871"/>
                <a:gd name="T56" fmla="*/ 6 w 1208"/>
                <a:gd name="T57" fmla="*/ 1371 h 1871"/>
                <a:gd name="T58" fmla="*/ 175 w 1208"/>
                <a:gd name="T59" fmla="*/ 1664 h 1871"/>
                <a:gd name="T60" fmla="*/ 326 w 1208"/>
                <a:gd name="T61" fmla="*/ 888 h 1871"/>
                <a:gd name="T62" fmla="*/ 373 w 1208"/>
                <a:gd name="T63" fmla="*/ 811 h 1871"/>
                <a:gd name="T64" fmla="*/ 441 w 1208"/>
                <a:gd name="T65" fmla="*/ 773 h 1871"/>
                <a:gd name="T66" fmla="*/ 484 w 1208"/>
                <a:gd name="T67" fmla="*/ 746 h 1871"/>
                <a:gd name="T68" fmla="*/ 526 w 1208"/>
                <a:gd name="T69" fmla="*/ 718 h 1871"/>
                <a:gd name="T70" fmla="*/ 569 w 1208"/>
                <a:gd name="T71" fmla="*/ 738 h 1871"/>
                <a:gd name="T72" fmla="*/ 453 w 1208"/>
                <a:gd name="T73" fmla="*/ 813 h 1871"/>
                <a:gd name="T74" fmla="*/ 341 w 1208"/>
                <a:gd name="T75" fmla="*/ 911 h 1871"/>
                <a:gd name="T76" fmla="*/ 300 w 1208"/>
                <a:gd name="T77" fmla="*/ 998 h 1871"/>
                <a:gd name="T78" fmla="*/ 261 w 1208"/>
                <a:gd name="T79" fmla="*/ 1014 h 1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08" h="1871">
                  <a:moveTo>
                    <a:pt x="175" y="1664"/>
                  </a:moveTo>
                  <a:cubicBezTo>
                    <a:pt x="179" y="1668"/>
                    <a:pt x="181" y="1678"/>
                    <a:pt x="179" y="1688"/>
                  </a:cubicBezTo>
                  <a:cubicBezTo>
                    <a:pt x="177" y="1696"/>
                    <a:pt x="177" y="1704"/>
                    <a:pt x="175" y="1716"/>
                  </a:cubicBezTo>
                  <a:cubicBezTo>
                    <a:pt x="181" y="1716"/>
                    <a:pt x="190" y="1720"/>
                    <a:pt x="202" y="1722"/>
                  </a:cubicBezTo>
                  <a:cubicBezTo>
                    <a:pt x="212" y="1725"/>
                    <a:pt x="220" y="1727"/>
                    <a:pt x="226" y="1727"/>
                  </a:cubicBezTo>
                  <a:cubicBezTo>
                    <a:pt x="224" y="1758"/>
                    <a:pt x="220" y="1806"/>
                    <a:pt x="213" y="1871"/>
                  </a:cubicBezTo>
                  <a:cubicBezTo>
                    <a:pt x="1031" y="1871"/>
                    <a:pt x="1031" y="1871"/>
                    <a:pt x="1031" y="1871"/>
                  </a:cubicBezTo>
                  <a:cubicBezTo>
                    <a:pt x="1031" y="1871"/>
                    <a:pt x="1031" y="1871"/>
                    <a:pt x="1031" y="1871"/>
                  </a:cubicBezTo>
                  <a:cubicBezTo>
                    <a:pt x="1035" y="1856"/>
                    <a:pt x="1039" y="1846"/>
                    <a:pt x="1041" y="1842"/>
                  </a:cubicBezTo>
                  <a:cubicBezTo>
                    <a:pt x="1045" y="1818"/>
                    <a:pt x="1051" y="1781"/>
                    <a:pt x="1055" y="1729"/>
                  </a:cubicBezTo>
                  <a:cubicBezTo>
                    <a:pt x="1059" y="1676"/>
                    <a:pt x="1065" y="1639"/>
                    <a:pt x="1071" y="1615"/>
                  </a:cubicBezTo>
                  <a:cubicBezTo>
                    <a:pt x="1076" y="1593"/>
                    <a:pt x="1086" y="1564"/>
                    <a:pt x="1100" y="1530"/>
                  </a:cubicBezTo>
                  <a:cubicBezTo>
                    <a:pt x="1123" y="1471"/>
                    <a:pt x="1135" y="1440"/>
                    <a:pt x="1135" y="1440"/>
                  </a:cubicBezTo>
                  <a:cubicBezTo>
                    <a:pt x="1155" y="1382"/>
                    <a:pt x="1165" y="1351"/>
                    <a:pt x="1167" y="1351"/>
                  </a:cubicBezTo>
                  <a:cubicBezTo>
                    <a:pt x="1180" y="1319"/>
                    <a:pt x="1194" y="1294"/>
                    <a:pt x="1208" y="1278"/>
                  </a:cubicBezTo>
                  <a:cubicBezTo>
                    <a:pt x="1206" y="1164"/>
                    <a:pt x="1202" y="1083"/>
                    <a:pt x="1196" y="1037"/>
                  </a:cubicBezTo>
                  <a:cubicBezTo>
                    <a:pt x="1188" y="957"/>
                    <a:pt x="1167" y="899"/>
                    <a:pt x="1135" y="856"/>
                  </a:cubicBezTo>
                  <a:cubicBezTo>
                    <a:pt x="1129" y="848"/>
                    <a:pt x="1116" y="836"/>
                    <a:pt x="1100" y="823"/>
                  </a:cubicBezTo>
                  <a:cubicBezTo>
                    <a:pt x="1080" y="805"/>
                    <a:pt x="1067" y="793"/>
                    <a:pt x="1061" y="787"/>
                  </a:cubicBezTo>
                  <a:cubicBezTo>
                    <a:pt x="1014" y="740"/>
                    <a:pt x="976" y="708"/>
                    <a:pt x="945" y="690"/>
                  </a:cubicBezTo>
                  <a:cubicBezTo>
                    <a:pt x="945" y="681"/>
                    <a:pt x="939" y="665"/>
                    <a:pt x="927" y="645"/>
                  </a:cubicBezTo>
                  <a:cubicBezTo>
                    <a:pt x="927" y="643"/>
                    <a:pt x="925" y="641"/>
                    <a:pt x="925" y="639"/>
                  </a:cubicBezTo>
                  <a:cubicBezTo>
                    <a:pt x="912" y="614"/>
                    <a:pt x="904" y="594"/>
                    <a:pt x="904" y="580"/>
                  </a:cubicBezTo>
                  <a:cubicBezTo>
                    <a:pt x="900" y="576"/>
                    <a:pt x="896" y="576"/>
                    <a:pt x="890" y="576"/>
                  </a:cubicBezTo>
                  <a:cubicBezTo>
                    <a:pt x="886" y="576"/>
                    <a:pt x="880" y="574"/>
                    <a:pt x="871" y="574"/>
                  </a:cubicBezTo>
                  <a:cubicBezTo>
                    <a:pt x="906" y="549"/>
                    <a:pt x="931" y="509"/>
                    <a:pt x="949" y="452"/>
                  </a:cubicBezTo>
                  <a:cubicBezTo>
                    <a:pt x="965" y="397"/>
                    <a:pt x="971" y="340"/>
                    <a:pt x="967" y="280"/>
                  </a:cubicBezTo>
                  <a:cubicBezTo>
                    <a:pt x="963" y="217"/>
                    <a:pt x="949" y="162"/>
                    <a:pt x="925" y="121"/>
                  </a:cubicBezTo>
                  <a:cubicBezTo>
                    <a:pt x="896" y="73"/>
                    <a:pt x="859" y="44"/>
                    <a:pt x="812" y="36"/>
                  </a:cubicBezTo>
                  <a:cubicBezTo>
                    <a:pt x="806" y="36"/>
                    <a:pt x="806" y="32"/>
                    <a:pt x="810" y="28"/>
                  </a:cubicBezTo>
                  <a:cubicBezTo>
                    <a:pt x="812" y="24"/>
                    <a:pt x="812" y="22"/>
                    <a:pt x="808" y="22"/>
                  </a:cubicBezTo>
                  <a:cubicBezTo>
                    <a:pt x="802" y="20"/>
                    <a:pt x="798" y="20"/>
                    <a:pt x="796" y="24"/>
                  </a:cubicBezTo>
                  <a:cubicBezTo>
                    <a:pt x="794" y="28"/>
                    <a:pt x="792" y="32"/>
                    <a:pt x="790" y="32"/>
                  </a:cubicBezTo>
                  <a:cubicBezTo>
                    <a:pt x="782" y="22"/>
                    <a:pt x="763" y="14"/>
                    <a:pt x="733" y="8"/>
                  </a:cubicBezTo>
                  <a:cubicBezTo>
                    <a:pt x="706" y="2"/>
                    <a:pt x="680" y="0"/>
                    <a:pt x="657" y="0"/>
                  </a:cubicBezTo>
                  <a:cubicBezTo>
                    <a:pt x="614" y="6"/>
                    <a:pt x="565" y="24"/>
                    <a:pt x="508" y="56"/>
                  </a:cubicBezTo>
                  <a:cubicBezTo>
                    <a:pt x="477" y="75"/>
                    <a:pt x="437" y="99"/>
                    <a:pt x="386" y="129"/>
                  </a:cubicBezTo>
                  <a:cubicBezTo>
                    <a:pt x="390" y="140"/>
                    <a:pt x="388" y="150"/>
                    <a:pt x="386" y="160"/>
                  </a:cubicBezTo>
                  <a:cubicBezTo>
                    <a:pt x="382" y="166"/>
                    <a:pt x="377" y="174"/>
                    <a:pt x="373" y="190"/>
                  </a:cubicBezTo>
                  <a:cubicBezTo>
                    <a:pt x="384" y="192"/>
                    <a:pt x="394" y="192"/>
                    <a:pt x="402" y="190"/>
                  </a:cubicBezTo>
                  <a:cubicBezTo>
                    <a:pt x="412" y="186"/>
                    <a:pt x="418" y="186"/>
                    <a:pt x="420" y="186"/>
                  </a:cubicBezTo>
                  <a:cubicBezTo>
                    <a:pt x="416" y="202"/>
                    <a:pt x="408" y="229"/>
                    <a:pt x="396" y="263"/>
                  </a:cubicBezTo>
                  <a:cubicBezTo>
                    <a:pt x="388" y="292"/>
                    <a:pt x="386" y="324"/>
                    <a:pt x="386" y="353"/>
                  </a:cubicBezTo>
                  <a:cubicBezTo>
                    <a:pt x="414" y="369"/>
                    <a:pt x="422" y="393"/>
                    <a:pt x="410" y="426"/>
                  </a:cubicBezTo>
                  <a:cubicBezTo>
                    <a:pt x="404" y="444"/>
                    <a:pt x="390" y="472"/>
                    <a:pt x="369" y="511"/>
                  </a:cubicBezTo>
                  <a:cubicBezTo>
                    <a:pt x="369" y="519"/>
                    <a:pt x="375" y="523"/>
                    <a:pt x="386" y="527"/>
                  </a:cubicBezTo>
                  <a:cubicBezTo>
                    <a:pt x="390" y="529"/>
                    <a:pt x="398" y="531"/>
                    <a:pt x="412" y="531"/>
                  </a:cubicBezTo>
                  <a:cubicBezTo>
                    <a:pt x="412" y="556"/>
                    <a:pt x="414" y="574"/>
                    <a:pt x="418" y="588"/>
                  </a:cubicBezTo>
                  <a:cubicBezTo>
                    <a:pt x="422" y="596"/>
                    <a:pt x="431" y="608"/>
                    <a:pt x="443" y="625"/>
                  </a:cubicBezTo>
                  <a:cubicBezTo>
                    <a:pt x="367" y="608"/>
                    <a:pt x="296" y="625"/>
                    <a:pt x="226" y="673"/>
                  </a:cubicBezTo>
                  <a:cubicBezTo>
                    <a:pt x="218" y="698"/>
                    <a:pt x="206" y="744"/>
                    <a:pt x="194" y="815"/>
                  </a:cubicBezTo>
                  <a:cubicBezTo>
                    <a:pt x="181" y="884"/>
                    <a:pt x="167" y="933"/>
                    <a:pt x="153" y="963"/>
                  </a:cubicBezTo>
                  <a:cubicBezTo>
                    <a:pt x="149" y="972"/>
                    <a:pt x="143" y="984"/>
                    <a:pt x="132" y="1002"/>
                  </a:cubicBezTo>
                  <a:cubicBezTo>
                    <a:pt x="128" y="1010"/>
                    <a:pt x="124" y="1016"/>
                    <a:pt x="120" y="1022"/>
                  </a:cubicBezTo>
                  <a:cubicBezTo>
                    <a:pt x="116" y="1030"/>
                    <a:pt x="112" y="1039"/>
                    <a:pt x="110" y="1045"/>
                  </a:cubicBezTo>
                  <a:cubicBezTo>
                    <a:pt x="108" y="1049"/>
                    <a:pt x="108" y="1053"/>
                    <a:pt x="106" y="1057"/>
                  </a:cubicBezTo>
                  <a:cubicBezTo>
                    <a:pt x="73" y="1134"/>
                    <a:pt x="53" y="1181"/>
                    <a:pt x="47" y="1201"/>
                  </a:cubicBezTo>
                  <a:cubicBezTo>
                    <a:pt x="24" y="1262"/>
                    <a:pt x="10" y="1319"/>
                    <a:pt x="6" y="1371"/>
                  </a:cubicBezTo>
                  <a:cubicBezTo>
                    <a:pt x="0" y="1457"/>
                    <a:pt x="8" y="1528"/>
                    <a:pt x="26" y="1578"/>
                  </a:cubicBezTo>
                  <a:cubicBezTo>
                    <a:pt x="55" y="1647"/>
                    <a:pt x="104" y="1676"/>
                    <a:pt x="175" y="1664"/>
                  </a:cubicBezTo>
                  <a:close/>
                  <a:moveTo>
                    <a:pt x="296" y="917"/>
                  </a:moveTo>
                  <a:cubicBezTo>
                    <a:pt x="300" y="911"/>
                    <a:pt x="312" y="901"/>
                    <a:pt x="326" y="888"/>
                  </a:cubicBezTo>
                  <a:cubicBezTo>
                    <a:pt x="341" y="876"/>
                    <a:pt x="351" y="864"/>
                    <a:pt x="357" y="856"/>
                  </a:cubicBezTo>
                  <a:cubicBezTo>
                    <a:pt x="363" y="846"/>
                    <a:pt x="369" y="832"/>
                    <a:pt x="373" y="811"/>
                  </a:cubicBezTo>
                  <a:cubicBezTo>
                    <a:pt x="379" y="789"/>
                    <a:pt x="386" y="773"/>
                    <a:pt x="390" y="763"/>
                  </a:cubicBezTo>
                  <a:cubicBezTo>
                    <a:pt x="410" y="771"/>
                    <a:pt x="426" y="775"/>
                    <a:pt x="441" y="773"/>
                  </a:cubicBezTo>
                  <a:cubicBezTo>
                    <a:pt x="455" y="771"/>
                    <a:pt x="471" y="767"/>
                    <a:pt x="490" y="759"/>
                  </a:cubicBezTo>
                  <a:cubicBezTo>
                    <a:pt x="490" y="754"/>
                    <a:pt x="488" y="750"/>
                    <a:pt x="484" y="746"/>
                  </a:cubicBezTo>
                  <a:cubicBezTo>
                    <a:pt x="479" y="742"/>
                    <a:pt x="479" y="738"/>
                    <a:pt x="479" y="734"/>
                  </a:cubicBezTo>
                  <a:cubicBezTo>
                    <a:pt x="494" y="738"/>
                    <a:pt x="510" y="734"/>
                    <a:pt x="526" y="718"/>
                  </a:cubicBezTo>
                  <a:cubicBezTo>
                    <a:pt x="545" y="704"/>
                    <a:pt x="561" y="700"/>
                    <a:pt x="575" y="706"/>
                  </a:cubicBezTo>
                  <a:cubicBezTo>
                    <a:pt x="577" y="714"/>
                    <a:pt x="577" y="726"/>
                    <a:pt x="569" y="738"/>
                  </a:cubicBezTo>
                  <a:cubicBezTo>
                    <a:pt x="559" y="754"/>
                    <a:pt x="555" y="765"/>
                    <a:pt x="553" y="767"/>
                  </a:cubicBezTo>
                  <a:cubicBezTo>
                    <a:pt x="543" y="775"/>
                    <a:pt x="508" y="791"/>
                    <a:pt x="453" y="813"/>
                  </a:cubicBezTo>
                  <a:cubicBezTo>
                    <a:pt x="410" y="832"/>
                    <a:pt x="382" y="850"/>
                    <a:pt x="365" y="870"/>
                  </a:cubicBezTo>
                  <a:cubicBezTo>
                    <a:pt x="357" y="878"/>
                    <a:pt x="351" y="892"/>
                    <a:pt x="341" y="911"/>
                  </a:cubicBezTo>
                  <a:cubicBezTo>
                    <a:pt x="333" y="929"/>
                    <a:pt x="324" y="943"/>
                    <a:pt x="316" y="951"/>
                  </a:cubicBezTo>
                  <a:cubicBezTo>
                    <a:pt x="314" y="968"/>
                    <a:pt x="308" y="984"/>
                    <a:pt x="300" y="998"/>
                  </a:cubicBezTo>
                  <a:cubicBezTo>
                    <a:pt x="296" y="1008"/>
                    <a:pt x="286" y="1020"/>
                    <a:pt x="275" y="1037"/>
                  </a:cubicBezTo>
                  <a:cubicBezTo>
                    <a:pt x="267" y="1030"/>
                    <a:pt x="263" y="1022"/>
                    <a:pt x="261" y="1014"/>
                  </a:cubicBezTo>
                  <a:cubicBezTo>
                    <a:pt x="253" y="990"/>
                    <a:pt x="265" y="957"/>
                    <a:pt x="296" y="917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" name="ïŝlíḑé">
              <a:extLst>
                <a:ext uri="{FF2B5EF4-FFF2-40B4-BE49-F238E27FC236}">
                  <a16:creationId xmlns="" xmlns:a16="http://schemas.microsoft.com/office/drawing/2014/main" id="{93660CAB-06AB-4DB7-9D92-BD6C8FD92F84}"/>
                </a:ext>
              </a:extLst>
            </p:cNvPr>
            <p:cNvGrpSpPr/>
            <p:nvPr/>
          </p:nvGrpSpPr>
          <p:grpSpPr>
            <a:xfrm>
              <a:off x="687279" y="1143496"/>
              <a:ext cx="7388721" cy="1655504"/>
              <a:chOff x="687278" y="2398652"/>
              <a:chExt cx="3524773" cy="1655504"/>
            </a:xfrm>
          </p:grpSpPr>
          <p:sp>
            <p:nvSpPr>
              <p:cNvPr id="18" name="ïṧḷíḍe">
                <a:extLst>
                  <a:ext uri="{FF2B5EF4-FFF2-40B4-BE49-F238E27FC236}">
                    <a16:creationId xmlns="" xmlns:a16="http://schemas.microsoft.com/office/drawing/2014/main" id="{9695569F-C7D0-4C0E-9887-47ECF4C5881B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2136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4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4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4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9" name="iṩlíḍé">
                <a:extLst>
                  <a:ext uri="{FF2B5EF4-FFF2-40B4-BE49-F238E27FC236}">
                    <a16:creationId xmlns="" xmlns:a16="http://schemas.microsoft.com/office/drawing/2014/main" id="{C6A12E0A-7F66-4138-AB9A-52BF6B6665B3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1A47A111-0B2E-4EBC-8777-DDA3FC808790}"/>
                </a:ext>
              </a:extLst>
            </p:cNvPr>
            <p:cNvCxnSpPr/>
            <p:nvPr/>
          </p:nvCxnSpPr>
          <p:spPr>
            <a:xfrm>
              <a:off x="687279" y="2799000"/>
              <a:ext cx="770372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íṩ1îďê">
              <a:extLst>
                <a:ext uri="{FF2B5EF4-FFF2-40B4-BE49-F238E27FC236}">
                  <a16:creationId xmlns="" xmlns:a16="http://schemas.microsoft.com/office/drawing/2014/main" id="{EAB09D8D-DF6A-4B78-87F3-9302696F407D}"/>
                </a:ext>
              </a:extLst>
            </p:cNvPr>
            <p:cNvGrpSpPr/>
            <p:nvPr/>
          </p:nvGrpSpPr>
          <p:grpSpPr>
            <a:xfrm>
              <a:off x="687279" y="3356470"/>
              <a:ext cx="7388720" cy="1254907"/>
              <a:chOff x="687279" y="2984347"/>
              <a:chExt cx="7388720" cy="1254907"/>
            </a:xfrm>
          </p:grpSpPr>
          <p:sp>
            <p:nvSpPr>
              <p:cNvPr id="15" name="i$ḻiḍê">
                <a:extLst>
                  <a:ext uri="{FF2B5EF4-FFF2-40B4-BE49-F238E27FC236}">
                    <a16:creationId xmlns="" xmlns:a16="http://schemas.microsoft.com/office/drawing/2014/main" id="{4BEF1001-C43F-472A-8877-F6DE46D3ECB2}"/>
                  </a:ext>
                </a:extLst>
              </p:cNvPr>
              <p:cNvSpPr/>
              <p:nvPr/>
            </p:nvSpPr>
            <p:spPr>
              <a:xfrm>
                <a:off x="687279" y="3124978"/>
                <a:ext cx="231652" cy="2316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604" y="21600"/>
                    </a:moveTo>
                    <a:cubicBezTo>
                      <a:pt x="4713" y="21600"/>
                      <a:pt x="0" y="16887"/>
                      <a:pt x="0" y="10996"/>
                    </a:cubicBezTo>
                    <a:cubicBezTo>
                      <a:pt x="0" y="5105"/>
                      <a:pt x="4713" y="0"/>
                      <a:pt x="10604" y="0"/>
                    </a:cubicBezTo>
                    <a:cubicBezTo>
                      <a:pt x="16495" y="0"/>
                      <a:pt x="21600" y="5105"/>
                      <a:pt x="21600" y="10996"/>
                    </a:cubicBezTo>
                    <a:cubicBezTo>
                      <a:pt x="21600" y="16887"/>
                      <a:pt x="16495" y="21600"/>
                      <a:pt x="10604" y="21600"/>
                    </a:cubicBezTo>
                    <a:close/>
                    <a:moveTo>
                      <a:pt x="16887" y="9818"/>
                    </a:moveTo>
                    <a:cubicBezTo>
                      <a:pt x="16887" y="9425"/>
                      <a:pt x="16495" y="9033"/>
                      <a:pt x="16102" y="9033"/>
                    </a:cubicBezTo>
                    <a:cubicBezTo>
                      <a:pt x="12567" y="9033"/>
                      <a:pt x="12567" y="9033"/>
                      <a:pt x="12567" y="9033"/>
                    </a:cubicBezTo>
                    <a:cubicBezTo>
                      <a:pt x="12567" y="5498"/>
                      <a:pt x="12567" y="5498"/>
                      <a:pt x="12567" y="5498"/>
                    </a:cubicBezTo>
                    <a:cubicBezTo>
                      <a:pt x="12567" y="5105"/>
                      <a:pt x="12175" y="4713"/>
                      <a:pt x="11389" y="4713"/>
                    </a:cubicBezTo>
                    <a:cubicBezTo>
                      <a:pt x="9818" y="4713"/>
                      <a:pt x="9818" y="4713"/>
                      <a:pt x="9818" y="4713"/>
                    </a:cubicBezTo>
                    <a:cubicBezTo>
                      <a:pt x="9425" y="4713"/>
                      <a:pt x="9033" y="5105"/>
                      <a:pt x="9033" y="5498"/>
                    </a:cubicBezTo>
                    <a:cubicBezTo>
                      <a:pt x="9033" y="9033"/>
                      <a:pt x="9033" y="9033"/>
                      <a:pt x="9033" y="9033"/>
                    </a:cubicBezTo>
                    <a:cubicBezTo>
                      <a:pt x="5105" y="9033"/>
                      <a:pt x="5105" y="9033"/>
                      <a:pt x="5105" y="9033"/>
                    </a:cubicBezTo>
                    <a:cubicBezTo>
                      <a:pt x="4713" y="9033"/>
                      <a:pt x="4320" y="9425"/>
                      <a:pt x="4320" y="9818"/>
                    </a:cubicBezTo>
                    <a:cubicBezTo>
                      <a:pt x="4320" y="11782"/>
                      <a:pt x="4320" y="11782"/>
                      <a:pt x="4320" y="11782"/>
                    </a:cubicBezTo>
                    <a:cubicBezTo>
                      <a:pt x="4320" y="12175"/>
                      <a:pt x="4713" y="12567"/>
                      <a:pt x="5105" y="12567"/>
                    </a:cubicBezTo>
                    <a:cubicBezTo>
                      <a:pt x="9033" y="12567"/>
                      <a:pt x="9033" y="12567"/>
                      <a:pt x="9033" y="12567"/>
                    </a:cubicBezTo>
                    <a:cubicBezTo>
                      <a:pt x="9033" y="16102"/>
                      <a:pt x="9033" y="16102"/>
                      <a:pt x="9033" y="16102"/>
                    </a:cubicBezTo>
                    <a:cubicBezTo>
                      <a:pt x="9033" y="16887"/>
                      <a:pt x="9425" y="17280"/>
                      <a:pt x="9818" y="17280"/>
                    </a:cubicBezTo>
                    <a:cubicBezTo>
                      <a:pt x="11389" y="17280"/>
                      <a:pt x="11389" y="17280"/>
                      <a:pt x="11389" y="17280"/>
                    </a:cubicBezTo>
                    <a:cubicBezTo>
                      <a:pt x="12175" y="17280"/>
                      <a:pt x="12567" y="16887"/>
                      <a:pt x="12567" y="16102"/>
                    </a:cubicBezTo>
                    <a:cubicBezTo>
                      <a:pt x="12567" y="12567"/>
                      <a:pt x="12567" y="12567"/>
                      <a:pt x="12567" y="12567"/>
                    </a:cubicBezTo>
                    <a:cubicBezTo>
                      <a:pt x="16102" y="12567"/>
                      <a:pt x="16102" y="12567"/>
                      <a:pt x="16102" y="12567"/>
                    </a:cubicBezTo>
                    <a:cubicBezTo>
                      <a:pt x="16495" y="12567"/>
                      <a:pt x="16887" y="12175"/>
                      <a:pt x="16887" y="11782"/>
                    </a:cubicBezTo>
                    <a:lnTo>
                      <a:pt x="16887" y="98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lvl="0" algn="l" defTabSz="457200">
                  <a:defRPr sz="2400">
                    <a:solidFill>
                      <a:srgbClr val="000000"/>
                    </a:solidFill>
                  </a:defRPr>
                </a:pPr>
                <a:endParaRPr>
                  <a:solidFill>
                    <a:schemeClr val="bg2"/>
                  </a:solidFill>
                </a:endParaRPr>
              </a:p>
            </p:txBody>
          </p:sp>
          <p:sp>
            <p:nvSpPr>
              <p:cNvPr id="16" name="íṩḻíḓe">
                <a:extLst>
                  <a:ext uri="{FF2B5EF4-FFF2-40B4-BE49-F238E27FC236}">
                    <a16:creationId xmlns="" xmlns:a16="http://schemas.microsoft.com/office/drawing/2014/main" id="{92D7BA3B-02F5-4B3C-938E-7E2882C95059}"/>
                  </a:ext>
                </a:extLst>
              </p:cNvPr>
              <p:cNvSpPr txBox="1"/>
              <p:nvPr/>
            </p:nvSpPr>
            <p:spPr bwMode="auto">
              <a:xfrm>
                <a:off x="1011000" y="2984347"/>
                <a:ext cx="706499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01.Text here</a:t>
                </a:r>
              </a:p>
            </p:txBody>
          </p:sp>
          <p:sp>
            <p:nvSpPr>
              <p:cNvPr id="17" name="îṣliḑê">
                <a:extLst>
                  <a:ext uri="{FF2B5EF4-FFF2-40B4-BE49-F238E27FC236}">
                    <a16:creationId xmlns="" xmlns:a16="http://schemas.microsoft.com/office/drawing/2014/main" id="{D3C92CC9-BE5E-4148-AB6F-8DD0A0204F5F}"/>
                  </a:ext>
                </a:extLst>
              </p:cNvPr>
              <p:cNvSpPr/>
              <p:nvPr/>
            </p:nvSpPr>
            <p:spPr bwMode="auto">
              <a:xfrm>
                <a:off x="1011000" y="3426153"/>
                <a:ext cx="7064999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</p:grpSp>
        <p:grpSp>
          <p:nvGrpSpPr>
            <p:cNvPr id="10" name="ïşḻíḑè">
              <a:extLst>
                <a:ext uri="{FF2B5EF4-FFF2-40B4-BE49-F238E27FC236}">
                  <a16:creationId xmlns="" xmlns:a16="http://schemas.microsoft.com/office/drawing/2014/main" id="{461FB252-0456-421B-8459-162F250CF6CA}"/>
                </a:ext>
              </a:extLst>
            </p:cNvPr>
            <p:cNvGrpSpPr/>
            <p:nvPr/>
          </p:nvGrpSpPr>
          <p:grpSpPr>
            <a:xfrm>
              <a:off x="687279" y="4891893"/>
              <a:ext cx="7388720" cy="1254907"/>
              <a:chOff x="687279" y="2984347"/>
              <a:chExt cx="7388720" cy="1254907"/>
            </a:xfrm>
          </p:grpSpPr>
          <p:sp>
            <p:nvSpPr>
              <p:cNvPr id="12" name="îšļïḋe">
                <a:extLst>
                  <a:ext uri="{FF2B5EF4-FFF2-40B4-BE49-F238E27FC236}">
                    <a16:creationId xmlns="" xmlns:a16="http://schemas.microsoft.com/office/drawing/2014/main" id="{F67914CF-78B1-4FBD-833F-EF716B3AFB56}"/>
                  </a:ext>
                </a:extLst>
              </p:cNvPr>
              <p:cNvSpPr/>
              <p:nvPr/>
            </p:nvSpPr>
            <p:spPr>
              <a:xfrm>
                <a:off x="687279" y="3124978"/>
                <a:ext cx="231652" cy="2316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604" y="21600"/>
                    </a:moveTo>
                    <a:cubicBezTo>
                      <a:pt x="4713" y="21600"/>
                      <a:pt x="0" y="16887"/>
                      <a:pt x="0" y="10996"/>
                    </a:cubicBezTo>
                    <a:cubicBezTo>
                      <a:pt x="0" y="5105"/>
                      <a:pt x="4713" y="0"/>
                      <a:pt x="10604" y="0"/>
                    </a:cubicBezTo>
                    <a:cubicBezTo>
                      <a:pt x="16495" y="0"/>
                      <a:pt x="21600" y="5105"/>
                      <a:pt x="21600" y="10996"/>
                    </a:cubicBezTo>
                    <a:cubicBezTo>
                      <a:pt x="21600" y="16887"/>
                      <a:pt x="16495" y="21600"/>
                      <a:pt x="10604" y="21600"/>
                    </a:cubicBezTo>
                    <a:close/>
                    <a:moveTo>
                      <a:pt x="16887" y="9818"/>
                    </a:moveTo>
                    <a:cubicBezTo>
                      <a:pt x="16887" y="9425"/>
                      <a:pt x="16495" y="9033"/>
                      <a:pt x="16102" y="9033"/>
                    </a:cubicBezTo>
                    <a:cubicBezTo>
                      <a:pt x="12567" y="9033"/>
                      <a:pt x="12567" y="9033"/>
                      <a:pt x="12567" y="9033"/>
                    </a:cubicBezTo>
                    <a:cubicBezTo>
                      <a:pt x="12567" y="5498"/>
                      <a:pt x="12567" y="5498"/>
                      <a:pt x="12567" y="5498"/>
                    </a:cubicBezTo>
                    <a:cubicBezTo>
                      <a:pt x="12567" y="5105"/>
                      <a:pt x="12175" y="4713"/>
                      <a:pt x="11389" y="4713"/>
                    </a:cubicBezTo>
                    <a:cubicBezTo>
                      <a:pt x="9818" y="4713"/>
                      <a:pt x="9818" y="4713"/>
                      <a:pt x="9818" y="4713"/>
                    </a:cubicBezTo>
                    <a:cubicBezTo>
                      <a:pt x="9425" y="4713"/>
                      <a:pt x="9033" y="5105"/>
                      <a:pt x="9033" y="5498"/>
                    </a:cubicBezTo>
                    <a:cubicBezTo>
                      <a:pt x="9033" y="9033"/>
                      <a:pt x="9033" y="9033"/>
                      <a:pt x="9033" y="9033"/>
                    </a:cubicBezTo>
                    <a:cubicBezTo>
                      <a:pt x="5105" y="9033"/>
                      <a:pt x="5105" y="9033"/>
                      <a:pt x="5105" y="9033"/>
                    </a:cubicBezTo>
                    <a:cubicBezTo>
                      <a:pt x="4713" y="9033"/>
                      <a:pt x="4320" y="9425"/>
                      <a:pt x="4320" y="9818"/>
                    </a:cubicBezTo>
                    <a:cubicBezTo>
                      <a:pt x="4320" y="11782"/>
                      <a:pt x="4320" y="11782"/>
                      <a:pt x="4320" y="11782"/>
                    </a:cubicBezTo>
                    <a:cubicBezTo>
                      <a:pt x="4320" y="12175"/>
                      <a:pt x="4713" y="12567"/>
                      <a:pt x="5105" y="12567"/>
                    </a:cubicBezTo>
                    <a:cubicBezTo>
                      <a:pt x="9033" y="12567"/>
                      <a:pt x="9033" y="12567"/>
                      <a:pt x="9033" y="12567"/>
                    </a:cubicBezTo>
                    <a:cubicBezTo>
                      <a:pt x="9033" y="16102"/>
                      <a:pt x="9033" y="16102"/>
                      <a:pt x="9033" y="16102"/>
                    </a:cubicBezTo>
                    <a:cubicBezTo>
                      <a:pt x="9033" y="16887"/>
                      <a:pt x="9425" y="17280"/>
                      <a:pt x="9818" y="17280"/>
                    </a:cubicBezTo>
                    <a:cubicBezTo>
                      <a:pt x="11389" y="17280"/>
                      <a:pt x="11389" y="17280"/>
                      <a:pt x="11389" y="17280"/>
                    </a:cubicBezTo>
                    <a:cubicBezTo>
                      <a:pt x="12175" y="17280"/>
                      <a:pt x="12567" y="16887"/>
                      <a:pt x="12567" y="16102"/>
                    </a:cubicBezTo>
                    <a:cubicBezTo>
                      <a:pt x="12567" y="12567"/>
                      <a:pt x="12567" y="12567"/>
                      <a:pt x="12567" y="12567"/>
                    </a:cubicBezTo>
                    <a:cubicBezTo>
                      <a:pt x="16102" y="12567"/>
                      <a:pt x="16102" y="12567"/>
                      <a:pt x="16102" y="12567"/>
                    </a:cubicBezTo>
                    <a:cubicBezTo>
                      <a:pt x="16495" y="12567"/>
                      <a:pt x="16887" y="12175"/>
                      <a:pt x="16887" y="11782"/>
                    </a:cubicBezTo>
                    <a:lnTo>
                      <a:pt x="16887" y="98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lvl="0" algn="l" defTabSz="457200">
                  <a:defRPr sz="2400">
                    <a:solidFill>
                      <a:srgbClr val="000000"/>
                    </a:solidFill>
                  </a:defRPr>
                </a:pPr>
                <a:endParaRPr>
                  <a:solidFill>
                    <a:schemeClr val="bg2"/>
                  </a:solidFill>
                </a:endParaRPr>
              </a:p>
            </p:txBody>
          </p:sp>
          <p:sp>
            <p:nvSpPr>
              <p:cNvPr id="13" name="iSļïḍê">
                <a:extLst>
                  <a:ext uri="{FF2B5EF4-FFF2-40B4-BE49-F238E27FC236}">
                    <a16:creationId xmlns="" xmlns:a16="http://schemas.microsoft.com/office/drawing/2014/main" id="{61B3935D-60AE-444E-93D1-27F68A411620}"/>
                  </a:ext>
                </a:extLst>
              </p:cNvPr>
              <p:cNvSpPr txBox="1"/>
              <p:nvPr/>
            </p:nvSpPr>
            <p:spPr bwMode="auto">
              <a:xfrm>
                <a:off x="1011000" y="2984347"/>
                <a:ext cx="706499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02.Text here</a:t>
                </a:r>
              </a:p>
            </p:txBody>
          </p:sp>
          <p:sp>
            <p:nvSpPr>
              <p:cNvPr id="14" name="ïṣḻiḋé">
                <a:extLst>
                  <a:ext uri="{FF2B5EF4-FFF2-40B4-BE49-F238E27FC236}">
                    <a16:creationId xmlns="" xmlns:a16="http://schemas.microsoft.com/office/drawing/2014/main" id="{C378D2EB-C666-4633-A4DB-46B25E6E505E}"/>
                  </a:ext>
                </a:extLst>
              </p:cNvPr>
              <p:cNvSpPr/>
              <p:nvPr/>
            </p:nvSpPr>
            <p:spPr bwMode="auto">
              <a:xfrm>
                <a:off x="1011000" y="3426153"/>
                <a:ext cx="7064999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A76147A1-1161-4ABB-9542-72CF42957382}"/>
                </a:ext>
              </a:extLst>
            </p:cNvPr>
            <p:cNvCxnSpPr/>
            <p:nvPr/>
          </p:nvCxnSpPr>
          <p:spPr>
            <a:xfrm>
              <a:off x="1101000" y="4734000"/>
              <a:ext cx="369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5269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190fe317-6869-4d80-943b-93850d5f719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8AC57178-CCDC-422D-9721-ED6C6642E8C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123950"/>
            <a:ext cx="10850797" cy="4974310"/>
            <a:chOff x="669924" y="1123950"/>
            <a:chExt cx="10850797" cy="4974310"/>
          </a:xfrm>
        </p:grpSpPr>
        <p:sp>
          <p:nvSpPr>
            <p:cNvPr id="6" name="iŝľîde">
              <a:extLst>
                <a:ext uri="{FF2B5EF4-FFF2-40B4-BE49-F238E27FC236}">
                  <a16:creationId xmlns="" xmlns:a16="http://schemas.microsoft.com/office/drawing/2014/main" id="{10A1ADC7-445D-403A-BF2C-C7F96E395BCD}"/>
                </a:ext>
              </a:extLst>
            </p:cNvPr>
            <p:cNvSpPr/>
            <p:nvPr/>
          </p:nvSpPr>
          <p:spPr bwMode="auto">
            <a:xfrm>
              <a:off x="2502872" y="1123950"/>
              <a:ext cx="2123225" cy="435655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íš1iḑe">
              <a:extLst>
                <a:ext uri="{FF2B5EF4-FFF2-40B4-BE49-F238E27FC236}">
                  <a16:creationId xmlns="" xmlns:a16="http://schemas.microsoft.com/office/drawing/2014/main" id="{B9AA26CB-1C78-488F-9855-B6E9D64EF4D7}"/>
                </a:ext>
              </a:extLst>
            </p:cNvPr>
            <p:cNvSpPr/>
            <p:nvPr/>
          </p:nvSpPr>
          <p:spPr bwMode="gray">
            <a:xfrm>
              <a:off x="3417946" y="2283238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8" name="îśļîḑè">
              <a:extLst>
                <a:ext uri="{FF2B5EF4-FFF2-40B4-BE49-F238E27FC236}">
                  <a16:creationId xmlns="" xmlns:a16="http://schemas.microsoft.com/office/drawing/2014/main" id="{7D8916B5-ECCB-42E1-BF3D-5F5ACD9B0D69}"/>
                </a:ext>
              </a:extLst>
            </p:cNvPr>
            <p:cNvSpPr/>
            <p:nvPr/>
          </p:nvSpPr>
          <p:spPr>
            <a:xfrm>
              <a:off x="3417946" y="2282684"/>
              <a:ext cx="291612" cy="281354"/>
            </a:xfrm>
            <a:prstGeom prst="pie">
              <a:avLst>
                <a:gd name="adj1" fmla="val 16200000"/>
                <a:gd name="adj2" fmla="val 135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9" name="ïṡḷiḋê">
              <a:extLst>
                <a:ext uri="{FF2B5EF4-FFF2-40B4-BE49-F238E27FC236}">
                  <a16:creationId xmlns="" xmlns:a16="http://schemas.microsoft.com/office/drawing/2014/main" id="{28739FD9-6480-47CB-A2AE-D164704D4EC7}"/>
                </a:ext>
              </a:extLst>
            </p:cNvPr>
            <p:cNvSpPr/>
            <p:nvPr/>
          </p:nvSpPr>
          <p:spPr bwMode="gray">
            <a:xfrm>
              <a:off x="3417946" y="2785144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10" name="iṩľíďê">
              <a:extLst>
                <a:ext uri="{FF2B5EF4-FFF2-40B4-BE49-F238E27FC236}">
                  <a16:creationId xmlns="" xmlns:a16="http://schemas.microsoft.com/office/drawing/2014/main" id="{FE648CB6-C9DA-4833-BCA0-AAE6EE3160B1}"/>
                </a:ext>
              </a:extLst>
            </p:cNvPr>
            <p:cNvSpPr/>
            <p:nvPr/>
          </p:nvSpPr>
          <p:spPr>
            <a:xfrm>
              <a:off x="3417946" y="2784590"/>
              <a:ext cx="291612" cy="281354"/>
            </a:xfrm>
            <a:prstGeom prst="pie">
              <a:avLst>
                <a:gd name="adj1" fmla="val 16200000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11" name="îṡliḍê">
              <a:extLst>
                <a:ext uri="{FF2B5EF4-FFF2-40B4-BE49-F238E27FC236}">
                  <a16:creationId xmlns="" xmlns:a16="http://schemas.microsoft.com/office/drawing/2014/main" id="{CD12D548-ECB9-4EFC-BDF0-26270A40810F}"/>
                </a:ext>
              </a:extLst>
            </p:cNvPr>
            <p:cNvSpPr/>
            <p:nvPr/>
          </p:nvSpPr>
          <p:spPr bwMode="gray">
            <a:xfrm>
              <a:off x="3417946" y="3284632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12" name="îŝľîḋê">
              <a:extLst>
                <a:ext uri="{FF2B5EF4-FFF2-40B4-BE49-F238E27FC236}">
                  <a16:creationId xmlns="" xmlns:a16="http://schemas.microsoft.com/office/drawing/2014/main" id="{95221FE3-AFC0-4AE6-BFE3-77D912454F82}"/>
                </a:ext>
              </a:extLst>
            </p:cNvPr>
            <p:cNvSpPr/>
            <p:nvPr/>
          </p:nvSpPr>
          <p:spPr>
            <a:xfrm>
              <a:off x="3417946" y="3284078"/>
              <a:ext cx="291612" cy="281354"/>
            </a:xfrm>
            <a:prstGeom prst="pie">
              <a:avLst>
                <a:gd name="adj1" fmla="val 16200000"/>
                <a:gd name="adj2" fmla="val 54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13" name="iṥļîḍe">
              <a:extLst>
                <a:ext uri="{FF2B5EF4-FFF2-40B4-BE49-F238E27FC236}">
                  <a16:creationId xmlns="" xmlns:a16="http://schemas.microsoft.com/office/drawing/2014/main" id="{CBA06E85-7940-45B6-B96F-4E160FD0360A}"/>
                </a:ext>
              </a:extLst>
            </p:cNvPr>
            <p:cNvSpPr/>
            <p:nvPr/>
          </p:nvSpPr>
          <p:spPr bwMode="gray">
            <a:xfrm>
              <a:off x="3417946" y="3785329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14" name="ïśļîḑe">
              <a:extLst>
                <a:ext uri="{FF2B5EF4-FFF2-40B4-BE49-F238E27FC236}">
                  <a16:creationId xmlns="" xmlns:a16="http://schemas.microsoft.com/office/drawing/2014/main" id="{606FFF9C-EC43-4949-909B-AC2962B2846B}"/>
                </a:ext>
              </a:extLst>
            </p:cNvPr>
            <p:cNvSpPr/>
            <p:nvPr/>
          </p:nvSpPr>
          <p:spPr>
            <a:xfrm>
              <a:off x="3417946" y="3784775"/>
              <a:ext cx="291612" cy="281354"/>
            </a:xfrm>
            <a:prstGeom prst="pie">
              <a:avLst>
                <a:gd name="adj1" fmla="val 16200000"/>
                <a:gd name="adj2" fmla="val 108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15" name="isľîḑé">
              <a:extLst>
                <a:ext uri="{FF2B5EF4-FFF2-40B4-BE49-F238E27FC236}">
                  <a16:creationId xmlns="" xmlns:a16="http://schemas.microsoft.com/office/drawing/2014/main" id="{1D5A8CBC-6EEC-4D8B-B93B-F383E8FB74B0}"/>
                </a:ext>
              </a:extLst>
            </p:cNvPr>
            <p:cNvSpPr/>
            <p:nvPr/>
          </p:nvSpPr>
          <p:spPr bwMode="gray">
            <a:xfrm>
              <a:off x="3417946" y="4286026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16" name="îšḻiḍe">
              <a:extLst>
                <a:ext uri="{FF2B5EF4-FFF2-40B4-BE49-F238E27FC236}">
                  <a16:creationId xmlns="" xmlns:a16="http://schemas.microsoft.com/office/drawing/2014/main" id="{655CDECC-9F42-467E-9391-9884C08D3756}"/>
                </a:ext>
              </a:extLst>
            </p:cNvPr>
            <p:cNvSpPr/>
            <p:nvPr/>
          </p:nvSpPr>
          <p:spPr>
            <a:xfrm>
              <a:off x="3417946" y="4285472"/>
              <a:ext cx="291612" cy="281354"/>
            </a:xfrm>
            <a:prstGeom prst="pie">
              <a:avLst>
                <a:gd name="adj1" fmla="val 16200000"/>
                <a:gd name="adj2" fmla="val 189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17" name="ïṩḷïḋê">
              <a:extLst>
                <a:ext uri="{FF2B5EF4-FFF2-40B4-BE49-F238E27FC236}">
                  <a16:creationId xmlns="" xmlns:a16="http://schemas.microsoft.com/office/drawing/2014/main" id="{C2487772-F97D-47BD-9DF8-C46095C1C531}"/>
                </a:ext>
              </a:extLst>
            </p:cNvPr>
            <p:cNvSpPr/>
            <p:nvPr/>
          </p:nvSpPr>
          <p:spPr bwMode="gray">
            <a:xfrm>
              <a:off x="3417946" y="4786723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18" name="i$1ïdê">
              <a:extLst>
                <a:ext uri="{FF2B5EF4-FFF2-40B4-BE49-F238E27FC236}">
                  <a16:creationId xmlns="" xmlns:a16="http://schemas.microsoft.com/office/drawing/2014/main" id="{B2DCEB46-B1F0-4E1F-BA9E-09D894256998}"/>
                </a:ext>
              </a:extLst>
            </p:cNvPr>
            <p:cNvSpPr/>
            <p:nvPr/>
          </p:nvSpPr>
          <p:spPr>
            <a:xfrm>
              <a:off x="3417946" y="4786169"/>
              <a:ext cx="291612" cy="281354"/>
            </a:xfrm>
            <a:prstGeom prst="pie">
              <a:avLst>
                <a:gd name="adj1" fmla="val 16200000"/>
                <a:gd name="adj2" fmla="val 81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19" name="íṡ1íḍé">
              <a:extLst>
                <a:ext uri="{FF2B5EF4-FFF2-40B4-BE49-F238E27FC236}">
                  <a16:creationId xmlns="" xmlns:a16="http://schemas.microsoft.com/office/drawing/2014/main" id="{F11ADE72-B6BE-48AD-BBC6-4E53B2BED99D}"/>
                </a:ext>
              </a:extLst>
            </p:cNvPr>
            <p:cNvSpPr/>
            <p:nvPr/>
          </p:nvSpPr>
          <p:spPr bwMode="gray">
            <a:xfrm>
              <a:off x="3417946" y="5287420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20" name="íşḷidè">
              <a:extLst>
                <a:ext uri="{FF2B5EF4-FFF2-40B4-BE49-F238E27FC236}">
                  <a16:creationId xmlns="" xmlns:a16="http://schemas.microsoft.com/office/drawing/2014/main" id="{87D38876-C364-4FB8-BB0A-3CF0209C488B}"/>
                </a:ext>
              </a:extLst>
            </p:cNvPr>
            <p:cNvSpPr/>
            <p:nvPr/>
          </p:nvSpPr>
          <p:spPr>
            <a:xfrm>
              <a:off x="3417946" y="5286866"/>
              <a:ext cx="291612" cy="281354"/>
            </a:xfrm>
            <a:prstGeom prst="pie">
              <a:avLst>
                <a:gd name="adj1" fmla="val 16200000"/>
                <a:gd name="adj2" fmla="val 27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21" name="íS1îďè">
              <a:extLst>
                <a:ext uri="{FF2B5EF4-FFF2-40B4-BE49-F238E27FC236}">
                  <a16:creationId xmlns="" xmlns:a16="http://schemas.microsoft.com/office/drawing/2014/main" id="{0E95CCFA-720A-4095-8EC1-CA8ECAFF7FB8}"/>
                </a:ext>
              </a:extLst>
            </p:cNvPr>
            <p:cNvSpPr/>
            <p:nvPr/>
          </p:nvSpPr>
          <p:spPr bwMode="gray">
            <a:xfrm>
              <a:off x="3417946" y="5788121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22" name="iş1íďê">
              <a:extLst>
                <a:ext uri="{FF2B5EF4-FFF2-40B4-BE49-F238E27FC236}">
                  <a16:creationId xmlns="" xmlns:a16="http://schemas.microsoft.com/office/drawing/2014/main" id="{051528C1-1B25-4EF9-8613-C8282E559BC2}"/>
                </a:ext>
              </a:extLst>
            </p:cNvPr>
            <p:cNvSpPr/>
            <p:nvPr/>
          </p:nvSpPr>
          <p:spPr>
            <a:xfrm>
              <a:off x="3417946" y="5787567"/>
              <a:ext cx="291612" cy="281354"/>
            </a:xfrm>
            <a:prstGeom prst="pi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23" name="í$1îḑè">
              <a:extLst>
                <a:ext uri="{FF2B5EF4-FFF2-40B4-BE49-F238E27FC236}">
                  <a16:creationId xmlns="" xmlns:a16="http://schemas.microsoft.com/office/drawing/2014/main" id="{11E53FDF-23D3-476F-A3F8-01B7B98F8549}"/>
                </a:ext>
              </a:extLst>
            </p:cNvPr>
            <p:cNvSpPr/>
            <p:nvPr/>
          </p:nvSpPr>
          <p:spPr>
            <a:xfrm>
              <a:off x="3417946" y="1781987"/>
              <a:ext cx="291612" cy="281354"/>
            </a:xfrm>
            <a:prstGeom prst="pie">
              <a:avLst>
                <a:gd name="adj1" fmla="val 16200000"/>
                <a:gd name="adj2" fmla="val 162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24" name="ïś1îde">
              <a:extLst>
                <a:ext uri="{FF2B5EF4-FFF2-40B4-BE49-F238E27FC236}">
                  <a16:creationId xmlns="" xmlns:a16="http://schemas.microsoft.com/office/drawing/2014/main" id="{E676E002-397C-4256-83FB-83C45C037377}"/>
                </a:ext>
              </a:extLst>
            </p:cNvPr>
            <p:cNvSpPr/>
            <p:nvPr/>
          </p:nvSpPr>
          <p:spPr bwMode="auto">
            <a:xfrm>
              <a:off x="680117" y="1123950"/>
              <a:ext cx="1410883" cy="435655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5" name="îṡľíďé">
              <a:extLst>
                <a:ext uri="{FF2B5EF4-FFF2-40B4-BE49-F238E27FC236}">
                  <a16:creationId xmlns="" xmlns:a16="http://schemas.microsoft.com/office/drawing/2014/main" id="{4A950986-37A5-445C-88D5-4B7EA1C2700C}"/>
                </a:ext>
              </a:extLst>
            </p:cNvPr>
            <p:cNvSpPr txBox="1"/>
            <p:nvPr/>
          </p:nvSpPr>
          <p:spPr>
            <a:xfrm>
              <a:off x="669924" y="1772819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26" name="íṣľíḍe">
              <a:extLst>
                <a:ext uri="{FF2B5EF4-FFF2-40B4-BE49-F238E27FC236}">
                  <a16:creationId xmlns="" xmlns:a16="http://schemas.microsoft.com/office/drawing/2014/main" id="{B011939B-4948-4A18-A89F-BFB85661EC5E}"/>
                </a:ext>
              </a:extLst>
            </p:cNvPr>
            <p:cNvSpPr txBox="1"/>
            <p:nvPr/>
          </p:nvSpPr>
          <p:spPr>
            <a:xfrm>
              <a:off x="669924" y="2277955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27" name="ïṡlîḓe">
              <a:extLst>
                <a:ext uri="{FF2B5EF4-FFF2-40B4-BE49-F238E27FC236}">
                  <a16:creationId xmlns="" xmlns:a16="http://schemas.microsoft.com/office/drawing/2014/main" id="{5B827A0F-79F9-43F0-98FC-208CA6C073F3}"/>
                </a:ext>
              </a:extLst>
            </p:cNvPr>
            <p:cNvSpPr txBox="1"/>
            <p:nvPr/>
          </p:nvSpPr>
          <p:spPr>
            <a:xfrm>
              <a:off x="669924" y="2783091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28" name="ïSļiďe">
              <a:extLst>
                <a:ext uri="{FF2B5EF4-FFF2-40B4-BE49-F238E27FC236}">
                  <a16:creationId xmlns="" xmlns:a16="http://schemas.microsoft.com/office/drawing/2014/main" id="{5CB991CE-17B7-4137-8E77-AEBFB279C7EC}"/>
                </a:ext>
              </a:extLst>
            </p:cNvPr>
            <p:cNvSpPr txBox="1"/>
            <p:nvPr/>
          </p:nvSpPr>
          <p:spPr>
            <a:xfrm>
              <a:off x="669924" y="3288227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29" name="îṥľíḋê">
              <a:extLst>
                <a:ext uri="{FF2B5EF4-FFF2-40B4-BE49-F238E27FC236}">
                  <a16:creationId xmlns="" xmlns:a16="http://schemas.microsoft.com/office/drawing/2014/main" id="{8D948DD4-0B41-4950-9D55-0D8E5ED9D3A2}"/>
                </a:ext>
              </a:extLst>
            </p:cNvPr>
            <p:cNvSpPr txBox="1"/>
            <p:nvPr/>
          </p:nvSpPr>
          <p:spPr>
            <a:xfrm>
              <a:off x="669924" y="3793363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30" name="íṧḻïdé">
              <a:extLst>
                <a:ext uri="{FF2B5EF4-FFF2-40B4-BE49-F238E27FC236}">
                  <a16:creationId xmlns="" xmlns:a16="http://schemas.microsoft.com/office/drawing/2014/main" id="{2CABA0C6-33AD-424A-B32E-EDEE1BD294FA}"/>
                </a:ext>
              </a:extLst>
            </p:cNvPr>
            <p:cNvSpPr txBox="1"/>
            <p:nvPr/>
          </p:nvSpPr>
          <p:spPr>
            <a:xfrm>
              <a:off x="669924" y="4298499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31" name="ïṧ1íḓè">
              <a:extLst>
                <a:ext uri="{FF2B5EF4-FFF2-40B4-BE49-F238E27FC236}">
                  <a16:creationId xmlns="" xmlns:a16="http://schemas.microsoft.com/office/drawing/2014/main" id="{D5AF3909-A7DD-4512-86E7-4905CD9DEFD0}"/>
                </a:ext>
              </a:extLst>
            </p:cNvPr>
            <p:cNvSpPr txBox="1"/>
            <p:nvPr/>
          </p:nvSpPr>
          <p:spPr>
            <a:xfrm>
              <a:off x="669924" y="4803635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32" name="íşḷïďe">
              <a:extLst>
                <a:ext uri="{FF2B5EF4-FFF2-40B4-BE49-F238E27FC236}">
                  <a16:creationId xmlns="" xmlns:a16="http://schemas.microsoft.com/office/drawing/2014/main" id="{0E26D767-084D-448B-B0DF-5D3203B9E5A9}"/>
                </a:ext>
              </a:extLst>
            </p:cNvPr>
            <p:cNvSpPr txBox="1"/>
            <p:nvPr/>
          </p:nvSpPr>
          <p:spPr>
            <a:xfrm>
              <a:off x="669924" y="5308771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33" name="iśļïďe">
              <a:extLst>
                <a:ext uri="{FF2B5EF4-FFF2-40B4-BE49-F238E27FC236}">
                  <a16:creationId xmlns="" xmlns:a16="http://schemas.microsoft.com/office/drawing/2014/main" id="{D16DEBB3-235B-4B1D-82C2-67EC86015689}"/>
                </a:ext>
              </a:extLst>
            </p:cNvPr>
            <p:cNvSpPr txBox="1"/>
            <p:nvPr/>
          </p:nvSpPr>
          <p:spPr>
            <a:xfrm>
              <a:off x="669924" y="5813907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34" name="îṩļíḓè">
              <a:extLst>
                <a:ext uri="{FF2B5EF4-FFF2-40B4-BE49-F238E27FC236}">
                  <a16:creationId xmlns="" xmlns:a16="http://schemas.microsoft.com/office/drawing/2014/main" id="{CF7B5E0E-7BB7-4E51-A3DE-436C3824B523}"/>
                </a:ext>
              </a:extLst>
            </p:cNvPr>
            <p:cNvSpPr/>
            <p:nvPr/>
          </p:nvSpPr>
          <p:spPr bwMode="auto">
            <a:xfrm>
              <a:off x="5039687" y="1123950"/>
              <a:ext cx="2624441" cy="435655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35" name="isľîdé">
              <a:extLst>
                <a:ext uri="{FF2B5EF4-FFF2-40B4-BE49-F238E27FC236}">
                  <a16:creationId xmlns="" xmlns:a16="http://schemas.microsoft.com/office/drawing/2014/main" id="{4A7EB121-11FC-4E5E-B69C-77DFB43D1B64}"/>
                </a:ext>
              </a:extLst>
            </p:cNvPr>
            <p:cNvSpPr txBox="1"/>
            <p:nvPr/>
          </p:nvSpPr>
          <p:spPr>
            <a:xfrm>
              <a:off x="5037969" y="1772819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36" name="iṧlîḓê">
              <a:extLst>
                <a:ext uri="{FF2B5EF4-FFF2-40B4-BE49-F238E27FC236}">
                  <a16:creationId xmlns="" xmlns:a16="http://schemas.microsoft.com/office/drawing/2014/main" id="{1B758CB2-1E66-420A-803B-A7C42494AD1B}"/>
                </a:ext>
              </a:extLst>
            </p:cNvPr>
            <p:cNvSpPr txBox="1"/>
            <p:nvPr/>
          </p:nvSpPr>
          <p:spPr>
            <a:xfrm>
              <a:off x="5037969" y="2277955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37" name="iślíḓê">
              <a:extLst>
                <a:ext uri="{FF2B5EF4-FFF2-40B4-BE49-F238E27FC236}">
                  <a16:creationId xmlns="" xmlns:a16="http://schemas.microsoft.com/office/drawing/2014/main" id="{39F7B03C-ABDA-4F5E-8C44-8DC696C0BA53}"/>
                </a:ext>
              </a:extLst>
            </p:cNvPr>
            <p:cNvSpPr txBox="1"/>
            <p:nvPr/>
          </p:nvSpPr>
          <p:spPr>
            <a:xfrm>
              <a:off x="5037969" y="2783091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38" name="íṣļíḍê">
              <a:extLst>
                <a:ext uri="{FF2B5EF4-FFF2-40B4-BE49-F238E27FC236}">
                  <a16:creationId xmlns="" xmlns:a16="http://schemas.microsoft.com/office/drawing/2014/main" id="{795A6EE0-5810-4989-911D-1006FB3C7E4B}"/>
                </a:ext>
              </a:extLst>
            </p:cNvPr>
            <p:cNvSpPr txBox="1"/>
            <p:nvPr/>
          </p:nvSpPr>
          <p:spPr>
            <a:xfrm>
              <a:off x="5037969" y="3288227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39" name="íṩḻïḋé">
              <a:extLst>
                <a:ext uri="{FF2B5EF4-FFF2-40B4-BE49-F238E27FC236}">
                  <a16:creationId xmlns="" xmlns:a16="http://schemas.microsoft.com/office/drawing/2014/main" id="{B0914BC2-1FFF-4256-BD90-F29912012F12}"/>
                </a:ext>
              </a:extLst>
            </p:cNvPr>
            <p:cNvSpPr txBox="1"/>
            <p:nvPr/>
          </p:nvSpPr>
          <p:spPr>
            <a:xfrm>
              <a:off x="5037969" y="3793363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40" name="iṣ1ïḍé">
              <a:extLst>
                <a:ext uri="{FF2B5EF4-FFF2-40B4-BE49-F238E27FC236}">
                  <a16:creationId xmlns="" xmlns:a16="http://schemas.microsoft.com/office/drawing/2014/main" id="{96C77A60-2FFA-4B8E-A8B3-54731CDF97FC}"/>
                </a:ext>
              </a:extLst>
            </p:cNvPr>
            <p:cNvSpPr txBox="1"/>
            <p:nvPr/>
          </p:nvSpPr>
          <p:spPr>
            <a:xfrm>
              <a:off x="5037969" y="4298499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41" name="ïşḷiḓe">
              <a:extLst>
                <a:ext uri="{FF2B5EF4-FFF2-40B4-BE49-F238E27FC236}">
                  <a16:creationId xmlns="" xmlns:a16="http://schemas.microsoft.com/office/drawing/2014/main" id="{7E96720E-4588-4BE3-AE3B-F56C5F5A8690}"/>
                </a:ext>
              </a:extLst>
            </p:cNvPr>
            <p:cNvSpPr txBox="1"/>
            <p:nvPr/>
          </p:nvSpPr>
          <p:spPr>
            <a:xfrm>
              <a:off x="5037969" y="4803635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42" name="ïśľîḓé">
              <a:extLst>
                <a:ext uri="{FF2B5EF4-FFF2-40B4-BE49-F238E27FC236}">
                  <a16:creationId xmlns="" xmlns:a16="http://schemas.microsoft.com/office/drawing/2014/main" id="{736F2600-3ED6-4165-8D98-D5E426E38ECE}"/>
                </a:ext>
              </a:extLst>
            </p:cNvPr>
            <p:cNvSpPr txBox="1"/>
            <p:nvPr/>
          </p:nvSpPr>
          <p:spPr>
            <a:xfrm>
              <a:off x="5037969" y="5308771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43" name="ïṡḷîďe">
              <a:extLst>
                <a:ext uri="{FF2B5EF4-FFF2-40B4-BE49-F238E27FC236}">
                  <a16:creationId xmlns="" xmlns:a16="http://schemas.microsoft.com/office/drawing/2014/main" id="{E499D9B2-525C-4D24-B927-BD57CB5609C6}"/>
                </a:ext>
              </a:extLst>
            </p:cNvPr>
            <p:cNvSpPr txBox="1"/>
            <p:nvPr/>
          </p:nvSpPr>
          <p:spPr>
            <a:xfrm>
              <a:off x="5037969" y="5813907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44" name="îšḷîḋé">
              <a:extLst>
                <a:ext uri="{FF2B5EF4-FFF2-40B4-BE49-F238E27FC236}">
                  <a16:creationId xmlns="" xmlns:a16="http://schemas.microsoft.com/office/drawing/2014/main" id="{4297B1A6-1E32-42DB-88D6-3AD4990C72DD}"/>
                </a:ext>
              </a:extLst>
            </p:cNvPr>
            <p:cNvSpPr/>
            <p:nvPr/>
          </p:nvSpPr>
          <p:spPr bwMode="auto">
            <a:xfrm>
              <a:off x="8076000" y="1123950"/>
              <a:ext cx="3444721" cy="435655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45" name="îṩļîḑe">
              <a:extLst>
                <a:ext uri="{FF2B5EF4-FFF2-40B4-BE49-F238E27FC236}">
                  <a16:creationId xmlns="" xmlns:a16="http://schemas.microsoft.com/office/drawing/2014/main" id="{CFF22023-BA5F-4227-B66E-727068F575A7}"/>
                </a:ext>
              </a:extLst>
            </p:cNvPr>
            <p:cNvSpPr txBox="1"/>
            <p:nvPr/>
          </p:nvSpPr>
          <p:spPr>
            <a:xfrm>
              <a:off x="8076056" y="1772819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46" name="ïśḻîḍê">
              <a:extLst>
                <a:ext uri="{FF2B5EF4-FFF2-40B4-BE49-F238E27FC236}">
                  <a16:creationId xmlns="" xmlns:a16="http://schemas.microsoft.com/office/drawing/2014/main" id="{C02F264B-7752-4B37-B258-E86DD9C3321E}"/>
                </a:ext>
              </a:extLst>
            </p:cNvPr>
            <p:cNvSpPr txBox="1"/>
            <p:nvPr/>
          </p:nvSpPr>
          <p:spPr>
            <a:xfrm>
              <a:off x="8076056" y="2277955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47" name="i$ḻíḍe">
              <a:extLst>
                <a:ext uri="{FF2B5EF4-FFF2-40B4-BE49-F238E27FC236}">
                  <a16:creationId xmlns="" xmlns:a16="http://schemas.microsoft.com/office/drawing/2014/main" id="{5ACFFD87-09EE-4C1F-9C77-7367199C0A5F}"/>
                </a:ext>
              </a:extLst>
            </p:cNvPr>
            <p:cNvSpPr txBox="1"/>
            <p:nvPr/>
          </p:nvSpPr>
          <p:spPr>
            <a:xfrm>
              <a:off x="8076056" y="2783091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48" name="íṧļídê">
              <a:extLst>
                <a:ext uri="{FF2B5EF4-FFF2-40B4-BE49-F238E27FC236}">
                  <a16:creationId xmlns="" xmlns:a16="http://schemas.microsoft.com/office/drawing/2014/main" id="{0BC9FCC8-3D5C-45D7-936D-9422BBFB7305}"/>
                </a:ext>
              </a:extLst>
            </p:cNvPr>
            <p:cNvSpPr txBox="1"/>
            <p:nvPr/>
          </p:nvSpPr>
          <p:spPr>
            <a:xfrm>
              <a:off x="8076056" y="3288227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49" name="ïṩḷidé">
              <a:extLst>
                <a:ext uri="{FF2B5EF4-FFF2-40B4-BE49-F238E27FC236}">
                  <a16:creationId xmlns="" xmlns:a16="http://schemas.microsoft.com/office/drawing/2014/main" id="{EFDECEF7-5208-4536-9820-939924497820}"/>
                </a:ext>
              </a:extLst>
            </p:cNvPr>
            <p:cNvSpPr txBox="1"/>
            <p:nvPr/>
          </p:nvSpPr>
          <p:spPr>
            <a:xfrm>
              <a:off x="8076056" y="3793363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50" name="iśḷiḑè">
              <a:extLst>
                <a:ext uri="{FF2B5EF4-FFF2-40B4-BE49-F238E27FC236}">
                  <a16:creationId xmlns="" xmlns:a16="http://schemas.microsoft.com/office/drawing/2014/main" id="{16F04723-B1F1-4544-91D0-736B4D54A227}"/>
                </a:ext>
              </a:extLst>
            </p:cNvPr>
            <p:cNvSpPr txBox="1"/>
            <p:nvPr/>
          </p:nvSpPr>
          <p:spPr>
            <a:xfrm>
              <a:off x="8076056" y="4298499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51" name="î$ļíḓé">
              <a:extLst>
                <a:ext uri="{FF2B5EF4-FFF2-40B4-BE49-F238E27FC236}">
                  <a16:creationId xmlns="" xmlns:a16="http://schemas.microsoft.com/office/drawing/2014/main" id="{A9A9366F-5B33-4D0F-AC12-8ED485153360}"/>
                </a:ext>
              </a:extLst>
            </p:cNvPr>
            <p:cNvSpPr txBox="1"/>
            <p:nvPr/>
          </p:nvSpPr>
          <p:spPr>
            <a:xfrm>
              <a:off x="8076056" y="4803635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52" name="îśḻïḑé">
              <a:extLst>
                <a:ext uri="{FF2B5EF4-FFF2-40B4-BE49-F238E27FC236}">
                  <a16:creationId xmlns="" xmlns:a16="http://schemas.microsoft.com/office/drawing/2014/main" id="{55FEBAB4-1BF8-46AE-8465-1599BC4997C5}"/>
                </a:ext>
              </a:extLst>
            </p:cNvPr>
            <p:cNvSpPr txBox="1"/>
            <p:nvPr/>
          </p:nvSpPr>
          <p:spPr>
            <a:xfrm>
              <a:off x="8076056" y="5308771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53" name="iśľîdè">
              <a:extLst>
                <a:ext uri="{FF2B5EF4-FFF2-40B4-BE49-F238E27FC236}">
                  <a16:creationId xmlns="" xmlns:a16="http://schemas.microsoft.com/office/drawing/2014/main" id="{0A1DFF56-477D-46A1-9CFF-3ADEF3D19961}"/>
                </a:ext>
              </a:extLst>
            </p:cNvPr>
            <p:cNvSpPr txBox="1"/>
            <p:nvPr/>
          </p:nvSpPr>
          <p:spPr>
            <a:xfrm>
              <a:off x="8076056" y="5813907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4141355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4262211" y="2319535"/>
            <a:ext cx="1254125" cy="1090415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132675" y="2981325"/>
            <a:ext cx="434756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132675" y="3876675"/>
            <a:ext cx="4347565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0EB4161-E4F7-4D21-B245-041CD743C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A54DEC61-DCBB-4906-8784-3D5F5DAB9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6035EB2E-B05F-4BFA-97FF-4B5921D7D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26" name="20635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130300"/>
            <a:ext cx="10848974" cy="5016500"/>
            <a:chOff x="669926" y="1130300"/>
            <a:chExt cx="10848974" cy="5016500"/>
          </a:xfrm>
        </p:grpSpPr>
        <p:grpSp>
          <p:nvGrpSpPr>
            <p:cNvPr id="27" name="ïṥľiḑé">
              <a:extLst>
                <a:ext uri="{FF2B5EF4-FFF2-40B4-BE49-F238E27FC236}">
                  <a16:creationId xmlns="" xmlns:a16="http://schemas.microsoft.com/office/drawing/2014/main" id="{6236BFED-070C-452B-87E3-85346E6623A2}"/>
                </a:ext>
              </a:extLst>
            </p:cNvPr>
            <p:cNvGrpSpPr/>
            <p:nvPr/>
          </p:nvGrpSpPr>
          <p:grpSpPr>
            <a:xfrm>
              <a:off x="4013200" y="2585573"/>
              <a:ext cx="4165600" cy="3007657"/>
              <a:chOff x="3468148" y="2000322"/>
              <a:chExt cx="5216836" cy="3766674"/>
            </a:xfrm>
          </p:grpSpPr>
          <p:grpSp>
            <p:nvGrpSpPr>
              <p:cNvPr id="50" name="iSḻíḍe">
                <a:extLst>
                  <a:ext uri="{FF2B5EF4-FFF2-40B4-BE49-F238E27FC236}">
                    <a16:creationId xmlns="" xmlns:a16="http://schemas.microsoft.com/office/drawing/2014/main" id="{F625967C-123B-4740-BF5F-17DCFA457EA8}"/>
                  </a:ext>
                </a:extLst>
              </p:cNvPr>
              <p:cNvGrpSpPr/>
              <p:nvPr/>
            </p:nvGrpSpPr>
            <p:grpSpPr>
              <a:xfrm>
                <a:off x="6145381" y="2302088"/>
                <a:ext cx="2539603" cy="2622410"/>
                <a:chOff x="962627" y="2670428"/>
                <a:chExt cx="2539603" cy="2622410"/>
              </a:xfrm>
            </p:grpSpPr>
            <p:sp>
              <p:nvSpPr>
                <p:cNvPr id="77" name="iṩļîḋe">
                  <a:extLst>
                    <a:ext uri="{FF2B5EF4-FFF2-40B4-BE49-F238E27FC236}">
                      <a16:creationId xmlns="" xmlns:a16="http://schemas.microsoft.com/office/drawing/2014/main" id="{CABBC134-473A-45AB-BA2F-77C2519167CA}"/>
                    </a:ext>
                  </a:extLst>
                </p:cNvPr>
                <p:cNvSpPr/>
                <p:nvPr/>
              </p:nvSpPr>
              <p:spPr bwMode="auto">
                <a:xfrm rot="3483785" flipH="1">
                  <a:off x="1866516" y="3792001"/>
                  <a:ext cx="1223033" cy="1064309"/>
                </a:xfrm>
                <a:custGeom>
                  <a:avLst/>
                  <a:gdLst>
                    <a:gd name="T0" fmla="*/ 648 w 863"/>
                    <a:gd name="T1" fmla="*/ 751 h 751"/>
                    <a:gd name="T2" fmla="*/ 216 w 863"/>
                    <a:gd name="T3" fmla="*/ 751 h 751"/>
                    <a:gd name="T4" fmla="*/ 0 w 863"/>
                    <a:gd name="T5" fmla="*/ 376 h 751"/>
                    <a:gd name="T6" fmla="*/ 216 w 863"/>
                    <a:gd name="T7" fmla="*/ 0 h 751"/>
                    <a:gd name="T8" fmla="*/ 648 w 863"/>
                    <a:gd name="T9" fmla="*/ 0 h 751"/>
                    <a:gd name="T10" fmla="*/ 863 w 863"/>
                    <a:gd name="T11" fmla="*/ 376 h 751"/>
                    <a:gd name="T12" fmla="*/ 648 w 863"/>
                    <a:gd name="T13" fmla="*/ 751 h 7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3" h="751">
                      <a:moveTo>
                        <a:pt x="648" y="751"/>
                      </a:moveTo>
                      <a:lnTo>
                        <a:pt x="216" y="751"/>
                      </a:lnTo>
                      <a:lnTo>
                        <a:pt x="0" y="376"/>
                      </a:lnTo>
                      <a:lnTo>
                        <a:pt x="216" y="0"/>
                      </a:lnTo>
                      <a:lnTo>
                        <a:pt x="648" y="0"/>
                      </a:lnTo>
                      <a:lnTo>
                        <a:pt x="863" y="376"/>
                      </a:lnTo>
                      <a:lnTo>
                        <a:pt x="648" y="751"/>
                      </a:lnTo>
                      <a:close/>
                    </a:path>
                  </a:pathLst>
                </a:custGeom>
                <a:noFill/>
                <a:ln w="112713" cap="flat">
                  <a:solidFill>
                    <a:schemeClr val="bg1">
                      <a:lumMod val="95000"/>
                      <a:alpha val="74000"/>
                    </a:schemeClr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8" name="îṡlídê">
                  <a:extLst>
                    <a:ext uri="{FF2B5EF4-FFF2-40B4-BE49-F238E27FC236}">
                      <a16:creationId xmlns="" xmlns:a16="http://schemas.microsoft.com/office/drawing/2014/main" id="{2277A96B-117C-47A0-A40E-534C666C61EA}"/>
                    </a:ext>
                  </a:extLst>
                </p:cNvPr>
                <p:cNvSpPr/>
                <p:nvPr/>
              </p:nvSpPr>
              <p:spPr bwMode="auto">
                <a:xfrm rot="3483785" flipH="1">
                  <a:off x="920708" y="3300130"/>
                  <a:ext cx="1223033" cy="1062891"/>
                </a:xfrm>
                <a:custGeom>
                  <a:avLst/>
                  <a:gdLst>
                    <a:gd name="T0" fmla="*/ 647 w 863"/>
                    <a:gd name="T1" fmla="*/ 750 h 750"/>
                    <a:gd name="T2" fmla="*/ 215 w 863"/>
                    <a:gd name="T3" fmla="*/ 750 h 750"/>
                    <a:gd name="T4" fmla="*/ 0 w 863"/>
                    <a:gd name="T5" fmla="*/ 375 h 750"/>
                    <a:gd name="T6" fmla="*/ 215 w 863"/>
                    <a:gd name="T7" fmla="*/ 0 h 750"/>
                    <a:gd name="T8" fmla="*/ 647 w 863"/>
                    <a:gd name="T9" fmla="*/ 0 h 750"/>
                    <a:gd name="T10" fmla="*/ 863 w 863"/>
                    <a:gd name="T11" fmla="*/ 375 h 750"/>
                    <a:gd name="T12" fmla="*/ 647 w 863"/>
                    <a:gd name="T13" fmla="*/ 750 h 7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3" h="750">
                      <a:moveTo>
                        <a:pt x="647" y="750"/>
                      </a:moveTo>
                      <a:lnTo>
                        <a:pt x="215" y="750"/>
                      </a:lnTo>
                      <a:lnTo>
                        <a:pt x="0" y="375"/>
                      </a:lnTo>
                      <a:lnTo>
                        <a:pt x="215" y="0"/>
                      </a:lnTo>
                      <a:lnTo>
                        <a:pt x="647" y="0"/>
                      </a:lnTo>
                      <a:lnTo>
                        <a:pt x="863" y="375"/>
                      </a:lnTo>
                      <a:lnTo>
                        <a:pt x="647" y="750"/>
                      </a:lnTo>
                      <a:close/>
                    </a:path>
                  </a:pathLst>
                </a:custGeom>
                <a:noFill/>
                <a:ln w="112713" cap="flat">
                  <a:solidFill>
                    <a:schemeClr val="bg1">
                      <a:lumMod val="95000"/>
                      <a:alpha val="74000"/>
                    </a:schemeClr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9" name="îšļíḋè">
                  <a:extLst>
                    <a:ext uri="{FF2B5EF4-FFF2-40B4-BE49-F238E27FC236}">
                      <a16:creationId xmlns="" xmlns:a16="http://schemas.microsoft.com/office/drawing/2014/main" id="{F3765BDB-6A8B-40AE-898A-18CF8F3ABE38}"/>
                    </a:ext>
                  </a:extLst>
                </p:cNvPr>
                <p:cNvSpPr/>
                <p:nvPr/>
              </p:nvSpPr>
              <p:spPr bwMode="auto">
                <a:xfrm rot="3483785" flipH="1" flipV="1">
                  <a:off x="2765073" y="3255246"/>
                  <a:ext cx="294775" cy="525777"/>
                </a:xfrm>
                <a:prstGeom prst="line">
                  <a:avLst/>
                </a:prstGeom>
                <a:noFill/>
                <a:ln w="112713" cap="flat">
                  <a:solidFill>
                    <a:schemeClr val="bg1">
                      <a:lumMod val="95000"/>
                      <a:alpha val="74000"/>
                    </a:schemeClr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0" name="ïŝļiḍé">
                  <a:extLst>
                    <a:ext uri="{FF2B5EF4-FFF2-40B4-BE49-F238E27FC236}">
                      <a16:creationId xmlns="" xmlns:a16="http://schemas.microsoft.com/office/drawing/2014/main" id="{9E200EB5-FCBC-4515-A241-3A8AB3EAF828}"/>
                    </a:ext>
                  </a:extLst>
                </p:cNvPr>
                <p:cNvSpPr/>
                <p:nvPr/>
              </p:nvSpPr>
              <p:spPr bwMode="auto">
                <a:xfrm rot="3483785" flipH="1" flipV="1">
                  <a:off x="1827839" y="2748768"/>
                  <a:ext cx="294775" cy="532862"/>
                </a:xfrm>
                <a:prstGeom prst="line">
                  <a:avLst/>
                </a:prstGeom>
                <a:noFill/>
                <a:ln w="112713" cap="flat">
                  <a:solidFill>
                    <a:schemeClr val="bg1">
                      <a:lumMod val="95000"/>
                      <a:alpha val="74000"/>
                    </a:schemeClr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1" name="iṣḻiďê">
                  <a:extLst>
                    <a:ext uri="{FF2B5EF4-FFF2-40B4-BE49-F238E27FC236}">
                      <a16:creationId xmlns="" xmlns:a16="http://schemas.microsoft.com/office/drawing/2014/main" id="{7885209E-3D28-409C-9432-E210AD16A021}"/>
                    </a:ext>
                  </a:extLst>
                </p:cNvPr>
                <p:cNvSpPr/>
                <p:nvPr/>
              </p:nvSpPr>
              <p:spPr bwMode="auto">
                <a:xfrm rot="3483785" flipH="1" flipV="1">
                  <a:off x="1889556" y="4879019"/>
                  <a:ext cx="296193" cy="531446"/>
                </a:xfrm>
                <a:prstGeom prst="line">
                  <a:avLst/>
                </a:prstGeom>
                <a:noFill/>
                <a:ln w="112713" cap="flat">
                  <a:solidFill>
                    <a:schemeClr val="bg1">
                      <a:lumMod val="95000"/>
                      <a:alpha val="74000"/>
                    </a:schemeClr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82" name="í$1iďè">
                  <a:extLst>
                    <a:ext uri="{FF2B5EF4-FFF2-40B4-BE49-F238E27FC236}">
                      <a16:creationId xmlns="" xmlns:a16="http://schemas.microsoft.com/office/drawing/2014/main" id="{30F92F31-FC41-4D68-AF1B-11146A86D682}"/>
                    </a:ext>
                  </a:extLst>
                </p:cNvPr>
                <p:cNvSpPr/>
                <p:nvPr/>
              </p:nvSpPr>
              <p:spPr bwMode="auto">
                <a:xfrm rot="3483785" flipH="1">
                  <a:off x="963336" y="2669719"/>
                  <a:ext cx="2538185" cy="2539603"/>
                </a:xfrm>
                <a:custGeom>
                  <a:avLst/>
                  <a:gdLst>
                    <a:gd name="connsiteX0" fmla="*/ 386667 w 2538185"/>
                    <a:gd name="connsiteY0" fmla="*/ 2261014 h 2539603"/>
                    <a:gd name="connsiteX1" fmla="*/ 201241 w 2538185"/>
                    <a:gd name="connsiteY1" fmla="*/ 2138537 h 2539603"/>
                    <a:gd name="connsiteX2" fmla="*/ 0 w 2538185"/>
                    <a:gd name="connsiteY2" fmla="*/ 2339070 h 2539603"/>
                    <a:gd name="connsiteX3" fmla="*/ 201241 w 2538185"/>
                    <a:gd name="connsiteY3" fmla="*/ 2539603 h 2539603"/>
                    <a:gd name="connsiteX4" fmla="*/ 402482 w 2538185"/>
                    <a:gd name="connsiteY4" fmla="*/ 2339070 h 2539603"/>
                    <a:gd name="connsiteX5" fmla="*/ 386667 w 2538185"/>
                    <a:gd name="connsiteY5" fmla="*/ 2261014 h 2539603"/>
                    <a:gd name="connsiteX6" fmla="*/ 588278 w 2538185"/>
                    <a:gd name="connsiteY6" fmla="*/ 1730287 h 2539603"/>
                    <a:gd name="connsiteX7" fmla="*/ 507354 w 2538185"/>
                    <a:gd name="connsiteY7" fmla="*/ 1692123 h 2539603"/>
                    <a:gd name="connsiteX8" fmla="*/ 402482 w 2538185"/>
                    <a:gd name="connsiteY8" fmla="*/ 1796995 h 2539603"/>
                    <a:gd name="connsiteX9" fmla="*/ 507354 w 2538185"/>
                    <a:gd name="connsiteY9" fmla="*/ 1901867 h 2539603"/>
                    <a:gd name="connsiteX10" fmla="*/ 612226 w 2538185"/>
                    <a:gd name="connsiteY10" fmla="*/ 1796995 h 2539603"/>
                    <a:gd name="connsiteX11" fmla="*/ 603985 w 2538185"/>
                    <a:gd name="connsiteY11" fmla="*/ 1756174 h 2539603"/>
                    <a:gd name="connsiteX12" fmla="*/ 588278 w 2538185"/>
                    <a:gd name="connsiteY12" fmla="*/ 1730287 h 2539603"/>
                    <a:gd name="connsiteX13" fmla="*/ 319426 w 2538185"/>
                    <a:gd name="connsiteY13" fmla="*/ 1174114 h 2539603"/>
                    <a:gd name="connsiteX14" fmla="*/ 211162 w 2538185"/>
                    <a:gd name="connsiteY14" fmla="*/ 1123830 h 2539603"/>
                    <a:gd name="connsiteX15" fmla="*/ 70860 w 2538185"/>
                    <a:gd name="connsiteY15" fmla="*/ 1262006 h 2539603"/>
                    <a:gd name="connsiteX16" fmla="*/ 211162 w 2538185"/>
                    <a:gd name="connsiteY16" fmla="*/ 1400182 h 2539603"/>
                    <a:gd name="connsiteX17" fmla="*/ 351464 w 2538185"/>
                    <a:gd name="connsiteY17" fmla="*/ 1262006 h 2539603"/>
                    <a:gd name="connsiteX18" fmla="*/ 340438 w 2538185"/>
                    <a:gd name="connsiteY18" fmla="*/ 1208222 h 2539603"/>
                    <a:gd name="connsiteX19" fmla="*/ 319426 w 2538185"/>
                    <a:gd name="connsiteY19" fmla="*/ 1174114 h 2539603"/>
                    <a:gd name="connsiteX20" fmla="*/ 1181149 w 2538185"/>
                    <a:gd name="connsiteY20" fmla="*/ 1713924 h 2539603"/>
                    <a:gd name="connsiteX21" fmla="*/ 1101865 w 2538185"/>
                    <a:gd name="connsiteY21" fmla="*/ 1676534 h 2539603"/>
                    <a:gd name="connsiteX22" fmla="*/ 999118 w 2538185"/>
                    <a:gd name="connsiteY22" fmla="*/ 1779281 h 2539603"/>
                    <a:gd name="connsiteX23" fmla="*/ 1101865 w 2538185"/>
                    <a:gd name="connsiteY23" fmla="*/ 1882028 h 2539603"/>
                    <a:gd name="connsiteX24" fmla="*/ 1204612 w 2538185"/>
                    <a:gd name="connsiteY24" fmla="*/ 1779281 h 2539603"/>
                    <a:gd name="connsiteX25" fmla="*/ 1196537 w 2538185"/>
                    <a:gd name="connsiteY25" fmla="*/ 1739287 h 2539603"/>
                    <a:gd name="connsiteX26" fmla="*/ 1181149 w 2538185"/>
                    <a:gd name="connsiteY26" fmla="*/ 1713924 h 2539603"/>
                    <a:gd name="connsiteX27" fmla="*/ 1534441 w 2538185"/>
                    <a:gd name="connsiteY27" fmla="*/ 2233913 h 2539603"/>
                    <a:gd name="connsiteX28" fmla="*/ 1427818 w 2538185"/>
                    <a:gd name="connsiteY28" fmla="*/ 2183887 h 2539603"/>
                    <a:gd name="connsiteX29" fmla="*/ 1289642 w 2538185"/>
                    <a:gd name="connsiteY29" fmla="*/ 2321355 h 2539603"/>
                    <a:gd name="connsiteX30" fmla="*/ 1427818 w 2538185"/>
                    <a:gd name="connsiteY30" fmla="*/ 2458824 h 2539603"/>
                    <a:gd name="connsiteX31" fmla="*/ 1565994 w 2538185"/>
                    <a:gd name="connsiteY31" fmla="*/ 2321356 h 2539603"/>
                    <a:gd name="connsiteX32" fmla="*/ 1555135 w 2538185"/>
                    <a:gd name="connsiteY32" fmla="*/ 2267847 h 2539603"/>
                    <a:gd name="connsiteX33" fmla="*/ 1534441 w 2538185"/>
                    <a:gd name="connsiteY33" fmla="*/ 2233913 h 2539603"/>
                    <a:gd name="connsiteX34" fmla="*/ 598199 w 2538185"/>
                    <a:gd name="connsiteY34" fmla="*/ 666236 h 2539603"/>
                    <a:gd name="connsiteX35" fmla="*/ 517274 w 2538185"/>
                    <a:gd name="connsiteY35" fmla="*/ 627814 h 2539603"/>
                    <a:gd name="connsiteX36" fmla="*/ 412402 w 2538185"/>
                    <a:gd name="connsiteY36" fmla="*/ 733396 h 2539603"/>
                    <a:gd name="connsiteX37" fmla="*/ 517274 w 2538185"/>
                    <a:gd name="connsiteY37" fmla="*/ 838977 h 2539603"/>
                    <a:gd name="connsiteX38" fmla="*/ 622147 w 2538185"/>
                    <a:gd name="connsiteY38" fmla="*/ 733396 h 2539603"/>
                    <a:gd name="connsiteX39" fmla="*/ 613905 w 2538185"/>
                    <a:gd name="connsiteY39" fmla="*/ 692299 h 2539603"/>
                    <a:gd name="connsiteX40" fmla="*/ 598199 w 2538185"/>
                    <a:gd name="connsiteY40" fmla="*/ 666236 h 2539603"/>
                    <a:gd name="connsiteX41" fmla="*/ 2117424 w 2538185"/>
                    <a:gd name="connsiteY41" fmla="*/ 2271911 h 2539603"/>
                    <a:gd name="connsiteX42" fmla="*/ 2036500 w 2538185"/>
                    <a:gd name="connsiteY42" fmla="*/ 2233489 h 2539603"/>
                    <a:gd name="connsiteX43" fmla="*/ 1931628 w 2538185"/>
                    <a:gd name="connsiteY43" fmla="*/ 2339070 h 2539603"/>
                    <a:gd name="connsiteX44" fmla="*/ 2036500 w 2538185"/>
                    <a:gd name="connsiteY44" fmla="*/ 2444651 h 2539603"/>
                    <a:gd name="connsiteX45" fmla="*/ 2141372 w 2538185"/>
                    <a:gd name="connsiteY45" fmla="*/ 2339070 h 2539603"/>
                    <a:gd name="connsiteX46" fmla="*/ 2133130 w 2538185"/>
                    <a:gd name="connsiteY46" fmla="*/ 2297973 h 2539603"/>
                    <a:gd name="connsiteX47" fmla="*/ 2117424 w 2538185"/>
                    <a:gd name="connsiteY47" fmla="*/ 2271911 h 2539603"/>
                    <a:gd name="connsiteX48" fmla="*/ 1222659 w 2538185"/>
                    <a:gd name="connsiteY48" fmla="*/ 648079 h 2539603"/>
                    <a:gd name="connsiteX49" fmla="*/ 1116036 w 2538185"/>
                    <a:gd name="connsiteY49" fmla="*/ 598053 h 2539603"/>
                    <a:gd name="connsiteX50" fmla="*/ 977860 w 2538185"/>
                    <a:gd name="connsiteY50" fmla="*/ 735521 h 2539603"/>
                    <a:gd name="connsiteX51" fmla="*/ 1116036 w 2538185"/>
                    <a:gd name="connsiteY51" fmla="*/ 872989 h 2539603"/>
                    <a:gd name="connsiteX52" fmla="*/ 1254212 w 2538185"/>
                    <a:gd name="connsiteY52" fmla="*/ 735521 h 2539603"/>
                    <a:gd name="connsiteX53" fmla="*/ 1243353 w 2538185"/>
                    <a:gd name="connsiteY53" fmla="*/ 682013 h 2539603"/>
                    <a:gd name="connsiteX54" fmla="*/ 1222659 w 2538185"/>
                    <a:gd name="connsiteY54" fmla="*/ 648079 h 2539603"/>
                    <a:gd name="connsiteX55" fmla="*/ 1579725 w 2538185"/>
                    <a:gd name="connsiteY55" fmla="*/ 1137284 h 2539603"/>
                    <a:gd name="connsiteX56" fmla="*/ 1424984 w 2538185"/>
                    <a:gd name="connsiteY56" fmla="*/ 1064309 h 2539603"/>
                    <a:gd name="connsiteX57" fmla="*/ 1224451 w 2538185"/>
                    <a:gd name="connsiteY57" fmla="*/ 1264842 h 2539603"/>
                    <a:gd name="connsiteX58" fmla="*/ 1424984 w 2538185"/>
                    <a:gd name="connsiteY58" fmla="*/ 1465375 h 2539603"/>
                    <a:gd name="connsiteX59" fmla="*/ 1625517 w 2538185"/>
                    <a:gd name="connsiteY59" fmla="*/ 1264842 h 2539603"/>
                    <a:gd name="connsiteX60" fmla="*/ 1609758 w 2538185"/>
                    <a:gd name="connsiteY60" fmla="*/ 1186785 h 2539603"/>
                    <a:gd name="connsiteX61" fmla="*/ 1579725 w 2538185"/>
                    <a:gd name="connsiteY61" fmla="*/ 1137284 h 2539603"/>
                    <a:gd name="connsiteX62" fmla="*/ 2425367 w 2538185"/>
                    <a:gd name="connsiteY62" fmla="*/ 1691388 h 2539603"/>
                    <a:gd name="connsiteX63" fmla="*/ 2317104 w 2538185"/>
                    <a:gd name="connsiteY63" fmla="*/ 1641104 h 2539603"/>
                    <a:gd name="connsiteX64" fmla="*/ 2176801 w 2538185"/>
                    <a:gd name="connsiteY64" fmla="*/ 1779280 h 2539603"/>
                    <a:gd name="connsiteX65" fmla="*/ 2317103 w 2538185"/>
                    <a:gd name="connsiteY65" fmla="*/ 1917457 h 2539603"/>
                    <a:gd name="connsiteX66" fmla="*/ 2457405 w 2538185"/>
                    <a:gd name="connsiteY66" fmla="*/ 1779280 h 2539603"/>
                    <a:gd name="connsiteX67" fmla="*/ 2446380 w 2538185"/>
                    <a:gd name="connsiteY67" fmla="*/ 1725496 h 2539603"/>
                    <a:gd name="connsiteX68" fmla="*/ 2425367 w 2538185"/>
                    <a:gd name="connsiteY68" fmla="*/ 1691388 h 2539603"/>
                    <a:gd name="connsiteX69" fmla="*/ 2145410 w 2538185"/>
                    <a:gd name="connsiteY69" fmla="*/ 1189703 h 2539603"/>
                    <a:gd name="connsiteX70" fmla="*/ 2039334 w 2538185"/>
                    <a:gd name="connsiteY70" fmla="*/ 1139419 h 2539603"/>
                    <a:gd name="connsiteX71" fmla="*/ 1901866 w 2538185"/>
                    <a:gd name="connsiteY71" fmla="*/ 1277595 h 2539603"/>
                    <a:gd name="connsiteX72" fmla="*/ 2039333 w 2538185"/>
                    <a:gd name="connsiteY72" fmla="*/ 1415771 h 2539603"/>
                    <a:gd name="connsiteX73" fmla="*/ 2176801 w 2538185"/>
                    <a:gd name="connsiteY73" fmla="*/ 1277595 h 2539603"/>
                    <a:gd name="connsiteX74" fmla="*/ 2165998 w 2538185"/>
                    <a:gd name="connsiteY74" fmla="*/ 1223811 h 2539603"/>
                    <a:gd name="connsiteX75" fmla="*/ 2145410 w 2538185"/>
                    <a:gd name="connsiteY75" fmla="*/ 1189703 h 2539603"/>
                    <a:gd name="connsiteX76" fmla="*/ 1569805 w 2538185"/>
                    <a:gd name="connsiteY76" fmla="*/ 74007 h 2539603"/>
                    <a:gd name="connsiteX77" fmla="*/ 1415064 w 2538185"/>
                    <a:gd name="connsiteY77" fmla="*/ 0 h 2539603"/>
                    <a:gd name="connsiteX78" fmla="*/ 1214531 w 2538185"/>
                    <a:gd name="connsiteY78" fmla="*/ 203367 h 2539603"/>
                    <a:gd name="connsiteX79" fmla="*/ 1415064 w 2538185"/>
                    <a:gd name="connsiteY79" fmla="*/ 406734 h 2539603"/>
                    <a:gd name="connsiteX80" fmla="*/ 1615597 w 2538185"/>
                    <a:gd name="connsiteY80" fmla="*/ 203367 h 2539603"/>
                    <a:gd name="connsiteX81" fmla="*/ 1599838 w 2538185"/>
                    <a:gd name="connsiteY81" fmla="*/ 124208 h 2539603"/>
                    <a:gd name="connsiteX82" fmla="*/ 1569805 w 2538185"/>
                    <a:gd name="connsiteY82" fmla="*/ 74007 h 2539603"/>
                    <a:gd name="connsiteX83" fmla="*/ 2492393 w 2538185"/>
                    <a:gd name="connsiteY83" fmla="*/ 605838 h 2539603"/>
                    <a:gd name="connsiteX84" fmla="*/ 2337652 w 2538185"/>
                    <a:gd name="connsiteY84" fmla="*/ 532862 h 2539603"/>
                    <a:gd name="connsiteX85" fmla="*/ 2137119 w 2538185"/>
                    <a:gd name="connsiteY85" fmla="*/ 733395 h 2539603"/>
                    <a:gd name="connsiteX86" fmla="*/ 2337652 w 2538185"/>
                    <a:gd name="connsiteY86" fmla="*/ 933928 h 2539603"/>
                    <a:gd name="connsiteX87" fmla="*/ 2538185 w 2538185"/>
                    <a:gd name="connsiteY87" fmla="*/ 733395 h 2539603"/>
                    <a:gd name="connsiteX88" fmla="*/ 2522426 w 2538185"/>
                    <a:gd name="connsiteY88" fmla="*/ 655339 h 2539603"/>
                    <a:gd name="connsiteX89" fmla="*/ 2492393 w 2538185"/>
                    <a:gd name="connsiteY89" fmla="*/ 605838 h 25396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</a:cxnLst>
                  <a:rect l="l" t="t" r="r" b="b"/>
                  <a:pathLst>
                    <a:path w="2538185" h="2539603">
                      <a:moveTo>
                        <a:pt x="386667" y="2261014"/>
                      </a:moveTo>
                      <a:cubicBezTo>
                        <a:pt x="356117" y="2189039"/>
                        <a:pt x="284597" y="2138537"/>
                        <a:pt x="201241" y="2138537"/>
                      </a:cubicBezTo>
                      <a:cubicBezTo>
                        <a:pt x="90099" y="2138537"/>
                        <a:pt x="0" y="2228319"/>
                        <a:pt x="0" y="2339070"/>
                      </a:cubicBezTo>
                      <a:cubicBezTo>
                        <a:pt x="0" y="2449821"/>
                        <a:pt x="90099" y="2539603"/>
                        <a:pt x="201241" y="2539603"/>
                      </a:cubicBezTo>
                      <a:cubicBezTo>
                        <a:pt x="312383" y="2539603"/>
                        <a:pt x="402482" y="2449821"/>
                        <a:pt x="402482" y="2339070"/>
                      </a:cubicBezTo>
                      <a:cubicBezTo>
                        <a:pt x="402482" y="2311382"/>
                        <a:pt x="396850" y="2285005"/>
                        <a:pt x="386667" y="2261014"/>
                      </a:cubicBezTo>
                      <a:close/>
                      <a:moveTo>
                        <a:pt x="588278" y="1730287"/>
                      </a:moveTo>
                      <a:cubicBezTo>
                        <a:pt x="569043" y="1706979"/>
                        <a:pt x="539933" y="1692123"/>
                        <a:pt x="507354" y="1692123"/>
                      </a:cubicBezTo>
                      <a:cubicBezTo>
                        <a:pt x="449435" y="1692123"/>
                        <a:pt x="402482" y="1739076"/>
                        <a:pt x="402482" y="1796995"/>
                      </a:cubicBezTo>
                      <a:cubicBezTo>
                        <a:pt x="402482" y="1854914"/>
                        <a:pt x="449435" y="1901867"/>
                        <a:pt x="507354" y="1901867"/>
                      </a:cubicBezTo>
                      <a:cubicBezTo>
                        <a:pt x="565273" y="1901867"/>
                        <a:pt x="612226" y="1854914"/>
                        <a:pt x="612226" y="1796995"/>
                      </a:cubicBezTo>
                      <a:cubicBezTo>
                        <a:pt x="612226" y="1782515"/>
                        <a:pt x="609291" y="1768721"/>
                        <a:pt x="603985" y="1756174"/>
                      </a:cubicBezTo>
                      <a:cubicBezTo>
                        <a:pt x="600004" y="1746764"/>
                        <a:pt x="594690" y="1738056"/>
                        <a:pt x="588278" y="1730287"/>
                      </a:cubicBezTo>
                      <a:close/>
                      <a:moveTo>
                        <a:pt x="319426" y="1174114"/>
                      </a:moveTo>
                      <a:cubicBezTo>
                        <a:pt x="293692" y="1143404"/>
                        <a:pt x="254748" y="1123830"/>
                        <a:pt x="211162" y="1123830"/>
                      </a:cubicBezTo>
                      <a:cubicBezTo>
                        <a:pt x="133675" y="1123830"/>
                        <a:pt x="70860" y="1185694"/>
                        <a:pt x="70860" y="1262006"/>
                      </a:cubicBezTo>
                      <a:cubicBezTo>
                        <a:pt x="70860" y="1338318"/>
                        <a:pt x="133675" y="1400182"/>
                        <a:pt x="211162" y="1400182"/>
                      </a:cubicBezTo>
                      <a:cubicBezTo>
                        <a:pt x="288649" y="1400182"/>
                        <a:pt x="351464" y="1338318"/>
                        <a:pt x="351464" y="1262006"/>
                      </a:cubicBezTo>
                      <a:cubicBezTo>
                        <a:pt x="351464" y="1242928"/>
                        <a:pt x="347538" y="1224753"/>
                        <a:pt x="340438" y="1208222"/>
                      </a:cubicBezTo>
                      <a:cubicBezTo>
                        <a:pt x="335113" y="1195824"/>
                        <a:pt x="328004" y="1184350"/>
                        <a:pt x="319426" y="1174114"/>
                      </a:cubicBezTo>
                      <a:close/>
                      <a:moveTo>
                        <a:pt x="1181149" y="1713924"/>
                      </a:moveTo>
                      <a:cubicBezTo>
                        <a:pt x="1162304" y="1691089"/>
                        <a:pt x="1133784" y="1676534"/>
                        <a:pt x="1101865" y="1676534"/>
                      </a:cubicBezTo>
                      <a:cubicBezTo>
                        <a:pt x="1045119" y="1676534"/>
                        <a:pt x="999118" y="1722535"/>
                        <a:pt x="999118" y="1779281"/>
                      </a:cubicBezTo>
                      <a:cubicBezTo>
                        <a:pt x="999118" y="1836027"/>
                        <a:pt x="1045119" y="1882028"/>
                        <a:pt x="1101865" y="1882028"/>
                      </a:cubicBezTo>
                      <a:cubicBezTo>
                        <a:pt x="1158611" y="1882028"/>
                        <a:pt x="1204612" y="1836027"/>
                        <a:pt x="1204612" y="1779281"/>
                      </a:cubicBezTo>
                      <a:cubicBezTo>
                        <a:pt x="1204612" y="1765095"/>
                        <a:pt x="1201736" y="1751580"/>
                        <a:pt x="1196537" y="1739287"/>
                      </a:cubicBezTo>
                      <a:cubicBezTo>
                        <a:pt x="1192638" y="1730068"/>
                        <a:pt x="1187431" y="1721536"/>
                        <a:pt x="1181149" y="1713924"/>
                      </a:cubicBezTo>
                      <a:close/>
                      <a:moveTo>
                        <a:pt x="1534441" y="2233913"/>
                      </a:moveTo>
                      <a:cubicBezTo>
                        <a:pt x="1509097" y="2203361"/>
                        <a:pt x="1470743" y="2183887"/>
                        <a:pt x="1427818" y="2183887"/>
                      </a:cubicBezTo>
                      <a:cubicBezTo>
                        <a:pt x="1351506" y="2183887"/>
                        <a:pt x="1289642" y="2245434"/>
                        <a:pt x="1289642" y="2321355"/>
                      </a:cubicBezTo>
                      <a:cubicBezTo>
                        <a:pt x="1289642" y="2397277"/>
                        <a:pt x="1351506" y="2458823"/>
                        <a:pt x="1427818" y="2458824"/>
                      </a:cubicBezTo>
                      <a:cubicBezTo>
                        <a:pt x="1504130" y="2458823"/>
                        <a:pt x="1565994" y="2397276"/>
                        <a:pt x="1565994" y="2321356"/>
                      </a:cubicBezTo>
                      <a:cubicBezTo>
                        <a:pt x="1565994" y="2302375"/>
                        <a:pt x="1562127" y="2284293"/>
                        <a:pt x="1555135" y="2267847"/>
                      </a:cubicBezTo>
                      <a:cubicBezTo>
                        <a:pt x="1549891" y="2255512"/>
                        <a:pt x="1542889" y="2244097"/>
                        <a:pt x="1534441" y="2233913"/>
                      </a:cubicBezTo>
                      <a:close/>
                      <a:moveTo>
                        <a:pt x="598199" y="666236"/>
                      </a:moveTo>
                      <a:cubicBezTo>
                        <a:pt x="578964" y="642771"/>
                        <a:pt x="549854" y="627815"/>
                        <a:pt x="517274" y="627814"/>
                      </a:cubicBezTo>
                      <a:cubicBezTo>
                        <a:pt x="459355" y="627815"/>
                        <a:pt x="412403" y="675085"/>
                        <a:pt x="412402" y="733396"/>
                      </a:cubicBezTo>
                      <a:cubicBezTo>
                        <a:pt x="412402" y="791707"/>
                        <a:pt x="459355" y="838977"/>
                        <a:pt x="517274" y="838977"/>
                      </a:cubicBezTo>
                      <a:cubicBezTo>
                        <a:pt x="575194" y="838976"/>
                        <a:pt x="622146" y="791707"/>
                        <a:pt x="622147" y="733396"/>
                      </a:cubicBezTo>
                      <a:cubicBezTo>
                        <a:pt x="622147" y="718818"/>
                        <a:pt x="619212" y="704930"/>
                        <a:pt x="613905" y="692299"/>
                      </a:cubicBezTo>
                      <a:cubicBezTo>
                        <a:pt x="609925" y="682825"/>
                        <a:pt x="604610" y="674058"/>
                        <a:pt x="598199" y="666236"/>
                      </a:cubicBezTo>
                      <a:close/>
                      <a:moveTo>
                        <a:pt x="2117424" y="2271911"/>
                      </a:moveTo>
                      <a:cubicBezTo>
                        <a:pt x="2098189" y="2248445"/>
                        <a:pt x="2069079" y="2233489"/>
                        <a:pt x="2036500" y="2233489"/>
                      </a:cubicBezTo>
                      <a:cubicBezTo>
                        <a:pt x="1978581" y="2233489"/>
                        <a:pt x="1931628" y="2280759"/>
                        <a:pt x="1931628" y="2339070"/>
                      </a:cubicBezTo>
                      <a:cubicBezTo>
                        <a:pt x="1931628" y="2397381"/>
                        <a:pt x="1978581" y="2444651"/>
                        <a:pt x="2036500" y="2444651"/>
                      </a:cubicBezTo>
                      <a:cubicBezTo>
                        <a:pt x="2094419" y="2444651"/>
                        <a:pt x="2141372" y="2397381"/>
                        <a:pt x="2141372" y="2339070"/>
                      </a:cubicBezTo>
                      <a:cubicBezTo>
                        <a:pt x="2141372" y="2324492"/>
                        <a:pt x="2138437" y="2310604"/>
                        <a:pt x="2133130" y="2297973"/>
                      </a:cubicBezTo>
                      <a:cubicBezTo>
                        <a:pt x="2129150" y="2288499"/>
                        <a:pt x="2123836" y="2279732"/>
                        <a:pt x="2117424" y="2271911"/>
                      </a:cubicBezTo>
                      <a:close/>
                      <a:moveTo>
                        <a:pt x="1222659" y="648079"/>
                      </a:moveTo>
                      <a:cubicBezTo>
                        <a:pt x="1197315" y="617527"/>
                        <a:pt x="1158961" y="598053"/>
                        <a:pt x="1116036" y="598053"/>
                      </a:cubicBezTo>
                      <a:cubicBezTo>
                        <a:pt x="1039724" y="598054"/>
                        <a:pt x="977860" y="659600"/>
                        <a:pt x="977860" y="735521"/>
                      </a:cubicBezTo>
                      <a:cubicBezTo>
                        <a:pt x="977860" y="811442"/>
                        <a:pt x="1039724" y="872989"/>
                        <a:pt x="1116036" y="872989"/>
                      </a:cubicBezTo>
                      <a:cubicBezTo>
                        <a:pt x="1192348" y="872989"/>
                        <a:pt x="1254212" y="811443"/>
                        <a:pt x="1254212" y="735521"/>
                      </a:cubicBezTo>
                      <a:cubicBezTo>
                        <a:pt x="1254212" y="716541"/>
                        <a:pt x="1250345" y="698459"/>
                        <a:pt x="1243353" y="682013"/>
                      </a:cubicBezTo>
                      <a:cubicBezTo>
                        <a:pt x="1238109" y="669678"/>
                        <a:pt x="1231107" y="658263"/>
                        <a:pt x="1222659" y="648079"/>
                      </a:cubicBezTo>
                      <a:close/>
                      <a:moveTo>
                        <a:pt x="1579725" y="1137284"/>
                      </a:moveTo>
                      <a:cubicBezTo>
                        <a:pt x="1542944" y="1092716"/>
                        <a:pt x="1487282" y="1064309"/>
                        <a:pt x="1424984" y="1064309"/>
                      </a:cubicBezTo>
                      <a:cubicBezTo>
                        <a:pt x="1314233" y="1064309"/>
                        <a:pt x="1224451" y="1154091"/>
                        <a:pt x="1224451" y="1264842"/>
                      </a:cubicBezTo>
                      <a:cubicBezTo>
                        <a:pt x="1224451" y="1375593"/>
                        <a:pt x="1314233" y="1465375"/>
                        <a:pt x="1424984" y="1465375"/>
                      </a:cubicBezTo>
                      <a:cubicBezTo>
                        <a:pt x="1535735" y="1465375"/>
                        <a:pt x="1625517" y="1375593"/>
                        <a:pt x="1625517" y="1264842"/>
                      </a:cubicBezTo>
                      <a:cubicBezTo>
                        <a:pt x="1625517" y="1237154"/>
                        <a:pt x="1619906" y="1210777"/>
                        <a:pt x="1609758" y="1186785"/>
                      </a:cubicBezTo>
                      <a:cubicBezTo>
                        <a:pt x="1602147" y="1168792"/>
                        <a:pt x="1591985" y="1152140"/>
                        <a:pt x="1579725" y="1137284"/>
                      </a:cubicBezTo>
                      <a:close/>
                      <a:moveTo>
                        <a:pt x="2425367" y="1691388"/>
                      </a:moveTo>
                      <a:cubicBezTo>
                        <a:pt x="2399634" y="1660679"/>
                        <a:pt x="2360690" y="1641104"/>
                        <a:pt x="2317104" y="1641104"/>
                      </a:cubicBezTo>
                      <a:cubicBezTo>
                        <a:pt x="2239616" y="1641104"/>
                        <a:pt x="2176802" y="1702968"/>
                        <a:pt x="2176801" y="1779280"/>
                      </a:cubicBezTo>
                      <a:cubicBezTo>
                        <a:pt x="2176801" y="1855592"/>
                        <a:pt x="2239616" y="1917456"/>
                        <a:pt x="2317103" y="1917457"/>
                      </a:cubicBezTo>
                      <a:cubicBezTo>
                        <a:pt x="2394590" y="1917456"/>
                        <a:pt x="2457406" y="1855592"/>
                        <a:pt x="2457405" y="1779280"/>
                      </a:cubicBezTo>
                      <a:cubicBezTo>
                        <a:pt x="2457405" y="1760202"/>
                        <a:pt x="2453479" y="1742027"/>
                        <a:pt x="2446380" y="1725496"/>
                      </a:cubicBezTo>
                      <a:cubicBezTo>
                        <a:pt x="2441055" y="1713098"/>
                        <a:pt x="2433945" y="1701624"/>
                        <a:pt x="2425367" y="1691388"/>
                      </a:cubicBezTo>
                      <a:close/>
                      <a:moveTo>
                        <a:pt x="2145410" y="1189703"/>
                      </a:moveTo>
                      <a:cubicBezTo>
                        <a:pt x="2120197" y="1158993"/>
                        <a:pt x="2082039" y="1139419"/>
                        <a:pt x="2039334" y="1139419"/>
                      </a:cubicBezTo>
                      <a:cubicBezTo>
                        <a:pt x="1963412" y="1139419"/>
                        <a:pt x="1901866" y="1201283"/>
                        <a:pt x="1901866" y="1277595"/>
                      </a:cubicBezTo>
                      <a:cubicBezTo>
                        <a:pt x="1901866" y="1353907"/>
                        <a:pt x="1963413" y="1415771"/>
                        <a:pt x="2039333" y="1415771"/>
                      </a:cubicBezTo>
                      <a:cubicBezTo>
                        <a:pt x="2115254" y="1415771"/>
                        <a:pt x="2176801" y="1353907"/>
                        <a:pt x="2176801" y="1277595"/>
                      </a:cubicBezTo>
                      <a:cubicBezTo>
                        <a:pt x="2176802" y="1258517"/>
                        <a:pt x="2172955" y="1240342"/>
                        <a:pt x="2165998" y="1223811"/>
                      </a:cubicBezTo>
                      <a:cubicBezTo>
                        <a:pt x="2160781" y="1211412"/>
                        <a:pt x="2153815" y="1199939"/>
                        <a:pt x="2145410" y="1189703"/>
                      </a:cubicBezTo>
                      <a:close/>
                      <a:moveTo>
                        <a:pt x="1569805" y="74007"/>
                      </a:moveTo>
                      <a:cubicBezTo>
                        <a:pt x="1533024" y="28809"/>
                        <a:pt x="1477361" y="0"/>
                        <a:pt x="1415064" y="0"/>
                      </a:cubicBezTo>
                      <a:cubicBezTo>
                        <a:pt x="1304313" y="0"/>
                        <a:pt x="1214531" y="91051"/>
                        <a:pt x="1214531" y="203367"/>
                      </a:cubicBezTo>
                      <a:cubicBezTo>
                        <a:pt x="1214531" y="315683"/>
                        <a:pt x="1304313" y="406734"/>
                        <a:pt x="1415064" y="406734"/>
                      </a:cubicBezTo>
                      <a:cubicBezTo>
                        <a:pt x="1525815" y="406734"/>
                        <a:pt x="1615597" y="315683"/>
                        <a:pt x="1615597" y="203367"/>
                      </a:cubicBezTo>
                      <a:cubicBezTo>
                        <a:pt x="1615597" y="175288"/>
                        <a:pt x="1609986" y="148538"/>
                        <a:pt x="1599838" y="124208"/>
                      </a:cubicBezTo>
                      <a:cubicBezTo>
                        <a:pt x="1592227" y="105960"/>
                        <a:pt x="1582065" y="89073"/>
                        <a:pt x="1569805" y="74007"/>
                      </a:cubicBezTo>
                      <a:close/>
                      <a:moveTo>
                        <a:pt x="2492393" y="605838"/>
                      </a:moveTo>
                      <a:cubicBezTo>
                        <a:pt x="2455612" y="561270"/>
                        <a:pt x="2399950" y="532862"/>
                        <a:pt x="2337652" y="532862"/>
                      </a:cubicBezTo>
                      <a:cubicBezTo>
                        <a:pt x="2226901" y="532862"/>
                        <a:pt x="2137119" y="622644"/>
                        <a:pt x="2137119" y="733395"/>
                      </a:cubicBezTo>
                      <a:cubicBezTo>
                        <a:pt x="2137119" y="844146"/>
                        <a:pt x="2226901" y="933928"/>
                        <a:pt x="2337652" y="933928"/>
                      </a:cubicBezTo>
                      <a:cubicBezTo>
                        <a:pt x="2448403" y="933928"/>
                        <a:pt x="2538185" y="844146"/>
                        <a:pt x="2538185" y="733395"/>
                      </a:cubicBezTo>
                      <a:cubicBezTo>
                        <a:pt x="2538185" y="705708"/>
                        <a:pt x="2532574" y="679330"/>
                        <a:pt x="2522426" y="655339"/>
                      </a:cubicBezTo>
                      <a:cubicBezTo>
                        <a:pt x="2514816" y="637345"/>
                        <a:pt x="2504653" y="620694"/>
                        <a:pt x="2492393" y="605838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1" name="íśḷíḑé">
                <a:extLst>
                  <a:ext uri="{FF2B5EF4-FFF2-40B4-BE49-F238E27FC236}">
                    <a16:creationId xmlns="" xmlns:a16="http://schemas.microsoft.com/office/drawing/2014/main" id="{9BBD8B37-1648-4ABA-B456-58409F79E48B}"/>
                  </a:ext>
                </a:extLst>
              </p:cNvPr>
              <p:cNvGrpSpPr/>
              <p:nvPr/>
            </p:nvGrpSpPr>
            <p:grpSpPr>
              <a:xfrm>
                <a:off x="3468148" y="2479928"/>
                <a:ext cx="2539603" cy="2622410"/>
                <a:chOff x="962627" y="2670428"/>
                <a:chExt cx="2539603" cy="2622410"/>
              </a:xfrm>
            </p:grpSpPr>
            <p:sp>
              <p:nvSpPr>
                <p:cNvPr id="71" name="íṣļidé">
                  <a:extLst>
                    <a:ext uri="{FF2B5EF4-FFF2-40B4-BE49-F238E27FC236}">
                      <a16:creationId xmlns="" xmlns:a16="http://schemas.microsoft.com/office/drawing/2014/main" id="{C5D4B998-8E1E-49D9-8EDC-218A7D6074C0}"/>
                    </a:ext>
                  </a:extLst>
                </p:cNvPr>
                <p:cNvSpPr/>
                <p:nvPr/>
              </p:nvSpPr>
              <p:spPr bwMode="auto">
                <a:xfrm rot="3483785" flipH="1">
                  <a:off x="1866516" y="3792001"/>
                  <a:ext cx="1223033" cy="1064309"/>
                </a:xfrm>
                <a:custGeom>
                  <a:avLst/>
                  <a:gdLst>
                    <a:gd name="T0" fmla="*/ 648 w 863"/>
                    <a:gd name="T1" fmla="*/ 751 h 751"/>
                    <a:gd name="T2" fmla="*/ 216 w 863"/>
                    <a:gd name="T3" fmla="*/ 751 h 751"/>
                    <a:gd name="T4" fmla="*/ 0 w 863"/>
                    <a:gd name="T5" fmla="*/ 376 h 751"/>
                    <a:gd name="T6" fmla="*/ 216 w 863"/>
                    <a:gd name="T7" fmla="*/ 0 h 751"/>
                    <a:gd name="T8" fmla="*/ 648 w 863"/>
                    <a:gd name="T9" fmla="*/ 0 h 751"/>
                    <a:gd name="T10" fmla="*/ 863 w 863"/>
                    <a:gd name="T11" fmla="*/ 376 h 751"/>
                    <a:gd name="T12" fmla="*/ 648 w 863"/>
                    <a:gd name="T13" fmla="*/ 751 h 7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3" h="751">
                      <a:moveTo>
                        <a:pt x="648" y="751"/>
                      </a:moveTo>
                      <a:lnTo>
                        <a:pt x="216" y="751"/>
                      </a:lnTo>
                      <a:lnTo>
                        <a:pt x="0" y="376"/>
                      </a:lnTo>
                      <a:lnTo>
                        <a:pt x="216" y="0"/>
                      </a:lnTo>
                      <a:lnTo>
                        <a:pt x="648" y="0"/>
                      </a:lnTo>
                      <a:lnTo>
                        <a:pt x="863" y="376"/>
                      </a:lnTo>
                      <a:lnTo>
                        <a:pt x="648" y="751"/>
                      </a:lnTo>
                      <a:close/>
                    </a:path>
                  </a:pathLst>
                </a:custGeom>
                <a:noFill/>
                <a:ln w="112713" cap="flat">
                  <a:solidFill>
                    <a:schemeClr val="bg1">
                      <a:lumMod val="95000"/>
                      <a:alpha val="74000"/>
                    </a:schemeClr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2" name="îṣḻïdé">
                  <a:extLst>
                    <a:ext uri="{FF2B5EF4-FFF2-40B4-BE49-F238E27FC236}">
                      <a16:creationId xmlns="" xmlns:a16="http://schemas.microsoft.com/office/drawing/2014/main" id="{0E93B771-1128-45A1-AAB5-CBF6FEE48A4A}"/>
                    </a:ext>
                  </a:extLst>
                </p:cNvPr>
                <p:cNvSpPr/>
                <p:nvPr/>
              </p:nvSpPr>
              <p:spPr bwMode="auto">
                <a:xfrm rot="3483785" flipH="1">
                  <a:off x="920708" y="3300130"/>
                  <a:ext cx="1223033" cy="1062891"/>
                </a:xfrm>
                <a:custGeom>
                  <a:avLst/>
                  <a:gdLst>
                    <a:gd name="T0" fmla="*/ 647 w 863"/>
                    <a:gd name="T1" fmla="*/ 750 h 750"/>
                    <a:gd name="T2" fmla="*/ 215 w 863"/>
                    <a:gd name="T3" fmla="*/ 750 h 750"/>
                    <a:gd name="T4" fmla="*/ 0 w 863"/>
                    <a:gd name="T5" fmla="*/ 375 h 750"/>
                    <a:gd name="T6" fmla="*/ 215 w 863"/>
                    <a:gd name="T7" fmla="*/ 0 h 750"/>
                    <a:gd name="T8" fmla="*/ 647 w 863"/>
                    <a:gd name="T9" fmla="*/ 0 h 750"/>
                    <a:gd name="T10" fmla="*/ 863 w 863"/>
                    <a:gd name="T11" fmla="*/ 375 h 750"/>
                    <a:gd name="T12" fmla="*/ 647 w 863"/>
                    <a:gd name="T13" fmla="*/ 750 h 7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3" h="750">
                      <a:moveTo>
                        <a:pt x="647" y="750"/>
                      </a:moveTo>
                      <a:lnTo>
                        <a:pt x="215" y="750"/>
                      </a:lnTo>
                      <a:lnTo>
                        <a:pt x="0" y="375"/>
                      </a:lnTo>
                      <a:lnTo>
                        <a:pt x="215" y="0"/>
                      </a:lnTo>
                      <a:lnTo>
                        <a:pt x="647" y="0"/>
                      </a:lnTo>
                      <a:lnTo>
                        <a:pt x="863" y="375"/>
                      </a:lnTo>
                      <a:lnTo>
                        <a:pt x="647" y="750"/>
                      </a:lnTo>
                      <a:close/>
                    </a:path>
                  </a:pathLst>
                </a:custGeom>
                <a:noFill/>
                <a:ln w="112713" cap="flat">
                  <a:solidFill>
                    <a:schemeClr val="bg1">
                      <a:lumMod val="95000"/>
                      <a:alpha val="74000"/>
                    </a:schemeClr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3" name="íşļiḓè">
                  <a:extLst>
                    <a:ext uri="{FF2B5EF4-FFF2-40B4-BE49-F238E27FC236}">
                      <a16:creationId xmlns="" xmlns:a16="http://schemas.microsoft.com/office/drawing/2014/main" id="{BCF490E6-C292-4DE5-BAE0-80FC4BCEB33D}"/>
                    </a:ext>
                  </a:extLst>
                </p:cNvPr>
                <p:cNvSpPr/>
                <p:nvPr/>
              </p:nvSpPr>
              <p:spPr bwMode="auto">
                <a:xfrm rot="3483785" flipH="1" flipV="1">
                  <a:off x="2765073" y="3255246"/>
                  <a:ext cx="294775" cy="525777"/>
                </a:xfrm>
                <a:prstGeom prst="line">
                  <a:avLst/>
                </a:prstGeom>
                <a:noFill/>
                <a:ln w="112713" cap="flat">
                  <a:solidFill>
                    <a:schemeClr val="bg1">
                      <a:lumMod val="95000"/>
                      <a:alpha val="74000"/>
                    </a:schemeClr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4" name="is1ïḑé">
                  <a:extLst>
                    <a:ext uri="{FF2B5EF4-FFF2-40B4-BE49-F238E27FC236}">
                      <a16:creationId xmlns="" xmlns:a16="http://schemas.microsoft.com/office/drawing/2014/main" id="{6D17060D-9CCB-4F2C-A882-6834C0DA1AF9}"/>
                    </a:ext>
                  </a:extLst>
                </p:cNvPr>
                <p:cNvSpPr/>
                <p:nvPr/>
              </p:nvSpPr>
              <p:spPr bwMode="auto">
                <a:xfrm rot="3483785" flipH="1" flipV="1">
                  <a:off x="1827839" y="2748768"/>
                  <a:ext cx="294775" cy="532862"/>
                </a:xfrm>
                <a:prstGeom prst="line">
                  <a:avLst/>
                </a:prstGeom>
                <a:noFill/>
                <a:ln w="112713" cap="flat">
                  <a:solidFill>
                    <a:schemeClr val="bg1">
                      <a:lumMod val="95000"/>
                      <a:alpha val="74000"/>
                    </a:schemeClr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5" name="iṥľídê">
                  <a:extLst>
                    <a:ext uri="{FF2B5EF4-FFF2-40B4-BE49-F238E27FC236}">
                      <a16:creationId xmlns="" xmlns:a16="http://schemas.microsoft.com/office/drawing/2014/main" id="{CA3BC5A6-114C-435A-82A4-BD5CE081856C}"/>
                    </a:ext>
                  </a:extLst>
                </p:cNvPr>
                <p:cNvSpPr/>
                <p:nvPr/>
              </p:nvSpPr>
              <p:spPr bwMode="auto">
                <a:xfrm rot="3483785" flipH="1" flipV="1">
                  <a:off x="1889556" y="4879019"/>
                  <a:ext cx="296193" cy="531446"/>
                </a:xfrm>
                <a:prstGeom prst="line">
                  <a:avLst/>
                </a:prstGeom>
                <a:noFill/>
                <a:ln w="112713" cap="flat">
                  <a:solidFill>
                    <a:schemeClr val="bg1">
                      <a:lumMod val="95000"/>
                      <a:alpha val="74000"/>
                    </a:schemeClr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6" name="ïŝḻiďé">
                  <a:extLst>
                    <a:ext uri="{FF2B5EF4-FFF2-40B4-BE49-F238E27FC236}">
                      <a16:creationId xmlns="" xmlns:a16="http://schemas.microsoft.com/office/drawing/2014/main" id="{DB29AFA2-F59C-4447-BFEA-F8DD2EF27974}"/>
                    </a:ext>
                  </a:extLst>
                </p:cNvPr>
                <p:cNvSpPr/>
                <p:nvPr/>
              </p:nvSpPr>
              <p:spPr bwMode="auto">
                <a:xfrm rot="3483785" flipH="1">
                  <a:off x="963336" y="2669719"/>
                  <a:ext cx="2538185" cy="2539603"/>
                </a:xfrm>
                <a:custGeom>
                  <a:avLst/>
                  <a:gdLst>
                    <a:gd name="connsiteX0" fmla="*/ 386667 w 2538185"/>
                    <a:gd name="connsiteY0" fmla="*/ 2261014 h 2539603"/>
                    <a:gd name="connsiteX1" fmla="*/ 201241 w 2538185"/>
                    <a:gd name="connsiteY1" fmla="*/ 2138537 h 2539603"/>
                    <a:gd name="connsiteX2" fmla="*/ 0 w 2538185"/>
                    <a:gd name="connsiteY2" fmla="*/ 2339070 h 2539603"/>
                    <a:gd name="connsiteX3" fmla="*/ 201241 w 2538185"/>
                    <a:gd name="connsiteY3" fmla="*/ 2539603 h 2539603"/>
                    <a:gd name="connsiteX4" fmla="*/ 402482 w 2538185"/>
                    <a:gd name="connsiteY4" fmla="*/ 2339070 h 2539603"/>
                    <a:gd name="connsiteX5" fmla="*/ 386667 w 2538185"/>
                    <a:gd name="connsiteY5" fmla="*/ 2261014 h 2539603"/>
                    <a:gd name="connsiteX6" fmla="*/ 588278 w 2538185"/>
                    <a:gd name="connsiteY6" fmla="*/ 1730287 h 2539603"/>
                    <a:gd name="connsiteX7" fmla="*/ 507354 w 2538185"/>
                    <a:gd name="connsiteY7" fmla="*/ 1692123 h 2539603"/>
                    <a:gd name="connsiteX8" fmla="*/ 402482 w 2538185"/>
                    <a:gd name="connsiteY8" fmla="*/ 1796995 h 2539603"/>
                    <a:gd name="connsiteX9" fmla="*/ 507354 w 2538185"/>
                    <a:gd name="connsiteY9" fmla="*/ 1901867 h 2539603"/>
                    <a:gd name="connsiteX10" fmla="*/ 612226 w 2538185"/>
                    <a:gd name="connsiteY10" fmla="*/ 1796995 h 2539603"/>
                    <a:gd name="connsiteX11" fmla="*/ 603985 w 2538185"/>
                    <a:gd name="connsiteY11" fmla="*/ 1756174 h 2539603"/>
                    <a:gd name="connsiteX12" fmla="*/ 588278 w 2538185"/>
                    <a:gd name="connsiteY12" fmla="*/ 1730287 h 2539603"/>
                    <a:gd name="connsiteX13" fmla="*/ 319426 w 2538185"/>
                    <a:gd name="connsiteY13" fmla="*/ 1174114 h 2539603"/>
                    <a:gd name="connsiteX14" fmla="*/ 211162 w 2538185"/>
                    <a:gd name="connsiteY14" fmla="*/ 1123830 h 2539603"/>
                    <a:gd name="connsiteX15" fmla="*/ 70860 w 2538185"/>
                    <a:gd name="connsiteY15" fmla="*/ 1262006 h 2539603"/>
                    <a:gd name="connsiteX16" fmla="*/ 211162 w 2538185"/>
                    <a:gd name="connsiteY16" fmla="*/ 1400182 h 2539603"/>
                    <a:gd name="connsiteX17" fmla="*/ 351464 w 2538185"/>
                    <a:gd name="connsiteY17" fmla="*/ 1262006 h 2539603"/>
                    <a:gd name="connsiteX18" fmla="*/ 340438 w 2538185"/>
                    <a:gd name="connsiteY18" fmla="*/ 1208222 h 2539603"/>
                    <a:gd name="connsiteX19" fmla="*/ 319426 w 2538185"/>
                    <a:gd name="connsiteY19" fmla="*/ 1174114 h 2539603"/>
                    <a:gd name="connsiteX20" fmla="*/ 1181149 w 2538185"/>
                    <a:gd name="connsiteY20" fmla="*/ 1713924 h 2539603"/>
                    <a:gd name="connsiteX21" fmla="*/ 1101865 w 2538185"/>
                    <a:gd name="connsiteY21" fmla="*/ 1676534 h 2539603"/>
                    <a:gd name="connsiteX22" fmla="*/ 999118 w 2538185"/>
                    <a:gd name="connsiteY22" fmla="*/ 1779281 h 2539603"/>
                    <a:gd name="connsiteX23" fmla="*/ 1101865 w 2538185"/>
                    <a:gd name="connsiteY23" fmla="*/ 1882028 h 2539603"/>
                    <a:gd name="connsiteX24" fmla="*/ 1204612 w 2538185"/>
                    <a:gd name="connsiteY24" fmla="*/ 1779281 h 2539603"/>
                    <a:gd name="connsiteX25" fmla="*/ 1196537 w 2538185"/>
                    <a:gd name="connsiteY25" fmla="*/ 1739287 h 2539603"/>
                    <a:gd name="connsiteX26" fmla="*/ 1181149 w 2538185"/>
                    <a:gd name="connsiteY26" fmla="*/ 1713924 h 2539603"/>
                    <a:gd name="connsiteX27" fmla="*/ 1534441 w 2538185"/>
                    <a:gd name="connsiteY27" fmla="*/ 2233913 h 2539603"/>
                    <a:gd name="connsiteX28" fmla="*/ 1427818 w 2538185"/>
                    <a:gd name="connsiteY28" fmla="*/ 2183887 h 2539603"/>
                    <a:gd name="connsiteX29" fmla="*/ 1289642 w 2538185"/>
                    <a:gd name="connsiteY29" fmla="*/ 2321355 h 2539603"/>
                    <a:gd name="connsiteX30" fmla="*/ 1427818 w 2538185"/>
                    <a:gd name="connsiteY30" fmla="*/ 2458824 h 2539603"/>
                    <a:gd name="connsiteX31" fmla="*/ 1565994 w 2538185"/>
                    <a:gd name="connsiteY31" fmla="*/ 2321356 h 2539603"/>
                    <a:gd name="connsiteX32" fmla="*/ 1555135 w 2538185"/>
                    <a:gd name="connsiteY32" fmla="*/ 2267847 h 2539603"/>
                    <a:gd name="connsiteX33" fmla="*/ 1534441 w 2538185"/>
                    <a:gd name="connsiteY33" fmla="*/ 2233913 h 2539603"/>
                    <a:gd name="connsiteX34" fmla="*/ 598199 w 2538185"/>
                    <a:gd name="connsiteY34" fmla="*/ 666236 h 2539603"/>
                    <a:gd name="connsiteX35" fmla="*/ 517274 w 2538185"/>
                    <a:gd name="connsiteY35" fmla="*/ 627814 h 2539603"/>
                    <a:gd name="connsiteX36" fmla="*/ 412402 w 2538185"/>
                    <a:gd name="connsiteY36" fmla="*/ 733396 h 2539603"/>
                    <a:gd name="connsiteX37" fmla="*/ 517274 w 2538185"/>
                    <a:gd name="connsiteY37" fmla="*/ 838977 h 2539603"/>
                    <a:gd name="connsiteX38" fmla="*/ 622147 w 2538185"/>
                    <a:gd name="connsiteY38" fmla="*/ 733396 h 2539603"/>
                    <a:gd name="connsiteX39" fmla="*/ 613905 w 2538185"/>
                    <a:gd name="connsiteY39" fmla="*/ 692299 h 2539603"/>
                    <a:gd name="connsiteX40" fmla="*/ 598199 w 2538185"/>
                    <a:gd name="connsiteY40" fmla="*/ 666236 h 2539603"/>
                    <a:gd name="connsiteX41" fmla="*/ 2117424 w 2538185"/>
                    <a:gd name="connsiteY41" fmla="*/ 2271911 h 2539603"/>
                    <a:gd name="connsiteX42" fmla="*/ 2036500 w 2538185"/>
                    <a:gd name="connsiteY42" fmla="*/ 2233489 h 2539603"/>
                    <a:gd name="connsiteX43" fmla="*/ 1931628 w 2538185"/>
                    <a:gd name="connsiteY43" fmla="*/ 2339070 h 2539603"/>
                    <a:gd name="connsiteX44" fmla="*/ 2036500 w 2538185"/>
                    <a:gd name="connsiteY44" fmla="*/ 2444651 h 2539603"/>
                    <a:gd name="connsiteX45" fmla="*/ 2141372 w 2538185"/>
                    <a:gd name="connsiteY45" fmla="*/ 2339070 h 2539603"/>
                    <a:gd name="connsiteX46" fmla="*/ 2133130 w 2538185"/>
                    <a:gd name="connsiteY46" fmla="*/ 2297973 h 2539603"/>
                    <a:gd name="connsiteX47" fmla="*/ 2117424 w 2538185"/>
                    <a:gd name="connsiteY47" fmla="*/ 2271911 h 2539603"/>
                    <a:gd name="connsiteX48" fmla="*/ 1222659 w 2538185"/>
                    <a:gd name="connsiteY48" fmla="*/ 648079 h 2539603"/>
                    <a:gd name="connsiteX49" fmla="*/ 1116036 w 2538185"/>
                    <a:gd name="connsiteY49" fmla="*/ 598053 h 2539603"/>
                    <a:gd name="connsiteX50" fmla="*/ 977860 w 2538185"/>
                    <a:gd name="connsiteY50" fmla="*/ 735521 h 2539603"/>
                    <a:gd name="connsiteX51" fmla="*/ 1116036 w 2538185"/>
                    <a:gd name="connsiteY51" fmla="*/ 872989 h 2539603"/>
                    <a:gd name="connsiteX52" fmla="*/ 1254212 w 2538185"/>
                    <a:gd name="connsiteY52" fmla="*/ 735521 h 2539603"/>
                    <a:gd name="connsiteX53" fmla="*/ 1243353 w 2538185"/>
                    <a:gd name="connsiteY53" fmla="*/ 682013 h 2539603"/>
                    <a:gd name="connsiteX54" fmla="*/ 1222659 w 2538185"/>
                    <a:gd name="connsiteY54" fmla="*/ 648079 h 2539603"/>
                    <a:gd name="connsiteX55" fmla="*/ 1579725 w 2538185"/>
                    <a:gd name="connsiteY55" fmla="*/ 1137284 h 2539603"/>
                    <a:gd name="connsiteX56" fmla="*/ 1424984 w 2538185"/>
                    <a:gd name="connsiteY56" fmla="*/ 1064309 h 2539603"/>
                    <a:gd name="connsiteX57" fmla="*/ 1224451 w 2538185"/>
                    <a:gd name="connsiteY57" fmla="*/ 1264842 h 2539603"/>
                    <a:gd name="connsiteX58" fmla="*/ 1424984 w 2538185"/>
                    <a:gd name="connsiteY58" fmla="*/ 1465375 h 2539603"/>
                    <a:gd name="connsiteX59" fmla="*/ 1625517 w 2538185"/>
                    <a:gd name="connsiteY59" fmla="*/ 1264842 h 2539603"/>
                    <a:gd name="connsiteX60" fmla="*/ 1609758 w 2538185"/>
                    <a:gd name="connsiteY60" fmla="*/ 1186785 h 2539603"/>
                    <a:gd name="connsiteX61" fmla="*/ 1579725 w 2538185"/>
                    <a:gd name="connsiteY61" fmla="*/ 1137284 h 2539603"/>
                    <a:gd name="connsiteX62" fmla="*/ 2425367 w 2538185"/>
                    <a:gd name="connsiteY62" fmla="*/ 1691388 h 2539603"/>
                    <a:gd name="connsiteX63" fmla="*/ 2317104 w 2538185"/>
                    <a:gd name="connsiteY63" fmla="*/ 1641104 h 2539603"/>
                    <a:gd name="connsiteX64" fmla="*/ 2176801 w 2538185"/>
                    <a:gd name="connsiteY64" fmla="*/ 1779280 h 2539603"/>
                    <a:gd name="connsiteX65" fmla="*/ 2317103 w 2538185"/>
                    <a:gd name="connsiteY65" fmla="*/ 1917457 h 2539603"/>
                    <a:gd name="connsiteX66" fmla="*/ 2457405 w 2538185"/>
                    <a:gd name="connsiteY66" fmla="*/ 1779280 h 2539603"/>
                    <a:gd name="connsiteX67" fmla="*/ 2446380 w 2538185"/>
                    <a:gd name="connsiteY67" fmla="*/ 1725496 h 2539603"/>
                    <a:gd name="connsiteX68" fmla="*/ 2425367 w 2538185"/>
                    <a:gd name="connsiteY68" fmla="*/ 1691388 h 2539603"/>
                    <a:gd name="connsiteX69" fmla="*/ 2145410 w 2538185"/>
                    <a:gd name="connsiteY69" fmla="*/ 1189703 h 2539603"/>
                    <a:gd name="connsiteX70" fmla="*/ 2039334 w 2538185"/>
                    <a:gd name="connsiteY70" fmla="*/ 1139419 h 2539603"/>
                    <a:gd name="connsiteX71" fmla="*/ 1901866 w 2538185"/>
                    <a:gd name="connsiteY71" fmla="*/ 1277595 h 2539603"/>
                    <a:gd name="connsiteX72" fmla="*/ 2039333 w 2538185"/>
                    <a:gd name="connsiteY72" fmla="*/ 1415771 h 2539603"/>
                    <a:gd name="connsiteX73" fmla="*/ 2176801 w 2538185"/>
                    <a:gd name="connsiteY73" fmla="*/ 1277595 h 2539603"/>
                    <a:gd name="connsiteX74" fmla="*/ 2165998 w 2538185"/>
                    <a:gd name="connsiteY74" fmla="*/ 1223811 h 2539603"/>
                    <a:gd name="connsiteX75" fmla="*/ 2145410 w 2538185"/>
                    <a:gd name="connsiteY75" fmla="*/ 1189703 h 2539603"/>
                    <a:gd name="connsiteX76" fmla="*/ 1569805 w 2538185"/>
                    <a:gd name="connsiteY76" fmla="*/ 74007 h 2539603"/>
                    <a:gd name="connsiteX77" fmla="*/ 1415064 w 2538185"/>
                    <a:gd name="connsiteY77" fmla="*/ 0 h 2539603"/>
                    <a:gd name="connsiteX78" fmla="*/ 1214531 w 2538185"/>
                    <a:gd name="connsiteY78" fmla="*/ 203367 h 2539603"/>
                    <a:gd name="connsiteX79" fmla="*/ 1415064 w 2538185"/>
                    <a:gd name="connsiteY79" fmla="*/ 406734 h 2539603"/>
                    <a:gd name="connsiteX80" fmla="*/ 1615597 w 2538185"/>
                    <a:gd name="connsiteY80" fmla="*/ 203367 h 2539603"/>
                    <a:gd name="connsiteX81" fmla="*/ 1599838 w 2538185"/>
                    <a:gd name="connsiteY81" fmla="*/ 124208 h 2539603"/>
                    <a:gd name="connsiteX82" fmla="*/ 1569805 w 2538185"/>
                    <a:gd name="connsiteY82" fmla="*/ 74007 h 2539603"/>
                    <a:gd name="connsiteX83" fmla="*/ 2492393 w 2538185"/>
                    <a:gd name="connsiteY83" fmla="*/ 605838 h 2539603"/>
                    <a:gd name="connsiteX84" fmla="*/ 2337652 w 2538185"/>
                    <a:gd name="connsiteY84" fmla="*/ 532862 h 2539603"/>
                    <a:gd name="connsiteX85" fmla="*/ 2137119 w 2538185"/>
                    <a:gd name="connsiteY85" fmla="*/ 733395 h 2539603"/>
                    <a:gd name="connsiteX86" fmla="*/ 2337652 w 2538185"/>
                    <a:gd name="connsiteY86" fmla="*/ 933928 h 2539603"/>
                    <a:gd name="connsiteX87" fmla="*/ 2538185 w 2538185"/>
                    <a:gd name="connsiteY87" fmla="*/ 733395 h 2539603"/>
                    <a:gd name="connsiteX88" fmla="*/ 2522426 w 2538185"/>
                    <a:gd name="connsiteY88" fmla="*/ 655339 h 2539603"/>
                    <a:gd name="connsiteX89" fmla="*/ 2492393 w 2538185"/>
                    <a:gd name="connsiteY89" fmla="*/ 605838 h 25396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</a:cxnLst>
                  <a:rect l="l" t="t" r="r" b="b"/>
                  <a:pathLst>
                    <a:path w="2538185" h="2539603">
                      <a:moveTo>
                        <a:pt x="386667" y="2261014"/>
                      </a:moveTo>
                      <a:cubicBezTo>
                        <a:pt x="356117" y="2189039"/>
                        <a:pt x="284597" y="2138537"/>
                        <a:pt x="201241" y="2138537"/>
                      </a:cubicBezTo>
                      <a:cubicBezTo>
                        <a:pt x="90099" y="2138537"/>
                        <a:pt x="0" y="2228319"/>
                        <a:pt x="0" y="2339070"/>
                      </a:cubicBezTo>
                      <a:cubicBezTo>
                        <a:pt x="0" y="2449821"/>
                        <a:pt x="90099" y="2539603"/>
                        <a:pt x="201241" y="2539603"/>
                      </a:cubicBezTo>
                      <a:cubicBezTo>
                        <a:pt x="312383" y="2539603"/>
                        <a:pt x="402482" y="2449821"/>
                        <a:pt x="402482" y="2339070"/>
                      </a:cubicBezTo>
                      <a:cubicBezTo>
                        <a:pt x="402482" y="2311382"/>
                        <a:pt x="396850" y="2285005"/>
                        <a:pt x="386667" y="2261014"/>
                      </a:cubicBezTo>
                      <a:close/>
                      <a:moveTo>
                        <a:pt x="588278" y="1730287"/>
                      </a:moveTo>
                      <a:cubicBezTo>
                        <a:pt x="569043" y="1706979"/>
                        <a:pt x="539933" y="1692123"/>
                        <a:pt x="507354" y="1692123"/>
                      </a:cubicBezTo>
                      <a:cubicBezTo>
                        <a:pt x="449435" y="1692123"/>
                        <a:pt x="402482" y="1739076"/>
                        <a:pt x="402482" y="1796995"/>
                      </a:cubicBezTo>
                      <a:cubicBezTo>
                        <a:pt x="402482" y="1854914"/>
                        <a:pt x="449435" y="1901867"/>
                        <a:pt x="507354" y="1901867"/>
                      </a:cubicBezTo>
                      <a:cubicBezTo>
                        <a:pt x="565273" y="1901867"/>
                        <a:pt x="612226" y="1854914"/>
                        <a:pt x="612226" y="1796995"/>
                      </a:cubicBezTo>
                      <a:cubicBezTo>
                        <a:pt x="612226" y="1782515"/>
                        <a:pt x="609291" y="1768721"/>
                        <a:pt x="603985" y="1756174"/>
                      </a:cubicBezTo>
                      <a:cubicBezTo>
                        <a:pt x="600004" y="1746764"/>
                        <a:pt x="594690" y="1738056"/>
                        <a:pt x="588278" y="1730287"/>
                      </a:cubicBezTo>
                      <a:close/>
                      <a:moveTo>
                        <a:pt x="319426" y="1174114"/>
                      </a:moveTo>
                      <a:cubicBezTo>
                        <a:pt x="293692" y="1143404"/>
                        <a:pt x="254748" y="1123830"/>
                        <a:pt x="211162" y="1123830"/>
                      </a:cubicBezTo>
                      <a:cubicBezTo>
                        <a:pt x="133675" y="1123830"/>
                        <a:pt x="70860" y="1185694"/>
                        <a:pt x="70860" y="1262006"/>
                      </a:cubicBezTo>
                      <a:cubicBezTo>
                        <a:pt x="70860" y="1338318"/>
                        <a:pt x="133675" y="1400182"/>
                        <a:pt x="211162" y="1400182"/>
                      </a:cubicBezTo>
                      <a:cubicBezTo>
                        <a:pt x="288649" y="1400182"/>
                        <a:pt x="351464" y="1338318"/>
                        <a:pt x="351464" y="1262006"/>
                      </a:cubicBezTo>
                      <a:cubicBezTo>
                        <a:pt x="351464" y="1242928"/>
                        <a:pt x="347538" y="1224753"/>
                        <a:pt x="340438" y="1208222"/>
                      </a:cubicBezTo>
                      <a:cubicBezTo>
                        <a:pt x="335113" y="1195824"/>
                        <a:pt x="328004" y="1184350"/>
                        <a:pt x="319426" y="1174114"/>
                      </a:cubicBezTo>
                      <a:close/>
                      <a:moveTo>
                        <a:pt x="1181149" y="1713924"/>
                      </a:moveTo>
                      <a:cubicBezTo>
                        <a:pt x="1162304" y="1691089"/>
                        <a:pt x="1133784" y="1676534"/>
                        <a:pt x="1101865" y="1676534"/>
                      </a:cubicBezTo>
                      <a:cubicBezTo>
                        <a:pt x="1045119" y="1676534"/>
                        <a:pt x="999118" y="1722535"/>
                        <a:pt x="999118" y="1779281"/>
                      </a:cubicBezTo>
                      <a:cubicBezTo>
                        <a:pt x="999118" y="1836027"/>
                        <a:pt x="1045119" y="1882028"/>
                        <a:pt x="1101865" y="1882028"/>
                      </a:cubicBezTo>
                      <a:cubicBezTo>
                        <a:pt x="1158611" y="1882028"/>
                        <a:pt x="1204612" y="1836027"/>
                        <a:pt x="1204612" y="1779281"/>
                      </a:cubicBezTo>
                      <a:cubicBezTo>
                        <a:pt x="1204612" y="1765095"/>
                        <a:pt x="1201736" y="1751580"/>
                        <a:pt x="1196537" y="1739287"/>
                      </a:cubicBezTo>
                      <a:cubicBezTo>
                        <a:pt x="1192638" y="1730068"/>
                        <a:pt x="1187431" y="1721536"/>
                        <a:pt x="1181149" y="1713924"/>
                      </a:cubicBezTo>
                      <a:close/>
                      <a:moveTo>
                        <a:pt x="1534441" y="2233913"/>
                      </a:moveTo>
                      <a:cubicBezTo>
                        <a:pt x="1509097" y="2203361"/>
                        <a:pt x="1470743" y="2183887"/>
                        <a:pt x="1427818" y="2183887"/>
                      </a:cubicBezTo>
                      <a:cubicBezTo>
                        <a:pt x="1351506" y="2183887"/>
                        <a:pt x="1289642" y="2245434"/>
                        <a:pt x="1289642" y="2321355"/>
                      </a:cubicBezTo>
                      <a:cubicBezTo>
                        <a:pt x="1289642" y="2397277"/>
                        <a:pt x="1351506" y="2458823"/>
                        <a:pt x="1427818" y="2458824"/>
                      </a:cubicBezTo>
                      <a:cubicBezTo>
                        <a:pt x="1504130" y="2458823"/>
                        <a:pt x="1565994" y="2397276"/>
                        <a:pt x="1565994" y="2321356"/>
                      </a:cubicBezTo>
                      <a:cubicBezTo>
                        <a:pt x="1565994" y="2302375"/>
                        <a:pt x="1562127" y="2284293"/>
                        <a:pt x="1555135" y="2267847"/>
                      </a:cubicBezTo>
                      <a:cubicBezTo>
                        <a:pt x="1549891" y="2255512"/>
                        <a:pt x="1542889" y="2244097"/>
                        <a:pt x="1534441" y="2233913"/>
                      </a:cubicBezTo>
                      <a:close/>
                      <a:moveTo>
                        <a:pt x="598199" y="666236"/>
                      </a:moveTo>
                      <a:cubicBezTo>
                        <a:pt x="578964" y="642771"/>
                        <a:pt x="549854" y="627815"/>
                        <a:pt x="517274" y="627814"/>
                      </a:cubicBezTo>
                      <a:cubicBezTo>
                        <a:pt x="459355" y="627815"/>
                        <a:pt x="412403" y="675085"/>
                        <a:pt x="412402" y="733396"/>
                      </a:cubicBezTo>
                      <a:cubicBezTo>
                        <a:pt x="412402" y="791707"/>
                        <a:pt x="459355" y="838977"/>
                        <a:pt x="517274" y="838977"/>
                      </a:cubicBezTo>
                      <a:cubicBezTo>
                        <a:pt x="575194" y="838976"/>
                        <a:pt x="622146" y="791707"/>
                        <a:pt x="622147" y="733396"/>
                      </a:cubicBezTo>
                      <a:cubicBezTo>
                        <a:pt x="622147" y="718818"/>
                        <a:pt x="619212" y="704930"/>
                        <a:pt x="613905" y="692299"/>
                      </a:cubicBezTo>
                      <a:cubicBezTo>
                        <a:pt x="609925" y="682825"/>
                        <a:pt x="604610" y="674058"/>
                        <a:pt x="598199" y="666236"/>
                      </a:cubicBezTo>
                      <a:close/>
                      <a:moveTo>
                        <a:pt x="2117424" y="2271911"/>
                      </a:moveTo>
                      <a:cubicBezTo>
                        <a:pt x="2098189" y="2248445"/>
                        <a:pt x="2069079" y="2233489"/>
                        <a:pt x="2036500" y="2233489"/>
                      </a:cubicBezTo>
                      <a:cubicBezTo>
                        <a:pt x="1978581" y="2233489"/>
                        <a:pt x="1931628" y="2280759"/>
                        <a:pt x="1931628" y="2339070"/>
                      </a:cubicBezTo>
                      <a:cubicBezTo>
                        <a:pt x="1931628" y="2397381"/>
                        <a:pt x="1978581" y="2444651"/>
                        <a:pt x="2036500" y="2444651"/>
                      </a:cubicBezTo>
                      <a:cubicBezTo>
                        <a:pt x="2094419" y="2444651"/>
                        <a:pt x="2141372" y="2397381"/>
                        <a:pt x="2141372" y="2339070"/>
                      </a:cubicBezTo>
                      <a:cubicBezTo>
                        <a:pt x="2141372" y="2324492"/>
                        <a:pt x="2138437" y="2310604"/>
                        <a:pt x="2133130" y="2297973"/>
                      </a:cubicBezTo>
                      <a:cubicBezTo>
                        <a:pt x="2129150" y="2288499"/>
                        <a:pt x="2123836" y="2279732"/>
                        <a:pt x="2117424" y="2271911"/>
                      </a:cubicBezTo>
                      <a:close/>
                      <a:moveTo>
                        <a:pt x="1222659" y="648079"/>
                      </a:moveTo>
                      <a:cubicBezTo>
                        <a:pt x="1197315" y="617527"/>
                        <a:pt x="1158961" y="598053"/>
                        <a:pt x="1116036" y="598053"/>
                      </a:cubicBezTo>
                      <a:cubicBezTo>
                        <a:pt x="1039724" y="598054"/>
                        <a:pt x="977860" y="659600"/>
                        <a:pt x="977860" y="735521"/>
                      </a:cubicBezTo>
                      <a:cubicBezTo>
                        <a:pt x="977860" y="811442"/>
                        <a:pt x="1039724" y="872989"/>
                        <a:pt x="1116036" y="872989"/>
                      </a:cubicBezTo>
                      <a:cubicBezTo>
                        <a:pt x="1192348" y="872989"/>
                        <a:pt x="1254212" y="811443"/>
                        <a:pt x="1254212" y="735521"/>
                      </a:cubicBezTo>
                      <a:cubicBezTo>
                        <a:pt x="1254212" y="716541"/>
                        <a:pt x="1250345" y="698459"/>
                        <a:pt x="1243353" y="682013"/>
                      </a:cubicBezTo>
                      <a:cubicBezTo>
                        <a:pt x="1238109" y="669678"/>
                        <a:pt x="1231107" y="658263"/>
                        <a:pt x="1222659" y="648079"/>
                      </a:cubicBezTo>
                      <a:close/>
                      <a:moveTo>
                        <a:pt x="1579725" y="1137284"/>
                      </a:moveTo>
                      <a:cubicBezTo>
                        <a:pt x="1542944" y="1092716"/>
                        <a:pt x="1487282" y="1064309"/>
                        <a:pt x="1424984" y="1064309"/>
                      </a:cubicBezTo>
                      <a:cubicBezTo>
                        <a:pt x="1314233" y="1064309"/>
                        <a:pt x="1224451" y="1154091"/>
                        <a:pt x="1224451" y="1264842"/>
                      </a:cubicBezTo>
                      <a:cubicBezTo>
                        <a:pt x="1224451" y="1375593"/>
                        <a:pt x="1314233" y="1465375"/>
                        <a:pt x="1424984" y="1465375"/>
                      </a:cubicBezTo>
                      <a:cubicBezTo>
                        <a:pt x="1535735" y="1465375"/>
                        <a:pt x="1625517" y="1375593"/>
                        <a:pt x="1625517" y="1264842"/>
                      </a:cubicBezTo>
                      <a:cubicBezTo>
                        <a:pt x="1625517" y="1237154"/>
                        <a:pt x="1619906" y="1210777"/>
                        <a:pt x="1609758" y="1186785"/>
                      </a:cubicBezTo>
                      <a:cubicBezTo>
                        <a:pt x="1602147" y="1168792"/>
                        <a:pt x="1591985" y="1152140"/>
                        <a:pt x="1579725" y="1137284"/>
                      </a:cubicBezTo>
                      <a:close/>
                      <a:moveTo>
                        <a:pt x="2425367" y="1691388"/>
                      </a:moveTo>
                      <a:cubicBezTo>
                        <a:pt x="2399634" y="1660679"/>
                        <a:pt x="2360690" y="1641104"/>
                        <a:pt x="2317104" y="1641104"/>
                      </a:cubicBezTo>
                      <a:cubicBezTo>
                        <a:pt x="2239616" y="1641104"/>
                        <a:pt x="2176802" y="1702968"/>
                        <a:pt x="2176801" y="1779280"/>
                      </a:cubicBezTo>
                      <a:cubicBezTo>
                        <a:pt x="2176801" y="1855592"/>
                        <a:pt x="2239616" y="1917456"/>
                        <a:pt x="2317103" y="1917457"/>
                      </a:cubicBezTo>
                      <a:cubicBezTo>
                        <a:pt x="2394590" y="1917456"/>
                        <a:pt x="2457406" y="1855592"/>
                        <a:pt x="2457405" y="1779280"/>
                      </a:cubicBezTo>
                      <a:cubicBezTo>
                        <a:pt x="2457405" y="1760202"/>
                        <a:pt x="2453479" y="1742027"/>
                        <a:pt x="2446380" y="1725496"/>
                      </a:cubicBezTo>
                      <a:cubicBezTo>
                        <a:pt x="2441055" y="1713098"/>
                        <a:pt x="2433945" y="1701624"/>
                        <a:pt x="2425367" y="1691388"/>
                      </a:cubicBezTo>
                      <a:close/>
                      <a:moveTo>
                        <a:pt x="2145410" y="1189703"/>
                      </a:moveTo>
                      <a:cubicBezTo>
                        <a:pt x="2120197" y="1158993"/>
                        <a:pt x="2082039" y="1139419"/>
                        <a:pt x="2039334" y="1139419"/>
                      </a:cubicBezTo>
                      <a:cubicBezTo>
                        <a:pt x="1963412" y="1139419"/>
                        <a:pt x="1901866" y="1201283"/>
                        <a:pt x="1901866" y="1277595"/>
                      </a:cubicBezTo>
                      <a:cubicBezTo>
                        <a:pt x="1901866" y="1353907"/>
                        <a:pt x="1963413" y="1415771"/>
                        <a:pt x="2039333" y="1415771"/>
                      </a:cubicBezTo>
                      <a:cubicBezTo>
                        <a:pt x="2115254" y="1415771"/>
                        <a:pt x="2176801" y="1353907"/>
                        <a:pt x="2176801" y="1277595"/>
                      </a:cubicBezTo>
                      <a:cubicBezTo>
                        <a:pt x="2176802" y="1258517"/>
                        <a:pt x="2172955" y="1240342"/>
                        <a:pt x="2165998" y="1223811"/>
                      </a:cubicBezTo>
                      <a:cubicBezTo>
                        <a:pt x="2160781" y="1211412"/>
                        <a:pt x="2153815" y="1199939"/>
                        <a:pt x="2145410" y="1189703"/>
                      </a:cubicBezTo>
                      <a:close/>
                      <a:moveTo>
                        <a:pt x="1569805" y="74007"/>
                      </a:moveTo>
                      <a:cubicBezTo>
                        <a:pt x="1533024" y="28809"/>
                        <a:pt x="1477361" y="0"/>
                        <a:pt x="1415064" y="0"/>
                      </a:cubicBezTo>
                      <a:cubicBezTo>
                        <a:pt x="1304313" y="0"/>
                        <a:pt x="1214531" y="91051"/>
                        <a:pt x="1214531" y="203367"/>
                      </a:cubicBezTo>
                      <a:cubicBezTo>
                        <a:pt x="1214531" y="315683"/>
                        <a:pt x="1304313" y="406734"/>
                        <a:pt x="1415064" y="406734"/>
                      </a:cubicBezTo>
                      <a:cubicBezTo>
                        <a:pt x="1525815" y="406734"/>
                        <a:pt x="1615597" y="315683"/>
                        <a:pt x="1615597" y="203367"/>
                      </a:cubicBezTo>
                      <a:cubicBezTo>
                        <a:pt x="1615597" y="175288"/>
                        <a:pt x="1609986" y="148538"/>
                        <a:pt x="1599838" y="124208"/>
                      </a:cubicBezTo>
                      <a:cubicBezTo>
                        <a:pt x="1592227" y="105960"/>
                        <a:pt x="1582065" y="89073"/>
                        <a:pt x="1569805" y="74007"/>
                      </a:cubicBezTo>
                      <a:close/>
                      <a:moveTo>
                        <a:pt x="2492393" y="605838"/>
                      </a:moveTo>
                      <a:cubicBezTo>
                        <a:pt x="2455612" y="561270"/>
                        <a:pt x="2399950" y="532862"/>
                        <a:pt x="2337652" y="532862"/>
                      </a:cubicBezTo>
                      <a:cubicBezTo>
                        <a:pt x="2226901" y="532862"/>
                        <a:pt x="2137119" y="622644"/>
                        <a:pt x="2137119" y="733395"/>
                      </a:cubicBezTo>
                      <a:cubicBezTo>
                        <a:pt x="2137119" y="844146"/>
                        <a:pt x="2226901" y="933928"/>
                        <a:pt x="2337652" y="933928"/>
                      </a:cubicBezTo>
                      <a:cubicBezTo>
                        <a:pt x="2448403" y="933928"/>
                        <a:pt x="2538185" y="844146"/>
                        <a:pt x="2538185" y="733395"/>
                      </a:cubicBezTo>
                      <a:cubicBezTo>
                        <a:pt x="2538185" y="705708"/>
                        <a:pt x="2532574" y="679330"/>
                        <a:pt x="2522426" y="655339"/>
                      </a:cubicBezTo>
                      <a:cubicBezTo>
                        <a:pt x="2514816" y="637345"/>
                        <a:pt x="2504653" y="620694"/>
                        <a:pt x="2492393" y="605838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2" name="îṥ1iḑê">
                <a:extLst>
                  <a:ext uri="{FF2B5EF4-FFF2-40B4-BE49-F238E27FC236}">
                    <a16:creationId xmlns="" xmlns:a16="http://schemas.microsoft.com/office/drawing/2014/main" id="{C80A043D-2DC9-46E6-9AAB-5729687A99CB}"/>
                  </a:ext>
                </a:extLst>
              </p:cNvPr>
              <p:cNvGrpSpPr/>
              <p:nvPr/>
            </p:nvGrpSpPr>
            <p:grpSpPr>
              <a:xfrm>
                <a:off x="4024519" y="2000322"/>
                <a:ext cx="4332080" cy="3766674"/>
                <a:chOff x="4416203" y="2413419"/>
                <a:chExt cx="3548714" cy="3085550"/>
              </a:xfrm>
            </p:grpSpPr>
            <p:sp>
              <p:nvSpPr>
                <p:cNvPr id="53" name="îṧļïḑé">
                  <a:extLst>
                    <a:ext uri="{FF2B5EF4-FFF2-40B4-BE49-F238E27FC236}">
                      <a16:creationId xmlns="" xmlns:a16="http://schemas.microsoft.com/office/drawing/2014/main" id="{B8A95569-6877-4B31-8BE2-FA6717C71939}"/>
                    </a:ext>
                  </a:extLst>
                </p:cNvPr>
                <p:cNvSpPr/>
                <p:nvPr/>
              </p:nvSpPr>
              <p:spPr bwMode="auto">
                <a:xfrm rot="20583785" flipH="1">
                  <a:off x="5881095" y="3036099"/>
                  <a:ext cx="1489796" cy="1296451"/>
                </a:xfrm>
                <a:custGeom>
                  <a:avLst/>
                  <a:gdLst>
                    <a:gd name="T0" fmla="*/ 648 w 863"/>
                    <a:gd name="T1" fmla="*/ 751 h 751"/>
                    <a:gd name="T2" fmla="*/ 216 w 863"/>
                    <a:gd name="T3" fmla="*/ 751 h 751"/>
                    <a:gd name="T4" fmla="*/ 0 w 863"/>
                    <a:gd name="T5" fmla="*/ 376 h 751"/>
                    <a:gd name="T6" fmla="*/ 216 w 863"/>
                    <a:gd name="T7" fmla="*/ 0 h 751"/>
                    <a:gd name="T8" fmla="*/ 648 w 863"/>
                    <a:gd name="T9" fmla="*/ 0 h 751"/>
                    <a:gd name="T10" fmla="*/ 863 w 863"/>
                    <a:gd name="T11" fmla="*/ 376 h 751"/>
                    <a:gd name="T12" fmla="*/ 648 w 863"/>
                    <a:gd name="T13" fmla="*/ 751 h 7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3" h="751">
                      <a:moveTo>
                        <a:pt x="648" y="751"/>
                      </a:moveTo>
                      <a:lnTo>
                        <a:pt x="216" y="751"/>
                      </a:lnTo>
                      <a:lnTo>
                        <a:pt x="0" y="376"/>
                      </a:lnTo>
                      <a:lnTo>
                        <a:pt x="216" y="0"/>
                      </a:lnTo>
                      <a:lnTo>
                        <a:pt x="648" y="0"/>
                      </a:lnTo>
                      <a:lnTo>
                        <a:pt x="863" y="376"/>
                      </a:lnTo>
                      <a:lnTo>
                        <a:pt x="648" y="751"/>
                      </a:lnTo>
                      <a:close/>
                    </a:path>
                  </a:pathLst>
                </a:custGeom>
                <a:noFill/>
                <a:ln w="112713" cap="flat">
                  <a:solidFill>
                    <a:schemeClr val="bg1">
                      <a:lumMod val="85000"/>
                    </a:schemeClr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4" name="ïṡľiďê">
                  <a:extLst>
                    <a:ext uri="{FF2B5EF4-FFF2-40B4-BE49-F238E27FC236}">
                      <a16:creationId xmlns="" xmlns:a16="http://schemas.microsoft.com/office/drawing/2014/main" id="{56087A0B-51B3-45DC-A88B-5089FA441A20}"/>
                    </a:ext>
                  </a:extLst>
                </p:cNvPr>
                <p:cNvSpPr/>
                <p:nvPr/>
              </p:nvSpPr>
              <p:spPr bwMode="auto">
                <a:xfrm rot="20583785" flipH="1">
                  <a:off x="5003334" y="3994512"/>
                  <a:ext cx="1489796" cy="1294724"/>
                </a:xfrm>
                <a:custGeom>
                  <a:avLst/>
                  <a:gdLst>
                    <a:gd name="T0" fmla="*/ 647 w 863"/>
                    <a:gd name="T1" fmla="*/ 750 h 750"/>
                    <a:gd name="T2" fmla="*/ 215 w 863"/>
                    <a:gd name="T3" fmla="*/ 750 h 750"/>
                    <a:gd name="T4" fmla="*/ 0 w 863"/>
                    <a:gd name="T5" fmla="*/ 375 h 750"/>
                    <a:gd name="T6" fmla="*/ 215 w 863"/>
                    <a:gd name="T7" fmla="*/ 0 h 750"/>
                    <a:gd name="T8" fmla="*/ 647 w 863"/>
                    <a:gd name="T9" fmla="*/ 0 h 750"/>
                    <a:gd name="T10" fmla="*/ 863 w 863"/>
                    <a:gd name="T11" fmla="*/ 375 h 750"/>
                    <a:gd name="T12" fmla="*/ 647 w 863"/>
                    <a:gd name="T13" fmla="*/ 750 h 7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3" h="750">
                      <a:moveTo>
                        <a:pt x="647" y="750"/>
                      </a:moveTo>
                      <a:lnTo>
                        <a:pt x="215" y="750"/>
                      </a:lnTo>
                      <a:lnTo>
                        <a:pt x="0" y="375"/>
                      </a:lnTo>
                      <a:lnTo>
                        <a:pt x="215" y="0"/>
                      </a:lnTo>
                      <a:lnTo>
                        <a:pt x="647" y="0"/>
                      </a:lnTo>
                      <a:lnTo>
                        <a:pt x="863" y="375"/>
                      </a:lnTo>
                      <a:lnTo>
                        <a:pt x="647" y="750"/>
                      </a:lnTo>
                      <a:close/>
                    </a:path>
                  </a:pathLst>
                </a:custGeom>
                <a:noFill/>
                <a:ln w="112713" cap="flat">
                  <a:solidFill>
                    <a:schemeClr val="bg1">
                      <a:lumMod val="85000"/>
                    </a:schemeClr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5" name="i$ļîďé">
                  <a:extLst>
                    <a:ext uri="{FF2B5EF4-FFF2-40B4-BE49-F238E27FC236}">
                      <a16:creationId xmlns="" xmlns:a16="http://schemas.microsoft.com/office/drawing/2014/main" id="{94A92819-1478-4042-8328-4692B357C0AD}"/>
                    </a:ext>
                  </a:extLst>
                </p:cNvPr>
                <p:cNvSpPr/>
                <p:nvPr/>
              </p:nvSpPr>
              <p:spPr bwMode="auto">
                <a:xfrm rot="20583785" flipH="1" flipV="1">
                  <a:off x="5635049" y="2598828"/>
                  <a:ext cx="359070" cy="640457"/>
                </a:xfrm>
                <a:prstGeom prst="line">
                  <a:avLst/>
                </a:prstGeom>
                <a:noFill/>
                <a:ln w="112713" cap="flat">
                  <a:solidFill>
                    <a:schemeClr val="bg1">
                      <a:lumMod val="85000"/>
                    </a:schemeClr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6" name="íŝ1iḓé">
                  <a:extLst>
                    <a:ext uri="{FF2B5EF4-FFF2-40B4-BE49-F238E27FC236}">
                      <a16:creationId xmlns="" xmlns:a16="http://schemas.microsoft.com/office/drawing/2014/main" id="{D2E98349-BFDF-4EEA-B4EE-05355AB08D69}"/>
                    </a:ext>
                  </a:extLst>
                </p:cNvPr>
                <p:cNvSpPr/>
                <p:nvPr/>
              </p:nvSpPr>
              <p:spPr bwMode="auto">
                <a:xfrm rot="20583785" flipH="1" flipV="1">
                  <a:off x="4747807" y="3538709"/>
                  <a:ext cx="359070" cy="649088"/>
                </a:xfrm>
                <a:prstGeom prst="line">
                  <a:avLst/>
                </a:prstGeom>
                <a:noFill/>
                <a:ln w="112713" cap="flat">
                  <a:solidFill>
                    <a:schemeClr val="bg1">
                      <a:lumMod val="85000"/>
                    </a:schemeClr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7" name="iSļidè">
                  <a:extLst>
                    <a:ext uri="{FF2B5EF4-FFF2-40B4-BE49-F238E27FC236}">
                      <a16:creationId xmlns="" xmlns:a16="http://schemas.microsoft.com/office/drawing/2014/main" id="{68580B9C-6276-48E5-8E0E-5D99B81488E8}"/>
                    </a:ext>
                  </a:extLst>
                </p:cNvPr>
                <p:cNvSpPr/>
                <p:nvPr/>
              </p:nvSpPr>
              <p:spPr bwMode="auto">
                <a:xfrm rot="20583785" flipH="1" flipV="1">
                  <a:off x="7272265" y="4137505"/>
                  <a:ext cx="360797" cy="647363"/>
                </a:xfrm>
                <a:prstGeom prst="line">
                  <a:avLst/>
                </a:prstGeom>
                <a:noFill/>
                <a:ln w="112713" cap="flat">
                  <a:solidFill>
                    <a:schemeClr val="bg1">
                      <a:lumMod val="85000"/>
                    </a:schemeClr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8" name="îsḻiḑê">
                  <a:extLst>
                    <a:ext uri="{FF2B5EF4-FFF2-40B4-BE49-F238E27FC236}">
                      <a16:creationId xmlns="" xmlns:a16="http://schemas.microsoft.com/office/drawing/2014/main" id="{889C5F6E-02EC-491D-87F2-317522CD3972}"/>
                    </a:ext>
                  </a:extLst>
                </p:cNvPr>
                <p:cNvSpPr/>
                <p:nvPr/>
              </p:nvSpPr>
              <p:spPr bwMode="auto">
                <a:xfrm rot="20583785" flipH="1">
                  <a:off x="5668307" y="3657308"/>
                  <a:ext cx="488543" cy="488543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92500"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9" name="ï$ļíde">
                  <a:extLst>
                    <a:ext uri="{FF2B5EF4-FFF2-40B4-BE49-F238E27FC236}">
                      <a16:creationId xmlns="" xmlns:a16="http://schemas.microsoft.com/office/drawing/2014/main" id="{17C4BBD9-8701-4207-AC3A-C807DED04C68}"/>
                    </a:ext>
                  </a:extLst>
                </p:cNvPr>
                <p:cNvSpPr/>
                <p:nvPr/>
              </p:nvSpPr>
              <p:spPr bwMode="auto">
                <a:xfrm rot="20583785" flipH="1">
                  <a:off x="7155113" y="3299225"/>
                  <a:ext cx="341807" cy="336629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0" name="işḷíḋê">
                  <a:extLst>
                    <a:ext uri="{FF2B5EF4-FFF2-40B4-BE49-F238E27FC236}">
                      <a16:creationId xmlns="" xmlns:a16="http://schemas.microsoft.com/office/drawing/2014/main" id="{827D6066-AFBF-4853-9176-C9BFAD40BDD9}"/>
                    </a:ext>
                  </a:extLst>
                </p:cNvPr>
                <p:cNvSpPr/>
                <p:nvPr/>
              </p:nvSpPr>
              <p:spPr bwMode="auto">
                <a:xfrm rot="20583785" flipH="1">
                  <a:off x="5916440" y="3007688"/>
                  <a:ext cx="336629" cy="33490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1" name="ísḻíḓè">
                  <a:extLst>
                    <a:ext uri="{FF2B5EF4-FFF2-40B4-BE49-F238E27FC236}">
                      <a16:creationId xmlns="" xmlns:a16="http://schemas.microsoft.com/office/drawing/2014/main" id="{5DA66DDA-1032-4CD7-93A5-E4AF5D3FDA41}"/>
                    </a:ext>
                  </a:extLst>
                </p:cNvPr>
                <p:cNvSpPr/>
                <p:nvPr/>
              </p:nvSpPr>
              <p:spPr bwMode="auto">
                <a:xfrm rot="20583785" flipH="1">
                  <a:off x="5033763" y="3966135"/>
                  <a:ext cx="334902" cy="336629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2" name="îṥḻiḓè">
                  <a:extLst>
                    <a:ext uri="{FF2B5EF4-FFF2-40B4-BE49-F238E27FC236}">
                      <a16:creationId xmlns="" xmlns:a16="http://schemas.microsoft.com/office/drawing/2014/main" id="{7B0A9E30-E592-48FD-A258-C80B3EAE5C92}"/>
                    </a:ext>
                  </a:extLst>
                </p:cNvPr>
                <p:cNvSpPr/>
                <p:nvPr/>
              </p:nvSpPr>
              <p:spPr bwMode="auto">
                <a:xfrm rot="20583785" flipH="1">
                  <a:off x="4884659" y="4649308"/>
                  <a:ext cx="341807" cy="336629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3" name="iŝliḑé">
                  <a:extLst>
                    <a:ext uri="{FF2B5EF4-FFF2-40B4-BE49-F238E27FC236}">
                      <a16:creationId xmlns="" xmlns:a16="http://schemas.microsoft.com/office/drawing/2014/main" id="{1E66F234-CBC4-4116-93F5-6600FB04098A}"/>
                    </a:ext>
                  </a:extLst>
                </p:cNvPr>
                <p:cNvSpPr/>
                <p:nvPr/>
              </p:nvSpPr>
              <p:spPr bwMode="auto">
                <a:xfrm rot="20583785" flipH="1">
                  <a:off x="6115876" y="4966269"/>
                  <a:ext cx="336629" cy="33490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/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4" name="i$ḷîďé">
                  <a:extLst>
                    <a:ext uri="{FF2B5EF4-FFF2-40B4-BE49-F238E27FC236}">
                      <a16:creationId xmlns="" xmlns:a16="http://schemas.microsoft.com/office/drawing/2014/main" id="{EAE035F9-AD8A-4442-B39A-A79809D33251}"/>
                    </a:ext>
                  </a:extLst>
                </p:cNvPr>
                <p:cNvSpPr/>
                <p:nvPr/>
              </p:nvSpPr>
              <p:spPr bwMode="auto">
                <a:xfrm rot="20583785" flipH="1">
                  <a:off x="4416203" y="3361893"/>
                  <a:ext cx="488543" cy="488543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92500"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5" name="iSļïdê">
                  <a:extLst>
                    <a:ext uri="{FF2B5EF4-FFF2-40B4-BE49-F238E27FC236}">
                      <a16:creationId xmlns="" xmlns:a16="http://schemas.microsoft.com/office/drawing/2014/main" id="{2261E0FB-6138-4512-A4B6-6BF2B660F8DF}"/>
                    </a:ext>
                  </a:extLst>
                </p:cNvPr>
                <p:cNvSpPr/>
                <p:nvPr/>
              </p:nvSpPr>
              <p:spPr bwMode="auto">
                <a:xfrm rot="20583785" flipH="1">
                  <a:off x="7474648" y="4474829"/>
                  <a:ext cx="490269" cy="488543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wrap="square" lIns="91440" tIns="45720" rIns="91440" bIns="45720" anchor="ctr">
                  <a:normAutofit fontScale="92500"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6" name="ïŝḷïḓê">
                  <a:extLst>
                    <a:ext uri="{FF2B5EF4-FFF2-40B4-BE49-F238E27FC236}">
                      <a16:creationId xmlns="" xmlns:a16="http://schemas.microsoft.com/office/drawing/2014/main" id="{F8BD0D03-AB84-479E-8152-70C38404BD1D}"/>
                    </a:ext>
                  </a:extLst>
                </p:cNvPr>
                <p:cNvSpPr/>
                <p:nvPr/>
              </p:nvSpPr>
              <p:spPr bwMode="auto">
                <a:xfrm rot="20583785" flipH="1">
                  <a:off x="5303192" y="2413419"/>
                  <a:ext cx="488543" cy="495448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7" name="îṩlîḍê">
                  <a:extLst>
                    <a:ext uri="{FF2B5EF4-FFF2-40B4-BE49-F238E27FC236}">
                      <a16:creationId xmlns="" xmlns:a16="http://schemas.microsoft.com/office/drawing/2014/main" id="{437FD61B-A2A6-436C-8DC1-B7ED00C80DA9}"/>
                    </a:ext>
                  </a:extLst>
                </p:cNvPr>
                <p:cNvSpPr/>
                <p:nvPr/>
              </p:nvSpPr>
              <p:spPr bwMode="auto">
                <a:xfrm rot="20583785" flipH="1">
                  <a:off x="6653980" y="2831577"/>
                  <a:ext cx="255492" cy="257219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8" name="ïṧľiḋè">
                  <a:extLst>
                    <a:ext uri="{FF2B5EF4-FFF2-40B4-BE49-F238E27FC236}">
                      <a16:creationId xmlns="" xmlns:a16="http://schemas.microsoft.com/office/drawing/2014/main" id="{281DF817-0C47-4D16-BEE9-2672D2EFF596}"/>
                    </a:ext>
                  </a:extLst>
                </p:cNvPr>
                <p:cNvSpPr/>
                <p:nvPr/>
              </p:nvSpPr>
              <p:spPr bwMode="auto">
                <a:xfrm rot="20583785" flipH="1">
                  <a:off x="7042969" y="4068312"/>
                  <a:ext cx="255492" cy="25549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/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9" name="ïşľïḍe">
                  <a:extLst>
                    <a:ext uri="{FF2B5EF4-FFF2-40B4-BE49-F238E27FC236}">
                      <a16:creationId xmlns="" xmlns:a16="http://schemas.microsoft.com/office/drawing/2014/main" id="{1512468C-C887-4741-9669-0393F19AEDD8}"/>
                    </a:ext>
                  </a:extLst>
                </p:cNvPr>
                <p:cNvSpPr/>
                <p:nvPr/>
              </p:nvSpPr>
              <p:spPr bwMode="auto">
                <a:xfrm rot="20583785" flipH="1">
                  <a:off x="6346500" y="4261227"/>
                  <a:ext cx="250314" cy="250314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70" name="iŝlidê">
                  <a:extLst>
                    <a:ext uri="{FF2B5EF4-FFF2-40B4-BE49-F238E27FC236}">
                      <a16:creationId xmlns="" xmlns:a16="http://schemas.microsoft.com/office/drawing/2014/main" id="{6A523BBE-298E-46F5-B600-44EA5AE71574}"/>
                    </a:ext>
                  </a:extLst>
                </p:cNvPr>
                <p:cNvSpPr/>
                <p:nvPr/>
              </p:nvSpPr>
              <p:spPr bwMode="auto">
                <a:xfrm rot="20583785" flipH="1">
                  <a:off x="5453444" y="5241750"/>
                  <a:ext cx="255492" cy="257219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28" name="îṣļide">
              <a:extLst>
                <a:ext uri="{FF2B5EF4-FFF2-40B4-BE49-F238E27FC236}">
                  <a16:creationId xmlns="" xmlns:a16="http://schemas.microsoft.com/office/drawing/2014/main" id="{91BF4941-9B8A-46EF-80E7-E9897DB17860}"/>
                </a:ext>
              </a:extLst>
            </p:cNvPr>
            <p:cNvSpPr txBox="1"/>
            <p:nvPr/>
          </p:nvSpPr>
          <p:spPr>
            <a:xfrm>
              <a:off x="673099" y="1130300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Unified fonts make reading more fluent.</a:t>
              </a:r>
            </a:p>
          </p:txBody>
        </p:sp>
        <p:sp>
          <p:nvSpPr>
            <p:cNvPr id="29" name="îśḻíḍe">
              <a:extLst>
                <a:ext uri="{FF2B5EF4-FFF2-40B4-BE49-F238E27FC236}">
                  <a16:creationId xmlns="" xmlns:a16="http://schemas.microsoft.com/office/drawing/2014/main" id="{3F2F5C9F-F2FD-4589-A919-D68737FF4144}"/>
                </a:ext>
              </a:extLst>
            </p:cNvPr>
            <p:cNvSpPr txBox="1"/>
            <p:nvPr/>
          </p:nvSpPr>
          <p:spPr>
            <a:xfrm>
              <a:off x="673101" y="1806181"/>
              <a:ext cx="10845796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Theme color makes PPT more convenient to change.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Adjust the spacing to adapt to Chinese typesetting, use the reference line in PPT.</a:t>
              </a:r>
            </a:p>
          </p:txBody>
        </p:sp>
        <p:grpSp>
          <p:nvGrpSpPr>
            <p:cNvPr id="30" name="íSľiďê">
              <a:extLst>
                <a:ext uri="{FF2B5EF4-FFF2-40B4-BE49-F238E27FC236}">
                  <a16:creationId xmlns="" xmlns:a16="http://schemas.microsoft.com/office/drawing/2014/main" id="{0F3B689E-4F6C-4EF9-A254-FC408F65C679}"/>
                </a:ext>
              </a:extLst>
            </p:cNvPr>
            <p:cNvGrpSpPr/>
            <p:nvPr/>
          </p:nvGrpSpPr>
          <p:grpSpPr>
            <a:xfrm>
              <a:off x="669926" y="2919318"/>
              <a:ext cx="3008267" cy="1017430"/>
              <a:chOff x="669926" y="2711919"/>
              <a:chExt cx="3008267" cy="1017430"/>
            </a:xfrm>
          </p:grpSpPr>
          <p:cxnSp>
            <p:nvCxnSpPr>
              <p:cNvPr id="46" name="直接连接符 45">
                <a:extLst>
                  <a:ext uri="{FF2B5EF4-FFF2-40B4-BE49-F238E27FC236}">
                    <a16:creationId xmlns="" xmlns:a16="http://schemas.microsoft.com/office/drawing/2014/main" id="{FD5FE765-F131-4653-A66B-EE9D3EBD8BD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9926" y="3104431"/>
                <a:ext cx="3002848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íṡḷîḓe">
                <a:extLst>
                  <a:ext uri="{FF2B5EF4-FFF2-40B4-BE49-F238E27FC236}">
                    <a16:creationId xmlns="" xmlns:a16="http://schemas.microsoft.com/office/drawing/2014/main" id="{0BA42D74-BEBB-487A-BA01-413E00A64536}"/>
                  </a:ext>
                </a:extLst>
              </p:cNvPr>
              <p:cNvSpPr txBox="1"/>
              <p:nvPr/>
            </p:nvSpPr>
            <p:spPr>
              <a:xfrm>
                <a:off x="671514" y="2711919"/>
                <a:ext cx="300126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01.Text here</a:t>
                </a:r>
              </a:p>
            </p:txBody>
          </p:sp>
          <p:sp>
            <p:nvSpPr>
              <p:cNvPr id="48" name="íSḻíďe">
                <a:extLst>
                  <a:ext uri="{FF2B5EF4-FFF2-40B4-BE49-F238E27FC236}">
                    <a16:creationId xmlns="" xmlns:a16="http://schemas.microsoft.com/office/drawing/2014/main" id="{C537B645-BC73-404E-8797-5411A90CA96F}"/>
                  </a:ext>
                </a:extLst>
              </p:cNvPr>
              <p:cNvSpPr txBox="1"/>
              <p:nvPr/>
            </p:nvSpPr>
            <p:spPr>
              <a:xfrm>
                <a:off x="671514" y="3104431"/>
                <a:ext cx="300126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..</a:t>
                </a:r>
              </a:p>
            </p:txBody>
          </p:sp>
          <p:sp>
            <p:nvSpPr>
              <p:cNvPr id="49" name="íşlîḓê" title="WSpneox6o6">
                <a:extLst>
                  <a:ext uri="{FF2B5EF4-FFF2-40B4-BE49-F238E27FC236}">
                    <a16:creationId xmlns="" xmlns:a16="http://schemas.microsoft.com/office/drawing/2014/main" id="{E0545EFF-F0D1-47AE-9737-9BAD99A3A119}"/>
                  </a:ext>
                </a:extLst>
              </p:cNvPr>
              <p:cNvSpPr/>
              <p:nvPr/>
            </p:nvSpPr>
            <p:spPr bwMode="auto">
              <a:xfrm>
                <a:off x="3363193" y="2730210"/>
                <a:ext cx="315000" cy="361102"/>
              </a:xfrm>
              <a:custGeom>
                <a:avLst/>
                <a:gdLst>
                  <a:gd name="connsiteX0" fmla="*/ 95356 w 293583"/>
                  <a:gd name="connsiteY0" fmla="*/ 263525 h 336550"/>
                  <a:gd name="connsiteX1" fmla="*/ 89006 w 293583"/>
                  <a:gd name="connsiteY1" fmla="*/ 266065 h 336550"/>
                  <a:gd name="connsiteX2" fmla="*/ 85196 w 293583"/>
                  <a:gd name="connsiteY2" fmla="*/ 271145 h 336550"/>
                  <a:gd name="connsiteX3" fmla="*/ 86466 w 293583"/>
                  <a:gd name="connsiteY3" fmla="*/ 277495 h 336550"/>
                  <a:gd name="connsiteX4" fmla="*/ 86466 w 293583"/>
                  <a:gd name="connsiteY4" fmla="*/ 278765 h 336550"/>
                  <a:gd name="connsiteX5" fmla="*/ 94086 w 293583"/>
                  <a:gd name="connsiteY5" fmla="*/ 282575 h 336550"/>
                  <a:gd name="connsiteX6" fmla="*/ 97896 w 293583"/>
                  <a:gd name="connsiteY6" fmla="*/ 281305 h 336550"/>
                  <a:gd name="connsiteX7" fmla="*/ 104246 w 293583"/>
                  <a:gd name="connsiteY7" fmla="*/ 278765 h 336550"/>
                  <a:gd name="connsiteX8" fmla="*/ 95356 w 293583"/>
                  <a:gd name="connsiteY8" fmla="*/ 263525 h 336550"/>
                  <a:gd name="connsiteX9" fmla="*/ 194734 w 293583"/>
                  <a:gd name="connsiteY9" fmla="*/ 241300 h 336550"/>
                  <a:gd name="connsiteX10" fmla="*/ 123296 w 293583"/>
                  <a:gd name="connsiteY10" fmla="*/ 278628 h 336550"/>
                  <a:gd name="connsiteX11" fmla="*/ 127265 w 293583"/>
                  <a:gd name="connsiteY11" fmla="*/ 285064 h 336550"/>
                  <a:gd name="connsiteX12" fmla="*/ 135202 w 293583"/>
                  <a:gd name="connsiteY12" fmla="*/ 288925 h 336550"/>
                  <a:gd name="connsiteX13" fmla="*/ 139171 w 293583"/>
                  <a:gd name="connsiteY13" fmla="*/ 287638 h 336550"/>
                  <a:gd name="connsiteX14" fmla="*/ 202671 w 293583"/>
                  <a:gd name="connsiteY14" fmla="*/ 254172 h 336550"/>
                  <a:gd name="connsiteX15" fmla="*/ 194734 w 293583"/>
                  <a:gd name="connsiteY15" fmla="*/ 241300 h 336550"/>
                  <a:gd name="connsiteX16" fmla="*/ 77894 w 293583"/>
                  <a:gd name="connsiteY16" fmla="*/ 230187 h 336550"/>
                  <a:gd name="connsiteX17" fmla="*/ 71544 w 293583"/>
                  <a:gd name="connsiteY17" fmla="*/ 234156 h 336550"/>
                  <a:gd name="connsiteX18" fmla="*/ 66464 w 293583"/>
                  <a:gd name="connsiteY18" fmla="*/ 236802 h 336550"/>
                  <a:gd name="connsiteX19" fmla="*/ 62654 w 293583"/>
                  <a:gd name="connsiteY19" fmla="*/ 248708 h 336550"/>
                  <a:gd name="connsiteX20" fmla="*/ 63924 w 293583"/>
                  <a:gd name="connsiteY20" fmla="*/ 250031 h 336550"/>
                  <a:gd name="connsiteX21" fmla="*/ 71544 w 293583"/>
                  <a:gd name="connsiteY21" fmla="*/ 254000 h 336550"/>
                  <a:gd name="connsiteX22" fmla="*/ 75354 w 293583"/>
                  <a:gd name="connsiteY22" fmla="*/ 254000 h 336550"/>
                  <a:gd name="connsiteX23" fmla="*/ 80434 w 293583"/>
                  <a:gd name="connsiteY23" fmla="*/ 250031 h 336550"/>
                  <a:gd name="connsiteX24" fmla="*/ 86784 w 293583"/>
                  <a:gd name="connsiteY24" fmla="*/ 247385 h 336550"/>
                  <a:gd name="connsiteX25" fmla="*/ 77894 w 293583"/>
                  <a:gd name="connsiteY25" fmla="*/ 230187 h 336550"/>
                  <a:gd name="connsiteX26" fmla="*/ 61067 w 293583"/>
                  <a:gd name="connsiteY26" fmla="*/ 198437 h 336550"/>
                  <a:gd name="connsiteX27" fmla="*/ 54187 w 293583"/>
                  <a:gd name="connsiteY27" fmla="*/ 202604 h 336550"/>
                  <a:gd name="connsiteX28" fmla="*/ 50060 w 293583"/>
                  <a:gd name="connsiteY28" fmla="*/ 206771 h 336550"/>
                  <a:gd name="connsiteX29" fmla="*/ 51436 w 293583"/>
                  <a:gd name="connsiteY29" fmla="*/ 215106 h 336550"/>
                  <a:gd name="connsiteX30" fmla="*/ 59691 w 293583"/>
                  <a:gd name="connsiteY30" fmla="*/ 220662 h 336550"/>
                  <a:gd name="connsiteX31" fmla="*/ 63818 w 293583"/>
                  <a:gd name="connsiteY31" fmla="*/ 219273 h 336550"/>
                  <a:gd name="connsiteX32" fmla="*/ 69322 w 293583"/>
                  <a:gd name="connsiteY32" fmla="*/ 216495 h 336550"/>
                  <a:gd name="connsiteX33" fmla="*/ 61067 w 293583"/>
                  <a:gd name="connsiteY33" fmla="*/ 198437 h 336550"/>
                  <a:gd name="connsiteX34" fmla="*/ 141011 w 293583"/>
                  <a:gd name="connsiteY34" fmla="*/ 42862 h 336550"/>
                  <a:gd name="connsiteX35" fmla="*/ 29634 w 293583"/>
                  <a:gd name="connsiteY35" fmla="*/ 103643 h 336550"/>
                  <a:gd name="connsiteX36" fmla="*/ 116115 w 293583"/>
                  <a:gd name="connsiteY36" fmla="*/ 263525 h 336550"/>
                  <a:gd name="connsiteX37" fmla="*/ 190803 w 293583"/>
                  <a:gd name="connsiteY37" fmla="*/ 222564 h 336550"/>
                  <a:gd name="connsiteX38" fmla="*/ 193424 w 293583"/>
                  <a:gd name="connsiteY38" fmla="*/ 198780 h 336550"/>
                  <a:gd name="connsiteX39" fmla="*/ 193424 w 293583"/>
                  <a:gd name="connsiteY39" fmla="*/ 197458 h 336550"/>
                  <a:gd name="connsiteX40" fmla="*/ 194734 w 293583"/>
                  <a:gd name="connsiteY40" fmla="*/ 189530 h 336550"/>
                  <a:gd name="connsiteX41" fmla="*/ 185562 w 293583"/>
                  <a:gd name="connsiteY41" fmla="*/ 186888 h 336550"/>
                  <a:gd name="connsiteX42" fmla="*/ 152804 w 293583"/>
                  <a:gd name="connsiteY42" fmla="*/ 167068 h 336550"/>
                  <a:gd name="connsiteX43" fmla="*/ 177700 w 293583"/>
                  <a:gd name="connsiteY43" fmla="*/ 130070 h 336550"/>
                  <a:gd name="connsiteX44" fmla="*/ 185562 w 293583"/>
                  <a:gd name="connsiteY44" fmla="*/ 126106 h 336550"/>
                  <a:gd name="connsiteX45" fmla="*/ 141011 w 293583"/>
                  <a:gd name="connsiteY45" fmla="*/ 42862 h 336550"/>
                  <a:gd name="connsiteX46" fmla="*/ 120699 w 293583"/>
                  <a:gd name="connsiteY46" fmla="*/ 17462 h 336550"/>
                  <a:gd name="connsiteX47" fmla="*/ 116748 w 293583"/>
                  <a:gd name="connsiteY47" fmla="*/ 18785 h 336550"/>
                  <a:gd name="connsiteX48" fmla="*/ 20614 w 293583"/>
                  <a:gd name="connsiteY48" fmla="*/ 70379 h 336550"/>
                  <a:gd name="connsiteX49" fmla="*/ 16663 w 293583"/>
                  <a:gd name="connsiteY49" fmla="*/ 75671 h 336550"/>
                  <a:gd name="connsiteX50" fmla="*/ 16663 w 293583"/>
                  <a:gd name="connsiteY50" fmla="*/ 82285 h 336550"/>
                  <a:gd name="connsiteX51" fmla="*/ 20614 w 293583"/>
                  <a:gd name="connsiteY51" fmla="*/ 88900 h 336550"/>
                  <a:gd name="connsiteX52" fmla="*/ 131234 w 293583"/>
                  <a:gd name="connsiteY52" fmla="*/ 29368 h 336550"/>
                  <a:gd name="connsiteX53" fmla="*/ 128600 w 293583"/>
                  <a:gd name="connsiteY53" fmla="*/ 22754 h 336550"/>
                  <a:gd name="connsiteX54" fmla="*/ 120699 w 293583"/>
                  <a:gd name="connsiteY54" fmla="*/ 17462 h 336550"/>
                  <a:gd name="connsiteX55" fmla="*/ 192839 w 293583"/>
                  <a:gd name="connsiteY55" fmla="*/ 5790 h 336550"/>
                  <a:gd name="connsiteX56" fmla="*/ 202058 w 293583"/>
                  <a:gd name="connsiteY56" fmla="*/ 13634 h 336550"/>
                  <a:gd name="connsiteX57" fmla="*/ 202058 w 293583"/>
                  <a:gd name="connsiteY57" fmla="*/ 17556 h 336550"/>
                  <a:gd name="connsiteX58" fmla="*/ 275805 w 293583"/>
                  <a:gd name="connsiteY58" fmla="*/ 26707 h 336550"/>
                  <a:gd name="connsiteX59" fmla="*/ 275805 w 293583"/>
                  <a:gd name="connsiteY59" fmla="*/ 111685 h 336550"/>
                  <a:gd name="connsiteX60" fmla="*/ 270537 w 293583"/>
                  <a:gd name="connsiteY60" fmla="*/ 114300 h 336550"/>
                  <a:gd name="connsiteX61" fmla="*/ 263953 w 293583"/>
                  <a:gd name="connsiteY61" fmla="*/ 111685 h 336550"/>
                  <a:gd name="connsiteX62" fmla="*/ 263953 w 293583"/>
                  <a:gd name="connsiteY62" fmla="*/ 99919 h 336550"/>
                  <a:gd name="connsiteX63" fmla="*/ 263953 w 293583"/>
                  <a:gd name="connsiteY63" fmla="*/ 38474 h 336550"/>
                  <a:gd name="connsiteX64" fmla="*/ 233664 w 293583"/>
                  <a:gd name="connsiteY64" fmla="*/ 26707 h 336550"/>
                  <a:gd name="connsiteX65" fmla="*/ 213910 w 293583"/>
                  <a:gd name="connsiteY65" fmla="*/ 30629 h 336550"/>
                  <a:gd name="connsiteX66" fmla="*/ 217861 w 293583"/>
                  <a:gd name="connsiteY66" fmla="*/ 30629 h 336550"/>
                  <a:gd name="connsiteX67" fmla="*/ 227079 w 293583"/>
                  <a:gd name="connsiteY67" fmla="*/ 39781 h 336550"/>
                  <a:gd name="connsiteX68" fmla="*/ 217861 w 293583"/>
                  <a:gd name="connsiteY68" fmla="*/ 48932 h 336550"/>
                  <a:gd name="connsiteX69" fmla="*/ 192839 w 293583"/>
                  <a:gd name="connsiteY69" fmla="*/ 48932 h 336550"/>
                  <a:gd name="connsiteX70" fmla="*/ 183621 w 293583"/>
                  <a:gd name="connsiteY70" fmla="*/ 39781 h 336550"/>
                  <a:gd name="connsiteX71" fmla="*/ 183621 w 293583"/>
                  <a:gd name="connsiteY71" fmla="*/ 13634 h 336550"/>
                  <a:gd name="connsiteX72" fmla="*/ 192839 w 293583"/>
                  <a:gd name="connsiteY72" fmla="*/ 5790 h 336550"/>
                  <a:gd name="connsiteX73" fmla="*/ 121837 w 293583"/>
                  <a:gd name="connsiteY73" fmla="*/ 0 h 336550"/>
                  <a:gd name="connsiteX74" fmla="*/ 144205 w 293583"/>
                  <a:gd name="connsiteY74" fmla="*/ 13146 h 336550"/>
                  <a:gd name="connsiteX75" fmla="*/ 203415 w 293583"/>
                  <a:gd name="connsiteY75" fmla="*/ 120948 h 336550"/>
                  <a:gd name="connsiteX76" fmla="*/ 236309 w 293583"/>
                  <a:gd name="connsiteY76" fmla="*/ 123577 h 336550"/>
                  <a:gd name="connsiteX77" fmla="*/ 262624 w 293583"/>
                  <a:gd name="connsiteY77" fmla="*/ 153814 h 336550"/>
                  <a:gd name="connsiteX78" fmla="*/ 265256 w 293583"/>
                  <a:gd name="connsiteY78" fmla="*/ 160387 h 336550"/>
                  <a:gd name="connsiteX79" fmla="*/ 274466 w 293583"/>
                  <a:gd name="connsiteY79" fmla="*/ 281335 h 336550"/>
                  <a:gd name="connsiteX80" fmla="*/ 266572 w 293583"/>
                  <a:gd name="connsiteY80" fmla="*/ 286593 h 336550"/>
                  <a:gd name="connsiteX81" fmla="*/ 262624 w 293583"/>
                  <a:gd name="connsiteY81" fmla="*/ 286593 h 336550"/>
                  <a:gd name="connsiteX82" fmla="*/ 257361 w 293583"/>
                  <a:gd name="connsiteY82" fmla="*/ 274762 h 336550"/>
                  <a:gd name="connsiteX83" fmla="*/ 248151 w 293583"/>
                  <a:gd name="connsiteY83" fmla="*/ 165646 h 336550"/>
                  <a:gd name="connsiteX84" fmla="*/ 246835 w 293583"/>
                  <a:gd name="connsiteY84" fmla="*/ 159072 h 336550"/>
                  <a:gd name="connsiteX85" fmla="*/ 229730 w 293583"/>
                  <a:gd name="connsiteY85" fmla="*/ 139353 h 336550"/>
                  <a:gd name="connsiteX86" fmla="*/ 184994 w 293583"/>
                  <a:gd name="connsiteY86" fmla="*/ 145926 h 336550"/>
                  <a:gd name="connsiteX87" fmla="*/ 170520 w 293583"/>
                  <a:gd name="connsiteY87" fmla="*/ 161702 h 336550"/>
                  <a:gd name="connsiteX88" fmla="*/ 184994 w 293583"/>
                  <a:gd name="connsiteY88" fmla="*/ 169590 h 336550"/>
                  <a:gd name="connsiteX89" fmla="*/ 209994 w 293583"/>
                  <a:gd name="connsiteY89" fmla="*/ 180107 h 336550"/>
                  <a:gd name="connsiteX90" fmla="*/ 211309 w 293583"/>
                  <a:gd name="connsiteY90" fmla="*/ 202456 h 336550"/>
                  <a:gd name="connsiteX91" fmla="*/ 227099 w 293583"/>
                  <a:gd name="connsiteY91" fmla="*/ 251098 h 336550"/>
                  <a:gd name="connsiteX92" fmla="*/ 231046 w 293583"/>
                  <a:gd name="connsiteY92" fmla="*/ 262930 h 336550"/>
                  <a:gd name="connsiteX93" fmla="*/ 219204 w 293583"/>
                  <a:gd name="connsiteY93" fmla="*/ 266874 h 336550"/>
                  <a:gd name="connsiteX94" fmla="*/ 217888 w 293583"/>
                  <a:gd name="connsiteY94" fmla="*/ 265559 h 336550"/>
                  <a:gd name="connsiteX95" fmla="*/ 154731 w 293583"/>
                  <a:gd name="connsiteY95" fmla="*/ 299740 h 336550"/>
                  <a:gd name="connsiteX96" fmla="*/ 175783 w 293583"/>
                  <a:gd name="connsiteY96" fmla="*/ 319460 h 336550"/>
                  <a:gd name="connsiteX97" fmla="*/ 179731 w 293583"/>
                  <a:gd name="connsiteY97" fmla="*/ 331291 h 336550"/>
                  <a:gd name="connsiteX98" fmla="*/ 171836 w 293583"/>
                  <a:gd name="connsiteY98" fmla="*/ 336550 h 336550"/>
                  <a:gd name="connsiteX99" fmla="*/ 167889 w 293583"/>
                  <a:gd name="connsiteY99" fmla="*/ 335235 h 336550"/>
                  <a:gd name="connsiteX100" fmla="*/ 137626 w 293583"/>
                  <a:gd name="connsiteY100" fmla="*/ 306313 h 336550"/>
                  <a:gd name="connsiteX101" fmla="*/ 136311 w 293583"/>
                  <a:gd name="connsiteY101" fmla="*/ 306313 h 336550"/>
                  <a:gd name="connsiteX102" fmla="*/ 112627 w 293583"/>
                  <a:gd name="connsiteY102" fmla="*/ 294481 h 336550"/>
                  <a:gd name="connsiteX103" fmla="*/ 107364 w 293583"/>
                  <a:gd name="connsiteY103" fmla="*/ 297111 h 336550"/>
                  <a:gd name="connsiteX104" fmla="*/ 94206 w 293583"/>
                  <a:gd name="connsiteY104" fmla="*/ 301055 h 336550"/>
                  <a:gd name="connsiteX105" fmla="*/ 70522 w 293583"/>
                  <a:gd name="connsiteY105" fmla="*/ 286593 h 336550"/>
                  <a:gd name="connsiteX106" fmla="*/ 70522 w 293583"/>
                  <a:gd name="connsiteY106" fmla="*/ 285279 h 336550"/>
                  <a:gd name="connsiteX107" fmla="*/ 67891 w 293583"/>
                  <a:gd name="connsiteY107" fmla="*/ 272132 h 336550"/>
                  <a:gd name="connsiteX108" fmla="*/ 48154 w 293583"/>
                  <a:gd name="connsiteY108" fmla="*/ 257671 h 336550"/>
                  <a:gd name="connsiteX109" fmla="*/ 48154 w 293583"/>
                  <a:gd name="connsiteY109" fmla="*/ 256356 h 336550"/>
                  <a:gd name="connsiteX110" fmla="*/ 46838 w 293583"/>
                  <a:gd name="connsiteY110" fmla="*/ 234007 h 336550"/>
                  <a:gd name="connsiteX111" fmla="*/ 36312 w 293583"/>
                  <a:gd name="connsiteY111" fmla="*/ 223490 h 336550"/>
                  <a:gd name="connsiteX112" fmla="*/ 36312 w 293583"/>
                  <a:gd name="connsiteY112" fmla="*/ 222176 h 336550"/>
                  <a:gd name="connsiteX113" fmla="*/ 33681 w 293583"/>
                  <a:gd name="connsiteY113" fmla="*/ 202456 h 336550"/>
                  <a:gd name="connsiteX114" fmla="*/ 46838 w 293583"/>
                  <a:gd name="connsiteY114" fmla="*/ 186680 h 336550"/>
                  <a:gd name="connsiteX115" fmla="*/ 53417 w 293583"/>
                  <a:gd name="connsiteY115" fmla="*/ 182736 h 336550"/>
                  <a:gd name="connsiteX116" fmla="*/ 3418 w 293583"/>
                  <a:gd name="connsiteY116" fmla="*/ 90711 h 336550"/>
                  <a:gd name="connsiteX117" fmla="*/ 787 w 293583"/>
                  <a:gd name="connsiteY117" fmla="*/ 70991 h 336550"/>
                  <a:gd name="connsiteX118" fmla="*/ 13944 w 293583"/>
                  <a:gd name="connsiteY118" fmla="*/ 55215 h 336550"/>
                  <a:gd name="connsiteX119" fmla="*/ 108679 w 293583"/>
                  <a:gd name="connsiteY119" fmla="*/ 2629 h 336550"/>
                  <a:gd name="connsiteX120" fmla="*/ 121837 w 293583"/>
                  <a:gd name="connsiteY120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</a:cxnLst>
                <a:rect l="l" t="t" r="r" b="b"/>
                <a:pathLst>
                  <a:path w="293583" h="336550">
                    <a:moveTo>
                      <a:pt x="95356" y="263525"/>
                    </a:moveTo>
                    <a:cubicBezTo>
                      <a:pt x="95356" y="263525"/>
                      <a:pt x="95356" y="263525"/>
                      <a:pt x="89006" y="266065"/>
                    </a:cubicBezTo>
                    <a:cubicBezTo>
                      <a:pt x="87736" y="267335"/>
                      <a:pt x="86466" y="268605"/>
                      <a:pt x="85196" y="271145"/>
                    </a:cubicBezTo>
                    <a:cubicBezTo>
                      <a:pt x="85196" y="273685"/>
                      <a:pt x="85196" y="274955"/>
                      <a:pt x="86466" y="277495"/>
                    </a:cubicBezTo>
                    <a:cubicBezTo>
                      <a:pt x="86466" y="277495"/>
                      <a:pt x="86466" y="277495"/>
                      <a:pt x="86466" y="278765"/>
                    </a:cubicBezTo>
                    <a:cubicBezTo>
                      <a:pt x="87736" y="281305"/>
                      <a:pt x="91546" y="282575"/>
                      <a:pt x="94086" y="282575"/>
                    </a:cubicBezTo>
                    <a:cubicBezTo>
                      <a:pt x="95356" y="282575"/>
                      <a:pt x="96626" y="282575"/>
                      <a:pt x="97896" y="281305"/>
                    </a:cubicBezTo>
                    <a:lnTo>
                      <a:pt x="104246" y="278765"/>
                    </a:lnTo>
                    <a:cubicBezTo>
                      <a:pt x="104246" y="278765"/>
                      <a:pt x="104246" y="278765"/>
                      <a:pt x="95356" y="263525"/>
                    </a:cubicBezTo>
                    <a:close/>
                    <a:moveTo>
                      <a:pt x="194734" y="241300"/>
                    </a:moveTo>
                    <a:cubicBezTo>
                      <a:pt x="194734" y="241300"/>
                      <a:pt x="194734" y="241300"/>
                      <a:pt x="123296" y="278628"/>
                    </a:cubicBezTo>
                    <a:cubicBezTo>
                      <a:pt x="123296" y="278628"/>
                      <a:pt x="123296" y="278628"/>
                      <a:pt x="127265" y="285064"/>
                    </a:cubicBezTo>
                    <a:cubicBezTo>
                      <a:pt x="128588" y="287638"/>
                      <a:pt x="131233" y="288925"/>
                      <a:pt x="135202" y="288925"/>
                    </a:cubicBezTo>
                    <a:cubicBezTo>
                      <a:pt x="136525" y="288925"/>
                      <a:pt x="137848" y="288925"/>
                      <a:pt x="139171" y="287638"/>
                    </a:cubicBezTo>
                    <a:cubicBezTo>
                      <a:pt x="139171" y="287638"/>
                      <a:pt x="139171" y="287638"/>
                      <a:pt x="202671" y="254172"/>
                    </a:cubicBezTo>
                    <a:cubicBezTo>
                      <a:pt x="200025" y="250310"/>
                      <a:pt x="196057" y="246449"/>
                      <a:pt x="194734" y="241300"/>
                    </a:cubicBezTo>
                    <a:close/>
                    <a:moveTo>
                      <a:pt x="77894" y="230187"/>
                    </a:moveTo>
                    <a:cubicBezTo>
                      <a:pt x="77894" y="230187"/>
                      <a:pt x="77894" y="230187"/>
                      <a:pt x="71544" y="234156"/>
                    </a:cubicBezTo>
                    <a:cubicBezTo>
                      <a:pt x="71544" y="234156"/>
                      <a:pt x="71544" y="234156"/>
                      <a:pt x="66464" y="236802"/>
                    </a:cubicBezTo>
                    <a:cubicBezTo>
                      <a:pt x="62654" y="239448"/>
                      <a:pt x="61384" y="244739"/>
                      <a:pt x="62654" y="248708"/>
                    </a:cubicBezTo>
                    <a:cubicBezTo>
                      <a:pt x="62654" y="248708"/>
                      <a:pt x="62654" y="248708"/>
                      <a:pt x="63924" y="250031"/>
                    </a:cubicBezTo>
                    <a:cubicBezTo>
                      <a:pt x="65194" y="252677"/>
                      <a:pt x="67734" y="254000"/>
                      <a:pt x="71544" y="254000"/>
                    </a:cubicBezTo>
                    <a:cubicBezTo>
                      <a:pt x="72814" y="254000"/>
                      <a:pt x="74084" y="254000"/>
                      <a:pt x="75354" y="254000"/>
                    </a:cubicBezTo>
                    <a:cubicBezTo>
                      <a:pt x="75354" y="254000"/>
                      <a:pt x="75354" y="254000"/>
                      <a:pt x="80434" y="250031"/>
                    </a:cubicBezTo>
                    <a:cubicBezTo>
                      <a:pt x="80434" y="250031"/>
                      <a:pt x="80434" y="250031"/>
                      <a:pt x="86784" y="247385"/>
                    </a:cubicBezTo>
                    <a:cubicBezTo>
                      <a:pt x="86784" y="247385"/>
                      <a:pt x="86784" y="247385"/>
                      <a:pt x="77894" y="230187"/>
                    </a:cubicBezTo>
                    <a:close/>
                    <a:moveTo>
                      <a:pt x="61067" y="198437"/>
                    </a:moveTo>
                    <a:cubicBezTo>
                      <a:pt x="61067" y="198437"/>
                      <a:pt x="61067" y="198437"/>
                      <a:pt x="54187" y="202604"/>
                    </a:cubicBezTo>
                    <a:cubicBezTo>
                      <a:pt x="52811" y="202604"/>
                      <a:pt x="51436" y="205382"/>
                      <a:pt x="50060" y="206771"/>
                    </a:cubicBezTo>
                    <a:cubicBezTo>
                      <a:pt x="48684" y="209550"/>
                      <a:pt x="50060" y="212328"/>
                      <a:pt x="51436" y="215106"/>
                    </a:cubicBezTo>
                    <a:cubicBezTo>
                      <a:pt x="52811" y="217884"/>
                      <a:pt x="55563" y="220662"/>
                      <a:pt x="59691" y="220662"/>
                    </a:cubicBezTo>
                    <a:cubicBezTo>
                      <a:pt x="61067" y="220662"/>
                      <a:pt x="62443" y="220662"/>
                      <a:pt x="63818" y="219273"/>
                    </a:cubicBezTo>
                    <a:cubicBezTo>
                      <a:pt x="63818" y="219273"/>
                      <a:pt x="63818" y="219273"/>
                      <a:pt x="69322" y="216495"/>
                    </a:cubicBezTo>
                    <a:cubicBezTo>
                      <a:pt x="69322" y="216495"/>
                      <a:pt x="69322" y="216495"/>
                      <a:pt x="61067" y="198437"/>
                    </a:cubicBezTo>
                    <a:close/>
                    <a:moveTo>
                      <a:pt x="141011" y="42862"/>
                    </a:moveTo>
                    <a:cubicBezTo>
                      <a:pt x="141011" y="42862"/>
                      <a:pt x="141011" y="42862"/>
                      <a:pt x="29634" y="103643"/>
                    </a:cubicBezTo>
                    <a:cubicBezTo>
                      <a:pt x="29634" y="103643"/>
                      <a:pt x="29634" y="103643"/>
                      <a:pt x="116115" y="263525"/>
                    </a:cubicBezTo>
                    <a:cubicBezTo>
                      <a:pt x="116115" y="263525"/>
                      <a:pt x="116115" y="263525"/>
                      <a:pt x="190803" y="222564"/>
                    </a:cubicBezTo>
                    <a:cubicBezTo>
                      <a:pt x="190803" y="215957"/>
                      <a:pt x="190803" y="208029"/>
                      <a:pt x="193424" y="198780"/>
                    </a:cubicBezTo>
                    <a:cubicBezTo>
                      <a:pt x="193424" y="197458"/>
                      <a:pt x="193424" y="197458"/>
                      <a:pt x="193424" y="197458"/>
                    </a:cubicBezTo>
                    <a:cubicBezTo>
                      <a:pt x="194734" y="194816"/>
                      <a:pt x="194734" y="190852"/>
                      <a:pt x="194734" y="189530"/>
                    </a:cubicBezTo>
                    <a:cubicBezTo>
                      <a:pt x="193424" y="188209"/>
                      <a:pt x="190803" y="186888"/>
                      <a:pt x="185562" y="186888"/>
                    </a:cubicBezTo>
                    <a:cubicBezTo>
                      <a:pt x="176389" y="188209"/>
                      <a:pt x="159355" y="185566"/>
                      <a:pt x="152804" y="167068"/>
                    </a:cubicBezTo>
                    <a:cubicBezTo>
                      <a:pt x="147562" y="153854"/>
                      <a:pt x="158045" y="139319"/>
                      <a:pt x="177700" y="130070"/>
                    </a:cubicBezTo>
                    <a:cubicBezTo>
                      <a:pt x="180320" y="128749"/>
                      <a:pt x="182941" y="127428"/>
                      <a:pt x="185562" y="126106"/>
                    </a:cubicBezTo>
                    <a:cubicBezTo>
                      <a:pt x="185562" y="126106"/>
                      <a:pt x="185562" y="126106"/>
                      <a:pt x="141011" y="42862"/>
                    </a:cubicBezTo>
                    <a:close/>
                    <a:moveTo>
                      <a:pt x="120699" y="17462"/>
                    </a:moveTo>
                    <a:cubicBezTo>
                      <a:pt x="119382" y="17462"/>
                      <a:pt x="118065" y="18785"/>
                      <a:pt x="116748" y="18785"/>
                    </a:cubicBezTo>
                    <a:cubicBezTo>
                      <a:pt x="116748" y="18785"/>
                      <a:pt x="116748" y="18785"/>
                      <a:pt x="20614" y="70379"/>
                    </a:cubicBezTo>
                    <a:cubicBezTo>
                      <a:pt x="17980" y="71702"/>
                      <a:pt x="16663" y="74348"/>
                      <a:pt x="16663" y="75671"/>
                    </a:cubicBezTo>
                    <a:cubicBezTo>
                      <a:pt x="15346" y="78317"/>
                      <a:pt x="15346" y="80962"/>
                      <a:pt x="16663" y="82285"/>
                    </a:cubicBezTo>
                    <a:cubicBezTo>
                      <a:pt x="16663" y="82285"/>
                      <a:pt x="16663" y="82285"/>
                      <a:pt x="20614" y="88900"/>
                    </a:cubicBezTo>
                    <a:cubicBezTo>
                      <a:pt x="20614" y="88900"/>
                      <a:pt x="20614" y="88900"/>
                      <a:pt x="131234" y="29368"/>
                    </a:cubicBezTo>
                    <a:cubicBezTo>
                      <a:pt x="131234" y="29368"/>
                      <a:pt x="131234" y="29368"/>
                      <a:pt x="128600" y="22754"/>
                    </a:cubicBezTo>
                    <a:cubicBezTo>
                      <a:pt x="125966" y="20108"/>
                      <a:pt x="123332" y="17462"/>
                      <a:pt x="120699" y="17462"/>
                    </a:cubicBezTo>
                    <a:close/>
                    <a:moveTo>
                      <a:pt x="192839" y="5790"/>
                    </a:moveTo>
                    <a:cubicBezTo>
                      <a:pt x="198107" y="5790"/>
                      <a:pt x="202058" y="9712"/>
                      <a:pt x="202058" y="13634"/>
                    </a:cubicBezTo>
                    <a:cubicBezTo>
                      <a:pt x="202058" y="13634"/>
                      <a:pt x="202058" y="13634"/>
                      <a:pt x="202058" y="17556"/>
                    </a:cubicBezTo>
                    <a:cubicBezTo>
                      <a:pt x="224445" y="3175"/>
                      <a:pt x="256051" y="5790"/>
                      <a:pt x="275805" y="26707"/>
                    </a:cubicBezTo>
                    <a:cubicBezTo>
                      <a:pt x="299509" y="50240"/>
                      <a:pt x="299509" y="88153"/>
                      <a:pt x="275805" y="111685"/>
                    </a:cubicBezTo>
                    <a:cubicBezTo>
                      <a:pt x="274488" y="114300"/>
                      <a:pt x="271854" y="114300"/>
                      <a:pt x="270537" y="114300"/>
                    </a:cubicBezTo>
                    <a:cubicBezTo>
                      <a:pt x="267903" y="114300"/>
                      <a:pt x="265269" y="114300"/>
                      <a:pt x="263953" y="111685"/>
                    </a:cubicBezTo>
                    <a:cubicBezTo>
                      <a:pt x="260002" y="109071"/>
                      <a:pt x="260002" y="102534"/>
                      <a:pt x="263953" y="99919"/>
                    </a:cubicBezTo>
                    <a:cubicBezTo>
                      <a:pt x="281072" y="82924"/>
                      <a:pt x="281072" y="55469"/>
                      <a:pt x="263953" y="38474"/>
                    </a:cubicBezTo>
                    <a:cubicBezTo>
                      <a:pt x="256051" y="30629"/>
                      <a:pt x="244199" y="26707"/>
                      <a:pt x="233664" y="26707"/>
                    </a:cubicBezTo>
                    <a:cubicBezTo>
                      <a:pt x="225762" y="26707"/>
                      <a:pt x="219178" y="28015"/>
                      <a:pt x="213910" y="30629"/>
                    </a:cubicBezTo>
                    <a:cubicBezTo>
                      <a:pt x="213910" y="30629"/>
                      <a:pt x="213910" y="30629"/>
                      <a:pt x="217861" y="30629"/>
                    </a:cubicBezTo>
                    <a:cubicBezTo>
                      <a:pt x="223128" y="30629"/>
                      <a:pt x="227079" y="34551"/>
                      <a:pt x="227079" y="39781"/>
                    </a:cubicBezTo>
                    <a:cubicBezTo>
                      <a:pt x="227079" y="45010"/>
                      <a:pt x="223128" y="48932"/>
                      <a:pt x="217861" y="48932"/>
                    </a:cubicBezTo>
                    <a:cubicBezTo>
                      <a:pt x="217861" y="48932"/>
                      <a:pt x="217861" y="48932"/>
                      <a:pt x="192839" y="48932"/>
                    </a:cubicBezTo>
                    <a:cubicBezTo>
                      <a:pt x="187572" y="48932"/>
                      <a:pt x="183621" y="45010"/>
                      <a:pt x="183621" y="39781"/>
                    </a:cubicBezTo>
                    <a:cubicBezTo>
                      <a:pt x="183621" y="39781"/>
                      <a:pt x="183621" y="39781"/>
                      <a:pt x="183621" y="13634"/>
                    </a:cubicBezTo>
                    <a:cubicBezTo>
                      <a:pt x="183621" y="9712"/>
                      <a:pt x="187572" y="5790"/>
                      <a:pt x="192839" y="5790"/>
                    </a:cubicBezTo>
                    <a:close/>
                    <a:moveTo>
                      <a:pt x="121837" y="0"/>
                    </a:moveTo>
                    <a:cubicBezTo>
                      <a:pt x="131047" y="0"/>
                      <a:pt x="140258" y="5259"/>
                      <a:pt x="144205" y="13146"/>
                    </a:cubicBezTo>
                    <a:cubicBezTo>
                      <a:pt x="144205" y="13146"/>
                      <a:pt x="144205" y="13146"/>
                      <a:pt x="203415" y="120948"/>
                    </a:cubicBezTo>
                    <a:cubicBezTo>
                      <a:pt x="215257" y="118318"/>
                      <a:pt x="227099" y="119633"/>
                      <a:pt x="236309" y="123577"/>
                    </a:cubicBezTo>
                    <a:cubicBezTo>
                      <a:pt x="248151" y="128836"/>
                      <a:pt x="257361" y="139353"/>
                      <a:pt x="262624" y="153814"/>
                    </a:cubicBezTo>
                    <a:cubicBezTo>
                      <a:pt x="263940" y="155129"/>
                      <a:pt x="263940" y="157758"/>
                      <a:pt x="265256" y="160387"/>
                    </a:cubicBezTo>
                    <a:cubicBezTo>
                      <a:pt x="277098" y="191939"/>
                      <a:pt x="291571" y="236637"/>
                      <a:pt x="274466" y="281335"/>
                    </a:cubicBezTo>
                    <a:cubicBezTo>
                      <a:pt x="273150" y="285279"/>
                      <a:pt x="269203" y="286593"/>
                      <a:pt x="266572" y="286593"/>
                    </a:cubicBezTo>
                    <a:cubicBezTo>
                      <a:pt x="265256" y="286593"/>
                      <a:pt x="263940" y="286593"/>
                      <a:pt x="262624" y="286593"/>
                    </a:cubicBezTo>
                    <a:cubicBezTo>
                      <a:pt x="258677" y="285279"/>
                      <a:pt x="256045" y="280020"/>
                      <a:pt x="257361" y="274762"/>
                    </a:cubicBezTo>
                    <a:cubicBezTo>
                      <a:pt x="273150" y="235322"/>
                      <a:pt x="259993" y="197197"/>
                      <a:pt x="248151" y="165646"/>
                    </a:cubicBezTo>
                    <a:cubicBezTo>
                      <a:pt x="248151" y="164331"/>
                      <a:pt x="246835" y="161702"/>
                      <a:pt x="246835" y="159072"/>
                    </a:cubicBezTo>
                    <a:cubicBezTo>
                      <a:pt x="242888" y="149870"/>
                      <a:pt x="237625" y="143297"/>
                      <a:pt x="229730" y="139353"/>
                    </a:cubicBezTo>
                    <a:cubicBezTo>
                      <a:pt x="219204" y="135409"/>
                      <a:pt x="203415" y="136723"/>
                      <a:pt x="184994" y="145926"/>
                    </a:cubicBezTo>
                    <a:cubicBezTo>
                      <a:pt x="178415" y="148555"/>
                      <a:pt x="167889" y="156443"/>
                      <a:pt x="170520" y="161702"/>
                    </a:cubicBezTo>
                    <a:cubicBezTo>
                      <a:pt x="173152" y="170904"/>
                      <a:pt x="183678" y="169590"/>
                      <a:pt x="184994" y="169590"/>
                    </a:cubicBezTo>
                    <a:cubicBezTo>
                      <a:pt x="196836" y="169590"/>
                      <a:pt x="204731" y="172219"/>
                      <a:pt x="209994" y="180107"/>
                    </a:cubicBezTo>
                    <a:cubicBezTo>
                      <a:pt x="215257" y="189309"/>
                      <a:pt x="212625" y="199827"/>
                      <a:pt x="211309" y="202456"/>
                    </a:cubicBezTo>
                    <a:cubicBezTo>
                      <a:pt x="206046" y="226120"/>
                      <a:pt x="211309" y="241895"/>
                      <a:pt x="227099" y="251098"/>
                    </a:cubicBezTo>
                    <a:cubicBezTo>
                      <a:pt x="231046" y="252413"/>
                      <a:pt x="233677" y="257671"/>
                      <a:pt x="231046" y="262930"/>
                    </a:cubicBezTo>
                    <a:cubicBezTo>
                      <a:pt x="228414" y="266874"/>
                      <a:pt x="223151" y="268188"/>
                      <a:pt x="219204" y="266874"/>
                    </a:cubicBezTo>
                    <a:cubicBezTo>
                      <a:pt x="219204" y="265559"/>
                      <a:pt x="219204" y="265559"/>
                      <a:pt x="217888" y="265559"/>
                    </a:cubicBezTo>
                    <a:cubicBezTo>
                      <a:pt x="217888" y="265559"/>
                      <a:pt x="217888" y="265559"/>
                      <a:pt x="154731" y="299740"/>
                    </a:cubicBezTo>
                    <a:cubicBezTo>
                      <a:pt x="158679" y="306313"/>
                      <a:pt x="166573" y="315516"/>
                      <a:pt x="175783" y="319460"/>
                    </a:cubicBezTo>
                    <a:cubicBezTo>
                      <a:pt x="179731" y="322089"/>
                      <a:pt x="182362" y="327347"/>
                      <a:pt x="179731" y="331291"/>
                    </a:cubicBezTo>
                    <a:cubicBezTo>
                      <a:pt x="178415" y="335235"/>
                      <a:pt x="175783" y="336550"/>
                      <a:pt x="171836" y="336550"/>
                    </a:cubicBezTo>
                    <a:cubicBezTo>
                      <a:pt x="170520" y="336550"/>
                      <a:pt x="169205" y="336550"/>
                      <a:pt x="167889" y="335235"/>
                    </a:cubicBezTo>
                    <a:cubicBezTo>
                      <a:pt x="153415" y="328662"/>
                      <a:pt x="142889" y="314201"/>
                      <a:pt x="137626" y="306313"/>
                    </a:cubicBezTo>
                    <a:cubicBezTo>
                      <a:pt x="137626" y="306313"/>
                      <a:pt x="136311" y="306313"/>
                      <a:pt x="136311" y="306313"/>
                    </a:cubicBezTo>
                    <a:cubicBezTo>
                      <a:pt x="127100" y="306313"/>
                      <a:pt x="117890" y="302369"/>
                      <a:pt x="112627" y="294481"/>
                    </a:cubicBezTo>
                    <a:cubicBezTo>
                      <a:pt x="112627" y="294481"/>
                      <a:pt x="112627" y="294481"/>
                      <a:pt x="107364" y="297111"/>
                    </a:cubicBezTo>
                    <a:cubicBezTo>
                      <a:pt x="103416" y="299740"/>
                      <a:pt x="98153" y="301055"/>
                      <a:pt x="94206" y="301055"/>
                    </a:cubicBezTo>
                    <a:cubicBezTo>
                      <a:pt x="84996" y="301055"/>
                      <a:pt x="75785" y="295796"/>
                      <a:pt x="70522" y="286593"/>
                    </a:cubicBezTo>
                    <a:cubicBezTo>
                      <a:pt x="70522" y="286593"/>
                      <a:pt x="70522" y="286593"/>
                      <a:pt x="70522" y="285279"/>
                    </a:cubicBezTo>
                    <a:cubicBezTo>
                      <a:pt x="67891" y="281335"/>
                      <a:pt x="66575" y="276076"/>
                      <a:pt x="67891" y="272132"/>
                    </a:cubicBezTo>
                    <a:cubicBezTo>
                      <a:pt x="58680" y="270818"/>
                      <a:pt x="52102" y="265559"/>
                      <a:pt x="48154" y="257671"/>
                    </a:cubicBezTo>
                    <a:cubicBezTo>
                      <a:pt x="48154" y="257671"/>
                      <a:pt x="48154" y="257671"/>
                      <a:pt x="48154" y="256356"/>
                    </a:cubicBezTo>
                    <a:cubicBezTo>
                      <a:pt x="42891" y="249783"/>
                      <a:pt x="42891" y="240581"/>
                      <a:pt x="46838" y="234007"/>
                    </a:cubicBezTo>
                    <a:cubicBezTo>
                      <a:pt x="42891" y="231378"/>
                      <a:pt x="38944" y="227434"/>
                      <a:pt x="36312" y="223490"/>
                    </a:cubicBezTo>
                    <a:cubicBezTo>
                      <a:pt x="36312" y="223490"/>
                      <a:pt x="36312" y="223490"/>
                      <a:pt x="36312" y="222176"/>
                    </a:cubicBezTo>
                    <a:cubicBezTo>
                      <a:pt x="32365" y="215602"/>
                      <a:pt x="32365" y="209029"/>
                      <a:pt x="33681" y="202456"/>
                    </a:cubicBezTo>
                    <a:cubicBezTo>
                      <a:pt x="36312" y="195883"/>
                      <a:pt x="40260" y="189309"/>
                      <a:pt x="46838" y="186680"/>
                    </a:cubicBezTo>
                    <a:cubicBezTo>
                      <a:pt x="46838" y="186680"/>
                      <a:pt x="46838" y="186680"/>
                      <a:pt x="53417" y="182736"/>
                    </a:cubicBezTo>
                    <a:cubicBezTo>
                      <a:pt x="53417" y="182736"/>
                      <a:pt x="53417" y="182736"/>
                      <a:pt x="3418" y="90711"/>
                    </a:cubicBezTo>
                    <a:cubicBezTo>
                      <a:pt x="-529" y="84138"/>
                      <a:pt x="-529" y="77564"/>
                      <a:pt x="787" y="70991"/>
                    </a:cubicBezTo>
                    <a:cubicBezTo>
                      <a:pt x="3418" y="63103"/>
                      <a:pt x="7365" y="57845"/>
                      <a:pt x="13944" y="55215"/>
                    </a:cubicBezTo>
                    <a:cubicBezTo>
                      <a:pt x="13944" y="55215"/>
                      <a:pt x="13944" y="55215"/>
                      <a:pt x="108679" y="2629"/>
                    </a:cubicBezTo>
                    <a:cubicBezTo>
                      <a:pt x="112627" y="1315"/>
                      <a:pt x="116574" y="0"/>
                      <a:pt x="1218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1" name="ïṧ1ide">
              <a:extLst>
                <a:ext uri="{FF2B5EF4-FFF2-40B4-BE49-F238E27FC236}">
                  <a16:creationId xmlns="" xmlns:a16="http://schemas.microsoft.com/office/drawing/2014/main" id="{130D55E7-2D45-4D70-B214-CC2AC6C54B55}"/>
                </a:ext>
              </a:extLst>
            </p:cNvPr>
            <p:cNvGrpSpPr/>
            <p:nvPr/>
          </p:nvGrpSpPr>
          <p:grpSpPr>
            <a:xfrm>
              <a:off x="669926" y="5129370"/>
              <a:ext cx="3008267" cy="1017430"/>
              <a:chOff x="669926" y="2711919"/>
              <a:chExt cx="3008267" cy="1017430"/>
            </a:xfrm>
          </p:grpSpPr>
          <p:cxnSp>
            <p:nvCxnSpPr>
              <p:cNvPr id="42" name="直接连接符 41">
                <a:extLst>
                  <a:ext uri="{FF2B5EF4-FFF2-40B4-BE49-F238E27FC236}">
                    <a16:creationId xmlns="" xmlns:a16="http://schemas.microsoft.com/office/drawing/2014/main" id="{3345EAC5-0889-4E97-8FE6-5FC005A7402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9926" y="3104431"/>
                <a:ext cx="3002848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îṡlîdê">
                <a:extLst>
                  <a:ext uri="{FF2B5EF4-FFF2-40B4-BE49-F238E27FC236}">
                    <a16:creationId xmlns="" xmlns:a16="http://schemas.microsoft.com/office/drawing/2014/main" id="{19B40218-2062-47A7-9775-6837CEE14FB4}"/>
                  </a:ext>
                </a:extLst>
              </p:cNvPr>
              <p:cNvSpPr txBox="1"/>
              <p:nvPr/>
            </p:nvSpPr>
            <p:spPr>
              <a:xfrm>
                <a:off x="671514" y="2711919"/>
                <a:ext cx="300126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03.Text here</a:t>
                </a:r>
              </a:p>
            </p:txBody>
          </p:sp>
          <p:sp>
            <p:nvSpPr>
              <p:cNvPr id="44" name="íŝļíḍê">
                <a:extLst>
                  <a:ext uri="{FF2B5EF4-FFF2-40B4-BE49-F238E27FC236}">
                    <a16:creationId xmlns="" xmlns:a16="http://schemas.microsoft.com/office/drawing/2014/main" id="{41D769FA-6793-441E-AC19-15EDA7C15F7C}"/>
                  </a:ext>
                </a:extLst>
              </p:cNvPr>
              <p:cNvSpPr txBox="1"/>
              <p:nvPr/>
            </p:nvSpPr>
            <p:spPr>
              <a:xfrm>
                <a:off x="671514" y="3104431"/>
                <a:ext cx="300126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..</a:t>
                </a:r>
              </a:p>
            </p:txBody>
          </p:sp>
          <p:sp>
            <p:nvSpPr>
              <p:cNvPr id="45" name="íṩļíḑe" title="WSpneox6o6">
                <a:extLst>
                  <a:ext uri="{FF2B5EF4-FFF2-40B4-BE49-F238E27FC236}">
                    <a16:creationId xmlns="" xmlns:a16="http://schemas.microsoft.com/office/drawing/2014/main" id="{A2F233C0-5D4E-4C5A-B16C-809B9C1167E0}"/>
                  </a:ext>
                </a:extLst>
              </p:cNvPr>
              <p:cNvSpPr/>
              <p:nvPr/>
            </p:nvSpPr>
            <p:spPr bwMode="auto">
              <a:xfrm>
                <a:off x="3363193" y="2730210"/>
                <a:ext cx="315000" cy="361102"/>
              </a:xfrm>
              <a:custGeom>
                <a:avLst/>
                <a:gdLst>
                  <a:gd name="connsiteX0" fmla="*/ 95356 w 293583"/>
                  <a:gd name="connsiteY0" fmla="*/ 263525 h 336550"/>
                  <a:gd name="connsiteX1" fmla="*/ 89006 w 293583"/>
                  <a:gd name="connsiteY1" fmla="*/ 266065 h 336550"/>
                  <a:gd name="connsiteX2" fmla="*/ 85196 w 293583"/>
                  <a:gd name="connsiteY2" fmla="*/ 271145 h 336550"/>
                  <a:gd name="connsiteX3" fmla="*/ 86466 w 293583"/>
                  <a:gd name="connsiteY3" fmla="*/ 277495 h 336550"/>
                  <a:gd name="connsiteX4" fmla="*/ 86466 w 293583"/>
                  <a:gd name="connsiteY4" fmla="*/ 278765 h 336550"/>
                  <a:gd name="connsiteX5" fmla="*/ 94086 w 293583"/>
                  <a:gd name="connsiteY5" fmla="*/ 282575 h 336550"/>
                  <a:gd name="connsiteX6" fmla="*/ 97896 w 293583"/>
                  <a:gd name="connsiteY6" fmla="*/ 281305 h 336550"/>
                  <a:gd name="connsiteX7" fmla="*/ 104246 w 293583"/>
                  <a:gd name="connsiteY7" fmla="*/ 278765 h 336550"/>
                  <a:gd name="connsiteX8" fmla="*/ 95356 w 293583"/>
                  <a:gd name="connsiteY8" fmla="*/ 263525 h 336550"/>
                  <a:gd name="connsiteX9" fmla="*/ 194734 w 293583"/>
                  <a:gd name="connsiteY9" fmla="*/ 241300 h 336550"/>
                  <a:gd name="connsiteX10" fmla="*/ 123296 w 293583"/>
                  <a:gd name="connsiteY10" fmla="*/ 278628 h 336550"/>
                  <a:gd name="connsiteX11" fmla="*/ 127265 w 293583"/>
                  <a:gd name="connsiteY11" fmla="*/ 285064 h 336550"/>
                  <a:gd name="connsiteX12" fmla="*/ 135202 w 293583"/>
                  <a:gd name="connsiteY12" fmla="*/ 288925 h 336550"/>
                  <a:gd name="connsiteX13" fmla="*/ 139171 w 293583"/>
                  <a:gd name="connsiteY13" fmla="*/ 287638 h 336550"/>
                  <a:gd name="connsiteX14" fmla="*/ 202671 w 293583"/>
                  <a:gd name="connsiteY14" fmla="*/ 254172 h 336550"/>
                  <a:gd name="connsiteX15" fmla="*/ 194734 w 293583"/>
                  <a:gd name="connsiteY15" fmla="*/ 241300 h 336550"/>
                  <a:gd name="connsiteX16" fmla="*/ 77894 w 293583"/>
                  <a:gd name="connsiteY16" fmla="*/ 230187 h 336550"/>
                  <a:gd name="connsiteX17" fmla="*/ 71544 w 293583"/>
                  <a:gd name="connsiteY17" fmla="*/ 234156 h 336550"/>
                  <a:gd name="connsiteX18" fmla="*/ 66464 w 293583"/>
                  <a:gd name="connsiteY18" fmla="*/ 236802 h 336550"/>
                  <a:gd name="connsiteX19" fmla="*/ 62654 w 293583"/>
                  <a:gd name="connsiteY19" fmla="*/ 248708 h 336550"/>
                  <a:gd name="connsiteX20" fmla="*/ 63924 w 293583"/>
                  <a:gd name="connsiteY20" fmla="*/ 250031 h 336550"/>
                  <a:gd name="connsiteX21" fmla="*/ 71544 w 293583"/>
                  <a:gd name="connsiteY21" fmla="*/ 254000 h 336550"/>
                  <a:gd name="connsiteX22" fmla="*/ 75354 w 293583"/>
                  <a:gd name="connsiteY22" fmla="*/ 254000 h 336550"/>
                  <a:gd name="connsiteX23" fmla="*/ 80434 w 293583"/>
                  <a:gd name="connsiteY23" fmla="*/ 250031 h 336550"/>
                  <a:gd name="connsiteX24" fmla="*/ 86784 w 293583"/>
                  <a:gd name="connsiteY24" fmla="*/ 247385 h 336550"/>
                  <a:gd name="connsiteX25" fmla="*/ 77894 w 293583"/>
                  <a:gd name="connsiteY25" fmla="*/ 230187 h 336550"/>
                  <a:gd name="connsiteX26" fmla="*/ 61067 w 293583"/>
                  <a:gd name="connsiteY26" fmla="*/ 198437 h 336550"/>
                  <a:gd name="connsiteX27" fmla="*/ 54187 w 293583"/>
                  <a:gd name="connsiteY27" fmla="*/ 202604 h 336550"/>
                  <a:gd name="connsiteX28" fmla="*/ 50060 w 293583"/>
                  <a:gd name="connsiteY28" fmla="*/ 206771 h 336550"/>
                  <a:gd name="connsiteX29" fmla="*/ 51436 w 293583"/>
                  <a:gd name="connsiteY29" fmla="*/ 215106 h 336550"/>
                  <a:gd name="connsiteX30" fmla="*/ 59691 w 293583"/>
                  <a:gd name="connsiteY30" fmla="*/ 220662 h 336550"/>
                  <a:gd name="connsiteX31" fmla="*/ 63818 w 293583"/>
                  <a:gd name="connsiteY31" fmla="*/ 219273 h 336550"/>
                  <a:gd name="connsiteX32" fmla="*/ 69322 w 293583"/>
                  <a:gd name="connsiteY32" fmla="*/ 216495 h 336550"/>
                  <a:gd name="connsiteX33" fmla="*/ 61067 w 293583"/>
                  <a:gd name="connsiteY33" fmla="*/ 198437 h 336550"/>
                  <a:gd name="connsiteX34" fmla="*/ 141011 w 293583"/>
                  <a:gd name="connsiteY34" fmla="*/ 42862 h 336550"/>
                  <a:gd name="connsiteX35" fmla="*/ 29634 w 293583"/>
                  <a:gd name="connsiteY35" fmla="*/ 103643 h 336550"/>
                  <a:gd name="connsiteX36" fmla="*/ 116115 w 293583"/>
                  <a:gd name="connsiteY36" fmla="*/ 263525 h 336550"/>
                  <a:gd name="connsiteX37" fmla="*/ 190803 w 293583"/>
                  <a:gd name="connsiteY37" fmla="*/ 222564 h 336550"/>
                  <a:gd name="connsiteX38" fmla="*/ 193424 w 293583"/>
                  <a:gd name="connsiteY38" fmla="*/ 198780 h 336550"/>
                  <a:gd name="connsiteX39" fmla="*/ 193424 w 293583"/>
                  <a:gd name="connsiteY39" fmla="*/ 197458 h 336550"/>
                  <a:gd name="connsiteX40" fmla="*/ 194734 w 293583"/>
                  <a:gd name="connsiteY40" fmla="*/ 189530 h 336550"/>
                  <a:gd name="connsiteX41" fmla="*/ 185562 w 293583"/>
                  <a:gd name="connsiteY41" fmla="*/ 186888 h 336550"/>
                  <a:gd name="connsiteX42" fmla="*/ 152804 w 293583"/>
                  <a:gd name="connsiteY42" fmla="*/ 167068 h 336550"/>
                  <a:gd name="connsiteX43" fmla="*/ 177700 w 293583"/>
                  <a:gd name="connsiteY43" fmla="*/ 130070 h 336550"/>
                  <a:gd name="connsiteX44" fmla="*/ 185562 w 293583"/>
                  <a:gd name="connsiteY44" fmla="*/ 126106 h 336550"/>
                  <a:gd name="connsiteX45" fmla="*/ 141011 w 293583"/>
                  <a:gd name="connsiteY45" fmla="*/ 42862 h 336550"/>
                  <a:gd name="connsiteX46" fmla="*/ 120699 w 293583"/>
                  <a:gd name="connsiteY46" fmla="*/ 17462 h 336550"/>
                  <a:gd name="connsiteX47" fmla="*/ 116748 w 293583"/>
                  <a:gd name="connsiteY47" fmla="*/ 18785 h 336550"/>
                  <a:gd name="connsiteX48" fmla="*/ 20614 w 293583"/>
                  <a:gd name="connsiteY48" fmla="*/ 70379 h 336550"/>
                  <a:gd name="connsiteX49" fmla="*/ 16663 w 293583"/>
                  <a:gd name="connsiteY49" fmla="*/ 75671 h 336550"/>
                  <a:gd name="connsiteX50" fmla="*/ 16663 w 293583"/>
                  <a:gd name="connsiteY50" fmla="*/ 82285 h 336550"/>
                  <a:gd name="connsiteX51" fmla="*/ 20614 w 293583"/>
                  <a:gd name="connsiteY51" fmla="*/ 88900 h 336550"/>
                  <a:gd name="connsiteX52" fmla="*/ 131234 w 293583"/>
                  <a:gd name="connsiteY52" fmla="*/ 29368 h 336550"/>
                  <a:gd name="connsiteX53" fmla="*/ 128600 w 293583"/>
                  <a:gd name="connsiteY53" fmla="*/ 22754 h 336550"/>
                  <a:gd name="connsiteX54" fmla="*/ 120699 w 293583"/>
                  <a:gd name="connsiteY54" fmla="*/ 17462 h 336550"/>
                  <a:gd name="connsiteX55" fmla="*/ 192839 w 293583"/>
                  <a:gd name="connsiteY55" fmla="*/ 5790 h 336550"/>
                  <a:gd name="connsiteX56" fmla="*/ 202058 w 293583"/>
                  <a:gd name="connsiteY56" fmla="*/ 13634 h 336550"/>
                  <a:gd name="connsiteX57" fmla="*/ 202058 w 293583"/>
                  <a:gd name="connsiteY57" fmla="*/ 17556 h 336550"/>
                  <a:gd name="connsiteX58" fmla="*/ 275805 w 293583"/>
                  <a:gd name="connsiteY58" fmla="*/ 26707 h 336550"/>
                  <a:gd name="connsiteX59" fmla="*/ 275805 w 293583"/>
                  <a:gd name="connsiteY59" fmla="*/ 111685 h 336550"/>
                  <a:gd name="connsiteX60" fmla="*/ 270537 w 293583"/>
                  <a:gd name="connsiteY60" fmla="*/ 114300 h 336550"/>
                  <a:gd name="connsiteX61" fmla="*/ 263953 w 293583"/>
                  <a:gd name="connsiteY61" fmla="*/ 111685 h 336550"/>
                  <a:gd name="connsiteX62" fmla="*/ 263953 w 293583"/>
                  <a:gd name="connsiteY62" fmla="*/ 99919 h 336550"/>
                  <a:gd name="connsiteX63" fmla="*/ 263953 w 293583"/>
                  <a:gd name="connsiteY63" fmla="*/ 38474 h 336550"/>
                  <a:gd name="connsiteX64" fmla="*/ 233664 w 293583"/>
                  <a:gd name="connsiteY64" fmla="*/ 26707 h 336550"/>
                  <a:gd name="connsiteX65" fmla="*/ 213910 w 293583"/>
                  <a:gd name="connsiteY65" fmla="*/ 30629 h 336550"/>
                  <a:gd name="connsiteX66" fmla="*/ 217861 w 293583"/>
                  <a:gd name="connsiteY66" fmla="*/ 30629 h 336550"/>
                  <a:gd name="connsiteX67" fmla="*/ 227079 w 293583"/>
                  <a:gd name="connsiteY67" fmla="*/ 39781 h 336550"/>
                  <a:gd name="connsiteX68" fmla="*/ 217861 w 293583"/>
                  <a:gd name="connsiteY68" fmla="*/ 48932 h 336550"/>
                  <a:gd name="connsiteX69" fmla="*/ 192839 w 293583"/>
                  <a:gd name="connsiteY69" fmla="*/ 48932 h 336550"/>
                  <a:gd name="connsiteX70" fmla="*/ 183621 w 293583"/>
                  <a:gd name="connsiteY70" fmla="*/ 39781 h 336550"/>
                  <a:gd name="connsiteX71" fmla="*/ 183621 w 293583"/>
                  <a:gd name="connsiteY71" fmla="*/ 13634 h 336550"/>
                  <a:gd name="connsiteX72" fmla="*/ 192839 w 293583"/>
                  <a:gd name="connsiteY72" fmla="*/ 5790 h 336550"/>
                  <a:gd name="connsiteX73" fmla="*/ 121837 w 293583"/>
                  <a:gd name="connsiteY73" fmla="*/ 0 h 336550"/>
                  <a:gd name="connsiteX74" fmla="*/ 144205 w 293583"/>
                  <a:gd name="connsiteY74" fmla="*/ 13146 h 336550"/>
                  <a:gd name="connsiteX75" fmla="*/ 203415 w 293583"/>
                  <a:gd name="connsiteY75" fmla="*/ 120948 h 336550"/>
                  <a:gd name="connsiteX76" fmla="*/ 236309 w 293583"/>
                  <a:gd name="connsiteY76" fmla="*/ 123577 h 336550"/>
                  <a:gd name="connsiteX77" fmla="*/ 262624 w 293583"/>
                  <a:gd name="connsiteY77" fmla="*/ 153814 h 336550"/>
                  <a:gd name="connsiteX78" fmla="*/ 265256 w 293583"/>
                  <a:gd name="connsiteY78" fmla="*/ 160387 h 336550"/>
                  <a:gd name="connsiteX79" fmla="*/ 274466 w 293583"/>
                  <a:gd name="connsiteY79" fmla="*/ 281335 h 336550"/>
                  <a:gd name="connsiteX80" fmla="*/ 266572 w 293583"/>
                  <a:gd name="connsiteY80" fmla="*/ 286593 h 336550"/>
                  <a:gd name="connsiteX81" fmla="*/ 262624 w 293583"/>
                  <a:gd name="connsiteY81" fmla="*/ 286593 h 336550"/>
                  <a:gd name="connsiteX82" fmla="*/ 257361 w 293583"/>
                  <a:gd name="connsiteY82" fmla="*/ 274762 h 336550"/>
                  <a:gd name="connsiteX83" fmla="*/ 248151 w 293583"/>
                  <a:gd name="connsiteY83" fmla="*/ 165646 h 336550"/>
                  <a:gd name="connsiteX84" fmla="*/ 246835 w 293583"/>
                  <a:gd name="connsiteY84" fmla="*/ 159072 h 336550"/>
                  <a:gd name="connsiteX85" fmla="*/ 229730 w 293583"/>
                  <a:gd name="connsiteY85" fmla="*/ 139353 h 336550"/>
                  <a:gd name="connsiteX86" fmla="*/ 184994 w 293583"/>
                  <a:gd name="connsiteY86" fmla="*/ 145926 h 336550"/>
                  <a:gd name="connsiteX87" fmla="*/ 170520 w 293583"/>
                  <a:gd name="connsiteY87" fmla="*/ 161702 h 336550"/>
                  <a:gd name="connsiteX88" fmla="*/ 184994 w 293583"/>
                  <a:gd name="connsiteY88" fmla="*/ 169590 h 336550"/>
                  <a:gd name="connsiteX89" fmla="*/ 209994 w 293583"/>
                  <a:gd name="connsiteY89" fmla="*/ 180107 h 336550"/>
                  <a:gd name="connsiteX90" fmla="*/ 211309 w 293583"/>
                  <a:gd name="connsiteY90" fmla="*/ 202456 h 336550"/>
                  <a:gd name="connsiteX91" fmla="*/ 227099 w 293583"/>
                  <a:gd name="connsiteY91" fmla="*/ 251098 h 336550"/>
                  <a:gd name="connsiteX92" fmla="*/ 231046 w 293583"/>
                  <a:gd name="connsiteY92" fmla="*/ 262930 h 336550"/>
                  <a:gd name="connsiteX93" fmla="*/ 219204 w 293583"/>
                  <a:gd name="connsiteY93" fmla="*/ 266874 h 336550"/>
                  <a:gd name="connsiteX94" fmla="*/ 217888 w 293583"/>
                  <a:gd name="connsiteY94" fmla="*/ 265559 h 336550"/>
                  <a:gd name="connsiteX95" fmla="*/ 154731 w 293583"/>
                  <a:gd name="connsiteY95" fmla="*/ 299740 h 336550"/>
                  <a:gd name="connsiteX96" fmla="*/ 175783 w 293583"/>
                  <a:gd name="connsiteY96" fmla="*/ 319460 h 336550"/>
                  <a:gd name="connsiteX97" fmla="*/ 179731 w 293583"/>
                  <a:gd name="connsiteY97" fmla="*/ 331291 h 336550"/>
                  <a:gd name="connsiteX98" fmla="*/ 171836 w 293583"/>
                  <a:gd name="connsiteY98" fmla="*/ 336550 h 336550"/>
                  <a:gd name="connsiteX99" fmla="*/ 167889 w 293583"/>
                  <a:gd name="connsiteY99" fmla="*/ 335235 h 336550"/>
                  <a:gd name="connsiteX100" fmla="*/ 137626 w 293583"/>
                  <a:gd name="connsiteY100" fmla="*/ 306313 h 336550"/>
                  <a:gd name="connsiteX101" fmla="*/ 136311 w 293583"/>
                  <a:gd name="connsiteY101" fmla="*/ 306313 h 336550"/>
                  <a:gd name="connsiteX102" fmla="*/ 112627 w 293583"/>
                  <a:gd name="connsiteY102" fmla="*/ 294481 h 336550"/>
                  <a:gd name="connsiteX103" fmla="*/ 107364 w 293583"/>
                  <a:gd name="connsiteY103" fmla="*/ 297111 h 336550"/>
                  <a:gd name="connsiteX104" fmla="*/ 94206 w 293583"/>
                  <a:gd name="connsiteY104" fmla="*/ 301055 h 336550"/>
                  <a:gd name="connsiteX105" fmla="*/ 70522 w 293583"/>
                  <a:gd name="connsiteY105" fmla="*/ 286593 h 336550"/>
                  <a:gd name="connsiteX106" fmla="*/ 70522 w 293583"/>
                  <a:gd name="connsiteY106" fmla="*/ 285279 h 336550"/>
                  <a:gd name="connsiteX107" fmla="*/ 67891 w 293583"/>
                  <a:gd name="connsiteY107" fmla="*/ 272132 h 336550"/>
                  <a:gd name="connsiteX108" fmla="*/ 48154 w 293583"/>
                  <a:gd name="connsiteY108" fmla="*/ 257671 h 336550"/>
                  <a:gd name="connsiteX109" fmla="*/ 48154 w 293583"/>
                  <a:gd name="connsiteY109" fmla="*/ 256356 h 336550"/>
                  <a:gd name="connsiteX110" fmla="*/ 46838 w 293583"/>
                  <a:gd name="connsiteY110" fmla="*/ 234007 h 336550"/>
                  <a:gd name="connsiteX111" fmla="*/ 36312 w 293583"/>
                  <a:gd name="connsiteY111" fmla="*/ 223490 h 336550"/>
                  <a:gd name="connsiteX112" fmla="*/ 36312 w 293583"/>
                  <a:gd name="connsiteY112" fmla="*/ 222176 h 336550"/>
                  <a:gd name="connsiteX113" fmla="*/ 33681 w 293583"/>
                  <a:gd name="connsiteY113" fmla="*/ 202456 h 336550"/>
                  <a:gd name="connsiteX114" fmla="*/ 46838 w 293583"/>
                  <a:gd name="connsiteY114" fmla="*/ 186680 h 336550"/>
                  <a:gd name="connsiteX115" fmla="*/ 53417 w 293583"/>
                  <a:gd name="connsiteY115" fmla="*/ 182736 h 336550"/>
                  <a:gd name="connsiteX116" fmla="*/ 3418 w 293583"/>
                  <a:gd name="connsiteY116" fmla="*/ 90711 h 336550"/>
                  <a:gd name="connsiteX117" fmla="*/ 787 w 293583"/>
                  <a:gd name="connsiteY117" fmla="*/ 70991 h 336550"/>
                  <a:gd name="connsiteX118" fmla="*/ 13944 w 293583"/>
                  <a:gd name="connsiteY118" fmla="*/ 55215 h 336550"/>
                  <a:gd name="connsiteX119" fmla="*/ 108679 w 293583"/>
                  <a:gd name="connsiteY119" fmla="*/ 2629 h 336550"/>
                  <a:gd name="connsiteX120" fmla="*/ 121837 w 293583"/>
                  <a:gd name="connsiteY120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</a:cxnLst>
                <a:rect l="l" t="t" r="r" b="b"/>
                <a:pathLst>
                  <a:path w="293583" h="336550">
                    <a:moveTo>
                      <a:pt x="95356" y="263525"/>
                    </a:moveTo>
                    <a:cubicBezTo>
                      <a:pt x="95356" y="263525"/>
                      <a:pt x="95356" y="263525"/>
                      <a:pt x="89006" y="266065"/>
                    </a:cubicBezTo>
                    <a:cubicBezTo>
                      <a:pt x="87736" y="267335"/>
                      <a:pt x="86466" y="268605"/>
                      <a:pt x="85196" y="271145"/>
                    </a:cubicBezTo>
                    <a:cubicBezTo>
                      <a:pt x="85196" y="273685"/>
                      <a:pt x="85196" y="274955"/>
                      <a:pt x="86466" y="277495"/>
                    </a:cubicBezTo>
                    <a:cubicBezTo>
                      <a:pt x="86466" y="277495"/>
                      <a:pt x="86466" y="277495"/>
                      <a:pt x="86466" y="278765"/>
                    </a:cubicBezTo>
                    <a:cubicBezTo>
                      <a:pt x="87736" y="281305"/>
                      <a:pt x="91546" y="282575"/>
                      <a:pt x="94086" y="282575"/>
                    </a:cubicBezTo>
                    <a:cubicBezTo>
                      <a:pt x="95356" y="282575"/>
                      <a:pt x="96626" y="282575"/>
                      <a:pt x="97896" y="281305"/>
                    </a:cubicBezTo>
                    <a:lnTo>
                      <a:pt x="104246" y="278765"/>
                    </a:lnTo>
                    <a:cubicBezTo>
                      <a:pt x="104246" y="278765"/>
                      <a:pt x="104246" y="278765"/>
                      <a:pt x="95356" y="263525"/>
                    </a:cubicBezTo>
                    <a:close/>
                    <a:moveTo>
                      <a:pt x="194734" y="241300"/>
                    </a:moveTo>
                    <a:cubicBezTo>
                      <a:pt x="194734" y="241300"/>
                      <a:pt x="194734" y="241300"/>
                      <a:pt x="123296" y="278628"/>
                    </a:cubicBezTo>
                    <a:cubicBezTo>
                      <a:pt x="123296" y="278628"/>
                      <a:pt x="123296" y="278628"/>
                      <a:pt x="127265" y="285064"/>
                    </a:cubicBezTo>
                    <a:cubicBezTo>
                      <a:pt x="128588" y="287638"/>
                      <a:pt x="131233" y="288925"/>
                      <a:pt x="135202" y="288925"/>
                    </a:cubicBezTo>
                    <a:cubicBezTo>
                      <a:pt x="136525" y="288925"/>
                      <a:pt x="137848" y="288925"/>
                      <a:pt x="139171" y="287638"/>
                    </a:cubicBezTo>
                    <a:cubicBezTo>
                      <a:pt x="139171" y="287638"/>
                      <a:pt x="139171" y="287638"/>
                      <a:pt x="202671" y="254172"/>
                    </a:cubicBezTo>
                    <a:cubicBezTo>
                      <a:pt x="200025" y="250310"/>
                      <a:pt x="196057" y="246449"/>
                      <a:pt x="194734" y="241300"/>
                    </a:cubicBezTo>
                    <a:close/>
                    <a:moveTo>
                      <a:pt x="77894" y="230187"/>
                    </a:moveTo>
                    <a:cubicBezTo>
                      <a:pt x="77894" y="230187"/>
                      <a:pt x="77894" y="230187"/>
                      <a:pt x="71544" y="234156"/>
                    </a:cubicBezTo>
                    <a:cubicBezTo>
                      <a:pt x="71544" y="234156"/>
                      <a:pt x="71544" y="234156"/>
                      <a:pt x="66464" y="236802"/>
                    </a:cubicBezTo>
                    <a:cubicBezTo>
                      <a:pt x="62654" y="239448"/>
                      <a:pt x="61384" y="244739"/>
                      <a:pt x="62654" y="248708"/>
                    </a:cubicBezTo>
                    <a:cubicBezTo>
                      <a:pt x="62654" y="248708"/>
                      <a:pt x="62654" y="248708"/>
                      <a:pt x="63924" y="250031"/>
                    </a:cubicBezTo>
                    <a:cubicBezTo>
                      <a:pt x="65194" y="252677"/>
                      <a:pt x="67734" y="254000"/>
                      <a:pt x="71544" y="254000"/>
                    </a:cubicBezTo>
                    <a:cubicBezTo>
                      <a:pt x="72814" y="254000"/>
                      <a:pt x="74084" y="254000"/>
                      <a:pt x="75354" y="254000"/>
                    </a:cubicBezTo>
                    <a:cubicBezTo>
                      <a:pt x="75354" y="254000"/>
                      <a:pt x="75354" y="254000"/>
                      <a:pt x="80434" y="250031"/>
                    </a:cubicBezTo>
                    <a:cubicBezTo>
                      <a:pt x="80434" y="250031"/>
                      <a:pt x="80434" y="250031"/>
                      <a:pt x="86784" y="247385"/>
                    </a:cubicBezTo>
                    <a:cubicBezTo>
                      <a:pt x="86784" y="247385"/>
                      <a:pt x="86784" y="247385"/>
                      <a:pt x="77894" y="230187"/>
                    </a:cubicBezTo>
                    <a:close/>
                    <a:moveTo>
                      <a:pt x="61067" y="198437"/>
                    </a:moveTo>
                    <a:cubicBezTo>
                      <a:pt x="61067" y="198437"/>
                      <a:pt x="61067" y="198437"/>
                      <a:pt x="54187" y="202604"/>
                    </a:cubicBezTo>
                    <a:cubicBezTo>
                      <a:pt x="52811" y="202604"/>
                      <a:pt x="51436" y="205382"/>
                      <a:pt x="50060" y="206771"/>
                    </a:cubicBezTo>
                    <a:cubicBezTo>
                      <a:pt x="48684" y="209550"/>
                      <a:pt x="50060" y="212328"/>
                      <a:pt x="51436" y="215106"/>
                    </a:cubicBezTo>
                    <a:cubicBezTo>
                      <a:pt x="52811" y="217884"/>
                      <a:pt x="55563" y="220662"/>
                      <a:pt x="59691" y="220662"/>
                    </a:cubicBezTo>
                    <a:cubicBezTo>
                      <a:pt x="61067" y="220662"/>
                      <a:pt x="62443" y="220662"/>
                      <a:pt x="63818" y="219273"/>
                    </a:cubicBezTo>
                    <a:cubicBezTo>
                      <a:pt x="63818" y="219273"/>
                      <a:pt x="63818" y="219273"/>
                      <a:pt x="69322" y="216495"/>
                    </a:cubicBezTo>
                    <a:cubicBezTo>
                      <a:pt x="69322" y="216495"/>
                      <a:pt x="69322" y="216495"/>
                      <a:pt x="61067" y="198437"/>
                    </a:cubicBezTo>
                    <a:close/>
                    <a:moveTo>
                      <a:pt x="141011" y="42862"/>
                    </a:moveTo>
                    <a:cubicBezTo>
                      <a:pt x="141011" y="42862"/>
                      <a:pt x="141011" y="42862"/>
                      <a:pt x="29634" y="103643"/>
                    </a:cubicBezTo>
                    <a:cubicBezTo>
                      <a:pt x="29634" y="103643"/>
                      <a:pt x="29634" y="103643"/>
                      <a:pt x="116115" y="263525"/>
                    </a:cubicBezTo>
                    <a:cubicBezTo>
                      <a:pt x="116115" y="263525"/>
                      <a:pt x="116115" y="263525"/>
                      <a:pt x="190803" y="222564"/>
                    </a:cubicBezTo>
                    <a:cubicBezTo>
                      <a:pt x="190803" y="215957"/>
                      <a:pt x="190803" y="208029"/>
                      <a:pt x="193424" y="198780"/>
                    </a:cubicBezTo>
                    <a:cubicBezTo>
                      <a:pt x="193424" y="197458"/>
                      <a:pt x="193424" y="197458"/>
                      <a:pt x="193424" y="197458"/>
                    </a:cubicBezTo>
                    <a:cubicBezTo>
                      <a:pt x="194734" y="194816"/>
                      <a:pt x="194734" y="190852"/>
                      <a:pt x="194734" y="189530"/>
                    </a:cubicBezTo>
                    <a:cubicBezTo>
                      <a:pt x="193424" y="188209"/>
                      <a:pt x="190803" y="186888"/>
                      <a:pt x="185562" y="186888"/>
                    </a:cubicBezTo>
                    <a:cubicBezTo>
                      <a:pt x="176389" y="188209"/>
                      <a:pt x="159355" y="185566"/>
                      <a:pt x="152804" y="167068"/>
                    </a:cubicBezTo>
                    <a:cubicBezTo>
                      <a:pt x="147562" y="153854"/>
                      <a:pt x="158045" y="139319"/>
                      <a:pt x="177700" y="130070"/>
                    </a:cubicBezTo>
                    <a:cubicBezTo>
                      <a:pt x="180320" y="128749"/>
                      <a:pt x="182941" y="127428"/>
                      <a:pt x="185562" y="126106"/>
                    </a:cubicBezTo>
                    <a:cubicBezTo>
                      <a:pt x="185562" y="126106"/>
                      <a:pt x="185562" y="126106"/>
                      <a:pt x="141011" y="42862"/>
                    </a:cubicBezTo>
                    <a:close/>
                    <a:moveTo>
                      <a:pt x="120699" y="17462"/>
                    </a:moveTo>
                    <a:cubicBezTo>
                      <a:pt x="119382" y="17462"/>
                      <a:pt x="118065" y="18785"/>
                      <a:pt x="116748" y="18785"/>
                    </a:cubicBezTo>
                    <a:cubicBezTo>
                      <a:pt x="116748" y="18785"/>
                      <a:pt x="116748" y="18785"/>
                      <a:pt x="20614" y="70379"/>
                    </a:cubicBezTo>
                    <a:cubicBezTo>
                      <a:pt x="17980" y="71702"/>
                      <a:pt x="16663" y="74348"/>
                      <a:pt x="16663" y="75671"/>
                    </a:cubicBezTo>
                    <a:cubicBezTo>
                      <a:pt x="15346" y="78317"/>
                      <a:pt x="15346" y="80962"/>
                      <a:pt x="16663" y="82285"/>
                    </a:cubicBezTo>
                    <a:cubicBezTo>
                      <a:pt x="16663" y="82285"/>
                      <a:pt x="16663" y="82285"/>
                      <a:pt x="20614" y="88900"/>
                    </a:cubicBezTo>
                    <a:cubicBezTo>
                      <a:pt x="20614" y="88900"/>
                      <a:pt x="20614" y="88900"/>
                      <a:pt x="131234" y="29368"/>
                    </a:cubicBezTo>
                    <a:cubicBezTo>
                      <a:pt x="131234" y="29368"/>
                      <a:pt x="131234" y="29368"/>
                      <a:pt x="128600" y="22754"/>
                    </a:cubicBezTo>
                    <a:cubicBezTo>
                      <a:pt x="125966" y="20108"/>
                      <a:pt x="123332" y="17462"/>
                      <a:pt x="120699" y="17462"/>
                    </a:cubicBezTo>
                    <a:close/>
                    <a:moveTo>
                      <a:pt x="192839" y="5790"/>
                    </a:moveTo>
                    <a:cubicBezTo>
                      <a:pt x="198107" y="5790"/>
                      <a:pt x="202058" y="9712"/>
                      <a:pt x="202058" y="13634"/>
                    </a:cubicBezTo>
                    <a:cubicBezTo>
                      <a:pt x="202058" y="13634"/>
                      <a:pt x="202058" y="13634"/>
                      <a:pt x="202058" y="17556"/>
                    </a:cubicBezTo>
                    <a:cubicBezTo>
                      <a:pt x="224445" y="3175"/>
                      <a:pt x="256051" y="5790"/>
                      <a:pt x="275805" y="26707"/>
                    </a:cubicBezTo>
                    <a:cubicBezTo>
                      <a:pt x="299509" y="50240"/>
                      <a:pt x="299509" y="88153"/>
                      <a:pt x="275805" y="111685"/>
                    </a:cubicBezTo>
                    <a:cubicBezTo>
                      <a:pt x="274488" y="114300"/>
                      <a:pt x="271854" y="114300"/>
                      <a:pt x="270537" y="114300"/>
                    </a:cubicBezTo>
                    <a:cubicBezTo>
                      <a:pt x="267903" y="114300"/>
                      <a:pt x="265269" y="114300"/>
                      <a:pt x="263953" y="111685"/>
                    </a:cubicBezTo>
                    <a:cubicBezTo>
                      <a:pt x="260002" y="109071"/>
                      <a:pt x="260002" y="102534"/>
                      <a:pt x="263953" y="99919"/>
                    </a:cubicBezTo>
                    <a:cubicBezTo>
                      <a:pt x="281072" y="82924"/>
                      <a:pt x="281072" y="55469"/>
                      <a:pt x="263953" y="38474"/>
                    </a:cubicBezTo>
                    <a:cubicBezTo>
                      <a:pt x="256051" y="30629"/>
                      <a:pt x="244199" y="26707"/>
                      <a:pt x="233664" y="26707"/>
                    </a:cubicBezTo>
                    <a:cubicBezTo>
                      <a:pt x="225762" y="26707"/>
                      <a:pt x="219178" y="28015"/>
                      <a:pt x="213910" y="30629"/>
                    </a:cubicBezTo>
                    <a:cubicBezTo>
                      <a:pt x="213910" y="30629"/>
                      <a:pt x="213910" y="30629"/>
                      <a:pt x="217861" y="30629"/>
                    </a:cubicBezTo>
                    <a:cubicBezTo>
                      <a:pt x="223128" y="30629"/>
                      <a:pt x="227079" y="34551"/>
                      <a:pt x="227079" y="39781"/>
                    </a:cubicBezTo>
                    <a:cubicBezTo>
                      <a:pt x="227079" y="45010"/>
                      <a:pt x="223128" y="48932"/>
                      <a:pt x="217861" y="48932"/>
                    </a:cubicBezTo>
                    <a:cubicBezTo>
                      <a:pt x="217861" y="48932"/>
                      <a:pt x="217861" y="48932"/>
                      <a:pt x="192839" y="48932"/>
                    </a:cubicBezTo>
                    <a:cubicBezTo>
                      <a:pt x="187572" y="48932"/>
                      <a:pt x="183621" y="45010"/>
                      <a:pt x="183621" y="39781"/>
                    </a:cubicBezTo>
                    <a:cubicBezTo>
                      <a:pt x="183621" y="39781"/>
                      <a:pt x="183621" y="39781"/>
                      <a:pt x="183621" y="13634"/>
                    </a:cubicBezTo>
                    <a:cubicBezTo>
                      <a:pt x="183621" y="9712"/>
                      <a:pt x="187572" y="5790"/>
                      <a:pt x="192839" y="5790"/>
                    </a:cubicBezTo>
                    <a:close/>
                    <a:moveTo>
                      <a:pt x="121837" y="0"/>
                    </a:moveTo>
                    <a:cubicBezTo>
                      <a:pt x="131047" y="0"/>
                      <a:pt x="140258" y="5259"/>
                      <a:pt x="144205" y="13146"/>
                    </a:cubicBezTo>
                    <a:cubicBezTo>
                      <a:pt x="144205" y="13146"/>
                      <a:pt x="144205" y="13146"/>
                      <a:pt x="203415" y="120948"/>
                    </a:cubicBezTo>
                    <a:cubicBezTo>
                      <a:pt x="215257" y="118318"/>
                      <a:pt x="227099" y="119633"/>
                      <a:pt x="236309" y="123577"/>
                    </a:cubicBezTo>
                    <a:cubicBezTo>
                      <a:pt x="248151" y="128836"/>
                      <a:pt x="257361" y="139353"/>
                      <a:pt x="262624" y="153814"/>
                    </a:cubicBezTo>
                    <a:cubicBezTo>
                      <a:pt x="263940" y="155129"/>
                      <a:pt x="263940" y="157758"/>
                      <a:pt x="265256" y="160387"/>
                    </a:cubicBezTo>
                    <a:cubicBezTo>
                      <a:pt x="277098" y="191939"/>
                      <a:pt x="291571" y="236637"/>
                      <a:pt x="274466" y="281335"/>
                    </a:cubicBezTo>
                    <a:cubicBezTo>
                      <a:pt x="273150" y="285279"/>
                      <a:pt x="269203" y="286593"/>
                      <a:pt x="266572" y="286593"/>
                    </a:cubicBezTo>
                    <a:cubicBezTo>
                      <a:pt x="265256" y="286593"/>
                      <a:pt x="263940" y="286593"/>
                      <a:pt x="262624" y="286593"/>
                    </a:cubicBezTo>
                    <a:cubicBezTo>
                      <a:pt x="258677" y="285279"/>
                      <a:pt x="256045" y="280020"/>
                      <a:pt x="257361" y="274762"/>
                    </a:cubicBezTo>
                    <a:cubicBezTo>
                      <a:pt x="273150" y="235322"/>
                      <a:pt x="259993" y="197197"/>
                      <a:pt x="248151" y="165646"/>
                    </a:cubicBezTo>
                    <a:cubicBezTo>
                      <a:pt x="248151" y="164331"/>
                      <a:pt x="246835" y="161702"/>
                      <a:pt x="246835" y="159072"/>
                    </a:cubicBezTo>
                    <a:cubicBezTo>
                      <a:pt x="242888" y="149870"/>
                      <a:pt x="237625" y="143297"/>
                      <a:pt x="229730" y="139353"/>
                    </a:cubicBezTo>
                    <a:cubicBezTo>
                      <a:pt x="219204" y="135409"/>
                      <a:pt x="203415" y="136723"/>
                      <a:pt x="184994" y="145926"/>
                    </a:cubicBezTo>
                    <a:cubicBezTo>
                      <a:pt x="178415" y="148555"/>
                      <a:pt x="167889" y="156443"/>
                      <a:pt x="170520" y="161702"/>
                    </a:cubicBezTo>
                    <a:cubicBezTo>
                      <a:pt x="173152" y="170904"/>
                      <a:pt x="183678" y="169590"/>
                      <a:pt x="184994" y="169590"/>
                    </a:cubicBezTo>
                    <a:cubicBezTo>
                      <a:pt x="196836" y="169590"/>
                      <a:pt x="204731" y="172219"/>
                      <a:pt x="209994" y="180107"/>
                    </a:cubicBezTo>
                    <a:cubicBezTo>
                      <a:pt x="215257" y="189309"/>
                      <a:pt x="212625" y="199827"/>
                      <a:pt x="211309" y="202456"/>
                    </a:cubicBezTo>
                    <a:cubicBezTo>
                      <a:pt x="206046" y="226120"/>
                      <a:pt x="211309" y="241895"/>
                      <a:pt x="227099" y="251098"/>
                    </a:cubicBezTo>
                    <a:cubicBezTo>
                      <a:pt x="231046" y="252413"/>
                      <a:pt x="233677" y="257671"/>
                      <a:pt x="231046" y="262930"/>
                    </a:cubicBezTo>
                    <a:cubicBezTo>
                      <a:pt x="228414" y="266874"/>
                      <a:pt x="223151" y="268188"/>
                      <a:pt x="219204" y="266874"/>
                    </a:cubicBezTo>
                    <a:cubicBezTo>
                      <a:pt x="219204" y="265559"/>
                      <a:pt x="219204" y="265559"/>
                      <a:pt x="217888" y="265559"/>
                    </a:cubicBezTo>
                    <a:cubicBezTo>
                      <a:pt x="217888" y="265559"/>
                      <a:pt x="217888" y="265559"/>
                      <a:pt x="154731" y="299740"/>
                    </a:cubicBezTo>
                    <a:cubicBezTo>
                      <a:pt x="158679" y="306313"/>
                      <a:pt x="166573" y="315516"/>
                      <a:pt x="175783" y="319460"/>
                    </a:cubicBezTo>
                    <a:cubicBezTo>
                      <a:pt x="179731" y="322089"/>
                      <a:pt x="182362" y="327347"/>
                      <a:pt x="179731" y="331291"/>
                    </a:cubicBezTo>
                    <a:cubicBezTo>
                      <a:pt x="178415" y="335235"/>
                      <a:pt x="175783" y="336550"/>
                      <a:pt x="171836" y="336550"/>
                    </a:cubicBezTo>
                    <a:cubicBezTo>
                      <a:pt x="170520" y="336550"/>
                      <a:pt x="169205" y="336550"/>
                      <a:pt x="167889" y="335235"/>
                    </a:cubicBezTo>
                    <a:cubicBezTo>
                      <a:pt x="153415" y="328662"/>
                      <a:pt x="142889" y="314201"/>
                      <a:pt x="137626" y="306313"/>
                    </a:cubicBezTo>
                    <a:cubicBezTo>
                      <a:pt x="137626" y="306313"/>
                      <a:pt x="136311" y="306313"/>
                      <a:pt x="136311" y="306313"/>
                    </a:cubicBezTo>
                    <a:cubicBezTo>
                      <a:pt x="127100" y="306313"/>
                      <a:pt x="117890" y="302369"/>
                      <a:pt x="112627" y="294481"/>
                    </a:cubicBezTo>
                    <a:cubicBezTo>
                      <a:pt x="112627" y="294481"/>
                      <a:pt x="112627" y="294481"/>
                      <a:pt x="107364" y="297111"/>
                    </a:cubicBezTo>
                    <a:cubicBezTo>
                      <a:pt x="103416" y="299740"/>
                      <a:pt x="98153" y="301055"/>
                      <a:pt x="94206" y="301055"/>
                    </a:cubicBezTo>
                    <a:cubicBezTo>
                      <a:pt x="84996" y="301055"/>
                      <a:pt x="75785" y="295796"/>
                      <a:pt x="70522" y="286593"/>
                    </a:cubicBezTo>
                    <a:cubicBezTo>
                      <a:pt x="70522" y="286593"/>
                      <a:pt x="70522" y="286593"/>
                      <a:pt x="70522" y="285279"/>
                    </a:cubicBezTo>
                    <a:cubicBezTo>
                      <a:pt x="67891" y="281335"/>
                      <a:pt x="66575" y="276076"/>
                      <a:pt x="67891" y="272132"/>
                    </a:cubicBezTo>
                    <a:cubicBezTo>
                      <a:pt x="58680" y="270818"/>
                      <a:pt x="52102" y="265559"/>
                      <a:pt x="48154" y="257671"/>
                    </a:cubicBezTo>
                    <a:cubicBezTo>
                      <a:pt x="48154" y="257671"/>
                      <a:pt x="48154" y="257671"/>
                      <a:pt x="48154" y="256356"/>
                    </a:cubicBezTo>
                    <a:cubicBezTo>
                      <a:pt x="42891" y="249783"/>
                      <a:pt x="42891" y="240581"/>
                      <a:pt x="46838" y="234007"/>
                    </a:cubicBezTo>
                    <a:cubicBezTo>
                      <a:pt x="42891" y="231378"/>
                      <a:pt x="38944" y="227434"/>
                      <a:pt x="36312" y="223490"/>
                    </a:cubicBezTo>
                    <a:cubicBezTo>
                      <a:pt x="36312" y="223490"/>
                      <a:pt x="36312" y="223490"/>
                      <a:pt x="36312" y="222176"/>
                    </a:cubicBezTo>
                    <a:cubicBezTo>
                      <a:pt x="32365" y="215602"/>
                      <a:pt x="32365" y="209029"/>
                      <a:pt x="33681" y="202456"/>
                    </a:cubicBezTo>
                    <a:cubicBezTo>
                      <a:pt x="36312" y="195883"/>
                      <a:pt x="40260" y="189309"/>
                      <a:pt x="46838" y="186680"/>
                    </a:cubicBezTo>
                    <a:cubicBezTo>
                      <a:pt x="46838" y="186680"/>
                      <a:pt x="46838" y="186680"/>
                      <a:pt x="53417" y="182736"/>
                    </a:cubicBezTo>
                    <a:cubicBezTo>
                      <a:pt x="53417" y="182736"/>
                      <a:pt x="53417" y="182736"/>
                      <a:pt x="3418" y="90711"/>
                    </a:cubicBezTo>
                    <a:cubicBezTo>
                      <a:pt x="-529" y="84138"/>
                      <a:pt x="-529" y="77564"/>
                      <a:pt x="787" y="70991"/>
                    </a:cubicBezTo>
                    <a:cubicBezTo>
                      <a:pt x="3418" y="63103"/>
                      <a:pt x="7365" y="57845"/>
                      <a:pt x="13944" y="55215"/>
                    </a:cubicBezTo>
                    <a:cubicBezTo>
                      <a:pt x="13944" y="55215"/>
                      <a:pt x="13944" y="55215"/>
                      <a:pt x="108679" y="2629"/>
                    </a:cubicBezTo>
                    <a:cubicBezTo>
                      <a:pt x="112627" y="1315"/>
                      <a:pt x="116574" y="0"/>
                      <a:pt x="1218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2" name="îṣľîḓè">
              <a:extLst>
                <a:ext uri="{FF2B5EF4-FFF2-40B4-BE49-F238E27FC236}">
                  <a16:creationId xmlns="" xmlns:a16="http://schemas.microsoft.com/office/drawing/2014/main" id="{765A2942-BBF4-479A-9CD0-DD09DDA9C243}"/>
                </a:ext>
              </a:extLst>
            </p:cNvPr>
            <p:cNvGrpSpPr/>
            <p:nvPr/>
          </p:nvGrpSpPr>
          <p:grpSpPr>
            <a:xfrm>
              <a:off x="8510633" y="2919318"/>
              <a:ext cx="3008267" cy="1017430"/>
              <a:chOff x="669926" y="2711919"/>
              <a:chExt cx="3008267" cy="1017430"/>
            </a:xfrm>
          </p:grpSpPr>
          <p:cxnSp>
            <p:nvCxnSpPr>
              <p:cNvPr id="38" name="直接连接符 37">
                <a:extLst>
                  <a:ext uri="{FF2B5EF4-FFF2-40B4-BE49-F238E27FC236}">
                    <a16:creationId xmlns="" xmlns:a16="http://schemas.microsoft.com/office/drawing/2014/main" id="{DA5F2C95-E17B-4313-98AE-7E52AADBFCC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9926" y="3104431"/>
                <a:ext cx="3002848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íṡ1iďe">
                <a:extLst>
                  <a:ext uri="{FF2B5EF4-FFF2-40B4-BE49-F238E27FC236}">
                    <a16:creationId xmlns="" xmlns:a16="http://schemas.microsoft.com/office/drawing/2014/main" id="{CD41C0E1-F04B-491D-B42F-27FD784F3786}"/>
                  </a:ext>
                </a:extLst>
              </p:cNvPr>
              <p:cNvSpPr txBox="1"/>
              <p:nvPr/>
            </p:nvSpPr>
            <p:spPr>
              <a:xfrm>
                <a:off x="671514" y="2711919"/>
                <a:ext cx="300126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0</a:t>
                </a:r>
                <a:r>
                  <a:rPr lang="en-US" altLang="zh-CN" sz="2000" b="1" dirty="0"/>
                  <a:t>2</a:t>
                </a:r>
                <a:r>
                  <a:rPr lang="de-DE" sz="2000" b="1" dirty="0"/>
                  <a:t>.Text here</a:t>
                </a:r>
              </a:p>
            </p:txBody>
          </p:sp>
          <p:sp>
            <p:nvSpPr>
              <p:cNvPr id="40" name="ïṡļíḓe">
                <a:extLst>
                  <a:ext uri="{FF2B5EF4-FFF2-40B4-BE49-F238E27FC236}">
                    <a16:creationId xmlns="" xmlns:a16="http://schemas.microsoft.com/office/drawing/2014/main" id="{F7197D79-062D-4C61-9D57-6C6C3A04E1B5}"/>
                  </a:ext>
                </a:extLst>
              </p:cNvPr>
              <p:cNvSpPr txBox="1"/>
              <p:nvPr/>
            </p:nvSpPr>
            <p:spPr>
              <a:xfrm>
                <a:off x="671514" y="3104431"/>
                <a:ext cx="300126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..</a:t>
                </a:r>
              </a:p>
            </p:txBody>
          </p:sp>
          <p:sp>
            <p:nvSpPr>
              <p:cNvPr id="41" name="ïsļiḓe" title="WSpneox6o6">
                <a:extLst>
                  <a:ext uri="{FF2B5EF4-FFF2-40B4-BE49-F238E27FC236}">
                    <a16:creationId xmlns="" xmlns:a16="http://schemas.microsoft.com/office/drawing/2014/main" id="{40C12937-7F84-44E3-B2D5-DB812B4F96F6}"/>
                  </a:ext>
                </a:extLst>
              </p:cNvPr>
              <p:cNvSpPr/>
              <p:nvPr/>
            </p:nvSpPr>
            <p:spPr bwMode="auto">
              <a:xfrm>
                <a:off x="3363193" y="2730210"/>
                <a:ext cx="315000" cy="361102"/>
              </a:xfrm>
              <a:custGeom>
                <a:avLst/>
                <a:gdLst>
                  <a:gd name="connsiteX0" fmla="*/ 95356 w 293583"/>
                  <a:gd name="connsiteY0" fmla="*/ 263525 h 336550"/>
                  <a:gd name="connsiteX1" fmla="*/ 89006 w 293583"/>
                  <a:gd name="connsiteY1" fmla="*/ 266065 h 336550"/>
                  <a:gd name="connsiteX2" fmla="*/ 85196 w 293583"/>
                  <a:gd name="connsiteY2" fmla="*/ 271145 h 336550"/>
                  <a:gd name="connsiteX3" fmla="*/ 86466 w 293583"/>
                  <a:gd name="connsiteY3" fmla="*/ 277495 h 336550"/>
                  <a:gd name="connsiteX4" fmla="*/ 86466 w 293583"/>
                  <a:gd name="connsiteY4" fmla="*/ 278765 h 336550"/>
                  <a:gd name="connsiteX5" fmla="*/ 94086 w 293583"/>
                  <a:gd name="connsiteY5" fmla="*/ 282575 h 336550"/>
                  <a:gd name="connsiteX6" fmla="*/ 97896 w 293583"/>
                  <a:gd name="connsiteY6" fmla="*/ 281305 h 336550"/>
                  <a:gd name="connsiteX7" fmla="*/ 104246 w 293583"/>
                  <a:gd name="connsiteY7" fmla="*/ 278765 h 336550"/>
                  <a:gd name="connsiteX8" fmla="*/ 95356 w 293583"/>
                  <a:gd name="connsiteY8" fmla="*/ 263525 h 336550"/>
                  <a:gd name="connsiteX9" fmla="*/ 194734 w 293583"/>
                  <a:gd name="connsiteY9" fmla="*/ 241300 h 336550"/>
                  <a:gd name="connsiteX10" fmla="*/ 123296 w 293583"/>
                  <a:gd name="connsiteY10" fmla="*/ 278628 h 336550"/>
                  <a:gd name="connsiteX11" fmla="*/ 127265 w 293583"/>
                  <a:gd name="connsiteY11" fmla="*/ 285064 h 336550"/>
                  <a:gd name="connsiteX12" fmla="*/ 135202 w 293583"/>
                  <a:gd name="connsiteY12" fmla="*/ 288925 h 336550"/>
                  <a:gd name="connsiteX13" fmla="*/ 139171 w 293583"/>
                  <a:gd name="connsiteY13" fmla="*/ 287638 h 336550"/>
                  <a:gd name="connsiteX14" fmla="*/ 202671 w 293583"/>
                  <a:gd name="connsiteY14" fmla="*/ 254172 h 336550"/>
                  <a:gd name="connsiteX15" fmla="*/ 194734 w 293583"/>
                  <a:gd name="connsiteY15" fmla="*/ 241300 h 336550"/>
                  <a:gd name="connsiteX16" fmla="*/ 77894 w 293583"/>
                  <a:gd name="connsiteY16" fmla="*/ 230187 h 336550"/>
                  <a:gd name="connsiteX17" fmla="*/ 71544 w 293583"/>
                  <a:gd name="connsiteY17" fmla="*/ 234156 h 336550"/>
                  <a:gd name="connsiteX18" fmla="*/ 66464 w 293583"/>
                  <a:gd name="connsiteY18" fmla="*/ 236802 h 336550"/>
                  <a:gd name="connsiteX19" fmla="*/ 62654 w 293583"/>
                  <a:gd name="connsiteY19" fmla="*/ 248708 h 336550"/>
                  <a:gd name="connsiteX20" fmla="*/ 63924 w 293583"/>
                  <a:gd name="connsiteY20" fmla="*/ 250031 h 336550"/>
                  <a:gd name="connsiteX21" fmla="*/ 71544 w 293583"/>
                  <a:gd name="connsiteY21" fmla="*/ 254000 h 336550"/>
                  <a:gd name="connsiteX22" fmla="*/ 75354 w 293583"/>
                  <a:gd name="connsiteY22" fmla="*/ 254000 h 336550"/>
                  <a:gd name="connsiteX23" fmla="*/ 80434 w 293583"/>
                  <a:gd name="connsiteY23" fmla="*/ 250031 h 336550"/>
                  <a:gd name="connsiteX24" fmla="*/ 86784 w 293583"/>
                  <a:gd name="connsiteY24" fmla="*/ 247385 h 336550"/>
                  <a:gd name="connsiteX25" fmla="*/ 77894 w 293583"/>
                  <a:gd name="connsiteY25" fmla="*/ 230187 h 336550"/>
                  <a:gd name="connsiteX26" fmla="*/ 61067 w 293583"/>
                  <a:gd name="connsiteY26" fmla="*/ 198437 h 336550"/>
                  <a:gd name="connsiteX27" fmla="*/ 54187 w 293583"/>
                  <a:gd name="connsiteY27" fmla="*/ 202604 h 336550"/>
                  <a:gd name="connsiteX28" fmla="*/ 50060 w 293583"/>
                  <a:gd name="connsiteY28" fmla="*/ 206771 h 336550"/>
                  <a:gd name="connsiteX29" fmla="*/ 51436 w 293583"/>
                  <a:gd name="connsiteY29" fmla="*/ 215106 h 336550"/>
                  <a:gd name="connsiteX30" fmla="*/ 59691 w 293583"/>
                  <a:gd name="connsiteY30" fmla="*/ 220662 h 336550"/>
                  <a:gd name="connsiteX31" fmla="*/ 63818 w 293583"/>
                  <a:gd name="connsiteY31" fmla="*/ 219273 h 336550"/>
                  <a:gd name="connsiteX32" fmla="*/ 69322 w 293583"/>
                  <a:gd name="connsiteY32" fmla="*/ 216495 h 336550"/>
                  <a:gd name="connsiteX33" fmla="*/ 61067 w 293583"/>
                  <a:gd name="connsiteY33" fmla="*/ 198437 h 336550"/>
                  <a:gd name="connsiteX34" fmla="*/ 141011 w 293583"/>
                  <a:gd name="connsiteY34" fmla="*/ 42862 h 336550"/>
                  <a:gd name="connsiteX35" fmla="*/ 29634 w 293583"/>
                  <a:gd name="connsiteY35" fmla="*/ 103643 h 336550"/>
                  <a:gd name="connsiteX36" fmla="*/ 116115 w 293583"/>
                  <a:gd name="connsiteY36" fmla="*/ 263525 h 336550"/>
                  <a:gd name="connsiteX37" fmla="*/ 190803 w 293583"/>
                  <a:gd name="connsiteY37" fmla="*/ 222564 h 336550"/>
                  <a:gd name="connsiteX38" fmla="*/ 193424 w 293583"/>
                  <a:gd name="connsiteY38" fmla="*/ 198780 h 336550"/>
                  <a:gd name="connsiteX39" fmla="*/ 193424 w 293583"/>
                  <a:gd name="connsiteY39" fmla="*/ 197458 h 336550"/>
                  <a:gd name="connsiteX40" fmla="*/ 194734 w 293583"/>
                  <a:gd name="connsiteY40" fmla="*/ 189530 h 336550"/>
                  <a:gd name="connsiteX41" fmla="*/ 185562 w 293583"/>
                  <a:gd name="connsiteY41" fmla="*/ 186888 h 336550"/>
                  <a:gd name="connsiteX42" fmla="*/ 152804 w 293583"/>
                  <a:gd name="connsiteY42" fmla="*/ 167068 h 336550"/>
                  <a:gd name="connsiteX43" fmla="*/ 177700 w 293583"/>
                  <a:gd name="connsiteY43" fmla="*/ 130070 h 336550"/>
                  <a:gd name="connsiteX44" fmla="*/ 185562 w 293583"/>
                  <a:gd name="connsiteY44" fmla="*/ 126106 h 336550"/>
                  <a:gd name="connsiteX45" fmla="*/ 141011 w 293583"/>
                  <a:gd name="connsiteY45" fmla="*/ 42862 h 336550"/>
                  <a:gd name="connsiteX46" fmla="*/ 120699 w 293583"/>
                  <a:gd name="connsiteY46" fmla="*/ 17462 h 336550"/>
                  <a:gd name="connsiteX47" fmla="*/ 116748 w 293583"/>
                  <a:gd name="connsiteY47" fmla="*/ 18785 h 336550"/>
                  <a:gd name="connsiteX48" fmla="*/ 20614 w 293583"/>
                  <a:gd name="connsiteY48" fmla="*/ 70379 h 336550"/>
                  <a:gd name="connsiteX49" fmla="*/ 16663 w 293583"/>
                  <a:gd name="connsiteY49" fmla="*/ 75671 h 336550"/>
                  <a:gd name="connsiteX50" fmla="*/ 16663 w 293583"/>
                  <a:gd name="connsiteY50" fmla="*/ 82285 h 336550"/>
                  <a:gd name="connsiteX51" fmla="*/ 20614 w 293583"/>
                  <a:gd name="connsiteY51" fmla="*/ 88900 h 336550"/>
                  <a:gd name="connsiteX52" fmla="*/ 131234 w 293583"/>
                  <a:gd name="connsiteY52" fmla="*/ 29368 h 336550"/>
                  <a:gd name="connsiteX53" fmla="*/ 128600 w 293583"/>
                  <a:gd name="connsiteY53" fmla="*/ 22754 h 336550"/>
                  <a:gd name="connsiteX54" fmla="*/ 120699 w 293583"/>
                  <a:gd name="connsiteY54" fmla="*/ 17462 h 336550"/>
                  <a:gd name="connsiteX55" fmla="*/ 192839 w 293583"/>
                  <a:gd name="connsiteY55" fmla="*/ 5790 h 336550"/>
                  <a:gd name="connsiteX56" fmla="*/ 202058 w 293583"/>
                  <a:gd name="connsiteY56" fmla="*/ 13634 h 336550"/>
                  <a:gd name="connsiteX57" fmla="*/ 202058 w 293583"/>
                  <a:gd name="connsiteY57" fmla="*/ 17556 h 336550"/>
                  <a:gd name="connsiteX58" fmla="*/ 275805 w 293583"/>
                  <a:gd name="connsiteY58" fmla="*/ 26707 h 336550"/>
                  <a:gd name="connsiteX59" fmla="*/ 275805 w 293583"/>
                  <a:gd name="connsiteY59" fmla="*/ 111685 h 336550"/>
                  <a:gd name="connsiteX60" fmla="*/ 270537 w 293583"/>
                  <a:gd name="connsiteY60" fmla="*/ 114300 h 336550"/>
                  <a:gd name="connsiteX61" fmla="*/ 263953 w 293583"/>
                  <a:gd name="connsiteY61" fmla="*/ 111685 h 336550"/>
                  <a:gd name="connsiteX62" fmla="*/ 263953 w 293583"/>
                  <a:gd name="connsiteY62" fmla="*/ 99919 h 336550"/>
                  <a:gd name="connsiteX63" fmla="*/ 263953 w 293583"/>
                  <a:gd name="connsiteY63" fmla="*/ 38474 h 336550"/>
                  <a:gd name="connsiteX64" fmla="*/ 233664 w 293583"/>
                  <a:gd name="connsiteY64" fmla="*/ 26707 h 336550"/>
                  <a:gd name="connsiteX65" fmla="*/ 213910 w 293583"/>
                  <a:gd name="connsiteY65" fmla="*/ 30629 h 336550"/>
                  <a:gd name="connsiteX66" fmla="*/ 217861 w 293583"/>
                  <a:gd name="connsiteY66" fmla="*/ 30629 h 336550"/>
                  <a:gd name="connsiteX67" fmla="*/ 227079 w 293583"/>
                  <a:gd name="connsiteY67" fmla="*/ 39781 h 336550"/>
                  <a:gd name="connsiteX68" fmla="*/ 217861 w 293583"/>
                  <a:gd name="connsiteY68" fmla="*/ 48932 h 336550"/>
                  <a:gd name="connsiteX69" fmla="*/ 192839 w 293583"/>
                  <a:gd name="connsiteY69" fmla="*/ 48932 h 336550"/>
                  <a:gd name="connsiteX70" fmla="*/ 183621 w 293583"/>
                  <a:gd name="connsiteY70" fmla="*/ 39781 h 336550"/>
                  <a:gd name="connsiteX71" fmla="*/ 183621 w 293583"/>
                  <a:gd name="connsiteY71" fmla="*/ 13634 h 336550"/>
                  <a:gd name="connsiteX72" fmla="*/ 192839 w 293583"/>
                  <a:gd name="connsiteY72" fmla="*/ 5790 h 336550"/>
                  <a:gd name="connsiteX73" fmla="*/ 121837 w 293583"/>
                  <a:gd name="connsiteY73" fmla="*/ 0 h 336550"/>
                  <a:gd name="connsiteX74" fmla="*/ 144205 w 293583"/>
                  <a:gd name="connsiteY74" fmla="*/ 13146 h 336550"/>
                  <a:gd name="connsiteX75" fmla="*/ 203415 w 293583"/>
                  <a:gd name="connsiteY75" fmla="*/ 120948 h 336550"/>
                  <a:gd name="connsiteX76" fmla="*/ 236309 w 293583"/>
                  <a:gd name="connsiteY76" fmla="*/ 123577 h 336550"/>
                  <a:gd name="connsiteX77" fmla="*/ 262624 w 293583"/>
                  <a:gd name="connsiteY77" fmla="*/ 153814 h 336550"/>
                  <a:gd name="connsiteX78" fmla="*/ 265256 w 293583"/>
                  <a:gd name="connsiteY78" fmla="*/ 160387 h 336550"/>
                  <a:gd name="connsiteX79" fmla="*/ 274466 w 293583"/>
                  <a:gd name="connsiteY79" fmla="*/ 281335 h 336550"/>
                  <a:gd name="connsiteX80" fmla="*/ 266572 w 293583"/>
                  <a:gd name="connsiteY80" fmla="*/ 286593 h 336550"/>
                  <a:gd name="connsiteX81" fmla="*/ 262624 w 293583"/>
                  <a:gd name="connsiteY81" fmla="*/ 286593 h 336550"/>
                  <a:gd name="connsiteX82" fmla="*/ 257361 w 293583"/>
                  <a:gd name="connsiteY82" fmla="*/ 274762 h 336550"/>
                  <a:gd name="connsiteX83" fmla="*/ 248151 w 293583"/>
                  <a:gd name="connsiteY83" fmla="*/ 165646 h 336550"/>
                  <a:gd name="connsiteX84" fmla="*/ 246835 w 293583"/>
                  <a:gd name="connsiteY84" fmla="*/ 159072 h 336550"/>
                  <a:gd name="connsiteX85" fmla="*/ 229730 w 293583"/>
                  <a:gd name="connsiteY85" fmla="*/ 139353 h 336550"/>
                  <a:gd name="connsiteX86" fmla="*/ 184994 w 293583"/>
                  <a:gd name="connsiteY86" fmla="*/ 145926 h 336550"/>
                  <a:gd name="connsiteX87" fmla="*/ 170520 w 293583"/>
                  <a:gd name="connsiteY87" fmla="*/ 161702 h 336550"/>
                  <a:gd name="connsiteX88" fmla="*/ 184994 w 293583"/>
                  <a:gd name="connsiteY88" fmla="*/ 169590 h 336550"/>
                  <a:gd name="connsiteX89" fmla="*/ 209994 w 293583"/>
                  <a:gd name="connsiteY89" fmla="*/ 180107 h 336550"/>
                  <a:gd name="connsiteX90" fmla="*/ 211309 w 293583"/>
                  <a:gd name="connsiteY90" fmla="*/ 202456 h 336550"/>
                  <a:gd name="connsiteX91" fmla="*/ 227099 w 293583"/>
                  <a:gd name="connsiteY91" fmla="*/ 251098 h 336550"/>
                  <a:gd name="connsiteX92" fmla="*/ 231046 w 293583"/>
                  <a:gd name="connsiteY92" fmla="*/ 262930 h 336550"/>
                  <a:gd name="connsiteX93" fmla="*/ 219204 w 293583"/>
                  <a:gd name="connsiteY93" fmla="*/ 266874 h 336550"/>
                  <a:gd name="connsiteX94" fmla="*/ 217888 w 293583"/>
                  <a:gd name="connsiteY94" fmla="*/ 265559 h 336550"/>
                  <a:gd name="connsiteX95" fmla="*/ 154731 w 293583"/>
                  <a:gd name="connsiteY95" fmla="*/ 299740 h 336550"/>
                  <a:gd name="connsiteX96" fmla="*/ 175783 w 293583"/>
                  <a:gd name="connsiteY96" fmla="*/ 319460 h 336550"/>
                  <a:gd name="connsiteX97" fmla="*/ 179731 w 293583"/>
                  <a:gd name="connsiteY97" fmla="*/ 331291 h 336550"/>
                  <a:gd name="connsiteX98" fmla="*/ 171836 w 293583"/>
                  <a:gd name="connsiteY98" fmla="*/ 336550 h 336550"/>
                  <a:gd name="connsiteX99" fmla="*/ 167889 w 293583"/>
                  <a:gd name="connsiteY99" fmla="*/ 335235 h 336550"/>
                  <a:gd name="connsiteX100" fmla="*/ 137626 w 293583"/>
                  <a:gd name="connsiteY100" fmla="*/ 306313 h 336550"/>
                  <a:gd name="connsiteX101" fmla="*/ 136311 w 293583"/>
                  <a:gd name="connsiteY101" fmla="*/ 306313 h 336550"/>
                  <a:gd name="connsiteX102" fmla="*/ 112627 w 293583"/>
                  <a:gd name="connsiteY102" fmla="*/ 294481 h 336550"/>
                  <a:gd name="connsiteX103" fmla="*/ 107364 w 293583"/>
                  <a:gd name="connsiteY103" fmla="*/ 297111 h 336550"/>
                  <a:gd name="connsiteX104" fmla="*/ 94206 w 293583"/>
                  <a:gd name="connsiteY104" fmla="*/ 301055 h 336550"/>
                  <a:gd name="connsiteX105" fmla="*/ 70522 w 293583"/>
                  <a:gd name="connsiteY105" fmla="*/ 286593 h 336550"/>
                  <a:gd name="connsiteX106" fmla="*/ 70522 w 293583"/>
                  <a:gd name="connsiteY106" fmla="*/ 285279 h 336550"/>
                  <a:gd name="connsiteX107" fmla="*/ 67891 w 293583"/>
                  <a:gd name="connsiteY107" fmla="*/ 272132 h 336550"/>
                  <a:gd name="connsiteX108" fmla="*/ 48154 w 293583"/>
                  <a:gd name="connsiteY108" fmla="*/ 257671 h 336550"/>
                  <a:gd name="connsiteX109" fmla="*/ 48154 w 293583"/>
                  <a:gd name="connsiteY109" fmla="*/ 256356 h 336550"/>
                  <a:gd name="connsiteX110" fmla="*/ 46838 w 293583"/>
                  <a:gd name="connsiteY110" fmla="*/ 234007 h 336550"/>
                  <a:gd name="connsiteX111" fmla="*/ 36312 w 293583"/>
                  <a:gd name="connsiteY111" fmla="*/ 223490 h 336550"/>
                  <a:gd name="connsiteX112" fmla="*/ 36312 w 293583"/>
                  <a:gd name="connsiteY112" fmla="*/ 222176 h 336550"/>
                  <a:gd name="connsiteX113" fmla="*/ 33681 w 293583"/>
                  <a:gd name="connsiteY113" fmla="*/ 202456 h 336550"/>
                  <a:gd name="connsiteX114" fmla="*/ 46838 w 293583"/>
                  <a:gd name="connsiteY114" fmla="*/ 186680 h 336550"/>
                  <a:gd name="connsiteX115" fmla="*/ 53417 w 293583"/>
                  <a:gd name="connsiteY115" fmla="*/ 182736 h 336550"/>
                  <a:gd name="connsiteX116" fmla="*/ 3418 w 293583"/>
                  <a:gd name="connsiteY116" fmla="*/ 90711 h 336550"/>
                  <a:gd name="connsiteX117" fmla="*/ 787 w 293583"/>
                  <a:gd name="connsiteY117" fmla="*/ 70991 h 336550"/>
                  <a:gd name="connsiteX118" fmla="*/ 13944 w 293583"/>
                  <a:gd name="connsiteY118" fmla="*/ 55215 h 336550"/>
                  <a:gd name="connsiteX119" fmla="*/ 108679 w 293583"/>
                  <a:gd name="connsiteY119" fmla="*/ 2629 h 336550"/>
                  <a:gd name="connsiteX120" fmla="*/ 121837 w 293583"/>
                  <a:gd name="connsiteY120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</a:cxnLst>
                <a:rect l="l" t="t" r="r" b="b"/>
                <a:pathLst>
                  <a:path w="293583" h="336550">
                    <a:moveTo>
                      <a:pt x="95356" y="263525"/>
                    </a:moveTo>
                    <a:cubicBezTo>
                      <a:pt x="95356" y="263525"/>
                      <a:pt x="95356" y="263525"/>
                      <a:pt x="89006" y="266065"/>
                    </a:cubicBezTo>
                    <a:cubicBezTo>
                      <a:pt x="87736" y="267335"/>
                      <a:pt x="86466" y="268605"/>
                      <a:pt x="85196" y="271145"/>
                    </a:cubicBezTo>
                    <a:cubicBezTo>
                      <a:pt x="85196" y="273685"/>
                      <a:pt x="85196" y="274955"/>
                      <a:pt x="86466" y="277495"/>
                    </a:cubicBezTo>
                    <a:cubicBezTo>
                      <a:pt x="86466" y="277495"/>
                      <a:pt x="86466" y="277495"/>
                      <a:pt x="86466" y="278765"/>
                    </a:cubicBezTo>
                    <a:cubicBezTo>
                      <a:pt x="87736" y="281305"/>
                      <a:pt x="91546" y="282575"/>
                      <a:pt x="94086" y="282575"/>
                    </a:cubicBezTo>
                    <a:cubicBezTo>
                      <a:pt x="95356" y="282575"/>
                      <a:pt x="96626" y="282575"/>
                      <a:pt x="97896" y="281305"/>
                    </a:cubicBezTo>
                    <a:lnTo>
                      <a:pt x="104246" y="278765"/>
                    </a:lnTo>
                    <a:cubicBezTo>
                      <a:pt x="104246" y="278765"/>
                      <a:pt x="104246" y="278765"/>
                      <a:pt x="95356" y="263525"/>
                    </a:cubicBezTo>
                    <a:close/>
                    <a:moveTo>
                      <a:pt x="194734" y="241300"/>
                    </a:moveTo>
                    <a:cubicBezTo>
                      <a:pt x="194734" y="241300"/>
                      <a:pt x="194734" y="241300"/>
                      <a:pt x="123296" y="278628"/>
                    </a:cubicBezTo>
                    <a:cubicBezTo>
                      <a:pt x="123296" y="278628"/>
                      <a:pt x="123296" y="278628"/>
                      <a:pt x="127265" y="285064"/>
                    </a:cubicBezTo>
                    <a:cubicBezTo>
                      <a:pt x="128588" y="287638"/>
                      <a:pt x="131233" y="288925"/>
                      <a:pt x="135202" y="288925"/>
                    </a:cubicBezTo>
                    <a:cubicBezTo>
                      <a:pt x="136525" y="288925"/>
                      <a:pt x="137848" y="288925"/>
                      <a:pt x="139171" y="287638"/>
                    </a:cubicBezTo>
                    <a:cubicBezTo>
                      <a:pt x="139171" y="287638"/>
                      <a:pt x="139171" y="287638"/>
                      <a:pt x="202671" y="254172"/>
                    </a:cubicBezTo>
                    <a:cubicBezTo>
                      <a:pt x="200025" y="250310"/>
                      <a:pt x="196057" y="246449"/>
                      <a:pt x="194734" y="241300"/>
                    </a:cubicBezTo>
                    <a:close/>
                    <a:moveTo>
                      <a:pt x="77894" y="230187"/>
                    </a:moveTo>
                    <a:cubicBezTo>
                      <a:pt x="77894" y="230187"/>
                      <a:pt x="77894" y="230187"/>
                      <a:pt x="71544" y="234156"/>
                    </a:cubicBezTo>
                    <a:cubicBezTo>
                      <a:pt x="71544" y="234156"/>
                      <a:pt x="71544" y="234156"/>
                      <a:pt x="66464" y="236802"/>
                    </a:cubicBezTo>
                    <a:cubicBezTo>
                      <a:pt x="62654" y="239448"/>
                      <a:pt x="61384" y="244739"/>
                      <a:pt x="62654" y="248708"/>
                    </a:cubicBezTo>
                    <a:cubicBezTo>
                      <a:pt x="62654" y="248708"/>
                      <a:pt x="62654" y="248708"/>
                      <a:pt x="63924" y="250031"/>
                    </a:cubicBezTo>
                    <a:cubicBezTo>
                      <a:pt x="65194" y="252677"/>
                      <a:pt x="67734" y="254000"/>
                      <a:pt x="71544" y="254000"/>
                    </a:cubicBezTo>
                    <a:cubicBezTo>
                      <a:pt x="72814" y="254000"/>
                      <a:pt x="74084" y="254000"/>
                      <a:pt x="75354" y="254000"/>
                    </a:cubicBezTo>
                    <a:cubicBezTo>
                      <a:pt x="75354" y="254000"/>
                      <a:pt x="75354" y="254000"/>
                      <a:pt x="80434" y="250031"/>
                    </a:cubicBezTo>
                    <a:cubicBezTo>
                      <a:pt x="80434" y="250031"/>
                      <a:pt x="80434" y="250031"/>
                      <a:pt x="86784" y="247385"/>
                    </a:cubicBezTo>
                    <a:cubicBezTo>
                      <a:pt x="86784" y="247385"/>
                      <a:pt x="86784" y="247385"/>
                      <a:pt x="77894" y="230187"/>
                    </a:cubicBezTo>
                    <a:close/>
                    <a:moveTo>
                      <a:pt x="61067" y="198437"/>
                    </a:moveTo>
                    <a:cubicBezTo>
                      <a:pt x="61067" y="198437"/>
                      <a:pt x="61067" y="198437"/>
                      <a:pt x="54187" y="202604"/>
                    </a:cubicBezTo>
                    <a:cubicBezTo>
                      <a:pt x="52811" y="202604"/>
                      <a:pt x="51436" y="205382"/>
                      <a:pt x="50060" y="206771"/>
                    </a:cubicBezTo>
                    <a:cubicBezTo>
                      <a:pt x="48684" y="209550"/>
                      <a:pt x="50060" y="212328"/>
                      <a:pt x="51436" y="215106"/>
                    </a:cubicBezTo>
                    <a:cubicBezTo>
                      <a:pt x="52811" y="217884"/>
                      <a:pt x="55563" y="220662"/>
                      <a:pt x="59691" y="220662"/>
                    </a:cubicBezTo>
                    <a:cubicBezTo>
                      <a:pt x="61067" y="220662"/>
                      <a:pt x="62443" y="220662"/>
                      <a:pt x="63818" y="219273"/>
                    </a:cubicBezTo>
                    <a:cubicBezTo>
                      <a:pt x="63818" y="219273"/>
                      <a:pt x="63818" y="219273"/>
                      <a:pt x="69322" y="216495"/>
                    </a:cubicBezTo>
                    <a:cubicBezTo>
                      <a:pt x="69322" y="216495"/>
                      <a:pt x="69322" y="216495"/>
                      <a:pt x="61067" y="198437"/>
                    </a:cubicBezTo>
                    <a:close/>
                    <a:moveTo>
                      <a:pt x="141011" y="42862"/>
                    </a:moveTo>
                    <a:cubicBezTo>
                      <a:pt x="141011" y="42862"/>
                      <a:pt x="141011" y="42862"/>
                      <a:pt x="29634" y="103643"/>
                    </a:cubicBezTo>
                    <a:cubicBezTo>
                      <a:pt x="29634" y="103643"/>
                      <a:pt x="29634" y="103643"/>
                      <a:pt x="116115" y="263525"/>
                    </a:cubicBezTo>
                    <a:cubicBezTo>
                      <a:pt x="116115" y="263525"/>
                      <a:pt x="116115" y="263525"/>
                      <a:pt x="190803" y="222564"/>
                    </a:cubicBezTo>
                    <a:cubicBezTo>
                      <a:pt x="190803" y="215957"/>
                      <a:pt x="190803" y="208029"/>
                      <a:pt x="193424" y="198780"/>
                    </a:cubicBezTo>
                    <a:cubicBezTo>
                      <a:pt x="193424" y="197458"/>
                      <a:pt x="193424" y="197458"/>
                      <a:pt x="193424" y="197458"/>
                    </a:cubicBezTo>
                    <a:cubicBezTo>
                      <a:pt x="194734" y="194816"/>
                      <a:pt x="194734" y="190852"/>
                      <a:pt x="194734" y="189530"/>
                    </a:cubicBezTo>
                    <a:cubicBezTo>
                      <a:pt x="193424" y="188209"/>
                      <a:pt x="190803" y="186888"/>
                      <a:pt x="185562" y="186888"/>
                    </a:cubicBezTo>
                    <a:cubicBezTo>
                      <a:pt x="176389" y="188209"/>
                      <a:pt x="159355" y="185566"/>
                      <a:pt x="152804" y="167068"/>
                    </a:cubicBezTo>
                    <a:cubicBezTo>
                      <a:pt x="147562" y="153854"/>
                      <a:pt x="158045" y="139319"/>
                      <a:pt x="177700" y="130070"/>
                    </a:cubicBezTo>
                    <a:cubicBezTo>
                      <a:pt x="180320" y="128749"/>
                      <a:pt x="182941" y="127428"/>
                      <a:pt x="185562" y="126106"/>
                    </a:cubicBezTo>
                    <a:cubicBezTo>
                      <a:pt x="185562" y="126106"/>
                      <a:pt x="185562" y="126106"/>
                      <a:pt x="141011" y="42862"/>
                    </a:cubicBezTo>
                    <a:close/>
                    <a:moveTo>
                      <a:pt x="120699" y="17462"/>
                    </a:moveTo>
                    <a:cubicBezTo>
                      <a:pt x="119382" y="17462"/>
                      <a:pt x="118065" y="18785"/>
                      <a:pt x="116748" y="18785"/>
                    </a:cubicBezTo>
                    <a:cubicBezTo>
                      <a:pt x="116748" y="18785"/>
                      <a:pt x="116748" y="18785"/>
                      <a:pt x="20614" y="70379"/>
                    </a:cubicBezTo>
                    <a:cubicBezTo>
                      <a:pt x="17980" y="71702"/>
                      <a:pt x="16663" y="74348"/>
                      <a:pt x="16663" y="75671"/>
                    </a:cubicBezTo>
                    <a:cubicBezTo>
                      <a:pt x="15346" y="78317"/>
                      <a:pt x="15346" y="80962"/>
                      <a:pt x="16663" y="82285"/>
                    </a:cubicBezTo>
                    <a:cubicBezTo>
                      <a:pt x="16663" y="82285"/>
                      <a:pt x="16663" y="82285"/>
                      <a:pt x="20614" y="88900"/>
                    </a:cubicBezTo>
                    <a:cubicBezTo>
                      <a:pt x="20614" y="88900"/>
                      <a:pt x="20614" y="88900"/>
                      <a:pt x="131234" y="29368"/>
                    </a:cubicBezTo>
                    <a:cubicBezTo>
                      <a:pt x="131234" y="29368"/>
                      <a:pt x="131234" y="29368"/>
                      <a:pt x="128600" y="22754"/>
                    </a:cubicBezTo>
                    <a:cubicBezTo>
                      <a:pt x="125966" y="20108"/>
                      <a:pt x="123332" y="17462"/>
                      <a:pt x="120699" y="17462"/>
                    </a:cubicBezTo>
                    <a:close/>
                    <a:moveTo>
                      <a:pt x="192839" y="5790"/>
                    </a:moveTo>
                    <a:cubicBezTo>
                      <a:pt x="198107" y="5790"/>
                      <a:pt x="202058" y="9712"/>
                      <a:pt x="202058" y="13634"/>
                    </a:cubicBezTo>
                    <a:cubicBezTo>
                      <a:pt x="202058" y="13634"/>
                      <a:pt x="202058" y="13634"/>
                      <a:pt x="202058" y="17556"/>
                    </a:cubicBezTo>
                    <a:cubicBezTo>
                      <a:pt x="224445" y="3175"/>
                      <a:pt x="256051" y="5790"/>
                      <a:pt x="275805" y="26707"/>
                    </a:cubicBezTo>
                    <a:cubicBezTo>
                      <a:pt x="299509" y="50240"/>
                      <a:pt x="299509" y="88153"/>
                      <a:pt x="275805" y="111685"/>
                    </a:cubicBezTo>
                    <a:cubicBezTo>
                      <a:pt x="274488" y="114300"/>
                      <a:pt x="271854" y="114300"/>
                      <a:pt x="270537" y="114300"/>
                    </a:cubicBezTo>
                    <a:cubicBezTo>
                      <a:pt x="267903" y="114300"/>
                      <a:pt x="265269" y="114300"/>
                      <a:pt x="263953" y="111685"/>
                    </a:cubicBezTo>
                    <a:cubicBezTo>
                      <a:pt x="260002" y="109071"/>
                      <a:pt x="260002" y="102534"/>
                      <a:pt x="263953" y="99919"/>
                    </a:cubicBezTo>
                    <a:cubicBezTo>
                      <a:pt x="281072" y="82924"/>
                      <a:pt x="281072" y="55469"/>
                      <a:pt x="263953" y="38474"/>
                    </a:cubicBezTo>
                    <a:cubicBezTo>
                      <a:pt x="256051" y="30629"/>
                      <a:pt x="244199" y="26707"/>
                      <a:pt x="233664" y="26707"/>
                    </a:cubicBezTo>
                    <a:cubicBezTo>
                      <a:pt x="225762" y="26707"/>
                      <a:pt x="219178" y="28015"/>
                      <a:pt x="213910" y="30629"/>
                    </a:cubicBezTo>
                    <a:cubicBezTo>
                      <a:pt x="213910" y="30629"/>
                      <a:pt x="213910" y="30629"/>
                      <a:pt x="217861" y="30629"/>
                    </a:cubicBezTo>
                    <a:cubicBezTo>
                      <a:pt x="223128" y="30629"/>
                      <a:pt x="227079" y="34551"/>
                      <a:pt x="227079" y="39781"/>
                    </a:cubicBezTo>
                    <a:cubicBezTo>
                      <a:pt x="227079" y="45010"/>
                      <a:pt x="223128" y="48932"/>
                      <a:pt x="217861" y="48932"/>
                    </a:cubicBezTo>
                    <a:cubicBezTo>
                      <a:pt x="217861" y="48932"/>
                      <a:pt x="217861" y="48932"/>
                      <a:pt x="192839" y="48932"/>
                    </a:cubicBezTo>
                    <a:cubicBezTo>
                      <a:pt x="187572" y="48932"/>
                      <a:pt x="183621" y="45010"/>
                      <a:pt x="183621" y="39781"/>
                    </a:cubicBezTo>
                    <a:cubicBezTo>
                      <a:pt x="183621" y="39781"/>
                      <a:pt x="183621" y="39781"/>
                      <a:pt x="183621" y="13634"/>
                    </a:cubicBezTo>
                    <a:cubicBezTo>
                      <a:pt x="183621" y="9712"/>
                      <a:pt x="187572" y="5790"/>
                      <a:pt x="192839" y="5790"/>
                    </a:cubicBezTo>
                    <a:close/>
                    <a:moveTo>
                      <a:pt x="121837" y="0"/>
                    </a:moveTo>
                    <a:cubicBezTo>
                      <a:pt x="131047" y="0"/>
                      <a:pt x="140258" y="5259"/>
                      <a:pt x="144205" y="13146"/>
                    </a:cubicBezTo>
                    <a:cubicBezTo>
                      <a:pt x="144205" y="13146"/>
                      <a:pt x="144205" y="13146"/>
                      <a:pt x="203415" y="120948"/>
                    </a:cubicBezTo>
                    <a:cubicBezTo>
                      <a:pt x="215257" y="118318"/>
                      <a:pt x="227099" y="119633"/>
                      <a:pt x="236309" y="123577"/>
                    </a:cubicBezTo>
                    <a:cubicBezTo>
                      <a:pt x="248151" y="128836"/>
                      <a:pt x="257361" y="139353"/>
                      <a:pt x="262624" y="153814"/>
                    </a:cubicBezTo>
                    <a:cubicBezTo>
                      <a:pt x="263940" y="155129"/>
                      <a:pt x="263940" y="157758"/>
                      <a:pt x="265256" y="160387"/>
                    </a:cubicBezTo>
                    <a:cubicBezTo>
                      <a:pt x="277098" y="191939"/>
                      <a:pt x="291571" y="236637"/>
                      <a:pt x="274466" y="281335"/>
                    </a:cubicBezTo>
                    <a:cubicBezTo>
                      <a:pt x="273150" y="285279"/>
                      <a:pt x="269203" y="286593"/>
                      <a:pt x="266572" y="286593"/>
                    </a:cubicBezTo>
                    <a:cubicBezTo>
                      <a:pt x="265256" y="286593"/>
                      <a:pt x="263940" y="286593"/>
                      <a:pt x="262624" y="286593"/>
                    </a:cubicBezTo>
                    <a:cubicBezTo>
                      <a:pt x="258677" y="285279"/>
                      <a:pt x="256045" y="280020"/>
                      <a:pt x="257361" y="274762"/>
                    </a:cubicBezTo>
                    <a:cubicBezTo>
                      <a:pt x="273150" y="235322"/>
                      <a:pt x="259993" y="197197"/>
                      <a:pt x="248151" y="165646"/>
                    </a:cubicBezTo>
                    <a:cubicBezTo>
                      <a:pt x="248151" y="164331"/>
                      <a:pt x="246835" y="161702"/>
                      <a:pt x="246835" y="159072"/>
                    </a:cubicBezTo>
                    <a:cubicBezTo>
                      <a:pt x="242888" y="149870"/>
                      <a:pt x="237625" y="143297"/>
                      <a:pt x="229730" y="139353"/>
                    </a:cubicBezTo>
                    <a:cubicBezTo>
                      <a:pt x="219204" y="135409"/>
                      <a:pt x="203415" y="136723"/>
                      <a:pt x="184994" y="145926"/>
                    </a:cubicBezTo>
                    <a:cubicBezTo>
                      <a:pt x="178415" y="148555"/>
                      <a:pt x="167889" y="156443"/>
                      <a:pt x="170520" y="161702"/>
                    </a:cubicBezTo>
                    <a:cubicBezTo>
                      <a:pt x="173152" y="170904"/>
                      <a:pt x="183678" y="169590"/>
                      <a:pt x="184994" y="169590"/>
                    </a:cubicBezTo>
                    <a:cubicBezTo>
                      <a:pt x="196836" y="169590"/>
                      <a:pt x="204731" y="172219"/>
                      <a:pt x="209994" y="180107"/>
                    </a:cubicBezTo>
                    <a:cubicBezTo>
                      <a:pt x="215257" y="189309"/>
                      <a:pt x="212625" y="199827"/>
                      <a:pt x="211309" y="202456"/>
                    </a:cubicBezTo>
                    <a:cubicBezTo>
                      <a:pt x="206046" y="226120"/>
                      <a:pt x="211309" y="241895"/>
                      <a:pt x="227099" y="251098"/>
                    </a:cubicBezTo>
                    <a:cubicBezTo>
                      <a:pt x="231046" y="252413"/>
                      <a:pt x="233677" y="257671"/>
                      <a:pt x="231046" y="262930"/>
                    </a:cubicBezTo>
                    <a:cubicBezTo>
                      <a:pt x="228414" y="266874"/>
                      <a:pt x="223151" y="268188"/>
                      <a:pt x="219204" y="266874"/>
                    </a:cubicBezTo>
                    <a:cubicBezTo>
                      <a:pt x="219204" y="265559"/>
                      <a:pt x="219204" y="265559"/>
                      <a:pt x="217888" y="265559"/>
                    </a:cubicBezTo>
                    <a:cubicBezTo>
                      <a:pt x="217888" y="265559"/>
                      <a:pt x="217888" y="265559"/>
                      <a:pt x="154731" y="299740"/>
                    </a:cubicBezTo>
                    <a:cubicBezTo>
                      <a:pt x="158679" y="306313"/>
                      <a:pt x="166573" y="315516"/>
                      <a:pt x="175783" y="319460"/>
                    </a:cubicBezTo>
                    <a:cubicBezTo>
                      <a:pt x="179731" y="322089"/>
                      <a:pt x="182362" y="327347"/>
                      <a:pt x="179731" y="331291"/>
                    </a:cubicBezTo>
                    <a:cubicBezTo>
                      <a:pt x="178415" y="335235"/>
                      <a:pt x="175783" y="336550"/>
                      <a:pt x="171836" y="336550"/>
                    </a:cubicBezTo>
                    <a:cubicBezTo>
                      <a:pt x="170520" y="336550"/>
                      <a:pt x="169205" y="336550"/>
                      <a:pt x="167889" y="335235"/>
                    </a:cubicBezTo>
                    <a:cubicBezTo>
                      <a:pt x="153415" y="328662"/>
                      <a:pt x="142889" y="314201"/>
                      <a:pt x="137626" y="306313"/>
                    </a:cubicBezTo>
                    <a:cubicBezTo>
                      <a:pt x="137626" y="306313"/>
                      <a:pt x="136311" y="306313"/>
                      <a:pt x="136311" y="306313"/>
                    </a:cubicBezTo>
                    <a:cubicBezTo>
                      <a:pt x="127100" y="306313"/>
                      <a:pt x="117890" y="302369"/>
                      <a:pt x="112627" y="294481"/>
                    </a:cubicBezTo>
                    <a:cubicBezTo>
                      <a:pt x="112627" y="294481"/>
                      <a:pt x="112627" y="294481"/>
                      <a:pt x="107364" y="297111"/>
                    </a:cubicBezTo>
                    <a:cubicBezTo>
                      <a:pt x="103416" y="299740"/>
                      <a:pt x="98153" y="301055"/>
                      <a:pt x="94206" y="301055"/>
                    </a:cubicBezTo>
                    <a:cubicBezTo>
                      <a:pt x="84996" y="301055"/>
                      <a:pt x="75785" y="295796"/>
                      <a:pt x="70522" y="286593"/>
                    </a:cubicBezTo>
                    <a:cubicBezTo>
                      <a:pt x="70522" y="286593"/>
                      <a:pt x="70522" y="286593"/>
                      <a:pt x="70522" y="285279"/>
                    </a:cubicBezTo>
                    <a:cubicBezTo>
                      <a:pt x="67891" y="281335"/>
                      <a:pt x="66575" y="276076"/>
                      <a:pt x="67891" y="272132"/>
                    </a:cubicBezTo>
                    <a:cubicBezTo>
                      <a:pt x="58680" y="270818"/>
                      <a:pt x="52102" y="265559"/>
                      <a:pt x="48154" y="257671"/>
                    </a:cubicBezTo>
                    <a:cubicBezTo>
                      <a:pt x="48154" y="257671"/>
                      <a:pt x="48154" y="257671"/>
                      <a:pt x="48154" y="256356"/>
                    </a:cubicBezTo>
                    <a:cubicBezTo>
                      <a:pt x="42891" y="249783"/>
                      <a:pt x="42891" y="240581"/>
                      <a:pt x="46838" y="234007"/>
                    </a:cubicBezTo>
                    <a:cubicBezTo>
                      <a:pt x="42891" y="231378"/>
                      <a:pt x="38944" y="227434"/>
                      <a:pt x="36312" y="223490"/>
                    </a:cubicBezTo>
                    <a:cubicBezTo>
                      <a:pt x="36312" y="223490"/>
                      <a:pt x="36312" y="223490"/>
                      <a:pt x="36312" y="222176"/>
                    </a:cubicBezTo>
                    <a:cubicBezTo>
                      <a:pt x="32365" y="215602"/>
                      <a:pt x="32365" y="209029"/>
                      <a:pt x="33681" y="202456"/>
                    </a:cubicBezTo>
                    <a:cubicBezTo>
                      <a:pt x="36312" y="195883"/>
                      <a:pt x="40260" y="189309"/>
                      <a:pt x="46838" y="186680"/>
                    </a:cubicBezTo>
                    <a:cubicBezTo>
                      <a:pt x="46838" y="186680"/>
                      <a:pt x="46838" y="186680"/>
                      <a:pt x="53417" y="182736"/>
                    </a:cubicBezTo>
                    <a:cubicBezTo>
                      <a:pt x="53417" y="182736"/>
                      <a:pt x="53417" y="182736"/>
                      <a:pt x="3418" y="90711"/>
                    </a:cubicBezTo>
                    <a:cubicBezTo>
                      <a:pt x="-529" y="84138"/>
                      <a:pt x="-529" y="77564"/>
                      <a:pt x="787" y="70991"/>
                    </a:cubicBezTo>
                    <a:cubicBezTo>
                      <a:pt x="3418" y="63103"/>
                      <a:pt x="7365" y="57845"/>
                      <a:pt x="13944" y="55215"/>
                    </a:cubicBezTo>
                    <a:cubicBezTo>
                      <a:pt x="13944" y="55215"/>
                      <a:pt x="13944" y="55215"/>
                      <a:pt x="108679" y="2629"/>
                    </a:cubicBezTo>
                    <a:cubicBezTo>
                      <a:pt x="112627" y="1315"/>
                      <a:pt x="116574" y="0"/>
                      <a:pt x="1218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3" name="iSļíḍé">
              <a:extLst>
                <a:ext uri="{FF2B5EF4-FFF2-40B4-BE49-F238E27FC236}">
                  <a16:creationId xmlns="" xmlns:a16="http://schemas.microsoft.com/office/drawing/2014/main" id="{EA036E3B-C9A3-4FE9-BCB9-29E481162312}"/>
                </a:ext>
              </a:extLst>
            </p:cNvPr>
            <p:cNvGrpSpPr/>
            <p:nvPr/>
          </p:nvGrpSpPr>
          <p:grpSpPr>
            <a:xfrm>
              <a:off x="8510633" y="5129370"/>
              <a:ext cx="3008267" cy="1017430"/>
              <a:chOff x="669926" y="2711919"/>
              <a:chExt cx="3008267" cy="1017430"/>
            </a:xfrm>
          </p:grpSpPr>
          <p:cxnSp>
            <p:nvCxnSpPr>
              <p:cNvPr id="34" name="直接连接符 33">
                <a:extLst>
                  <a:ext uri="{FF2B5EF4-FFF2-40B4-BE49-F238E27FC236}">
                    <a16:creationId xmlns="" xmlns:a16="http://schemas.microsoft.com/office/drawing/2014/main" id="{5D1BC614-1DBF-4EF0-A28F-79AB8A324D7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9926" y="3104431"/>
                <a:ext cx="3002848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ïşľïḋê">
                <a:extLst>
                  <a:ext uri="{FF2B5EF4-FFF2-40B4-BE49-F238E27FC236}">
                    <a16:creationId xmlns="" xmlns:a16="http://schemas.microsoft.com/office/drawing/2014/main" id="{6C346A8D-9031-4658-86DC-10211C317EC3}"/>
                  </a:ext>
                </a:extLst>
              </p:cNvPr>
              <p:cNvSpPr txBox="1"/>
              <p:nvPr/>
            </p:nvSpPr>
            <p:spPr>
              <a:xfrm>
                <a:off x="671514" y="2711919"/>
                <a:ext cx="300126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0</a:t>
                </a:r>
                <a:r>
                  <a:rPr lang="en-US" altLang="zh-CN" sz="2000" b="1" dirty="0"/>
                  <a:t>4</a:t>
                </a:r>
                <a:r>
                  <a:rPr lang="de-DE" sz="2000" b="1" dirty="0"/>
                  <a:t>.Text here</a:t>
                </a:r>
              </a:p>
            </p:txBody>
          </p:sp>
          <p:sp>
            <p:nvSpPr>
              <p:cNvPr id="36" name="íşļïďé">
                <a:extLst>
                  <a:ext uri="{FF2B5EF4-FFF2-40B4-BE49-F238E27FC236}">
                    <a16:creationId xmlns="" xmlns:a16="http://schemas.microsoft.com/office/drawing/2014/main" id="{23950FCE-4829-4534-AF15-FA87333DDF88}"/>
                  </a:ext>
                </a:extLst>
              </p:cNvPr>
              <p:cNvSpPr txBox="1"/>
              <p:nvPr/>
            </p:nvSpPr>
            <p:spPr>
              <a:xfrm>
                <a:off x="671514" y="3104431"/>
                <a:ext cx="300126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..</a:t>
                </a:r>
              </a:p>
            </p:txBody>
          </p:sp>
          <p:sp>
            <p:nvSpPr>
              <p:cNvPr id="37" name="îşľidè" title="WSpneox6o6">
                <a:extLst>
                  <a:ext uri="{FF2B5EF4-FFF2-40B4-BE49-F238E27FC236}">
                    <a16:creationId xmlns="" xmlns:a16="http://schemas.microsoft.com/office/drawing/2014/main" id="{CF03FC51-1448-419B-A2ED-60E4BD1F03AA}"/>
                  </a:ext>
                </a:extLst>
              </p:cNvPr>
              <p:cNvSpPr/>
              <p:nvPr/>
            </p:nvSpPr>
            <p:spPr bwMode="auto">
              <a:xfrm>
                <a:off x="3363193" y="2730210"/>
                <a:ext cx="315000" cy="361102"/>
              </a:xfrm>
              <a:custGeom>
                <a:avLst/>
                <a:gdLst>
                  <a:gd name="connsiteX0" fmla="*/ 95356 w 293583"/>
                  <a:gd name="connsiteY0" fmla="*/ 263525 h 336550"/>
                  <a:gd name="connsiteX1" fmla="*/ 89006 w 293583"/>
                  <a:gd name="connsiteY1" fmla="*/ 266065 h 336550"/>
                  <a:gd name="connsiteX2" fmla="*/ 85196 w 293583"/>
                  <a:gd name="connsiteY2" fmla="*/ 271145 h 336550"/>
                  <a:gd name="connsiteX3" fmla="*/ 86466 w 293583"/>
                  <a:gd name="connsiteY3" fmla="*/ 277495 h 336550"/>
                  <a:gd name="connsiteX4" fmla="*/ 86466 w 293583"/>
                  <a:gd name="connsiteY4" fmla="*/ 278765 h 336550"/>
                  <a:gd name="connsiteX5" fmla="*/ 94086 w 293583"/>
                  <a:gd name="connsiteY5" fmla="*/ 282575 h 336550"/>
                  <a:gd name="connsiteX6" fmla="*/ 97896 w 293583"/>
                  <a:gd name="connsiteY6" fmla="*/ 281305 h 336550"/>
                  <a:gd name="connsiteX7" fmla="*/ 104246 w 293583"/>
                  <a:gd name="connsiteY7" fmla="*/ 278765 h 336550"/>
                  <a:gd name="connsiteX8" fmla="*/ 95356 w 293583"/>
                  <a:gd name="connsiteY8" fmla="*/ 263525 h 336550"/>
                  <a:gd name="connsiteX9" fmla="*/ 194734 w 293583"/>
                  <a:gd name="connsiteY9" fmla="*/ 241300 h 336550"/>
                  <a:gd name="connsiteX10" fmla="*/ 123296 w 293583"/>
                  <a:gd name="connsiteY10" fmla="*/ 278628 h 336550"/>
                  <a:gd name="connsiteX11" fmla="*/ 127265 w 293583"/>
                  <a:gd name="connsiteY11" fmla="*/ 285064 h 336550"/>
                  <a:gd name="connsiteX12" fmla="*/ 135202 w 293583"/>
                  <a:gd name="connsiteY12" fmla="*/ 288925 h 336550"/>
                  <a:gd name="connsiteX13" fmla="*/ 139171 w 293583"/>
                  <a:gd name="connsiteY13" fmla="*/ 287638 h 336550"/>
                  <a:gd name="connsiteX14" fmla="*/ 202671 w 293583"/>
                  <a:gd name="connsiteY14" fmla="*/ 254172 h 336550"/>
                  <a:gd name="connsiteX15" fmla="*/ 194734 w 293583"/>
                  <a:gd name="connsiteY15" fmla="*/ 241300 h 336550"/>
                  <a:gd name="connsiteX16" fmla="*/ 77894 w 293583"/>
                  <a:gd name="connsiteY16" fmla="*/ 230187 h 336550"/>
                  <a:gd name="connsiteX17" fmla="*/ 71544 w 293583"/>
                  <a:gd name="connsiteY17" fmla="*/ 234156 h 336550"/>
                  <a:gd name="connsiteX18" fmla="*/ 66464 w 293583"/>
                  <a:gd name="connsiteY18" fmla="*/ 236802 h 336550"/>
                  <a:gd name="connsiteX19" fmla="*/ 62654 w 293583"/>
                  <a:gd name="connsiteY19" fmla="*/ 248708 h 336550"/>
                  <a:gd name="connsiteX20" fmla="*/ 63924 w 293583"/>
                  <a:gd name="connsiteY20" fmla="*/ 250031 h 336550"/>
                  <a:gd name="connsiteX21" fmla="*/ 71544 w 293583"/>
                  <a:gd name="connsiteY21" fmla="*/ 254000 h 336550"/>
                  <a:gd name="connsiteX22" fmla="*/ 75354 w 293583"/>
                  <a:gd name="connsiteY22" fmla="*/ 254000 h 336550"/>
                  <a:gd name="connsiteX23" fmla="*/ 80434 w 293583"/>
                  <a:gd name="connsiteY23" fmla="*/ 250031 h 336550"/>
                  <a:gd name="connsiteX24" fmla="*/ 86784 w 293583"/>
                  <a:gd name="connsiteY24" fmla="*/ 247385 h 336550"/>
                  <a:gd name="connsiteX25" fmla="*/ 77894 w 293583"/>
                  <a:gd name="connsiteY25" fmla="*/ 230187 h 336550"/>
                  <a:gd name="connsiteX26" fmla="*/ 61067 w 293583"/>
                  <a:gd name="connsiteY26" fmla="*/ 198437 h 336550"/>
                  <a:gd name="connsiteX27" fmla="*/ 54187 w 293583"/>
                  <a:gd name="connsiteY27" fmla="*/ 202604 h 336550"/>
                  <a:gd name="connsiteX28" fmla="*/ 50060 w 293583"/>
                  <a:gd name="connsiteY28" fmla="*/ 206771 h 336550"/>
                  <a:gd name="connsiteX29" fmla="*/ 51436 w 293583"/>
                  <a:gd name="connsiteY29" fmla="*/ 215106 h 336550"/>
                  <a:gd name="connsiteX30" fmla="*/ 59691 w 293583"/>
                  <a:gd name="connsiteY30" fmla="*/ 220662 h 336550"/>
                  <a:gd name="connsiteX31" fmla="*/ 63818 w 293583"/>
                  <a:gd name="connsiteY31" fmla="*/ 219273 h 336550"/>
                  <a:gd name="connsiteX32" fmla="*/ 69322 w 293583"/>
                  <a:gd name="connsiteY32" fmla="*/ 216495 h 336550"/>
                  <a:gd name="connsiteX33" fmla="*/ 61067 w 293583"/>
                  <a:gd name="connsiteY33" fmla="*/ 198437 h 336550"/>
                  <a:gd name="connsiteX34" fmla="*/ 141011 w 293583"/>
                  <a:gd name="connsiteY34" fmla="*/ 42862 h 336550"/>
                  <a:gd name="connsiteX35" fmla="*/ 29634 w 293583"/>
                  <a:gd name="connsiteY35" fmla="*/ 103643 h 336550"/>
                  <a:gd name="connsiteX36" fmla="*/ 116115 w 293583"/>
                  <a:gd name="connsiteY36" fmla="*/ 263525 h 336550"/>
                  <a:gd name="connsiteX37" fmla="*/ 190803 w 293583"/>
                  <a:gd name="connsiteY37" fmla="*/ 222564 h 336550"/>
                  <a:gd name="connsiteX38" fmla="*/ 193424 w 293583"/>
                  <a:gd name="connsiteY38" fmla="*/ 198780 h 336550"/>
                  <a:gd name="connsiteX39" fmla="*/ 193424 w 293583"/>
                  <a:gd name="connsiteY39" fmla="*/ 197458 h 336550"/>
                  <a:gd name="connsiteX40" fmla="*/ 194734 w 293583"/>
                  <a:gd name="connsiteY40" fmla="*/ 189530 h 336550"/>
                  <a:gd name="connsiteX41" fmla="*/ 185562 w 293583"/>
                  <a:gd name="connsiteY41" fmla="*/ 186888 h 336550"/>
                  <a:gd name="connsiteX42" fmla="*/ 152804 w 293583"/>
                  <a:gd name="connsiteY42" fmla="*/ 167068 h 336550"/>
                  <a:gd name="connsiteX43" fmla="*/ 177700 w 293583"/>
                  <a:gd name="connsiteY43" fmla="*/ 130070 h 336550"/>
                  <a:gd name="connsiteX44" fmla="*/ 185562 w 293583"/>
                  <a:gd name="connsiteY44" fmla="*/ 126106 h 336550"/>
                  <a:gd name="connsiteX45" fmla="*/ 141011 w 293583"/>
                  <a:gd name="connsiteY45" fmla="*/ 42862 h 336550"/>
                  <a:gd name="connsiteX46" fmla="*/ 120699 w 293583"/>
                  <a:gd name="connsiteY46" fmla="*/ 17462 h 336550"/>
                  <a:gd name="connsiteX47" fmla="*/ 116748 w 293583"/>
                  <a:gd name="connsiteY47" fmla="*/ 18785 h 336550"/>
                  <a:gd name="connsiteX48" fmla="*/ 20614 w 293583"/>
                  <a:gd name="connsiteY48" fmla="*/ 70379 h 336550"/>
                  <a:gd name="connsiteX49" fmla="*/ 16663 w 293583"/>
                  <a:gd name="connsiteY49" fmla="*/ 75671 h 336550"/>
                  <a:gd name="connsiteX50" fmla="*/ 16663 w 293583"/>
                  <a:gd name="connsiteY50" fmla="*/ 82285 h 336550"/>
                  <a:gd name="connsiteX51" fmla="*/ 20614 w 293583"/>
                  <a:gd name="connsiteY51" fmla="*/ 88900 h 336550"/>
                  <a:gd name="connsiteX52" fmla="*/ 131234 w 293583"/>
                  <a:gd name="connsiteY52" fmla="*/ 29368 h 336550"/>
                  <a:gd name="connsiteX53" fmla="*/ 128600 w 293583"/>
                  <a:gd name="connsiteY53" fmla="*/ 22754 h 336550"/>
                  <a:gd name="connsiteX54" fmla="*/ 120699 w 293583"/>
                  <a:gd name="connsiteY54" fmla="*/ 17462 h 336550"/>
                  <a:gd name="connsiteX55" fmla="*/ 192839 w 293583"/>
                  <a:gd name="connsiteY55" fmla="*/ 5790 h 336550"/>
                  <a:gd name="connsiteX56" fmla="*/ 202058 w 293583"/>
                  <a:gd name="connsiteY56" fmla="*/ 13634 h 336550"/>
                  <a:gd name="connsiteX57" fmla="*/ 202058 w 293583"/>
                  <a:gd name="connsiteY57" fmla="*/ 17556 h 336550"/>
                  <a:gd name="connsiteX58" fmla="*/ 275805 w 293583"/>
                  <a:gd name="connsiteY58" fmla="*/ 26707 h 336550"/>
                  <a:gd name="connsiteX59" fmla="*/ 275805 w 293583"/>
                  <a:gd name="connsiteY59" fmla="*/ 111685 h 336550"/>
                  <a:gd name="connsiteX60" fmla="*/ 270537 w 293583"/>
                  <a:gd name="connsiteY60" fmla="*/ 114300 h 336550"/>
                  <a:gd name="connsiteX61" fmla="*/ 263953 w 293583"/>
                  <a:gd name="connsiteY61" fmla="*/ 111685 h 336550"/>
                  <a:gd name="connsiteX62" fmla="*/ 263953 w 293583"/>
                  <a:gd name="connsiteY62" fmla="*/ 99919 h 336550"/>
                  <a:gd name="connsiteX63" fmla="*/ 263953 w 293583"/>
                  <a:gd name="connsiteY63" fmla="*/ 38474 h 336550"/>
                  <a:gd name="connsiteX64" fmla="*/ 233664 w 293583"/>
                  <a:gd name="connsiteY64" fmla="*/ 26707 h 336550"/>
                  <a:gd name="connsiteX65" fmla="*/ 213910 w 293583"/>
                  <a:gd name="connsiteY65" fmla="*/ 30629 h 336550"/>
                  <a:gd name="connsiteX66" fmla="*/ 217861 w 293583"/>
                  <a:gd name="connsiteY66" fmla="*/ 30629 h 336550"/>
                  <a:gd name="connsiteX67" fmla="*/ 227079 w 293583"/>
                  <a:gd name="connsiteY67" fmla="*/ 39781 h 336550"/>
                  <a:gd name="connsiteX68" fmla="*/ 217861 w 293583"/>
                  <a:gd name="connsiteY68" fmla="*/ 48932 h 336550"/>
                  <a:gd name="connsiteX69" fmla="*/ 192839 w 293583"/>
                  <a:gd name="connsiteY69" fmla="*/ 48932 h 336550"/>
                  <a:gd name="connsiteX70" fmla="*/ 183621 w 293583"/>
                  <a:gd name="connsiteY70" fmla="*/ 39781 h 336550"/>
                  <a:gd name="connsiteX71" fmla="*/ 183621 w 293583"/>
                  <a:gd name="connsiteY71" fmla="*/ 13634 h 336550"/>
                  <a:gd name="connsiteX72" fmla="*/ 192839 w 293583"/>
                  <a:gd name="connsiteY72" fmla="*/ 5790 h 336550"/>
                  <a:gd name="connsiteX73" fmla="*/ 121837 w 293583"/>
                  <a:gd name="connsiteY73" fmla="*/ 0 h 336550"/>
                  <a:gd name="connsiteX74" fmla="*/ 144205 w 293583"/>
                  <a:gd name="connsiteY74" fmla="*/ 13146 h 336550"/>
                  <a:gd name="connsiteX75" fmla="*/ 203415 w 293583"/>
                  <a:gd name="connsiteY75" fmla="*/ 120948 h 336550"/>
                  <a:gd name="connsiteX76" fmla="*/ 236309 w 293583"/>
                  <a:gd name="connsiteY76" fmla="*/ 123577 h 336550"/>
                  <a:gd name="connsiteX77" fmla="*/ 262624 w 293583"/>
                  <a:gd name="connsiteY77" fmla="*/ 153814 h 336550"/>
                  <a:gd name="connsiteX78" fmla="*/ 265256 w 293583"/>
                  <a:gd name="connsiteY78" fmla="*/ 160387 h 336550"/>
                  <a:gd name="connsiteX79" fmla="*/ 274466 w 293583"/>
                  <a:gd name="connsiteY79" fmla="*/ 281335 h 336550"/>
                  <a:gd name="connsiteX80" fmla="*/ 266572 w 293583"/>
                  <a:gd name="connsiteY80" fmla="*/ 286593 h 336550"/>
                  <a:gd name="connsiteX81" fmla="*/ 262624 w 293583"/>
                  <a:gd name="connsiteY81" fmla="*/ 286593 h 336550"/>
                  <a:gd name="connsiteX82" fmla="*/ 257361 w 293583"/>
                  <a:gd name="connsiteY82" fmla="*/ 274762 h 336550"/>
                  <a:gd name="connsiteX83" fmla="*/ 248151 w 293583"/>
                  <a:gd name="connsiteY83" fmla="*/ 165646 h 336550"/>
                  <a:gd name="connsiteX84" fmla="*/ 246835 w 293583"/>
                  <a:gd name="connsiteY84" fmla="*/ 159072 h 336550"/>
                  <a:gd name="connsiteX85" fmla="*/ 229730 w 293583"/>
                  <a:gd name="connsiteY85" fmla="*/ 139353 h 336550"/>
                  <a:gd name="connsiteX86" fmla="*/ 184994 w 293583"/>
                  <a:gd name="connsiteY86" fmla="*/ 145926 h 336550"/>
                  <a:gd name="connsiteX87" fmla="*/ 170520 w 293583"/>
                  <a:gd name="connsiteY87" fmla="*/ 161702 h 336550"/>
                  <a:gd name="connsiteX88" fmla="*/ 184994 w 293583"/>
                  <a:gd name="connsiteY88" fmla="*/ 169590 h 336550"/>
                  <a:gd name="connsiteX89" fmla="*/ 209994 w 293583"/>
                  <a:gd name="connsiteY89" fmla="*/ 180107 h 336550"/>
                  <a:gd name="connsiteX90" fmla="*/ 211309 w 293583"/>
                  <a:gd name="connsiteY90" fmla="*/ 202456 h 336550"/>
                  <a:gd name="connsiteX91" fmla="*/ 227099 w 293583"/>
                  <a:gd name="connsiteY91" fmla="*/ 251098 h 336550"/>
                  <a:gd name="connsiteX92" fmla="*/ 231046 w 293583"/>
                  <a:gd name="connsiteY92" fmla="*/ 262930 h 336550"/>
                  <a:gd name="connsiteX93" fmla="*/ 219204 w 293583"/>
                  <a:gd name="connsiteY93" fmla="*/ 266874 h 336550"/>
                  <a:gd name="connsiteX94" fmla="*/ 217888 w 293583"/>
                  <a:gd name="connsiteY94" fmla="*/ 265559 h 336550"/>
                  <a:gd name="connsiteX95" fmla="*/ 154731 w 293583"/>
                  <a:gd name="connsiteY95" fmla="*/ 299740 h 336550"/>
                  <a:gd name="connsiteX96" fmla="*/ 175783 w 293583"/>
                  <a:gd name="connsiteY96" fmla="*/ 319460 h 336550"/>
                  <a:gd name="connsiteX97" fmla="*/ 179731 w 293583"/>
                  <a:gd name="connsiteY97" fmla="*/ 331291 h 336550"/>
                  <a:gd name="connsiteX98" fmla="*/ 171836 w 293583"/>
                  <a:gd name="connsiteY98" fmla="*/ 336550 h 336550"/>
                  <a:gd name="connsiteX99" fmla="*/ 167889 w 293583"/>
                  <a:gd name="connsiteY99" fmla="*/ 335235 h 336550"/>
                  <a:gd name="connsiteX100" fmla="*/ 137626 w 293583"/>
                  <a:gd name="connsiteY100" fmla="*/ 306313 h 336550"/>
                  <a:gd name="connsiteX101" fmla="*/ 136311 w 293583"/>
                  <a:gd name="connsiteY101" fmla="*/ 306313 h 336550"/>
                  <a:gd name="connsiteX102" fmla="*/ 112627 w 293583"/>
                  <a:gd name="connsiteY102" fmla="*/ 294481 h 336550"/>
                  <a:gd name="connsiteX103" fmla="*/ 107364 w 293583"/>
                  <a:gd name="connsiteY103" fmla="*/ 297111 h 336550"/>
                  <a:gd name="connsiteX104" fmla="*/ 94206 w 293583"/>
                  <a:gd name="connsiteY104" fmla="*/ 301055 h 336550"/>
                  <a:gd name="connsiteX105" fmla="*/ 70522 w 293583"/>
                  <a:gd name="connsiteY105" fmla="*/ 286593 h 336550"/>
                  <a:gd name="connsiteX106" fmla="*/ 70522 w 293583"/>
                  <a:gd name="connsiteY106" fmla="*/ 285279 h 336550"/>
                  <a:gd name="connsiteX107" fmla="*/ 67891 w 293583"/>
                  <a:gd name="connsiteY107" fmla="*/ 272132 h 336550"/>
                  <a:gd name="connsiteX108" fmla="*/ 48154 w 293583"/>
                  <a:gd name="connsiteY108" fmla="*/ 257671 h 336550"/>
                  <a:gd name="connsiteX109" fmla="*/ 48154 w 293583"/>
                  <a:gd name="connsiteY109" fmla="*/ 256356 h 336550"/>
                  <a:gd name="connsiteX110" fmla="*/ 46838 w 293583"/>
                  <a:gd name="connsiteY110" fmla="*/ 234007 h 336550"/>
                  <a:gd name="connsiteX111" fmla="*/ 36312 w 293583"/>
                  <a:gd name="connsiteY111" fmla="*/ 223490 h 336550"/>
                  <a:gd name="connsiteX112" fmla="*/ 36312 w 293583"/>
                  <a:gd name="connsiteY112" fmla="*/ 222176 h 336550"/>
                  <a:gd name="connsiteX113" fmla="*/ 33681 w 293583"/>
                  <a:gd name="connsiteY113" fmla="*/ 202456 h 336550"/>
                  <a:gd name="connsiteX114" fmla="*/ 46838 w 293583"/>
                  <a:gd name="connsiteY114" fmla="*/ 186680 h 336550"/>
                  <a:gd name="connsiteX115" fmla="*/ 53417 w 293583"/>
                  <a:gd name="connsiteY115" fmla="*/ 182736 h 336550"/>
                  <a:gd name="connsiteX116" fmla="*/ 3418 w 293583"/>
                  <a:gd name="connsiteY116" fmla="*/ 90711 h 336550"/>
                  <a:gd name="connsiteX117" fmla="*/ 787 w 293583"/>
                  <a:gd name="connsiteY117" fmla="*/ 70991 h 336550"/>
                  <a:gd name="connsiteX118" fmla="*/ 13944 w 293583"/>
                  <a:gd name="connsiteY118" fmla="*/ 55215 h 336550"/>
                  <a:gd name="connsiteX119" fmla="*/ 108679 w 293583"/>
                  <a:gd name="connsiteY119" fmla="*/ 2629 h 336550"/>
                  <a:gd name="connsiteX120" fmla="*/ 121837 w 293583"/>
                  <a:gd name="connsiteY120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</a:cxnLst>
                <a:rect l="l" t="t" r="r" b="b"/>
                <a:pathLst>
                  <a:path w="293583" h="336550">
                    <a:moveTo>
                      <a:pt x="95356" y="263525"/>
                    </a:moveTo>
                    <a:cubicBezTo>
                      <a:pt x="95356" y="263525"/>
                      <a:pt x="95356" y="263525"/>
                      <a:pt x="89006" y="266065"/>
                    </a:cubicBezTo>
                    <a:cubicBezTo>
                      <a:pt x="87736" y="267335"/>
                      <a:pt x="86466" y="268605"/>
                      <a:pt x="85196" y="271145"/>
                    </a:cubicBezTo>
                    <a:cubicBezTo>
                      <a:pt x="85196" y="273685"/>
                      <a:pt x="85196" y="274955"/>
                      <a:pt x="86466" y="277495"/>
                    </a:cubicBezTo>
                    <a:cubicBezTo>
                      <a:pt x="86466" y="277495"/>
                      <a:pt x="86466" y="277495"/>
                      <a:pt x="86466" y="278765"/>
                    </a:cubicBezTo>
                    <a:cubicBezTo>
                      <a:pt x="87736" y="281305"/>
                      <a:pt x="91546" y="282575"/>
                      <a:pt x="94086" y="282575"/>
                    </a:cubicBezTo>
                    <a:cubicBezTo>
                      <a:pt x="95356" y="282575"/>
                      <a:pt x="96626" y="282575"/>
                      <a:pt x="97896" y="281305"/>
                    </a:cubicBezTo>
                    <a:lnTo>
                      <a:pt x="104246" y="278765"/>
                    </a:lnTo>
                    <a:cubicBezTo>
                      <a:pt x="104246" y="278765"/>
                      <a:pt x="104246" y="278765"/>
                      <a:pt x="95356" y="263525"/>
                    </a:cubicBezTo>
                    <a:close/>
                    <a:moveTo>
                      <a:pt x="194734" y="241300"/>
                    </a:moveTo>
                    <a:cubicBezTo>
                      <a:pt x="194734" y="241300"/>
                      <a:pt x="194734" y="241300"/>
                      <a:pt x="123296" y="278628"/>
                    </a:cubicBezTo>
                    <a:cubicBezTo>
                      <a:pt x="123296" y="278628"/>
                      <a:pt x="123296" y="278628"/>
                      <a:pt x="127265" y="285064"/>
                    </a:cubicBezTo>
                    <a:cubicBezTo>
                      <a:pt x="128588" y="287638"/>
                      <a:pt x="131233" y="288925"/>
                      <a:pt x="135202" y="288925"/>
                    </a:cubicBezTo>
                    <a:cubicBezTo>
                      <a:pt x="136525" y="288925"/>
                      <a:pt x="137848" y="288925"/>
                      <a:pt x="139171" y="287638"/>
                    </a:cubicBezTo>
                    <a:cubicBezTo>
                      <a:pt x="139171" y="287638"/>
                      <a:pt x="139171" y="287638"/>
                      <a:pt x="202671" y="254172"/>
                    </a:cubicBezTo>
                    <a:cubicBezTo>
                      <a:pt x="200025" y="250310"/>
                      <a:pt x="196057" y="246449"/>
                      <a:pt x="194734" y="241300"/>
                    </a:cubicBezTo>
                    <a:close/>
                    <a:moveTo>
                      <a:pt x="77894" y="230187"/>
                    </a:moveTo>
                    <a:cubicBezTo>
                      <a:pt x="77894" y="230187"/>
                      <a:pt x="77894" y="230187"/>
                      <a:pt x="71544" y="234156"/>
                    </a:cubicBezTo>
                    <a:cubicBezTo>
                      <a:pt x="71544" y="234156"/>
                      <a:pt x="71544" y="234156"/>
                      <a:pt x="66464" y="236802"/>
                    </a:cubicBezTo>
                    <a:cubicBezTo>
                      <a:pt x="62654" y="239448"/>
                      <a:pt x="61384" y="244739"/>
                      <a:pt x="62654" y="248708"/>
                    </a:cubicBezTo>
                    <a:cubicBezTo>
                      <a:pt x="62654" y="248708"/>
                      <a:pt x="62654" y="248708"/>
                      <a:pt x="63924" y="250031"/>
                    </a:cubicBezTo>
                    <a:cubicBezTo>
                      <a:pt x="65194" y="252677"/>
                      <a:pt x="67734" y="254000"/>
                      <a:pt x="71544" y="254000"/>
                    </a:cubicBezTo>
                    <a:cubicBezTo>
                      <a:pt x="72814" y="254000"/>
                      <a:pt x="74084" y="254000"/>
                      <a:pt x="75354" y="254000"/>
                    </a:cubicBezTo>
                    <a:cubicBezTo>
                      <a:pt x="75354" y="254000"/>
                      <a:pt x="75354" y="254000"/>
                      <a:pt x="80434" y="250031"/>
                    </a:cubicBezTo>
                    <a:cubicBezTo>
                      <a:pt x="80434" y="250031"/>
                      <a:pt x="80434" y="250031"/>
                      <a:pt x="86784" y="247385"/>
                    </a:cubicBezTo>
                    <a:cubicBezTo>
                      <a:pt x="86784" y="247385"/>
                      <a:pt x="86784" y="247385"/>
                      <a:pt x="77894" y="230187"/>
                    </a:cubicBezTo>
                    <a:close/>
                    <a:moveTo>
                      <a:pt x="61067" y="198437"/>
                    </a:moveTo>
                    <a:cubicBezTo>
                      <a:pt x="61067" y="198437"/>
                      <a:pt x="61067" y="198437"/>
                      <a:pt x="54187" y="202604"/>
                    </a:cubicBezTo>
                    <a:cubicBezTo>
                      <a:pt x="52811" y="202604"/>
                      <a:pt x="51436" y="205382"/>
                      <a:pt x="50060" y="206771"/>
                    </a:cubicBezTo>
                    <a:cubicBezTo>
                      <a:pt x="48684" y="209550"/>
                      <a:pt x="50060" y="212328"/>
                      <a:pt x="51436" y="215106"/>
                    </a:cubicBezTo>
                    <a:cubicBezTo>
                      <a:pt x="52811" y="217884"/>
                      <a:pt x="55563" y="220662"/>
                      <a:pt x="59691" y="220662"/>
                    </a:cubicBezTo>
                    <a:cubicBezTo>
                      <a:pt x="61067" y="220662"/>
                      <a:pt x="62443" y="220662"/>
                      <a:pt x="63818" y="219273"/>
                    </a:cubicBezTo>
                    <a:cubicBezTo>
                      <a:pt x="63818" y="219273"/>
                      <a:pt x="63818" y="219273"/>
                      <a:pt x="69322" y="216495"/>
                    </a:cubicBezTo>
                    <a:cubicBezTo>
                      <a:pt x="69322" y="216495"/>
                      <a:pt x="69322" y="216495"/>
                      <a:pt x="61067" y="198437"/>
                    </a:cubicBezTo>
                    <a:close/>
                    <a:moveTo>
                      <a:pt x="141011" y="42862"/>
                    </a:moveTo>
                    <a:cubicBezTo>
                      <a:pt x="141011" y="42862"/>
                      <a:pt x="141011" y="42862"/>
                      <a:pt x="29634" y="103643"/>
                    </a:cubicBezTo>
                    <a:cubicBezTo>
                      <a:pt x="29634" y="103643"/>
                      <a:pt x="29634" y="103643"/>
                      <a:pt x="116115" y="263525"/>
                    </a:cubicBezTo>
                    <a:cubicBezTo>
                      <a:pt x="116115" y="263525"/>
                      <a:pt x="116115" y="263525"/>
                      <a:pt x="190803" y="222564"/>
                    </a:cubicBezTo>
                    <a:cubicBezTo>
                      <a:pt x="190803" y="215957"/>
                      <a:pt x="190803" y="208029"/>
                      <a:pt x="193424" y="198780"/>
                    </a:cubicBezTo>
                    <a:cubicBezTo>
                      <a:pt x="193424" y="197458"/>
                      <a:pt x="193424" y="197458"/>
                      <a:pt x="193424" y="197458"/>
                    </a:cubicBezTo>
                    <a:cubicBezTo>
                      <a:pt x="194734" y="194816"/>
                      <a:pt x="194734" y="190852"/>
                      <a:pt x="194734" y="189530"/>
                    </a:cubicBezTo>
                    <a:cubicBezTo>
                      <a:pt x="193424" y="188209"/>
                      <a:pt x="190803" y="186888"/>
                      <a:pt x="185562" y="186888"/>
                    </a:cubicBezTo>
                    <a:cubicBezTo>
                      <a:pt x="176389" y="188209"/>
                      <a:pt x="159355" y="185566"/>
                      <a:pt x="152804" y="167068"/>
                    </a:cubicBezTo>
                    <a:cubicBezTo>
                      <a:pt x="147562" y="153854"/>
                      <a:pt x="158045" y="139319"/>
                      <a:pt x="177700" y="130070"/>
                    </a:cubicBezTo>
                    <a:cubicBezTo>
                      <a:pt x="180320" y="128749"/>
                      <a:pt x="182941" y="127428"/>
                      <a:pt x="185562" y="126106"/>
                    </a:cubicBezTo>
                    <a:cubicBezTo>
                      <a:pt x="185562" y="126106"/>
                      <a:pt x="185562" y="126106"/>
                      <a:pt x="141011" y="42862"/>
                    </a:cubicBezTo>
                    <a:close/>
                    <a:moveTo>
                      <a:pt x="120699" y="17462"/>
                    </a:moveTo>
                    <a:cubicBezTo>
                      <a:pt x="119382" y="17462"/>
                      <a:pt x="118065" y="18785"/>
                      <a:pt x="116748" y="18785"/>
                    </a:cubicBezTo>
                    <a:cubicBezTo>
                      <a:pt x="116748" y="18785"/>
                      <a:pt x="116748" y="18785"/>
                      <a:pt x="20614" y="70379"/>
                    </a:cubicBezTo>
                    <a:cubicBezTo>
                      <a:pt x="17980" y="71702"/>
                      <a:pt x="16663" y="74348"/>
                      <a:pt x="16663" y="75671"/>
                    </a:cubicBezTo>
                    <a:cubicBezTo>
                      <a:pt x="15346" y="78317"/>
                      <a:pt x="15346" y="80962"/>
                      <a:pt x="16663" y="82285"/>
                    </a:cubicBezTo>
                    <a:cubicBezTo>
                      <a:pt x="16663" y="82285"/>
                      <a:pt x="16663" y="82285"/>
                      <a:pt x="20614" y="88900"/>
                    </a:cubicBezTo>
                    <a:cubicBezTo>
                      <a:pt x="20614" y="88900"/>
                      <a:pt x="20614" y="88900"/>
                      <a:pt x="131234" y="29368"/>
                    </a:cubicBezTo>
                    <a:cubicBezTo>
                      <a:pt x="131234" y="29368"/>
                      <a:pt x="131234" y="29368"/>
                      <a:pt x="128600" y="22754"/>
                    </a:cubicBezTo>
                    <a:cubicBezTo>
                      <a:pt x="125966" y="20108"/>
                      <a:pt x="123332" y="17462"/>
                      <a:pt x="120699" y="17462"/>
                    </a:cubicBezTo>
                    <a:close/>
                    <a:moveTo>
                      <a:pt x="192839" y="5790"/>
                    </a:moveTo>
                    <a:cubicBezTo>
                      <a:pt x="198107" y="5790"/>
                      <a:pt x="202058" y="9712"/>
                      <a:pt x="202058" y="13634"/>
                    </a:cubicBezTo>
                    <a:cubicBezTo>
                      <a:pt x="202058" y="13634"/>
                      <a:pt x="202058" y="13634"/>
                      <a:pt x="202058" y="17556"/>
                    </a:cubicBezTo>
                    <a:cubicBezTo>
                      <a:pt x="224445" y="3175"/>
                      <a:pt x="256051" y="5790"/>
                      <a:pt x="275805" y="26707"/>
                    </a:cubicBezTo>
                    <a:cubicBezTo>
                      <a:pt x="299509" y="50240"/>
                      <a:pt x="299509" y="88153"/>
                      <a:pt x="275805" y="111685"/>
                    </a:cubicBezTo>
                    <a:cubicBezTo>
                      <a:pt x="274488" y="114300"/>
                      <a:pt x="271854" y="114300"/>
                      <a:pt x="270537" y="114300"/>
                    </a:cubicBezTo>
                    <a:cubicBezTo>
                      <a:pt x="267903" y="114300"/>
                      <a:pt x="265269" y="114300"/>
                      <a:pt x="263953" y="111685"/>
                    </a:cubicBezTo>
                    <a:cubicBezTo>
                      <a:pt x="260002" y="109071"/>
                      <a:pt x="260002" y="102534"/>
                      <a:pt x="263953" y="99919"/>
                    </a:cubicBezTo>
                    <a:cubicBezTo>
                      <a:pt x="281072" y="82924"/>
                      <a:pt x="281072" y="55469"/>
                      <a:pt x="263953" y="38474"/>
                    </a:cubicBezTo>
                    <a:cubicBezTo>
                      <a:pt x="256051" y="30629"/>
                      <a:pt x="244199" y="26707"/>
                      <a:pt x="233664" y="26707"/>
                    </a:cubicBezTo>
                    <a:cubicBezTo>
                      <a:pt x="225762" y="26707"/>
                      <a:pt x="219178" y="28015"/>
                      <a:pt x="213910" y="30629"/>
                    </a:cubicBezTo>
                    <a:cubicBezTo>
                      <a:pt x="213910" y="30629"/>
                      <a:pt x="213910" y="30629"/>
                      <a:pt x="217861" y="30629"/>
                    </a:cubicBezTo>
                    <a:cubicBezTo>
                      <a:pt x="223128" y="30629"/>
                      <a:pt x="227079" y="34551"/>
                      <a:pt x="227079" y="39781"/>
                    </a:cubicBezTo>
                    <a:cubicBezTo>
                      <a:pt x="227079" y="45010"/>
                      <a:pt x="223128" y="48932"/>
                      <a:pt x="217861" y="48932"/>
                    </a:cubicBezTo>
                    <a:cubicBezTo>
                      <a:pt x="217861" y="48932"/>
                      <a:pt x="217861" y="48932"/>
                      <a:pt x="192839" y="48932"/>
                    </a:cubicBezTo>
                    <a:cubicBezTo>
                      <a:pt x="187572" y="48932"/>
                      <a:pt x="183621" y="45010"/>
                      <a:pt x="183621" y="39781"/>
                    </a:cubicBezTo>
                    <a:cubicBezTo>
                      <a:pt x="183621" y="39781"/>
                      <a:pt x="183621" y="39781"/>
                      <a:pt x="183621" y="13634"/>
                    </a:cubicBezTo>
                    <a:cubicBezTo>
                      <a:pt x="183621" y="9712"/>
                      <a:pt x="187572" y="5790"/>
                      <a:pt x="192839" y="5790"/>
                    </a:cubicBezTo>
                    <a:close/>
                    <a:moveTo>
                      <a:pt x="121837" y="0"/>
                    </a:moveTo>
                    <a:cubicBezTo>
                      <a:pt x="131047" y="0"/>
                      <a:pt x="140258" y="5259"/>
                      <a:pt x="144205" y="13146"/>
                    </a:cubicBezTo>
                    <a:cubicBezTo>
                      <a:pt x="144205" y="13146"/>
                      <a:pt x="144205" y="13146"/>
                      <a:pt x="203415" y="120948"/>
                    </a:cubicBezTo>
                    <a:cubicBezTo>
                      <a:pt x="215257" y="118318"/>
                      <a:pt x="227099" y="119633"/>
                      <a:pt x="236309" y="123577"/>
                    </a:cubicBezTo>
                    <a:cubicBezTo>
                      <a:pt x="248151" y="128836"/>
                      <a:pt x="257361" y="139353"/>
                      <a:pt x="262624" y="153814"/>
                    </a:cubicBezTo>
                    <a:cubicBezTo>
                      <a:pt x="263940" y="155129"/>
                      <a:pt x="263940" y="157758"/>
                      <a:pt x="265256" y="160387"/>
                    </a:cubicBezTo>
                    <a:cubicBezTo>
                      <a:pt x="277098" y="191939"/>
                      <a:pt x="291571" y="236637"/>
                      <a:pt x="274466" y="281335"/>
                    </a:cubicBezTo>
                    <a:cubicBezTo>
                      <a:pt x="273150" y="285279"/>
                      <a:pt x="269203" y="286593"/>
                      <a:pt x="266572" y="286593"/>
                    </a:cubicBezTo>
                    <a:cubicBezTo>
                      <a:pt x="265256" y="286593"/>
                      <a:pt x="263940" y="286593"/>
                      <a:pt x="262624" y="286593"/>
                    </a:cubicBezTo>
                    <a:cubicBezTo>
                      <a:pt x="258677" y="285279"/>
                      <a:pt x="256045" y="280020"/>
                      <a:pt x="257361" y="274762"/>
                    </a:cubicBezTo>
                    <a:cubicBezTo>
                      <a:pt x="273150" y="235322"/>
                      <a:pt x="259993" y="197197"/>
                      <a:pt x="248151" y="165646"/>
                    </a:cubicBezTo>
                    <a:cubicBezTo>
                      <a:pt x="248151" y="164331"/>
                      <a:pt x="246835" y="161702"/>
                      <a:pt x="246835" y="159072"/>
                    </a:cubicBezTo>
                    <a:cubicBezTo>
                      <a:pt x="242888" y="149870"/>
                      <a:pt x="237625" y="143297"/>
                      <a:pt x="229730" y="139353"/>
                    </a:cubicBezTo>
                    <a:cubicBezTo>
                      <a:pt x="219204" y="135409"/>
                      <a:pt x="203415" y="136723"/>
                      <a:pt x="184994" y="145926"/>
                    </a:cubicBezTo>
                    <a:cubicBezTo>
                      <a:pt x="178415" y="148555"/>
                      <a:pt x="167889" y="156443"/>
                      <a:pt x="170520" y="161702"/>
                    </a:cubicBezTo>
                    <a:cubicBezTo>
                      <a:pt x="173152" y="170904"/>
                      <a:pt x="183678" y="169590"/>
                      <a:pt x="184994" y="169590"/>
                    </a:cubicBezTo>
                    <a:cubicBezTo>
                      <a:pt x="196836" y="169590"/>
                      <a:pt x="204731" y="172219"/>
                      <a:pt x="209994" y="180107"/>
                    </a:cubicBezTo>
                    <a:cubicBezTo>
                      <a:pt x="215257" y="189309"/>
                      <a:pt x="212625" y="199827"/>
                      <a:pt x="211309" y="202456"/>
                    </a:cubicBezTo>
                    <a:cubicBezTo>
                      <a:pt x="206046" y="226120"/>
                      <a:pt x="211309" y="241895"/>
                      <a:pt x="227099" y="251098"/>
                    </a:cubicBezTo>
                    <a:cubicBezTo>
                      <a:pt x="231046" y="252413"/>
                      <a:pt x="233677" y="257671"/>
                      <a:pt x="231046" y="262930"/>
                    </a:cubicBezTo>
                    <a:cubicBezTo>
                      <a:pt x="228414" y="266874"/>
                      <a:pt x="223151" y="268188"/>
                      <a:pt x="219204" y="266874"/>
                    </a:cubicBezTo>
                    <a:cubicBezTo>
                      <a:pt x="219204" y="265559"/>
                      <a:pt x="219204" y="265559"/>
                      <a:pt x="217888" y="265559"/>
                    </a:cubicBezTo>
                    <a:cubicBezTo>
                      <a:pt x="217888" y="265559"/>
                      <a:pt x="217888" y="265559"/>
                      <a:pt x="154731" y="299740"/>
                    </a:cubicBezTo>
                    <a:cubicBezTo>
                      <a:pt x="158679" y="306313"/>
                      <a:pt x="166573" y="315516"/>
                      <a:pt x="175783" y="319460"/>
                    </a:cubicBezTo>
                    <a:cubicBezTo>
                      <a:pt x="179731" y="322089"/>
                      <a:pt x="182362" y="327347"/>
                      <a:pt x="179731" y="331291"/>
                    </a:cubicBezTo>
                    <a:cubicBezTo>
                      <a:pt x="178415" y="335235"/>
                      <a:pt x="175783" y="336550"/>
                      <a:pt x="171836" y="336550"/>
                    </a:cubicBezTo>
                    <a:cubicBezTo>
                      <a:pt x="170520" y="336550"/>
                      <a:pt x="169205" y="336550"/>
                      <a:pt x="167889" y="335235"/>
                    </a:cubicBezTo>
                    <a:cubicBezTo>
                      <a:pt x="153415" y="328662"/>
                      <a:pt x="142889" y="314201"/>
                      <a:pt x="137626" y="306313"/>
                    </a:cubicBezTo>
                    <a:cubicBezTo>
                      <a:pt x="137626" y="306313"/>
                      <a:pt x="136311" y="306313"/>
                      <a:pt x="136311" y="306313"/>
                    </a:cubicBezTo>
                    <a:cubicBezTo>
                      <a:pt x="127100" y="306313"/>
                      <a:pt x="117890" y="302369"/>
                      <a:pt x="112627" y="294481"/>
                    </a:cubicBezTo>
                    <a:cubicBezTo>
                      <a:pt x="112627" y="294481"/>
                      <a:pt x="112627" y="294481"/>
                      <a:pt x="107364" y="297111"/>
                    </a:cubicBezTo>
                    <a:cubicBezTo>
                      <a:pt x="103416" y="299740"/>
                      <a:pt x="98153" y="301055"/>
                      <a:pt x="94206" y="301055"/>
                    </a:cubicBezTo>
                    <a:cubicBezTo>
                      <a:pt x="84996" y="301055"/>
                      <a:pt x="75785" y="295796"/>
                      <a:pt x="70522" y="286593"/>
                    </a:cubicBezTo>
                    <a:cubicBezTo>
                      <a:pt x="70522" y="286593"/>
                      <a:pt x="70522" y="286593"/>
                      <a:pt x="70522" y="285279"/>
                    </a:cubicBezTo>
                    <a:cubicBezTo>
                      <a:pt x="67891" y="281335"/>
                      <a:pt x="66575" y="276076"/>
                      <a:pt x="67891" y="272132"/>
                    </a:cubicBezTo>
                    <a:cubicBezTo>
                      <a:pt x="58680" y="270818"/>
                      <a:pt x="52102" y="265559"/>
                      <a:pt x="48154" y="257671"/>
                    </a:cubicBezTo>
                    <a:cubicBezTo>
                      <a:pt x="48154" y="257671"/>
                      <a:pt x="48154" y="257671"/>
                      <a:pt x="48154" y="256356"/>
                    </a:cubicBezTo>
                    <a:cubicBezTo>
                      <a:pt x="42891" y="249783"/>
                      <a:pt x="42891" y="240581"/>
                      <a:pt x="46838" y="234007"/>
                    </a:cubicBezTo>
                    <a:cubicBezTo>
                      <a:pt x="42891" y="231378"/>
                      <a:pt x="38944" y="227434"/>
                      <a:pt x="36312" y="223490"/>
                    </a:cubicBezTo>
                    <a:cubicBezTo>
                      <a:pt x="36312" y="223490"/>
                      <a:pt x="36312" y="223490"/>
                      <a:pt x="36312" y="222176"/>
                    </a:cubicBezTo>
                    <a:cubicBezTo>
                      <a:pt x="32365" y="215602"/>
                      <a:pt x="32365" y="209029"/>
                      <a:pt x="33681" y="202456"/>
                    </a:cubicBezTo>
                    <a:cubicBezTo>
                      <a:pt x="36312" y="195883"/>
                      <a:pt x="40260" y="189309"/>
                      <a:pt x="46838" y="186680"/>
                    </a:cubicBezTo>
                    <a:cubicBezTo>
                      <a:pt x="46838" y="186680"/>
                      <a:pt x="46838" y="186680"/>
                      <a:pt x="53417" y="182736"/>
                    </a:cubicBezTo>
                    <a:cubicBezTo>
                      <a:pt x="53417" y="182736"/>
                      <a:pt x="53417" y="182736"/>
                      <a:pt x="3418" y="90711"/>
                    </a:cubicBezTo>
                    <a:cubicBezTo>
                      <a:pt x="-529" y="84138"/>
                      <a:pt x="-529" y="77564"/>
                      <a:pt x="787" y="70991"/>
                    </a:cubicBezTo>
                    <a:cubicBezTo>
                      <a:pt x="3418" y="63103"/>
                      <a:pt x="7365" y="57845"/>
                      <a:pt x="13944" y="55215"/>
                    </a:cubicBezTo>
                    <a:cubicBezTo>
                      <a:pt x="13944" y="55215"/>
                      <a:pt x="13944" y="55215"/>
                      <a:pt x="108679" y="2629"/>
                    </a:cubicBezTo>
                    <a:cubicBezTo>
                      <a:pt x="112627" y="1315"/>
                      <a:pt x="116574" y="0"/>
                      <a:pt x="1218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78713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/>
              <a:t>Thanks</a:t>
            </a:r>
            <a:br>
              <a:rPr lang="en-US" altLang="zh-CN"/>
            </a:br>
            <a:r>
              <a:rPr lang="en-US" altLang="zh-CN"/>
              <a:t>And Your Slogan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246662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4017421" y="2095377"/>
            <a:ext cx="4157158" cy="1525030"/>
          </a:xfrm>
        </p:spPr>
        <p:txBody>
          <a:bodyPr/>
          <a:lstStyle/>
          <a:p>
            <a:pPr algn="ctr"/>
            <a:r>
              <a:rPr lang="en-US" altLang="zh-CN" dirty="0"/>
              <a:t>Thanks</a:t>
            </a:r>
            <a:br>
              <a:rPr lang="en-US" altLang="zh-CN" dirty="0"/>
            </a:br>
            <a:r>
              <a:rPr lang="en-US" altLang="zh-CN" sz="2400" b="0" dirty="0"/>
              <a:t>And Your Slogan Here</a:t>
            </a:r>
            <a:endParaRPr lang="zh-CN" altLang="en-US" b="0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>
          <a:xfrm>
            <a:off x="4017420" y="4580709"/>
            <a:ext cx="4157158" cy="310871"/>
          </a:xfrm>
        </p:spPr>
        <p:txBody>
          <a:bodyPr>
            <a:normAutofit/>
          </a:bodyPr>
          <a:lstStyle/>
          <a:p>
            <a:pPr algn="ctr"/>
            <a:r>
              <a:rPr lang="en-US" altLang="zh-CN" dirty="0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4017421" y="4284438"/>
            <a:ext cx="4157158" cy="296271"/>
          </a:xfrm>
        </p:spPr>
        <p:txBody>
          <a:bodyPr/>
          <a:lstStyle/>
          <a:p>
            <a:pPr algn="ctr"/>
            <a:r>
              <a:rPr lang="en-US" altLang="zh-CN" dirty="0"/>
              <a:t>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="" xmlns:a16="http://schemas.microsoft.com/office/drawing/2014/main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="" xmlns:a16="http://schemas.microsoft.com/office/drawing/2014/main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="" xmlns:a16="http://schemas.microsoft.com/office/drawing/2014/main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="" xmlns:a16="http://schemas.microsoft.com/office/drawing/2014/main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="" xmlns:a16="http://schemas.microsoft.com/office/drawing/2014/main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70%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="" xmlns:a16="http://schemas.microsoft.com/office/drawing/2014/main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3895223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="" xmlns:a16="http://schemas.microsoft.com/office/drawing/2014/main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77004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="" xmlns:a16="http://schemas.microsoft.com/office/drawing/2014/main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="" xmlns:a16="http://schemas.microsoft.com/office/drawing/2014/main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="" xmlns:a16="http://schemas.microsoft.com/office/drawing/2014/main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="" xmlns:a16="http://schemas.microsoft.com/office/drawing/2014/main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="" xmlns:a16="http://schemas.microsoft.com/office/drawing/2014/main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6840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="" xmlns:a16="http://schemas.microsoft.com/office/drawing/2014/main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="" xmlns:a16="http://schemas.microsoft.com/office/drawing/2014/main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="" xmlns:a16="http://schemas.microsoft.com/office/drawing/2014/main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="" xmlns:a16="http://schemas.microsoft.com/office/drawing/2014/main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="" xmlns:a16="http://schemas.microsoft.com/office/drawing/2014/main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="" xmlns:a16="http://schemas.microsoft.com/office/drawing/2014/main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="" xmlns:a16="http://schemas.microsoft.com/office/drawing/2014/main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="" xmlns:a16="http://schemas.microsoft.com/office/drawing/2014/main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="" xmlns:a16="http://schemas.microsoft.com/office/drawing/2014/main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="" xmlns:a16="http://schemas.microsoft.com/office/drawing/2014/main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="" xmlns:a16="http://schemas.microsoft.com/office/drawing/2014/main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="" xmlns:a16="http://schemas.microsoft.com/office/drawing/2014/main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="" xmlns:a16="http://schemas.microsoft.com/office/drawing/2014/main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="" xmlns:a16="http://schemas.microsoft.com/office/drawing/2014/main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="" xmlns:a16="http://schemas.microsoft.com/office/drawing/2014/main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="" xmlns:a16="http://schemas.microsoft.com/office/drawing/2014/main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="" xmlns:a16="http://schemas.microsoft.com/office/drawing/2014/main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="" xmlns:a16="http://schemas.microsoft.com/office/drawing/2014/main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="" xmlns:a16="http://schemas.microsoft.com/office/drawing/2014/main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="" xmlns:a16="http://schemas.microsoft.com/office/drawing/2014/main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="" xmlns:a16="http://schemas.microsoft.com/office/drawing/2014/main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="" xmlns:a16="http://schemas.microsoft.com/office/drawing/2014/main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="" xmlns:a16="http://schemas.microsoft.com/office/drawing/2014/main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="" xmlns:a16="http://schemas.microsoft.com/office/drawing/2014/main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="" xmlns:a16="http://schemas.microsoft.com/office/drawing/2014/main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="" xmlns:a16="http://schemas.microsoft.com/office/drawing/2014/main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="" xmlns:a16="http://schemas.microsoft.com/office/drawing/2014/main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="" xmlns:a16="http://schemas.microsoft.com/office/drawing/2014/main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="" xmlns:a16="http://schemas.microsoft.com/office/drawing/2014/main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="" xmlns:a16="http://schemas.microsoft.com/office/drawing/2014/main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="" xmlns:a16="http://schemas.microsoft.com/office/drawing/2014/main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="" xmlns:a16="http://schemas.microsoft.com/office/drawing/2014/main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="" xmlns:a16="http://schemas.microsoft.com/office/drawing/2014/main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="" xmlns:a16="http://schemas.microsoft.com/office/drawing/2014/main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="" xmlns:a16="http://schemas.microsoft.com/office/drawing/2014/main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="" xmlns:a16="http://schemas.microsoft.com/office/drawing/2014/main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="" xmlns:a16="http://schemas.microsoft.com/office/drawing/2014/main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="" xmlns:a16="http://schemas.microsoft.com/office/drawing/2014/main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="" xmlns:a16="http://schemas.microsoft.com/office/drawing/2014/main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="" xmlns:a16="http://schemas.microsoft.com/office/drawing/2014/main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="" xmlns:a16="http://schemas.microsoft.com/office/drawing/2014/main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="" xmlns:a16="http://schemas.microsoft.com/office/drawing/2014/main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="" xmlns:a16="http://schemas.microsoft.com/office/drawing/2014/main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="" xmlns:a16="http://schemas.microsoft.com/office/drawing/2014/main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="" xmlns:a16="http://schemas.microsoft.com/office/drawing/2014/main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="" xmlns:a16="http://schemas.microsoft.com/office/drawing/2014/main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="" xmlns:a16="http://schemas.microsoft.com/office/drawing/2014/main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="" xmlns:a16="http://schemas.microsoft.com/office/drawing/2014/main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="" xmlns:a16="http://schemas.microsoft.com/office/drawing/2014/main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="" xmlns:a16="http://schemas.microsoft.com/office/drawing/2014/main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="" xmlns:a16="http://schemas.microsoft.com/office/drawing/2014/main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="" xmlns:a16="http://schemas.microsoft.com/office/drawing/2014/main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="" xmlns:a16="http://schemas.microsoft.com/office/drawing/2014/main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="" xmlns:a16="http://schemas.microsoft.com/office/drawing/2014/main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="" xmlns:a16="http://schemas.microsoft.com/office/drawing/2014/main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="" xmlns:a16="http://schemas.microsoft.com/office/drawing/2014/main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="" xmlns:a16="http://schemas.microsoft.com/office/drawing/2014/main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="" xmlns:a16="http://schemas.microsoft.com/office/drawing/2014/main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="" xmlns:a16="http://schemas.microsoft.com/office/drawing/2014/main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="" xmlns:a16="http://schemas.microsoft.com/office/drawing/2014/main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="" xmlns:a16="http://schemas.microsoft.com/office/drawing/2014/main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="" xmlns:a16="http://schemas.microsoft.com/office/drawing/2014/main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="" xmlns:a16="http://schemas.microsoft.com/office/drawing/2014/main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="" xmlns:a16="http://schemas.microsoft.com/office/drawing/2014/main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="" xmlns:a16="http://schemas.microsoft.com/office/drawing/2014/main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="" xmlns:a16="http://schemas.microsoft.com/office/drawing/2014/main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="" xmlns:a16="http://schemas.microsoft.com/office/drawing/2014/main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="" xmlns:a16="http://schemas.microsoft.com/office/drawing/2014/main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="" xmlns:a16="http://schemas.microsoft.com/office/drawing/2014/main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="" xmlns:a16="http://schemas.microsoft.com/office/drawing/2014/main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="" xmlns:a16="http://schemas.microsoft.com/office/drawing/2014/main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="" xmlns:a16="http://schemas.microsoft.com/office/drawing/2014/main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="" xmlns:a16="http://schemas.microsoft.com/office/drawing/2014/main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="" xmlns:a16="http://schemas.microsoft.com/office/drawing/2014/main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="" xmlns:a16="http://schemas.microsoft.com/office/drawing/2014/main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="" xmlns:a16="http://schemas.microsoft.com/office/drawing/2014/main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="" xmlns:a16="http://schemas.microsoft.com/office/drawing/2014/main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="" xmlns:a16="http://schemas.microsoft.com/office/drawing/2014/main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="" xmlns:a16="http://schemas.microsoft.com/office/drawing/2014/main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="" xmlns:a16="http://schemas.microsoft.com/office/drawing/2014/main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="" xmlns:a16="http://schemas.microsoft.com/office/drawing/2014/main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="" xmlns:a16="http://schemas.microsoft.com/office/drawing/2014/main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="" xmlns:a16="http://schemas.microsoft.com/office/drawing/2014/main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="" xmlns:a16="http://schemas.microsoft.com/office/drawing/2014/main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="" xmlns:a16="http://schemas.microsoft.com/office/drawing/2014/main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="" xmlns:a16="http://schemas.microsoft.com/office/drawing/2014/main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="" xmlns:a16="http://schemas.microsoft.com/office/drawing/2014/main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="" xmlns:a16="http://schemas.microsoft.com/office/drawing/2014/main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="" xmlns:a16="http://schemas.microsoft.com/office/drawing/2014/main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="" xmlns:a16="http://schemas.microsoft.com/office/drawing/2014/main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="" xmlns:a16="http://schemas.microsoft.com/office/drawing/2014/main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="" xmlns:a16="http://schemas.microsoft.com/office/drawing/2014/main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="" xmlns:a16="http://schemas.microsoft.com/office/drawing/2014/main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="" xmlns:a16="http://schemas.microsoft.com/office/drawing/2014/main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="" xmlns:a16="http://schemas.microsoft.com/office/drawing/2014/main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="" xmlns:a16="http://schemas.microsoft.com/office/drawing/2014/main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="" xmlns:a16="http://schemas.microsoft.com/office/drawing/2014/main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="" xmlns:a16="http://schemas.microsoft.com/office/drawing/2014/main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="" xmlns:a16="http://schemas.microsoft.com/office/drawing/2014/main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="" xmlns:a16="http://schemas.microsoft.com/office/drawing/2014/main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="" xmlns:a16="http://schemas.microsoft.com/office/drawing/2014/main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="" xmlns:a16="http://schemas.microsoft.com/office/drawing/2014/main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="" xmlns:a16="http://schemas.microsoft.com/office/drawing/2014/main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="" xmlns:a16="http://schemas.microsoft.com/office/drawing/2014/main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="" xmlns:a16="http://schemas.microsoft.com/office/drawing/2014/main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="" xmlns:a16="http://schemas.microsoft.com/office/drawing/2014/main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="" xmlns:a16="http://schemas.microsoft.com/office/drawing/2014/main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="" xmlns:a16="http://schemas.microsoft.com/office/drawing/2014/main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="" xmlns:a16="http://schemas.microsoft.com/office/drawing/2014/main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="" xmlns:a16="http://schemas.microsoft.com/office/drawing/2014/main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="" xmlns:a16="http://schemas.microsoft.com/office/drawing/2014/main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="" xmlns:a16="http://schemas.microsoft.com/office/drawing/2014/main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05065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="" xmlns:a16="http://schemas.microsoft.com/office/drawing/2014/main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="" xmlns:a16="http://schemas.microsoft.com/office/drawing/2014/main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="" xmlns:a16="http://schemas.microsoft.com/office/drawing/2014/main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="" xmlns:a16="http://schemas.microsoft.com/office/drawing/2014/main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="" xmlns:a16="http://schemas.microsoft.com/office/drawing/2014/main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="" xmlns:a16="http://schemas.microsoft.com/office/drawing/2014/main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="" xmlns:a16="http://schemas.microsoft.com/office/drawing/2014/main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="" xmlns:a16="http://schemas.microsoft.com/office/drawing/2014/main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="" xmlns:a16="http://schemas.microsoft.com/office/drawing/2014/main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="" xmlns:a16="http://schemas.microsoft.com/office/drawing/2014/main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="" xmlns:a16="http://schemas.microsoft.com/office/drawing/2014/main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="" xmlns:a16="http://schemas.microsoft.com/office/drawing/2014/main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="" xmlns:a16="http://schemas.microsoft.com/office/drawing/2014/main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="" xmlns:a16="http://schemas.microsoft.com/office/drawing/2014/main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="" xmlns:a16="http://schemas.microsoft.com/office/drawing/2014/main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="" xmlns:a16="http://schemas.microsoft.com/office/drawing/2014/main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="" xmlns:a16="http://schemas.microsoft.com/office/drawing/2014/main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="" xmlns:a16="http://schemas.microsoft.com/office/drawing/2014/main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="" xmlns:a16="http://schemas.microsoft.com/office/drawing/2014/main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="" xmlns:a16="http://schemas.microsoft.com/office/drawing/2014/main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="" xmlns:a16="http://schemas.microsoft.com/office/drawing/2014/main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="" xmlns:a16="http://schemas.microsoft.com/office/drawing/2014/main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="" xmlns:a16="http://schemas.microsoft.com/office/drawing/2014/main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="" xmlns:a16="http://schemas.microsoft.com/office/drawing/2014/main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="" xmlns:a16="http://schemas.microsoft.com/office/drawing/2014/main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="" xmlns:a16="http://schemas.microsoft.com/office/drawing/2014/main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="" xmlns:a16="http://schemas.microsoft.com/office/drawing/2014/main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="" xmlns:a16="http://schemas.microsoft.com/office/drawing/2014/main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="" xmlns:a16="http://schemas.microsoft.com/office/drawing/2014/main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="" xmlns:a16="http://schemas.microsoft.com/office/drawing/2014/main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="" xmlns:a16="http://schemas.microsoft.com/office/drawing/2014/main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="" xmlns:a16="http://schemas.microsoft.com/office/drawing/2014/main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="" xmlns:a16="http://schemas.microsoft.com/office/drawing/2014/main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="" xmlns:a16="http://schemas.microsoft.com/office/drawing/2014/main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="" xmlns:a16="http://schemas.microsoft.com/office/drawing/2014/main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="" xmlns:a16="http://schemas.microsoft.com/office/drawing/2014/main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="" xmlns:a16="http://schemas.microsoft.com/office/drawing/2014/main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="" xmlns:a16="http://schemas.microsoft.com/office/drawing/2014/main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="" xmlns:a16="http://schemas.microsoft.com/office/drawing/2014/main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="" xmlns:a16="http://schemas.microsoft.com/office/drawing/2014/main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="" xmlns:a16="http://schemas.microsoft.com/office/drawing/2014/main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="" xmlns:a16="http://schemas.microsoft.com/office/drawing/2014/main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="" xmlns:a16="http://schemas.microsoft.com/office/drawing/2014/main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="" xmlns:a16="http://schemas.microsoft.com/office/drawing/2014/main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="" xmlns:a16="http://schemas.microsoft.com/office/drawing/2014/main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="" xmlns:a16="http://schemas.microsoft.com/office/drawing/2014/main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="" xmlns:a16="http://schemas.microsoft.com/office/drawing/2014/main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="" xmlns:a16="http://schemas.microsoft.com/office/drawing/2014/main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="" xmlns:a16="http://schemas.microsoft.com/office/drawing/2014/main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="" xmlns:a16="http://schemas.microsoft.com/office/drawing/2014/main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="" xmlns:a16="http://schemas.microsoft.com/office/drawing/2014/main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="" xmlns:a16="http://schemas.microsoft.com/office/drawing/2014/main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="" xmlns:a16="http://schemas.microsoft.com/office/drawing/2014/main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="" xmlns:a16="http://schemas.microsoft.com/office/drawing/2014/main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="" xmlns:a16="http://schemas.microsoft.com/office/drawing/2014/main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="" xmlns:a16="http://schemas.microsoft.com/office/drawing/2014/main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="" xmlns:a16="http://schemas.microsoft.com/office/drawing/2014/main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="" xmlns:a16="http://schemas.microsoft.com/office/drawing/2014/main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="" xmlns:a16="http://schemas.microsoft.com/office/drawing/2014/main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="" xmlns:a16="http://schemas.microsoft.com/office/drawing/2014/main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="" xmlns:a16="http://schemas.microsoft.com/office/drawing/2014/main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="" xmlns:a16="http://schemas.microsoft.com/office/drawing/2014/main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="" xmlns:a16="http://schemas.microsoft.com/office/drawing/2014/main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="" xmlns:a16="http://schemas.microsoft.com/office/drawing/2014/main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="" xmlns:a16="http://schemas.microsoft.com/office/drawing/2014/main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="" xmlns:a16="http://schemas.microsoft.com/office/drawing/2014/main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="" xmlns:a16="http://schemas.microsoft.com/office/drawing/2014/main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="" xmlns:a16="http://schemas.microsoft.com/office/drawing/2014/main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="" xmlns:a16="http://schemas.microsoft.com/office/drawing/2014/main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="" xmlns:a16="http://schemas.microsoft.com/office/drawing/2014/main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="" xmlns:a16="http://schemas.microsoft.com/office/drawing/2014/main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="" xmlns:a16="http://schemas.microsoft.com/office/drawing/2014/main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="" xmlns:a16="http://schemas.microsoft.com/office/drawing/2014/main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="" xmlns:a16="http://schemas.microsoft.com/office/drawing/2014/main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="" xmlns:a16="http://schemas.microsoft.com/office/drawing/2014/main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="" xmlns:a16="http://schemas.microsoft.com/office/drawing/2014/main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="" xmlns:a16="http://schemas.microsoft.com/office/drawing/2014/main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="" xmlns:a16="http://schemas.microsoft.com/office/drawing/2014/main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="" xmlns:a16="http://schemas.microsoft.com/office/drawing/2014/main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="" xmlns:a16="http://schemas.microsoft.com/office/drawing/2014/main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="" xmlns:a16="http://schemas.microsoft.com/office/drawing/2014/main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="" xmlns:a16="http://schemas.microsoft.com/office/drawing/2014/main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="" xmlns:a16="http://schemas.microsoft.com/office/drawing/2014/main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="" xmlns:a16="http://schemas.microsoft.com/office/drawing/2014/main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="" xmlns:a16="http://schemas.microsoft.com/office/drawing/2014/main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0623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="" xmlns:a16="http://schemas.microsoft.com/office/drawing/2014/main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="" xmlns:a16="http://schemas.microsoft.com/office/drawing/2014/main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="" xmlns:a16="http://schemas.microsoft.com/office/drawing/2014/main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="" xmlns:a16="http://schemas.microsoft.com/office/drawing/2014/main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="" xmlns:a16="http://schemas.microsoft.com/office/drawing/2014/main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="" xmlns:a16="http://schemas.microsoft.com/office/drawing/2014/main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="" xmlns:a16="http://schemas.microsoft.com/office/drawing/2014/main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="" xmlns:a16="http://schemas.microsoft.com/office/drawing/2014/main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="" xmlns:a16="http://schemas.microsoft.com/office/drawing/2014/main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="" xmlns:a16="http://schemas.microsoft.com/office/drawing/2014/main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="" xmlns:a16="http://schemas.microsoft.com/office/drawing/2014/main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="" xmlns:a16="http://schemas.microsoft.com/office/drawing/2014/main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="" xmlns:a16="http://schemas.microsoft.com/office/drawing/2014/main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="" xmlns:a16="http://schemas.microsoft.com/office/drawing/2014/main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="" xmlns:a16="http://schemas.microsoft.com/office/drawing/2014/main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="" xmlns:a16="http://schemas.microsoft.com/office/drawing/2014/main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="" xmlns:a16="http://schemas.microsoft.com/office/drawing/2014/main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="" xmlns:a16="http://schemas.microsoft.com/office/drawing/2014/main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="" xmlns:a16="http://schemas.microsoft.com/office/drawing/2014/main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="" xmlns:a16="http://schemas.microsoft.com/office/drawing/2014/main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="" xmlns:a16="http://schemas.microsoft.com/office/drawing/2014/main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="" xmlns:a16="http://schemas.microsoft.com/office/drawing/2014/main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="" xmlns:a16="http://schemas.microsoft.com/office/drawing/2014/main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="" xmlns:a16="http://schemas.microsoft.com/office/drawing/2014/main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="" xmlns:a16="http://schemas.microsoft.com/office/drawing/2014/main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="" xmlns:a16="http://schemas.microsoft.com/office/drawing/2014/main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="" xmlns:a16="http://schemas.microsoft.com/office/drawing/2014/main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="" xmlns:a16="http://schemas.microsoft.com/office/drawing/2014/main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="" xmlns:a16="http://schemas.microsoft.com/office/drawing/2014/main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="" xmlns:a16="http://schemas.microsoft.com/office/drawing/2014/main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="" xmlns:a16="http://schemas.microsoft.com/office/drawing/2014/main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="" xmlns:a16="http://schemas.microsoft.com/office/drawing/2014/main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="" xmlns:a16="http://schemas.microsoft.com/office/drawing/2014/main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="" xmlns:a16="http://schemas.microsoft.com/office/drawing/2014/main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="" xmlns:a16="http://schemas.microsoft.com/office/drawing/2014/main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="" xmlns:a16="http://schemas.microsoft.com/office/drawing/2014/main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="" xmlns:a16="http://schemas.microsoft.com/office/drawing/2014/main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="" xmlns:a16="http://schemas.microsoft.com/office/drawing/2014/main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="" xmlns:a16="http://schemas.microsoft.com/office/drawing/2014/main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="" xmlns:a16="http://schemas.microsoft.com/office/drawing/2014/main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="" xmlns:a16="http://schemas.microsoft.com/office/drawing/2014/main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="" xmlns:a16="http://schemas.microsoft.com/office/drawing/2014/main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="" xmlns:a16="http://schemas.microsoft.com/office/drawing/2014/main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="" xmlns:a16="http://schemas.microsoft.com/office/drawing/2014/main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="" xmlns:a16="http://schemas.microsoft.com/office/drawing/2014/main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="" xmlns:a16="http://schemas.microsoft.com/office/drawing/2014/main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="" xmlns:a16="http://schemas.microsoft.com/office/drawing/2014/main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="" xmlns:a16="http://schemas.microsoft.com/office/drawing/2014/main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="" xmlns:a16="http://schemas.microsoft.com/office/drawing/2014/main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="" xmlns:a16="http://schemas.microsoft.com/office/drawing/2014/main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="" xmlns:a16="http://schemas.microsoft.com/office/drawing/2014/main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="" xmlns:a16="http://schemas.microsoft.com/office/drawing/2014/main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="" xmlns:a16="http://schemas.microsoft.com/office/drawing/2014/main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="" xmlns:a16="http://schemas.microsoft.com/office/drawing/2014/main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="" xmlns:a16="http://schemas.microsoft.com/office/drawing/2014/main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="" xmlns:a16="http://schemas.microsoft.com/office/drawing/2014/main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="" xmlns:a16="http://schemas.microsoft.com/office/drawing/2014/main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="" xmlns:a16="http://schemas.microsoft.com/office/drawing/2014/main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="" xmlns:a16="http://schemas.microsoft.com/office/drawing/2014/main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="" xmlns:a16="http://schemas.microsoft.com/office/drawing/2014/main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="" xmlns:a16="http://schemas.microsoft.com/office/drawing/2014/main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="" xmlns:a16="http://schemas.microsoft.com/office/drawing/2014/main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="" xmlns:a16="http://schemas.microsoft.com/office/drawing/2014/main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="" xmlns:a16="http://schemas.microsoft.com/office/drawing/2014/main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="" xmlns:a16="http://schemas.microsoft.com/office/drawing/2014/main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="" xmlns:a16="http://schemas.microsoft.com/office/drawing/2014/main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="" xmlns:a16="http://schemas.microsoft.com/office/drawing/2014/main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="" xmlns:a16="http://schemas.microsoft.com/office/drawing/2014/main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="" xmlns:a16="http://schemas.microsoft.com/office/drawing/2014/main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="" xmlns:a16="http://schemas.microsoft.com/office/drawing/2014/main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="" xmlns:a16="http://schemas.microsoft.com/office/drawing/2014/main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="" xmlns:a16="http://schemas.microsoft.com/office/drawing/2014/main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="" xmlns:a16="http://schemas.microsoft.com/office/drawing/2014/main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="" xmlns:a16="http://schemas.microsoft.com/office/drawing/2014/main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="" xmlns:a16="http://schemas.microsoft.com/office/drawing/2014/main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="" xmlns:a16="http://schemas.microsoft.com/office/drawing/2014/main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="" xmlns:a16="http://schemas.microsoft.com/office/drawing/2014/main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="" xmlns:a16="http://schemas.microsoft.com/office/drawing/2014/main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="" xmlns:a16="http://schemas.microsoft.com/office/drawing/2014/main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="" xmlns:a16="http://schemas.microsoft.com/office/drawing/2014/main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="" xmlns:a16="http://schemas.microsoft.com/office/drawing/2014/main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="" xmlns:a16="http://schemas.microsoft.com/office/drawing/2014/main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="" xmlns:a16="http://schemas.microsoft.com/office/drawing/2014/main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="" xmlns:a16="http://schemas.microsoft.com/office/drawing/2014/main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="" xmlns:a16="http://schemas.microsoft.com/office/drawing/2014/main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="" xmlns:a16="http://schemas.microsoft.com/office/drawing/2014/main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="" xmlns:a16="http://schemas.microsoft.com/office/drawing/2014/main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="" xmlns:a16="http://schemas.microsoft.com/office/drawing/2014/main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="" xmlns:a16="http://schemas.microsoft.com/office/drawing/2014/main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="" xmlns:a16="http://schemas.microsoft.com/office/drawing/2014/main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98359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="" xmlns:a16="http://schemas.microsoft.com/office/drawing/2014/main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="" xmlns:a16="http://schemas.microsoft.com/office/drawing/2014/main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="" xmlns:a16="http://schemas.microsoft.com/office/drawing/2014/main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="" xmlns:a16="http://schemas.microsoft.com/office/drawing/2014/main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="" xmlns:a16="http://schemas.microsoft.com/office/drawing/2014/main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="" xmlns:a16="http://schemas.microsoft.com/office/drawing/2014/main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="" xmlns:a16="http://schemas.microsoft.com/office/drawing/2014/main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="" xmlns:a16="http://schemas.microsoft.com/office/drawing/2014/main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="" xmlns:a16="http://schemas.microsoft.com/office/drawing/2014/main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="" xmlns:a16="http://schemas.microsoft.com/office/drawing/2014/main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="" xmlns:a16="http://schemas.microsoft.com/office/drawing/2014/main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="" xmlns:a16="http://schemas.microsoft.com/office/drawing/2014/main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="" xmlns:a16="http://schemas.microsoft.com/office/drawing/2014/main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="" xmlns:a16="http://schemas.microsoft.com/office/drawing/2014/main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="" xmlns:a16="http://schemas.microsoft.com/office/drawing/2014/main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="" xmlns:a16="http://schemas.microsoft.com/office/drawing/2014/main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="" xmlns:a16="http://schemas.microsoft.com/office/drawing/2014/main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="" xmlns:a16="http://schemas.microsoft.com/office/drawing/2014/main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="" xmlns:a16="http://schemas.microsoft.com/office/drawing/2014/main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="" xmlns:a16="http://schemas.microsoft.com/office/drawing/2014/main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="" xmlns:a16="http://schemas.microsoft.com/office/drawing/2014/main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="" xmlns:a16="http://schemas.microsoft.com/office/drawing/2014/main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="" xmlns:a16="http://schemas.microsoft.com/office/drawing/2014/main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="" xmlns:a16="http://schemas.microsoft.com/office/drawing/2014/main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="" xmlns:a16="http://schemas.microsoft.com/office/drawing/2014/main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="" xmlns:a16="http://schemas.microsoft.com/office/drawing/2014/main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="" xmlns:a16="http://schemas.microsoft.com/office/drawing/2014/main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="" xmlns:a16="http://schemas.microsoft.com/office/drawing/2014/main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="" xmlns:a16="http://schemas.microsoft.com/office/drawing/2014/main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="" xmlns:a16="http://schemas.microsoft.com/office/drawing/2014/main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="" xmlns:a16="http://schemas.microsoft.com/office/drawing/2014/main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="" xmlns:a16="http://schemas.microsoft.com/office/drawing/2014/main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="" xmlns:a16="http://schemas.microsoft.com/office/drawing/2014/main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="" xmlns:a16="http://schemas.microsoft.com/office/drawing/2014/main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="" xmlns:a16="http://schemas.microsoft.com/office/drawing/2014/main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="" xmlns:a16="http://schemas.microsoft.com/office/drawing/2014/main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="" xmlns:a16="http://schemas.microsoft.com/office/drawing/2014/main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="" xmlns:a16="http://schemas.microsoft.com/office/drawing/2014/main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="" xmlns:a16="http://schemas.microsoft.com/office/drawing/2014/main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="" xmlns:a16="http://schemas.microsoft.com/office/drawing/2014/main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="" xmlns:a16="http://schemas.microsoft.com/office/drawing/2014/main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="" xmlns:a16="http://schemas.microsoft.com/office/drawing/2014/main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="" xmlns:a16="http://schemas.microsoft.com/office/drawing/2014/main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="" xmlns:a16="http://schemas.microsoft.com/office/drawing/2014/main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="" xmlns:a16="http://schemas.microsoft.com/office/drawing/2014/main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="" xmlns:a16="http://schemas.microsoft.com/office/drawing/2014/main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="" xmlns:a16="http://schemas.microsoft.com/office/drawing/2014/main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="" xmlns:a16="http://schemas.microsoft.com/office/drawing/2014/main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="" xmlns:a16="http://schemas.microsoft.com/office/drawing/2014/main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="" xmlns:a16="http://schemas.microsoft.com/office/drawing/2014/main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="" xmlns:a16="http://schemas.microsoft.com/office/drawing/2014/main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="" xmlns:a16="http://schemas.microsoft.com/office/drawing/2014/main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="" xmlns:a16="http://schemas.microsoft.com/office/drawing/2014/main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="" xmlns:a16="http://schemas.microsoft.com/office/drawing/2014/main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="" xmlns:a16="http://schemas.microsoft.com/office/drawing/2014/main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="" xmlns:a16="http://schemas.microsoft.com/office/drawing/2014/main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="" xmlns:a16="http://schemas.microsoft.com/office/drawing/2014/main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5049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1fb93039-9820-49f2-a2d8-03677a8acbc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13EC6550-B28B-4249-879C-2D8322800DE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1" y="0"/>
            <a:ext cx="11517714" cy="6858000"/>
            <a:chOff x="-1" y="0"/>
            <a:chExt cx="11517714" cy="6858000"/>
          </a:xfrm>
        </p:grpSpPr>
        <p:sp>
          <p:nvSpPr>
            <p:cNvPr id="6" name="iṩļídè">
              <a:extLst>
                <a:ext uri="{FF2B5EF4-FFF2-40B4-BE49-F238E27FC236}">
                  <a16:creationId xmlns="" xmlns:a16="http://schemas.microsoft.com/office/drawing/2014/main" id="{571BC4E1-AA74-4F16-BA7F-62B8EE6C7429}"/>
                </a:ext>
              </a:extLst>
            </p:cNvPr>
            <p:cNvSpPr/>
            <p:nvPr/>
          </p:nvSpPr>
          <p:spPr>
            <a:xfrm>
              <a:off x="-1" y="0"/>
              <a:ext cx="6771001" cy="6858000"/>
            </a:xfrm>
            <a:prstGeom prst="roundRect">
              <a:avLst>
                <a:gd name="adj" fmla="val 0"/>
              </a:avLst>
            </a:prstGeom>
            <a:blipFill>
              <a:blip r:embed="rId3"/>
              <a:stretch>
                <a:fillRect l="-26014" r="-25913"/>
              </a:stretch>
            </a:blipFill>
            <a:ln w="1905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7" name="iṩlíḍé">
              <a:extLst>
                <a:ext uri="{FF2B5EF4-FFF2-40B4-BE49-F238E27FC236}">
                  <a16:creationId xmlns="" xmlns:a16="http://schemas.microsoft.com/office/drawing/2014/main" id="{728B7CBF-B995-4ECA-AE37-2A3B4D792ADA}"/>
                </a:ext>
              </a:extLst>
            </p:cNvPr>
            <p:cNvSpPr/>
            <p:nvPr/>
          </p:nvSpPr>
          <p:spPr>
            <a:xfrm>
              <a:off x="0" y="0"/>
              <a:ext cx="5240999" cy="6858000"/>
            </a:xfrm>
            <a:prstGeom prst="roundRect">
              <a:avLst>
                <a:gd name="adj" fmla="val 0"/>
              </a:avLst>
            </a:prstGeom>
            <a:solidFill>
              <a:schemeClr val="tx1">
                <a:alpha val="7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endParaRPr sz="2000" b="1"/>
            </a:p>
          </p:txBody>
        </p:sp>
        <p:sp>
          <p:nvSpPr>
            <p:cNvPr id="8" name="í$ḻîdè">
              <a:extLst>
                <a:ext uri="{FF2B5EF4-FFF2-40B4-BE49-F238E27FC236}">
                  <a16:creationId xmlns="" xmlns:a16="http://schemas.microsoft.com/office/drawing/2014/main" id="{0EEAB81C-4911-434D-B745-D01AEAFD1096}"/>
                </a:ext>
              </a:extLst>
            </p:cNvPr>
            <p:cNvSpPr/>
            <p:nvPr/>
          </p:nvSpPr>
          <p:spPr>
            <a:xfrm>
              <a:off x="6927713" y="4088283"/>
              <a:ext cx="4590000" cy="187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 marL="171450" indent="-171450">
                <a:lnSpc>
                  <a:spcPct val="16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Unified fonts make reading more </a:t>
              </a:r>
              <a:r>
                <a:rPr lang="en-US" altLang="zh-CN" sz="1100" dirty="0" err="1"/>
                <a:t>fluent.Theme</a:t>
              </a:r>
              <a:r>
                <a:rPr lang="en-US" altLang="zh-CN" sz="1100" dirty="0"/>
                <a:t> color makes PPT more convenient to </a:t>
              </a:r>
              <a:r>
                <a:rPr lang="en-US" altLang="zh-CN" sz="1100" dirty="0" err="1"/>
                <a:t>change.Adjust</a:t>
              </a:r>
              <a:r>
                <a:rPr lang="en-US" altLang="zh-CN" sz="1100" dirty="0"/>
                <a:t> the spacing to adapt to Chinese typesetting, use the reference line in PPT.</a:t>
              </a:r>
            </a:p>
            <a:p>
              <a:pPr marL="628639" lvl="1" indent="-171450">
                <a:lnSpc>
                  <a:spcPct val="160000"/>
                </a:lnSpc>
                <a:buFont typeface="Arial" panose="020B0604020202020204" pitchFamily="34" charset="0"/>
                <a:buChar char="−"/>
              </a:pPr>
              <a:r>
                <a:rPr lang="en-US" altLang="zh-CN" sz="1100" dirty="0"/>
                <a:t>Supporting text here.</a:t>
              </a:r>
            </a:p>
            <a:p>
              <a:pPr marL="628639" lvl="1" indent="-171450">
                <a:lnSpc>
                  <a:spcPct val="160000"/>
                </a:lnSpc>
                <a:buFont typeface="Arial" panose="020B0604020202020204" pitchFamily="34" charset="0"/>
                <a:buChar char="−"/>
              </a:pPr>
              <a:r>
                <a:rPr lang="en-US" altLang="zh-CN" sz="11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9" name="îşľiḍé">
              <a:extLst>
                <a:ext uri="{FF2B5EF4-FFF2-40B4-BE49-F238E27FC236}">
                  <a16:creationId xmlns="" xmlns:a16="http://schemas.microsoft.com/office/drawing/2014/main" id="{227EAFA7-6BD8-421F-8FAF-A543E0A1C3A7}"/>
                </a:ext>
              </a:extLst>
            </p:cNvPr>
            <p:cNvSpPr txBox="1"/>
            <p:nvPr/>
          </p:nvSpPr>
          <p:spPr bwMode="auto">
            <a:xfrm>
              <a:off x="6927713" y="2918283"/>
              <a:ext cx="459000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0" name="íṩľïḋe">
              <a:extLst>
                <a:ext uri="{FF2B5EF4-FFF2-40B4-BE49-F238E27FC236}">
                  <a16:creationId xmlns="" xmlns:a16="http://schemas.microsoft.com/office/drawing/2014/main" id="{227EAFA7-6BD8-421F-8FAF-A543E0A1C3A7}"/>
                </a:ext>
              </a:extLst>
            </p:cNvPr>
            <p:cNvSpPr txBox="1"/>
            <p:nvPr/>
          </p:nvSpPr>
          <p:spPr bwMode="auto">
            <a:xfrm>
              <a:off x="6927713" y="3360087"/>
              <a:ext cx="4590000" cy="59319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1" name="í$lide">
              <a:extLst>
                <a:ext uri="{FF2B5EF4-FFF2-40B4-BE49-F238E27FC236}">
                  <a16:creationId xmlns="" xmlns:a16="http://schemas.microsoft.com/office/drawing/2014/main" id="{791BB12B-58F7-4D5C-9471-E4DF81654F7A}"/>
                </a:ext>
              </a:extLst>
            </p:cNvPr>
            <p:cNvSpPr txBox="1"/>
            <p:nvPr/>
          </p:nvSpPr>
          <p:spPr>
            <a:xfrm>
              <a:off x="782424" y="1135063"/>
              <a:ext cx="4346075" cy="178322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</a:rPr>
                <a:t>Unified fonts make reading more fluent.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</a:rPr>
                <a:t>Theme color makes PPT more convenient to change.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</a:rPr>
                <a:t>Adjust the spacing to adapt to Chinese typesetting, use the reference line in PPT.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Click </a:t>
            </a:r>
            <a:r>
              <a:rPr lang="en-US" altLang="zh-CN" dirty="0"/>
              <a:t>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98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="" xmlns:a16="http://schemas.microsoft.com/office/drawing/2014/main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="" xmlns:a16="http://schemas.microsoft.com/office/drawing/2014/main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="" xmlns:a16="http://schemas.microsoft.com/office/drawing/2014/main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="" xmlns:a16="http://schemas.microsoft.com/office/drawing/2014/main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="" xmlns:a16="http://schemas.microsoft.com/office/drawing/2014/main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="" xmlns:a16="http://schemas.microsoft.com/office/drawing/2014/main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="" xmlns:a16="http://schemas.microsoft.com/office/drawing/2014/main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="" xmlns:a16="http://schemas.microsoft.com/office/drawing/2014/main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="" xmlns:a16="http://schemas.microsoft.com/office/drawing/2014/main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="" xmlns:a16="http://schemas.microsoft.com/office/drawing/2014/main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="" xmlns:a16="http://schemas.microsoft.com/office/drawing/2014/main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="" xmlns:a16="http://schemas.microsoft.com/office/drawing/2014/main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="" xmlns:a16="http://schemas.microsoft.com/office/drawing/2014/main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="" xmlns:a16="http://schemas.microsoft.com/office/drawing/2014/main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="" xmlns:a16="http://schemas.microsoft.com/office/drawing/2014/main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="" xmlns:a16="http://schemas.microsoft.com/office/drawing/2014/main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="" xmlns:a16="http://schemas.microsoft.com/office/drawing/2014/main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="" xmlns:a16="http://schemas.microsoft.com/office/drawing/2014/main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="" xmlns:a16="http://schemas.microsoft.com/office/drawing/2014/main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13322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 flipH="1">
            <a:off x="594359" y="4815840"/>
            <a:ext cx="816356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8404135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25" name="fed3f8bb-e284-4adc-ab02-e7044f36fb5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2476D289-2F06-4964-BBF3-2BEC777A4E9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470915" y="1736812"/>
            <a:ext cx="9395209" cy="3995286"/>
            <a:chOff x="1470915" y="1736812"/>
            <a:chExt cx="9395209" cy="3995286"/>
          </a:xfrm>
        </p:grpSpPr>
        <p:sp>
          <p:nvSpPr>
            <p:cNvPr id="26" name="íṧḷiḓe">
              <a:extLst>
                <a:ext uri="{FF2B5EF4-FFF2-40B4-BE49-F238E27FC236}">
                  <a16:creationId xmlns="" xmlns:a16="http://schemas.microsoft.com/office/drawing/2014/main" id="{878558F5-6D51-412A-83A6-74D69F3E2143}"/>
                </a:ext>
              </a:extLst>
            </p:cNvPr>
            <p:cNvSpPr/>
            <p:nvPr/>
          </p:nvSpPr>
          <p:spPr>
            <a:xfrm>
              <a:off x="4799229" y="1736812"/>
              <a:ext cx="2317265" cy="1997643"/>
            </a:xfrm>
            <a:prstGeom prst="triangl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i$lide">
              <a:extLst>
                <a:ext uri="{FF2B5EF4-FFF2-40B4-BE49-F238E27FC236}">
                  <a16:creationId xmlns="" xmlns:a16="http://schemas.microsoft.com/office/drawing/2014/main" id="{D8EC875C-31C0-4E1A-9E29-11A63FD7E518}"/>
                </a:ext>
              </a:extLst>
            </p:cNvPr>
            <p:cNvSpPr/>
            <p:nvPr/>
          </p:nvSpPr>
          <p:spPr>
            <a:xfrm flipV="1">
              <a:off x="4799229" y="3734455"/>
              <a:ext cx="2317265" cy="1997643"/>
            </a:xfrm>
            <a:prstGeom prst="triangle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ïṥḷíďê">
              <a:extLst>
                <a:ext uri="{FF2B5EF4-FFF2-40B4-BE49-F238E27FC236}">
                  <a16:creationId xmlns="" xmlns:a16="http://schemas.microsoft.com/office/drawing/2014/main" id="{F3629FF1-BCB4-4194-A8BF-5DA1163A5741}"/>
                </a:ext>
              </a:extLst>
            </p:cNvPr>
            <p:cNvSpPr/>
            <p:nvPr/>
          </p:nvSpPr>
          <p:spPr>
            <a:xfrm flipH="1">
              <a:off x="3647731" y="3734455"/>
              <a:ext cx="2317265" cy="1997643"/>
            </a:xfrm>
            <a:prstGeom prst="triangl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íŝlïďé">
              <a:extLst>
                <a:ext uri="{FF2B5EF4-FFF2-40B4-BE49-F238E27FC236}">
                  <a16:creationId xmlns="" xmlns:a16="http://schemas.microsoft.com/office/drawing/2014/main" id="{0399A930-E57D-4A87-B1A9-4F709E78E85C}"/>
                </a:ext>
              </a:extLst>
            </p:cNvPr>
            <p:cNvSpPr/>
            <p:nvPr/>
          </p:nvSpPr>
          <p:spPr>
            <a:xfrm flipH="1">
              <a:off x="5953487" y="3734455"/>
              <a:ext cx="2317265" cy="1997643"/>
            </a:xfrm>
            <a:prstGeom prst="triangle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0" name="ïṥ1ïḋe">
              <a:extLst>
                <a:ext uri="{FF2B5EF4-FFF2-40B4-BE49-F238E27FC236}">
                  <a16:creationId xmlns="" xmlns:a16="http://schemas.microsoft.com/office/drawing/2014/main" id="{9BEFC9F4-5607-4F6B-8B9D-9C678921C414}"/>
                </a:ext>
              </a:extLst>
            </p:cNvPr>
            <p:cNvGrpSpPr/>
            <p:nvPr/>
          </p:nvGrpSpPr>
          <p:grpSpPr>
            <a:xfrm>
              <a:off x="7130791" y="2218633"/>
              <a:ext cx="3400693" cy="1515821"/>
              <a:chOff x="5603149" y="2793443"/>
              <a:chExt cx="3058530" cy="1363306"/>
            </a:xfrm>
          </p:grpSpPr>
          <p:cxnSp>
            <p:nvCxnSpPr>
              <p:cNvPr id="51" name="直接连接符 50">
                <a:extLst>
                  <a:ext uri="{FF2B5EF4-FFF2-40B4-BE49-F238E27FC236}">
                    <a16:creationId xmlns="" xmlns:a16="http://schemas.microsoft.com/office/drawing/2014/main" id="{C0A1CE37-0228-4A4C-9438-E70F95E2A15D}"/>
                  </a:ext>
                </a:extLst>
              </p:cNvPr>
              <p:cNvCxnSpPr/>
              <p:nvPr/>
            </p:nvCxnSpPr>
            <p:spPr>
              <a:xfrm flipV="1">
                <a:off x="5603149" y="2793443"/>
                <a:ext cx="787733" cy="1363306"/>
              </a:xfrm>
              <a:prstGeom prst="line">
                <a:avLst/>
              </a:prstGeom>
              <a:ln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="" xmlns:a16="http://schemas.microsoft.com/office/drawing/2014/main" id="{31654F70-FC9A-480F-A1A5-798CA21FADB7}"/>
                  </a:ext>
                </a:extLst>
              </p:cNvPr>
              <p:cNvCxnSpPr/>
              <p:nvPr/>
            </p:nvCxnSpPr>
            <p:spPr>
              <a:xfrm>
                <a:off x="6386660" y="2793443"/>
                <a:ext cx="2275019" cy="0"/>
              </a:xfrm>
              <a:prstGeom prst="line">
                <a:avLst/>
              </a:prstGeom>
              <a:ln>
                <a:solidFill>
                  <a:schemeClr val="accent3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" name="işḻïḋe">
              <a:extLst>
                <a:ext uri="{FF2B5EF4-FFF2-40B4-BE49-F238E27FC236}">
                  <a16:creationId xmlns="" xmlns:a16="http://schemas.microsoft.com/office/drawing/2014/main" id="{A2D61893-68B1-41AC-BC7F-637AD13EB9E8}"/>
                </a:ext>
              </a:extLst>
            </p:cNvPr>
            <p:cNvGrpSpPr/>
            <p:nvPr/>
          </p:nvGrpSpPr>
          <p:grpSpPr>
            <a:xfrm>
              <a:off x="7656272" y="4296718"/>
              <a:ext cx="2848984" cy="506577"/>
              <a:chOff x="6099349" y="2793443"/>
              <a:chExt cx="2562330" cy="455608"/>
            </a:xfrm>
          </p:grpSpPr>
          <p:cxnSp>
            <p:nvCxnSpPr>
              <p:cNvPr id="49" name="直接连接符 48">
                <a:extLst>
                  <a:ext uri="{FF2B5EF4-FFF2-40B4-BE49-F238E27FC236}">
                    <a16:creationId xmlns="" xmlns:a16="http://schemas.microsoft.com/office/drawing/2014/main" id="{4491CA26-3A9E-4DA3-BACB-6E398E59F3BB}"/>
                  </a:ext>
                </a:extLst>
              </p:cNvPr>
              <p:cNvCxnSpPr/>
              <p:nvPr/>
            </p:nvCxnSpPr>
            <p:spPr>
              <a:xfrm flipV="1">
                <a:off x="6099349" y="2793443"/>
                <a:ext cx="263255" cy="455608"/>
              </a:xfrm>
              <a:prstGeom prst="line">
                <a:avLst/>
              </a:prstGeom>
              <a:ln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="" xmlns:a16="http://schemas.microsoft.com/office/drawing/2014/main" id="{3F05FD8A-1F9C-43F0-B86D-89549CAC53A5}"/>
                  </a:ext>
                </a:extLst>
              </p:cNvPr>
              <p:cNvCxnSpPr/>
              <p:nvPr/>
            </p:nvCxnSpPr>
            <p:spPr>
              <a:xfrm>
                <a:off x="6362604" y="2793443"/>
                <a:ext cx="2299075" cy="0"/>
              </a:xfrm>
              <a:prstGeom prst="line">
                <a:avLst/>
              </a:prstGeom>
              <a:ln>
                <a:solidFill>
                  <a:schemeClr val="accent4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ïṧ1íḋe">
              <a:extLst>
                <a:ext uri="{FF2B5EF4-FFF2-40B4-BE49-F238E27FC236}">
                  <a16:creationId xmlns="" xmlns:a16="http://schemas.microsoft.com/office/drawing/2014/main" id="{22057566-6A4E-4850-99BC-8B26D882183F}"/>
                </a:ext>
              </a:extLst>
            </p:cNvPr>
            <p:cNvGrpSpPr/>
            <p:nvPr/>
          </p:nvGrpSpPr>
          <p:grpSpPr>
            <a:xfrm flipH="1">
              <a:off x="1470915" y="2218636"/>
              <a:ext cx="3851752" cy="655143"/>
              <a:chOff x="5197474" y="2793443"/>
              <a:chExt cx="3464204" cy="589225"/>
            </a:xfrm>
          </p:grpSpPr>
          <p:cxnSp>
            <p:nvCxnSpPr>
              <p:cNvPr id="47" name="直接连接符 46">
                <a:extLst>
                  <a:ext uri="{FF2B5EF4-FFF2-40B4-BE49-F238E27FC236}">
                    <a16:creationId xmlns="" xmlns:a16="http://schemas.microsoft.com/office/drawing/2014/main" id="{18BD7EFC-2ADE-4B85-BFA1-2B61A4645B64}"/>
                  </a:ext>
                </a:extLst>
              </p:cNvPr>
              <p:cNvCxnSpPr/>
              <p:nvPr/>
            </p:nvCxnSpPr>
            <p:spPr>
              <a:xfrm flipV="1">
                <a:off x="5197474" y="2793444"/>
                <a:ext cx="340460" cy="589224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>
                <a:extLst>
                  <a:ext uri="{FF2B5EF4-FFF2-40B4-BE49-F238E27FC236}">
                    <a16:creationId xmlns="" xmlns:a16="http://schemas.microsoft.com/office/drawing/2014/main" id="{93F69F40-3452-4D92-8884-14E8AAC1E186}"/>
                  </a:ext>
                </a:extLst>
              </p:cNvPr>
              <p:cNvCxnSpPr/>
              <p:nvPr/>
            </p:nvCxnSpPr>
            <p:spPr>
              <a:xfrm>
                <a:off x="5529069" y="2793443"/>
                <a:ext cx="3132609" cy="0"/>
              </a:xfrm>
              <a:prstGeom prst="line">
                <a:avLst/>
              </a:prstGeom>
              <a:ln>
                <a:solidFill>
                  <a:schemeClr val="accent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9670C396-2778-4ABF-876F-EF77184F85DE}"/>
                </a:ext>
              </a:extLst>
            </p:cNvPr>
            <p:cNvCxnSpPr/>
            <p:nvPr/>
          </p:nvCxnSpPr>
          <p:spPr>
            <a:xfrm flipH="1" flipV="1">
              <a:off x="4070427" y="4296718"/>
              <a:ext cx="292706" cy="506577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="" xmlns:a16="http://schemas.microsoft.com/office/drawing/2014/main" id="{A0CA6312-5C8C-45E4-9A38-BF820B611A8F}"/>
                </a:ext>
              </a:extLst>
            </p:cNvPr>
            <p:cNvCxnSpPr/>
            <p:nvPr/>
          </p:nvCxnSpPr>
          <p:spPr>
            <a:xfrm flipH="1">
              <a:off x="1514149" y="4296718"/>
              <a:ext cx="2556278" cy="0"/>
            </a:xfrm>
            <a:prstGeom prst="line">
              <a:avLst/>
            </a:prstGeom>
            <a:ln>
              <a:solidFill>
                <a:schemeClr val="accent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î$1íḓè">
              <a:extLst>
                <a:ext uri="{FF2B5EF4-FFF2-40B4-BE49-F238E27FC236}">
                  <a16:creationId xmlns="" xmlns:a16="http://schemas.microsoft.com/office/drawing/2014/main" id="{FCA4E60B-F9E1-4A64-9EC1-833B3F766890}"/>
                </a:ext>
              </a:extLst>
            </p:cNvPr>
            <p:cNvSpPr/>
            <p:nvPr/>
          </p:nvSpPr>
          <p:spPr bwMode="auto">
            <a:xfrm>
              <a:off x="6842444" y="4617068"/>
              <a:ext cx="633204" cy="633204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ïṣ1îde">
              <a:extLst>
                <a:ext uri="{FF2B5EF4-FFF2-40B4-BE49-F238E27FC236}">
                  <a16:creationId xmlns="" xmlns:a16="http://schemas.microsoft.com/office/drawing/2014/main" id="{FC1CC2F0-7FFE-472E-86E5-7FB00BDE5629}"/>
                </a:ext>
              </a:extLst>
            </p:cNvPr>
            <p:cNvSpPr/>
            <p:nvPr/>
          </p:nvSpPr>
          <p:spPr bwMode="auto">
            <a:xfrm>
              <a:off x="5636970" y="4175611"/>
              <a:ext cx="633204" cy="633204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ïṧḻiḋè">
              <a:extLst>
                <a:ext uri="{FF2B5EF4-FFF2-40B4-BE49-F238E27FC236}">
                  <a16:creationId xmlns="" xmlns:a16="http://schemas.microsoft.com/office/drawing/2014/main" id="{03C53874-703E-49FB-9318-AADF87D0E4BE}"/>
                </a:ext>
              </a:extLst>
            </p:cNvPr>
            <p:cNvSpPr/>
            <p:nvPr/>
          </p:nvSpPr>
          <p:spPr bwMode="auto">
            <a:xfrm>
              <a:off x="5641259" y="2605724"/>
              <a:ext cx="633204" cy="63320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îṩľíḋé">
              <a:extLst>
                <a:ext uri="{FF2B5EF4-FFF2-40B4-BE49-F238E27FC236}">
                  <a16:creationId xmlns="" xmlns:a16="http://schemas.microsoft.com/office/drawing/2014/main" id="{DB091972-9BF3-4E3C-8087-998FA5937272}"/>
                </a:ext>
              </a:extLst>
            </p:cNvPr>
            <p:cNvSpPr/>
            <p:nvPr/>
          </p:nvSpPr>
          <p:spPr bwMode="auto">
            <a:xfrm>
              <a:off x="4494051" y="4617069"/>
              <a:ext cx="633204" cy="633204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îṡ1íḋè">
              <a:extLst>
                <a:ext uri="{FF2B5EF4-FFF2-40B4-BE49-F238E27FC236}">
                  <a16:creationId xmlns="" xmlns:a16="http://schemas.microsoft.com/office/drawing/2014/main" id="{8E885CA7-D4A6-4748-BD55-E3F332BF7393}"/>
                </a:ext>
              </a:extLst>
            </p:cNvPr>
            <p:cNvSpPr txBox="1"/>
            <p:nvPr/>
          </p:nvSpPr>
          <p:spPr bwMode="auto">
            <a:xfrm>
              <a:off x="7954235" y="1854000"/>
              <a:ext cx="2911889" cy="358973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/>
            <a:p>
              <a:pPr marL="0" indent="0" algn="r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40" name="îṩḻíḍé">
              <a:extLst>
                <a:ext uri="{FF2B5EF4-FFF2-40B4-BE49-F238E27FC236}">
                  <a16:creationId xmlns="" xmlns:a16="http://schemas.microsoft.com/office/drawing/2014/main" id="{524A6FBB-E637-4BE0-BC66-509FC7D78CEC}"/>
                </a:ext>
              </a:extLst>
            </p:cNvPr>
            <p:cNvSpPr txBox="1"/>
            <p:nvPr/>
          </p:nvSpPr>
          <p:spPr bwMode="auto">
            <a:xfrm>
              <a:off x="7954235" y="2212973"/>
              <a:ext cx="2911889" cy="964042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normAutofit fontScale="92500" lnSpcReduction="20000"/>
            </a:bodyPr>
            <a:lstStyle/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Supporting text here.</a:t>
              </a:r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41" name="išľïḋé">
              <a:extLst>
                <a:ext uri="{FF2B5EF4-FFF2-40B4-BE49-F238E27FC236}">
                  <a16:creationId xmlns="" xmlns:a16="http://schemas.microsoft.com/office/drawing/2014/main" id="{01DC826A-EF34-4245-B309-DCCD3D8290CE}"/>
                </a:ext>
              </a:extLst>
            </p:cNvPr>
            <p:cNvSpPr txBox="1"/>
            <p:nvPr/>
          </p:nvSpPr>
          <p:spPr bwMode="auto">
            <a:xfrm>
              <a:off x="1470923" y="2212973"/>
              <a:ext cx="2911889" cy="964042"/>
            </a:xfrm>
            <a:prstGeom prst="rect">
              <a:avLst/>
            </a:prstGeom>
          </p:spPr>
          <p:txBody>
            <a:bodyPr wrap="square" lIns="90000" tIns="46800" rIns="90000" bIns="46800" anchor="ctr" anchorCtr="0">
              <a:normAutofit fontScale="92500" lnSpcReduction="20000"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42" name="iśľîḍe">
              <a:extLst>
                <a:ext uri="{FF2B5EF4-FFF2-40B4-BE49-F238E27FC236}">
                  <a16:creationId xmlns="" xmlns:a16="http://schemas.microsoft.com/office/drawing/2014/main" id="{151BFCE2-39AF-48AD-A0D9-93B2DB72F43E}"/>
                </a:ext>
              </a:extLst>
            </p:cNvPr>
            <p:cNvSpPr txBox="1"/>
            <p:nvPr/>
          </p:nvSpPr>
          <p:spPr bwMode="auto">
            <a:xfrm>
              <a:off x="1470923" y="1854001"/>
              <a:ext cx="2911889" cy="358972"/>
            </a:xfrm>
            <a:prstGeom prst="rect">
              <a:avLst/>
            </a:prstGeom>
          </p:spPr>
          <p:txBody>
            <a:bodyPr wrap="none" lIns="90000" tIns="46800" rIns="90000" bIns="46800" anchor="ctr" anchorCtr="0">
              <a:normAutofit/>
            </a:bodyPr>
            <a:lstStyle/>
            <a:p>
              <a:pPr marL="0" indent="0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43" name="isľïḍè">
              <a:extLst>
                <a:ext uri="{FF2B5EF4-FFF2-40B4-BE49-F238E27FC236}">
                  <a16:creationId xmlns="" xmlns:a16="http://schemas.microsoft.com/office/drawing/2014/main" id="{EA91945D-7B88-41AC-A32C-7483A7BCB418}"/>
                </a:ext>
              </a:extLst>
            </p:cNvPr>
            <p:cNvSpPr txBox="1"/>
            <p:nvPr/>
          </p:nvSpPr>
          <p:spPr bwMode="auto">
            <a:xfrm>
              <a:off x="7954235" y="3927257"/>
              <a:ext cx="2911889" cy="358973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/>
            <a:p>
              <a:pPr marL="0" indent="0" algn="r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44" name="i$ḻîďè">
              <a:extLst>
                <a:ext uri="{FF2B5EF4-FFF2-40B4-BE49-F238E27FC236}">
                  <a16:creationId xmlns="" xmlns:a16="http://schemas.microsoft.com/office/drawing/2014/main" id="{81E30343-5B8C-4961-8FDA-0A57F9D734EC}"/>
                </a:ext>
              </a:extLst>
            </p:cNvPr>
            <p:cNvSpPr txBox="1"/>
            <p:nvPr/>
          </p:nvSpPr>
          <p:spPr bwMode="auto">
            <a:xfrm>
              <a:off x="7954235" y="4286230"/>
              <a:ext cx="2911889" cy="964042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normAutofit fontScale="92500" lnSpcReduction="20000"/>
            </a:bodyPr>
            <a:lstStyle/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Supporting text here.</a:t>
              </a:r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45" name="íṥľîdé">
              <a:extLst>
                <a:ext uri="{FF2B5EF4-FFF2-40B4-BE49-F238E27FC236}">
                  <a16:creationId xmlns="" xmlns:a16="http://schemas.microsoft.com/office/drawing/2014/main" id="{E72995A0-2C0D-4AA2-9673-8D0F229B41B0}"/>
                </a:ext>
              </a:extLst>
            </p:cNvPr>
            <p:cNvSpPr txBox="1"/>
            <p:nvPr/>
          </p:nvSpPr>
          <p:spPr bwMode="auto">
            <a:xfrm>
              <a:off x="1470923" y="4286230"/>
              <a:ext cx="2911889" cy="964042"/>
            </a:xfrm>
            <a:prstGeom prst="rect">
              <a:avLst/>
            </a:prstGeom>
          </p:spPr>
          <p:txBody>
            <a:bodyPr wrap="square" lIns="90000" tIns="46800" rIns="90000" bIns="46800" anchor="ctr" anchorCtr="0">
              <a:normAutofit fontScale="92500" lnSpcReduction="20000"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46" name="íṥľídè">
              <a:extLst>
                <a:ext uri="{FF2B5EF4-FFF2-40B4-BE49-F238E27FC236}">
                  <a16:creationId xmlns="" xmlns:a16="http://schemas.microsoft.com/office/drawing/2014/main" id="{0E2D15A0-4965-4D79-8328-A3A82B019C44}"/>
                </a:ext>
              </a:extLst>
            </p:cNvPr>
            <p:cNvSpPr txBox="1"/>
            <p:nvPr/>
          </p:nvSpPr>
          <p:spPr bwMode="auto">
            <a:xfrm>
              <a:off x="1470923" y="3927258"/>
              <a:ext cx="2911889" cy="358972"/>
            </a:xfrm>
            <a:prstGeom prst="rect">
              <a:avLst/>
            </a:prstGeom>
          </p:spPr>
          <p:txBody>
            <a:bodyPr wrap="none" lIns="90000" tIns="46800" rIns="90000" bIns="46800" anchor="ctr" anchorCtr="0">
              <a:normAutofit/>
            </a:bodyPr>
            <a:lstStyle/>
            <a:p>
              <a:pPr marL="0" indent="0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563185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3724d6cb-7aae-4159-9dc1-33fa08816bb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BDBC59A7-0DDA-47C9-AF75-02E4CA99DD2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40" y="1202654"/>
            <a:ext cx="10847348" cy="4937317"/>
            <a:chOff x="673140" y="1202654"/>
            <a:chExt cx="10847348" cy="4937317"/>
          </a:xfrm>
        </p:grpSpPr>
        <p:grpSp>
          <p:nvGrpSpPr>
            <p:cNvPr id="6" name="iṩḻïďé">
              <a:extLst>
                <a:ext uri="{FF2B5EF4-FFF2-40B4-BE49-F238E27FC236}">
                  <a16:creationId xmlns="" xmlns:a16="http://schemas.microsoft.com/office/drawing/2014/main" id="{1FD4CB21-F334-4845-813E-70187D3DD074}"/>
                </a:ext>
              </a:extLst>
            </p:cNvPr>
            <p:cNvGrpSpPr/>
            <p:nvPr/>
          </p:nvGrpSpPr>
          <p:grpSpPr>
            <a:xfrm>
              <a:off x="3941284" y="1359000"/>
              <a:ext cx="4309432" cy="4309428"/>
              <a:chOff x="3986286" y="1505077"/>
              <a:chExt cx="4309432" cy="4309428"/>
            </a:xfrm>
          </p:grpSpPr>
          <p:sp>
            <p:nvSpPr>
              <p:cNvPr id="27" name="îŝḷiḓe">
                <a:extLst>
                  <a:ext uri="{FF2B5EF4-FFF2-40B4-BE49-F238E27FC236}">
                    <a16:creationId xmlns="" xmlns:a16="http://schemas.microsoft.com/office/drawing/2014/main" id="{9DBC1720-67B9-4488-B804-7C55A1C3425F}"/>
                  </a:ext>
                </a:extLst>
              </p:cNvPr>
              <p:cNvSpPr/>
              <p:nvPr/>
            </p:nvSpPr>
            <p:spPr>
              <a:xfrm>
                <a:off x="3998116" y="1516907"/>
                <a:ext cx="4285772" cy="4285768"/>
              </a:xfrm>
              <a:prstGeom prst="ellipse">
                <a:avLst/>
              </a:prstGeom>
              <a:blipFill>
                <a:blip r:embed="rId3"/>
                <a:stretch>
                  <a:fillRect l="-25074" r="-24926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/>
                <a:endParaRPr lang="zh-CN" altLang="en-US"/>
              </a:p>
            </p:txBody>
          </p:sp>
          <p:sp>
            <p:nvSpPr>
              <p:cNvPr id="28" name="íṣḻidè">
                <a:extLst>
                  <a:ext uri="{FF2B5EF4-FFF2-40B4-BE49-F238E27FC236}">
                    <a16:creationId xmlns="" xmlns:a16="http://schemas.microsoft.com/office/drawing/2014/main" id="{11CDF099-3F95-44E4-8E66-381F56514F4A}"/>
                  </a:ext>
                </a:extLst>
              </p:cNvPr>
              <p:cNvSpPr/>
              <p:nvPr/>
            </p:nvSpPr>
            <p:spPr>
              <a:xfrm>
                <a:off x="3986286" y="1505077"/>
                <a:ext cx="4309432" cy="4309428"/>
              </a:xfrm>
              <a:prstGeom prst="donut">
                <a:avLst/>
              </a:prstGeom>
              <a:solidFill>
                <a:schemeClr val="tx2">
                  <a:lumMod val="20000"/>
                  <a:lumOff val="80000"/>
                  <a:alpha val="7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" name="ïṩḻidé">
              <a:extLst>
                <a:ext uri="{FF2B5EF4-FFF2-40B4-BE49-F238E27FC236}">
                  <a16:creationId xmlns="" xmlns:a16="http://schemas.microsoft.com/office/drawing/2014/main" id="{EB23CA2B-84C2-4D14-A166-319C11E97505}"/>
                </a:ext>
              </a:extLst>
            </p:cNvPr>
            <p:cNvGrpSpPr/>
            <p:nvPr/>
          </p:nvGrpSpPr>
          <p:grpSpPr>
            <a:xfrm>
              <a:off x="4295934" y="1538935"/>
              <a:ext cx="742792" cy="742790"/>
              <a:chOff x="683975" y="1866715"/>
              <a:chExt cx="577851" cy="577851"/>
            </a:xfrm>
          </p:grpSpPr>
          <p:sp>
            <p:nvSpPr>
              <p:cNvPr id="25" name="íṣḻíḍe">
                <a:extLst>
                  <a:ext uri="{FF2B5EF4-FFF2-40B4-BE49-F238E27FC236}">
                    <a16:creationId xmlns="" xmlns:a16="http://schemas.microsoft.com/office/drawing/2014/main" id="{35C96573-4A64-4627-A974-0188F399AACF}"/>
                  </a:ext>
                </a:extLst>
              </p:cNvPr>
              <p:cNvSpPr/>
              <p:nvPr/>
            </p:nvSpPr>
            <p:spPr>
              <a:xfrm>
                <a:off x="683975" y="1866715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endParaRPr sz="1600"/>
              </a:p>
            </p:txBody>
          </p:sp>
          <p:sp>
            <p:nvSpPr>
              <p:cNvPr id="26" name="íSľïḋê">
                <a:extLst>
                  <a:ext uri="{FF2B5EF4-FFF2-40B4-BE49-F238E27FC236}">
                    <a16:creationId xmlns="" xmlns:a16="http://schemas.microsoft.com/office/drawing/2014/main" id="{F15E253A-6B0E-48E3-AF1D-95D38F12C642}"/>
                  </a:ext>
                </a:extLst>
              </p:cNvPr>
              <p:cNvSpPr/>
              <p:nvPr/>
            </p:nvSpPr>
            <p:spPr>
              <a:xfrm>
                <a:off x="831997" y="2024253"/>
                <a:ext cx="281804" cy="2627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8" name="î$ḷíďê">
              <a:extLst>
                <a:ext uri="{FF2B5EF4-FFF2-40B4-BE49-F238E27FC236}">
                  <a16:creationId xmlns="" xmlns:a16="http://schemas.microsoft.com/office/drawing/2014/main" id="{8C9F5948-07DF-4C19-81C4-8371AAB930EC}"/>
                </a:ext>
              </a:extLst>
            </p:cNvPr>
            <p:cNvGrpSpPr/>
            <p:nvPr/>
          </p:nvGrpSpPr>
          <p:grpSpPr>
            <a:xfrm>
              <a:off x="7120338" y="1538935"/>
              <a:ext cx="742792" cy="742790"/>
              <a:chOff x="683975" y="1866715"/>
              <a:chExt cx="577851" cy="577851"/>
            </a:xfrm>
          </p:grpSpPr>
          <p:sp>
            <p:nvSpPr>
              <p:cNvPr id="23" name="i$1ïḑe">
                <a:extLst>
                  <a:ext uri="{FF2B5EF4-FFF2-40B4-BE49-F238E27FC236}">
                    <a16:creationId xmlns="" xmlns:a16="http://schemas.microsoft.com/office/drawing/2014/main" id="{7987F4EC-9562-4827-B3A1-59AA8FF5AA18}"/>
                  </a:ext>
                </a:extLst>
              </p:cNvPr>
              <p:cNvSpPr/>
              <p:nvPr/>
            </p:nvSpPr>
            <p:spPr>
              <a:xfrm>
                <a:off x="683975" y="1866715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endParaRPr sz="1600"/>
              </a:p>
            </p:txBody>
          </p:sp>
          <p:sp>
            <p:nvSpPr>
              <p:cNvPr id="24" name="iṩ1ïḑè">
                <a:extLst>
                  <a:ext uri="{FF2B5EF4-FFF2-40B4-BE49-F238E27FC236}">
                    <a16:creationId xmlns="" xmlns:a16="http://schemas.microsoft.com/office/drawing/2014/main" id="{70C0D297-98DB-459F-A3CD-4994E02D72BD}"/>
                  </a:ext>
                </a:extLst>
              </p:cNvPr>
              <p:cNvSpPr/>
              <p:nvPr/>
            </p:nvSpPr>
            <p:spPr>
              <a:xfrm>
                <a:off x="831997" y="2024253"/>
                <a:ext cx="281804" cy="2627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9" name="îsḻîḋé">
              <a:extLst>
                <a:ext uri="{FF2B5EF4-FFF2-40B4-BE49-F238E27FC236}">
                  <a16:creationId xmlns="" xmlns:a16="http://schemas.microsoft.com/office/drawing/2014/main" id="{ABCD8342-94B9-4042-B430-7A29B51F094C}"/>
                </a:ext>
              </a:extLst>
            </p:cNvPr>
            <p:cNvGrpSpPr/>
            <p:nvPr/>
          </p:nvGrpSpPr>
          <p:grpSpPr>
            <a:xfrm>
              <a:off x="4295934" y="4744380"/>
              <a:ext cx="742792" cy="742790"/>
              <a:chOff x="683975" y="1866715"/>
              <a:chExt cx="577851" cy="577851"/>
            </a:xfrm>
          </p:grpSpPr>
          <p:sp>
            <p:nvSpPr>
              <p:cNvPr id="21" name="îşḻíďé">
                <a:extLst>
                  <a:ext uri="{FF2B5EF4-FFF2-40B4-BE49-F238E27FC236}">
                    <a16:creationId xmlns="" xmlns:a16="http://schemas.microsoft.com/office/drawing/2014/main" id="{9E442D21-8B5B-413B-B4D8-76589286EE26}"/>
                  </a:ext>
                </a:extLst>
              </p:cNvPr>
              <p:cNvSpPr/>
              <p:nvPr/>
            </p:nvSpPr>
            <p:spPr>
              <a:xfrm>
                <a:off x="683975" y="1866715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endParaRPr sz="1600"/>
              </a:p>
            </p:txBody>
          </p:sp>
          <p:sp>
            <p:nvSpPr>
              <p:cNvPr id="22" name="ïṣ1îḋé">
                <a:extLst>
                  <a:ext uri="{FF2B5EF4-FFF2-40B4-BE49-F238E27FC236}">
                    <a16:creationId xmlns="" xmlns:a16="http://schemas.microsoft.com/office/drawing/2014/main" id="{06328593-4A89-4C00-A71D-12DD7C540928}"/>
                  </a:ext>
                </a:extLst>
              </p:cNvPr>
              <p:cNvSpPr/>
              <p:nvPr/>
            </p:nvSpPr>
            <p:spPr>
              <a:xfrm>
                <a:off x="831997" y="2024253"/>
                <a:ext cx="281804" cy="2627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10" name="ïślïdê">
              <a:extLst>
                <a:ext uri="{FF2B5EF4-FFF2-40B4-BE49-F238E27FC236}">
                  <a16:creationId xmlns="" xmlns:a16="http://schemas.microsoft.com/office/drawing/2014/main" id="{D571DA9E-A17E-48CD-A253-59977B5933ED}"/>
                </a:ext>
              </a:extLst>
            </p:cNvPr>
            <p:cNvGrpSpPr/>
            <p:nvPr/>
          </p:nvGrpSpPr>
          <p:grpSpPr>
            <a:xfrm>
              <a:off x="7120338" y="4744380"/>
              <a:ext cx="742792" cy="742790"/>
              <a:chOff x="683975" y="1866715"/>
              <a:chExt cx="577851" cy="577851"/>
            </a:xfrm>
          </p:grpSpPr>
          <p:sp>
            <p:nvSpPr>
              <p:cNvPr id="19" name="íṣļîḍe">
                <a:extLst>
                  <a:ext uri="{FF2B5EF4-FFF2-40B4-BE49-F238E27FC236}">
                    <a16:creationId xmlns="" xmlns:a16="http://schemas.microsoft.com/office/drawing/2014/main" id="{48A1D156-05F9-4E5B-B834-15B56CC0F0A5}"/>
                  </a:ext>
                </a:extLst>
              </p:cNvPr>
              <p:cNvSpPr/>
              <p:nvPr/>
            </p:nvSpPr>
            <p:spPr>
              <a:xfrm>
                <a:off x="683975" y="1866715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endParaRPr sz="1600"/>
              </a:p>
            </p:txBody>
          </p:sp>
          <p:sp>
            <p:nvSpPr>
              <p:cNvPr id="20" name="íṧļîdé">
                <a:extLst>
                  <a:ext uri="{FF2B5EF4-FFF2-40B4-BE49-F238E27FC236}">
                    <a16:creationId xmlns="" xmlns:a16="http://schemas.microsoft.com/office/drawing/2014/main" id="{CB3755C9-1BA3-4FD4-850A-0D7CBB53DD70}"/>
                  </a:ext>
                </a:extLst>
              </p:cNvPr>
              <p:cNvSpPr/>
              <p:nvPr/>
            </p:nvSpPr>
            <p:spPr>
              <a:xfrm>
                <a:off x="831997" y="2024253"/>
                <a:ext cx="281804" cy="2627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sp>
          <p:nvSpPr>
            <p:cNvPr id="11" name="iṩ1îďé">
              <a:extLst>
                <a:ext uri="{FF2B5EF4-FFF2-40B4-BE49-F238E27FC236}">
                  <a16:creationId xmlns="" xmlns:a16="http://schemas.microsoft.com/office/drawing/2014/main" id="{58C9B51F-C8EB-4D2F-BEDB-C79B6912FB8D}"/>
                </a:ext>
              </a:extLst>
            </p:cNvPr>
            <p:cNvSpPr/>
            <p:nvPr/>
          </p:nvSpPr>
          <p:spPr bwMode="auto">
            <a:xfrm>
              <a:off x="673140" y="1615534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2" name="iṡ1îḓè">
              <a:extLst>
                <a:ext uri="{FF2B5EF4-FFF2-40B4-BE49-F238E27FC236}">
                  <a16:creationId xmlns="" xmlns:a16="http://schemas.microsoft.com/office/drawing/2014/main" id="{A152CA87-C1BD-4B22-81A1-1EE34E581C87}"/>
                </a:ext>
              </a:extLst>
            </p:cNvPr>
            <p:cNvSpPr txBox="1"/>
            <p:nvPr/>
          </p:nvSpPr>
          <p:spPr bwMode="auto">
            <a:xfrm>
              <a:off x="673140" y="1202654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3" name="í$1ïďé">
              <a:extLst>
                <a:ext uri="{FF2B5EF4-FFF2-40B4-BE49-F238E27FC236}">
                  <a16:creationId xmlns="" xmlns:a16="http://schemas.microsoft.com/office/drawing/2014/main" id="{EE68E141-FC6C-49FC-9C1E-0410EA4FBE56}"/>
                </a:ext>
              </a:extLst>
            </p:cNvPr>
            <p:cNvSpPr/>
            <p:nvPr/>
          </p:nvSpPr>
          <p:spPr bwMode="auto">
            <a:xfrm>
              <a:off x="7897698" y="1615534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4" name="ïṥḻîḍê">
              <a:extLst>
                <a:ext uri="{FF2B5EF4-FFF2-40B4-BE49-F238E27FC236}">
                  <a16:creationId xmlns="" xmlns:a16="http://schemas.microsoft.com/office/drawing/2014/main" id="{C9C68921-0EA7-4AA0-9D87-FDD40F722C3F}"/>
                </a:ext>
              </a:extLst>
            </p:cNvPr>
            <p:cNvSpPr txBox="1"/>
            <p:nvPr/>
          </p:nvSpPr>
          <p:spPr bwMode="auto">
            <a:xfrm>
              <a:off x="7897698" y="1202654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5" name="îṡ1ïḑê">
              <a:extLst>
                <a:ext uri="{FF2B5EF4-FFF2-40B4-BE49-F238E27FC236}">
                  <a16:creationId xmlns="" xmlns:a16="http://schemas.microsoft.com/office/drawing/2014/main" id="{20E377FA-EF29-4FD0-9524-CF4892679F24}"/>
                </a:ext>
              </a:extLst>
            </p:cNvPr>
            <p:cNvSpPr/>
            <p:nvPr/>
          </p:nvSpPr>
          <p:spPr bwMode="auto">
            <a:xfrm>
              <a:off x="673140" y="5170578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6" name="ïšḷiḋè">
              <a:extLst>
                <a:ext uri="{FF2B5EF4-FFF2-40B4-BE49-F238E27FC236}">
                  <a16:creationId xmlns="" xmlns:a16="http://schemas.microsoft.com/office/drawing/2014/main" id="{9313927F-7573-485E-8ABD-64F5FB759633}"/>
                </a:ext>
              </a:extLst>
            </p:cNvPr>
            <p:cNvSpPr txBox="1"/>
            <p:nvPr/>
          </p:nvSpPr>
          <p:spPr bwMode="auto">
            <a:xfrm>
              <a:off x="673140" y="4757698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7" name="îśḷîḍê">
              <a:extLst>
                <a:ext uri="{FF2B5EF4-FFF2-40B4-BE49-F238E27FC236}">
                  <a16:creationId xmlns="" xmlns:a16="http://schemas.microsoft.com/office/drawing/2014/main" id="{80D6B4C5-5E95-4681-935B-3A6B2E29EB40}"/>
                </a:ext>
              </a:extLst>
            </p:cNvPr>
            <p:cNvSpPr/>
            <p:nvPr/>
          </p:nvSpPr>
          <p:spPr bwMode="auto">
            <a:xfrm>
              <a:off x="7897698" y="5170578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8" name="îṣḷiḍè">
              <a:extLst>
                <a:ext uri="{FF2B5EF4-FFF2-40B4-BE49-F238E27FC236}">
                  <a16:creationId xmlns="" xmlns:a16="http://schemas.microsoft.com/office/drawing/2014/main" id="{B8E2E922-ED90-4BD0-89C3-B5901878CE42}"/>
                </a:ext>
              </a:extLst>
            </p:cNvPr>
            <p:cNvSpPr txBox="1"/>
            <p:nvPr/>
          </p:nvSpPr>
          <p:spPr bwMode="auto">
            <a:xfrm>
              <a:off x="7897698" y="4757698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61214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31" name="20752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121E641D-D106-4935-B9F6-1E0EFC00EC3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30300"/>
            <a:ext cx="10858500" cy="5003801"/>
            <a:chOff x="660400" y="1130300"/>
            <a:chExt cx="10858500" cy="5003801"/>
          </a:xfrm>
        </p:grpSpPr>
        <p:grpSp>
          <p:nvGrpSpPr>
            <p:cNvPr id="32" name="ïṧḷïḓê">
              <a:extLst>
                <a:ext uri="{FF2B5EF4-FFF2-40B4-BE49-F238E27FC236}">
                  <a16:creationId xmlns="" xmlns:a16="http://schemas.microsoft.com/office/drawing/2014/main" id="{C9AFA508-C1DA-4B1B-B009-B5EFF7B9739C}"/>
                </a:ext>
              </a:extLst>
            </p:cNvPr>
            <p:cNvGrpSpPr/>
            <p:nvPr/>
          </p:nvGrpSpPr>
          <p:grpSpPr>
            <a:xfrm>
              <a:off x="3857649" y="1130300"/>
              <a:ext cx="4476702" cy="2524424"/>
              <a:chOff x="3869588" y="1404466"/>
              <a:chExt cx="4452824" cy="2510960"/>
            </a:xfrm>
          </p:grpSpPr>
          <p:sp>
            <p:nvSpPr>
              <p:cNvPr id="46" name="ís1îḋé">
                <a:extLst>
                  <a:ext uri="{FF2B5EF4-FFF2-40B4-BE49-F238E27FC236}">
                    <a16:creationId xmlns="" xmlns:a16="http://schemas.microsoft.com/office/drawing/2014/main" id="{34CAFA24-8C7F-4521-AF0B-B5BEC8205D84}"/>
                  </a:ext>
                </a:extLst>
              </p:cNvPr>
              <p:cNvSpPr/>
              <p:nvPr/>
            </p:nvSpPr>
            <p:spPr>
              <a:xfrm rot="10800000">
                <a:off x="3869588" y="1740148"/>
                <a:ext cx="1642344" cy="1839594"/>
              </a:xfrm>
              <a:custGeom>
                <a:avLst/>
                <a:gdLst>
                  <a:gd name="connsiteX0" fmla="*/ 1045862 w 2091893"/>
                  <a:gd name="connsiteY0" fmla="*/ 2343134 h 2343134"/>
                  <a:gd name="connsiteX1" fmla="*/ 1033420 w 2091893"/>
                  <a:gd name="connsiteY1" fmla="*/ 2154553 h 2343134"/>
                  <a:gd name="connsiteX2" fmla="*/ 872579 w 2091893"/>
                  <a:gd name="connsiteY2" fmla="*/ 2141387 h 2343134"/>
                  <a:gd name="connsiteX3" fmla="*/ 399370 w 2091893"/>
                  <a:gd name="connsiteY3" fmla="*/ 1931318 h 2343134"/>
                  <a:gd name="connsiteX4" fmla="*/ 0 w 2091893"/>
                  <a:gd name="connsiteY4" fmla="*/ 1123922 h 2343134"/>
                  <a:gd name="connsiteX5" fmla="*/ 179738 w 2091893"/>
                  <a:gd name="connsiteY5" fmla="*/ 1186198 h 2343134"/>
                  <a:gd name="connsiteX6" fmla="*/ 476151 w 2091893"/>
                  <a:gd name="connsiteY6" fmla="*/ 1125308 h 2343134"/>
                  <a:gd name="connsiteX7" fmla="*/ 693747 w 2091893"/>
                  <a:gd name="connsiteY7" fmla="*/ 1193272 h 2343134"/>
                  <a:gd name="connsiteX8" fmla="*/ 963463 w 2091893"/>
                  <a:gd name="connsiteY8" fmla="*/ 1161394 h 2343134"/>
                  <a:gd name="connsiteX9" fmla="*/ 1018231 w 2091893"/>
                  <a:gd name="connsiteY9" fmla="*/ 1136832 h 2343134"/>
                  <a:gd name="connsiteX10" fmla="*/ 1018231 w 2091893"/>
                  <a:gd name="connsiteY10" fmla="*/ 389546 h 2343134"/>
                  <a:gd name="connsiteX11" fmla="*/ 1010057 w 2091893"/>
                  <a:gd name="connsiteY11" fmla="*/ 389546 h 2343134"/>
                  <a:gd name="connsiteX12" fmla="*/ 1010057 w 2091893"/>
                  <a:gd name="connsiteY12" fmla="*/ 162664 h 2343134"/>
                  <a:gd name="connsiteX13" fmla="*/ 1168999 w 2091893"/>
                  <a:gd name="connsiteY13" fmla="*/ 6 h 2343134"/>
                  <a:gd name="connsiteX14" fmla="*/ 1331116 w 2091893"/>
                  <a:gd name="connsiteY14" fmla="*/ 162664 h 2343134"/>
                  <a:gd name="connsiteX15" fmla="*/ 1331116 w 2091893"/>
                  <a:gd name="connsiteY15" fmla="*/ 209883 h 2343134"/>
                  <a:gd name="connsiteX16" fmla="*/ 1288352 w 2091893"/>
                  <a:gd name="connsiteY16" fmla="*/ 220383 h 2343134"/>
                  <a:gd name="connsiteX17" fmla="*/ 1258795 w 2091893"/>
                  <a:gd name="connsiteY17" fmla="*/ 209883 h 2343134"/>
                  <a:gd name="connsiteX18" fmla="*/ 1258795 w 2091893"/>
                  <a:gd name="connsiteY18" fmla="*/ 155074 h 2343134"/>
                  <a:gd name="connsiteX19" fmla="*/ 1171470 w 2091893"/>
                  <a:gd name="connsiteY19" fmla="*/ 72905 h 2343134"/>
                  <a:gd name="connsiteX20" fmla="*/ 1085807 w 2091893"/>
                  <a:gd name="connsiteY20" fmla="*/ 155074 h 2343134"/>
                  <a:gd name="connsiteX21" fmla="*/ 1082244 w 2091893"/>
                  <a:gd name="connsiteY21" fmla="*/ 389546 h 2343134"/>
                  <a:gd name="connsiteX22" fmla="*/ 1071821 w 2091893"/>
                  <a:gd name="connsiteY22" fmla="*/ 389546 h 2343134"/>
                  <a:gd name="connsiteX23" fmla="*/ 1071821 w 2091893"/>
                  <a:gd name="connsiteY23" fmla="*/ 1133630 h 2343134"/>
                  <a:gd name="connsiteX24" fmla="*/ 1216203 w 2091893"/>
                  <a:gd name="connsiteY24" fmla="*/ 1185644 h 2343134"/>
                  <a:gd name="connsiteX25" fmla="*/ 1398147 w 2091893"/>
                  <a:gd name="connsiteY25" fmla="*/ 1193273 h 2343134"/>
                  <a:gd name="connsiteX26" fmla="*/ 1615742 w 2091893"/>
                  <a:gd name="connsiteY26" fmla="*/ 1125309 h 2343134"/>
                  <a:gd name="connsiteX27" fmla="*/ 1912155 w 2091893"/>
                  <a:gd name="connsiteY27" fmla="*/ 1186199 h 2343134"/>
                  <a:gd name="connsiteX28" fmla="*/ 2091893 w 2091893"/>
                  <a:gd name="connsiteY28" fmla="*/ 1123923 h 2343134"/>
                  <a:gd name="connsiteX29" fmla="*/ 1692524 w 2091893"/>
                  <a:gd name="connsiteY29" fmla="*/ 1931319 h 2343134"/>
                  <a:gd name="connsiteX30" fmla="*/ 1219314 w 2091893"/>
                  <a:gd name="connsiteY30" fmla="*/ 2141388 h 2343134"/>
                  <a:gd name="connsiteX31" fmla="*/ 1059501 w 2091893"/>
                  <a:gd name="connsiteY31" fmla="*/ 2154470 h 2343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091893" h="2343134">
                    <a:moveTo>
                      <a:pt x="1045862" y="2343134"/>
                    </a:moveTo>
                    <a:lnTo>
                      <a:pt x="1033420" y="2154553"/>
                    </a:lnTo>
                    <a:lnTo>
                      <a:pt x="872579" y="2141387"/>
                    </a:lnTo>
                    <a:cubicBezTo>
                      <a:pt x="700569" y="2112564"/>
                      <a:pt x="537591" y="2040720"/>
                      <a:pt x="399370" y="1931318"/>
                    </a:cubicBezTo>
                    <a:cubicBezTo>
                      <a:pt x="152060" y="1735551"/>
                      <a:pt x="5526" y="1439271"/>
                      <a:pt x="0" y="1123922"/>
                    </a:cubicBezTo>
                    <a:cubicBezTo>
                      <a:pt x="54969" y="1156900"/>
                      <a:pt x="116142" y="1178073"/>
                      <a:pt x="179738" y="1186198"/>
                    </a:cubicBezTo>
                    <a:cubicBezTo>
                      <a:pt x="282550" y="1199246"/>
                      <a:pt x="386815" y="1177882"/>
                      <a:pt x="476151" y="1125308"/>
                    </a:cubicBezTo>
                    <a:cubicBezTo>
                      <a:pt x="543625" y="1161775"/>
                      <a:pt x="617498" y="1184812"/>
                      <a:pt x="693747" y="1193272"/>
                    </a:cubicBezTo>
                    <a:cubicBezTo>
                      <a:pt x="785288" y="1203381"/>
                      <a:pt x="877538" y="1192304"/>
                      <a:pt x="963463" y="1161394"/>
                    </a:cubicBezTo>
                    <a:lnTo>
                      <a:pt x="1018231" y="1136832"/>
                    </a:lnTo>
                    <a:lnTo>
                      <a:pt x="1018231" y="389546"/>
                    </a:lnTo>
                    <a:lnTo>
                      <a:pt x="1010057" y="389546"/>
                    </a:lnTo>
                    <a:lnTo>
                      <a:pt x="1010057" y="162664"/>
                    </a:lnTo>
                    <a:cubicBezTo>
                      <a:pt x="1008784" y="73754"/>
                      <a:pt x="1080088" y="783"/>
                      <a:pt x="1168999" y="6"/>
                    </a:cubicBezTo>
                    <a:cubicBezTo>
                      <a:pt x="1259079" y="-789"/>
                      <a:pt x="1332209" y="72597"/>
                      <a:pt x="1331116" y="162664"/>
                    </a:cubicBezTo>
                    <a:lnTo>
                      <a:pt x="1331116" y="209883"/>
                    </a:lnTo>
                    <a:cubicBezTo>
                      <a:pt x="1318479" y="218178"/>
                      <a:pt x="1303385" y="221883"/>
                      <a:pt x="1288352" y="220383"/>
                    </a:cubicBezTo>
                    <a:cubicBezTo>
                      <a:pt x="1277781" y="219334"/>
                      <a:pt x="1267644" y="215720"/>
                      <a:pt x="1258795" y="209883"/>
                    </a:cubicBezTo>
                    <a:lnTo>
                      <a:pt x="1258795" y="155074"/>
                    </a:lnTo>
                    <a:cubicBezTo>
                      <a:pt x="1256384" y="108721"/>
                      <a:pt x="1217887" y="72507"/>
                      <a:pt x="1171470" y="72905"/>
                    </a:cubicBezTo>
                    <a:cubicBezTo>
                      <a:pt x="1125667" y="73302"/>
                      <a:pt x="1088098" y="109336"/>
                      <a:pt x="1085807" y="155074"/>
                    </a:cubicBezTo>
                    <a:lnTo>
                      <a:pt x="1082244" y="389546"/>
                    </a:lnTo>
                    <a:lnTo>
                      <a:pt x="1071821" y="389546"/>
                    </a:lnTo>
                    <a:lnTo>
                      <a:pt x="1071821" y="1133630"/>
                    </a:lnTo>
                    <a:lnTo>
                      <a:pt x="1216203" y="1185644"/>
                    </a:lnTo>
                    <a:cubicBezTo>
                      <a:pt x="1275776" y="1197335"/>
                      <a:pt x="1337119" y="1200012"/>
                      <a:pt x="1398147" y="1193273"/>
                    </a:cubicBezTo>
                    <a:cubicBezTo>
                      <a:pt x="1474395" y="1184813"/>
                      <a:pt x="1548268" y="1161776"/>
                      <a:pt x="1615742" y="1125309"/>
                    </a:cubicBezTo>
                    <a:cubicBezTo>
                      <a:pt x="1705078" y="1177883"/>
                      <a:pt x="1809344" y="1199247"/>
                      <a:pt x="1912155" y="1186199"/>
                    </a:cubicBezTo>
                    <a:cubicBezTo>
                      <a:pt x="1975752" y="1178074"/>
                      <a:pt x="2036925" y="1156901"/>
                      <a:pt x="2091893" y="1123923"/>
                    </a:cubicBezTo>
                    <a:cubicBezTo>
                      <a:pt x="2086367" y="1439272"/>
                      <a:pt x="1939833" y="1735552"/>
                      <a:pt x="1692524" y="1931319"/>
                    </a:cubicBezTo>
                    <a:cubicBezTo>
                      <a:pt x="1554303" y="2040721"/>
                      <a:pt x="1391324" y="2112565"/>
                      <a:pt x="1219314" y="2141388"/>
                    </a:cubicBezTo>
                    <a:lnTo>
                      <a:pt x="1059501" y="215447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1pPr>
                <a:lvl2pPr marL="0" marR="0" indent="2286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2pPr>
                <a:lvl3pPr marL="0" marR="0" indent="4572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3pPr>
                <a:lvl4pPr marL="0" marR="0" indent="6858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4pPr>
                <a:lvl5pPr marL="0" marR="0" indent="9144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5pPr>
                <a:lvl6pPr marL="0" marR="0" indent="11430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6pPr>
                <a:lvl7pPr marL="0" marR="0" indent="13716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7pPr>
                <a:lvl8pPr marL="0" marR="0" indent="16002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8pPr>
                <a:lvl9pPr marL="0" marR="0" indent="18288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9pPr>
              </a:lstStyle>
              <a:p>
                <a:pPr defTabSz="438150">
                  <a:defRPr sz="2400">
                    <a:solidFill>
                      <a:srgbClr val="000000"/>
                    </a:solidFill>
                  </a:defRPr>
                </a:pPr>
                <a:endParaRPr sz="1800"/>
              </a:p>
            </p:txBody>
          </p:sp>
          <p:sp>
            <p:nvSpPr>
              <p:cNvPr id="47" name="iśḷiďê">
                <a:extLst>
                  <a:ext uri="{FF2B5EF4-FFF2-40B4-BE49-F238E27FC236}">
                    <a16:creationId xmlns="" xmlns:a16="http://schemas.microsoft.com/office/drawing/2014/main" id="{90B173CB-70A0-4482-BC5D-F71A17CE245F}"/>
                  </a:ext>
                </a:extLst>
              </p:cNvPr>
              <p:cNvSpPr/>
              <p:nvPr/>
            </p:nvSpPr>
            <p:spPr>
              <a:xfrm rot="10800000">
                <a:off x="6680062" y="1740148"/>
                <a:ext cx="1642350" cy="1839594"/>
              </a:xfrm>
              <a:custGeom>
                <a:avLst/>
                <a:gdLst>
                  <a:gd name="connsiteX0" fmla="*/ 1045866 w 2091901"/>
                  <a:gd name="connsiteY0" fmla="*/ 2343134 h 2343134"/>
                  <a:gd name="connsiteX1" fmla="*/ 1033424 w 2091901"/>
                  <a:gd name="connsiteY1" fmla="*/ 2154553 h 2343134"/>
                  <a:gd name="connsiteX2" fmla="*/ 872583 w 2091901"/>
                  <a:gd name="connsiteY2" fmla="*/ 2141387 h 2343134"/>
                  <a:gd name="connsiteX3" fmla="*/ 399371 w 2091901"/>
                  <a:gd name="connsiteY3" fmla="*/ 1931318 h 2343134"/>
                  <a:gd name="connsiteX4" fmla="*/ 0 w 2091901"/>
                  <a:gd name="connsiteY4" fmla="*/ 1123922 h 2343134"/>
                  <a:gd name="connsiteX5" fmla="*/ 179739 w 2091901"/>
                  <a:gd name="connsiteY5" fmla="*/ 1186198 h 2343134"/>
                  <a:gd name="connsiteX6" fmla="*/ 476153 w 2091901"/>
                  <a:gd name="connsiteY6" fmla="*/ 1125308 h 2343134"/>
                  <a:gd name="connsiteX7" fmla="*/ 693749 w 2091901"/>
                  <a:gd name="connsiteY7" fmla="*/ 1193272 h 2343134"/>
                  <a:gd name="connsiteX8" fmla="*/ 963466 w 2091901"/>
                  <a:gd name="connsiteY8" fmla="*/ 1161394 h 2343134"/>
                  <a:gd name="connsiteX9" fmla="*/ 1018235 w 2091901"/>
                  <a:gd name="connsiteY9" fmla="*/ 1136832 h 2343134"/>
                  <a:gd name="connsiteX10" fmla="*/ 1018235 w 2091901"/>
                  <a:gd name="connsiteY10" fmla="*/ 389546 h 2343134"/>
                  <a:gd name="connsiteX11" fmla="*/ 1010060 w 2091901"/>
                  <a:gd name="connsiteY11" fmla="*/ 389546 h 2343134"/>
                  <a:gd name="connsiteX12" fmla="*/ 1010060 w 2091901"/>
                  <a:gd name="connsiteY12" fmla="*/ 162664 h 2343134"/>
                  <a:gd name="connsiteX13" fmla="*/ 1169003 w 2091901"/>
                  <a:gd name="connsiteY13" fmla="*/ 6 h 2343134"/>
                  <a:gd name="connsiteX14" fmla="*/ 1331121 w 2091901"/>
                  <a:gd name="connsiteY14" fmla="*/ 162664 h 2343134"/>
                  <a:gd name="connsiteX15" fmla="*/ 1331121 w 2091901"/>
                  <a:gd name="connsiteY15" fmla="*/ 209884 h 2343134"/>
                  <a:gd name="connsiteX16" fmla="*/ 1288357 w 2091901"/>
                  <a:gd name="connsiteY16" fmla="*/ 220383 h 2343134"/>
                  <a:gd name="connsiteX17" fmla="*/ 1258799 w 2091901"/>
                  <a:gd name="connsiteY17" fmla="*/ 209884 h 2343134"/>
                  <a:gd name="connsiteX18" fmla="*/ 1258799 w 2091901"/>
                  <a:gd name="connsiteY18" fmla="*/ 155074 h 2343134"/>
                  <a:gd name="connsiteX19" fmla="*/ 1171474 w 2091901"/>
                  <a:gd name="connsiteY19" fmla="*/ 72905 h 2343134"/>
                  <a:gd name="connsiteX20" fmla="*/ 1085811 w 2091901"/>
                  <a:gd name="connsiteY20" fmla="*/ 155074 h 2343134"/>
                  <a:gd name="connsiteX21" fmla="*/ 1082247 w 2091901"/>
                  <a:gd name="connsiteY21" fmla="*/ 389546 h 2343134"/>
                  <a:gd name="connsiteX22" fmla="*/ 1071826 w 2091901"/>
                  <a:gd name="connsiteY22" fmla="*/ 389546 h 2343134"/>
                  <a:gd name="connsiteX23" fmla="*/ 1071826 w 2091901"/>
                  <a:gd name="connsiteY23" fmla="*/ 1133631 h 2343134"/>
                  <a:gd name="connsiteX24" fmla="*/ 1216207 w 2091901"/>
                  <a:gd name="connsiteY24" fmla="*/ 1185644 h 2343134"/>
                  <a:gd name="connsiteX25" fmla="*/ 1398152 w 2091901"/>
                  <a:gd name="connsiteY25" fmla="*/ 1193273 h 2343134"/>
                  <a:gd name="connsiteX26" fmla="*/ 1615748 w 2091901"/>
                  <a:gd name="connsiteY26" fmla="*/ 1125309 h 2343134"/>
                  <a:gd name="connsiteX27" fmla="*/ 1912162 w 2091901"/>
                  <a:gd name="connsiteY27" fmla="*/ 1186200 h 2343134"/>
                  <a:gd name="connsiteX28" fmla="*/ 2091901 w 2091901"/>
                  <a:gd name="connsiteY28" fmla="*/ 1123923 h 2343134"/>
                  <a:gd name="connsiteX29" fmla="*/ 1692530 w 2091901"/>
                  <a:gd name="connsiteY29" fmla="*/ 1931319 h 2343134"/>
                  <a:gd name="connsiteX30" fmla="*/ 1219318 w 2091901"/>
                  <a:gd name="connsiteY30" fmla="*/ 2141388 h 2343134"/>
                  <a:gd name="connsiteX31" fmla="*/ 1059505 w 2091901"/>
                  <a:gd name="connsiteY31" fmla="*/ 2154470 h 2343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091901" h="2343134">
                    <a:moveTo>
                      <a:pt x="1045866" y="2343134"/>
                    </a:moveTo>
                    <a:lnTo>
                      <a:pt x="1033424" y="2154553"/>
                    </a:lnTo>
                    <a:lnTo>
                      <a:pt x="872583" y="2141387"/>
                    </a:lnTo>
                    <a:cubicBezTo>
                      <a:pt x="700571" y="2112564"/>
                      <a:pt x="537592" y="2040720"/>
                      <a:pt x="399371" y="1931318"/>
                    </a:cubicBezTo>
                    <a:cubicBezTo>
                      <a:pt x="152061" y="1735551"/>
                      <a:pt x="5526" y="1439271"/>
                      <a:pt x="0" y="1123922"/>
                    </a:cubicBezTo>
                    <a:cubicBezTo>
                      <a:pt x="54969" y="1156900"/>
                      <a:pt x="116142" y="1178073"/>
                      <a:pt x="179739" y="1186198"/>
                    </a:cubicBezTo>
                    <a:cubicBezTo>
                      <a:pt x="282550" y="1199246"/>
                      <a:pt x="386816" y="1177882"/>
                      <a:pt x="476153" y="1125308"/>
                    </a:cubicBezTo>
                    <a:cubicBezTo>
                      <a:pt x="543627" y="1161775"/>
                      <a:pt x="617501" y="1184812"/>
                      <a:pt x="693749" y="1193272"/>
                    </a:cubicBezTo>
                    <a:cubicBezTo>
                      <a:pt x="785291" y="1203381"/>
                      <a:pt x="877542" y="1192304"/>
                      <a:pt x="963466" y="1161394"/>
                    </a:cubicBezTo>
                    <a:lnTo>
                      <a:pt x="1018235" y="1136832"/>
                    </a:lnTo>
                    <a:lnTo>
                      <a:pt x="1018235" y="389546"/>
                    </a:lnTo>
                    <a:lnTo>
                      <a:pt x="1010060" y="389546"/>
                    </a:lnTo>
                    <a:lnTo>
                      <a:pt x="1010060" y="162664"/>
                    </a:lnTo>
                    <a:cubicBezTo>
                      <a:pt x="1008787" y="73754"/>
                      <a:pt x="1080091" y="783"/>
                      <a:pt x="1169003" y="6"/>
                    </a:cubicBezTo>
                    <a:cubicBezTo>
                      <a:pt x="1259084" y="-789"/>
                      <a:pt x="1332214" y="72598"/>
                      <a:pt x="1331121" y="162664"/>
                    </a:cubicBezTo>
                    <a:lnTo>
                      <a:pt x="1331121" y="209884"/>
                    </a:lnTo>
                    <a:cubicBezTo>
                      <a:pt x="1318483" y="218178"/>
                      <a:pt x="1303390" y="221883"/>
                      <a:pt x="1288357" y="220383"/>
                    </a:cubicBezTo>
                    <a:cubicBezTo>
                      <a:pt x="1277786" y="219335"/>
                      <a:pt x="1267648" y="215721"/>
                      <a:pt x="1258799" y="209884"/>
                    </a:cubicBezTo>
                    <a:lnTo>
                      <a:pt x="1258799" y="155074"/>
                    </a:lnTo>
                    <a:cubicBezTo>
                      <a:pt x="1256388" y="108722"/>
                      <a:pt x="1217892" y="72507"/>
                      <a:pt x="1171474" y="72905"/>
                    </a:cubicBezTo>
                    <a:cubicBezTo>
                      <a:pt x="1125670" y="73302"/>
                      <a:pt x="1088102" y="109336"/>
                      <a:pt x="1085811" y="155074"/>
                    </a:cubicBezTo>
                    <a:lnTo>
                      <a:pt x="1082247" y="389546"/>
                    </a:lnTo>
                    <a:lnTo>
                      <a:pt x="1071826" y="389546"/>
                    </a:lnTo>
                    <a:lnTo>
                      <a:pt x="1071826" y="1133631"/>
                    </a:lnTo>
                    <a:lnTo>
                      <a:pt x="1216207" y="1185644"/>
                    </a:lnTo>
                    <a:cubicBezTo>
                      <a:pt x="1275781" y="1197336"/>
                      <a:pt x="1337124" y="1200012"/>
                      <a:pt x="1398152" y="1193273"/>
                    </a:cubicBezTo>
                    <a:cubicBezTo>
                      <a:pt x="1474400" y="1184814"/>
                      <a:pt x="1548274" y="1161777"/>
                      <a:pt x="1615748" y="1125309"/>
                    </a:cubicBezTo>
                    <a:cubicBezTo>
                      <a:pt x="1705085" y="1177883"/>
                      <a:pt x="1809350" y="1199248"/>
                      <a:pt x="1912162" y="1186200"/>
                    </a:cubicBezTo>
                    <a:cubicBezTo>
                      <a:pt x="1975759" y="1178075"/>
                      <a:pt x="2036933" y="1156901"/>
                      <a:pt x="2091901" y="1123923"/>
                    </a:cubicBezTo>
                    <a:cubicBezTo>
                      <a:pt x="2086375" y="1439273"/>
                      <a:pt x="1939841" y="1735552"/>
                      <a:pt x="1692530" y="1931319"/>
                    </a:cubicBezTo>
                    <a:cubicBezTo>
                      <a:pt x="1554309" y="2040721"/>
                      <a:pt x="1391330" y="2112565"/>
                      <a:pt x="1219318" y="2141388"/>
                    </a:cubicBezTo>
                    <a:lnTo>
                      <a:pt x="1059505" y="215447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1pPr>
                <a:lvl2pPr marL="0" marR="0" indent="2286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2pPr>
                <a:lvl3pPr marL="0" marR="0" indent="4572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3pPr>
                <a:lvl4pPr marL="0" marR="0" indent="6858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4pPr>
                <a:lvl5pPr marL="0" marR="0" indent="9144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5pPr>
                <a:lvl6pPr marL="0" marR="0" indent="11430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6pPr>
                <a:lvl7pPr marL="0" marR="0" indent="13716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7pPr>
                <a:lvl8pPr marL="0" marR="0" indent="16002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8pPr>
                <a:lvl9pPr marL="0" marR="0" indent="18288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9pPr>
              </a:lstStyle>
              <a:p>
                <a:pPr defTabSz="438150">
                  <a:defRPr sz="2400">
                    <a:solidFill>
                      <a:srgbClr val="000000"/>
                    </a:solidFill>
                  </a:defRPr>
                </a:pPr>
                <a:endParaRPr sz="1800"/>
              </a:p>
            </p:txBody>
          </p:sp>
          <p:sp>
            <p:nvSpPr>
              <p:cNvPr id="48" name="íšlíďe">
                <a:extLst>
                  <a:ext uri="{FF2B5EF4-FFF2-40B4-BE49-F238E27FC236}">
                    <a16:creationId xmlns="" xmlns:a16="http://schemas.microsoft.com/office/drawing/2014/main" id="{5BF719DB-38D6-4CF9-B4E3-12285170D8D2}"/>
                  </a:ext>
                </a:extLst>
              </p:cNvPr>
              <p:cNvSpPr/>
              <p:nvPr/>
            </p:nvSpPr>
            <p:spPr>
              <a:xfrm rot="10800000">
                <a:off x="4975135" y="1404466"/>
                <a:ext cx="2241724" cy="2510960"/>
              </a:xfrm>
              <a:custGeom>
                <a:avLst/>
                <a:gdLst>
                  <a:gd name="connsiteX0" fmla="*/ 1045862 w 2091892"/>
                  <a:gd name="connsiteY0" fmla="*/ 2343133 h 2343133"/>
                  <a:gd name="connsiteX1" fmla="*/ 1033421 w 2091892"/>
                  <a:gd name="connsiteY1" fmla="*/ 2154552 h 2343133"/>
                  <a:gd name="connsiteX2" fmla="*/ 872578 w 2091892"/>
                  <a:gd name="connsiteY2" fmla="*/ 2141386 h 2343133"/>
                  <a:gd name="connsiteX3" fmla="*/ 399369 w 2091892"/>
                  <a:gd name="connsiteY3" fmla="*/ 1931317 h 2343133"/>
                  <a:gd name="connsiteX4" fmla="*/ 0 w 2091892"/>
                  <a:gd name="connsiteY4" fmla="*/ 1123921 h 2343133"/>
                  <a:gd name="connsiteX5" fmla="*/ 179738 w 2091892"/>
                  <a:gd name="connsiteY5" fmla="*/ 1186197 h 2343133"/>
                  <a:gd name="connsiteX6" fmla="*/ 476150 w 2091892"/>
                  <a:gd name="connsiteY6" fmla="*/ 1125307 h 2343133"/>
                  <a:gd name="connsiteX7" fmla="*/ 693745 w 2091892"/>
                  <a:gd name="connsiteY7" fmla="*/ 1193271 h 2343133"/>
                  <a:gd name="connsiteX8" fmla="*/ 963461 w 2091892"/>
                  <a:gd name="connsiteY8" fmla="*/ 1161393 h 2343133"/>
                  <a:gd name="connsiteX9" fmla="*/ 1018231 w 2091892"/>
                  <a:gd name="connsiteY9" fmla="*/ 1136830 h 2343133"/>
                  <a:gd name="connsiteX10" fmla="*/ 1018231 w 2091892"/>
                  <a:gd name="connsiteY10" fmla="*/ 389546 h 2343133"/>
                  <a:gd name="connsiteX11" fmla="*/ 1010056 w 2091892"/>
                  <a:gd name="connsiteY11" fmla="*/ 389546 h 2343133"/>
                  <a:gd name="connsiteX12" fmla="*/ 1010056 w 2091892"/>
                  <a:gd name="connsiteY12" fmla="*/ 162664 h 2343133"/>
                  <a:gd name="connsiteX13" fmla="*/ 1168999 w 2091892"/>
                  <a:gd name="connsiteY13" fmla="*/ 6 h 2343133"/>
                  <a:gd name="connsiteX14" fmla="*/ 1331115 w 2091892"/>
                  <a:gd name="connsiteY14" fmla="*/ 162664 h 2343133"/>
                  <a:gd name="connsiteX15" fmla="*/ 1331115 w 2091892"/>
                  <a:gd name="connsiteY15" fmla="*/ 209883 h 2343133"/>
                  <a:gd name="connsiteX16" fmla="*/ 1288351 w 2091892"/>
                  <a:gd name="connsiteY16" fmla="*/ 220383 h 2343133"/>
                  <a:gd name="connsiteX17" fmla="*/ 1258794 w 2091892"/>
                  <a:gd name="connsiteY17" fmla="*/ 209883 h 2343133"/>
                  <a:gd name="connsiteX18" fmla="*/ 1258794 w 2091892"/>
                  <a:gd name="connsiteY18" fmla="*/ 155074 h 2343133"/>
                  <a:gd name="connsiteX19" fmla="*/ 1171469 w 2091892"/>
                  <a:gd name="connsiteY19" fmla="*/ 72905 h 2343133"/>
                  <a:gd name="connsiteX20" fmla="*/ 1085807 w 2091892"/>
                  <a:gd name="connsiteY20" fmla="*/ 155074 h 2343133"/>
                  <a:gd name="connsiteX21" fmla="*/ 1082243 w 2091892"/>
                  <a:gd name="connsiteY21" fmla="*/ 389546 h 2343133"/>
                  <a:gd name="connsiteX22" fmla="*/ 1071821 w 2091892"/>
                  <a:gd name="connsiteY22" fmla="*/ 389546 h 2343133"/>
                  <a:gd name="connsiteX23" fmla="*/ 1071821 w 2091892"/>
                  <a:gd name="connsiteY23" fmla="*/ 1133629 h 2343133"/>
                  <a:gd name="connsiteX24" fmla="*/ 1216203 w 2091892"/>
                  <a:gd name="connsiteY24" fmla="*/ 1185643 h 2343133"/>
                  <a:gd name="connsiteX25" fmla="*/ 1398147 w 2091892"/>
                  <a:gd name="connsiteY25" fmla="*/ 1193272 h 2343133"/>
                  <a:gd name="connsiteX26" fmla="*/ 1615742 w 2091892"/>
                  <a:gd name="connsiteY26" fmla="*/ 1125308 h 2343133"/>
                  <a:gd name="connsiteX27" fmla="*/ 1912154 w 2091892"/>
                  <a:gd name="connsiteY27" fmla="*/ 1186199 h 2343133"/>
                  <a:gd name="connsiteX28" fmla="*/ 2091892 w 2091892"/>
                  <a:gd name="connsiteY28" fmla="*/ 1123922 h 2343133"/>
                  <a:gd name="connsiteX29" fmla="*/ 1692523 w 2091892"/>
                  <a:gd name="connsiteY29" fmla="*/ 1931318 h 2343133"/>
                  <a:gd name="connsiteX30" fmla="*/ 1219314 w 2091892"/>
                  <a:gd name="connsiteY30" fmla="*/ 2141387 h 2343133"/>
                  <a:gd name="connsiteX31" fmla="*/ 1059501 w 2091892"/>
                  <a:gd name="connsiteY31" fmla="*/ 2154469 h 2343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091892" h="2343133">
                    <a:moveTo>
                      <a:pt x="1045862" y="2343133"/>
                    </a:moveTo>
                    <a:lnTo>
                      <a:pt x="1033421" y="2154552"/>
                    </a:lnTo>
                    <a:lnTo>
                      <a:pt x="872578" y="2141386"/>
                    </a:lnTo>
                    <a:cubicBezTo>
                      <a:pt x="700568" y="2112563"/>
                      <a:pt x="537590" y="2040719"/>
                      <a:pt x="399369" y="1931317"/>
                    </a:cubicBezTo>
                    <a:cubicBezTo>
                      <a:pt x="152060" y="1735550"/>
                      <a:pt x="5526" y="1439270"/>
                      <a:pt x="0" y="1123921"/>
                    </a:cubicBezTo>
                    <a:cubicBezTo>
                      <a:pt x="54968" y="1156899"/>
                      <a:pt x="116141" y="1178072"/>
                      <a:pt x="179738" y="1186197"/>
                    </a:cubicBezTo>
                    <a:cubicBezTo>
                      <a:pt x="282549" y="1199245"/>
                      <a:pt x="386814" y="1177881"/>
                      <a:pt x="476150" y="1125307"/>
                    </a:cubicBezTo>
                    <a:cubicBezTo>
                      <a:pt x="543625" y="1161774"/>
                      <a:pt x="617497" y="1184811"/>
                      <a:pt x="693745" y="1193271"/>
                    </a:cubicBezTo>
                    <a:cubicBezTo>
                      <a:pt x="785287" y="1203380"/>
                      <a:pt x="877537" y="1192303"/>
                      <a:pt x="963461" y="1161393"/>
                    </a:cubicBezTo>
                    <a:lnTo>
                      <a:pt x="1018231" y="1136830"/>
                    </a:lnTo>
                    <a:lnTo>
                      <a:pt x="1018231" y="389546"/>
                    </a:lnTo>
                    <a:lnTo>
                      <a:pt x="1010056" y="389546"/>
                    </a:lnTo>
                    <a:lnTo>
                      <a:pt x="1010056" y="162664"/>
                    </a:lnTo>
                    <a:cubicBezTo>
                      <a:pt x="1008783" y="73754"/>
                      <a:pt x="1080087" y="783"/>
                      <a:pt x="1168999" y="6"/>
                    </a:cubicBezTo>
                    <a:cubicBezTo>
                      <a:pt x="1259078" y="-789"/>
                      <a:pt x="1332208" y="72597"/>
                      <a:pt x="1331115" y="162664"/>
                    </a:cubicBezTo>
                    <a:lnTo>
                      <a:pt x="1331115" y="209883"/>
                    </a:lnTo>
                    <a:cubicBezTo>
                      <a:pt x="1318478" y="218178"/>
                      <a:pt x="1303385" y="221883"/>
                      <a:pt x="1288351" y="220383"/>
                    </a:cubicBezTo>
                    <a:cubicBezTo>
                      <a:pt x="1277780" y="219334"/>
                      <a:pt x="1267643" y="215720"/>
                      <a:pt x="1258794" y="209883"/>
                    </a:cubicBezTo>
                    <a:lnTo>
                      <a:pt x="1258794" y="155074"/>
                    </a:lnTo>
                    <a:cubicBezTo>
                      <a:pt x="1256383" y="108721"/>
                      <a:pt x="1217887" y="72507"/>
                      <a:pt x="1171469" y="72905"/>
                    </a:cubicBezTo>
                    <a:cubicBezTo>
                      <a:pt x="1125666" y="73302"/>
                      <a:pt x="1088097" y="109336"/>
                      <a:pt x="1085807" y="155074"/>
                    </a:cubicBezTo>
                    <a:lnTo>
                      <a:pt x="1082243" y="389546"/>
                    </a:lnTo>
                    <a:lnTo>
                      <a:pt x="1071821" y="389546"/>
                    </a:lnTo>
                    <a:lnTo>
                      <a:pt x="1071821" y="1133629"/>
                    </a:lnTo>
                    <a:lnTo>
                      <a:pt x="1216203" y="1185643"/>
                    </a:lnTo>
                    <a:cubicBezTo>
                      <a:pt x="1275776" y="1197334"/>
                      <a:pt x="1337119" y="1200011"/>
                      <a:pt x="1398147" y="1193272"/>
                    </a:cubicBezTo>
                    <a:cubicBezTo>
                      <a:pt x="1474395" y="1184813"/>
                      <a:pt x="1548267" y="1161776"/>
                      <a:pt x="1615742" y="1125308"/>
                    </a:cubicBezTo>
                    <a:cubicBezTo>
                      <a:pt x="1705078" y="1177882"/>
                      <a:pt x="1809343" y="1199247"/>
                      <a:pt x="1912154" y="1186199"/>
                    </a:cubicBezTo>
                    <a:cubicBezTo>
                      <a:pt x="1975751" y="1178074"/>
                      <a:pt x="2036924" y="1156900"/>
                      <a:pt x="2091892" y="1123922"/>
                    </a:cubicBezTo>
                    <a:cubicBezTo>
                      <a:pt x="2086366" y="1439272"/>
                      <a:pt x="1939832" y="1735551"/>
                      <a:pt x="1692523" y="1931318"/>
                    </a:cubicBezTo>
                    <a:cubicBezTo>
                      <a:pt x="1554302" y="2040720"/>
                      <a:pt x="1391324" y="2112564"/>
                      <a:pt x="1219314" y="2141387"/>
                    </a:cubicBezTo>
                    <a:lnTo>
                      <a:pt x="1059501" y="2154469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1pPr>
                <a:lvl2pPr marL="0" marR="0" indent="2286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2pPr>
                <a:lvl3pPr marL="0" marR="0" indent="4572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3pPr>
                <a:lvl4pPr marL="0" marR="0" indent="6858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4pPr>
                <a:lvl5pPr marL="0" marR="0" indent="9144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5pPr>
                <a:lvl6pPr marL="0" marR="0" indent="11430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6pPr>
                <a:lvl7pPr marL="0" marR="0" indent="13716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7pPr>
                <a:lvl8pPr marL="0" marR="0" indent="16002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8pPr>
                <a:lvl9pPr marL="0" marR="0" indent="18288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9pPr>
              </a:lstStyle>
              <a:p>
                <a:pPr defTabSz="438150">
                  <a:defRPr sz="2400">
                    <a:solidFill>
                      <a:srgbClr val="000000"/>
                    </a:solidFill>
                  </a:defRPr>
                </a:pPr>
                <a:endParaRPr sz="1800"/>
              </a:p>
            </p:txBody>
          </p:sp>
        </p:grpSp>
        <p:grpSp>
          <p:nvGrpSpPr>
            <p:cNvPr id="33" name="îṥlîḓé">
              <a:extLst>
                <a:ext uri="{FF2B5EF4-FFF2-40B4-BE49-F238E27FC236}">
                  <a16:creationId xmlns="" xmlns:a16="http://schemas.microsoft.com/office/drawing/2014/main" id="{AAD0F9C2-29B2-4ED5-8C56-BA2525494EA9}"/>
                </a:ext>
              </a:extLst>
            </p:cNvPr>
            <p:cNvGrpSpPr/>
            <p:nvPr/>
          </p:nvGrpSpPr>
          <p:grpSpPr>
            <a:xfrm>
              <a:off x="673100" y="4793328"/>
              <a:ext cx="3245729" cy="1340772"/>
              <a:chOff x="0" y="3840617"/>
              <a:chExt cx="3245729" cy="1340772"/>
            </a:xfrm>
          </p:grpSpPr>
          <p:sp>
            <p:nvSpPr>
              <p:cNvPr id="44" name="îŝ1ídê">
                <a:extLst>
                  <a:ext uri="{FF2B5EF4-FFF2-40B4-BE49-F238E27FC236}">
                    <a16:creationId xmlns="" xmlns:a16="http://schemas.microsoft.com/office/drawing/2014/main" id="{3A9D3A51-A166-401A-BCAA-B4BBF997682D}"/>
                  </a:ext>
                </a:extLst>
              </p:cNvPr>
              <p:cNvSpPr/>
              <p:nvPr/>
            </p:nvSpPr>
            <p:spPr bwMode="auto">
              <a:xfrm>
                <a:off x="0" y="4253497"/>
                <a:ext cx="3245729" cy="9278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45" name="íṣ1ïde">
                <a:extLst>
                  <a:ext uri="{FF2B5EF4-FFF2-40B4-BE49-F238E27FC236}">
                    <a16:creationId xmlns="" xmlns:a16="http://schemas.microsoft.com/office/drawing/2014/main" id="{21FB5223-D879-4305-BB00-702CC3403936}"/>
                  </a:ext>
                </a:extLst>
              </p:cNvPr>
              <p:cNvSpPr txBox="1"/>
              <p:nvPr/>
            </p:nvSpPr>
            <p:spPr bwMode="auto">
              <a:xfrm>
                <a:off x="0" y="3840617"/>
                <a:ext cx="3245729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01.Text here</a:t>
                </a:r>
              </a:p>
            </p:txBody>
          </p:sp>
        </p:grpSp>
        <p:grpSp>
          <p:nvGrpSpPr>
            <p:cNvPr id="34" name="íśļïḋé">
              <a:extLst>
                <a:ext uri="{FF2B5EF4-FFF2-40B4-BE49-F238E27FC236}">
                  <a16:creationId xmlns="" xmlns:a16="http://schemas.microsoft.com/office/drawing/2014/main" id="{57D4BD5A-91D7-4EE8-B70C-F78418CD7ECD}"/>
                </a:ext>
              </a:extLst>
            </p:cNvPr>
            <p:cNvGrpSpPr/>
            <p:nvPr/>
          </p:nvGrpSpPr>
          <p:grpSpPr>
            <a:xfrm>
              <a:off x="4473135" y="4793328"/>
              <a:ext cx="3245729" cy="1340772"/>
              <a:chOff x="0" y="3840617"/>
              <a:chExt cx="3245729" cy="1340772"/>
            </a:xfrm>
          </p:grpSpPr>
          <p:sp>
            <p:nvSpPr>
              <p:cNvPr id="42" name="îš1îdè">
                <a:extLst>
                  <a:ext uri="{FF2B5EF4-FFF2-40B4-BE49-F238E27FC236}">
                    <a16:creationId xmlns="" xmlns:a16="http://schemas.microsoft.com/office/drawing/2014/main" id="{3A9D3A51-A166-401A-BCAA-B4BBF997682D}"/>
                  </a:ext>
                </a:extLst>
              </p:cNvPr>
              <p:cNvSpPr/>
              <p:nvPr/>
            </p:nvSpPr>
            <p:spPr bwMode="auto">
              <a:xfrm>
                <a:off x="0" y="4253497"/>
                <a:ext cx="3245729" cy="9278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43" name="îsľïḍè">
                <a:extLst>
                  <a:ext uri="{FF2B5EF4-FFF2-40B4-BE49-F238E27FC236}">
                    <a16:creationId xmlns="" xmlns:a16="http://schemas.microsoft.com/office/drawing/2014/main" id="{21FB5223-D879-4305-BB00-702CC3403936}"/>
                  </a:ext>
                </a:extLst>
              </p:cNvPr>
              <p:cNvSpPr txBox="1"/>
              <p:nvPr/>
            </p:nvSpPr>
            <p:spPr bwMode="auto">
              <a:xfrm>
                <a:off x="0" y="3840617"/>
                <a:ext cx="3245729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02.Text here</a:t>
                </a:r>
              </a:p>
            </p:txBody>
          </p:sp>
        </p:grpSp>
        <p:grpSp>
          <p:nvGrpSpPr>
            <p:cNvPr id="35" name="isľîḓe">
              <a:extLst>
                <a:ext uri="{FF2B5EF4-FFF2-40B4-BE49-F238E27FC236}">
                  <a16:creationId xmlns="" xmlns:a16="http://schemas.microsoft.com/office/drawing/2014/main" id="{FD8E07D4-4511-4D27-84B0-339CBBB7D08C}"/>
                </a:ext>
              </a:extLst>
            </p:cNvPr>
            <p:cNvGrpSpPr/>
            <p:nvPr/>
          </p:nvGrpSpPr>
          <p:grpSpPr>
            <a:xfrm>
              <a:off x="8273171" y="4793328"/>
              <a:ext cx="3245729" cy="1340772"/>
              <a:chOff x="0" y="3840617"/>
              <a:chExt cx="3245729" cy="1340772"/>
            </a:xfrm>
          </p:grpSpPr>
          <p:sp>
            <p:nvSpPr>
              <p:cNvPr id="40" name="íṥľiďe">
                <a:extLst>
                  <a:ext uri="{FF2B5EF4-FFF2-40B4-BE49-F238E27FC236}">
                    <a16:creationId xmlns="" xmlns:a16="http://schemas.microsoft.com/office/drawing/2014/main" id="{3A9D3A51-A166-401A-BCAA-B4BBF997682D}"/>
                  </a:ext>
                </a:extLst>
              </p:cNvPr>
              <p:cNvSpPr/>
              <p:nvPr/>
            </p:nvSpPr>
            <p:spPr bwMode="auto">
              <a:xfrm>
                <a:off x="0" y="4253497"/>
                <a:ext cx="3245729" cy="9278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41" name="îṩ1íḍé">
                <a:extLst>
                  <a:ext uri="{FF2B5EF4-FFF2-40B4-BE49-F238E27FC236}">
                    <a16:creationId xmlns="" xmlns:a16="http://schemas.microsoft.com/office/drawing/2014/main" id="{21FB5223-D879-4305-BB00-702CC3403936}"/>
                  </a:ext>
                </a:extLst>
              </p:cNvPr>
              <p:cNvSpPr txBox="1"/>
              <p:nvPr/>
            </p:nvSpPr>
            <p:spPr bwMode="auto">
              <a:xfrm>
                <a:off x="0" y="3840617"/>
                <a:ext cx="3245729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03.Text here</a:t>
                </a:r>
              </a:p>
            </p:txBody>
          </p:sp>
        </p:grpSp>
        <p:cxnSp>
          <p:nvCxnSpPr>
            <p:cNvPr id="36" name="直接连接符 35">
              <a:extLst>
                <a:ext uri="{FF2B5EF4-FFF2-40B4-BE49-F238E27FC236}">
                  <a16:creationId xmlns="" xmlns:a16="http://schemas.microsoft.com/office/drawing/2014/main" id="{BE8F74B4-695E-4D3D-B8AF-2462412E8110}"/>
                </a:ext>
              </a:extLst>
            </p:cNvPr>
            <p:cNvCxnSpPr/>
            <p:nvPr/>
          </p:nvCxnSpPr>
          <p:spPr>
            <a:xfrm>
              <a:off x="4195982" y="4705351"/>
              <a:ext cx="0" cy="14287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="" xmlns:a16="http://schemas.microsoft.com/office/drawing/2014/main" id="{5C39A07C-0B8B-4809-B878-C9A027D332B7}"/>
                </a:ext>
              </a:extLst>
            </p:cNvPr>
            <p:cNvCxnSpPr/>
            <p:nvPr/>
          </p:nvCxnSpPr>
          <p:spPr>
            <a:xfrm>
              <a:off x="7996017" y="4705351"/>
              <a:ext cx="0" cy="14287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ïsḻíḋé">
              <a:extLst>
                <a:ext uri="{FF2B5EF4-FFF2-40B4-BE49-F238E27FC236}">
                  <a16:creationId xmlns="" xmlns:a16="http://schemas.microsoft.com/office/drawing/2014/main" id="{60B42F56-014F-4844-8329-077CF66DCB88}"/>
                </a:ext>
              </a:extLst>
            </p:cNvPr>
            <p:cNvSpPr/>
            <p:nvPr/>
          </p:nvSpPr>
          <p:spPr bwMode="auto">
            <a:xfrm>
              <a:off x="5797646" y="1568607"/>
              <a:ext cx="596708" cy="609685"/>
            </a:xfrm>
            <a:custGeom>
              <a:avLst/>
              <a:gdLst>
                <a:gd name="connsiteX0" fmla="*/ 232613 w 595120"/>
                <a:gd name="connsiteY0" fmla="*/ 116080 h 608062"/>
                <a:gd name="connsiteX1" fmla="*/ 257134 w 595120"/>
                <a:gd name="connsiteY1" fmla="*/ 116080 h 608062"/>
                <a:gd name="connsiteX2" fmla="*/ 287215 w 595120"/>
                <a:gd name="connsiteY2" fmla="*/ 195186 h 608062"/>
                <a:gd name="connsiteX3" fmla="*/ 280961 w 595120"/>
                <a:gd name="connsiteY3" fmla="*/ 161878 h 608062"/>
                <a:gd name="connsiteX4" fmla="*/ 282053 w 595120"/>
                <a:gd name="connsiteY4" fmla="*/ 155137 h 608062"/>
                <a:gd name="connsiteX5" fmla="*/ 291782 w 595120"/>
                <a:gd name="connsiteY5" fmla="*/ 137492 h 608062"/>
                <a:gd name="connsiteX6" fmla="*/ 282847 w 595120"/>
                <a:gd name="connsiteY6" fmla="*/ 121235 h 608062"/>
                <a:gd name="connsiteX7" fmla="*/ 282847 w 595120"/>
                <a:gd name="connsiteY7" fmla="*/ 117765 h 608062"/>
                <a:gd name="connsiteX8" fmla="*/ 285924 w 595120"/>
                <a:gd name="connsiteY8" fmla="*/ 116080 h 608062"/>
                <a:gd name="connsiteX9" fmla="*/ 309552 w 595120"/>
                <a:gd name="connsiteY9" fmla="*/ 116080 h 608062"/>
                <a:gd name="connsiteX10" fmla="*/ 312629 w 595120"/>
                <a:gd name="connsiteY10" fmla="*/ 117765 h 608062"/>
                <a:gd name="connsiteX11" fmla="*/ 312629 w 595120"/>
                <a:gd name="connsiteY11" fmla="*/ 121235 h 608062"/>
                <a:gd name="connsiteX12" fmla="*/ 304390 w 595120"/>
                <a:gd name="connsiteY12" fmla="*/ 137492 h 608062"/>
                <a:gd name="connsiteX13" fmla="*/ 314118 w 595120"/>
                <a:gd name="connsiteY13" fmla="*/ 155137 h 608062"/>
                <a:gd name="connsiteX14" fmla="*/ 315111 w 595120"/>
                <a:gd name="connsiteY14" fmla="*/ 161977 h 608062"/>
                <a:gd name="connsiteX15" fmla="*/ 308063 w 595120"/>
                <a:gd name="connsiteY15" fmla="*/ 195186 h 608062"/>
                <a:gd name="connsiteX16" fmla="*/ 338342 w 595120"/>
                <a:gd name="connsiteY16" fmla="*/ 116080 h 608062"/>
                <a:gd name="connsiteX17" fmla="*/ 362466 w 595120"/>
                <a:gd name="connsiteY17" fmla="*/ 116080 h 608062"/>
                <a:gd name="connsiteX18" fmla="*/ 419748 w 595120"/>
                <a:gd name="connsiteY18" fmla="*/ 172882 h 608062"/>
                <a:gd name="connsiteX19" fmla="*/ 420145 w 595120"/>
                <a:gd name="connsiteY19" fmla="*/ 262991 h 608062"/>
                <a:gd name="connsiteX20" fmla="*/ 420641 w 595120"/>
                <a:gd name="connsiteY20" fmla="*/ 350324 h 608062"/>
                <a:gd name="connsiteX21" fmla="*/ 396517 w 595120"/>
                <a:gd name="connsiteY21" fmla="*/ 374611 h 608062"/>
                <a:gd name="connsiteX22" fmla="*/ 396418 w 595120"/>
                <a:gd name="connsiteY22" fmla="*/ 374611 h 608062"/>
                <a:gd name="connsiteX23" fmla="*/ 372195 w 595120"/>
                <a:gd name="connsiteY23" fmla="*/ 350523 h 608062"/>
                <a:gd name="connsiteX24" fmla="*/ 371798 w 595120"/>
                <a:gd name="connsiteY24" fmla="*/ 262793 h 608062"/>
                <a:gd name="connsiteX25" fmla="*/ 371301 w 595120"/>
                <a:gd name="connsiteY25" fmla="*/ 173179 h 608062"/>
                <a:gd name="connsiteX26" fmla="*/ 366139 w 595120"/>
                <a:gd name="connsiteY26" fmla="*/ 168421 h 608062"/>
                <a:gd name="connsiteX27" fmla="*/ 361274 w 595120"/>
                <a:gd name="connsiteY27" fmla="*/ 173476 h 608062"/>
                <a:gd name="connsiteX28" fmla="*/ 361771 w 595120"/>
                <a:gd name="connsiteY28" fmla="*/ 579116 h 608062"/>
                <a:gd name="connsiteX29" fmla="*/ 332683 w 595120"/>
                <a:gd name="connsiteY29" fmla="*/ 608062 h 608062"/>
                <a:gd name="connsiteX30" fmla="*/ 303695 w 595120"/>
                <a:gd name="connsiteY30" fmla="*/ 579116 h 608062"/>
                <a:gd name="connsiteX31" fmla="*/ 303695 w 595120"/>
                <a:gd name="connsiteY31" fmla="*/ 353695 h 608062"/>
                <a:gd name="connsiteX32" fmla="*/ 297440 w 595120"/>
                <a:gd name="connsiteY32" fmla="*/ 347450 h 608062"/>
                <a:gd name="connsiteX33" fmla="*/ 291186 w 595120"/>
                <a:gd name="connsiteY33" fmla="*/ 353695 h 608062"/>
                <a:gd name="connsiteX34" fmla="*/ 291186 w 595120"/>
                <a:gd name="connsiteY34" fmla="*/ 579116 h 608062"/>
                <a:gd name="connsiteX35" fmla="*/ 262098 w 595120"/>
                <a:gd name="connsiteY35" fmla="*/ 608062 h 608062"/>
                <a:gd name="connsiteX36" fmla="*/ 233110 w 595120"/>
                <a:gd name="connsiteY36" fmla="*/ 579116 h 608062"/>
                <a:gd name="connsiteX37" fmla="*/ 233110 w 595120"/>
                <a:gd name="connsiteY37" fmla="*/ 172386 h 608062"/>
                <a:gd name="connsiteX38" fmla="*/ 228940 w 595120"/>
                <a:gd name="connsiteY38" fmla="*/ 167727 h 608062"/>
                <a:gd name="connsiteX39" fmla="*/ 223976 w 595120"/>
                <a:gd name="connsiteY39" fmla="*/ 171395 h 608062"/>
                <a:gd name="connsiteX40" fmla="*/ 223381 w 595120"/>
                <a:gd name="connsiteY40" fmla="*/ 260017 h 608062"/>
                <a:gd name="connsiteX41" fmla="*/ 222884 w 595120"/>
                <a:gd name="connsiteY41" fmla="*/ 350523 h 608062"/>
                <a:gd name="connsiteX42" fmla="*/ 198661 w 595120"/>
                <a:gd name="connsiteY42" fmla="*/ 374611 h 608062"/>
                <a:gd name="connsiteX43" fmla="*/ 198562 w 595120"/>
                <a:gd name="connsiteY43" fmla="*/ 374611 h 608062"/>
                <a:gd name="connsiteX44" fmla="*/ 174537 w 595120"/>
                <a:gd name="connsiteY44" fmla="*/ 350324 h 608062"/>
                <a:gd name="connsiteX45" fmla="*/ 174934 w 595120"/>
                <a:gd name="connsiteY45" fmla="*/ 260711 h 608062"/>
                <a:gd name="connsiteX46" fmla="*/ 175431 w 595120"/>
                <a:gd name="connsiteY46" fmla="*/ 172882 h 608062"/>
                <a:gd name="connsiteX47" fmla="*/ 232613 w 595120"/>
                <a:gd name="connsiteY47" fmla="*/ 116080 h 608062"/>
                <a:gd name="connsiteX48" fmla="*/ 54022 w 595120"/>
                <a:gd name="connsiteY48" fmla="*/ 107683 h 608062"/>
                <a:gd name="connsiteX49" fmla="*/ 180436 w 595120"/>
                <a:gd name="connsiteY49" fmla="*/ 108080 h 608062"/>
                <a:gd name="connsiteX50" fmla="*/ 148957 w 595120"/>
                <a:gd name="connsiteY50" fmla="*/ 172807 h 608062"/>
                <a:gd name="connsiteX51" fmla="*/ 148063 w 595120"/>
                <a:gd name="connsiteY51" fmla="*/ 350236 h 608062"/>
                <a:gd name="connsiteX52" fmla="*/ 173783 w 595120"/>
                <a:gd name="connsiteY52" fmla="*/ 394444 h 608062"/>
                <a:gd name="connsiteX53" fmla="*/ 173783 w 595120"/>
                <a:gd name="connsiteY53" fmla="*/ 537379 h 608062"/>
                <a:gd name="connsiteX54" fmla="*/ 146871 w 595120"/>
                <a:gd name="connsiteY54" fmla="*/ 564241 h 608062"/>
                <a:gd name="connsiteX55" fmla="*/ 119960 w 595120"/>
                <a:gd name="connsiteY55" fmla="*/ 537379 h 608062"/>
                <a:gd name="connsiteX56" fmla="*/ 119960 w 595120"/>
                <a:gd name="connsiteY56" fmla="*/ 328231 h 608062"/>
                <a:gd name="connsiteX57" fmla="*/ 114101 w 595120"/>
                <a:gd name="connsiteY57" fmla="*/ 322482 h 608062"/>
                <a:gd name="connsiteX58" fmla="*/ 108341 w 595120"/>
                <a:gd name="connsiteY58" fmla="*/ 328231 h 608062"/>
                <a:gd name="connsiteX59" fmla="*/ 108341 w 595120"/>
                <a:gd name="connsiteY59" fmla="*/ 537379 h 608062"/>
                <a:gd name="connsiteX60" fmla="*/ 81330 w 595120"/>
                <a:gd name="connsiteY60" fmla="*/ 564241 h 608062"/>
                <a:gd name="connsiteX61" fmla="*/ 54419 w 595120"/>
                <a:gd name="connsiteY61" fmla="*/ 537379 h 608062"/>
                <a:gd name="connsiteX62" fmla="*/ 54419 w 595120"/>
                <a:gd name="connsiteY62" fmla="*/ 160714 h 608062"/>
                <a:gd name="connsiteX63" fmla="*/ 50149 w 595120"/>
                <a:gd name="connsiteY63" fmla="*/ 156352 h 608062"/>
                <a:gd name="connsiteX64" fmla="*/ 45779 w 595120"/>
                <a:gd name="connsiteY64" fmla="*/ 160714 h 608062"/>
                <a:gd name="connsiteX65" fmla="*/ 44886 w 595120"/>
                <a:gd name="connsiteY65" fmla="*/ 325356 h 608062"/>
                <a:gd name="connsiteX66" fmla="*/ 22443 w 595120"/>
                <a:gd name="connsiteY66" fmla="*/ 347659 h 608062"/>
                <a:gd name="connsiteX67" fmla="*/ 22343 w 595120"/>
                <a:gd name="connsiteY67" fmla="*/ 347659 h 608062"/>
                <a:gd name="connsiteX68" fmla="*/ 0 w 595120"/>
                <a:gd name="connsiteY68" fmla="*/ 325059 h 608062"/>
                <a:gd name="connsiteX69" fmla="*/ 894 w 595120"/>
                <a:gd name="connsiteY69" fmla="*/ 160516 h 608062"/>
                <a:gd name="connsiteX70" fmla="*/ 54022 w 595120"/>
                <a:gd name="connsiteY70" fmla="*/ 107683 h 608062"/>
                <a:gd name="connsiteX71" fmla="*/ 520495 w 595120"/>
                <a:gd name="connsiteY71" fmla="*/ 107634 h 608062"/>
                <a:gd name="connsiteX72" fmla="*/ 541197 w 595120"/>
                <a:gd name="connsiteY72" fmla="*/ 107641 h 608062"/>
                <a:gd name="connsiteX73" fmla="*/ 594325 w 595120"/>
                <a:gd name="connsiteY73" fmla="*/ 160478 h 608062"/>
                <a:gd name="connsiteX74" fmla="*/ 595120 w 595120"/>
                <a:gd name="connsiteY74" fmla="*/ 325037 h 608062"/>
                <a:gd name="connsiteX75" fmla="*/ 572776 w 595120"/>
                <a:gd name="connsiteY75" fmla="*/ 347639 h 608062"/>
                <a:gd name="connsiteX76" fmla="*/ 572677 w 595120"/>
                <a:gd name="connsiteY76" fmla="*/ 347639 h 608062"/>
                <a:gd name="connsiteX77" fmla="*/ 550234 w 595120"/>
                <a:gd name="connsiteY77" fmla="*/ 325334 h 608062"/>
                <a:gd name="connsiteX78" fmla="*/ 549340 w 595120"/>
                <a:gd name="connsiteY78" fmla="*/ 160677 h 608062"/>
                <a:gd name="connsiteX79" fmla="*/ 549340 w 595120"/>
                <a:gd name="connsiteY79" fmla="*/ 160578 h 608062"/>
                <a:gd name="connsiteX80" fmla="*/ 544673 w 595120"/>
                <a:gd name="connsiteY80" fmla="*/ 155918 h 608062"/>
                <a:gd name="connsiteX81" fmla="*/ 540006 w 595120"/>
                <a:gd name="connsiteY81" fmla="*/ 160578 h 608062"/>
                <a:gd name="connsiteX82" fmla="*/ 540502 w 595120"/>
                <a:gd name="connsiteY82" fmla="*/ 537377 h 608062"/>
                <a:gd name="connsiteX83" fmla="*/ 513492 w 595120"/>
                <a:gd name="connsiteY83" fmla="*/ 564241 h 608062"/>
                <a:gd name="connsiteX84" fmla="*/ 486580 w 595120"/>
                <a:gd name="connsiteY84" fmla="*/ 537377 h 608062"/>
                <a:gd name="connsiteX85" fmla="*/ 486580 w 595120"/>
                <a:gd name="connsiteY85" fmla="*/ 328209 h 608062"/>
                <a:gd name="connsiteX86" fmla="*/ 480820 w 595120"/>
                <a:gd name="connsiteY86" fmla="*/ 322459 h 608062"/>
                <a:gd name="connsiteX87" fmla="*/ 474961 w 595120"/>
                <a:gd name="connsiteY87" fmla="*/ 328209 h 608062"/>
                <a:gd name="connsiteX88" fmla="*/ 474961 w 595120"/>
                <a:gd name="connsiteY88" fmla="*/ 537377 h 608062"/>
                <a:gd name="connsiteX89" fmla="*/ 448050 w 595120"/>
                <a:gd name="connsiteY89" fmla="*/ 564241 h 608062"/>
                <a:gd name="connsiteX90" fmla="*/ 421138 w 595120"/>
                <a:gd name="connsiteY90" fmla="*/ 537377 h 608062"/>
                <a:gd name="connsiteX91" fmla="*/ 421138 w 595120"/>
                <a:gd name="connsiteY91" fmla="*/ 394627 h 608062"/>
                <a:gd name="connsiteX92" fmla="*/ 447057 w 595120"/>
                <a:gd name="connsiteY92" fmla="*/ 350216 h 608062"/>
                <a:gd name="connsiteX93" fmla="*/ 446163 w 595120"/>
                <a:gd name="connsiteY93" fmla="*/ 172771 h 608062"/>
                <a:gd name="connsiteX94" fmla="*/ 414783 w 595120"/>
                <a:gd name="connsiteY94" fmla="*/ 108038 h 608062"/>
                <a:gd name="connsiteX95" fmla="*/ 520495 w 595120"/>
                <a:gd name="connsiteY95" fmla="*/ 107634 h 608062"/>
                <a:gd name="connsiteX96" fmla="*/ 481094 w 595120"/>
                <a:gd name="connsiteY96" fmla="*/ 0 h 608062"/>
                <a:gd name="connsiteX97" fmla="*/ 527547 w 595120"/>
                <a:gd name="connsiteY97" fmla="*/ 46482 h 608062"/>
                <a:gd name="connsiteX98" fmla="*/ 511864 w 595120"/>
                <a:gd name="connsiteY98" fmla="*/ 81269 h 608062"/>
                <a:gd name="connsiteX99" fmla="*/ 481094 w 595120"/>
                <a:gd name="connsiteY99" fmla="*/ 92864 h 608062"/>
                <a:gd name="connsiteX100" fmla="*/ 450324 w 595120"/>
                <a:gd name="connsiteY100" fmla="*/ 81269 h 608062"/>
                <a:gd name="connsiteX101" fmla="*/ 434542 w 595120"/>
                <a:gd name="connsiteY101" fmla="*/ 46482 h 608062"/>
                <a:gd name="connsiteX102" fmla="*/ 481094 w 595120"/>
                <a:gd name="connsiteY102" fmla="*/ 0 h 608062"/>
                <a:gd name="connsiteX103" fmla="*/ 297750 w 595120"/>
                <a:gd name="connsiteY103" fmla="*/ 0 h 608062"/>
                <a:gd name="connsiteX104" fmla="*/ 301424 w 595120"/>
                <a:gd name="connsiteY104" fmla="*/ 99 h 608062"/>
                <a:gd name="connsiteX105" fmla="*/ 305097 w 595120"/>
                <a:gd name="connsiteY105" fmla="*/ 496 h 608062"/>
                <a:gd name="connsiteX106" fmla="*/ 308473 w 595120"/>
                <a:gd name="connsiteY106" fmla="*/ 1190 h 608062"/>
                <a:gd name="connsiteX107" fmla="*/ 310458 w 595120"/>
                <a:gd name="connsiteY107" fmla="*/ 1586 h 608062"/>
                <a:gd name="connsiteX108" fmla="*/ 316415 w 595120"/>
                <a:gd name="connsiteY108" fmla="*/ 3569 h 608062"/>
                <a:gd name="connsiteX109" fmla="*/ 347887 w 595120"/>
                <a:gd name="connsiteY109" fmla="*/ 50066 h 608062"/>
                <a:gd name="connsiteX110" fmla="*/ 329917 w 595120"/>
                <a:gd name="connsiteY110" fmla="*/ 88434 h 608062"/>
                <a:gd name="connsiteX111" fmla="*/ 328428 w 595120"/>
                <a:gd name="connsiteY111" fmla="*/ 89623 h 608062"/>
                <a:gd name="connsiteX112" fmla="*/ 297750 w 595120"/>
                <a:gd name="connsiteY112" fmla="*/ 100132 h 608062"/>
                <a:gd name="connsiteX113" fmla="*/ 267073 w 595120"/>
                <a:gd name="connsiteY113" fmla="*/ 89623 h 608062"/>
                <a:gd name="connsiteX114" fmla="*/ 264095 w 595120"/>
                <a:gd name="connsiteY114" fmla="*/ 87145 h 608062"/>
                <a:gd name="connsiteX115" fmla="*/ 262307 w 595120"/>
                <a:gd name="connsiteY115" fmla="*/ 85459 h 608062"/>
                <a:gd name="connsiteX116" fmla="*/ 257641 w 595120"/>
                <a:gd name="connsiteY116" fmla="*/ 80007 h 608062"/>
                <a:gd name="connsiteX117" fmla="*/ 256251 w 595120"/>
                <a:gd name="connsiteY117" fmla="*/ 78024 h 608062"/>
                <a:gd name="connsiteX118" fmla="*/ 253670 w 595120"/>
                <a:gd name="connsiteY118" fmla="*/ 73959 h 608062"/>
                <a:gd name="connsiteX119" fmla="*/ 251585 w 595120"/>
                <a:gd name="connsiteY119" fmla="*/ 69498 h 608062"/>
                <a:gd name="connsiteX120" fmla="*/ 249202 w 595120"/>
                <a:gd name="connsiteY120" fmla="*/ 62558 h 608062"/>
                <a:gd name="connsiteX121" fmla="*/ 247614 w 595120"/>
                <a:gd name="connsiteY121" fmla="*/ 50066 h 608062"/>
                <a:gd name="connsiteX122" fmla="*/ 269753 w 595120"/>
                <a:gd name="connsiteY122" fmla="*/ 8526 h 608062"/>
                <a:gd name="connsiteX123" fmla="*/ 273923 w 595120"/>
                <a:gd name="connsiteY123" fmla="*/ 6048 h 608062"/>
                <a:gd name="connsiteX124" fmla="*/ 278292 w 595120"/>
                <a:gd name="connsiteY124" fmla="*/ 3966 h 608062"/>
                <a:gd name="connsiteX125" fmla="*/ 280575 w 595120"/>
                <a:gd name="connsiteY125" fmla="*/ 3074 h 608062"/>
                <a:gd name="connsiteX126" fmla="*/ 285241 w 595120"/>
                <a:gd name="connsiteY126" fmla="*/ 1586 h 608062"/>
                <a:gd name="connsiteX127" fmla="*/ 287624 w 595120"/>
                <a:gd name="connsiteY127" fmla="*/ 992 h 608062"/>
                <a:gd name="connsiteX128" fmla="*/ 292687 w 595120"/>
                <a:gd name="connsiteY128" fmla="*/ 298 h 608062"/>
                <a:gd name="connsiteX129" fmla="*/ 297750 w 595120"/>
                <a:gd name="connsiteY129" fmla="*/ 0 h 608062"/>
                <a:gd name="connsiteX130" fmla="*/ 114407 w 595120"/>
                <a:gd name="connsiteY130" fmla="*/ 0 h 608062"/>
                <a:gd name="connsiteX131" fmla="*/ 160959 w 595120"/>
                <a:gd name="connsiteY131" fmla="*/ 46482 h 608062"/>
                <a:gd name="connsiteX132" fmla="*/ 160661 w 595120"/>
                <a:gd name="connsiteY132" fmla="*/ 51536 h 608062"/>
                <a:gd name="connsiteX133" fmla="*/ 159867 w 595120"/>
                <a:gd name="connsiteY133" fmla="*/ 56492 h 608062"/>
                <a:gd name="connsiteX134" fmla="*/ 159272 w 595120"/>
                <a:gd name="connsiteY134" fmla="*/ 58969 h 608062"/>
                <a:gd name="connsiteX135" fmla="*/ 145177 w 595120"/>
                <a:gd name="connsiteY135" fmla="*/ 81269 h 608062"/>
                <a:gd name="connsiteX136" fmla="*/ 114407 w 595120"/>
                <a:gd name="connsiteY136" fmla="*/ 92864 h 608062"/>
                <a:gd name="connsiteX137" fmla="*/ 83637 w 595120"/>
                <a:gd name="connsiteY137" fmla="*/ 81269 h 608062"/>
                <a:gd name="connsiteX138" fmla="*/ 81949 w 595120"/>
                <a:gd name="connsiteY138" fmla="*/ 79584 h 608062"/>
                <a:gd name="connsiteX139" fmla="*/ 69641 w 595120"/>
                <a:gd name="connsiteY139" fmla="*/ 58969 h 608062"/>
                <a:gd name="connsiteX140" fmla="*/ 69046 w 595120"/>
                <a:gd name="connsiteY140" fmla="*/ 56492 h 608062"/>
                <a:gd name="connsiteX141" fmla="*/ 68252 w 595120"/>
                <a:gd name="connsiteY141" fmla="*/ 51536 h 608062"/>
                <a:gd name="connsiteX142" fmla="*/ 67954 w 595120"/>
                <a:gd name="connsiteY142" fmla="*/ 46482 h 608062"/>
                <a:gd name="connsiteX143" fmla="*/ 114407 w 595120"/>
                <a:gd name="connsiteY143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595120" h="608062">
                  <a:moveTo>
                    <a:pt x="232613" y="116080"/>
                  </a:moveTo>
                  <a:lnTo>
                    <a:pt x="257134" y="116080"/>
                  </a:lnTo>
                  <a:cubicBezTo>
                    <a:pt x="260113" y="123713"/>
                    <a:pt x="283839" y="186760"/>
                    <a:pt x="287215" y="195186"/>
                  </a:cubicBezTo>
                  <a:lnTo>
                    <a:pt x="280961" y="161878"/>
                  </a:lnTo>
                  <a:cubicBezTo>
                    <a:pt x="280563" y="159598"/>
                    <a:pt x="280961" y="157219"/>
                    <a:pt x="282053" y="155137"/>
                  </a:cubicBezTo>
                  <a:lnTo>
                    <a:pt x="291782" y="137492"/>
                  </a:lnTo>
                  <a:lnTo>
                    <a:pt x="282847" y="121235"/>
                  </a:lnTo>
                  <a:cubicBezTo>
                    <a:pt x="282251" y="120145"/>
                    <a:pt x="282251" y="118856"/>
                    <a:pt x="282847" y="117765"/>
                  </a:cubicBezTo>
                  <a:cubicBezTo>
                    <a:pt x="283542" y="116675"/>
                    <a:pt x="284634" y="116080"/>
                    <a:pt x="285924" y="116080"/>
                  </a:cubicBezTo>
                  <a:lnTo>
                    <a:pt x="309552" y="116080"/>
                  </a:lnTo>
                  <a:cubicBezTo>
                    <a:pt x="310842" y="116080"/>
                    <a:pt x="312034" y="116675"/>
                    <a:pt x="312629" y="117765"/>
                  </a:cubicBezTo>
                  <a:cubicBezTo>
                    <a:pt x="313225" y="118856"/>
                    <a:pt x="313324" y="120145"/>
                    <a:pt x="312629" y="121235"/>
                  </a:cubicBezTo>
                  <a:lnTo>
                    <a:pt x="304390" y="137492"/>
                  </a:lnTo>
                  <a:lnTo>
                    <a:pt x="314118" y="155137"/>
                  </a:lnTo>
                  <a:cubicBezTo>
                    <a:pt x="315211" y="157219"/>
                    <a:pt x="315608" y="159598"/>
                    <a:pt x="315111" y="161977"/>
                  </a:cubicBezTo>
                  <a:lnTo>
                    <a:pt x="308063" y="195186"/>
                  </a:lnTo>
                  <a:cubicBezTo>
                    <a:pt x="311537" y="186165"/>
                    <a:pt x="335363" y="123912"/>
                    <a:pt x="338342" y="116080"/>
                  </a:cubicBezTo>
                  <a:lnTo>
                    <a:pt x="362466" y="116080"/>
                  </a:lnTo>
                  <a:cubicBezTo>
                    <a:pt x="393837" y="116080"/>
                    <a:pt x="419549" y="141557"/>
                    <a:pt x="419748" y="172882"/>
                  </a:cubicBezTo>
                  <a:lnTo>
                    <a:pt x="420145" y="262991"/>
                  </a:lnTo>
                  <a:lnTo>
                    <a:pt x="420641" y="350324"/>
                  </a:lnTo>
                  <a:cubicBezTo>
                    <a:pt x="420641" y="363707"/>
                    <a:pt x="409919" y="374512"/>
                    <a:pt x="396517" y="374611"/>
                  </a:cubicBezTo>
                  <a:lnTo>
                    <a:pt x="396418" y="374611"/>
                  </a:lnTo>
                  <a:cubicBezTo>
                    <a:pt x="383115" y="374611"/>
                    <a:pt x="372294" y="363905"/>
                    <a:pt x="372195" y="350523"/>
                  </a:cubicBezTo>
                  <a:lnTo>
                    <a:pt x="371798" y="262793"/>
                  </a:lnTo>
                  <a:lnTo>
                    <a:pt x="371301" y="173179"/>
                  </a:lnTo>
                  <a:cubicBezTo>
                    <a:pt x="371202" y="170403"/>
                    <a:pt x="368819" y="168322"/>
                    <a:pt x="366139" y="168421"/>
                  </a:cubicBezTo>
                  <a:cubicBezTo>
                    <a:pt x="363359" y="168520"/>
                    <a:pt x="361274" y="170800"/>
                    <a:pt x="361274" y="173476"/>
                  </a:cubicBezTo>
                  <a:cubicBezTo>
                    <a:pt x="361374" y="211939"/>
                    <a:pt x="361771" y="368663"/>
                    <a:pt x="361771" y="579116"/>
                  </a:cubicBezTo>
                  <a:cubicBezTo>
                    <a:pt x="361771" y="595076"/>
                    <a:pt x="348766" y="608062"/>
                    <a:pt x="332683" y="608062"/>
                  </a:cubicBezTo>
                  <a:cubicBezTo>
                    <a:pt x="316600" y="608062"/>
                    <a:pt x="303695" y="595076"/>
                    <a:pt x="303695" y="579116"/>
                  </a:cubicBezTo>
                  <a:lnTo>
                    <a:pt x="303695" y="353695"/>
                  </a:lnTo>
                  <a:cubicBezTo>
                    <a:pt x="303695" y="350324"/>
                    <a:pt x="300915" y="347450"/>
                    <a:pt x="297440" y="347450"/>
                  </a:cubicBezTo>
                  <a:cubicBezTo>
                    <a:pt x="293966" y="347450"/>
                    <a:pt x="291186" y="350324"/>
                    <a:pt x="291186" y="353695"/>
                  </a:cubicBezTo>
                  <a:lnTo>
                    <a:pt x="291186" y="579116"/>
                  </a:lnTo>
                  <a:cubicBezTo>
                    <a:pt x="291186" y="595076"/>
                    <a:pt x="278181" y="608062"/>
                    <a:pt x="262098" y="608062"/>
                  </a:cubicBezTo>
                  <a:cubicBezTo>
                    <a:pt x="246115" y="608062"/>
                    <a:pt x="233110" y="595076"/>
                    <a:pt x="233110" y="579116"/>
                  </a:cubicBezTo>
                  <a:lnTo>
                    <a:pt x="233110" y="172386"/>
                  </a:lnTo>
                  <a:cubicBezTo>
                    <a:pt x="233110" y="170007"/>
                    <a:pt x="231323" y="168024"/>
                    <a:pt x="228940" y="167727"/>
                  </a:cubicBezTo>
                  <a:cubicBezTo>
                    <a:pt x="226657" y="167529"/>
                    <a:pt x="224473" y="169115"/>
                    <a:pt x="223976" y="171395"/>
                  </a:cubicBezTo>
                  <a:cubicBezTo>
                    <a:pt x="223679" y="172683"/>
                    <a:pt x="223778" y="166934"/>
                    <a:pt x="223381" y="260017"/>
                  </a:cubicBezTo>
                  <a:lnTo>
                    <a:pt x="222884" y="350523"/>
                  </a:lnTo>
                  <a:cubicBezTo>
                    <a:pt x="222785" y="363905"/>
                    <a:pt x="211964" y="374611"/>
                    <a:pt x="198661" y="374611"/>
                  </a:cubicBezTo>
                  <a:lnTo>
                    <a:pt x="198562" y="374611"/>
                  </a:lnTo>
                  <a:cubicBezTo>
                    <a:pt x="185259" y="374512"/>
                    <a:pt x="174438" y="363707"/>
                    <a:pt x="174537" y="350324"/>
                  </a:cubicBezTo>
                  <a:lnTo>
                    <a:pt x="174934" y="260711"/>
                  </a:lnTo>
                  <a:lnTo>
                    <a:pt x="175431" y="172882"/>
                  </a:lnTo>
                  <a:cubicBezTo>
                    <a:pt x="175530" y="141656"/>
                    <a:pt x="201143" y="116080"/>
                    <a:pt x="232613" y="116080"/>
                  </a:cubicBezTo>
                  <a:close/>
                  <a:moveTo>
                    <a:pt x="54022" y="107683"/>
                  </a:moveTo>
                  <a:cubicBezTo>
                    <a:pt x="54022" y="107683"/>
                    <a:pt x="178450" y="107881"/>
                    <a:pt x="180436" y="108080"/>
                  </a:cubicBezTo>
                  <a:cubicBezTo>
                    <a:pt x="161370" y="123345"/>
                    <a:pt x="149056" y="146638"/>
                    <a:pt x="148957" y="172807"/>
                  </a:cubicBezTo>
                  <a:lnTo>
                    <a:pt x="148063" y="350236"/>
                  </a:lnTo>
                  <a:cubicBezTo>
                    <a:pt x="147963" y="369168"/>
                    <a:pt x="158390" y="385722"/>
                    <a:pt x="173783" y="394444"/>
                  </a:cubicBezTo>
                  <a:lnTo>
                    <a:pt x="173783" y="537379"/>
                  </a:lnTo>
                  <a:cubicBezTo>
                    <a:pt x="173783" y="552247"/>
                    <a:pt x="161767" y="564241"/>
                    <a:pt x="146871" y="564241"/>
                  </a:cubicBezTo>
                  <a:cubicBezTo>
                    <a:pt x="131975" y="564241"/>
                    <a:pt x="119960" y="552247"/>
                    <a:pt x="119960" y="537379"/>
                  </a:cubicBezTo>
                  <a:lnTo>
                    <a:pt x="119960" y="328231"/>
                  </a:lnTo>
                  <a:cubicBezTo>
                    <a:pt x="119960" y="325059"/>
                    <a:pt x="117378" y="322482"/>
                    <a:pt x="114101" y="322482"/>
                  </a:cubicBezTo>
                  <a:cubicBezTo>
                    <a:pt x="110923" y="322482"/>
                    <a:pt x="108341" y="325059"/>
                    <a:pt x="108341" y="328231"/>
                  </a:cubicBezTo>
                  <a:lnTo>
                    <a:pt x="108341" y="537379"/>
                  </a:lnTo>
                  <a:cubicBezTo>
                    <a:pt x="108341" y="552247"/>
                    <a:pt x="96226" y="564241"/>
                    <a:pt x="81330" y="564241"/>
                  </a:cubicBezTo>
                  <a:cubicBezTo>
                    <a:pt x="66534" y="564241"/>
                    <a:pt x="54419" y="552247"/>
                    <a:pt x="54419" y="537379"/>
                  </a:cubicBezTo>
                  <a:lnTo>
                    <a:pt x="54419" y="160714"/>
                  </a:lnTo>
                  <a:cubicBezTo>
                    <a:pt x="54419" y="158335"/>
                    <a:pt x="52532" y="156451"/>
                    <a:pt x="50149" y="156352"/>
                  </a:cubicBezTo>
                  <a:cubicBezTo>
                    <a:pt x="47765" y="156352"/>
                    <a:pt x="45779" y="158335"/>
                    <a:pt x="45779" y="160714"/>
                  </a:cubicBezTo>
                  <a:lnTo>
                    <a:pt x="44886" y="325356"/>
                  </a:lnTo>
                  <a:cubicBezTo>
                    <a:pt x="44886" y="337647"/>
                    <a:pt x="34856" y="347659"/>
                    <a:pt x="22443" y="347659"/>
                  </a:cubicBezTo>
                  <a:lnTo>
                    <a:pt x="22343" y="347659"/>
                  </a:lnTo>
                  <a:cubicBezTo>
                    <a:pt x="9930" y="347560"/>
                    <a:pt x="0" y="337449"/>
                    <a:pt x="0" y="325059"/>
                  </a:cubicBezTo>
                  <a:lnTo>
                    <a:pt x="894" y="160516"/>
                  </a:lnTo>
                  <a:cubicBezTo>
                    <a:pt x="993" y="131374"/>
                    <a:pt x="24826" y="107683"/>
                    <a:pt x="54022" y="107683"/>
                  </a:cubicBezTo>
                  <a:close/>
                  <a:moveTo>
                    <a:pt x="520495" y="107634"/>
                  </a:moveTo>
                  <a:cubicBezTo>
                    <a:pt x="532204" y="107635"/>
                    <a:pt x="540303" y="107641"/>
                    <a:pt x="541197" y="107641"/>
                  </a:cubicBezTo>
                  <a:cubicBezTo>
                    <a:pt x="570294" y="107641"/>
                    <a:pt x="594127" y="131334"/>
                    <a:pt x="594325" y="160478"/>
                  </a:cubicBezTo>
                  <a:lnTo>
                    <a:pt x="595120" y="325037"/>
                  </a:lnTo>
                  <a:cubicBezTo>
                    <a:pt x="595219" y="337428"/>
                    <a:pt x="585189" y="347540"/>
                    <a:pt x="572776" y="347639"/>
                  </a:cubicBezTo>
                  <a:lnTo>
                    <a:pt x="572677" y="347639"/>
                  </a:lnTo>
                  <a:cubicBezTo>
                    <a:pt x="560264" y="347639"/>
                    <a:pt x="550234" y="337627"/>
                    <a:pt x="550234" y="325334"/>
                  </a:cubicBezTo>
                  <a:lnTo>
                    <a:pt x="549340" y="160677"/>
                  </a:lnTo>
                  <a:lnTo>
                    <a:pt x="549340" y="160578"/>
                  </a:lnTo>
                  <a:cubicBezTo>
                    <a:pt x="549340" y="158000"/>
                    <a:pt x="547255" y="155918"/>
                    <a:pt x="544673" y="155918"/>
                  </a:cubicBezTo>
                  <a:cubicBezTo>
                    <a:pt x="542091" y="155918"/>
                    <a:pt x="540006" y="158000"/>
                    <a:pt x="540006" y="160578"/>
                  </a:cubicBezTo>
                  <a:cubicBezTo>
                    <a:pt x="540006" y="385408"/>
                    <a:pt x="540502" y="181693"/>
                    <a:pt x="540502" y="537377"/>
                  </a:cubicBezTo>
                  <a:cubicBezTo>
                    <a:pt x="540502" y="552246"/>
                    <a:pt x="528387" y="564241"/>
                    <a:pt x="513492" y="564241"/>
                  </a:cubicBezTo>
                  <a:cubicBezTo>
                    <a:pt x="498695" y="564241"/>
                    <a:pt x="486580" y="552246"/>
                    <a:pt x="486580" y="537377"/>
                  </a:cubicBezTo>
                  <a:lnTo>
                    <a:pt x="486580" y="328209"/>
                  </a:lnTo>
                  <a:cubicBezTo>
                    <a:pt x="486580" y="325037"/>
                    <a:pt x="483998" y="322459"/>
                    <a:pt x="480820" y="322459"/>
                  </a:cubicBezTo>
                  <a:cubicBezTo>
                    <a:pt x="477543" y="322459"/>
                    <a:pt x="474961" y="325037"/>
                    <a:pt x="474961" y="328209"/>
                  </a:cubicBezTo>
                  <a:lnTo>
                    <a:pt x="474961" y="537377"/>
                  </a:lnTo>
                  <a:cubicBezTo>
                    <a:pt x="474961" y="552246"/>
                    <a:pt x="462946" y="564241"/>
                    <a:pt x="448050" y="564241"/>
                  </a:cubicBezTo>
                  <a:cubicBezTo>
                    <a:pt x="433154" y="564241"/>
                    <a:pt x="421138" y="552246"/>
                    <a:pt x="421138" y="537377"/>
                  </a:cubicBezTo>
                  <a:lnTo>
                    <a:pt x="421138" y="394627"/>
                  </a:lnTo>
                  <a:cubicBezTo>
                    <a:pt x="436630" y="385904"/>
                    <a:pt x="447156" y="369250"/>
                    <a:pt x="447057" y="350216"/>
                  </a:cubicBezTo>
                  <a:lnTo>
                    <a:pt x="446163" y="172771"/>
                  </a:lnTo>
                  <a:cubicBezTo>
                    <a:pt x="446064" y="146600"/>
                    <a:pt x="433750" y="123304"/>
                    <a:pt x="414783" y="108038"/>
                  </a:cubicBezTo>
                  <a:cubicBezTo>
                    <a:pt x="417762" y="107666"/>
                    <a:pt x="485369" y="107629"/>
                    <a:pt x="520495" y="107634"/>
                  </a:cubicBezTo>
                  <a:close/>
                  <a:moveTo>
                    <a:pt x="481094" y="0"/>
                  </a:moveTo>
                  <a:cubicBezTo>
                    <a:pt x="506703" y="0"/>
                    <a:pt x="527547" y="20813"/>
                    <a:pt x="527547" y="46482"/>
                  </a:cubicBezTo>
                  <a:cubicBezTo>
                    <a:pt x="527547" y="60258"/>
                    <a:pt x="521492" y="72745"/>
                    <a:pt x="511864" y="81269"/>
                  </a:cubicBezTo>
                  <a:cubicBezTo>
                    <a:pt x="503626" y="88504"/>
                    <a:pt x="492906" y="92864"/>
                    <a:pt x="481094" y="92864"/>
                  </a:cubicBezTo>
                  <a:cubicBezTo>
                    <a:pt x="469282" y="92864"/>
                    <a:pt x="458463" y="88504"/>
                    <a:pt x="450324" y="81269"/>
                  </a:cubicBezTo>
                  <a:cubicBezTo>
                    <a:pt x="440696" y="72745"/>
                    <a:pt x="434542" y="60258"/>
                    <a:pt x="434542" y="46482"/>
                  </a:cubicBezTo>
                  <a:cubicBezTo>
                    <a:pt x="434542" y="20813"/>
                    <a:pt x="455386" y="0"/>
                    <a:pt x="481094" y="0"/>
                  </a:cubicBezTo>
                  <a:close/>
                  <a:moveTo>
                    <a:pt x="297750" y="0"/>
                  </a:moveTo>
                  <a:cubicBezTo>
                    <a:pt x="299041" y="0"/>
                    <a:pt x="300233" y="0"/>
                    <a:pt x="301424" y="99"/>
                  </a:cubicBezTo>
                  <a:cubicBezTo>
                    <a:pt x="302715" y="199"/>
                    <a:pt x="303906" y="397"/>
                    <a:pt x="305097" y="496"/>
                  </a:cubicBezTo>
                  <a:cubicBezTo>
                    <a:pt x="306189" y="694"/>
                    <a:pt x="307281" y="893"/>
                    <a:pt x="308473" y="1190"/>
                  </a:cubicBezTo>
                  <a:cubicBezTo>
                    <a:pt x="309068" y="1289"/>
                    <a:pt x="309763" y="1487"/>
                    <a:pt x="310458" y="1586"/>
                  </a:cubicBezTo>
                  <a:cubicBezTo>
                    <a:pt x="312444" y="2181"/>
                    <a:pt x="314430" y="2776"/>
                    <a:pt x="316415" y="3569"/>
                  </a:cubicBezTo>
                  <a:cubicBezTo>
                    <a:pt x="334881" y="11005"/>
                    <a:pt x="347887" y="28949"/>
                    <a:pt x="347887" y="50066"/>
                  </a:cubicBezTo>
                  <a:cubicBezTo>
                    <a:pt x="347887" y="65532"/>
                    <a:pt x="340937" y="79313"/>
                    <a:pt x="329917" y="88434"/>
                  </a:cubicBezTo>
                  <a:cubicBezTo>
                    <a:pt x="329421" y="88830"/>
                    <a:pt x="328924" y="89227"/>
                    <a:pt x="328428" y="89623"/>
                  </a:cubicBezTo>
                  <a:cubicBezTo>
                    <a:pt x="319989" y="96167"/>
                    <a:pt x="309366" y="100132"/>
                    <a:pt x="297750" y="100132"/>
                  </a:cubicBezTo>
                  <a:cubicBezTo>
                    <a:pt x="286234" y="100132"/>
                    <a:pt x="275611" y="96167"/>
                    <a:pt x="267073" y="89623"/>
                  </a:cubicBezTo>
                  <a:cubicBezTo>
                    <a:pt x="266080" y="88830"/>
                    <a:pt x="264988" y="88037"/>
                    <a:pt x="264095" y="87145"/>
                  </a:cubicBezTo>
                  <a:cubicBezTo>
                    <a:pt x="263499" y="86550"/>
                    <a:pt x="262903" y="86054"/>
                    <a:pt x="262307" y="85459"/>
                  </a:cubicBezTo>
                  <a:cubicBezTo>
                    <a:pt x="260620" y="83774"/>
                    <a:pt x="259031" y="81890"/>
                    <a:pt x="257641" y="80007"/>
                  </a:cubicBezTo>
                  <a:cubicBezTo>
                    <a:pt x="257145" y="79313"/>
                    <a:pt x="256648" y="78718"/>
                    <a:pt x="256251" y="78024"/>
                  </a:cubicBezTo>
                  <a:cubicBezTo>
                    <a:pt x="255259" y="76735"/>
                    <a:pt x="254464" y="75347"/>
                    <a:pt x="253670" y="73959"/>
                  </a:cubicBezTo>
                  <a:cubicBezTo>
                    <a:pt x="252876" y="72472"/>
                    <a:pt x="252181" y="71084"/>
                    <a:pt x="251585" y="69498"/>
                  </a:cubicBezTo>
                  <a:cubicBezTo>
                    <a:pt x="250592" y="67317"/>
                    <a:pt x="249798" y="64937"/>
                    <a:pt x="249202" y="62558"/>
                  </a:cubicBezTo>
                  <a:cubicBezTo>
                    <a:pt x="248210" y="58592"/>
                    <a:pt x="247614" y="54329"/>
                    <a:pt x="247614" y="50066"/>
                  </a:cubicBezTo>
                  <a:cubicBezTo>
                    <a:pt x="247614" y="32816"/>
                    <a:pt x="256450" y="17548"/>
                    <a:pt x="269753" y="8526"/>
                  </a:cubicBezTo>
                  <a:cubicBezTo>
                    <a:pt x="271044" y="7634"/>
                    <a:pt x="272434" y="6841"/>
                    <a:pt x="273923" y="6048"/>
                  </a:cubicBezTo>
                  <a:cubicBezTo>
                    <a:pt x="275313" y="5255"/>
                    <a:pt x="276802" y="4561"/>
                    <a:pt x="278292" y="3966"/>
                  </a:cubicBezTo>
                  <a:cubicBezTo>
                    <a:pt x="278987" y="3569"/>
                    <a:pt x="279781" y="3272"/>
                    <a:pt x="280575" y="3074"/>
                  </a:cubicBezTo>
                  <a:cubicBezTo>
                    <a:pt x="282064" y="2479"/>
                    <a:pt x="283653" y="1983"/>
                    <a:pt x="285241" y="1586"/>
                  </a:cubicBezTo>
                  <a:cubicBezTo>
                    <a:pt x="286035" y="1388"/>
                    <a:pt x="286830" y="1190"/>
                    <a:pt x="287624" y="992"/>
                  </a:cubicBezTo>
                  <a:cubicBezTo>
                    <a:pt x="289312" y="694"/>
                    <a:pt x="290999" y="397"/>
                    <a:pt x="292687" y="298"/>
                  </a:cubicBezTo>
                  <a:cubicBezTo>
                    <a:pt x="294375" y="99"/>
                    <a:pt x="296063" y="0"/>
                    <a:pt x="297750" y="0"/>
                  </a:cubicBezTo>
                  <a:close/>
                  <a:moveTo>
                    <a:pt x="114407" y="0"/>
                  </a:moveTo>
                  <a:cubicBezTo>
                    <a:pt x="140115" y="0"/>
                    <a:pt x="160959" y="20813"/>
                    <a:pt x="160959" y="46482"/>
                  </a:cubicBezTo>
                  <a:cubicBezTo>
                    <a:pt x="160959" y="48167"/>
                    <a:pt x="160860" y="49851"/>
                    <a:pt x="160661" y="51536"/>
                  </a:cubicBezTo>
                  <a:cubicBezTo>
                    <a:pt x="160463" y="53221"/>
                    <a:pt x="160165" y="54906"/>
                    <a:pt x="159867" y="56492"/>
                  </a:cubicBezTo>
                  <a:cubicBezTo>
                    <a:pt x="159669" y="57384"/>
                    <a:pt x="159470" y="58177"/>
                    <a:pt x="159272" y="58969"/>
                  </a:cubicBezTo>
                  <a:cubicBezTo>
                    <a:pt x="156790" y="67691"/>
                    <a:pt x="151827" y="75421"/>
                    <a:pt x="145177" y="81269"/>
                  </a:cubicBezTo>
                  <a:cubicBezTo>
                    <a:pt x="137038" y="88504"/>
                    <a:pt x="126219" y="92864"/>
                    <a:pt x="114407" y="92864"/>
                  </a:cubicBezTo>
                  <a:cubicBezTo>
                    <a:pt x="102595" y="92864"/>
                    <a:pt x="91875" y="88504"/>
                    <a:pt x="83637" y="81269"/>
                  </a:cubicBezTo>
                  <a:cubicBezTo>
                    <a:pt x="83041" y="80674"/>
                    <a:pt x="82446" y="80178"/>
                    <a:pt x="81949" y="79584"/>
                  </a:cubicBezTo>
                  <a:cubicBezTo>
                    <a:pt x="76192" y="73935"/>
                    <a:pt x="71825" y="66898"/>
                    <a:pt x="69641" y="58969"/>
                  </a:cubicBezTo>
                  <a:cubicBezTo>
                    <a:pt x="69443" y="58177"/>
                    <a:pt x="69244" y="57384"/>
                    <a:pt x="69046" y="56492"/>
                  </a:cubicBezTo>
                  <a:cubicBezTo>
                    <a:pt x="68649" y="54906"/>
                    <a:pt x="68450" y="53221"/>
                    <a:pt x="68252" y="51536"/>
                  </a:cubicBezTo>
                  <a:cubicBezTo>
                    <a:pt x="68053" y="49851"/>
                    <a:pt x="67954" y="48167"/>
                    <a:pt x="67954" y="46482"/>
                  </a:cubicBezTo>
                  <a:cubicBezTo>
                    <a:pt x="67954" y="20813"/>
                    <a:pt x="88798" y="0"/>
                    <a:pt x="11440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îslíḑe">
              <a:extLst>
                <a:ext uri="{FF2B5EF4-FFF2-40B4-BE49-F238E27FC236}">
                  <a16:creationId xmlns="" xmlns:a16="http://schemas.microsoft.com/office/drawing/2014/main" id="{111734F8-CF6D-4968-BC5F-87C9D6F9E3C9}"/>
                </a:ext>
              </a:extLst>
            </p:cNvPr>
            <p:cNvSpPr txBox="1"/>
            <p:nvPr/>
          </p:nvSpPr>
          <p:spPr bwMode="auto">
            <a:xfrm>
              <a:off x="660400" y="3879591"/>
              <a:ext cx="10858500" cy="41288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miter lim="800000"/>
              <a:headEnd/>
              <a:tailEnd/>
            </a:ln>
            <a:extLst/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accent1"/>
                  </a:solidFill>
                </a:rPr>
                <a:t>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87487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fe7db89f-b838-43b3-9433-d1bf0805016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8F5E2ADA-4567-42F3-A92D-464D9DD9005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719" y="2079000"/>
            <a:ext cx="10850563" cy="3847537"/>
            <a:chOff x="670719" y="2079000"/>
            <a:chExt cx="10850563" cy="3847537"/>
          </a:xfrm>
        </p:grpSpPr>
        <p:sp>
          <p:nvSpPr>
            <p:cNvPr id="6" name="íSļîḑe">
              <a:extLst>
                <a:ext uri="{FF2B5EF4-FFF2-40B4-BE49-F238E27FC236}">
                  <a16:creationId xmlns="" xmlns:a16="http://schemas.microsoft.com/office/drawing/2014/main" id="{59B9E886-B710-40DC-8420-5AFBBF1CF8E3}"/>
                </a:ext>
              </a:extLst>
            </p:cNvPr>
            <p:cNvSpPr/>
            <p:nvPr/>
          </p:nvSpPr>
          <p:spPr>
            <a:xfrm rot="5400000">
              <a:off x="4940516" y="1780130"/>
              <a:ext cx="690630" cy="3472365"/>
            </a:xfrm>
            <a:prstGeom prst="leftBracket">
              <a:avLst>
                <a:gd name="adj" fmla="val 429983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ŝ1íďé">
              <a:extLst>
                <a:ext uri="{FF2B5EF4-FFF2-40B4-BE49-F238E27FC236}">
                  <a16:creationId xmlns="" xmlns:a16="http://schemas.microsoft.com/office/drawing/2014/main" id="{018D910B-D2C6-47B7-AE53-00789B9BC876}"/>
                </a:ext>
              </a:extLst>
            </p:cNvPr>
            <p:cNvSpPr/>
            <p:nvPr/>
          </p:nvSpPr>
          <p:spPr>
            <a:xfrm flipV="1">
              <a:off x="4336463" y="2135937"/>
              <a:ext cx="1899019" cy="881691"/>
            </a:xfrm>
            <a:custGeom>
              <a:avLst/>
              <a:gdLst/>
              <a:ahLst/>
              <a:cxnLst/>
              <a:rect l="l" t="t" r="r" b="b"/>
              <a:pathLst>
                <a:path w="1343204" h="644411">
                  <a:moveTo>
                    <a:pt x="0" y="644411"/>
                  </a:moveTo>
                  <a:lnTo>
                    <a:pt x="1343204" y="644411"/>
                  </a:lnTo>
                  <a:lnTo>
                    <a:pt x="1343204" y="187211"/>
                  </a:lnTo>
                  <a:lnTo>
                    <a:pt x="750417" y="187211"/>
                  </a:lnTo>
                  <a:lnTo>
                    <a:pt x="671602" y="0"/>
                  </a:lnTo>
                  <a:lnTo>
                    <a:pt x="592788" y="187211"/>
                  </a:lnTo>
                  <a:lnTo>
                    <a:pt x="0" y="18721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S1íḑè">
              <a:extLst>
                <a:ext uri="{FF2B5EF4-FFF2-40B4-BE49-F238E27FC236}">
                  <a16:creationId xmlns="" xmlns:a16="http://schemas.microsoft.com/office/drawing/2014/main" id="{87430261-9CDB-466A-984A-E740D2DEFCF0}"/>
                </a:ext>
              </a:extLst>
            </p:cNvPr>
            <p:cNvSpPr/>
            <p:nvPr/>
          </p:nvSpPr>
          <p:spPr>
            <a:xfrm>
              <a:off x="1811524" y="3645024"/>
              <a:ext cx="8744147" cy="17633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ŝḻîḋê">
              <a:extLst>
                <a:ext uri="{FF2B5EF4-FFF2-40B4-BE49-F238E27FC236}">
                  <a16:creationId xmlns="" xmlns:a16="http://schemas.microsoft.com/office/drawing/2014/main" id="{8BE8FFDD-5F63-4C45-AC51-EBF2CEF621A6}"/>
                </a:ext>
              </a:extLst>
            </p:cNvPr>
            <p:cNvSpPr/>
            <p:nvPr/>
          </p:nvSpPr>
          <p:spPr>
            <a:xfrm>
              <a:off x="3549651" y="3645024"/>
              <a:ext cx="3478510" cy="1945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sľïḑe">
              <a:extLst>
                <a:ext uri="{FF2B5EF4-FFF2-40B4-BE49-F238E27FC236}">
                  <a16:creationId xmlns="" xmlns:a16="http://schemas.microsoft.com/office/drawing/2014/main" id="{8F2B0478-0E58-496E-A6FD-D5705913D8C7}"/>
                </a:ext>
              </a:extLst>
            </p:cNvPr>
            <p:cNvSpPr/>
            <p:nvPr/>
          </p:nvSpPr>
          <p:spPr>
            <a:xfrm>
              <a:off x="1648685" y="3570351"/>
              <a:ext cx="325677" cy="32567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ṣḷíḍé">
              <a:extLst>
                <a:ext uri="{FF2B5EF4-FFF2-40B4-BE49-F238E27FC236}">
                  <a16:creationId xmlns="" xmlns:a16="http://schemas.microsoft.com/office/drawing/2014/main" id="{C3EEEDD0-CD02-43E2-8D14-509D635868A6}"/>
                </a:ext>
              </a:extLst>
            </p:cNvPr>
            <p:cNvSpPr/>
            <p:nvPr/>
          </p:nvSpPr>
          <p:spPr>
            <a:xfrm>
              <a:off x="1721349" y="3643015"/>
              <a:ext cx="180349" cy="18034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ṣ1iďe">
              <a:extLst>
                <a:ext uri="{FF2B5EF4-FFF2-40B4-BE49-F238E27FC236}">
                  <a16:creationId xmlns="" xmlns:a16="http://schemas.microsoft.com/office/drawing/2014/main" id="{C44116F2-4ADF-4F5F-9BC3-D09D10ACB48A}"/>
                </a:ext>
              </a:extLst>
            </p:cNvPr>
            <p:cNvSpPr/>
            <p:nvPr/>
          </p:nvSpPr>
          <p:spPr>
            <a:xfrm>
              <a:off x="3386811" y="3570351"/>
              <a:ext cx="325677" cy="3256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ṥľïḑé">
              <a:extLst>
                <a:ext uri="{FF2B5EF4-FFF2-40B4-BE49-F238E27FC236}">
                  <a16:creationId xmlns="" xmlns:a16="http://schemas.microsoft.com/office/drawing/2014/main" id="{1C2E4400-96D0-4204-9358-0ADC1F38F061}"/>
                </a:ext>
              </a:extLst>
            </p:cNvPr>
            <p:cNvSpPr/>
            <p:nvPr/>
          </p:nvSpPr>
          <p:spPr>
            <a:xfrm>
              <a:off x="3459475" y="3643015"/>
              <a:ext cx="180349" cy="18034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ṣ1ïḓé">
              <a:extLst>
                <a:ext uri="{FF2B5EF4-FFF2-40B4-BE49-F238E27FC236}">
                  <a16:creationId xmlns="" xmlns:a16="http://schemas.microsoft.com/office/drawing/2014/main" id="{AF64F61F-811F-4B7C-9256-2B121419095B}"/>
                </a:ext>
              </a:extLst>
            </p:cNvPr>
            <p:cNvSpPr/>
            <p:nvPr/>
          </p:nvSpPr>
          <p:spPr>
            <a:xfrm>
              <a:off x="5124938" y="3570351"/>
              <a:ext cx="325677" cy="3256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ṧḷîḋè">
              <a:extLst>
                <a:ext uri="{FF2B5EF4-FFF2-40B4-BE49-F238E27FC236}">
                  <a16:creationId xmlns="" xmlns:a16="http://schemas.microsoft.com/office/drawing/2014/main" id="{D0544DF1-3965-48D5-B76A-0EA78963926A}"/>
                </a:ext>
              </a:extLst>
            </p:cNvPr>
            <p:cNvSpPr/>
            <p:nvPr/>
          </p:nvSpPr>
          <p:spPr>
            <a:xfrm>
              <a:off x="5197602" y="3643015"/>
              <a:ext cx="180349" cy="18034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ś1ïďè">
              <a:extLst>
                <a:ext uri="{FF2B5EF4-FFF2-40B4-BE49-F238E27FC236}">
                  <a16:creationId xmlns="" xmlns:a16="http://schemas.microsoft.com/office/drawing/2014/main" id="{44012A02-2968-4878-9AE6-264785FB71ED}"/>
                </a:ext>
              </a:extLst>
            </p:cNvPr>
            <p:cNvSpPr/>
            <p:nvPr/>
          </p:nvSpPr>
          <p:spPr>
            <a:xfrm>
              <a:off x="6863064" y="3570351"/>
              <a:ext cx="325677" cy="3256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ṣḷíḓe">
              <a:extLst>
                <a:ext uri="{FF2B5EF4-FFF2-40B4-BE49-F238E27FC236}">
                  <a16:creationId xmlns="" xmlns:a16="http://schemas.microsoft.com/office/drawing/2014/main" id="{97215C7E-992C-44DB-941E-502F6BC509A2}"/>
                </a:ext>
              </a:extLst>
            </p:cNvPr>
            <p:cNvSpPr/>
            <p:nvPr/>
          </p:nvSpPr>
          <p:spPr>
            <a:xfrm>
              <a:off x="6935728" y="3643015"/>
              <a:ext cx="180349" cy="18034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śḷïḍé">
              <a:extLst>
                <a:ext uri="{FF2B5EF4-FFF2-40B4-BE49-F238E27FC236}">
                  <a16:creationId xmlns="" xmlns:a16="http://schemas.microsoft.com/office/drawing/2014/main" id="{A5180C2E-B50C-4288-9260-73AB4C7A4959}"/>
                </a:ext>
              </a:extLst>
            </p:cNvPr>
            <p:cNvSpPr/>
            <p:nvPr/>
          </p:nvSpPr>
          <p:spPr>
            <a:xfrm>
              <a:off x="8601190" y="3570351"/>
              <a:ext cx="325677" cy="32567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ṩļïḋê">
              <a:extLst>
                <a:ext uri="{FF2B5EF4-FFF2-40B4-BE49-F238E27FC236}">
                  <a16:creationId xmlns="" xmlns:a16="http://schemas.microsoft.com/office/drawing/2014/main" id="{75ED1C8F-EB42-44AF-8DE8-B7E561E76436}"/>
                </a:ext>
              </a:extLst>
            </p:cNvPr>
            <p:cNvSpPr/>
            <p:nvPr/>
          </p:nvSpPr>
          <p:spPr>
            <a:xfrm>
              <a:off x="8673854" y="3643015"/>
              <a:ext cx="180349" cy="18034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ŝḻiḓé">
              <a:extLst>
                <a:ext uri="{FF2B5EF4-FFF2-40B4-BE49-F238E27FC236}">
                  <a16:creationId xmlns="" xmlns:a16="http://schemas.microsoft.com/office/drawing/2014/main" id="{BF51966E-AE15-4E7B-9810-B025F742BDA2}"/>
                </a:ext>
              </a:extLst>
            </p:cNvPr>
            <p:cNvSpPr/>
            <p:nvPr/>
          </p:nvSpPr>
          <p:spPr>
            <a:xfrm>
              <a:off x="10339318" y="3570351"/>
              <a:ext cx="325677" cy="32567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ïSlîḍé">
              <a:extLst>
                <a:ext uri="{FF2B5EF4-FFF2-40B4-BE49-F238E27FC236}">
                  <a16:creationId xmlns="" xmlns:a16="http://schemas.microsoft.com/office/drawing/2014/main" id="{FB032A03-44EC-4A91-98A7-0DB65BC9960E}"/>
                </a:ext>
              </a:extLst>
            </p:cNvPr>
            <p:cNvSpPr/>
            <p:nvPr/>
          </p:nvSpPr>
          <p:spPr>
            <a:xfrm>
              <a:off x="10411983" y="3643015"/>
              <a:ext cx="180349" cy="18034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$ļiḓê">
              <a:extLst>
                <a:ext uri="{FF2B5EF4-FFF2-40B4-BE49-F238E27FC236}">
                  <a16:creationId xmlns="" xmlns:a16="http://schemas.microsoft.com/office/drawing/2014/main" id="{253CCF8B-D3EA-4026-93F7-DCF124F18684}"/>
                </a:ext>
              </a:extLst>
            </p:cNvPr>
            <p:cNvSpPr txBox="1"/>
            <p:nvPr/>
          </p:nvSpPr>
          <p:spPr>
            <a:xfrm>
              <a:off x="10027279" y="4010236"/>
              <a:ext cx="949756" cy="32809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2015</a:t>
              </a:r>
            </a:p>
          </p:txBody>
        </p:sp>
        <p:sp>
          <p:nvSpPr>
            <p:cNvPr id="23" name="ïsḻiḓè">
              <a:extLst>
                <a:ext uri="{FF2B5EF4-FFF2-40B4-BE49-F238E27FC236}">
                  <a16:creationId xmlns="" xmlns:a16="http://schemas.microsoft.com/office/drawing/2014/main" id="{3481ED71-D2D1-4CED-86F4-289784C34B59}"/>
                </a:ext>
              </a:extLst>
            </p:cNvPr>
            <p:cNvSpPr txBox="1"/>
            <p:nvPr/>
          </p:nvSpPr>
          <p:spPr>
            <a:xfrm>
              <a:off x="1336646" y="4010236"/>
              <a:ext cx="949756" cy="32809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2017</a:t>
              </a:r>
            </a:p>
          </p:txBody>
        </p:sp>
        <p:sp>
          <p:nvSpPr>
            <p:cNvPr id="24" name="îŝľiḋê">
              <a:extLst>
                <a:ext uri="{FF2B5EF4-FFF2-40B4-BE49-F238E27FC236}">
                  <a16:creationId xmlns="" xmlns:a16="http://schemas.microsoft.com/office/drawing/2014/main" id="{F7333E02-CFB3-441F-94AD-CA61D6E94F7C}"/>
                </a:ext>
              </a:extLst>
            </p:cNvPr>
            <p:cNvSpPr txBox="1"/>
            <p:nvPr/>
          </p:nvSpPr>
          <p:spPr>
            <a:xfrm>
              <a:off x="3074772" y="4010236"/>
              <a:ext cx="949756" cy="32809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2011</a:t>
              </a:r>
            </a:p>
          </p:txBody>
        </p:sp>
        <p:sp>
          <p:nvSpPr>
            <p:cNvPr id="25" name="ïş1iďe">
              <a:extLst>
                <a:ext uri="{FF2B5EF4-FFF2-40B4-BE49-F238E27FC236}">
                  <a16:creationId xmlns="" xmlns:a16="http://schemas.microsoft.com/office/drawing/2014/main" id="{1B6C9E11-089D-4FD0-9D4C-E8C71AB6DEF9}"/>
                </a:ext>
              </a:extLst>
            </p:cNvPr>
            <p:cNvSpPr txBox="1"/>
            <p:nvPr/>
          </p:nvSpPr>
          <p:spPr>
            <a:xfrm>
              <a:off x="4812898" y="4010236"/>
              <a:ext cx="949756" cy="32809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2018</a:t>
              </a:r>
            </a:p>
          </p:txBody>
        </p:sp>
        <p:sp>
          <p:nvSpPr>
            <p:cNvPr id="26" name="íšḷiḑê">
              <a:extLst>
                <a:ext uri="{FF2B5EF4-FFF2-40B4-BE49-F238E27FC236}">
                  <a16:creationId xmlns="" xmlns:a16="http://schemas.microsoft.com/office/drawing/2014/main" id="{F6D98E28-EDED-4663-AEFA-6E9129D3FF3B}"/>
                </a:ext>
              </a:extLst>
            </p:cNvPr>
            <p:cNvSpPr txBox="1"/>
            <p:nvPr/>
          </p:nvSpPr>
          <p:spPr>
            <a:xfrm>
              <a:off x="6551024" y="4010236"/>
              <a:ext cx="949756" cy="32809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ko-KR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2013</a:t>
              </a:r>
            </a:p>
          </p:txBody>
        </p:sp>
        <p:sp>
          <p:nvSpPr>
            <p:cNvPr id="27" name="îṥḻide">
              <a:extLst>
                <a:ext uri="{FF2B5EF4-FFF2-40B4-BE49-F238E27FC236}">
                  <a16:creationId xmlns="" xmlns:a16="http://schemas.microsoft.com/office/drawing/2014/main" id="{6E0BCECC-6C42-4675-A09C-9CBA73EB1820}"/>
                </a:ext>
              </a:extLst>
            </p:cNvPr>
            <p:cNvSpPr txBox="1"/>
            <p:nvPr/>
          </p:nvSpPr>
          <p:spPr>
            <a:xfrm>
              <a:off x="8289150" y="4010236"/>
              <a:ext cx="949756" cy="32809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2014</a:t>
              </a: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="" xmlns:a16="http://schemas.microsoft.com/office/drawing/2014/main" id="{F668D8A5-8DC4-4651-A0C2-66AC5356E819}"/>
                </a:ext>
              </a:extLst>
            </p:cNvPr>
            <p:cNvCxnSpPr/>
            <p:nvPr/>
          </p:nvCxnSpPr>
          <p:spPr>
            <a:xfrm>
              <a:off x="1811523" y="2969927"/>
              <a:ext cx="0" cy="600424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="" xmlns:a16="http://schemas.microsoft.com/office/drawing/2014/main" id="{519517C4-CDD6-41AA-8CF1-BA870F4BC7A8}"/>
                </a:ext>
              </a:extLst>
            </p:cNvPr>
            <p:cNvCxnSpPr/>
            <p:nvPr/>
          </p:nvCxnSpPr>
          <p:spPr>
            <a:xfrm>
              <a:off x="8762084" y="2969927"/>
              <a:ext cx="0" cy="600424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D5B44257-6D18-4A47-8281-7328B785D954}"/>
                </a:ext>
              </a:extLst>
            </p:cNvPr>
            <p:cNvCxnSpPr/>
            <p:nvPr/>
          </p:nvCxnSpPr>
          <p:spPr>
            <a:xfrm>
              <a:off x="10502156" y="2969927"/>
              <a:ext cx="0" cy="600424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iśḷîďe">
              <a:extLst>
                <a:ext uri="{FF2B5EF4-FFF2-40B4-BE49-F238E27FC236}">
                  <a16:creationId xmlns="" xmlns:a16="http://schemas.microsoft.com/office/drawing/2014/main" id="{4D777240-0F76-4D5E-96FF-500E209016E3}"/>
                </a:ext>
              </a:extLst>
            </p:cNvPr>
            <p:cNvSpPr txBox="1"/>
            <p:nvPr/>
          </p:nvSpPr>
          <p:spPr bwMode="auto">
            <a:xfrm>
              <a:off x="670719" y="4813919"/>
              <a:ext cx="10850563" cy="1112618"/>
            </a:xfrm>
            <a:prstGeom prst="rect">
              <a:avLst/>
            </a:prstGeom>
          </p:spPr>
          <p:txBody>
            <a:bodyPr wrap="square" lIns="90000" tIns="46800" rIns="90000" bIns="46800" anchor="t" anchorCtr="1">
              <a:norm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400" b="1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400" b="1" dirty="0"/>
            </a:p>
          </p:txBody>
        </p:sp>
        <p:sp>
          <p:nvSpPr>
            <p:cNvPr id="32" name="isḻíḍe">
              <a:extLst>
                <a:ext uri="{FF2B5EF4-FFF2-40B4-BE49-F238E27FC236}">
                  <a16:creationId xmlns="" xmlns:a16="http://schemas.microsoft.com/office/drawing/2014/main" id="{49644ED8-2BBA-4430-83F8-708742F67187}"/>
                </a:ext>
              </a:extLst>
            </p:cNvPr>
            <p:cNvSpPr/>
            <p:nvPr/>
          </p:nvSpPr>
          <p:spPr>
            <a:xfrm>
              <a:off x="7907329" y="2079000"/>
              <a:ext cx="1709510" cy="660499"/>
            </a:xfrm>
            <a:prstGeom prst="rect">
              <a:avLst/>
            </a:prstGeom>
          </p:spPr>
          <p:txBody>
            <a:bodyPr wrap="square" lIns="90000" tIns="46800" rIns="90000" bIns="46800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3" name="iṧḷíḓè">
              <a:extLst>
                <a:ext uri="{FF2B5EF4-FFF2-40B4-BE49-F238E27FC236}">
                  <a16:creationId xmlns="" xmlns:a16="http://schemas.microsoft.com/office/drawing/2014/main" id="{D61EBC2F-DE1C-4BC9-A05E-55907EE669C7}"/>
                </a:ext>
              </a:extLst>
            </p:cNvPr>
            <p:cNvSpPr/>
            <p:nvPr/>
          </p:nvSpPr>
          <p:spPr>
            <a:xfrm>
              <a:off x="9647401" y="2079000"/>
              <a:ext cx="1709510" cy="660499"/>
            </a:xfrm>
            <a:prstGeom prst="rect">
              <a:avLst/>
            </a:prstGeom>
          </p:spPr>
          <p:txBody>
            <a:bodyPr wrap="square" lIns="90000" tIns="46800" rIns="90000" bIns="46800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4" name="îŝľíḓê">
              <a:extLst>
                <a:ext uri="{FF2B5EF4-FFF2-40B4-BE49-F238E27FC236}">
                  <a16:creationId xmlns="" xmlns:a16="http://schemas.microsoft.com/office/drawing/2014/main" id="{823D75F0-A6E4-43BB-B21B-B4907EED0F84}"/>
                </a:ext>
              </a:extLst>
            </p:cNvPr>
            <p:cNvSpPr/>
            <p:nvPr/>
          </p:nvSpPr>
          <p:spPr>
            <a:xfrm>
              <a:off x="955106" y="2079000"/>
              <a:ext cx="1709510" cy="660499"/>
            </a:xfrm>
            <a:prstGeom prst="rect">
              <a:avLst/>
            </a:prstGeom>
          </p:spPr>
          <p:txBody>
            <a:bodyPr wrap="square" lIns="90000" tIns="46800" rIns="90000" bIns="46800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5" name="iṧľiḋe">
              <a:extLst>
                <a:ext uri="{FF2B5EF4-FFF2-40B4-BE49-F238E27FC236}">
                  <a16:creationId xmlns="" xmlns:a16="http://schemas.microsoft.com/office/drawing/2014/main" id="{823D75F0-A6E4-43BB-B21B-B4907EED0F84}"/>
                </a:ext>
              </a:extLst>
            </p:cNvPr>
            <p:cNvSpPr/>
            <p:nvPr/>
          </p:nvSpPr>
          <p:spPr>
            <a:xfrm>
              <a:off x="4431217" y="2135937"/>
              <a:ext cx="1709510" cy="660499"/>
            </a:xfrm>
            <a:prstGeom prst="rect">
              <a:avLst/>
            </a:prstGeom>
          </p:spPr>
          <p:txBody>
            <a:bodyPr wrap="square" lIns="90000" tIns="46800" rIns="90000" bIns="46800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0875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4262211" y="2319535"/>
            <a:ext cx="1254125" cy="1090415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132675" y="2981325"/>
            <a:ext cx="434756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132675" y="3876675"/>
            <a:ext cx="4347565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7507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9ca52e1b-3a99-4ce7-b6f2-3a0c5df2552b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8ddaa27-8dc8-4376-99a7-501c1e8133c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3352c6b-b50d-470a-a1b7-01fde01956c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c69fc8b-ad3d-4a4d-b45e-b06ed2bfde9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0fb80b-3e97-4bbd-a801-8e04a984424d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04f7908-7dde-4e8d-b08e-39051e89657f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eb7133c-90b8-4a33-a253-8722b77854cf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b68c74e-b237-44cb-9d21-5053e53962a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6eb9a69-2ae0-4a7f-9a98-daad17ce0a0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bf22f34-57b5-4231-b591-e293d09106c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b68c74e-b237-44cb-9d21-5053e53962a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24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d38886e-2382-4dbe-abe1-b9c3aaa0a32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91ff9ac-1baf-47b6-971e-90b8fed2e25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0fe317-6869-4d80-943b-93850d5f719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35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fb93039-9820-49f2-a2d8-03677a8acbc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ed3f8bb-e284-4adc-ab02-e7044f36fb5f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724d6cb-7aae-4159-9dc1-33fa08816bbc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2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e7db89f-b838-43b3-9433-d1bf0805016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e230748-8130-417f-8910-2a57dbe0de9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fbb72a8-5dff-466b-9c6a-8e58da746473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19C3FF"/>
      </a:accent1>
      <a:accent2>
        <a:srgbClr val="3055F3"/>
      </a:accent2>
      <a:accent3>
        <a:srgbClr val="FA73B6"/>
      </a:accent3>
      <a:accent4>
        <a:srgbClr val="FFCA29"/>
      </a:accent4>
      <a:accent5>
        <a:srgbClr val="7F7F7F"/>
      </a:accent5>
      <a:accent6>
        <a:srgbClr val="393939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19C3FF"/>
    </a:accent1>
    <a:accent2>
      <a:srgbClr val="3055F3"/>
    </a:accent2>
    <a:accent3>
      <a:srgbClr val="FA73B6"/>
    </a:accent3>
    <a:accent4>
      <a:srgbClr val="FFCA29"/>
    </a:accent4>
    <a:accent5>
      <a:srgbClr val="7F7F7F"/>
    </a:accent5>
    <a:accent6>
      <a:srgbClr val="393939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19C3FF"/>
    </a:accent1>
    <a:accent2>
      <a:srgbClr val="3055F3"/>
    </a:accent2>
    <a:accent3>
      <a:srgbClr val="FA73B6"/>
    </a:accent3>
    <a:accent4>
      <a:srgbClr val="FFCA29"/>
    </a:accent4>
    <a:accent5>
      <a:srgbClr val="7F7F7F"/>
    </a:accent5>
    <a:accent6>
      <a:srgbClr val="393939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9</TotalTime>
  <Words>3605</Words>
  <Application>Microsoft Office PowerPoint</Application>
  <PresentationFormat>宽屏</PresentationFormat>
  <Paragraphs>543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宋体</vt:lpstr>
      <vt:lpstr>微软雅黑</vt:lpstr>
      <vt:lpstr>Arial</vt:lpstr>
      <vt:lpstr>Calibri</vt:lpstr>
      <vt:lpstr>Impact</vt:lpstr>
      <vt:lpstr>主题5</vt:lpstr>
      <vt:lpstr>蓝色扁平商务风主题模板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3.4 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Thanks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阳光 男孩</cp:lastModifiedBy>
  <cp:revision>13</cp:revision>
  <cp:lastPrinted>2018-05-01T16:00:00Z</cp:lastPrinted>
  <dcterms:created xsi:type="dcterms:W3CDTF">2018-05-01T16:00:00Z</dcterms:created>
  <dcterms:modified xsi:type="dcterms:W3CDTF">2018-10-11T14:07:48Z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