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16"/>
  </p:notesMasterIdLst>
  <p:handoutMasterIdLst>
    <p:handoutMasterId r:id="rId17"/>
  </p:handoutMasterIdLst>
  <p:sldIdLst>
    <p:sldId id="3304" r:id="rId2"/>
    <p:sldId id="3296" r:id="rId3"/>
    <p:sldId id="3297" r:id="rId4"/>
    <p:sldId id="3243" r:id="rId5"/>
    <p:sldId id="3244" r:id="rId6"/>
    <p:sldId id="3245" r:id="rId7"/>
    <p:sldId id="3262" r:id="rId8"/>
    <p:sldId id="3246" r:id="rId9"/>
    <p:sldId id="3261" r:id="rId10"/>
    <p:sldId id="3242" r:id="rId11"/>
    <p:sldId id="3264" r:id="rId12"/>
    <p:sldId id="3306" r:id="rId13"/>
    <p:sldId id="3307" r:id="rId14"/>
    <p:sldId id="3308" r:id="rId15"/>
  </p:sldIdLst>
  <p:sldSz cx="12858750" cy="723265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526"/>
    <a:srgbClr val="900000"/>
    <a:srgbClr val="0FC7D3"/>
    <a:srgbClr val="EC206C"/>
    <a:srgbClr val="BC148E"/>
    <a:srgbClr val="0A1A3B"/>
    <a:srgbClr val="CE000D"/>
    <a:srgbClr val="FE67BE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2" autoAdjust="0"/>
    <p:restoredTop sz="92986" autoAdjust="0"/>
  </p:normalViewPr>
  <p:slideViewPr>
    <p:cSldViewPr>
      <p:cViewPr varScale="1">
        <p:scale>
          <a:sx n="113" d="100"/>
          <a:sy n="113" d="100"/>
        </p:scale>
        <p:origin x="144" y="162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D7D-4A8E-B081-AFA271BB9D1B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D7D-4A8E-B081-AFA271BB9D1B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D7D-4A8E-B081-AFA271BB9D1B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D7D-4A8E-B081-AFA271BB9D1B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D7D-4A8E-B081-AFA271BB9D1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9D7D-4A8E-B081-AFA271BB9D1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D9E-4486-8518-1AB953B6240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D9E-4486-8518-1AB953B62405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D9E-4486-8518-1AB953B62405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D9E-4486-8518-1AB953B62405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D9E-4486-8518-1AB953B62405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D9E-4486-8518-1AB953B62405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3D9E-4486-8518-1AB953B62405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3D9E-4486-8518-1AB953B6240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FF4-4A23-8191-65E3F7D1E462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FF4-4A23-8191-65E3F7D1E46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FF4-4A23-8191-65E3F7D1E462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FF4-4A23-8191-65E3F7D1E462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FF4-4A23-8191-65E3F7D1E462}"/>
              </c:ext>
            </c:extLst>
          </c:dPt>
          <c:dPt>
            <c:idx val="5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FF4-4A23-8191-65E3F7D1E462}"/>
              </c:ext>
            </c:extLst>
          </c:dPt>
          <c:dPt>
            <c:idx val="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6FF4-4A23-8191-65E3F7D1E462}"/>
              </c:ext>
            </c:extLst>
          </c:dPt>
          <c:dPt>
            <c:idx val="7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6FF4-4A23-8191-65E3F7D1E462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6FF4-4A23-8191-65E3F7D1E462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1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33A-4CFA-A083-C1673B55D98C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33A-4CFA-A083-C1673B55D98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33A-4CFA-A083-C1673B55D98C}"/>
              </c:ext>
            </c:extLst>
          </c:dPt>
          <c:dPt>
            <c:idx val="4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33A-4CFA-A083-C1673B55D98C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33A-4CFA-A083-C1673B55D98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0583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179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370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490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573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8206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87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709009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0917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9296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613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73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9315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32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</p:sldLayoutIdLst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5142546"/>
            <a:ext cx="12857163" cy="20896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565600" y="4247865"/>
            <a:ext cx="1727553" cy="1727553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7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accent3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1" name="TextBox 1"/>
          <p:cNvSpPr txBox="1"/>
          <p:nvPr/>
        </p:nvSpPr>
        <p:spPr>
          <a:xfrm>
            <a:off x="2560939" y="1727934"/>
            <a:ext cx="7736875" cy="960713"/>
          </a:xfrm>
          <a:prstGeom prst="rect">
            <a:avLst/>
          </a:prstGeom>
          <a:noFill/>
        </p:spPr>
        <p:txBody>
          <a:bodyPr wrap="square" lIns="128462" tIns="64231" rIns="128462" bIns="64231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accent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ea"/>
                <a:sym typeface="+mn-lt"/>
              </a:rPr>
              <a:t>下半年工作总结</a:t>
            </a:r>
            <a:r>
              <a:rPr lang="en-US" altLang="zh-CN" sz="5400" b="1" dirty="0">
                <a:solidFill>
                  <a:schemeClr val="accent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ea"/>
                <a:sym typeface="+mn-lt"/>
              </a:rPr>
              <a:t>PPT</a:t>
            </a:r>
            <a:endParaRPr lang="zh-CN" altLang="en-US" sz="5400" b="1" dirty="0">
              <a:solidFill>
                <a:schemeClr val="accent1">
                  <a:lumMod val="7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2" name="TextBox 4"/>
          <p:cNvSpPr txBox="1"/>
          <p:nvPr/>
        </p:nvSpPr>
        <p:spPr>
          <a:xfrm>
            <a:off x="3625472" y="2828633"/>
            <a:ext cx="5607809" cy="38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600" cap="all" dirty="0">
                <a:solidFill>
                  <a:schemeClr val="accent3">
                    <a:lumMod val="75000"/>
                  </a:schemeClr>
                </a:solidFill>
              </a:rPr>
              <a:t>In the second half of the year work summary PPT</a:t>
            </a:r>
            <a:endParaRPr lang="zh-CN" altLang="zh-CN" sz="1600" cap="all" dirty="0">
              <a:solidFill>
                <a:schemeClr val="accent3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243347" y="3241138"/>
            <a:ext cx="308381" cy="308381"/>
            <a:chOff x="801291" y="3535885"/>
            <a:chExt cx="219347" cy="219347"/>
          </a:xfrm>
        </p:grpSpPr>
        <p:sp>
          <p:nvSpPr>
            <p:cNvPr id="3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3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Group 14"/>
          <p:cNvGrpSpPr>
            <a:grpSpLocks/>
          </p:cNvGrpSpPr>
          <p:nvPr/>
        </p:nvGrpSpPr>
        <p:grpSpPr bwMode="auto">
          <a:xfrm>
            <a:off x="6696383" y="3241138"/>
            <a:ext cx="308381" cy="308381"/>
            <a:chOff x="4248" y="3024"/>
            <a:chExt cx="600" cy="599"/>
          </a:xfrm>
        </p:grpSpPr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9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4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7013690" y="3200610"/>
            <a:ext cx="2026517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88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688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688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88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88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688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51532" y="3209397"/>
            <a:ext cx="1483098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88" dirty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</a:t>
            </a:r>
            <a:r>
              <a:rPr lang="zh-CN" altLang="en-US" sz="1688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人：小白</a:t>
            </a:r>
            <a:endParaRPr lang="zh-CN" altLang="en-US" sz="1688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"/>
          <p:cNvSpPr txBox="1"/>
          <p:nvPr/>
        </p:nvSpPr>
        <p:spPr>
          <a:xfrm>
            <a:off x="5475685" y="4736252"/>
            <a:ext cx="1907383" cy="806406"/>
          </a:xfrm>
          <a:prstGeom prst="rect">
            <a:avLst/>
          </a:prstGeom>
          <a:noFill/>
        </p:spPr>
        <p:txBody>
          <a:bodyPr wrap="square" lIns="128462" tIns="64231" rIns="128462" bIns="64231" rtlCol="0">
            <a:spAutoFit/>
          </a:bodyPr>
          <a:lstStyle/>
          <a:p>
            <a:pPr algn="ctr"/>
            <a:r>
              <a:rPr lang="en-US" altLang="zh-CN" sz="4400">
                <a:solidFill>
                  <a:schemeClr val="accent3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  <a:sym typeface="+mn-lt"/>
              </a:rPr>
              <a:t>2018</a:t>
            </a:r>
            <a:endParaRPr lang="zh-CN" altLang="en-US" sz="4400" dirty="0">
              <a:solidFill>
                <a:schemeClr val="accent3"/>
              </a:solidFill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28975" y="2760776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Weezer - You Might Thin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8460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96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accel="4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2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" grpId="0" animBg="1"/>
          <p:bldP spid="31" grpId="0"/>
          <p:bldP spid="32" grpId="0"/>
          <p:bldP spid="42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accel="4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2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" grpId="0" animBg="1"/>
          <p:bldP spid="31" grpId="0"/>
          <p:bldP spid="32" grpId="0"/>
          <p:bldP spid="42" grpId="0"/>
          <p:bldP spid="43" grpId="0"/>
          <p:bldP spid="4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330425" y="2594899"/>
            <a:ext cx="4189787" cy="4161791"/>
            <a:chOff x="1134282" y="1929437"/>
            <a:chExt cx="4961718" cy="49285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912099" y="4596238"/>
              <a:ext cx="936427" cy="960622"/>
            </a:xfrm>
            <a:custGeom>
              <a:avLst/>
              <a:gdLst>
                <a:gd name="T0" fmla="*/ 419 w 442"/>
                <a:gd name="T1" fmla="*/ 163 h 453"/>
                <a:gd name="T2" fmla="*/ 166 w 442"/>
                <a:gd name="T3" fmla="*/ 33 h 453"/>
                <a:gd name="T4" fmla="*/ 34 w 442"/>
                <a:gd name="T5" fmla="*/ 285 h 453"/>
                <a:gd name="T6" fmla="*/ 286 w 442"/>
                <a:gd name="T7" fmla="*/ 415 h 453"/>
                <a:gd name="T8" fmla="*/ 299 w 442"/>
                <a:gd name="T9" fmla="*/ 410 h 453"/>
                <a:gd name="T10" fmla="*/ 391 w 442"/>
                <a:gd name="T11" fmla="*/ 453 h 453"/>
                <a:gd name="T12" fmla="*/ 373 w 442"/>
                <a:gd name="T13" fmla="*/ 361 h 453"/>
                <a:gd name="T14" fmla="*/ 419 w 442"/>
                <a:gd name="T15" fmla="*/ 16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2" h="453">
                  <a:moveTo>
                    <a:pt x="419" y="163"/>
                  </a:moveTo>
                  <a:cubicBezTo>
                    <a:pt x="386" y="58"/>
                    <a:pt x="273" y="0"/>
                    <a:pt x="166" y="33"/>
                  </a:cubicBezTo>
                  <a:cubicBezTo>
                    <a:pt x="60" y="67"/>
                    <a:pt x="0" y="180"/>
                    <a:pt x="34" y="285"/>
                  </a:cubicBezTo>
                  <a:cubicBezTo>
                    <a:pt x="67" y="390"/>
                    <a:pt x="180" y="448"/>
                    <a:pt x="286" y="415"/>
                  </a:cubicBezTo>
                  <a:cubicBezTo>
                    <a:pt x="291" y="413"/>
                    <a:pt x="295" y="412"/>
                    <a:pt x="299" y="410"/>
                  </a:cubicBezTo>
                  <a:cubicBezTo>
                    <a:pt x="391" y="453"/>
                    <a:pt x="391" y="453"/>
                    <a:pt x="391" y="453"/>
                  </a:cubicBezTo>
                  <a:cubicBezTo>
                    <a:pt x="373" y="361"/>
                    <a:pt x="373" y="361"/>
                    <a:pt x="373" y="361"/>
                  </a:cubicBezTo>
                  <a:cubicBezTo>
                    <a:pt x="421" y="309"/>
                    <a:pt x="442" y="235"/>
                    <a:pt x="419" y="1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101276" y="3967173"/>
              <a:ext cx="848609" cy="905064"/>
            </a:xfrm>
            <a:custGeom>
              <a:avLst/>
              <a:gdLst>
                <a:gd name="T0" fmla="*/ 327 w 400"/>
                <a:gd name="T1" fmla="*/ 333 h 427"/>
                <a:gd name="T2" fmla="*/ 330 w 400"/>
                <a:gd name="T3" fmla="*/ 76 h 427"/>
                <a:gd name="T4" fmla="*/ 74 w 400"/>
                <a:gd name="T5" fmla="*/ 70 h 427"/>
                <a:gd name="T6" fmla="*/ 70 w 400"/>
                <a:gd name="T7" fmla="*/ 326 h 427"/>
                <a:gd name="T8" fmla="*/ 79 w 400"/>
                <a:gd name="T9" fmla="*/ 335 h 427"/>
                <a:gd name="T10" fmla="*/ 81 w 400"/>
                <a:gd name="T11" fmla="*/ 427 h 427"/>
                <a:gd name="T12" fmla="*/ 149 w 400"/>
                <a:gd name="T13" fmla="*/ 375 h 427"/>
                <a:gd name="T14" fmla="*/ 327 w 400"/>
                <a:gd name="T15" fmla="*/ 33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0" h="427">
                  <a:moveTo>
                    <a:pt x="327" y="333"/>
                  </a:moveTo>
                  <a:cubicBezTo>
                    <a:pt x="399" y="263"/>
                    <a:pt x="400" y="149"/>
                    <a:pt x="330" y="76"/>
                  </a:cubicBezTo>
                  <a:cubicBezTo>
                    <a:pt x="260" y="3"/>
                    <a:pt x="145" y="0"/>
                    <a:pt x="74" y="70"/>
                  </a:cubicBezTo>
                  <a:cubicBezTo>
                    <a:pt x="2" y="139"/>
                    <a:pt x="0" y="254"/>
                    <a:pt x="70" y="326"/>
                  </a:cubicBezTo>
                  <a:cubicBezTo>
                    <a:pt x="73" y="329"/>
                    <a:pt x="76" y="332"/>
                    <a:pt x="79" y="335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149" y="375"/>
                    <a:pt x="149" y="375"/>
                    <a:pt x="149" y="375"/>
                  </a:cubicBezTo>
                  <a:cubicBezTo>
                    <a:pt x="210" y="393"/>
                    <a:pt x="278" y="380"/>
                    <a:pt x="327" y="3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80879" y="4537095"/>
              <a:ext cx="714193" cy="733012"/>
            </a:xfrm>
            <a:custGeom>
              <a:avLst/>
              <a:gdLst>
                <a:gd name="T0" fmla="*/ 305 w 337"/>
                <a:gd name="T1" fmla="*/ 93 h 346"/>
                <a:gd name="T2" fmla="*/ 96 w 337"/>
                <a:gd name="T3" fmla="*/ 43 h 346"/>
                <a:gd name="T4" fmla="*/ 44 w 337"/>
                <a:gd name="T5" fmla="*/ 252 h 346"/>
                <a:gd name="T6" fmla="*/ 253 w 337"/>
                <a:gd name="T7" fmla="*/ 302 h 346"/>
                <a:gd name="T8" fmla="*/ 261 w 337"/>
                <a:gd name="T9" fmla="*/ 296 h 346"/>
                <a:gd name="T10" fmla="*/ 337 w 337"/>
                <a:gd name="T11" fmla="*/ 311 h 346"/>
                <a:gd name="T12" fmla="*/ 307 w 337"/>
                <a:gd name="T13" fmla="*/ 246 h 346"/>
                <a:gd name="T14" fmla="*/ 305 w 337"/>
                <a:gd name="T15" fmla="*/ 9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7" h="346">
                  <a:moveTo>
                    <a:pt x="305" y="93"/>
                  </a:moveTo>
                  <a:cubicBezTo>
                    <a:pt x="262" y="22"/>
                    <a:pt x="168" y="0"/>
                    <a:pt x="96" y="43"/>
                  </a:cubicBezTo>
                  <a:cubicBezTo>
                    <a:pt x="24" y="87"/>
                    <a:pt x="0" y="181"/>
                    <a:pt x="44" y="252"/>
                  </a:cubicBezTo>
                  <a:cubicBezTo>
                    <a:pt x="87" y="323"/>
                    <a:pt x="181" y="346"/>
                    <a:pt x="253" y="302"/>
                  </a:cubicBezTo>
                  <a:cubicBezTo>
                    <a:pt x="256" y="300"/>
                    <a:pt x="259" y="298"/>
                    <a:pt x="261" y="296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07" y="246"/>
                    <a:pt x="307" y="246"/>
                    <a:pt x="307" y="246"/>
                  </a:cubicBezTo>
                  <a:cubicBezTo>
                    <a:pt x="333" y="200"/>
                    <a:pt x="334" y="142"/>
                    <a:pt x="305" y="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827915" y="2781630"/>
              <a:ext cx="807388" cy="896998"/>
            </a:xfrm>
            <a:custGeom>
              <a:avLst/>
              <a:gdLst>
                <a:gd name="T0" fmla="*/ 348 w 381"/>
                <a:gd name="T1" fmla="*/ 249 h 423"/>
                <a:gd name="T2" fmla="*/ 250 w 381"/>
                <a:gd name="T3" fmla="*/ 33 h 423"/>
                <a:gd name="T4" fmla="*/ 33 w 381"/>
                <a:gd name="T5" fmla="*/ 128 h 423"/>
                <a:gd name="T6" fmla="*/ 131 w 381"/>
                <a:gd name="T7" fmla="*/ 344 h 423"/>
                <a:gd name="T8" fmla="*/ 141 w 381"/>
                <a:gd name="T9" fmla="*/ 348 h 423"/>
                <a:gd name="T10" fmla="*/ 179 w 381"/>
                <a:gd name="T11" fmla="*/ 423 h 423"/>
                <a:gd name="T12" fmla="*/ 215 w 381"/>
                <a:gd name="T13" fmla="*/ 354 h 423"/>
                <a:gd name="T14" fmla="*/ 348 w 381"/>
                <a:gd name="T15" fmla="*/ 249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1" h="423">
                  <a:moveTo>
                    <a:pt x="348" y="249"/>
                  </a:moveTo>
                  <a:cubicBezTo>
                    <a:pt x="381" y="163"/>
                    <a:pt x="337" y="66"/>
                    <a:pt x="250" y="33"/>
                  </a:cubicBezTo>
                  <a:cubicBezTo>
                    <a:pt x="163" y="0"/>
                    <a:pt x="66" y="42"/>
                    <a:pt x="33" y="128"/>
                  </a:cubicBezTo>
                  <a:cubicBezTo>
                    <a:pt x="0" y="214"/>
                    <a:pt x="44" y="311"/>
                    <a:pt x="131" y="344"/>
                  </a:cubicBezTo>
                  <a:cubicBezTo>
                    <a:pt x="134" y="345"/>
                    <a:pt x="138" y="347"/>
                    <a:pt x="141" y="348"/>
                  </a:cubicBezTo>
                  <a:cubicBezTo>
                    <a:pt x="179" y="423"/>
                    <a:pt x="179" y="423"/>
                    <a:pt x="179" y="423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74" y="345"/>
                    <a:pt x="325" y="307"/>
                    <a:pt x="348" y="2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266059" y="3674148"/>
              <a:ext cx="964206" cy="1078907"/>
            </a:xfrm>
            <a:custGeom>
              <a:avLst/>
              <a:gdLst>
                <a:gd name="T0" fmla="*/ 449 w 455"/>
                <a:gd name="T1" fmla="*/ 209 h 509"/>
                <a:gd name="T2" fmla="*/ 212 w 455"/>
                <a:gd name="T3" fmla="*/ 10 h 509"/>
                <a:gd name="T4" fmla="*/ 10 w 455"/>
                <a:gd name="T5" fmla="*/ 244 h 509"/>
                <a:gd name="T6" fmla="*/ 247 w 455"/>
                <a:gd name="T7" fmla="*/ 443 h 509"/>
                <a:gd name="T8" fmla="*/ 261 w 455"/>
                <a:gd name="T9" fmla="*/ 441 h 509"/>
                <a:gd name="T10" fmla="*/ 349 w 455"/>
                <a:gd name="T11" fmla="*/ 509 h 509"/>
                <a:gd name="T12" fmla="*/ 352 w 455"/>
                <a:gd name="T13" fmla="*/ 407 h 509"/>
                <a:gd name="T14" fmla="*/ 449 w 455"/>
                <a:gd name="T15" fmla="*/ 20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5" h="509">
                  <a:moveTo>
                    <a:pt x="449" y="209"/>
                  </a:moveTo>
                  <a:cubicBezTo>
                    <a:pt x="439" y="89"/>
                    <a:pt x="333" y="0"/>
                    <a:pt x="212" y="10"/>
                  </a:cubicBezTo>
                  <a:cubicBezTo>
                    <a:pt x="91" y="19"/>
                    <a:pt x="0" y="124"/>
                    <a:pt x="10" y="244"/>
                  </a:cubicBezTo>
                  <a:cubicBezTo>
                    <a:pt x="20" y="364"/>
                    <a:pt x="126" y="453"/>
                    <a:pt x="247" y="443"/>
                  </a:cubicBezTo>
                  <a:cubicBezTo>
                    <a:pt x="252" y="443"/>
                    <a:pt x="257" y="442"/>
                    <a:pt x="261" y="441"/>
                  </a:cubicBezTo>
                  <a:cubicBezTo>
                    <a:pt x="349" y="509"/>
                    <a:pt x="349" y="509"/>
                    <a:pt x="349" y="509"/>
                  </a:cubicBezTo>
                  <a:cubicBezTo>
                    <a:pt x="352" y="407"/>
                    <a:pt x="352" y="407"/>
                    <a:pt x="352" y="407"/>
                  </a:cubicBezTo>
                  <a:cubicBezTo>
                    <a:pt x="416" y="364"/>
                    <a:pt x="455" y="290"/>
                    <a:pt x="449" y="2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743782" y="2536098"/>
              <a:ext cx="1049335" cy="1133569"/>
            </a:xfrm>
            <a:custGeom>
              <a:avLst/>
              <a:gdLst>
                <a:gd name="T0" fmla="*/ 421 w 495"/>
                <a:gd name="T1" fmla="*/ 382 h 535"/>
                <a:gd name="T2" fmla="*/ 382 w 495"/>
                <a:gd name="T3" fmla="*/ 75 h 535"/>
                <a:gd name="T4" fmla="*/ 74 w 495"/>
                <a:gd name="T5" fmla="*/ 111 h 535"/>
                <a:gd name="T6" fmla="*/ 114 w 495"/>
                <a:gd name="T7" fmla="*/ 418 h 535"/>
                <a:gd name="T8" fmla="*/ 126 w 495"/>
                <a:gd name="T9" fmla="*/ 426 h 535"/>
                <a:gd name="T10" fmla="*/ 144 w 495"/>
                <a:gd name="T11" fmla="*/ 535 h 535"/>
                <a:gd name="T12" fmla="*/ 216 w 495"/>
                <a:gd name="T13" fmla="*/ 462 h 535"/>
                <a:gd name="T14" fmla="*/ 421 w 495"/>
                <a:gd name="T15" fmla="*/ 382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35">
                  <a:moveTo>
                    <a:pt x="421" y="382"/>
                  </a:moveTo>
                  <a:cubicBezTo>
                    <a:pt x="495" y="287"/>
                    <a:pt x="478" y="150"/>
                    <a:pt x="382" y="75"/>
                  </a:cubicBezTo>
                  <a:cubicBezTo>
                    <a:pt x="286" y="0"/>
                    <a:pt x="148" y="16"/>
                    <a:pt x="74" y="111"/>
                  </a:cubicBezTo>
                  <a:cubicBezTo>
                    <a:pt x="0" y="205"/>
                    <a:pt x="18" y="343"/>
                    <a:pt x="114" y="418"/>
                  </a:cubicBezTo>
                  <a:cubicBezTo>
                    <a:pt x="118" y="421"/>
                    <a:pt x="122" y="424"/>
                    <a:pt x="126" y="426"/>
                  </a:cubicBezTo>
                  <a:cubicBezTo>
                    <a:pt x="144" y="535"/>
                    <a:pt x="144" y="535"/>
                    <a:pt x="144" y="535"/>
                  </a:cubicBezTo>
                  <a:cubicBezTo>
                    <a:pt x="216" y="462"/>
                    <a:pt x="216" y="462"/>
                    <a:pt x="216" y="462"/>
                  </a:cubicBezTo>
                  <a:cubicBezTo>
                    <a:pt x="291" y="474"/>
                    <a:pt x="371" y="446"/>
                    <a:pt x="421" y="3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040392" y="3557655"/>
              <a:ext cx="1055608" cy="1013492"/>
            </a:xfrm>
            <a:custGeom>
              <a:avLst/>
              <a:gdLst>
                <a:gd name="T0" fmla="*/ 314 w 498"/>
                <a:gd name="T1" fmla="*/ 456 h 478"/>
                <a:gd name="T2" fmla="*/ 465 w 498"/>
                <a:gd name="T3" fmla="*/ 186 h 478"/>
                <a:gd name="T4" fmla="*/ 197 w 498"/>
                <a:gd name="T5" fmla="*/ 32 h 478"/>
                <a:gd name="T6" fmla="*/ 46 w 498"/>
                <a:gd name="T7" fmla="*/ 302 h 478"/>
                <a:gd name="T8" fmla="*/ 50 w 498"/>
                <a:gd name="T9" fmla="*/ 316 h 478"/>
                <a:gd name="T10" fmla="*/ 0 w 498"/>
                <a:gd name="T11" fmla="*/ 415 h 478"/>
                <a:gd name="T12" fmla="*/ 101 w 498"/>
                <a:gd name="T13" fmla="*/ 398 h 478"/>
                <a:gd name="T14" fmla="*/ 314 w 498"/>
                <a:gd name="T15" fmla="*/ 45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478">
                  <a:moveTo>
                    <a:pt x="314" y="456"/>
                  </a:moveTo>
                  <a:cubicBezTo>
                    <a:pt x="430" y="424"/>
                    <a:pt x="498" y="304"/>
                    <a:pt x="465" y="186"/>
                  </a:cubicBezTo>
                  <a:cubicBezTo>
                    <a:pt x="433" y="69"/>
                    <a:pt x="313" y="0"/>
                    <a:pt x="197" y="32"/>
                  </a:cubicBezTo>
                  <a:cubicBezTo>
                    <a:pt x="81" y="64"/>
                    <a:pt x="14" y="185"/>
                    <a:pt x="46" y="302"/>
                  </a:cubicBezTo>
                  <a:cubicBezTo>
                    <a:pt x="47" y="307"/>
                    <a:pt x="49" y="312"/>
                    <a:pt x="50" y="316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01" y="398"/>
                    <a:pt x="101" y="398"/>
                    <a:pt x="101" y="398"/>
                  </a:cubicBezTo>
                  <a:cubicBezTo>
                    <a:pt x="155" y="453"/>
                    <a:pt x="235" y="478"/>
                    <a:pt x="314" y="4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757073" y="2694708"/>
              <a:ext cx="1091453" cy="1019765"/>
            </a:xfrm>
            <a:custGeom>
              <a:avLst/>
              <a:gdLst>
                <a:gd name="T0" fmla="*/ 396 w 515"/>
                <a:gd name="T1" fmla="*/ 85 h 481"/>
                <a:gd name="T2" fmla="*/ 87 w 515"/>
                <a:gd name="T3" fmla="*/ 87 h 481"/>
                <a:gd name="T4" fmla="*/ 85 w 515"/>
                <a:gd name="T5" fmla="*/ 396 h 481"/>
                <a:gd name="T6" fmla="*/ 395 w 515"/>
                <a:gd name="T7" fmla="*/ 394 h 481"/>
                <a:gd name="T8" fmla="*/ 405 w 515"/>
                <a:gd name="T9" fmla="*/ 384 h 481"/>
                <a:gd name="T10" fmla="*/ 515 w 515"/>
                <a:gd name="T11" fmla="*/ 378 h 481"/>
                <a:gd name="T12" fmla="*/ 451 w 515"/>
                <a:gd name="T13" fmla="*/ 299 h 481"/>
                <a:gd name="T14" fmla="*/ 396 w 515"/>
                <a:gd name="T15" fmla="*/ 85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481">
                  <a:moveTo>
                    <a:pt x="396" y="85"/>
                  </a:moveTo>
                  <a:cubicBezTo>
                    <a:pt x="311" y="0"/>
                    <a:pt x="173" y="1"/>
                    <a:pt x="87" y="87"/>
                  </a:cubicBezTo>
                  <a:cubicBezTo>
                    <a:pt x="1" y="173"/>
                    <a:pt x="0" y="312"/>
                    <a:pt x="85" y="396"/>
                  </a:cubicBezTo>
                  <a:cubicBezTo>
                    <a:pt x="170" y="481"/>
                    <a:pt x="309" y="480"/>
                    <a:pt x="395" y="394"/>
                  </a:cubicBezTo>
                  <a:cubicBezTo>
                    <a:pt x="398" y="391"/>
                    <a:pt x="402" y="387"/>
                    <a:pt x="405" y="384"/>
                  </a:cubicBezTo>
                  <a:cubicBezTo>
                    <a:pt x="515" y="378"/>
                    <a:pt x="515" y="378"/>
                    <a:pt x="515" y="378"/>
                  </a:cubicBezTo>
                  <a:cubicBezTo>
                    <a:pt x="451" y="299"/>
                    <a:pt x="451" y="299"/>
                    <a:pt x="451" y="299"/>
                  </a:cubicBezTo>
                  <a:cubicBezTo>
                    <a:pt x="472" y="225"/>
                    <a:pt x="454" y="143"/>
                    <a:pt x="396" y="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619224" y="4537095"/>
              <a:ext cx="1051128" cy="1015284"/>
            </a:xfrm>
            <a:custGeom>
              <a:avLst/>
              <a:gdLst>
                <a:gd name="T0" fmla="*/ 315 w 496"/>
                <a:gd name="T1" fmla="*/ 456 h 479"/>
                <a:gd name="T2" fmla="*/ 461 w 496"/>
                <a:gd name="T3" fmla="*/ 183 h 479"/>
                <a:gd name="T4" fmla="*/ 190 w 496"/>
                <a:gd name="T5" fmla="*/ 34 h 479"/>
                <a:gd name="T6" fmla="*/ 44 w 496"/>
                <a:gd name="T7" fmla="*/ 306 h 479"/>
                <a:gd name="T8" fmla="*/ 49 w 496"/>
                <a:gd name="T9" fmla="*/ 320 h 479"/>
                <a:gd name="T10" fmla="*/ 0 w 496"/>
                <a:gd name="T11" fmla="*/ 420 h 479"/>
                <a:gd name="T12" fmla="*/ 101 w 496"/>
                <a:gd name="T13" fmla="*/ 402 h 479"/>
                <a:gd name="T14" fmla="*/ 315 w 496"/>
                <a:gd name="T15" fmla="*/ 456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79">
                  <a:moveTo>
                    <a:pt x="315" y="456"/>
                  </a:moveTo>
                  <a:cubicBezTo>
                    <a:pt x="430" y="422"/>
                    <a:pt x="496" y="300"/>
                    <a:pt x="461" y="183"/>
                  </a:cubicBezTo>
                  <a:cubicBezTo>
                    <a:pt x="427" y="67"/>
                    <a:pt x="306" y="0"/>
                    <a:pt x="190" y="34"/>
                  </a:cubicBezTo>
                  <a:cubicBezTo>
                    <a:pt x="75" y="68"/>
                    <a:pt x="10" y="190"/>
                    <a:pt x="44" y="306"/>
                  </a:cubicBezTo>
                  <a:cubicBezTo>
                    <a:pt x="45" y="311"/>
                    <a:pt x="47" y="316"/>
                    <a:pt x="49" y="3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101" y="402"/>
                    <a:pt x="101" y="402"/>
                    <a:pt x="101" y="402"/>
                  </a:cubicBezTo>
                  <a:cubicBezTo>
                    <a:pt x="156" y="456"/>
                    <a:pt x="237" y="479"/>
                    <a:pt x="315" y="4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232953" y="3644577"/>
              <a:ext cx="734804" cy="833375"/>
            </a:xfrm>
            <a:custGeom>
              <a:avLst/>
              <a:gdLst>
                <a:gd name="T0" fmla="*/ 329 w 347"/>
                <a:gd name="T1" fmla="*/ 206 h 393"/>
                <a:gd name="T2" fmla="*/ 207 w 347"/>
                <a:gd name="T3" fmla="*/ 19 h 393"/>
                <a:gd name="T4" fmla="*/ 19 w 347"/>
                <a:gd name="T5" fmla="*/ 139 h 393"/>
                <a:gd name="T6" fmla="*/ 141 w 347"/>
                <a:gd name="T7" fmla="*/ 326 h 393"/>
                <a:gd name="T8" fmla="*/ 151 w 347"/>
                <a:gd name="T9" fmla="*/ 328 h 393"/>
                <a:gd name="T10" fmla="*/ 198 w 347"/>
                <a:gd name="T11" fmla="*/ 393 h 393"/>
                <a:gd name="T12" fmla="*/ 221 w 347"/>
                <a:gd name="T13" fmla="*/ 323 h 393"/>
                <a:gd name="T14" fmla="*/ 329 w 347"/>
                <a:gd name="T15" fmla="*/ 20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7" h="393">
                  <a:moveTo>
                    <a:pt x="329" y="206"/>
                  </a:moveTo>
                  <a:cubicBezTo>
                    <a:pt x="347" y="121"/>
                    <a:pt x="293" y="37"/>
                    <a:pt x="207" y="19"/>
                  </a:cubicBezTo>
                  <a:cubicBezTo>
                    <a:pt x="121" y="0"/>
                    <a:pt x="37" y="54"/>
                    <a:pt x="19" y="139"/>
                  </a:cubicBezTo>
                  <a:cubicBezTo>
                    <a:pt x="0" y="224"/>
                    <a:pt x="55" y="307"/>
                    <a:pt x="141" y="326"/>
                  </a:cubicBezTo>
                  <a:cubicBezTo>
                    <a:pt x="144" y="327"/>
                    <a:pt x="148" y="327"/>
                    <a:pt x="151" y="328"/>
                  </a:cubicBezTo>
                  <a:cubicBezTo>
                    <a:pt x="198" y="393"/>
                    <a:pt x="198" y="393"/>
                    <a:pt x="198" y="393"/>
                  </a:cubicBezTo>
                  <a:cubicBezTo>
                    <a:pt x="221" y="323"/>
                    <a:pt x="221" y="323"/>
                    <a:pt x="221" y="323"/>
                  </a:cubicBezTo>
                  <a:cubicBezTo>
                    <a:pt x="274" y="307"/>
                    <a:pt x="317" y="263"/>
                    <a:pt x="329" y="2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134282" y="3061214"/>
              <a:ext cx="602181" cy="608454"/>
            </a:xfrm>
            <a:custGeom>
              <a:avLst/>
              <a:gdLst>
                <a:gd name="T0" fmla="*/ 249 w 284"/>
                <a:gd name="T1" fmla="*/ 73 h 287"/>
                <a:gd name="T2" fmla="*/ 74 w 284"/>
                <a:gd name="T3" fmla="*/ 39 h 287"/>
                <a:gd name="T4" fmla="*/ 39 w 284"/>
                <a:gd name="T5" fmla="*/ 215 h 287"/>
                <a:gd name="T6" fmla="*/ 214 w 284"/>
                <a:gd name="T7" fmla="*/ 248 h 287"/>
                <a:gd name="T8" fmla="*/ 221 w 284"/>
                <a:gd name="T9" fmla="*/ 243 h 287"/>
                <a:gd name="T10" fmla="*/ 284 w 284"/>
                <a:gd name="T11" fmla="*/ 252 h 287"/>
                <a:gd name="T12" fmla="*/ 257 w 284"/>
                <a:gd name="T13" fmla="*/ 200 h 287"/>
                <a:gd name="T14" fmla="*/ 249 w 284"/>
                <a:gd name="T15" fmla="*/ 7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4" h="287">
                  <a:moveTo>
                    <a:pt x="249" y="73"/>
                  </a:moveTo>
                  <a:cubicBezTo>
                    <a:pt x="211" y="15"/>
                    <a:pt x="132" y="0"/>
                    <a:pt x="74" y="39"/>
                  </a:cubicBezTo>
                  <a:cubicBezTo>
                    <a:pt x="16" y="79"/>
                    <a:pt x="0" y="157"/>
                    <a:pt x="39" y="215"/>
                  </a:cubicBezTo>
                  <a:cubicBezTo>
                    <a:pt x="77" y="272"/>
                    <a:pt x="156" y="287"/>
                    <a:pt x="214" y="248"/>
                  </a:cubicBezTo>
                  <a:cubicBezTo>
                    <a:pt x="217" y="246"/>
                    <a:pt x="219" y="245"/>
                    <a:pt x="221" y="243"/>
                  </a:cubicBezTo>
                  <a:cubicBezTo>
                    <a:pt x="284" y="252"/>
                    <a:pt x="284" y="252"/>
                    <a:pt x="284" y="252"/>
                  </a:cubicBezTo>
                  <a:cubicBezTo>
                    <a:pt x="257" y="200"/>
                    <a:pt x="257" y="200"/>
                    <a:pt x="257" y="200"/>
                  </a:cubicBezTo>
                  <a:cubicBezTo>
                    <a:pt x="277" y="161"/>
                    <a:pt x="276" y="112"/>
                    <a:pt x="249" y="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391513" y="1989476"/>
              <a:ext cx="821726" cy="919401"/>
            </a:xfrm>
            <a:custGeom>
              <a:avLst/>
              <a:gdLst>
                <a:gd name="T0" fmla="*/ 359 w 388"/>
                <a:gd name="T1" fmla="*/ 245 h 434"/>
                <a:gd name="T2" fmla="*/ 246 w 388"/>
                <a:gd name="T3" fmla="*/ 29 h 434"/>
                <a:gd name="T4" fmla="*/ 29 w 388"/>
                <a:gd name="T5" fmla="*/ 139 h 434"/>
                <a:gd name="T6" fmla="*/ 142 w 388"/>
                <a:gd name="T7" fmla="*/ 355 h 434"/>
                <a:gd name="T8" fmla="*/ 153 w 388"/>
                <a:gd name="T9" fmla="*/ 359 h 434"/>
                <a:gd name="T10" fmla="*/ 196 w 388"/>
                <a:gd name="T11" fmla="*/ 434 h 434"/>
                <a:gd name="T12" fmla="*/ 229 w 388"/>
                <a:gd name="T13" fmla="*/ 361 h 434"/>
                <a:gd name="T14" fmla="*/ 359 w 388"/>
                <a:gd name="T15" fmla="*/ 245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8" h="434">
                  <a:moveTo>
                    <a:pt x="359" y="245"/>
                  </a:moveTo>
                  <a:cubicBezTo>
                    <a:pt x="388" y="155"/>
                    <a:pt x="338" y="58"/>
                    <a:pt x="246" y="29"/>
                  </a:cubicBezTo>
                  <a:cubicBezTo>
                    <a:pt x="155" y="0"/>
                    <a:pt x="58" y="49"/>
                    <a:pt x="29" y="139"/>
                  </a:cubicBezTo>
                  <a:cubicBezTo>
                    <a:pt x="0" y="229"/>
                    <a:pt x="50" y="326"/>
                    <a:pt x="142" y="355"/>
                  </a:cubicBezTo>
                  <a:cubicBezTo>
                    <a:pt x="145" y="357"/>
                    <a:pt x="149" y="358"/>
                    <a:pt x="153" y="359"/>
                  </a:cubicBezTo>
                  <a:cubicBezTo>
                    <a:pt x="196" y="434"/>
                    <a:pt x="196" y="434"/>
                    <a:pt x="196" y="434"/>
                  </a:cubicBezTo>
                  <a:cubicBezTo>
                    <a:pt x="229" y="361"/>
                    <a:pt x="229" y="361"/>
                    <a:pt x="229" y="361"/>
                  </a:cubicBezTo>
                  <a:cubicBezTo>
                    <a:pt x="288" y="349"/>
                    <a:pt x="340" y="306"/>
                    <a:pt x="359" y="2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768822" y="2891851"/>
              <a:ext cx="1053816" cy="1145219"/>
            </a:xfrm>
            <a:custGeom>
              <a:avLst/>
              <a:gdLst>
                <a:gd name="T0" fmla="*/ 427 w 497"/>
                <a:gd name="T1" fmla="*/ 376 h 540"/>
                <a:gd name="T2" fmla="*/ 376 w 497"/>
                <a:gd name="T3" fmla="*/ 71 h 540"/>
                <a:gd name="T4" fmla="*/ 70 w 497"/>
                <a:gd name="T5" fmla="*/ 118 h 540"/>
                <a:gd name="T6" fmla="*/ 121 w 497"/>
                <a:gd name="T7" fmla="*/ 423 h 540"/>
                <a:gd name="T8" fmla="*/ 133 w 497"/>
                <a:gd name="T9" fmla="*/ 432 h 540"/>
                <a:gd name="T10" fmla="*/ 155 w 497"/>
                <a:gd name="T11" fmla="*/ 540 h 540"/>
                <a:gd name="T12" fmla="*/ 224 w 497"/>
                <a:gd name="T13" fmla="*/ 464 h 540"/>
                <a:gd name="T14" fmla="*/ 427 w 497"/>
                <a:gd name="T15" fmla="*/ 376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" h="540">
                  <a:moveTo>
                    <a:pt x="427" y="376"/>
                  </a:moveTo>
                  <a:cubicBezTo>
                    <a:pt x="497" y="279"/>
                    <a:pt x="474" y="142"/>
                    <a:pt x="376" y="71"/>
                  </a:cubicBezTo>
                  <a:cubicBezTo>
                    <a:pt x="277" y="0"/>
                    <a:pt x="140" y="21"/>
                    <a:pt x="70" y="118"/>
                  </a:cubicBezTo>
                  <a:cubicBezTo>
                    <a:pt x="0" y="216"/>
                    <a:pt x="22" y="352"/>
                    <a:pt x="121" y="423"/>
                  </a:cubicBezTo>
                  <a:cubicBezTo>
                    <a:pt x="125" y="426"/>
                    <a:pt x="129" y="429"/>
                    <a:pt x="133" y="432"/>
                  </a:cubicBezTo>
                  <a:cubicBezTo>
                    <a:pt x="155" y="540"/>
                    <a:pt x="155" y="540"/>
                    <a:pt x="155" y="540"/>
                  </a:cubicBezTo>
                  <a:cubicBezTo>
                    <a:pt x="224" y="464"/>
                    <a:pt x="224" y="464"/>
                    <a:pt x="224" y="464"/>
                  </a:cubicBezTo>
                  <a:cubicBezTo>
                    <a:pt x="300" y="473"/>
                    <a:pt x="379" y="442"/>
                    <a:pt x="427" y="3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266109" y="1929437"/>
              <a:ext cx="1047544" cy="1172102"/>
            </a:xfrm>
            <a:custGeom>
              <a:avLst/>
              <a:gdLst>
                <a:gd name="T0" fmla="*/ 456 w 494"/>
                <a:gd name="T1" fmla="*/ 317 h 553"/>
                <a:gd name="T2" fmla="*/ 318 w 494"/>
                <a:gd name="T3" fmla="*/ 40 h 553"/>
                <a:gd name="T4" fmla="*/ 39 w 494"/>
                <a:gd name="T5" fmla="*/ 174 h 553"/>
                <a:gd name="T6" fmla="*/ 177 w 494"/>
                <a:gd name="T7" fmla="*/ 451 h 553"/>
                <a:gd name="T8" fmla="*/ 191 w 494"/>
                <a:gd name="T9" fmla="*/ 456 h 553"/>
                <a:gd name="T10" fmla="*/ 244 w 494"/>
                <a:gd name="T11" fmla="*/ 553 h 553"/>
                <a:gd name="T12" fmla="*/ 287 w 494"/>
                <a:gd name="T13" fmla="*/ 460 h 553"/>
                <a:gd name="T14" fmla="*/ 456 w 494"/>
                <a:gd name="T15" fmla="*/ 317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4" h="553">
                  <a:moveTo>
                    <a:pt x="456" y="317"/>
                  </a:moveTo>
                  <a:cubicBezTo>
                    <a:pt x="494" y="203"/>
                    <a:pt x="433" y="79"/>
                    <a:pt x="318" y="40"/>
                  </a:cubicBezTo>
                  <a:cubicBezTo>
                    <a:pt x="203" y="0"/>
                    <a:pt x="78" y="60"/>
                    <a:pt x="39" y="174"/>
                  </a:cubicBezTo>
                  <a:cubicBezTo>
                    <a:pt x="0" y="288"/>
                    <a:pt x="62" y="412"/>
                    <a:pt x="177" y="451"/>
                  </a:cubicBezTo>
                  <a:cubicBezTo>
                    <a:pt x="181" y="453"/>
                    <a:pt x="186" y="454"/>
                    <a:pt x="191" y="456"/>
                  </a:cubicBezTo>
                  <a:cubicBezTo>
                    <a:pt x="244" y="553"/>
                    <a:pt x="244" y="553"/>
                    <a:pt x="244" y="553"/>
                  </a:cubicBezTo>
                  <a:cubicBezTo>
                    <a:pt x="287" y="460"/>
                    <a:pt x="287" y="460"/>
                    <a:pt x="287" y="460"/>
                  </a:cubicBezTo>
                  <a:cubicBezTo>
                    <a:pt x="363" y="446"/>
                    <a:pt x="429" y="394"/>
                    <a:pt x="456" y="3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335905" y="3663395"/>
              <a:ext cx="919401" cy="931050"/>
            </a:xfrm>
            <a:custGeom>
              <a:avLst/>
              <a:gdLst>
                <a:gd name="T0" fmla="*/ 382 w 434"/>
                <a:gd name="T1" fmla="*/ 112 h 439"/>
                <a:gd name="T2" fmla="*/ 114 w 434"/>
                <a:gd name="T3" fmla="*/ 60 h 439"/>
                <a:gd name="T4" fmla="*/ 59 w 434"/>
                <a:gd name="T5" fmla="*/ 327 h 439"/>
                <a:gd name="T6" fmla="*/ 327 w 434"/>
                <a:gd name="T7" fmla="*/ 379 h 439"/>
                <a:gd name="T8" fmla="*/ 337 w 434"/>
                <a:gd name="T9" fmla="*/ 372 h 439"/>
                <a:gd name="T10" fmla="*/ 434 w 434"/>
                <a:gd name="T11" fmla="*/ 386 h 439"/>
                <a:gd name="T12" fmla="*/ 392 w 434"/>
                <a:gd name="T13" fmla="*/ 306 h 439"/>
                <a:gd name="T14" fmla="*/ 382 w 434"/>
                <a:gd name="T15" fmla="*/ 11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4" h="439">
                  <a:moveTo>
                    <a:pt x="382" y="112"/>
                  </a:moveTo>
                  <a:cubicBezTo>
                    <a:pt x="323" y="23"/>
                    <a:pt x="203" y="0"/>
                    <a:pt x="114" y="60"/>
                  </a:cubicBezTo>
                  <a:cubicBezTo>
                    <a:pt x="25" y="119"/>
                    <a:pt x="0" y="239"/>
                    <a:pt x="59" y="327"/>
                  </a:cubicBezTo>
                  <a:cubicBezTo>
                    <a:pt x="118" y="415"/>
                    <a:pt x="238" y="439"/>
                    <a:pt x="327" y="379"/>
                  </a:cubicBezTo>
                  <a:cubicBezTo>
                    <a:pt x="331" y="377"/>
                    <a:pt x="334" y="374"/>
                    <a:pt x="337" y="372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392" y="306"/>
                    <a:pt x="392" y="306"/>
                    <a:pt x="392" y="306"/>
                  </a:cubicBezTo>
                  <a:cubicBezTo>
                    <a:pt x="423" y="246"/>
                    <a:pt x="422" y="171"/>
                    <a:pt x="382" y="1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387083" y="3839927"/>
              <a:ext cx="432817" cy="351272"/>
            </a:xfrm>
            <a:custGeom>
              <a:avLst/>
              <a:gdLst>
                <a:gd name="T0" fmla="*/ 176 w 204"/>
                <a:gd name="T1" fmla="*/ 32 h 166"/>
                <a:gd name="T2" fmla="*/ 124 w 204"/>
                <a:gd name="T3" fmla="*/ 6 h 166"/>
                <a:gd name="T4" fmla="*/ 83 w 204"/>
                <a:gd name="T5" fmla="*/ 51 h 166"/>
                <a:gd name="T6" fmla="*/ 58 w 204"/>
                <a:gd name="T7" fmla="*/ 84 h 166"/>
                <a:gd name="T8" fmla="*/ 18 w 204"/>
                <a:gd name="T9" fmla="*/ 100 h 166"/>
                <a:gd name="T10" fmla="*/ 22 w 204"/>
                <a:gd name="T11" fmla="*/ 109 h 166"/>
                <a:gd name="T12" fmla="*/ 9 w 204"/>
                <a:gd name="T13" fmla="*/ 122 h 166"/>
                <a:gd name="T14" fmla="*/ 77 w 204"/>
                <a:gd name="T15" fmla="*/ 166 h 166"/>
                <a:gd name="T16" fmla="*/ 144 w 204"/>
                <a:gd name="T17" fmla="*/ 133 h 166"/>
                <a:gd name="T18" fmla="*/ 173 w 204"/>
                <a:gd name="T19" fmla="*/ 65 h 166"/>
                <a:gd name="T20" fmla="*/ 204 w 204"/>
                <a:gd name="T21" fmla="*/ 51 h 166"/>
                <a:gd name="T22" fmla="*/ 176 w 204"/>
                <a:gd name="T23" fmla="*/ 32 h 166"/>
                <a:gd name="T24" fmla="*/ 143 w 204"/>
                <a:gd name="T25" fmla="*/ 45 h 166"/>
                <a:gd name="T26" fmla="*/ 132 w 204"/>
                <a:gd name="T27" fmla="*/ 34 h 166"/>
                <a:gd name="T28" fmla="*/ 143 w 204"/>
                <a:gd name="T29" fmla="*/ 22 h 166"/>
                <a:gd name="T30" fmla="*/ 155 w 204"/>
                <a:gd name="T31" fmla="*/ 34 h 166"/>
                <a:gd name="T32" fmla="*/ 143 w 204"/>
                <a:gd name="T33" fmla="*/ 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166">
                  <a:moveTo>
                    <a:pt x="176" y="32"/>
                  </a:moveTo>
                  <a:cubicBezTo>
                    <a:pt x="169" y="11"/>
                    <a:pt x="146" y="0"/>
                    <a:pt x="124" y="6"/>
                  </a:cubicBezTo>
                  <a:cubicBezTo>
                    <a:pt x="95" y="15"/>
                    <a:pt x="83" y="51"/>
                    <a:pt x="83" y="51"/>
                  </a:cubicBezTo>
                  <a:cubicBezTo>
                    <a:pt x="78" y="63"/>
                    <a:pt x="73" y="74"/>
                    <a:pt x="58" y="84"/>
                  </a:cubicBezTo>
                  <a:cubicBezTo>
                    <a:pt x="30" y="103"/>
                    <a:pt x="1" y="49"/>
                    <a:pt x="18" y="100"/>
                  </a:cubicBezTo>
                  <a:cubicBezTo>
                    <a:pt x="19" y="103"/>
                    <a:pt x="20" y="106"/>
                    <a:pt x="22" y="109"/>
                  </a:cubicBezTo>
                  <a:cubicBezTo>
                    <a:pt x="3" y="99"/>
                    <a:pt x="0" y="98"/>
                    <a:pt x="9" y="122"/>
                  </a:cubicBezTo>
                  <a:cubicBezTo>
                    <a:pt x="18" y="150"/>
                    <a:pt x="48" y="163"/>
                    <a:pt x="77" y="166"/>
                  </a:cubicBezTo>
                  <a:cubicBezTo>
                    <a:pt x="103" y="166"/>
                    <a:pt x="132" y="159"/>
                    <a:pt x="144" y="133"/>
                  </a:cubicBezTo>
                  <a:cubicBezTo>
                    <a:pt x="152" y="114"/>
                    <a:pt x="152" y="87"/>
                    <a:pt x="173" y="65"/>
                  </a:cubicBezTo>
                  <a:cubicBezTo>
                    <a:pt x="173" y="65"/>
                    <a:pt x="186" y="53"/>
                    <a:pt x="204" y="51"/>
                  </a:cubicBezTo>
                  <a:cubicBezTo>
                    <a:pt x="180" y="50"/>
                    <a:pt x="176" y="32"/>
                    <a:pt x="176" y="32"/>
                  </a:cubicBezTo>
                  <a:close/>
                  <a:moveTo>
                    <a:pt x="143" y="45"/>
                  </a:moveTo>
                  <a:cubicBezTo>
                    <a:pt x="137" y="45"/>
                    <a:pt x="132" y="40"/>
                    <a:pt x="132" y="34"/>
                  </a:cubicBezTo>
                  <a:cubicBezTo>
                    <a:pt x="132" y="28"/>
                    <a:pt x="137" y="22"/>
                    <a:pt x="143" y="22"/>
                  </a:cubicBezTo>
                  <a:cubicBezTo>
                    <a:pt x="150" y="22"/>
                    <a:pt x="155" y="28"/>
                    <a:pt x="155" y="34"/>
                  </a:cubicBezTo>
                  <a:cubicBezTo>
                    <a:pt x="155" y="40"/>
                    <a:pt x="150" y="45"/>
                    <a:pt x="143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324406" y="2016358"/>
              <a:ext cx="722259" cy="741973"/>
            </a:xfrm>
            <a:custGeom>
              <a:avLst/>
              <a:gdLst>
                <a:gd name="T0" fmla="*/ 265 w 341"/>
                <a:gd name="T1" fmla="*/ 291 h 350"/>
                <a:gd name="T2" fmla="*/ 289 w 341"/>
                <a:gd name="T3" fmla="*/ 78 h 350"/>
                <a:gd name="T4" fmla="*/ 76 w 341"/>
                <a:gd name="T5" fmla="*/ 51 h 350"/>
                <a:gd name="T6" fmla="*/ 52 w 341"/>
                <a:gd name="T7" fmla="*/ 265 h 350"/>
                <a:gd name="T8" fmla="*/ 59 w 341"/>
                <a:gd name="T9" fmla="*/ 273 h 350"/>
                <a:gd name="T10" fmla="*/ 53 w 341"/>
                <a:gd name="T11" fmla="*/ 350 h 350"/>
                <a:gd name="T12" fmla="*/ 113 w 341"/>
                <a:gd name="T13" fmla="*/ 312 h 350"/>
                <a:gd name="T14" fmla="*/ 265 w 341"/>
                <a:gd name="T15" fmla="*/ 29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1" h="350">
                  <a:moveTo>
                    <a:pt x="265" y="291"/>
                  </a:moveTo>
                  <a:cubicBezTo>
                    <a:pt x="331" y="240"/>
                    <a:pt x="341" y="144"/>
                    <a:pt x="289" y="78"/>
                  </a:cubicBezTo>
                  <a:cubicBezTo>
                    <a:pt x="237" y="11"/>
                    <a:pt x="141" y="0"/>
                    <a:pt x="76" y="51"/>
                  </a:cubicBezTo>
                  <a:cubicBezTo>
                    <a:pt x="10" y="103"/>
                    <a:pt x="0" y="199"/>
                    <a:pt x="52" y="265"/>
                  </a:cubicBezTo>
                  <a:cubicBezTo>
                    <a:pt x="54" y="268"/>
                    <a:pt x="56" y="270"/>
                    <a:pt x="59" y="273"/>
                  </a:cubicBezTo>
                  <a:cubicBezTo>
                    <a:pt x="53" y="350"/>
                    <a:pt x="53" y="350"/>
                    <a:pt x="53" y="350"/>
                  </a:cubicBezTo>
                  <a:cubicBezTo>
                    <a:pt x="113" y="312"/>
                    <a:pt x="113" y="312"/>
                    <a:pt x="113" y="312"/>
                  </a:cubicBezTo>
                  <a:cubicBezTo>
                    <a:pt x="163" y="332"/>
                    <a:pt x="221" y="326"/>
                    <a:pt x="265" y="2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445379" y="2249345"/>
              <a:ext cx="444467" cy="237467"/>
            </a:xfrm>
            <a:custGeom>
              <a:avLst/>
              <a:gdLst>
                <a:gd name="T0" fmla="*/ 190 w 210"/>
                <a:gd name="T1" fmla="*/ 22 h 112"/>
                <a:gd name="T2" fmla="*/ 49 w 210"/>
                <a:gd name="T3" fmla="*/ 22 h 112"/>
                <a:gd name="T4" fmla="*/ 46 w 210"/>
                <a:gd name="T5" fmla="*/ 22 h 112"/>
                <a:gd name="T6" fmla="*/ 31 w 210"/>
                <a:gd name="T7" fmla="*/ 3 h 112"/>
                <a:gd name="T8" fmla="*/ 23 w 210"/>
                <a:gd name="T9" fmla="*/ 1 h 112"/>
                <a:gd name="T10" fmla="*/ 14 w 210"/>
                <a:gd name="T11" fmla="*/ 1 h 112"/>
                <a:gd name="T12" fmla="*/ 10 w 210"/>
                <a:gd name="T13" fmla="*/ 0 h 112"/>
                <a:gd name="T14" fmla="*/ 0 w 210"/>
                <a:gd name="T15" fmla="*/ 10 h 112"/>
                <a:gd name="T16" fmla="*/ 10 w 210"/>
                <a:gd name="T17" fmla="*/ 20 h 112"/>
                <a:gd name="T18" fmla="*/ 19 w 210"/>
                <a:gd name="T19" fmla="*/ 16 h 112"/>
                <a:gd name="T20" fmla="*/ 24 w 210"/>
                <a:gd name="T21" fmla="*/ 16 h 112"/>
                <a:gd name="T22" fmla="*/ 31 w 210"/>
                <a:gd name="T23" fmla="*/ 20 h 112"/>
                <a:gd name="T24" fmla="*/ 36 w 210"/>
                <a:gd name="T25" fmla="*/ 26 h 112"/>
                <a:gd name="T26" fmla="*/ 37 w 210"/>
                <a:gd name="T27" fmla="*/ 32 h 112"/>
                <a:gd name="T28" fmla="*/ 75 w 210"/>
                <a:gd name="T29" fmla="*/ 108 h 112"/>
                <a:gd name="T30" fmla="*/ 77 w 210"/>
                <a:gd name="T31" fmla="*/ 109 h 112"/>
                <a:gd name="T32" fmla="*/ 78 w 210"/>
                <a:gd name="T33" fmla="*/ 110 h 112"/>
                <a:gd name="T34" fmla="*/ 81 w 210"/>
                <a:gd name="T35" fmla="*/ 111 h 112"/>
                <a:gd name="T36" fmla="*/ 83 w 210"/>
                <a:gd name="T37" fmla="*/ 112 h 112"/>
                <a:gd name="T38" fmla="*/ 145 w 210"/>
                <a:gd name="T39" fmla="*/ 112 h 112"/>
                <a:gd name="T40" fmla="*/ 161 w 210"/>
                <a:gd name="T41" fmla="*/ 105 h 112"/>
                <a:gd name="T42" fmla="*/ 161 w 210"/>
                <a:gd name="T43" fmla="*/ 103 h 112"/>
                <a:gd name="T44" fmla="*/ 161 w 210"/>
                <a:gd name="T45" fmla="*/ 102 h 112"/>
                <a:gd name="T46" fmla="*/ 160 w 210"/>
                <a:gd name="T47" fmla="*/ 101 h 112"/>
                <a:gd name="T48" fmla="*/ 160 w 210"/>
                <a:gd name="T49" fmla="*/ 100 h 112"/>
                <a:gd name="T50" fmla="*/ 159 w 210"/>
                <a:gd name="T51" fmla="*/ 100 h 112"/>
                <a:gd name="T52" fmla="*/ 158 w 210"/>
                <a:gd name="T53" fmla="*/ 99 h 112"/>
                <a:gd name="T54" fmla="*/ 155 w 210"/>
                <a:gd name="T55" fmla="*/ 99 h 112"/>
                <a:gd name="T56" fmla="*/ 89 w 210"/>
                <a:gd name="T57" fmla="*/ 99 h 112"/>
                <a:gd name="T58" fmla="*/ 84 w 210"/>
                <a:gd name="T59" fmla="*/ 95 h 112"/>
                <a:gd name="T60" fmla="*/ 79 w 210"/>
                <a:gd name="T61" fmla="*/ 86 h 112"/>
                <a:gd name="T62" fmla="*/ 89 w 210"/>
                <a:gd name="T63" fmla="*/ 84 h 112"/>
                <a:gd name="T64" fmla="*/ 168 w 210"/>
                <a:gd name="T65" fmla="*/ 84 h 112"/>
                <a:gd name="T66" fmla="*/ 169 w 210"/>
                <a:gd name="T67" fmla="*/ 84 h 112"/>
                <a:gd name="T68" fmla="*/ 170 w 210"/>
                <a:gd name="T69" fmla="*/ 83 h 112"/>
                <a:gd name="T70" fmla="*/ 172 w 210"/>
                <a:gd name="T71" fmla="*/ 83 h 112"/>
                <a:gd name="T72" fmla="*/ 173 w 210"/>
                <a:gd name="T73" fmla="*/ 83 h 112"/>
                <a:gd name="T74" fmla="*/ 174 w 210"/>
                <a:gd name="T75" fmla="*/ 82 h 112"/>
                <a:gd name="T76" fmla="*/ 174 w 210"/>
                <a:gd name="T77" fmla="*/ 81 h 112"/>
                <a:gd name="T78" fmla="*/ 175 w 210"/>
                <a:gd name="T79" fmla="*/ 80 h 112"/>
                <a:gd name="T80" fmla="*/ 175 w 210"/>
                <a:gd name="T81" fmla="*/ 80 h 112"/>
                <a:gd name="T82" fmla="*/ 202 w 210"/>
                <a:gd name="T83" fmla="*/ 32 h 112"/>
                <a:gd name="T84" fmla="*/ 190 w 210"/>
                <a:gd name="T85" fmla="*/ 2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0" h="112">
                  <a:moveTo>
                    <a:pt x="190" y="22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8" y="22"/>
                    <a:pt x="47" y="22"/>
                    <a:pt x="46" y="2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29" y="1"/>
                    <a:pt x="23" y="1"/>
                  </a:cubicBezTo>
                  <a:cubicBezTo>
                    <a:pt x="20" y="1"/>
                    <a:pt x="16" y="1"/>
                    <a:pt x="14" y="1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0"/>
                    <a:pt x="10" y="20"/>
                  </a:cubicBezTo>
                  <a:cubicBezTo>
                    <a:pt x="14" y="20"/>
                    <a:pt x="17" y="19"/>
                    <a:pt x="19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7" y="15"/>
                    <a:pt x="31" y="20"/>
                  </a:cubicBezTo>
                  <a:cubicBezTo>
                    <a:pt x="32" y="21"/>
                    <a:pt x="34" y="24"/>
                    <a:pt x="36" y="26"/>
                  </a:cubicBezTo>
                  <a:cubicBezTo>
                    <a:pt x="36" y="28"/>
                    <a:pt x="36" y="30"/>
                    <a:pt x="37" y="32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57" y="112"/>
                    <a:pt x="161" y="108"/>
                    <a:pt x="161" y="105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9"/>
                    <a:pt x="158" y="99"/>
                    <a:pt x="158" y="99"/>
                  </a:cubicBezTo>
                  <a:cubicBezTo>
                    <a:pt x="155" y="99"/>
                    <a:pt x="155" y="99"/>
                    <a:pt x="155" y="99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89" y="99"/>
                    <a:pt x="85" y="99"/>
                    <a:pt x="84" y="95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79" y="84"/>
                    <a:pt x="86" y="84"/>
                    <a:pt x="89" y="84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2" y="83"/>
                    <a:pt x="172" y="83"/>
                    <a:pt x="172" y="83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10" y="22"/>
                    <a:pt x="204" y="22"/>
                    <a:pt x="190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4614743" y="2510111"/>
              <a:ext cx="54662" cy="555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4724964" y="2510111"/>
              <a:ext cx="54662" cy="555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979457" y="2985045"/>
              <a:ext cx="194455" cy="257181"/>
            </a:xfrm>
            <a:custGeom>
              <a:avLst/>
              <a:gdLst>
                <a:gd name="T0" fmla="*/ 73 w 92"/>
                <a:gd name="T1" fmla="*/ 42 h 121"/>
                <a:gd name="T2" fmla="*/ 92 w 92"/>
                <a:gd name="T3" fmla="*/ 51 h 121"/>
                <a:gd name="T4" fmla="*/ 63 w 92"/>
                <a:gd name="T5" fmla="*/ 0 h 121"/>
                <a:gd name="T6" fmla="*/ 3 w 92"/>
                <a:gd name="T7" fmla="*/ 0 h 121"/>
                <a:gd name="T8" fmla="*/ 20 w 92"/>
                <a:gd name="T9" fmla="*/ 11 h 121"/>
                <a:gd name="T10" fmla="*/ 6 w 92"/>
                <a:gd name="T11" fmla="*/ 36 h 121"/>
                <a:gd name="T12" fmla="*/ 7 w 92"/>
                <a:gd name="T13" fmla="*/ 60 h 121"/>
                <a:gd name="T14" fmla="*/ 41 w 92"/>
                <a:gd name="T15" fmla="*/ 121 h 121"/>
                <a:gd name="T16" fmla="*/ 45 w 92"/>
                <a:gd name="T17" fmla="*/ 91 h 121"/>
                <a:gd name="T18" fmla="*/ 73 w 92"/>
                <a:gd name="T19" fmla="*/ 4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21">
                  <a:moveTo>
                    <a:pt x="73" y="42"/>
                  </a:moveTo>
                  <a:cubicBezTo>
                    <a:pt x="92" y="51"/>
                    <a:pt x="92" y="51"/>
                    <a:pt x="92" y="5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0" y="47"/>
                    <a:pt x="7" y="60"/>
                    <a:pt x="7" y="60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36" y="110"/>
                    <a:pt x="45" y="91"/>
                    <a:pt x="45" y="91"/>
                  </a:cubicBezTo>
                  <a:lnTo>
                    <a:pt x="73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040392" y="3174123"/>
              <a:ext cx="214169" cy="127246"/>
            </a:xfrm>
            <a:custGeom>
              <a:avLst/>
              <a:gdLst>
                <a:gd name="T0" fmla="*/ 58 w 101"/>
                <a:gd name="T1" fmla="*/ 60 h 60"/>
                <a:gd name="T2" fmla="*/ 101 w 101"/>
                <a:gd name="T3" fmla="*/ 59 h 60"/>
                <a:gd name="T4" fmla="*/ 101 w 101"/>
                <a:gd name="T5" fmla="*/ 0 h 60"/>
                <a:gd name="T6" fmla="*/ 29 w 101"/>
                <a:gd name="T7" fmla="*/ 0 h 60"/>
                <a:gd name="T8" fmla="*/ 58 w 101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60">
                  <a:moveTo>
                    <a:pt x="58" y="60"/>
                  </a:moveTo>
                  <a:cubicBezTo>
                    <a:pt x="101" y="59"/>
                    <a:pt x="101" y="59"/>
                    <a:pt x="101" y="59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0" y="54"/>
                    <a:pt x="58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210651" y="2775358"/>
              <a:ext cx="262558" cy="167571"/>
            </a:xfrm>
            <a:custGeom>
              <a:avLst/>
              <a:gdLst>
                <a:gd name="T0" fmla="*/ 95 w 124"/>
                <a:gd name="T1" fmla="*/ 79 h 79"/>
                <a:gd name="T2" fmla="*/ 124 w 124"/>
                <a:gd name="T3" fmla="*/ 26 h 79"/>
                <a:gd name="T4" fmla="*/ 106 w 124"/>
                <a:gd name="T5" fmla="*/ 36 h 79"/>
                <a:gd name="T6" fmla="*/ 91 w 124"/>
                <a:gd name="T7" fmla="*/ 12 h 79"/>
                <a:gd name="T8" fmla="*/ 70 w 124"/>
                <a:gd name="T9" fmla="*/ 0 h 79"/>
                <a:gd name="T10" fmla="*/ 0 w 124"/>
                <a:gd name="T11" fmla="*/ 1 h 79"/>
                <a:gd name="T12" fmla="*/ 24 w 124"/>
                <a:gd name="T13" fmla="*/ 18 h 79"/>
                <a:gd name="T14" fmla="*/ 54 w 124"/>
                <a:gd name="T15" fmla="*/ 67 h 79"/>
                <a:gd name="T16" fmla="*/ 36 w 124"/>
                <a:gd name="T17" fmla="*/ 79 h 79"/>
                <a:gd name="T18" fmla="*/ 95 w 124"/>
                <a:gd name="T1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79">
                  <a:moveTo>
                    <a:pt x="95" y="79"/>
                  </a:moveTo>
                  <a:cubicBezTo>
                    <a:pt x="124" y="26"/>
                    <a:pt x="124" y="26"/>
                    <a:pt x="124" y="2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5" y="1"/>
                    <a:pt x="70" y="0"/>
                    <a:pt x="7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24" y="18"/>
                    <a:pt x="24" y="18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36" y="79"/>
                    <a:pt x="36" y="79"/>
                    <a:pt x="36" y="79"/>
                  </a:cubicBezTo>
                  <a:lnTo>
                    <a:pt x="9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068171" y="2733240"/>
              <a:ext cx="184597" cy="241051"/>
            </a:xfrm>
            <a:custGeom>
              <a:avLst/>
              <a:gdLst>
                <a:gd name="T0" fmla="*/ 87 w 87"/>
                <a:gd name="T1" fmla="*/ 51 h 114"/>
                <a:gd name="T2" fmla="*/ 20 w 87"/>
                <a:gd name="T3" fmla="*/ 47 h 114"/>
                <a:gd name="T4" fmla="*/ 0 w 87"/>
                <a:gd name="T5" fmla="*/ 85 h 114"/>
                <a:gd name="T6" fmla="*/ 52 w 87"/>
                <a:gd name="T7" fmla="*/ 114 h 114"/>
                <a:gd name="T8" fmla="*/ 87 w 87"/>
                <a:gd name="T9" fmla="*/ 5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4">
                  <a:moveTo>
                    <a:pt x="87" y="51"/>
                  </a:moveTo>
                  <a:cubicBezTo>
                    <a:pt x="87" y="51"/>
                    <a:pt x="53" y="0"/>
                    <a:pt x="20" y="4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2" y="114"/>
                    <a:pt x="52" y="114"/>
                    <a:pt x="52" y="114"/>
                  </a:cubicBezTo>
                  <a:lnTo>
                    <a:pt x="8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5297573" y="3124837"/>
              <a:ext cx="241051" cy="216857"/>
            </a:xfrm>
            <a:custGeom>
              <a:avLst/>
              <a:gdLst>
                <a:gd name="T0" fmla="*/ 87 w 114"/>
                <a:gd name="T1" fmla="*/ 18 h 102"/>
                <a:gd name="T2" fmla="*/ 30 w 114"/>
                <a:gd name="T3" fmla="*/ 20 h 102"/>
                <a:gd name="T4" fmla="*/ 28 w 114"/>
                <a:gd name="T5" fmla="*/ 0 h 102"/>
                <a:gd name="T6" fmla="*/ 0 w 114"/>
                <a:gd name="T7" fmla="*/ 52 h 102"/>
                <a:gd name="T8" fmla="*/ 32 w 114"/>
                <a:gd name="T9" fmla="*/ 102 h 102"/>
                <a:gd name="T10" fmla="*/ 32 w 114"/>
                <a:gd name="T11" fmla="*/ 82 h 102"/>
                <a:gd name="T12" fmla="*/ 61 w 114"/>
                <a:gd name="T13" fmla="*/ 80 h 102"/>
                <a:gd name="T14" fmla="*/ 81 w 114"/>
                <a:gd name="T15" fmla="*/ 66 h 102"/>
                <a:gd name="T16" fmla="*/ 114 w 114"/>
                <a:gd name="T17" fmla="*/ 5 h 102"/>
                <a:gd name="T18" fmla="*/ 87 w 114"/>
                <a:gd name="T19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02">
                  <a:moveTo>
                    <a:pt x="87" y="18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73" y="79"/>
                    <a:pt x="81" y="66"/>
                    <a:pt x="81" y="66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08" y="15"/>
                    <a:pt x="87" y="18"/>
                    <a:pt x="87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5380015" y="2944721"/>
              <a:ext cx="211480" cy="197142"/>
            </a:xfrm>
            <a:custGeom>
              <a:avLst/>
              <a:gdLst>
                <a:gd name="T0" fmla="*/ 39 w 100"/>
                <a:gd name="T1" fmla="*/ 93 h 93"/>
                <a:gd name="T2" fmla="*/ 74 w 100"/>
                <a:gd name="T3" fmla="*/ 36 h 93"/>
                <a:gd name="T4" fmla="*/ 50 w 100"/>
                <a:gd name="T5" fmla="*/ 0 h 93"/>
                <a:gd name="T6" fmla="*/ 0 w 100"/>
                <a:gd name="T7" fmla="*/ 32 h 93"/>
                <a:gd name="T8" fmla="*/ 39 w 100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3">
                  <a:moveTo>
                    <a:pt x="39" y="93"/>
                  </a:moveTo>
                  <a:cubicBezTo>
                    <a:pt x="39" y="93"/>
                    <a:pt x="100" y="88"/>
                    <a:pt x="74" y="3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39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4095003" y="3121253"/>
              <a:ext cx="398765" cy="591427"/>
            </a:xfrm>
            <a:custGeom>
              <a:avLst/>
              <a:gdLst>
                <a:gd name="T0" fmla="*/ 98 w 188"/>
                <a:gd name="T1" fmla="*/ 1 h 279"/>
                <a:gd name="T2" fmla="*/ 22 w 188"/>
                <a:gd name="T3" fmla="*/ 34 h 279"/>
                <a:gd name="T4" fmla="*/ 2 w 188"/>
                <a:gd name="T5" fmla="*/ 99 h 279"/>
                <a:gd name="T6" fmla="*/ 24 w 188"/>
                <a:gd name="T7" fmla="*/ 155 h 279"/>
                <a:gd name="T8" fmla="*/ 24 w 188"/>
                <a:gd name="T9" fmla="*/ 155 h 279"/>
                <a:gd name="T10" fmla="*/ 37 w 188"/>
                <a:gd name="T11" fmla="*/ 201 h 279"/>
                <a:gd name="T12" fmla="*/ 42 w 188"/>
                <a:gd name="T13" fmla="*/ 267 h 279"/>
                <a:gd name="T14" fmla="*/ 47 w 188"/>
                <a:gd name="T15" fmla="*/ 271 h 279"/>
                <a:gd name="T16" fmla="*/ 82 w 188"/>
                <a:gd name="T17" fmla="*/ 279 h 279"/>
                <a:gd name="T18" fmla="*/ 126 w 188"/>
                <a:gd name="T19" fmla="*/ 273 h 279"/>
                <a:gd name="T20" fmla="*/ 137 w 188"/>
                <a:gd name="T21" fmla="*/ 249 h 279"/>
                <a:gd name="T22" fmla="*/ 145 w 188"/>
                <a:gd name="T23" fmla="*/ 187 h 279"/>
                <a:gd name="T24" fmla="*/ 157 w 188"/>
                <a:gd name="T25" fmla="*/ 159 h 279"/>
                <a:gd name="T26" fmla="*/ 174 w 188"/>
                <a:gd name="T27" fmla="*/ 132 h 279"/>
                <a:gd name="T28" fmla="*/ 186 w 188"/>
                <a:gd name="T29" fmla="*/ 75 h 279"/>
                <a:gd name="T30" fmla="*/ 99 w 188"/>
                <a:gd name="T31" fmla="*/ 1 h 279"/>
                <a:gd name="T32" fmla="*/ 165 w 188"/>
                <a:gd name="T33" fmla="*/ 78 h 279"/>
                <a:gd name="T34" fmla="*/ 126 w 188"/>
                <a:gd name="T35" fmla="*/ 171 h 279"/>
                <a:gd name="T36" fmla="*/ 123 w 188"/>
                <a:gd name="T37" fmla="*/ 186 h 279"/>
                <a:gd name="T38" fmla="*/ 120 w 188"/>
                <a:gd name="T39" fmla="*/ 195 h 279"/>
                <a:gd name="T40" fmla="*/ 98 w 188"/>
                <a:gd name="T41" fmla="*/ 200 h 279"/>
                <a:gd name="T42" fmla="*/ 98 w 188"/>
                <a:gd name="T43" fmla="*/ 148 h 279"/>
                <a:gd name="T44" fmla="*/ 126 w 188"/>
                <a:gd name="T45" fmla="*/ 73 h 279"/>
                <a:gd name="T46" fmla="*/ 114 w 188"/>
                <a:gd name="T47" fmla="*/ 67 h 279"/>
                <a:gd name="T48" fmla="*/ 100 w 188"/>
                <a:gd name="T49" fmla="*/ 66 h 279"/>
                <a:gd name="T50" fmla="*/ 77 w 188"/>
                <a:gd name="T51" fmla="*/ 67 h 279"/>
                <a:gd name="T52" fmla="*/ 68 w 188"/>
                <a:gd name="T53" fmla="*/ 68 h 279"/>
                <a:gd name="T54" fmla="*/ 54 w 188"/>
                <a:gd name="T55" fmla="*/ 76 h 279"/>
                <a:gd name="T56" fmla="*/ 81 w 188"/>
                <a:gd name="T57" fmla="*/ 153 h 279"/>
                <a:gd name="T58" fmla="*/ 60 w 188"/>
                <a:gd name="T59" fmla="*/ 197 h 279"/>
                <a:gd name="T60" fmla="*/ 57 w 188"/>
                <a:gd name="T61" fmla="*/ 192 h 279"/>
                <a:gd name="T62" fmla="*/ 55 w 188"/>
                <a:gd name="T63" fmla="*/ 183 h 279"/>
                <a:gd name="T64" fmla="*/ 54 w 188"/>
                <a:gd name="T65" fmla="*/ 169 h 279"/>
                <a:gd name="T66" fmla="*/ 30 w 188"/>
                <a:gd name="T67" fmla="*/ 119 h 279"/>
                <a:gd name="T68" fmla="*/ 24 w 188"/>
                <a:gd name="T69" fmla="*/ 73 h 279"/>
                <a:gd name="T70" fmla="*/ 39 w 188"/>
                <a:gd name="T71" fmla="*/ 45 h 279"/>
                <a:gd name="T72" fmla="*/ 97 w 188"/>
                <a:gd name="T73" fmla="*/ 20 h 279"/>
                <a:gd name="T74" fmla="*/ 97 w 188"/>
                <a:gd name="T75" fmla="*/ 20 h 279"/>
                <a:gd name="T76" fmla="*/ 153 w 188"/>
                <a:gd name="T77" fmla="*/ 48 h 279"/>
                <a:gd name="T78" fmla="*/ 73 w 188"/>
                <a:gd name="T79" fmla="*/ 70 h 279"/>
                <a:gd name="T80" fmla="*/ 81 w 188"/>
                <a:gd name="T81" fmla="*/ 76 h 279"/>
                <a:gd name="T82" fmla="*/ 84 w 188"/>
                <a:gd name="T83" fmla="*/ 69 h 279"/>
                <a:gd name="T84" fmla="*/ 93 w 188"/>
                <a:gd name="T85" fmla="*/ 69 h 279"/>
                <a:gd name="T86" fmla="*/ 97 w 188"/>
                <a:gd name="T87" fmla="*/ 69 h 279"/>
                <a:gd name="T88" fmla="*/ 99 w 188"/>
                <a:gd name="T89" fmla="*/ 79 h 279"/>
                <a:gd name="T90" fmla="*/ 104 w 188"/>
                <a:gd name="T91" fmla="*/ 78 h 279"/>
                <a:gd name="T92" fmla="*/ 117 w 188"/>
                <a:gd name="T93" fmla="*/ 79 h 279"/>
                <a:gd name="T94" fmla="*/ 64 w 188"/>
                <a:gd name="T95" fmla="*/ 79 h 279"/>
                <a:gd name="T96" fmla="*/ 73 w 188"/>
                <a:gd name="T97" fmla="*/ 70 h 279"/>
                <a:gd name="T98" fmla="*/ 115 w 188"/>
                <a:gd name="T99" fmla="*/ 72 h 279"/>
                <a:gd name="T100" fmla="*/ 117 w 188"/>
                <a:gd name="T101" fmla="*/ 71 h 279"/>
                <a:gd name="T102" fmla="*/ 109 w 188"/>
                <a:gd name="T103" fmla="*/ 69 h 279"/>
                <a:gd name="T104" fmla="*/ 104 w 188"/>
                <a:gd name="T105" fmla="*/ 70 h 279"/>
                <a:gd name="T106" fmla="*/ 63 w 188"/>
                <a:gd name="T107" fmla="*/ 76 h 279"/>
                <a:gd name="T108" fmla="*/ 63 w 188"/>
                <a:gd name="T109" fmla="*/ 7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8" h="279">
                  <a:moveTo>
                    <a:pt x="99" y="1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98" y="1"/>
                    <a:pt x="97" y="1"/>
                    <a:pt x="97" y="1"/>
                  </a:cubicBezTo>
                  <a:cubicBezTo>
                    <a:pt x="58" y="0"/>
                    <a:pt x="34" y="19"/>
                    <a:pt x="22" y="34"/>
                  </a:cubicBezTo>
                  <a:cubicBezTo>
                    <a:pt x="9" y="51"/>
                    <a:pt x="4" y="67"/>
                    <a:pt x="3" y="69"/>
                  </a:cubicBezTo>
                  <a:cubicBezTo>
                    <a:pt x="1" y="78"/>
                    <a:pt x="0" y="88"/>
                    <a:pt x="2" y="99"/>
                  </a:cubicBezTo>
                  <a:cubicBezTo>
                    <a:pt x="3" y="108"/>
                    <a:pt x="6" y="117"/>
                    <a:pt x="10" y="126"/>
                  </a:cubicBezTo>
                  <a:cubicBezTo>
                    <a:pt x="16" y="142"/>
                    <a:pt x="24" y="154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31" y="164"/>
                    <a:pt x="33" y="177"/>
                    <a:pt x="33" y="183"/>
                  </a:cubicBezTo>
                  <a:cubicBezTo>
                    <a:pt x="32" y="191"/>
                    <a:pt x="35" y="197"/>
                    <a:pt x="37" y="201"/>
                  </a:cubicBezTo>
                  <a:cubicBezTo>
                    <a:pt x="35" y="219"/>
                    <a:pt x="35" y="234"/>
                    <a:pt x="36" y="245"/>
                  </a:cubicBezTo>
                  <a:cubicBezTo>
                    <a:pt x="37" y="255"/>
                    <a:pt x="39" y="262"/>
                    <a:pt x="42" y="267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7" y="271"/>
                    <a:pt x="47" y="271"/>
                    <a:pt x="47" y="271"/>
                  </a:cubicBezTo>
                  <a:cubicBezTo>
                    <a:pt x="52" y="274"/>
                    <a:pt x="64" y="278"/>
                    <a:pt x="82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95" y="279"/>
                    <a:pt x="108" y="278"/>
                    <a:pt x="122" y="274"/>
                  </a:cubicBezTo>
                  <a:cubicBezTo>
                    <a:pt x="126" y="273"/>
                    <a:pt x="126" y="273"/>
                    <a:pt x="126" y="273"/>
                  </a:cubicBezTo>
                  <a:cubicBezTo>
                    <a:pt x="128" y="270"/>
                    <a:pt x="128" y="270"/>
                    <a:pt x="128" y="270"/>
                  </a:cubicBezTo>
                  <a:cubicBezTo>
                    <a:pt x="132" y="265"/>
                    <a:pt x="135" y="258"/>
                    <a:pt x="137" y="249"/>
                  </a:cubicBezTo>
                  <a:cubicBezTo>
                    <a:pt x="139" y="237"/>
                    <a:pt x="140" y="223"/>
                    <a:pt x="140" y="205"/>
                  </a:cubicBezTo>
                  <a:cubicBezTo>
                    <a:pt x="142" y="201"/>
                    <a:pt x="145" y="195"/>
                    <a:pt x="145" y="187"/>
                  </a:cubicBezTo>
                  <a:cubicBezTo>
                    <a:pt x="146" y="181"/>
                    <a:pt x="149" y="167"/>
                    <a:pt x="157" y="160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7" y="159"/>
                    <a:pt x="166" y="147"/>
                    <a:pt x="174" y="132"/>
                  </a:cubicBezTo>
                  <a:cubicBezTo>
                    <a:pt x="179" y="122"/>
                    <a:pt x="183" y="113"/>
                    <a:pt x="185" y="105"/>
                  </a:cubicBezTo>
                  <a:cubicBezTo>
                    <a:pt x="187" y="94"/>
                    <a:pt x="188" y="84"/>
                    <a:pt x="186" y="75"/>
                  </a:cubicBezTo>
                  <a:cubicBezTo>
                    <a:pt x="186" y="72"/>
                    <a:pt x="183" y="56"/>
                    <a:pt x="171" y="39"/>
                  </a:cubicBezTo>
                  <a:cubicBezTo>
                    <a:pt x="160" y="22"/>
                    <a:pt x="138" y="3"/>
                    <a:pt x="99" y="1"/>
                  </a:cubicBezTo>
                  <a:close/>
                  <a:moveTo>
                    <a:pt x="165" y="77"/>
                  </a:moveTo>
                  <a:cubicBezTo>
                    <a:pt x="165" y="78"/>
                    <a:pt x="165" y="78"/>
                    <a:pt x="165" y="78"/>
                  </a:cubicBezTo>
                  <a:cubicBezTo>
                    <a:pt x="170" y="106"/>
                    <a:pt x="142" y="143"/>
                    <a:pt x="140" y="146"/>
                  </a:cubicBezTo>
                  <a:cubicBezTo>
                    <a:pt x="134" y="153"/>
                    <a:pt x="129" y="161"/>
                    <a:pt x="126" y="171"/>
                  </a:cubicBezTo>
                  <a:cubicBezTo>
                    <a:pt x="124" y="178"/>
                    <a:pt x="123" y="184"/>
                    <a:pt x="123" y="185"/>
                  </a:cubicBezTo>
                  <a:cubicBezTo>
                    <a:pt x="123" y="186"/>
                    <a:pt x="123" y="186"/>
                    <a:pt x="123" y="186"/>
                  </a:cubicBezTo>
                  <a:cubicBezTo>
                    <a:pt x="123" y="186"/>
                    <a:pt x="123" y="186"/>
                    <a:pt x="123" y="186"/>
                  </a:cubicBezTo>
                  <a:cubicBezTo>
                    <a:pt x="123" y="191"/>
                    <a:pt x="120" y="194"/>
                    <a:pt x="120" y="195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0" y="199"/>
                    <a:pt x="104" y="200"/>
                    <a:pt x="98" y="200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51"/>
                    <a:pt x="99" y="150"/>
                    <a:pt x="98" y="148"/>
                  </a:cubicBezTo>
                  <a:cubicBezTo>
                    <a:pt x="129" y="74"/>
                    <a:pt x="129" y="74"/>
                    <a:pt x="129" y="74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2"/>
                    <a:pt x="126" y="71"/>
                    <a:pt x="126" y="71"/>
                  </a:cubicBezTo>
                  <a:cubicBezTo>
                    <a:pt x="124" y="66"/>
                    <a:pt x="119" y="65"/>
                    <a:pt x="114" y="67"/>
                  </a:cubicBezTo>
                  <a:cubicBezTo>
                    <a:pt x="113" y="66"/>
                    <a:pt x="113" y="65"/>
                    <a:pt x="112" y="65"/>
                  </a:cubicBezTo>
                  <a:cubicBezTo>
                    <a:pt x="108" y="63"/>
                    <a:pt x="104" y="64"/>
                    <a:pt x="100" y="66"/>
                  </a:cubicBezTo>
                  <a:cubicBezTo>
                    <a:pt x="97" y="65"/>
                    <a:pt x="93" y="66"/>
                    <a:pt x="90" y="66"/>
                  </a:cubicBezTo>
                  <a:cubicBezTo>
                    <a:pt x="87" y="64"/>
                    <a:pt x="81" y="65"/>
                    <a:pt x="77" y="67"/>
                  </a:cubicBezTo>
                  <a:cubicBezTo>
                    <a:pt x="76" y="66"/>
                    <a:pt x="74" y="66"/>
                    <a:pt x="72" y="66"/>
                  </a:cubicBezTo>
                  <a:cubicBezTo>
                    <a:pt x="71" y="67"/>
                    <a:pt x="69" y="67"/>
                    <a:pt x="68" y="68"/>
                  </a:cubicBezTo>
                  <a:cubicBezTo>
                    <a:pt x="63" y="63"/>
                    <a:pt x="57" y="69"/>
                    <a:pt x="56" y="75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1" y="150"/>
                    <a:pt x="81" y="151"/>
                    <a:pt x="81" y="153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71" y="200"/>
                    <a:pt x="64" y="198"/>
                    <a:pt x="60" y="19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57" y="192"/>
                    <a:pt x="57" y="192"/>
                    <a:pt x="57" y="192"/>
                  </a:cubicBezTo>
                  <a:cubicBezTo>
                    <a:pt x="57" y="192"/>
                    <a:pt x="55" y="189"/>
                    <a:pt x="55" y="184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5" y="182"/>
                    <a:pt x="55" y="176"/>
                    <a:pt x="54" y="169"/>
                  </a:cubicBezTo>
                  <a:cubicBezTo>
                    <a:pt x="51" y="158"/>
                    <a:pt x="48" y="150"/>
                    <a:pt x="42" y="143"/>
                  </a:cubicBezTo>
                  <a:cubicBezTo>
                    <a:pt x="41" y="142"/>
                    <a:pt x="35" y="132"/>
                    <a:pt x="30" y="119"/>
                  </a:cubicBezTo>
                  <a:cubicBezTo>
                    <a:pt x="25" y="106"/>
                    <a:pt x="20" y="88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2"/>
                    <a:pt x="28" y="58"/>
                    <a:pt x="39" y="45"/>
                  </a:cubicBezTo>
                  <a:cubicBezTo>
                    <a:pt x="53" y="28"/>
                    <a:pt x="72" y="19"/>
                    <a:pt x="96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8" y="20"/>
                  </a:cubicBezTo>
                  <a:cubicBezTo>
                    <a:pt x="122" y="21"/>
                    <a:pt x="140" y="30"/>
                    <a:pt x="153" y="48"/>
                  </a:cubicBezTo>
                  <a:cubicBezTo>
                    <a:pt x="162" y="62"/>
                    <a:pt x="165" y="77"/>
                    <a:pt x="165" y="77"/>
                  </a:cubicBezTo>
                  <a:close/>
                  <a:moveTo>
                    <a:pt x="73" y="70"/>
                  </a:moveTo>
                  <a:cubicBezTo>
                    <a:pt x="72" y="72"/>
                    <a:pt x="72" y="74"/>
                    <a:pt x="73" y="76"/>
                  </a:cubicBezTo>
                  <a:cubicBezTo>
                    <a:pt x="74" y="80"/>
                    <a:pt x="79" y="79"/>
                    <a:pt x="81" y="76"/>
                  </a:cubicBezTo>
                  <a:cubicBezTo>
                    <a:pt x="82" y="74"/>
                    <a:pt x="81" y="72"/>
                    <a:pt x="80" y="70"/>
                  </a:cubicBezTo>
                  <a:cubicBezTo>
                    <a:pt x="81" y="69"/>
                    <a:pt x="83" y="69"/>
                    <a:pt x="84" y="69"/>
                  </a:cubicBezTo>
                  <a:cubicBezTo>
                    <a:pt x="77" y="75"/>
                    <a:pt x="90" y="83"/>
                    <a:pt x="93" y="73"/>
                  </a:cubicBezTo>
                  <a:cubicBezTo>
                    <a:pt x="93" y="72"/>
                    <a:pt x="93" y="70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4" y="69"/>
                    <a:pt x="96" y="69"/>
                    <a:pt x="97" y="69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3" y="73"/>
                    <a:pt x="94" y="80"/>
                    <a:pt x="99" y="79"/>
                  </a:cubicBezTo>
                  <a:cubicBezTo>
                    <a:pt x="101" y="79"/>
                    <a:pt x="102" y="78"/>
                    <a:pt x="103" y="77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9" y="81"/>
                    <a:pt x="112" y="79"/>
                    <a:pt x="114" y="76"/>
                  </a:cubicBezTo>
                  <a:cubicBezTo>
                    <a:pt x="114" y="77"/>
                    <a:pt x="116" y="79"/>
                    <a:pt x="117" y="79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70" y="81"/>
                    <a:pt x="71" y="75"/>
                    <a:pt x="70" y="71"/>
                  </a:cubicBezTo>
                  <a:cubicBezTo>
                    <a:pt x="71" y="71"/>
                    <a:pt x="72" y="70"/>
                    <a:pt x="73" y="70"/>
                  </a:cubicBezTo>
                  <a:close/>
                  <a:moveTo>
                    <a:pt x="117" y="71"/>
                  </a:moveTo>
                  <a:cubicBezTo>
                    <a:pt x="116" y="71"/>
                    <a:pt x="116" y="72"/>
                    <a:pt x="115" y="72"/>
                  </a:cubicBezTo>
                  <a:cubicBezTo>
                    <a:pt x="115" y="72"/>
                    <a:pt x="115" y="71"/>
                    <a:pt x="115" y="70"/>
                  </a:cubicBezTo>
                  <a:cubicBezTo>
                    <a:pt x="116" y="70"/>
                    <a:pt x="116" y="70"/>
                    <a:pt x="117" y="71"/>
                  </a:cubicBezTo>
                  <a:close/>
                  <a:moveTo>
                    <a:pt x="103" y="68"/>
                  </a:moveTo>
                  <a:cubicBezTo>
                    <a:pt x="105" y="68"/>
                    <a:pt x="107" y="68"/>
                    <a:pt x="109" y="69"/>
                  </a:cubicBezTo>
                  <a:cubicBezTo>
                    <a:pt x="107" y="70"/>
                    <a:pt x="106" y="71"/>
                    <a:pt x="105" y="72"/>
                  </a:cubicBezTo>
                  <a:cubicBezTo>
                    <a:pt x="105" y="71"/>
                    <a:pt x="105" y="70"/>
                    <a:pt x="104" y="70"/>
                  </a:cubicBezTo>
                  <a:cubicBezTo>
                    <a:pt x="104" y="69"/>
                    <a:pt x="104" y="69"/>
                    <a:pt x="103" y="68"/>
                  </a:cubicBezTo>
                  <a:close/>
                  <a:moveTo>
                    <a:pt x="63" y="76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3" y="75"/>
                    <a:pt x="63" y="76"/>
                    <a:pt x="6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101276" y="2421397"/>
              <a:ext cx="26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461460" y="2222463"/>
              <a:ext cx="672077" cy="465974"/>
            </a:xfrm>
            <a:custGeom>
              <a:avLst/>
              <a:gdLst>
                <a:gd name="T0" fmla="*/ 314 w 317"/>
                <a:gd name="T1" fmla="*/ 82 h 220"/>
                <a:gd name="T2" fmla="*/ 309 w 317"/>
                <a:gd name="T3" fmla="*/ 76 h 220"/>
                <a:gd name="T4" fmla="*/ 303 w 317"/>
                <a:gd name="T5" fmla="*/ 71 h 220"/>
                <a:gd name="T6" fmla="*/ 302 w 317"/>
                <a:gd name="T7" fmla="*/ 72 h 220"/>
                <a:gd name="T8" fmla="*/ 306 w 317"/>
                <a:gd name="T9" fmla="*/ 83 h 220"/>
                <a:gd name="T10" fmla="*/ 306 w 317"/>
                <a:gd name="T11" fmla="*/ 87 h 220"/>
                <a:gd name="T12" fmla="*/ 305 w 317"/>
                <a:gd name="T13" fmla="*/ 92 h 220"/>
                <a:gd name="T14" fmla="*/ 302 w 317"/>
                <a:gd name="T15" fmla="*/ 94 h 220"/>
                <a:gd name="T16" fmla="*/ 302 w 317"/>
                <a:gd name="T17" fmla="*/ 95 h 220"/>
                <a:gd name="T18" fmla="*/ 302 w 317"/>
                <a:gd name="T19" fmla="*/ 94 h 220"/>
                <a:gd name="T20" fmla="*/ 302 w 317"/>
                <a:gd name="T21" fmla="*/ 94 h 220"/>
                <a:gd name="T22" fmla="*/ 301 w 317"/>
                <a:gd name="T23" fmla="*/ 95 h 220"/>
                <a:gd name="T24" fmla="*/ 298 w 317"/>
                <a:gd name="T25" fmla="*/ 96 h 220"/>
                <a:gd name="T26" fmla="*/ 158 w 317"/>
                <a:gd name="T27" fmla="*/ 0 h 220"/>
                <a:gd name="T28" fmla="*/ 17 w 317"/>
                <a:gd name="T29" fmla="*/ 11 h 220"/>
                <a:gd name="T30" fmla="*/ 20 w 317"/>
                <a:gd name="T31" fmla="*/ 99 h 220"/>
                <a:gd name="T32" fmla="*/ 8 w 317"/>
                <a:gd name="T33" fmla="*/ 99 h 220"/>
                <a:gd name="T34" fmla="*/ 8 w 317"/>
                <a:gd name="T35" fmla="*/ 147 h 220"/>
                <a:gd name="T36" fmla="*/ 90 w 317"/>
                <a:gd name="T37" fmla="*/ 185 h 220"/>
                <a:gd name="T38" fmla="*/ 113 w 317"/>
                <a:gd name="T39" fmla="*/ 220 h 220"/>
                <a:gd name="T40" fmla="*/ 134 w 317"/>
                <a:gd name="T41" fmla="*/ 196 h 220"/>
                <a:gd name="T42" fmla="*/ 176 w 317"/>
                <a:gd name="T43" fmla="*/ 197 h 220"/>
                <a:gd name="T44" fmla="*/ 196 w 317"/>
                <a:gd name="T45" fmla="*/ 220 h 220"/>
                <a:gd name="T46" fmla="*/ 219 w 317"/>
                <a:gd name="T47" fmla="*/ 188 h 220"/>
                <a:gd name="T48" fmla="*/ 302 w 317"/>
                <a:gd name="T49" fmla="*/ 110 h 220"/>
                <a:gd name="T50" fmla="*/ 309 w 317"/>
                <a:gd name="T51" fmla="*/ 106 h 220"/>
                <a:gd name="T52" fmla="*/ 311 w 317"/>
                <a:gd name="T53" fmla="*/ 104 h 220"/>
                <a:gd name="T54" fmla="*/ 311 w 317"/>
                <a:gd name="T55" fmla="*/ 104 h 220"/>
                <a:gd name="T56" fmla="*/ 312 w 317"/>
                <a:gd name="T57" fmla="*/ 103 h 220"/>
                <a:gd name="T58" fmla="*/ 312 w 317"/>
                <a:gd name="T59" fmla="*/ 103 h 220"/>
                <a:gd name="T60" fmla="*/ 316 w 317"/>
                <a:gd name="T61" fmla="*/ 96 h 220"/>
                <a:gd name="T62" fmla="*/ 315 w 317"/>
                <a:gd name="T63" fmla="*/ 85 h 220"/>
                <a:gd name="T64" fmla="*/ 52 w 317"/>
                <a:gd name="T65" fmla="*/ 100 h 220"/>
                <a:gd name="T66" fmla="*/ 75 w 317"/>
                <a:gd name="T67" fmla="*/ 100 h 220"/>
                <a:gd name="T68" fmla="*/ 201 w 317"/>
                <a:gd name="T69" fmla="*/ 25 h 220"/>
                <a:gd name="T70" fmla="*/ 158 w 317"/>
                <a:gd name="T71" fmla="*/ 31 h 220"/>
                <a:gd name="T72" fmla="*/ 119 w 317"/>
                <a:gd name="T73" fmla="*/ 38 h 220"/>
                <a:gd name="T74" fmla="*/ 113 w 317"/>
                <a:gd name="T75" fmla="*/ 26 h 220"/>
                <a:gd name="T76" fmla="*/ 158 w 317"/>
                <a:gd name="T77" fmla="*/ 13 h 220"/>
                <a:gd name="T78" fmla="*/ 201 w 317"/>
                <a:gd name="T79" fmla="*/ 2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7" h="220">
                  <a:moveTo>
                    <a:pt x="315" y="85"/>
                  </a:moveTo>
                  <a:cubicBezTo>
                    <a:pt x="315" y="84"/>
                    <a:pt x="314" y="83"/>
                    <a:pt x="314" y="82"/>
                  </a:cubicBezTo>
                  <a:cubicBezTo>
                    <a:pt x="313" y="81"/>
                    <a:pt x="313" y="80"/>
                    <a:pt x="312" y="80"/>
                  </a:cubicBezTo>
                  <a:cubicBezTo>
                    <a:pt x="311" y="78"/>
                    <a:pt x="310" y="77"/>
                    <a:pt x="309" y="76"/>
                  </a:cubicBezTo>
                  <a:cubicBezTo>
                    <a:pt x="308" y="75"/>
                    <a:pt x="306" y="74"/>
                    <a:pt x="305" y="73"/>
                  </a:cubicBezTo>
                  <a:cubicBezTo>
                    <a:pt x="304" y="72"/>
                    <a:pt x="304" y="72"/>
                    <a:pt x="303" y="71"/>
                  </a:cubicBezTo>
                  <a:cubicBezTo>
                    <a:pt x="301" y="70"/>
                    <a:pt x="300" y="70"/>
                    <a:pt x="300" y="70"/>
                  </a:cubicBezTo>
                  <a:cubicBezTo>
                    <a:pt x="300" y="70"/>
                    <a:pt x="301" y="71"/>
                    <a:pt x="302" y="72"/>
                  </a:cubicBezTo>
                  <a:cubicBezTo>
                    <a:pt x="302" y="74"/>
                    <a:pt x="303" y="76"/>
                    <a:pt x="304" y="79"/>
                  </a:cubicBezTo>
                  <a:cubicBezTo>
                    <a:pt x="305" y="80"/>
                    <a:pt x="305" y="81"/>
                    <a:pt x="306" y="83"/>
                  </a:cubicBezTo>
                  <a:cubicBezTo>
                    <a:pt x="306" y="84"/>
                    <a:pt x="306" y="84"/>
                    <a:pt x="306" y="85"/>
                  </a:cubicBezTo>
                  <a:cubicBezTo>
                    <a:pt x="306" y="86"/>
                    <a:pt x="306" y="86"/>
                    <a:pt x="306" y="87"/>
                  </a:cubicBezTo>
                  <a:cubicBezTo>
                    <a:pt x="306" y="89"/>
                    <a:pt x="306" y="90"/>
                    <a:pt x="306" y="91"/>
                  </a:cubicBezTo>
                  <a:cubicBezTo>
                    <a:pt x="305" y="91"/>
                    <a:pt x="305" y="92"/>
                    <a:pt x="305" y="92"/>
                  </a:cubicBezTo>
                  <a:cubicBezTo>
                    <a:pt x="305" y="92"/>
                    <a:pt x="304" y="92"/>
                    <a:pt x="304" y="93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5"/>
                    <a:pt x="302" y="95"/>
                    <a:pt x="302" y="95"/>
                  </a:cubicBezTo>
                  <a:cubicBezTo>
                    <a:pt x="302" y="95"/>
                    <a:pt x="302" y="95"/>
                    <a:pt x="302" y="95"/>
                  </a:cubicBezTo>
                  <a:cubicBezTo>
                    <a:pt x="302" y="95"/>
                    <a:pt x="302" y="94"/>
                    <a:pt x="302" y="94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4"/>
                    <a:pt x="302" y="94"/>
                    <a:pt x="302" y="94"/>
                  </a:cubicBezTo>
                  <a:cubicBezTo>
                    <a:pt x="302" y="95"/>
                    <a:pt x="302" y="95"/>
                    <a:pt x="302" y="95"/>
                  </a:cubicBezTo>
                  <a:cubicBezTo>
                    <a:pt x="301" y="95"/>
                    <a:pt x="301" y="95"/>
                    <a:pt x="301" y="95"/>
                  </a:cubicBezTo>
                  <a:cubicBezTo>
                    <a:pt x="300" y="95"/>
                    <a:pt x="300" y="96"/>
                    <a:pt x="299" y="96"/>
                  </a:cubicBezTo>
                  <a:cubicBezTo>
                    <a:pt x="299" y="96"/>
                    <a:pt x="298" y="96"/>
                    <a:pt x="298" y="96"/>
                  </a:cubicBezTo>
                  <a:cubicBezTo>
                    <a:pt x="297" y="96"/>
                    <a:pt x="297" y="96"/>
                    <a:pt x="297" y="96"/>
                  </a:cubicBezTo>
                  <a:cubicBezTo>
                    <a:pt x="295" y="43"/>
                    <a:pt x="233" y="0"/>
                    <a:pt x="158" y="0"/>
                  </a:cubicBezTo>
                  <a:cubicBezTo>
                    <a:pt x="123" y="0"/>
                    <a:pt x="90" y="10"/>
                    <a:pt x="65" y="26"/>
                  </a:cubicBezTo>
                  <a:cubicBezTo>
                    <a:pt x="55" y="19"/>
                    <a:pt x="39" y="11"/>
                    <a:pt x="17" y="11"/>
                  </a:cubicBezTo>
                  <a:cubicBezTo>
                    <a:pt x="17" y="11"/>
                    <a:pt x="31" y="33"/>
                    <a:pt x="40" y="48"/>
                  </a:cubicBezTo>
                  <a:cubicBezTo>
                    <a:pt x="27" y="63"/>
                    <a:pt x="20" y="80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8" y="99"/>
                    <a:pt x="0" y="108"/>
                    <a:pt x="0" y="123"/>
                  </a:cubicBezTo>
                  <a:cubicBezTo>
                    <a:pt x="0" y="138"/>
                    <a:pt x="8" y="147"/>
                    <a:pt x="8" y="147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56" y="167"/>
                    <a:pt x="72" y="177"/>
                    <a:pt x="90" y="185"/>
                  </a:cubicBezTo>
                  <a:cubicBezTo>
                    <a:pt x="98" y="216"/>
                    <a:pt x="98" y="216"/>
                    <a:pt x="98" y="216"/>
                  </a:cubicBezTo>
                  <a:cubicBezTo>
                    <a:pt x="98" y="216"/>
                    <a:pt x="101" y="220"/>
                    <a:pt x="113" y="220"/>
                  </a:cubicBezTo>
                  <a:cubicBezTo>
                    <a:pt x="125" y="220"/>
                    <a:pt x="130" y="216"/>
                    <a:pt x="130" y="216"/>
                  </a:cubicBezTo>
                  <a:cubicBezTo>
                    <a:pt x="134" y="196"/>
                    <a:pt x="134" y="196"/>
                    <a:pt x="134" y="196"/>
                  </a:cubicBezTo>
                  <a:cubicBezTo>
                    <a:pt x="142" y="197"/>
                    <a:pt x="150" y="198"/>
                    <a:pt x="158" y="198"/>
                  </a:cubicBezTo>
                  <a:cubicBezTo>
                    <a:pt x="164" y="198"/>
                    <a:pt x="170" y="197"/>
                    <a:pt x="176" y="197"/>
                  </a:cubicBezTo>
                  <a:cubicBezTo>
                    <a:pt x="181" y="216"/>
                    <a:pt x="181" y="216"/>
                    <a:pt x="181" y="216"/>
                  </a:cubicBezTo>
                  <a:cubicBezTo>
                    <a:pt x="181" y="216"/>
                    <a:pt x="184" y="220"/>
                    <a:pt x="196" y="220"/>
                  </a:cubicBezTo>
                  <a:cubicBezTo>
                    <a:pt x="208" y="220"/>
                    <a:pt x="212" y="216"/>
                    <a:pt x="212" y="216"/>
                  </a:cubicBezTo>
                  <a:cubicBezTo>
                    <a:pt x="219" y="188"/>
                    <a:pt x="219" y="188"/>
                    <a:pt x="219" y="188"/>
                  </a:cubicBezTo>
                  <a:cubicBezTo>
                    <a:pt x="260" y="173"/>
                    <a:pt x="290" y="145"/>
                    <a:pt x="295" y="112"/>
                  </a:cubicBezTo>
                  <a:cubicBezTo>
                    <a:pt x="298" y="111"/>
                    <a:pt x="300" y="111"/>
                    <a:pt x="302" y="110"/>
                  </a:cubicBezTo>
                  <a:cubicBezTo>
                    <a:pt x="304" y="110"/>
                    <a:pt x="305" y="109"/>
                    <a:pt x="306" y="108"/>
                  </a:cubicBezTo>
                  <a:cubicBezTo>
                    <a:pt x="307" y="108"/>
                    <a:pt x="308" y="107"/>
                    <a:pt x="309" y="106"/>
                  </a:cubicBezTo>
                  <a:cubicBezTo>
                    <a:pt x="310" y="105"/>
                    <a:pt x="310" y="105"/>
                    <a:pt x="310" y="105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2" y="103"/>
                    <a:pt x="312" y="103"/>
                    <a:pt x="312" y="103"/>
                  </a:cubicBezTo>
                  <a:cubicBezTo>
                    <a:pt x="314" y="101"/>
                    <a:pt x="314" y="101"/>
                    <a:pt x="314" y="101"/>
                  </a:cubicBezTo>
                  <a:cubicBezTo>
                    <a:pt x="315" y="99"/>
                    <a:pt x="315" y="98"/>
                    <a:pt x="316" y="96"/>
                  </a:cubicBezTo>
                  <a:cubicBezTo>
                    <a:pt x="316" y="95"/>
                    <a:pt x="317" y="94"/>
                    <a:pt x="317" y="92"/>
                  </a:cubicBezTo>
                  <a:cubicBezTo>
                    <a:pt x="317" y="90"/>
                    <a:pt x="316" y="87"/>
                    <a:pt x="315" y="85"/>
                  </a:cubicBezTo>
                  <a:close/>
                  <a:moveTo>
                    <a:pt x="63" y="111"/>
                  </a:moveTo>
                  <a:cubicBezTo>
                    <a:pt x="57" y="111"/>
                    <a:pt x="52" y="106"/>
                    <a:pt x="52" y="100"/>
                  </a:cubicBezTo>
                  <a:cubicBezTo>
                    <a:pt x="52" y="93"/>
                    <a:pt x="57" y="88"/>
                    <a:pt x="63" y="88"/>
                  </a:cubicBezTo>
                  <a:cubicBezTo>
                    <a:pt x="70" y="88"/>
                    <a:pt x="75" y="93"/>
                    <a:pt x="75" y="100"/>
                  </a:cubicBezTo>
                  <a:cubicBezTo>
                    <a:pt x="75" y="106"/>
                    <a:pt x="70" y="111"/>
                    <a:pt x="63" y="111"/>
                  </a:cubicBezTo>
                  <a:close/>
                  <a:moveTo>
                    <a:pt x="201" y="25"/>
                  </a:moveTo>
                  <a:cubicBezTo>
                    <a:pt x="200" y="27"/>
                    <a:pt x="197" y="37"/>
                    <a:pt x="194" y="37"/>
                  </a:cubicBezTo>
                  <a:cubicBezTo>
                    <a:pt x="183" y="33"/>
                    <a:pt x="170" y="31"/>
                    <a:pt x="158" y="31"/>
                  </a:cubicBezTo>
                  <a:cubicBezTo>
                    <a:pt x="144" y="31"/>
                    <a:pt x="131" y="33"/>
                    <a:pt x="119" y="37"/>
                  </a:cubicBezTo>
                  <a:cubicBezTo>
                    <a:pt x="119" y="37"/>
                    <a:pt x="119" y="38"/>
                    <a:pt x="119" y="38"/>
                  </a:cubicBezTo>
                  <a:cubicBezTo>
                    <a:pt x="119" y="38"/>
                    <a:pt x="119" y="37"/>
                    <a:pt x="118" y="37"/>
                  </a:cubicBezTo>
                  <a:cubicBezTo>
                    <a:pt x="115" y="36"/>
                    <a:pt x="113" y="28"/>
                    <a:pt x="113" y="26"/>
                  </a:cubicBezTo>
                  <a:cubicBezTo>
                    <a:pt x="112" y="23"/>
                    <a:pt x="113" y="20"/>
                    <a:pt x="116" y="19"/>
                  </a:cubicBezTo>
                  <a:cubicBezTo>
                    <a:pt x="129" y="15"/>
                    <a:pt x="143" y="13"/>
                    <a:pt x="158" y="13"/>
                  </a:cubicBezTo>
                  <a:cubicBezTo>
                    <a:pt x="171" y="13"/>
                    <a:pt x="185" y="15"/>
                    <a:pt x="197" y="18"/>
                  </a:cubicBezTo>
                  <a:cubicBezTo>
                    <a:pt x="200" y="19"/>
                    <a:pt x="201" y="22"/>
                    <a:pt x="201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245549" y="4200160"/>
              <a:ext cx="415792" cy="270623"/>
            </a:xfrm>
            <a:custGeom>
              <a:avLst/>
              <a:gdLst>
                <a:gd name="T0" fmla="*/ 95 w 196"/>
                <a:gd name="T1" fmla="*/ 123 h 128"/>
                <a:gd name="T2" fmla="*/ 181 w 196"/>
                <a:gd name="T3" fmla="*/ 66 h 128"/>
                <a:gd name="T4" fmla="*/ 195 w 196"/>
                <a:gd name="T5" fmla="*/ 66 h 128"/>
                <a:gd name="T6" fmla="*/ 196 w 196"/>
                <a:gd name="T7" fmla="*/ 64 h 128"/>
                <a:gd name="T8" fmla="*/ 101 w 196"/>
                <a:gd name="T9" fmla="*/ 0 h 128"/>
                <a:gd name="T10" fmla="*/ 6 w 196"/>
                <a:gd name="T11" fmla="*/ 64 h 128"/>
                <a:gd name="T12" fmla="*/ 29 w 196"/>
                <a:gd name="T13" fmla="*/ 106 h 128"/>
                <a:gd name="T14" fmla="*/ 0 w 196"/>
                <a:gd name="T15" fmla="*/ 126 h 128"/>
                <a:gd name="T16" fmla="*/ 14 w 196"/>
                <a:gd name="T17" fmla="*/ 128 h 128"/>
                <a:gd name="T18" fmla="*/ 45 w 196"/>
                <a:gd name="T19" fmla="*/ 116 h 128"/>
                <a:gd name="T20" fmla="*/ 94 w 196"/>
                <a:gd name="T21" fmla="*/ 127 h 128"/>
                <a:gd name="T22" fmla="*/ 95 w 196"/>
                <a:gd name="T23" fmla="*/ 1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28">
                  <a:moveTo>
                    <a:pt x="95" y="123"/>
                  </a:moveTo>
                  <a:cubicBezTo>
                    <a:pt x="103" y="90"/>
                    <a:pt x="135" y="66"/>
                    <a:pt x="181" y="66"/>
                  </a:cubicBezTo>
                  <a:cubicBezTo>
                    <a:pt x="186" y="66"/>
                    <a:pt x="191" y="66"/>
                    <a:pt x="195" y="66"/>
                  </a:cubicBezTo>
                  <a:cubicBezTo>
                    <a:pt x="196" y="66"/>
                    <a:pt x="196" y="65"/>
                    <a:pt x="196" y="64"/>
                  </a:cubicBezTo>
                  <a:cubicBezTo>
                    <a:pt x="196" y="29"/>
                    <a:pt x="153" y="0"/>
                    <a:pt x="101" y="0"/>
                  </a:cubicBezTo>
                  <a:cubicBezTo>
                    <a:pt x="48" y="0"/>
                    <a:pt x="6" y="29"/>
                    <a:pt x="6" y="64"/>
                  </a:cubicBezTo>
                  <a:cubicBezTo>
                    <a:pt x="6" y="80"/>
                    <a:pt x="15" y="95"/>
                    <a:pt x="29" y="106"/>
                  </a:cubicBezTo>
                  <a:cubicBezTo>
                    <a:pt x="22" y="115"/>
                    <a:pt x="12" y="122"/>
                    <a:pt x="0" y="126"/>
                  </a:cubicBezTo>
                  <a:cubicBezTo>
                    <a:pt x="5" y="127"/>
                    <a:pt x="9" y="128"/>
                    <a:pt x="14" y="128"/>
                  </a:cubicBezTo>
                  <a:cubicBezTo>
                    <a:pt x="26" y="128"/>
                    <a:pt x="37" y="123"/>
                    <a:pt x="45" y="116"/>
                  </a:cubicBezTo>
                  <a:cubicBezTo>
                    <a:pt x="60" y="123"/>
                    <a:pt x="74" y="126"/>
                    <a:pt x="94" y="127"/>
                  </a:cubicBezTo>
                  <a:cubicBezTo>
                    <a:pt x="94" y="125"/>
                    <a:pt x="95" y="124"/>
                    <a:pt x="9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483016" y="4374004"/>
              <a:ext cx="319908" cy="207000"/>
            </a:xfrm>
            <a:custGeom>
              <a:avLst/>
              <a:gdLst>
                <a:gd name="T0" fmla="*/ 128 w 151"/>
                <a:gd name="T1" fmla="*/ 81 h 98"/>
                <a:gd name="T2" fmla="*/ 146 w 151"/>
                <a:gd name="T3" fmla="*/ 49 h 98"/>
                <a:gd name="T4" fmla="*/ 73 w 151"/>
                <a:gd name="T5" fmla="*/ 0 h 98"/>
                <a:gd name="T6" fmla="*/ 0 w 151"/>
                <a:gd name="T7" fmla="*/ 49 h 98"/>
                <a:gd name="T8" fmla="*/ 73 w 151"/>
                <a:gd name="T9" fmla="*/ 98 h 98"/>
                <a:gd name="T10" fmla="*/ 116 w 151"/>
                <a:gd name="T11" fmla="*/ 89 h 98"/>
                <a:gd name="T12" fmla="*/ 140 w 151"/>
                <a:gd name="T13" fmla="*/ 98 h 98"/>
                <a:gd name="T14" fmla="*/ 151 w 151"/>
                <a:gd name="T15" fmla="*/ 97 h 98"/>
                <a:gd name="T16" fmla="*/ 128 w 151"/>
                <a:gd name="T17" fmla="*/ 81 h 98"/>
                <a:gd name="T18" fmla="*/ 45 w 151"/>
                <a:gd name="T19" fmla="*/ 58 h 98"/>
                <a:gd name="T20" fmla="*/ 37 w 151"/>
                <a:gd name="T21" fmla="*/ 49 h 98"/>
                <a:gd name="T22" fmla="*/ 45 w 151"/>
                <a:gd name="T23" fmla="*/ 41 h 98"/>
                <a:gd name="T24" fmla="*/ 54 w 151"/>
                <a:gd name="T25" fmla="*/ 49 h 98"/>
                <a:gd name="T26" fmla="*/ 45 w 151"/>
                <a:gd name="T27" fmla="*/ 58 h 98"/>
                <a:gd name="T28" fmla="*/ 75 w 151"/>
                <a:gd name="T29" fmla="*/ 58 h 98"/>
                <a:gd name="T30" fmla="*/ 67 w 151"/>
                <a:gd name="T31" fmla="*/ 49 h 98"/>
                <a:gd name="T32" fmla="*/ 75 w 151"/>
                <a:gd name="T33" fmla="*/ 41 h 98"/>
                <a:gd name="T34" fmla="*/ 84 w 151"/>
                <a:gd name="T35" fmla="*/ 49 h 98"/>
                <a:gd name="T36" fmla="*/ 75 w 151"/>
                <a:gd name="T37" fmla="*/ 58 h 98"/>
                <a:gd name="T38" fmla="*/ 105 w 151"/>
                <a:gd name="T39" fmla="*/ 58 h 98"/>
                <a:gd name="T40" fmla="*/ 97 w 151"/>
                <a:gd name="T41" fmla="*/ 49 h 98"/>
                <a:gd name="T42" fmla="*/ 105 w 151"/>
                <a:gd name="T43" fmla="*/ 41 h 98"/>
                <a:gd name="T44" fmla="*/ 114 w 151"/>
                <a:gd name="T45" fmla="*/ 49 h 98"/>
                <a:gd name="T46" fmla="*/ 105 w 151"/>
                <a:gd name="T47" fmla="*/ 5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1" h="98">
                  <a:moveTo>
                    <a:pt x="128" y="81"/>
                  </a:moveTo>
                  <a:cubicBezTo>
                    <a:pt x="140" y="73"/>
                    <a:pt x="146" y="62"/>
                    <a:pt x="146" y="49"/>
                  </a:cubicBezTo>
                  <a:cubicBezTo>
                    <a:pt x="146" y="22"/>
                    <a:pt x="114" y="0"/>
                    <a:pt x="73" y="0"/>
                  </a:cubicBezTo>
                  <a:cubicBezTo>
                    <a:pt x="33" y="0"/>
                    <a:pt x="0" y="22"/>
                    <a:pt x="0" y="49"/>
                  </a:cubicBezTo>
                  <a:cubicBezTo>
                    <a:pt x="0" y="76"/>
                    <a:pt x="33" y="98"/>
                    <a:pt x="73" y="98"/>
                  </a:cubicBezTo>
                  <a:cubicBezTo>
                    <a:pt x="89" y="98"/>
                    <a:pt x="104" y="95"/>
                    <a:pt x="116" y="89"/>
                  </a:cubicBezTo>
                  <a:cubicBezTo>
                    <a:pt x="122" y="95"/>
                    <a:pt x="131" y="98"/>
                    <a:pt x="140" y="98"/>
                  </a:cubicBezTo>
                  <a:cubicBezTo>
                    <a:pt x="144" y="98"/>
                    <a:pt x="147" y="98"/>
                    <a:pt x="151" y="97"/>
                  </a:cubicBezTo>
                  <a:cubicBezTo>
                    <a:pt x="142" y="94"/>
                    <a:pt x="134" y="89"/>
                    <a:pt x="128" y="81"/>
                  </a:cubicBezTo>
                  <a:close/>
                  <a:moveTo>
                    <a:pt x="45" y="58"/>
                  </a:moveTo>
                  <a:cubicBezTo>
                    <a:pt x="41" y="58"/>
                    <a:pt x="37" y="54"/>
                    <a:pt x="37" y="49"/>
                  </a:cubicBezTo>
                  <a:cubicBezTo>
                    <a:pt x="37" y="45"/>
                    <a:pt x="41" y="41"/>
                    <a:pt x="45" y="41"/>
                  </a:cubicBezTo>
                  <a:cubicBezTo>
                    <a:pt x="50" y="41"/>
                    <a:pt x="54" y="45"/>
                    <a:pt x="54" y="49"/>
                  </a:cubicBezTo>
                  <a:cubicBezTo>
                    <a:pt x="54" y="54"/>
                    <a:pt x="50" y="58"/>
                    <a:pt x="45" y="58"/>
                  </a:cubicBezTo>
                  <a:close/>
                  <a:moveTo>
                    <a:pt x="75" y="58"/>
                  </a:moveTo>
                  <a:cubicBezTo>
                    <a:pt x="71" y="58"/>
                    <a:pt x="67" y="54"/>
                    <a:pt x="67" y="49"/>
                  </a:cubicBezTo>
                  <a:cubicBezTo>
                    <a:pt x="67" y="45"/>
                    <a:pt x="71" y="41"/>
                    <a:pt x="75" y="41"/>
                  </a:cubicBezTo>
                  <a:cubicBezTo>
                    <a:pt x="80" y="41"/>
                    <a:pt x="84" y="45"/>
                    <a:pt x="84" y="49"/>
                  </a:cubicBezTo>
                  <a:cubicBezTo>
                    <a:pt x="84" y="54"/>
                    <a:pt x="80" y="58"/>
                    <a:pt x="75" y="58"/>
                  </a:cubicBezTo>
                  <a:close/>
                  <a:moveTo>
                    <a:pt x="105" y="58"/>
                  </a:moveTo>
                  <a:cubicBezTo>
                    <a:pt x="100" y="58"/>
                    <a:pt x="97" y="54"/>
                    <a:pt x="97" y="49"/>
                  </a:cubicBezTo>
                  <a:cubicBezTo>
                    <a:pt x="97" y="45"/>
                    <a:pt x="100" y="41"/>
                    <a:pt x="105" y="41"/>
                  </a:cubicBezTo>
                  <a:cubicBezTo>
                    <a:pt x="110" y="41"/>
                    <a:pt x="114" y="45"/>
                    <a:pt x="114" y="49"/>
                  </a:cubicBezTo>
                  <a:cubicBezTo>
                    <a:pt x="114" y="54"/>
                    <a:pt x="110" y="58"/>
                    <a:pt x="105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480227" y="3975239"/>
              <a:ext cx="535869" cy="394285"/>
            </a:xfrm>
            <a:custGeom>
              <a:avLst/>
              <a:gdLst>
                <a:gd name="T0" fmla="*/ 223 w 253"/>
                <a:gd name="T1" fmla="*/ 0 h 186"/>
                <a:gd name="T2" fmla="*/ 31 w 253"/>
                <a:gd name="T3" fmla="*/ 0 h 186"/>
                <a:gd name="T4" fmla="*/ 0 w 253"/>
                <a:gd name="T5" fmla="*/ 31 h 186"/>
                <a:gd name="T6" fmla="*/ 0 w 253"/>
                <a:gd name="T7" fmla="*/ 155 h 186"/>
                <a:gd name="T8" fmla="*/ 31 w 253"/>
                <a:gd name="T9" fmla="*/ 186 h 186"/>
                <a:gd name="T10" fmla="*/ 223 w 253"/>
                <a:gd name="T11" fmla="*/ 186 h 186"/>
                <a:gd name="T12" fmla="*/ 253 w 253"/>
                <a:gd name="T13" fmla="*/ 155 h 186"/>
                <a:gd name="T14" fmla="*/ 253 w 253"/>
                <a:gd name="T15" fmla="*/ 31 h 186"/>
                <a:gd name="T16" fmla="*/ 223 w 253"/>
                <a:gd name="T17" fmla="*/ 0 h 186"/>
                <a:gd name="T18" fmla="*/ 216 w 253"/>
                <a:gd name="T19" fmla="*/ 24 h 186"/>
                <a:gd name="T20" fmla="*/ 128 w 253"/>
                <a:gd name="T21" fmla="*/ 86 h 186"/>
                <a:gd name="T22" fmla="*/ 46 w 253"/>
                <a:gd name="T23" fmla="*/ 24 h 186"/>
                <a:gd name="T24" fmla="*/ 216 w 253"/>
                <a:gd name="T25" fmla="*/ 24 h 186"/>
                <a:gd name="T26" fmla="*/ 223 w 253"/>
                <a:gd name="T27" fmla="*/ 162 h 186"/>
                <a:gd name="T28" fmla="*/ 31 w 253"/>
                <a:gd name="T29" fmla="*/ 162 h 186"/>
                <a:gd name="T30" fmla="*/ 24 w 253"/>
                <a:gd name="T31" fmla="*/ 155 h 186"/>
                <a:gd name="T32" fmla="*/ 24 w 253"/>
                <a:gd name="T33" fmla="*/ 37 h 186"/>
                <a:gd name="T34" fmla="*/ 128 w 253"/>
                <a:gd name="T35" fmla="*/ 115 h 186"/>
                <a:gd name="T36" fmla="*/ 230 w 253"/>
                <a:gd name="T37" fmla="*/ 43 h 186"/>
                <a:gd name="T38" fmla="*/ 230 w 253"/>
                <a:gd name="T39" fmla="*/ 155 h 186"/>
                <a:gd name="T40" fmla="*/ 223 w 253"/>
                <a:gd name="T41" fmla="*/ 16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3" h="186">
                  <a:moveTo>
                    <a:pt x="223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72"/>
                    <a:pt x="14" y="186"/>
                    <a:pt x="31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40" y="186"/>
                    <a:pt x="253" y="172"/>
                    <a:pt x="253" y="155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3" y="14"/>
                    <a:pt x="240" y="0"/>
                    <a:pt x="223" y="0"/>
                  </a:cubicBezTo>
                  <a:close/>
                  <a:moveTo>
                    <a:pt x="216" y="24"/>
                  </a:moveTo>
                  <a:cubicBezTo>
                    <a:pt x="128" y="86"/>
                    <a:pt x="128" y="86"/>
                    <a:pt x="128" y="86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216" y="24"/>
                  </a:lnTo>
                  <a:close/>
                  <a:moveTo>
                    <a:pt x="223" y="162"/>
                  </a:moveTo>
                  <a:cubicBezTo>
                    <a:pt x="31" y="162"/>
                    <a:pt x="31" y="162"/>
                    <a:pt x="31" y="162"/>
                  </a:cubicBezTo>
                  <a:cubicBezTo>
                    <a:pt x="27" y="162"/>
                    <a:pt x="24" y="159"/>
                    <a:pt x="24" y="15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28" y="115"/>
                    <a:pt x="128" y="115"/>
                    <a:pt x="128" y="115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155"/>
                    <a:pt x="230" y="155"/>
                    <a:pt x="230" y="155"/>
                  </a:cubicBezTo>
                  <a:cubicBezTo>
                    <a:pt x="230" y="159"/>
                    <a:pt x="226" y="162"/>
                    <a:pt x="223" y="1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3016097" y="2976981"/>
              <a:ext cx="411311" cy="422064"/>
            </a:xfrm>
            <a:custGeom>
              <a:avLst/>
              <a:gdLst>
                <a:gd name="T0" fmla="*/ 142 w 194"/>
                <a:gd name="T1" fmla="*/ 188 h 199"/>
                <a:gd name="T2" fmla="*/ 90 w 194"/>
                <a:gd name="T3" fmla="*/ 199 h 199"/>
                <a:gd name="T4" fmla="*/ 0 w 194"/>
                <a:gd name="T5" fmla="*/ 109 h 199"/>
                <a:gd name="T6" fmla="*/ 107 w 194"/>
                <a:gd name="T7" fmla="*/ 0 h 199"/>
                <a:gd name="T8" fmla="*/ 194 w 194"/>
                <a:gd name="T9" fmla="*/ 82 h 199"/>
                <a:gd name="T10" fmla="*/ 140 w 194"/>
                <a:gd name="T11" fmla="*/ 151 h 199"/>
                <a:gd name="T12" fmla="*/ 115 w 194"/>
                <a:gd name="T13" fmla="*/ 129 h 199"/>
                <a:gd name="T14" fmla="*/ 115 w 194"/>
                <a:gd name="T15" fmla="*/ 129 h 199"/>
                <a:gd name="T16" fmla="*/ 77 w 194"/>
                <a:gd name="T17" fmla="*/ 151 h 199"/>
                <a:gd name="T18" fmla="*/ 45 w 194"/>
                <a:gd name="T19" fmla="*/ 113 h 199"/>
                <a:gd name="T20" fmla="*/ 113 w 194"/>
                <a:gd name="T21" fmla="*/ 46 h 199"/>
                <a:gd name="T22" fmla="*/ 147 w 194"/>
                <a:gd name="T23" fmla="*/ 53 h 199"/>
                <a:gd name="T24" fmla="*/ 138 w 194"/>
                <a:gd name="T25" fmla="*/ 107 h 199"/>
                <a:gd name="T26" fmla="*/ 145 w 194"/>
                <a:gd name="T27" fmla="*/ 131 h 199"/>
                <a:gd name="T28" fmla="*/ 173 w 194"/>
                <a:gd name="T29" fmla="*/ 83 h 199"/>
                <a:gd name="T30" fmla="*/ 105 w 194"/>
                <a:gd name="T31" fmla="*/ 17 h 199"/>
                <a:gd name="T32" fmla="*/ 22 w 194"/>
                <a:gd name="T33" fmla="*/ 106 h 199"/>
                <a:gd name="T34" fmla="*/ 95 w 194"/>
                <a:gd name="T35" fmla="*/ 181 h 199"/>
                <a:gd name="T36" fmla="*/ 137 w 194"/>
                <a:gd name="T37" fmla="*/ 172 h 199"/>
                <a:gd name="T38" fmla="*/ 142 w 194"/>
                <a:gd name="T39" fmla="*/ 188 h 199"/>
                <a:gd name="T40" fmla="*/ 117 w 194"/>
                <a:gd name="T41" fmla="*/ 70 h 199"/>
                <a:gd name="T42" fmla="*/ 108 w 194"/>
                <a:gd name="T43" fmla="*/ 69 h 199"/>
                <a:gd name="T44" fmla="*/ 74 w 194"/>
                <a:gd name="T45" fmla="*/ 110 h 199"/>
                <a:gd name="T46" fmla="*/ 88 w 194"/>
                <a:gd name="T47" fmla="*/ 127 h 199"/>
                <a:gd name="T48" fmla="*/ 113 w 194"/>
                <a:gd name="T49" fmla="*/ 97 h 199"/>
                <a:gd name="T50" fmla="*/ 117 w 194"/>
                <a:gd name="T51" fmla="*/ 7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4" h="199">
                  <a:moveTo>
                    <a:pt x="142" y="188"/>
                  </a:moveTo>
                  <a:cubicBezTo>
                    <a:pt x="125" y="196"/>
                    <a:pt x="110" y="199"/>
                    <a:pt x="90" y="199"/>
                  </a:cubicBezTo>
                  <a:cubicBezTo>
                    <a:pt x="42" y="199"/>
                    <a:pt x="0" y="165"/>
                    <a:pt x="0" y="109"/>
                  </a:cubicBezTo>
                  <a:cubicBezTo>
                    <a:pt x="0" y="50"/>
                    <a:pt x="43" y="0"/>
                    <a:pt x="107" y="0"/>
                  </a:cubicBezTo>
                  <a:cubicBezTo>
                    <a:pt x="158" y="0"/>
                    <a:pt x="194" y="34"/>
                    <a:pt x="194" y="82"/>
                  </a:cubicBezTo>
                  <a:cubicBezTo>
                    <a:pt x="194" y="124"/>
                    <a:pt x="171" y="151"/>
                    <a:pt x="140" y="151"/>
                  </a:cubicBezTo>
                  <a:cubicBezTo>
                    <a:pt x="126" y="151"/>
                    <a:pt x="117" y="143"/>
                    <a:pt x="115" y="129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05" y="143"/>
                    <a:pt x="93" y="151"/>
                    <a:pt x="77" y="151"/>
                  </a:cubicBezTo>
                  <a:cubicBezTo>
                    <a:pt x="59" y="151"/>
                    <a:pt x="45" y="137"/>
                    <a:pt x="45" y="113"/>
                  </a:cubicBezTo>
                  <a:cubicBezTo>
                    <a:pt x="45" y="78"/>
                    <a:pt x="71" y="46"/>
                    <a:pt x="113" y="46"/>
                  </a:cubicBezTo>
                  <a:cubicBezTo>
                    <a:pt x="125" y="46"/>
                    <a:pt x="139" y="50"/>
                    <a:pt x="147" y="53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5" y="123"/>
                    <a:pt x="137" y="131"/>
                    <a:pt x="145" y="131"/>
                  </a:cubicBezTo>
                  <a:cubicBezTo>
                    <a:pt x="157" y="132"/>
                    <a:pt x="173" y="116"/>
                    <a:pt x="173" y="83"/>
                  </a:cubicBezTo>
                  <a:cubicBezTo>
                    <a:pt x="173" y="46"/>
                    <a:pt x="149" y="17"/>
                    <a:pt x="105" y="17"/>
                  </a:cubicBezTo>
                  <a:cubicBezTo>
                    <a:pt x="60" y="17"/>
                    <a:pt x="22" y="51"/>
                    <a:pt x="22" y="106"/>
                  </a:cubicBezTo>
                  <a:cubicBezTo>
                    <a:pt x="22" y="154"/>
                    <a:pt x="53" y="181"/>
                    <a:pt x="95" y="181"/>
                  </a:cubicBezTo>
                  <a:cubicBezTo>
                    <a:pt x="110" y="181"/>
                    <a:pt x="126" y="178"/>
                    <a:pt x="137" y="172"/>
                  </a:cubicBezTo>
                  <a:lnTo>
                    <a:pt x="142" y="188"/>
                  </a:lnTo>
                  <a:close/>
                  <a:moveTo>
                    <a:pt x="117" y="70"/>
                  </a:moveTo>
                  <a:cubicBezTo>
                    <a:pt x="115" y="70"/>
                    <a:pt x="111" y="69"/>
                    <a:pt x="108" y="69"/>
                  </a:cubicBezTo>
                  <a:cubicBezTo>
                    <a:pt x="89" y="69"/>
                    <a:pt x="74" y="88"/>
                    <a:pt x="74" y="110"/>
                  </a:cubicBezTo>
                  <a:cubicBezTo>
                    <a:pt x="74" y="121"/>
                    <a:pt x="79" y="127"/>
                    <a:pt x="88" y="127"/>
                  </a:cubicBezTo>
                  <a:cubicBezTo>
                    <a:pt x="99" y="127"/>
                    <a:pt x="110" y="114"/>
                    <a:pt x="113" y="97"/>
                  </a:cubicBezTo>
                  <a:lnTo>
                    <a:pt x="117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826223" y="4782627"/>
              <a:ext cx="443571" cy="430129"/>
            </a:xfrm>
            <a:custGeom>
              <a:avLst/>
              <a:gdLst>
                <a:gd name="T0" fmla="*/ 11 w 209"/>
                <a:gd name="T1" fmla="*/ 203 h 203"/>
                <a:gd name="T2" fmla="*/ 26 w 209"/>
                <a:gd name="T3" fmla="*/ 167 h 203"/>
                <a:gd name="T4" fmla="*/ 79 w 209"/>
                <a:gd name="T5" fmla="*/ 120 h 203"/>
                <a:gd name="T6" fmla="*/ 52 w 209"/>
                <a:gd name="T7" fmla="*/ 64 h 203"/>
                <a:gd name="T8" fmla="*/ 106 w 209"/>
                <a:gd name="T9" fmla="*/ 0 h 203"/>
                <a:gd name="T10" fmla="*/ 159 w 209"/>
                <a:gd name="T11" fmla="*/ 69 h 203"/>
                <a:gd name="T12" fmla="*/ 133 w 209"/>
                <a:gd name="T13" fmla="*/ 121 h 203"/>
                <a:gd name="T14" fmla="*/ 190 w 209"/>
                <a:gd name="T15" fmla="*/ 164 h 203"/>
                <a:gd name="T16" fmla="*/ 209 w 209"/>
                <a:gd name="T17" fmla="*/ 203 h 203"/>
                <a:gd name="T18" fmla="*/ 11 w 209"/>
                <a:gd name="T1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203">
                  <a:moveTo>
                    <a:pt x="11" y="203"/>
                  </a:moveTo>
                  <a:cubicBezTo>
                    <a:pt x="11" y="203"/>
                    <a:pt x="0" y="175"/>
                    <a:pt x="26" y="167"/>
                  </a:cubicBezTo>
                  <a:cubicBezTo>
                    <a:pt x="52" y="159"/>
                    <a:pt x="79" y="150"/>
                    <a:pt x="79" y="120"/>
                  </a:cubicBezTo>
                  <a:cubicBezTo>
                    <a:pt x="79" y="120"/>
                    <a:pt x="52" y="108"/>
                    <a:pt x="52" y="64"/>
                  </a:cubicBezTo>
                  <a:cubicBezTo>
                    <a:pt x="52" y="24"/>
                    <a:pt x="73" y="0"/>
                    <a:pt x="106" y="0"/>
                  </a:cubicBezTo>
                  <a:cubicBezTo>
                    <a:pt x="140" y="0"/>
                    <a:pt x="159" y="26"/>
                    <a:pt x="159" y="69"/>
                  </a:cubicBezTo>
                  <a:cubicBezTo>
                    <a:pt x="159" y="69"/>
                    <a:pt x="152" y="111"/>
                    <a:pt x="133" y="121"/>
                  </a:cubicBezTo>
                  <a:cubicBezTo>
                    <a:pt x="134" y="129"/>
                    <a:pt x="130" y="155"/>
                    <a:pt x="190" y="164"/>
                  </a:cubicBezTo>
                  <a:cubicBezTo>
                    <a:pt x="208" y="166"/>
                    <a:pt x="209" y="184"/>
                    <a:pt x="209" y="203"/>
                  </a:cubicBezTo>
                  <a:lnTo>
                    <a:pt x="11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5216924" y="4841769"/>
              <a:ext cx="285857" cy="369194"/>
            </a:xfrm>
            <a:custGeom>
              <a:avLst/>
              <a:gdLst>
                <a:gd name="T0" fmla="*/ 40 w 135"/>
                <a:gd name="T1" fmla="*/ 174 h 174"/>
                <a:gd name="T2" fmla="*/ 135 w 135"/>
                <a:gd name="T3" fmla="*/ 174 h 174"/>
                <a:gd name="T4" fmla="*/ 118 w 135"/>
                <a:gd name="T5" fmla="*/ 141 h 174"/>
                <a:gd name="T6" fmla="*/ 70 w 135"/>
                <a:gd name="T7" fmla="*/ 104 h 174"/>
                <a:gd name="T8" fmla="*/ 92 w 135"/>
                <a:gd name="T9" fmla="*/ 59 h 174"/>
                <a:gd name="T10" fmla="*/ 47 w 135"/>
                <a:gd name="T11" fmla="*/ 0 h 174"/>
                <a:gd name="T12" fmla="*/ 0 w 135"/>
                <a:gd name="T13" fmla="*/ 54 h 174"/>
                <a:gd name="T14" fmla="*/ 23 w 135"/>
                <a:gd name="T15" fmla="*/ 103 h 174"/>
                <a:gd name="T16" fmla="*/ 13 w 135"/>
                <a:gd name="T17" fmla="*/ 124 h 174"/>
                <a:gd name="T18" fmla="*/ 38 w 135"/>
                <a:gd name="T19" fmla="*/ 145 h 174"/>
                <a:gd name="T20" fmla="*/ 40 w 135"/>
                <a:gd name="T2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174">
                  <a:moveTo>
                    <a:pt x="40" y="174"/>
                  </a:moveTo>
                  <a:cubicBezTo>
                    <a:pt x="135" y="174"/>
                    <a:pt x="135" y="174"/>
                    <a:pt x="135" y="174"/>
                  </a:cubicBezTo>
                  <a:cubicBezTo>
                    <a:pt x="135" y="158"/>
                    <a:pt x="134" y="142"/>
                    <a:pt x="118" y="141"/>
                  </a:cubicBezTo>
                  <a:cubicBezTo>
                    <a:pt x="67" y="133"/>
                    <a:pt x="71" y="110"/>
                    <a:pt x="70" y="104"/>
                  </a:cubicBezTo>
                  <a:cubicBezTo>
                    <a:pt x="86" y="95"/>
                    <a:pt x="92" y="59"/>
                    <a:pt x="92" y="59"/>
                  </a:cubicBezTo>
                  <a:cubicBezTo>
                    <a:pt x="92" y="22"/>
                    <a:pt x="76" y="0"/>
                    <a:pt x="47" y="0"/>
                  </a:cubicBezTo>
                  <a:cubicBezTo>
                    <a:pt x="18" y="0"/>
                    <a:pt x="0" y="20"/>
                    <a:pt x="0" y="54"/>
                  </a:cubicBezTo>
                  <a:cubicBezTo>
                    <a:pt x="0" y="93"/>
                    <a:pt x="23" y="103"/>
                    <a:pt x="23" y="103"/>
                  </a:cubicBezTo>
                  <a:cubicBezTo>
                    <a:pt x="23" y="114"/>
                    <a:pt x="18" y="121"/>
                    <a:pt x="13" y="124"/>
                  </a:cubicBezTo>
                  <a:cubicBezTo>
                    <a:pt x="13" y="124"/>
                    <a:pt x="33" y="129"/>
                    <a:pt x="38" y="145"/>
                  </a:cubicBezTo>
                  <a:cubicBezTo>
                    <a:pt x="41" y="158"/>
                    <a:pt x="40" y="174"/>
                    <a:pt x="40" y="1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1507060" y="3922368"/>
              <a:ext cx="534077" cy="381740"/>
            </a:xfrm>
            <a:custGeom>
              <a:avLst/>
              <a:gdLst>
                <a:gd name="T0" fmla="*/ 252 w 252"/>
                <a:gd name="T1" fmla="*/ 12 h 180"/>
                <a:gd name="T2" fmla="*/ 244 w 252"/>
                <a:gd name="T3" fmla="*/ 0 h 180"/>
                <a:gd name="T4" fmla="*/ 92 w 252"/>
                <a:gd name="T5" fmla="*/ 9 h 180"/>
                <a:gd name="T6" fmla="*/ 62 w 252"/>
                <a:gd name="T7" fmla="*/ 128 h 180"/>
                <a:gd name="T8" fmla="*/ 47 w 252"/>
                <a:gd name="T9" fmla="*/ 122 h 180"/>
                <a:gd name="T10" fmla="*/ 4 w 252"/>
                <a:gd name="T11" fmla="*/ 139 h 180"/>
                <a:gd name="T12" fmla="*/ 34 w 252"/>
                <a:gd name="T13" fmla="*/ 175 h 180"/>
                <a:gd name="T14" fmla="*/ 77 w 252"/>
                <a:gd name="T15" fmla="*/ 158 h 180"/>
                <a:gd name="T16" fmla="*/ 78 w 252"/>
                <a:gd name="T17" fmla="*/ 153 h 180"/>
                <a:gd name="T18" fmla="*/ 103 w 252"/>
                <a:gd name="T19" fmla="*/ 55 h 180"/>
                <a:gd name="T20" fmla="*/ 210 w 252"/>
                <a:gd name="T21" fmla="*/ 48 h 180"/>
                <a:gd name="T22" fmla="*/ 190 w 252"/>
                <a:gd name="T23" fmla="*/ 123 h 180"/>
                <a:gd name="T24" fmla="*/ 176 w 252"/>
                <a:gd name="T25" fmla="*/ 116 h 180"/>
                <a:gd name="T26" fmla="*/ 132 w 252"/>
                <a:gd name="T27" fmla="*/ 133 h 180"/>
                <a:gd name="T28" fmla="*/ 162 w 252"/>
                <a:gd name="T29" fmla="*/ 169 h 180"/>
                <a:gd name="T30" fmla="*/ 205 w 252"/>
                <a:gd name="T31" fmla="*/ 152 h 180"/>
                <a:gd name="T32" fmla="*/ 206 w 252"/>
                <a:gd name="T33" fmla="*/ 146 h 180"/>
                <a:gd name="T34" fmla="*/ 207 w 252"/>
                <a:gd name="T35" fmla="*/ 146 h 180"/>
                <a:gd name="T36" fmla="*/ 252 w 252"/>
                <a:gd name="T37" fmla="*/ 1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180">
                  <a:moveTo>
                    <a:pt x="252" y="12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62" y="128"/>
                    <a:pt x="62" y="128"/>
                    <a:pt x="62" y="128"/>
                  </a:cubicBezTo>
                  <a:cubicBezTo>
                    <a:pt x="57" y="126"/>
                    <a:pt x="53" y="123"/>
                    <a:pt x="47" y="122"/>
                  </a:cubicBezTo>
                  <a:cubicBezTo>
                    <a:pt x="27" y="117"/>
                    <a:pt x="8" y="124"/>
                    <a:pt x="4" y="139"/>
                  </a:cubicBezTo>
                  <a:cubicBezTo>
                    <a:pt x="0" y="153"/>
                    <a:pt x="14" y="169"/>
                    <a:pt x="34" y="175"/>
                  </a:cubicBezTo>
                  <a:cubicBezTo>
                    <a:pt x="54" y="180"/>
                    <a:pt x="73" y="172"/>
                    <a:pt x="77" y="158"/>
                  </a:cubicBezTo>
                  <a:cubicBezTo>
                    <a:pt x="78" y="156"/>
                    <a:pt x="78" y="155"/>
                    <a:pt x="78" y="153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210" y="48"/>
                    <a:pt x="210" y="48"/>
                    <a:pt x="210" y="48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186" y="120"/>
                    <a:pt x="181" y="118"/>
                    <a:pt x="176" y="116"/>
                  </a:cubicBezTo>
                  <a:cubicBezTo>
                    <a:pt x="155" y="111"/>
                    <a:pt x="136" y="118"/>
                    <a:pt x="132" y="133"/>
                  </a:cubicBezTo>
                  <a:cubicBezTo>
                    <a:pt x="129" y="147"/>
                    <a:pt x="142" y="163"/>
                    <a:pt x="162" y="169"/>
                  </a:cubicBezTo>
                  <a:cubicBezTo>
                    <a:pt x="182" y="174"/>
                    <a:pt x="202" y="166"/>
                    <a:pt x="205" y="152"/>
                  </a:cubicBezTo>
                  <a:cubicBezTo>
                    <a:pt x="206" y="150"/>
                    <a:pt x="206" y="148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lnTo>
                    <a:pt x="25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132540" y="4865069"/>
              <a:ext cx="521531" cy="471350"/>
            </a:xfrm>
            <a:custGeom>
              <a:avLst/>
              <a:gdLst>
                <a:gd name="T0" fmla="*/ 242 w 246"/>
                <a:gd name="T1" fmla="*/ 65 h 222"/>
                <a:gd name="T2" fmla="*/ 181 w 246"/>
                <a:gd name="T3" fmla="*/ 1 h 222"/>
                <a:gd name="T4" fmla="*/ 122 w 246"/>
                <a:gd name="T5" fmla="*/ 37 h 222"/>
                <a:gd name="T6" fmla="*/ 62 w 246"/>
                <a:gd name="T7" fmla="*/ 3 h 222"/>
                <a:gd name="T8" fmla="*/ 3 w 246"/>
                <a:gd name="T9" fmla="*/ 68 h 222"/>
                <a:gd name="T10" fmla="*/ 48 w 246"/>
                <a:gd name="T11" fmla="*/ 155 h 222"/>
                <a:gd name="T12" fmla="*/ 124 w 246"/>
                <a:gd name="T13" fmla="*/ 222 h 222"/>
                <a:gd name="T14" fmla="*/ 124 w 246"/>
                <a:gd name="T15" fmla="*/ 222 h 222"/>
                <a:gd name="T16" fmla="*/ 124 w 246"/>
                <a:gd name="T17" fmla="*/ 222 h 222"/>
                <a:gd name="T18" fmla="*/ 124 w 246"/>
                <a:gd name="T19" fmla="*/ 222 h 222"/>
                <a:gd name="T20" fmla="*/ 124 w 246"/>
                <a:gd name="T21" fmla="*/ 222 h 222"/>
                <a:gd name="T22" fmla="*/ 199 w 246"/>
                <a:gd name="T23" fmla="*/ 154 h 222"/>
                <a:gd name="T24" fmla="*/ 242 w 246"/>
                <a:gd name="T25" fmla="*/ 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222">
                  <a:moveTo>
                    <a:pt x="242" y="65"/>
                  </a:moveTo>
                  <a:cubicBezTo>
                    <a:pt x="238" y="0"/>
                    <a:pt x="181" y="1"/>
                    <a:pt x="181" y="1"/>
                  </a:cubicBezTo>
                  <a:cubicBezTo>
                    <a:pt x="143" y="0"/>
                    <a:pt x="123" y="36"/>
                    <a:pt x="122" y="37"/>
                  </a:cubicBezTo>
                  <a:cubicBezTo>
                    <a:pt x="121" y="36"/>
                    <a:pt x="100" y="1"/>
                    <a:pt x="62" y="3"/>
                  </a:cubicBezTo>
                  <a:cubicBezTo>
                    <a:pt x="62" y="3"/>
                    <a:pt x="5" y="3"/>
                    <a:pt x="3" y="68"/>
                  </a:cubicBezTo>
                  <a:cubicBezTo>
                    <a:pt x="3" y="68"/>
                    <a:pt x="0" y="111"/>
                    <a:pt x="48" y="155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24" y="222"/>
                    <a:pt x="124" y="222"/>
                    <a:pt x="124" y="22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246" y="108"/>
                    <a:pt x="242" y="65"/>
                    <a:pt x="242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910306" y="2938448"/>
              <a:ext cx="694479" cy="577090"/>
            </a:xfrm>
            <a:custGeom>
              <a:avLst/>
              <a:gdLst>
                <a:gd name="T0" fmla="*/ 328 w 328"/>
                <a:gd name="T1" fmla="*/ 39 h 272"/>
                <a:gd name="T2" fmla="*/ 163 w 328"/>
                <a:gd name="T3" fmla="*/ 0 h 272"/>
                <a:gd name="T4" fmla="*/ 0 w 328"/>
                <a:gd name="T5" fmla="*/ 46 h 272"/>
                <a:gd name="T6" fmla="*/ 2 w 328"/>
                <a:gd name="T7" fmla="*/ 56 h 272"/>
                <a:gd name="T8" fmla="*/ 67 w 328"/>
                <a:gd name="T9" fmla="*/ 72 h 272"/>
                <a:gd name="T10" fmla="*/ 69 w 328"/>
                <a:gd name="T11" fmla="*/ 152 h 272"/>
                <a:gd name="T12" fmla="*/ 164 w 328"/>
                <a:gd name="T13" fmla="*/ 197 h 272"/>
                <a:gd name="T14" fmla="*/ 264 w 328"/>
                <a:gd name="T15" fmla="*/ 148 h 272"/>
                <a:gd name="T16" fmla="*/ 263 w 328"/>
                <a:gd name="T17" fmla="*/ 69 h 272"/>
                <a:gd name="T18" fmla="*/ 267 w 328"/>
                <a:gd name="T19" fmla="*/ 67 h 272"/>
                <a:gd name="T20" fmla="*/ 274 w 328"/>
                <a:gd name="T21" fmla="*/ 131 h 272"/>
                <a:gd name="T22" fmla="*/ 273 w 328"/>
                <a:gd name="T23" fmla="*/ 201 h 272"/>
                <a:gd name="T24" fmla="*/ 262 w 328"/>
                <a:gd name="T25" fmla="*/ 214 h 272"/>
                <a:gd name="T26" fmla="*/ 272 w 328"/>
                <a:gd name="T27" fmla="*/ 226 h 272"/>
                <a:gd name="T28" fmla="*/ 257 w 328"/>
                <a:gd name="T29" fmla="*/ 270 h 272"/>
                <a:gd name="T30" fmla="*/ 262 w 328"/>
                <a:gd name="T31" fmla="*/ 271 h 272"/>
                <a:gd name="T32" fmla="*/ 268 w 328"/>
                <a:gd name="T33" fmla="*/ 254 h 272"/>
                <a:gd name="T34" fmla="*/ 265 w 328"/>
                <a:gd name="T35" fmla="*/ 271 h 272"/>
                <a:gd name="T36" fmla="*/ 269 w 328"/>
                <a:gd name="T37" fmla="*/ 272 h 272"/>
                <a:gd name="T38" fmla="*/ 272 w 328"/>
                <a:gd name="T39" fmla="*/ 259 h 272"/>
                <a:gd name="T40" fmla="*/ 273 w 328"/>
                <a:gd name="T41" fmla="*/ 271 h 272"/>
                <a:gd name="T42" fmla="*/ 277 w 328"/>
                <a:gd name="T43" fmla="*/ 272 h 272"/>
                <a:gd name="T44" fmla="*/ 277 w 328"/>
                <a:gd name="T45" fmla="*/ 259 h 272"/>
                <a:gd name="T46" fmla="*/ 279 w 328"/>
                <a:gd name="T47" fmla="*/ 272 h 272"/>
                <a:gd name="T48" fmla="*/ 283 w 328"/>
                <a:gd name="T49" fmla="*/ 272 h 272"/>
                <a:gd name="T50" fmla="*/ 281 w 328"/>
                <a:gd name="T51" fmla="*/ 256 h 272"/>
                <a:gd name="T52" fmla="*/ 286 w 328"/>
                <a:gd name="T53" fmla="*/ 270 h 272"/>
                <a:gd name="T54" fmla="*/ 290 w 328"/>
                <a:gd name="T55" fmla="*/ 270 h 272"/>
                <a:gd name="T56" fmla="*/ 279 w 328"/>
                <a:gd name="T57" fmla="*/ 225 h 272"/>
                <a:gd name="T58" fmla="*/ 287 w 328"/>
                <a:gd name="T59" fmla="*/ 213 h 272"/>
                <a:gd name="T60" fmla="*/ 278 w 328"/>
                <a:gd name="T61" fmla="*/ 201 h 272"/>
                <a:gd name="T62" fmla="*/ 280 w 328"/>
                <a:gd name="T63" fmla="*/ 132 h 272"/>
                <a:gd name="T64" fmla="*/ 272 w 328"/>
                <a:gd name="T65" fmla="*/ 66 h 272"/>
                <a:gd name="T66" fmla="*/ 328 w 328"/>
                <a:gd name="T67" fmla="*/ 51 h 272"/>
                <a:gd name="T68" fmla="*/ 328 w 328"/>
                <a:gd name="T69" fmla="*/ 39 h 272"/>
                <a:gd name="T70" fmla="*/ 163 w 328"/>
                <a:gd name="T71" fmla="*/ 57 h 272"/>
                <a:gd name="T72" fmla="*/ 66 w 328"/>
                <a:gd name="T73" fmla="*/ 42 h 272"/>
                <a:gd name="T74" fmla="*/ 162 w 328"/>
                <a:gd name="T75" fmla="*/ 23 h 272"/>
                <a:gd name="T76" fmla="*/ 258 w 328"/>
                <a:gd name="T77" fmla="*/ 38 h 272"/>
                <a:gd name="T78" fmla="*/ 163 w 328"/>
                <a:gd name="T79" fmla="*/ 5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8" h="272">
                  <a:moveTo>
                    <a:pt x="328" y="39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84" y="197"/>
                    <a:pt x="164" y="197"/>
                    <a:pt x="164" y="197"/>
                  </a:cubicBezTo>
                  <a:cubicBezTo>
                    <a:pt x="257" y="194"/>
                    <a:pt x="264" y="148"/>
                    <a:pt x="264" y="148"/>
                  </a:cubicBezTo>
                  <a:cubicBezTo>
                    <a:pt x="263" y="69"/>
                    <a:pt x="263" y="69"/>
                    <a:pt x="263" y="69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71" y="78"/>
                    <a:pt x="276" y="97"/>
                    <a:pt x="274" y="131"/>
                  </a:cubicBezTo>
                  <a:cubicBezTo>
                    <a:pt x="272" y="179"/>
                    <a:pt x="272" y="194"/>
                    <a:pt x="273" y="201"/>
                  </a:cubicBezTo>
                  <a:cubicBezTo>
                    <a:pt x="267" y="202"/>
                    <a:pt x="262" y="208"/>
                    <a:pt x="262" y="214"/>
                  </a:cubicBezTo>
                  <a:cubicBezTo>
                    <a:pt x="263" y="220"/>
                    <a:pt x="267" y="224"/>
                    <a:pt x="272" y="226"/>
                  </a:cubicBezTo>
                  <a:cubicBezTo>
                    <a:pt x="271" y="231"/>
                    <a:pt x="266" y="249"/>
                    <a:pt x="257" y="270"/>
                  </a:cubicBezTo>
                  <a:cubicBezTo>
                    <a:pt x="262" y="271"/>
                    <a:pt x="262" y="271"/>
                    <a:pt x="262" y="271"/>
                  </a:cubicBezTo>
                  <a:cubicBezTo>
                    <a:pt x="262" y="271"/>
                    <a:pt x="267" y="258"/>
                    <a:pt x="268" y="254"/>
                  </a:cubicBezTo>
                  <a:cubicBezTo>
                    <a:pt x="268" y="257"/>
                    <a:pt x="265" y="270"/>
                    <a:pt x="265" y="271"/>
                  </a:cubicBezTo>
                  <a:cubicBezTo>
                    <a:pt x="269" y="272"/>
                    <a:pt x="269" y="272"/>
                    <a:pt x="269" y="272"/>
                  </a:cubicBezTo>
                  <a:cubicBezTo>
                    <a:pt x="269" y="272"/>
                    <a:pt x="272" y="261"/>
                    <a:pt x="272" y="259"/>
                  </a:cubicBezTo>
                  <a:cubicBezTo>
                    <a:pt x="272" y="259"/>
                    <a:pt x="272" y="271"/>
                    <a:pt x="273" y="271"/>
                  </a:cubicBezTo>
                  <a:cubicBezTo>
                    <a:pt x="277" y="272"/>
                    <a:pt x="277" y="272"/>
                    <a:pt x="277" y="272"/>
                  </a:cubicBezTo>
                  <a:cubicBezTo>
                    <a:pt x="277" y="272"/>
                    <a:pt x="276" y="261"/>
                    <a:pt x="277" y="259"/>
                  </a:cubicBezTo>
                  <a:cubicBezTo>
                    <a:pt x="277" y="259"/>
                    <a:pt x="279" y="266"/>
                    <a:pt x="279" y="272"/>
                  </a:cubicBezTo>
                  <a:cubicBezTo>
                    <a:pt x="283" y="272"/>
                    <a:pt x="283" y="272"/>
                    <a:pt x="283" y="272"/>
                  </a:cubicBezTo>
                  <a:cubicBezTo>
                    <a:pt x="283" y="272"/>
                    <a:pt x="282" y="259"/>
                    <a:pt x="281" y="256"/>
                  </a:cubicBezTo>
                  <a:cubicBezTo>
                    <a:pt x="281" y="256"/>
                    <a:pt x="285" y="264"/>
                    <a:pt x="286" y="270"/>
                  </a:cubicBezTo>
                  <a:cubicBezTo>
                    <a:pt x="290" y="270"/>
                    <a:pt x="290" y="270"/>
                    <a:pt x="290" y="270"/>
                  </a:cubicBezTo>
                  <a:cubicBezTo>
                    <a:pt x="290" y="270"/>
                    <a:pt x="282" y="234"/>
                    <a:pt x="279" y="225"/>
                  </a:cubicBezTo>
                  <a:cubicBezTo>
                    <a:pt x="284" y="224"/>
                    <a:pt x="288" y="219"/>
                    <a:pt x="287" y="213"/>
                  </a:cubicBezTo>
                  <a:cubicBezTo>
                    <a:pt x="287" y="208"/>
                    <a:pt x="283" y="203"/>
                    <a:pt x="278" y="201"/>
                  </a:cubicBezTo>
                  <a:cubicBezTo>
                    <a:pt x="277" y="194"/>
                    <a:pt x="278" y="181"/>
                    <a:pt x="280" y="132"/>
                  </a:cubicBezTo>
                  <a:cubicBezTo>
                    <a:pt x="281" y="103"/>
                    <a:pt x="278" y="81"/>
                    <a:pt x="272" y="66"/>
                  </a:cubicBezTo>
                  <a:cubicBezTo>
                    <a:pt x="328" y="51"/>
                    <a:pt x="328" y="51"/>
                    <a:pt x="328" y="51"/>
                  </a:cubicBezTo>
                  <a:lnTo>
                    <a:pt x="328" y="39"/>
                  </a:lnTo>
                  <a:close/>
                  <a:moveTo>
                    <a:pt x="163" y="57"/>
                  </a:moveTo>
                  <a:cubicBezTo>
                    <a:pt x="110" y="59"/>
                    <a:pt x="66" y="52"/>
                    <a:pt x="66" y="42"/>
                  </a:cubicBezTo>
                  <a:cubicBezTo>
                    <a:pt x="66" y="33"/>
                    <a:pt x="109" y="24"/>
                    <a:pt x="162" y="23"/>
                  </a:cubicBezTo>
                  <a:cubicBezTo>
                    <a:pt x="215" y="22"/>
                    <a:pt x="258" y="29"/>
                    <a:pt x="258" y="38"/>
                  </a:cubicBezTo>
                  <a:cubicBezTo>
                    <a:pt x="258" y="48"/>
                    <a:pt x="216" y="56"/>
                    <a:pt x="163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1269594" y="3178604"/>
              <a:ext cx="347688" cy="355753"/>
            </a:xfrm>
            <a:custGeom>
              <a:avLst/>
              <a:gdLst>
                <a:gd name="T0" fmla="*/ 81 w 164"/>
                <a:gd name="T1" fmla="*/ 73 h 168"/>
                <a:gd name="T2" fmla="*/ 128 w 164"/>
                <a:gd name="T3" fmla="*/ 55 h 168"/>
                <a:gd name="T4" fmla="*/ 151 w 164"/>
                <a:gd name="T5" fmla="*/ 65 h 168"/>
                <a:gd name="T6" fmla="*/ 152 w 164"/>
                <a:gd name="T7" fmla="*/ 66 h 168"/>
                <a:gd name="T8" fmla="*/ 161 w 164"/>
                <a:gd name="T9" fmla="*/ 99 h 168"/>
                <a:gd name="T10" fmla="*/ 144 w 164"/>
                <a:gd name="T11" fmla="*/ 134 h 168"/>
                <a:gd name="T12" fmla="*/ 155 w 164"/>
                <a:gd name="T13" fmla="*/ 145 h 168"/>
                <a:gd name="T14" fmla="*/ 154 w 164"/>
                <a:gd name="T15" fmla="*/ 156 h 168"/>
                <a:gd name="T16" fmla="*/ 144 w 164"/>
                <a:gd name="T17" fmla="*/ 157 h 168"/>
                <a:gd name="T18" fmla="*/ 132 w 164"/>
                <a:gd name="T19" fmla="*/ 146 h 168"/>
                <a:gd name="T20" fmla="*/ 93 w 164"/>
                <a:gd name="T21" fmla="*/ 166 h 168"/>
                <a:gd name="T22" fmla="*/ 62 w 164"/>
                <a:gd name="T23" fmla="*/ 160 h 168"/>
                <a:gd name="T24" fmla="*/ 64 w 164"/>
                <a:gd name="T25" fmla="*/ 143 h 168"/>
                <a:gd name="T26" fmla="*/ 79 w 164"/>
                <a:gd name="T27" fmla="*/ 141 h 168"/>
                <a:gd name="T28" fmla="*/ 119 w 164"/>
                <a:gd name="T29" fmla="*/ 134 h 168"/>
                <a:gd name="T30" fmla="*/ 82 w 164"/>
                <a:gd name="T31" fmla="*/ 97 h 168"/>
                <a:gd name="T32" fmla="*/ 17 w 164"/>
                <a:gd name="T33" fmla="*/ 105 h 168"/>
                <a:gd name="T34" fmla="*/ 23 w 164"/>
                <a:gd name="T35" fmla="*/ 41 h 168"/>
                <a:gd name="T36" fmla="*/ 12 w 164"/>
                <a:gd name="T37" fmla="*/ 30 h 168"/>
                <a:gd name="T38" fmla="*/ 14 w 164"/>
                <a:gd name="T39" fmla="*/ 20 h 168"/>
                <a:gd name="T40" fmla="*/ 24 w 164"/>
                <a:gd name="T41" fmla="*/ 18 h 168"/>
                <a:gd name="T42" fmla="*/ 35 w 164"/>
                <a:gd name="T43" fmla="*/ 29 h 168"/>
                <a:gd name="T44" fmla="*/ 95 w 164"/>
                <a:gd name="T45" fmla="*/ 17 h 168"/>
                <a:gd name="T46" fmla="*/ 93 w 164"/>
                <a:gd name="T47" fmla="*/ 32 h 168"/>
                <a:gd name="T48" fmla="*/ 81 w 164"/>
                <a:gd name="T49" fmla="*/ 35 h 168"/>
                <a:gd name="T50" fmla="*/ 47 w 164"/>
                <a:gd name="T51" fmla="*/ 41 h 168"/>
                <a:gd name="T52" fmla="*/ 81 w 164"/>
                <a:gd name="T53" fmla="*/ 73 h 168"/>
                <a:gd name="T54" fmla="*/ 35 w 164"/>
                <a:gd name="T55" fmla="*/ 53 h 168"/>
                <a:gd name="T56" fmla="*/ 34 w 164"/>
                <a:gd name="T57" fmla="*/ 85 h 168"/>
                <a:gd name="T58" fmla="*/ 66 w 164"/>
                <a:gd name="T59" fmla="*/ 82 h 168"/>
                <a:gd name="T60" fmla="*/ 35 w 164"/>
                <a:gd name="T61" fmla="*/ 53 h 168"/>
                <a:gd name="T62" fmla="*/ 131 w 164"/>
                <a:gd name="T63" fmla="*/ 122 h 168"/>
                <a:gd name="T64" fmla="*/ 134 w 164"/>
                <a:gd name="T65" fmla="*/ 85 h 168"/>
                <a:gd name="T66" fmla="*/ 97 w 164"/>
                <a:gd name="T67" fmla="*/ 89 h 168"/>
                <a:gd name="T68" fmla="*/ 131 w 164"/>
                <a:gd name="T69" fmla="*/ 12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68">
                  <a:moveTo>
                    <a:pt x="81" y="73"/>
                  </a:moveTo>
                  <a:cubicBezTo>
                    <a:pt x="103" y="60"/>
                    <a:pt x="115" y="55"/>
                    <a:pt x="128" y="55"/>
                  </a:cubicBezTo>
                  <a:cubicBezTo>
                    <a:pt x="137" y="56"/>
                    <a:pt x="145" y="59"/>
                    <a:pt x="151" y="65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58" y="73"/>
                    <a:pt x="164" y="84"/>
                    <a:pt x="161" y="99"/>
                  </a:cubicBezTo>
                  <a:cubicBezTo>
                    <a:pt x="159" y="115"/>
                    <a:pt x="149" y="127"/>
                    <a:pt x="144" y="13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7" y="147"/>
                    <a:pt x="159" y="150"/>
                    <a:pt x="154" y="156"/>
                  </a:cubicBezTo>
                  <a:cubicBezTo>
                    <a:pt x="149" y="161"/>
                    <a:pt x="145" y="158"/>
                    <a:pt x="144" y="157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26" y="152"/>
                    <a:pt x="113" y="164"/>
                    <a:pt x="93" y="166"/>
                  </a:cubicBezTo>
                  <a:cubicBezTo>
                    <a:pt x="80" y="168"/>
                    <a:pt x="67" y="164"/>
                    <a:pt x="62" y="160"/>
                  </a:cubicBezTo>
                  <a:cubicBezTo>
                    <a:pt x="57" y="155"/>
                    <a:pt x="59" y="148"/>
                    <a:pt x="64" y="143"/>
                  </a:cubicBezTo>
                  <a:cubicBezTo>
                    <a:pt x="70" y="137"/>
                    <a:pt x="75" y="139"/>
                    <a:pt x="79" y="141"/>
                  </a:cubicBezTo>
                  <a:cubicBezTo>
                    <a:pt x="87" y="144"/>
                    <a:pt x="102" y="149"/>
                    <a:pt x="119" y="134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62" y="109"/>
                    <a:pt x="37" y="124"/>
                    <a:pt x="17" y="105"/>
                  </a:cubicBezTo>
                  <a:cubicBezTo>
                    <a:pt x="0" y="88"/>
                    <a:pt x="4" y="63"/>
                    <a:pt x="23" y="4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1" y="28"/>
                    <a:pt x="8" y="25"/>
                    <a:pt x="14" y="20"/>
                  </a:cubicBezTo>
                  <a:cubicBezTo>
                    <a:pt x="19" y="14"/>
                    <a:pt x="22" y="17"/>
                    <a:pt x="24" y="1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66" y="0"/>
                    <a:pt x="92" y="14"/>
                    <a:pt x="95" y="17"/>
                  </a:cubicBezTo>
                  <a:cubicBezTo>
                    <a:pt x="100" y="21"/>
                    <a:pt x="98" y="27"/>
                    <a:pt x="93" y="32"/>
                  </a:cubicBezTo>
                  <a:cubicBezTo>
                    <a:pt x="88" y="37"/>
                    <a:pt x="84" y="36"/>
                    <a:pt x="81" y="35"/>
                  </a:cubicBezTo>
                  <a:cubicBezTo>
                    <a:pt x="73" y="33"/>
                    <a:pt x="63" y="29"/>
                    <a:pt x="47" y="41"/>
                  </a:cubicBezTo>
                  <a:lnTo>
                    <a:pt x="81" y="73"/>
                  </a:lnTo>
                  <a:close/>
                  <a:moveTo>
                    <a:pt x="35" y="53"/>
                  </a:moveTo>
                  <a:cubicBezTo>
                    <a:pt x="23" y="68"/>
                    <a:pt x="28" y="80"/>
                    <a:pt x="34" y="85"/>
                  </a:cubicBezTo>
                  <a:cubicBezTo>
                    <a:pt x="43" y="94"/>
                    <a:pt x="54" y="88"/>
                    <a:pt x="66" y="82"/>
                  </a:cubicBezTo>
                  <a:lnTo>
                    <a:pt x="35" y="53"/>
                  </a:lnTo>
                  <a:close/>
                  <a:moveTo>
                    <a:pt x="131" y="122"/>
                  </a:moveTo>
                  <a:cubicBezTo>
                    <a:pt x="135" y="117"/>
                    <a:pt x="148" y="98"/>
                    <a:pt x="134" y="85"/>
                  </a:cubicBezTo>
                  <a:cubicBezTo>
                    <a:pt x="124" y="75"/>
                    <a:pt x="111" y="80"/>
                    <a:pt x="97" y="89"/>
                  </a:cubicBezTo>
                  <a:lnTo>
                    <a:pt x="131" y="1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2585967" y="2154358"/>
              <a:ext cx="383531" cy="453428"/>
            </a:xfrm>
            <a:custGeom>
              <a:avLst/>
              <a:gdLst>
                <a:gd name="T0" fmla="*/ 140 w 181"/>
                <a:gd name="T1" fmla="*/ 0 h 214"/>
                <a:gd name="T2" fmla="*/ 132 w 181"/>
                <a:gd name="T3" fmla="*/ 16 h 214"/>
                <a:gd name="T4" fmla="*/ 74 w 181"/>
                <a:gd name="T5" fmla="*/ 95 h 214"/>
                <a:gd name="T6" fmla="*/ 74 w 181"/>
                <a:gd name="T7" fmla="*/ 95 h 214"/>
                <a:gd name="T8" fmla="*/ 33 w 181"/>
                <a:gd name="T9" fmla="*/ 125 h 214"/>
                <a:gd name="T10" fmla="*/ 0 w 181"/>
                <a:gd name="T11" fmla="*/ 162 h 214"/>
                <a:gd name="T12" fmla="*/ 1 w 181"/>
                <a:gd name="T13" fmla="*/ 166 h 214"/>
                <a:gd name="T14" fmla="*/ 3 w 181"/>
                <a:gd name="T15" fmla="*/ 179 h 214"/>
                <a:gd name="T16" fmla="*/ 97 w 181"/>
                <a:gd name="T17" fmla="*/ 197 h 214"/>
                <a:gd name="T18" fmla="*/ 109 w 181"/>
                <a:gd name="T19" fmla="*/ 117 h 214"/>
                <a:gd name="T20" fmla="*/ 143 w 181"/>
                <a:gd name="T21" fmla="*/ 76 h 214"/>
                <a:gd name="T22" fmla="*/ 138 w 181"/>
                <a:gd name="T23" fmla="*/ 198 h 214"/>
                <a:gd name="T24" fmla="*/ 155 w 181"/>
                <a:gd name="T25" fmla="*/ 198 h 214"/>
                <a:gd name="T26" fmla="*/ 159 w 181"/>
                <a:gd name="T27" fmla="*/ 105 h 214"/>
                <a:gd name="T28" fmla="*/ 171 w 181"/>
                <a:gd name="T29" fmla="*/ 49 h 214"/>
                <a:gd name="T30" fmla="*/ 140 w 181"/>
                <a:gd name="T3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214">
                  <a:moveTo>
                    <a:pt x="140" y="0"/>
                  </a:moveTo>
                  <a:cubicBezTo>
                    <a:pt x="140" y="0"/>
                    <a:pt x="143" y="2"/>
                    <a:pt x="132" y="16"/>
                  </a:cubicBezTo>
                  <a:cubicBezTo>
                    <a:pt x="119" y="33"/>
                    <a:pt x="95" y="43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55" y="137"/>
                    <a:pt x="33" y="125"/>
                    <a:pt x="33" y="125"/>
                  </a:cubicBezTo>
                  <a:cubicBezTo>
                    <a:pt x="26" y="158"/>
                    <a:pt x="0" y="148"/>
                    <a:pt x="0" y="162"/>
                  </a:cubicBezTo>
                  <a:cubicBezTo>
                    <a:pt x="0" y="162"/>
                    <a:pt x="0" y="164"/>
                    <a:pt x="1" y="166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3" y="179"/>
                    <a:pt x="13" y="214"/>
                    <a:pt x="97" y="197"/>
                  </a:cubicBezTo>
                  <a:cubicBezTo>
                    <a:pt x="100" y="185"/>
                    <a:pt x="103" y="159"/>
                    <a:pt x="109" y="117"/>
                  </a:cubicBezTo>
                  <a:cubicBezTo>
                    <a:pt x="117" y="57"/>
                    <a:pt x="143" y="76"/>
                    <a:pt x="143" y="76"/>
                  </a:cubicBezTo>
                  <a:cubicBezTo>
                    <a:pt x="138" y="198"/>
                    <a:pt x="138" y="198"/>
                    <a:pt x="138" y="198"/>
                  </a:cubicBezTo>
                  <a:cubicBezTo>
                    <a:pt x="146" y="201"/>
                    <a:pt x="155" y="198"/>
                    <a:pt x="155" y="198"/>
                  </a:cubicBezTo>
                  <a:cubicBezTo>
                    <a:pt x="155" y="198"/>
                    <a:pt x="155" y="142"/>
                    <a:pt x="159" y="105"/>
                  </a:cubicBezTo>
                  <a:cubicBezTo>
                    <a:pt x="162" y="68"/>
                    <a:pt x="171" y="49"/>
                    <a:pt x="171" y="49"/>
                  </a:cubicBezTo>
                  <a:cubicBezTo>
                    <a:pt x="171" y="49"/>
                    <a:pt x="181" y="9"/>
                    <a:pt x="1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1412074" y="4684952"/>
              <a:ext cx="279584" cy="415792"/>
            </a:xfrm>
            <a:custGeom>
              <a:avLst/>
              <a:gdLst>
                <a:gd name="T0" fmla="*/ 110 w 132"/>
                <a:gd name="T1" fmla="*/ 0 h 196"/>
                <a:gd name="T2" fmla="*/ 21 w 132"/>
                <a:gd name="T3" fmla="*/ 0 h 196"/>
                <a:gd name="T4" fmla="*/ 0 w 132"/>
                <a:gd name="T5" fmla="*/ 21 h 196"/>
                <a:gd name="T6" fmla="*/ 0 w 132"/>
                <a:gd name="T7" fmla="*/ 175 h 196"/>
                <a:gd name="T8" fmla="*/ 21 w 132"/>
                <a:gd name="T9" fmla="*/ 196 h 196"/>
                <a:gd name="T10" fmla="*/ 110 w 132"/>
                <a:gd name="T11" fmla="*/ 196 h 196"/>
                <a:gd name="T12" fmla="*/ 132 w 132"/>
                <a:gd name="T13" fmla="*/ 175 h 196"/>
                <a:gd name="T14" fmla="*/ 132 w 132"/>
                <a:gd name="T15" fmla="*/ 21 h 196"/>
                <a:gd name="T16" fmla="*/ 110 w 132"/>
                <a:gd name="T17" fmla="*/ 0 h 196"/>
                <a:gd name="T18" fmla="*/ 66 w 132"/>
                <a:gd name="T19" fmla="*/ 177 h 196"/>
                <a:gd name="T20" fmla="*/ 54 w 132"/>
                <a:gd name="T21" fmla="*/ 165 h 196"/>
                <a:gd name="T22" fmla="*/ 66 w 132"/>
                <a:gd name="T23" fmla="*/ 153 h 196"/>
                <a:gd name="T24" fmla="*/ 78 w 132"/>
                <a:gd name="T25" fmla="*/ 165 h 196"/>
                <a:gd name="T26" fmla="*/ 66 w 132"/>
                <a:gd name="T27" fmla="*/ 177 h 196"/>
                <a:gd name="T28" fmla="*/ 113 w 132"/>
                <a:gd name="T29" fmla="*/ 141 h 196"/>
                <a:gd name="T30" fmla="*/ 18 w 132"/>
                <a:gd name="T31" fmla="*/ 141 h 196"/>
                <a:gd name="T32" fmla="*/ 18 w 132"/>
                <a:gd name="T33" fmla="*/ 19 h 196"/>
                <a:gd name="T34" fmla="*/ 113 w 132"/>
                <a:gd name="T35" fmla="*/ 19 h 196"/>
                <a:gd name="T36" fmla="*/ 113 w 132"/>
                <a:gd name="T37" fmla="*/ 14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2" h="196">
                  <a:moveTo>
                    <a:pt x="11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9" y="196"/>
                    <a:pt x="21" y="196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22" y="196"/>
                    <a:pt x="132" y="187"/>
                    <a:pt x="132" y="175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9"/>
                    <a:pt x="122" y="0"/>
                    <a:pt x="110" y="0"/>
                  </a:cubicBezTo>
                  <a:close/>
                  <a:moveTo>
                    <a:pt x="66" y="177"/>
                  </a:moveTo>
                  <a:cubicBezTo>
                    <a:pt x="59" y="177"/>
                    <a:pt x="54" y="172"/>
                    <a:pt x="54" y="165"/>
                  </a:cubicBezTo>
                  <a:cubicBezTo>
                    <a:pt x="54" y="158"/>
                    <a:pt x="59" y="153"/>
                    <a:pt x="66" y="153"/>
                  </a:cubicBezTo>
                  <a:cubicBezTo>
                    <a:pt x="72" y="153"/>
                    <a:pt x="78" y="158"/>
                    <a:pt x="78" y="165"/>
                  </a:cubicBezTo>
                  <a:cubicBezTo>
                    <a:pt x="78" y="172"/>
                    <a:pt x="72" y="177"/>
                    <a:pt x="66" y="177"/>
                  </a:cubicBezTo>
                  <a:close/>
                  <a:moveTo>
                    <a:pt x="113" y="141"/>
                  </a:moveTo>
                  <a:cubicBezTo>
                    <a:pt x="18" y="141"/>
                    <a:pt x="18" y="141"/>
                    <a:pt x="18" y="14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13" y="19"/>
                    <a:pt x="113" y="19"/>
                    <a:pt x="113" y="19"/>
                  </a:cubicBezTo>
                  <a:lnTo>
                    <a:pt x="113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5263522" y="3830966"/>
              <a:ext cx="695375" cy="456116"/>
            </a:xfrm>
            <a:custGeom>
              <a:avLst/>
              <a:gdLst>
                <a:gd name="T0" fmla="*/ 286 w 328"/>
                <a:gd name="T1" fmla="*/ 33 h 215"/>
                <a:gd name="T2" fmla="*/ 225 w 328"/>
                <a:gd name="T3" fmla="*/ 36 h 215"/>
                <a:gd name="T4" fmla="*/ 147 w 328"/>
                <a:gd name="T5" fmla="*/ 17 h 215"/>
                <a:gd name="T6" fmla="*/ 147 w 328"/>
                <a:gd name="T7" fmla="*/ 0 h 215"/>
                <a:gd name="T8" fmla="*/ 105 w 328"/>
                <a:gd name="T9" fmla="*/ 0 h 215"/>
                <a:gd name="T10" fmla="*/ 105 w 328"/>
                <a:gd name="T11" fmla="*/ 45 h 215"/>
                <a:gd name="T12" fmla="*/ 71 w 328"/>
                <a:gd name="T13" fmla="*/ 45 h 215"/>
                <a:gd name="T14" fmla="*/ 71 w 328"/>
                <a:gd name="T15" fmla="*/ 81 h 215"/>
                <a:gd name="T16" fmla="*/ 0 w 328"/>
                <a:gd name="T17" fmla="*/ 143 h 215"/>
                <a:gd name="T18" fmla="*/ 48 w 328"/>
                <a:gd name="T19" fmla="*/ 197 h 215"/>
                <a:gd name="T20" fmla="*/ 48 w 328"/>
                <a:gd name="T21" fmla="*/ 207 h 215"/>
                <a:gd name="T22" fmla="*/ 126 w 328"/>
                <a:gd name="T23" fmla="*/ 215 h 215"/>
                <a:gd name="T24" fmla="*/ 204 w 328"/>
                <a:gd name="T25" fmla="*/ 207 h 215"/>
                <a:gd name="T26" fmla="*/ 204 w 328"/>
                <a:gd name="T27" fmla="*/ 197 h 215"/>
                <a:gd name="T28" fmla="*/ 252 w 328"/>
                <a:gd name="T29" fmla="*/ 143 h 215"/>
                <a:gd name="T30" fmla="*/ 181 w 328"/>
                <a:gd name="T31" fmla="*/ 81 h 215"/>
                <a:gd name="T32" fmla="*/ 181 w 328"/>
                <a:gd name="T33" fmla="*/ 45 h 215"/>
                <a:gd name="T34" fmla="*/ 147 w 328"/>
                <a:gd name="T35" fmla="*/ 45 h 215"/>
                <a:gd name="T36" fmla="*/ 147 w 328"/>
                <a:gd name="T37" fmla="*/ 31 h 215"/>
                <a:gd name="T38" fmla="*/ 218 w 328"/>
                <a:gd name="T39" fmla="*/ 47 h 215"/>
                <a:gd name="T40" fmla="*/ 252 w 328"/>
                <a:gd name="T41" fmla="*/ 104 h 215"/>
                <a:gd name="T42" fmla="*/ 318 w 328"/>
                <a:gd name="T43" fmla="*/ 93 h 215"/>
                <a:gd name="T44" fmla="*/ 286 w 328"/>
                <a:gd name="T45" fmla="*/ 33 h 215"/>
                <a:gd name="T46" fmla="*/ 239 w 328"/>
                <a:gd name="T47" fmla="*/ 142 h 215"/>
                <a:gd name="T48" fmla="*/ 240 w 328"/>
                <a:gd name="T49" fmla="*/ 143 h 215"/>
                <a:gd name="T50" fmla="*/ 127 w 328"/>
                <a:gd name="T51" fmla="*/ 197 h 215"/>
                <a:gd name="T52" fmla="*/ 14 w 328"/>
                <a:gd name="T53" fmla="*/ 143 h 215"/>
                <a:gd name="T54" fmla="*/ 14 w 328"/>
                <a:gd name="T55" fmla="*/ 142 h 215"/>
                <a:gd name="T56" fmla="*/ 91 w 328"/>
                <a:gd name="T57" fmla="*/ 143 h 215"/>
                <a:gd name="T58" fmla="*/ 239 w 328"/>
                <a:gd name="T59" fmla="*/ 14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8" h="215">
                  <a:moveTo>
                    <a:pt x="286" y="33"/>
                  </a:moveTo>
                  <a:cubicBezTo>
                    <a:pt x="262" y="22"/>
                    <a:pt x="238" y="24"/>
                    <a:pt x="225" y="36"/>
                  </a:cubicBezTo>
                  <a:cubicBezTo>
                    <a:pt x="200" y="23"/>
                    <a:pt x="168" y="19"/>
                    <a:pt x="147" y="17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29" y="92"/>
                    <a:pt x="0" y="116"/>
                    <a:pt x="0" y="143"/>
                  </a:cubicBezTo>
                  <a:cubicBezTo>
                    <a:pt x="0" y="165"/>
                    <a:pt x="19" y="184"/>
                    <a:pt x="48" y="197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48" y="207"/>
                    <a:pt x="64" y="215"/>
                    <a:pt x="126" y="215"/>
                  </a:cubicBezTo>
                  <a:cubicBezTo>
                    <a:pt x="188" y="215"/>
                    <a:pt x="204" y="207"/>
                    <a:pt x="204" y="207"/>
                  </a:cubicBezTo>
                  <a:cubicBezTo>
                    <a:pt x="204" y="197"/>
                    <a:pt x="204" y="197"/>
                    <a:pt x="204" y="197"/>
                  </a:cubicBezTo>
                  <a:cubicBezTo>
                    <a:pt x="233" y="184"/>
                    <a:pt x="252" y="165"/>
                    <a:pt x="252" y="143"/>
                  </a:cubicBezTo>
                  <a:cubicBezTo>
                    <a:pt x="252" y="116"/>
                    <a:pt x="223" y="92"/>
                    <a:pt x="181" y="81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66" y="32"/>
                    <a:pt x="195" y="36"/>
                    <a:pt x="218" y="47"/>
                  </a:cubicBezTo>
                  <a:cubicBezTo>
                    <a:pt x="211" y="66"/>
                    <a:pt x="225" y="91"/>
                    <a:pt x="252" y="104"/>
                  </a:cubicBezTo>
                  <a:cubicBezTo>
                    <a:pt x="279" y="117"/>
                    <a:pt x="309" y="112"/>
                    <a:pt x="318" y="93"/>
                  </a:cubicBezTo>
                  <a:cubicBezTo>
                    <a:pt x="328" y="73"/>
                    <a:pt x="313" y="47"/>
                    <a:pt x="286" y="33"/>
                  </a:cubicBezTo>
                  <a:close/>
                  <a:moveTo>
                    <a:pt x="239" y="142"/>
                  </a:moveTo>
                  <a:cubicBezTo>
                    <a:pt x="239" y="142"/>
                    <a:pt x="240" y="142"/>
                    <a:pt x="240" y="143"/>
                  </a:cubicBezTo>
                  <a:cubicBezTo>
                    <a:pt x="240" y="173"/>
                    <a:pt x="189" y="197"/>
                    <a:pt x="127" y="197"/>
                  </a:cubicBezTo>
                  <a:cubicBezTo>
                    <a:pt x="64" y="197"/>
                    <a:pt x="14" y="173"/>
                    <a:pt x="14" y="143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34" y="145"/>
                    <a:pt x="63" y="147"/>
                    <a:pt x="91" y="143"/>
                  </a:cubicBezTo>
                  <a:cubicBezTo>
                    <a:pt x="131" y="136"/>
                    <a:pt x="190" y="154"/>
                    <a:pt x="239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2809097" y="4486017"/>
              <a:ext cx="1697218" cy="2371983"/>
            </a:xfrm>
            <a:custGeom>
              <a:avLst/>
              <a:gdLst>
                <a:gd name="T0" fmla="*/ 790 w 801"/>
                <a:gd name="T1" fmla="*/ 577 h 1119"/>
                <a:gd name="T2" fmla="*/ 788 w 801"/>
                <a:gd name="T3" fmla="*/ 521 h 1119"/>
                <a:gd name="T4" fmla="*/ 756 w 801"/>
                <a:gd name="T5" fmla="*/ 497 h 1119"/>
                <a:gd name="T6" fmla="*/ 766 w 801"/>
                <a:gd name="T7" fmla="*/ 440 h 1119"/>
                <a:gd name="T8" fmla="*/ 788 w 801"/>
                <a:gd name="T9" fmla="*/ 382 h 1119"/>
                <a:gd name="T10" fmla="*/ 729 w 801"/>
                <a:gd name="T11" fmla="*/ 345 h 1119"/>
                <a:gd name="T12" fmla="*/ 699 w 801"/>
                <a:gd name="T13" fmla="*/ 316 h 1119"/>
                <a:gd name="T14" fmla="*/ 695 w 801"/>
                <a:gd name="T15" fmla="*/ 305 h 1119"/>
                <a:gd name="T16" fmla="*/ 701 w 801"/>
                <a:gd name="T17" fmla="*/ 263 h 1119"/>
                <a:gd name="T18" fmla="*/ 584 w 801"/>
                <a:gd name="T19" fmla="*/ 134 h 1119"/>
                <a:gd name="T20" fmla="*/ 579 w 801"/>
                <a:gd name="T21" fmla="*/ 106 h 1119"/>
                <a:gd name="T22" fmla="*/ 409 w 801"/>
                <a:gd name="T23" fmla="*/ 31 h 1119"/>
                <a:gd name="T24" fmla="*/ 400 w 801"/>
                <a:gd name="T25" fmla="*/ 32 h 1119"/>
                <a:gd name="T26" fmla="*/ 226 w 801"/>
                <a:gd name="T27" fmla="*/ 143 h 1119"/>
                <a:gd name="T28" fmla="*/ 158 w 801"/>
                <a:gd name="T29" fmla="*/ 186 h 1119"/>
                <a:gd name="T30" fmla="*/ 142 w 801"/>
                <a:gd name="T31" fmla="*/ 199 h 1119"/>
                <a:gd name="T32" fmla="*/ 139 w 801"/>
                <a:gd name="T33" fmla="*/ 201 h 1119"/>
                <a:gd name="T34" fmla="*/ 134 w 801"/>
                <a:gd name="T35" fmla="*/ 234 h 1119"/>
                <a:gd name="T36" fmla="*/ 59 w 801"/>
                <a:gd name="T37" fmla="*/ 234 h 1119"/>
                <a:gd name="T38" fmla="*/ 102 w 801"/>
                <a:gd name="T39" fmla="*/ 249 h 1119"/>
                <a:gd name="T40" fmla="*/ 26 w 801"/>
                <a:gd name="T41" fmla="*/ 385 h 1119"/>
                <a:gd name="T42" fmla="*/ 59 w 801"/>
                <a:gd name="T43" fmla="*/ 373 h 1119"/>
                <a:gd name="T44" fmla="*/ 54 w 801"/>
                <a:gd name="T45" fmla="*/ 409 h 1119"/>
                <a:gd name="T46" fmla="*/ 113 w 801"/>
                <a:gd name="T47" fmla="*/ 506 h 1119"/>
                <a:gd name="T48" fmla="*/ 105 w 801"/>
                <a:gd name="T49" fmla="*/ 691 h 1119"/>
                <a:gd name="T50" fmla="*/ 173 w 801"/>
                <a:gd name="T51" fmla="*/ 638 h 1119"/>
                <a:gd name="T52" fmla="*/ 160 w 801"/>
                <a:gd name="T53" fmla="*/ 588 h 1119"/>
                <a:gd name="T54" fmla="*/ 286 w 801"/>
                <a:gd name="T55" fmla="*/ 702 h 1119"/>
                <a:gd name="T56" fmla="*/ 273 w 801"/>
                <a:gd name="T57" fmla="*/ 730 h 1119"/>
                <a:gd name="T58" fmla="*/ 152 w 801"/>
                <a:gd name="T59" fmla="*/ 824 h 1119"/>
                <a:gd name="T60" fmla="*/ 225 w 801"/>
                <a:gd name="T61" fmla="*/ 820 h 1119"/>
                <a:gd name="T62" fmla="*/ 96 w 801"/>
                <a:gd name="T63" fmla="*/ 1037 h 1119"/>
                <a:gd name="T64" fmla="*/ 624 w 801"/>
                <a:gd name="T65" fmla="*/ 1119 h 1119"/>
                <a:gd name="T66" fmla="*/ 557 w 801"/>
                <a:gd name="T67" fmla="*/ 950 h 1119"/>
                <a:gd name="T68" fmla="*/ 548 w 801"/>
                <a:gd name="T69" fmla="*/ 846 h 1119"/>
                <a:gd name="T70" fmla="*/ 552 w 801"/>
                <a:gd name="T71" fmla="*/ 839 h 1119"/>
                <a:gd name="T72" fmla="*/ 600 w 801"/>
                <a:gd name="T73" fmla="*/ 735 h 1119"/>
                <a:gd name="T74" fmla="*/ 655 w 801"/>
                <a:gd name="T75" fmla="*/ 626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1" h="1119">
                  <a:moveTo>
                    <a:pt x="722" y="622"/>
                  </a:moveTo>
                  <a:cubicBezTo>
                    <a:pt x="722" y="622"/>
                    <a:pt x="789" y="617"/>
                    <a:pt x="790" y="577"/>
                  </a:cubicBezTo>
                  <a:cubicBezTo>
                    <a:pt x="790" y="577"/>
                    <a:pt x="791" y="565"/>
                    <a:pt x="782" y="552"/>
                  </a:cubicBezTo>
                  <a:cubicBezTo>
                    <a:pt x="782" y="552"/>
                    <a:pt x="770" y="537"/>
                    <a:pt x="788" y="521"/>
                  </a:cubicBezTo>
                  <a:cubicBezTo>
                    <a:pt x="788" y="521"/>
                    <a:pt x="791" y="487"/>
                    <a:pt x="758" y="499"/>
                  </a:cubicBezTo>
                  <a:cubicBezTo>
                    <a:pt x="756" y="497"/>
                    <a:pt x="756" y="497"/>
                    <a:pt x="756" y="497"/>
                  </a:cubicBezTo>
                  <a:cubicBezTo>
                    <a:pt x="756" y="497"/>
                    <a:pt x="785" y="478"/>
                    <a:pt x="781" y="463"/>
                  </a:cubicBezTo>
                  <a:cubicBezTo>
                    <a:pt x="781" y="463"/>
                    <a:pt x="771" y="454"/>
                    <a:pt x="766" y="440"/>
                  </a:cubicBezTo>
                  <a:cubicBezTo>
                    <a:pt x="766" y="440"/>
                    <a:pt x="762" y="431"/>
                    <a:pt x="779" y="420"/>
                  </a:cubicBezTo>
                  <a:cubicBezTo>
                    <a:pt x="779" y="420"/>
                    <a:pt x="801" y="397"/>
                    <a:pt x="788" y="382"/>
                  </a:cubicBezTo>
                  <a:cubicBezTo>
                    <a:pt x="788" y="382"/>
                    <a:pt x="783" y="371"/>
                    <a:pt x="757" y="364"/>
                  </a:cubicBezTo>
                  <a:cubicBezTo>
                    <a:pt x="757" y="364"/>
                    <a:pt x="741" y="356"/>
                    <a:pt x="729" y="345"/>
                  </a:cubicBezTo>
                  <a:cubicBezTo>
                    <a:pt x="729" y="345"/>
                    <a:pt x="714" y="332"/>
                    <a:pt x="704" y="325"/>
                  </a:cubicBezTo>
                  <a:cubicBezTo>
                    <a:pt x="704" y="325"/>
                    <a:pt x="701" y="322"/>
                    <a:pt x="699" y="316"/>
                  </a:cubicBezTo>
                  <a:cubicBezTo>
                    <a:pt x="699" y="316"/>
                    <a:pt x="714" y="309"/>
                    <a:pt x="705" y="297"/>
                  </a:cubicBezTo>
                  <a:cubicBezTo>
                    <a:pt x="705" y="297"/>
                    <a:pt x="701" y="310"/>
                    <a:pt x="695" y="305"/>
                  </a:cubicBezTo>
                  <a:cubicBezTo>
                    <a:pt x="695" y="305"/>
                    <a:pt x="696" y="282"/>
                    <a:pt x="705" y="276"/>
                  </a:cubicBezTo>
                  <a:cubicBezTo>
                    <a:pt x="705" y="276"/>
                    <a:pt x="713" y="265"/>
                    <a:pt x="701" y="263"/>
                  </a:cubicBezTo>
                  <a:cubicBezTo>
                    <a:pt x="701" y="263"/>
                    <a:pt x="666" y="204"/>
                    <a:pt x="661" y="197"/>
                  </a:cubicBezTo>
                  <a:cubicBezTo>
                    <a:pt x="661" y="197"/>
                    <a:pt x="621" y="142"/>
                    <a:pt x="584" y="134"/>
                  </a:cubicBezTo>
                  <a:cubicBezTo>
                    <a:pt x="584" y="134"/>
                    <a:pt x="622" y="96"/>
                    <a:pt x="582" y="78"/>
                  </a:cubicBezTo>
                  <a:cubicBezTo>
                    <a:pt x="582" y="78"/>
                    <a:pt x="599" y="105"/>
                    <a:pt x="579" y="106"/>
                  </a:cubicBezTo>
                  <a:cubicBezTo>
                    <a:pt x="579" y="106"/>
                    <a:pt x="579" y="54"/>
                    <a:pt x="511" y="37"/>
                  </a:cubicBezTo>
                  <a:cubicBezTo>
                    <a:pt x="444" y="20"/>
                    <a:pt x="418" y="30"/>
                    <a:pt x="409" y="31"/>
                  </a:cubicBezTo>
                  <a:cubicBezTo>
                    <a:pt x="409" y="31"/>
                    <a:pt x="458" y="6"/>
                    <a:pt x="505" y="22"/>
                  </a:cubicBezTo>
                  <a:cubicBezTo>
                    <a:pt x="505" y="22"/>
                    <a:pt x="464" y="0"/>
                    <a:pt x="400" y="32"/>
                  </a:cubicBezTo>
                  <a:cubicBezTo>
                    <a:pt x="400" y="32"/>
                    <a:pt x="320" y="46"/>
                    <a:pt x="289" y="91"/>
                  </a:cubicBezTo>
                  <a:cubicBezTo>
                    <a:pt x="289" y="91"/>
                    <a:pt x="264" y="92"/>
                    <a:pt x="226" y="143"/>
                  </a:cubicBezTo>
                  <a:cubicBezTo>
                    <a:pt x="226" y="143"/>
                    <a:pt x="204" y="171"/>
                    <a:pt x="189" y="171"/>
                  </a:cubicBezTo>
                  <a:cubicBezTo>
                    <a:pt x="173" y="172"/>
                    <a:pt x="160" y="174"/>
                    <a:pt x="158" y="186"/>
                  </a:cubicBezTo>
                  <a:cubicBezTo>
                    <a:pt x="157" y="198"/>
                    <a:pt x="152" y="216"/>
                    <a:pt x="162" y="221"/>
                  </a:cubicBezTo>
                  <a:cubicBezTo>
                    <a:pt x="162" y="221"/>
                    <a:pt x="152" y="221"/>
                    <a:pt x="142" y="199"/>
                  </a:cubicBezTo>
                  <a:cubicBezTo>
                    <a:pt x="142" y="199"/>
                    <a:pt x="127" y="169"/>
                    <a:pt x="101" y="185"/>
                  </a:cubicBezTo>
                  <a:cubicBezTo>
                    <a:pt x="101" y="185"/>
                    <a:pt x="124" y="175"/>
                    <a:pt x="139" y="201"/>
                  </a:cubicBezTo>
                  <a:cubicBezTo>
                    <a:pt x="139" y="201"/>
                    <a:pt x="146" y="217"/>
                    <a:pt x="156" y="223"/>
                  </a:cubicBezTo>
                  <a:cubicBezTo>
                    <a:pt x="156" y="223"/>
                    <a:pt x="138" y="230"/>
                    <a:pt x="134" y="234"/>
                  </a:cubicBezTo>
                  <a:cubicBezTo>
                    <a:pt x="134" y="234"/>
                    <a:pt x="120" y="223"/>
                    <a:pt x="93" y="235"/>
                  </a:cubicBezTo>
                  <a:cubicBezTo>
                    <a:pt x="93" y="235"/>
                    <a:pt x="78" y="244"/>
                    <a:pt x="59" y="234"/>
                  </a:cubicBezTo>
                  <a:cubicBezTo>
                    <a:pt x="59" y="234"/>
                    <a:pt x="71" y="247"/>
                    <a:pt x="93" y="239"/>
                  </a:cubicBezTo>
                  <a:cubicBezTo>
                    <a:pt x="93" y="239"/>
                    <a:pt x="112" y="235"/>
                    <a:pt x="102" y="249"/>
                  </a:cubicBezTo>
                  <a:cubicBezTo>
                    <a:pt x="102" y="249"/>
                    <a:pt x="35" y="290"/>
                    <a:pt x="58" y="351"/>
                  </a:cubicBezTo>
                  <a:cubicBezTo>
                    <a:pt x="58" y="351"/>
                    <a:pt x="20" y="358"/>
                    <a:pt x="26" y="385"/>
                  </a:cubicBezTo>
                  <a:cubicBezTo>
                    <a:pt x="26" y="385"/>
                    <a:pt x="27" y="361"/>
                    <a:pt x="58" y="359"/>
                  </a:cubicBezTo>
                  <a:cubicBezTo>
                    <a:pt x="58" y="359"/>
                    <a:pt x="57" y="370"/>
                    <a:pt x="59" y="373"/>
                  </a:cubicBezTo>
                  <a:cubicBezTo>
                    <a:pt x="59" y="373"/>
                    <a:pt x="0" y="432"/>
                    <a:pt x="65" y="486"/>
                  </a:cubicBezTo>
                  <a:cubicBezTo>
                    <a:pt x="65" y="486"/>
                    <a:pt x="23" y="443"/>
                    <a:pt x="54" y="409"/>
                  </a:cubicBezTo>
                  <a:cubicBezTo>
                    <a:pt x="54" y="409"/>
                    <a:pt x="42" y="477"/>
                    <a:pt x="96" y="499"/>
                  </a:cubicBezTo>
                  <a:cubicBezTo>
                    <a:pt x="96" y="499"/>
                    <a:pt x="109" y="510"/>
                    <a:pt x="113" y="506"/>
                  </a:cubicBezTo>
                  <a:cubicBezTo>
                    <a:pt x="113" y="506"/>
                    <a:pt x="114" y="553"/>
                    <a:pt x="129" y="562"/>
                  </a:cubicBezTo>
                  <a:cubicBezTo>
                    <a:pt x="129" y="562"/>
                    <a:pt x="37" y="636"/>
                    <a:pt x="105" y="691"/>
                  </a:cubicBezTo>
                  <a:cubicBezTo>
                    <a:pt x="105" y="691"/>
                    <a:pt x="44" y="642"/>
                    <a:pt x="134" y="568"/>
                  </a:cubicBezTo>
                  <a:cubicBezTo>
                    <a:pt x="134" y="568"/>
                    <a:pt x="136" y="625"/>
                    <a:pt x="173" y="638"/>
                  </a:cubicBezTo>
                  <a:cubicBezTo>
                    <a:pt x="173" y="638"/>
                    <a:pt x="141" y="622"/>
                    <a:pt x="144" y="576"/>
                  </a:cubicBezTo>
                  <a:cubicBezTo>
                    <a:pt x="144" y="576"/>
                    <a:pt x="146" y="587"/>
                    <a:pt x="160" y="588"/>
                  </a:cubicBezTo>
                  <a:cubicBezTo>
                    <a:pt x="160" y="588"/>
                    <a:pt x="158" y="611"/>
                    <a:pt x="172" y="618"/>
                  </a:cubicBezTo>
                  <a:cubicBezTo>
                    <a:pt x="172" y="618"/>
                    <a:pt x="187" y="722"/>
                    <a:pt x="286" y="702"/>
                  </a:cubicBezTo>
                  <a:cubicBezTo>
                    <a:pt x="286" y="702"/>
                    <a:pt x="251" y="747"/>
                    <a:pt x="212" y="700"/>
                  </a:cubicBezTo>
                  <a:cubicBezTo>
                    <a:pt x="212" y="700"/>
                    <a:pt x="228" y="736"/>
                    <a:pt x="273" y="730"/>
                  </a:cubicBezTo>
                  <a:cubicBezTo>
                    <a:pt x="273" y="730"/>
                    <a:pt x="277" y="754"/>
                    <a:pt x="250" y="764"/>
                  </a:cubicBezTo>
                  <a:cubicBezTo>
                    <a:pt x="222" y="773"/>
                    <a:pt x="169" y="784"/>
                    <a:pt x="152" y="824"/>
                  </a:cubicBezTo>
                  <a:cubicBezTo>
                    <a:pt x="152" y="824"/>
                    <a:pt x="137" y="849"/>
                    <a:pt x="150" y="906"/>
                  </a:cubicBezTo>
                  <a:cubicBezTo>
                    <a:pt x="150" y="906"/>
                    <a:pt x="127" y="811"/>
                    <a:pt x="225" y="820"/>
                  </a:cubicBezTo>
                  <a:cubicBezTo>
                    <a:pt x="225" y="820"/>
                    <a:pt x="152" y="872"/>
                    <a:pt x="128" y="935"/>
                  </a:cubicBezTo>
                  <a:cubicBezTo>
                    <a:pt x="104" y="999"/>
                    <a:pt x="103" y="1011"/>
                    <a:pt x="96" y="1037"/>
                  </a:cubicBezTo>
                  <a:cubicBezTo>
                    <a:pt x="88" y="1063"/>
                    <a:pt x="78" y="1119"/>
                    <a:pt x="78" y="1119"/>
                  </a:cubicBezTo>
                  <a:cubicBezTo>
                    <a:pt x="624" y="1119"/>
                    <a:pt x="624" y="1119"/>
                    <a:pt x="624" y="1119"/>
                  </a:cubicBezTo>
                  <a:cubicBezTo>
                    <a:pt x="624" y="1119"/>
                    <a:pt x="592" y="1076"/>
                    <a:pt x="581" y="1038"/>
                  </a:cubicBezTo>
                  <a:cubicBezTo>
                    <a:pt x="569" y="1001"/>
                    <a:pt x="562" y="958"/>
                    <a:pt x="557" y="950"/>
                  </a:cubicBezTo>
                  <a:cubicBezTo>
                    <a:pt x="552" y="942"/>
                    <a:pt x="544" y="934"/>
                    <a:pt x="544" y="911"/>
                  </a:cubicBezTo>
                  <a:cubicBezTo>
                    <a:pt x="543" y="888"/>
                    <a:pt x="540" y="858"/>
                    <a:pt x="548" y="846"/>
                  </a:cubicBezTo>
                  <a:cubicBezTo>
                    <a:pt x="548" y="846"/>
                    <a:pt x="572" y="844"/>
                    <a:pt x="563" y="879"/>
                  </a:cubicBezTo>
                  <a:cubicBezTo>
                    <a:pt x="563" y="879"/>
                    <a:pt x="577" y="857"/>
                    <a:pt x="552" y="839"/>
                  </a:cubicBezTo>
                  <a:cubicBezTo>
                    <a:pt x="552" y="839"/>
                    <a:pt x="571" y="799"/>
                    <a:pt x="579" y="785"/>
                  </a:cubicBezTo>
                  <a:cubicBezTo>
                    <a:pt x="587" y="772"/>
                    <a:pt x="595" y="741"/>
                    <a:pt x="600" y="735"/>
                  </a:cubicBezTo>
                  <a:cubicBezTo>
                    <a:pt x="605" y="728"/>
                    <a:pt x="619" y="701"/>
                    <a:pt x="621" y="683"/>
                  </a:cubicBezTo>
                  <a:cubicBezTo>
                    <a:pt x="624" y="665"/>
                    <a:pt x="632" y="630"/>
                    <a:pt x="655" y="626"/>
                  </a:cubicBezTo>
                  <a:cubicBezTo>
                    <a:pt x="655" y="626"/>
                    <a:pt x="668" y="619"/>
                    <a:pt x="722" y="62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1" name="Rectangle 80"/>
          <p:cNvSpPr/>
          <p:nvPr/>
        </p:nvSpPr>
        <p:spPr>
          <a:xfrm>
            <a:off x="7128993" y="4383384"/>
            <a:ext cx="3706097" cy="3002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7112327" y="4372560"/>
            <a:ext cx="1869713" cy="347491"/>
            <a:chOff x="7183923" y="3575245"/>
            <a:chExt cx="2041562" cy="379430"/>
          </a:xfrm>
        </p:grpSpPr>
        <p:sp>
          <p:nvSpPr>
            <p:cNvPr id="83" name="Rectangle 82"/>
            <p:cNvSpPr/>
            <p:nvPr/>
          </p:nvSpPr>
          <p:spPr>
            <a:xfrm>
              <a:off x="7202120" y="3587057"/>
              <a:ext cx="2023365" cy="3278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Content Placeholder 2"/>
            <p:cNvSpPr txBox="1">
              <a:spLocks/>
            </p:cNvSpPr>
            <p:nvPr/>
          </p:nvSpPr>
          <p:spPr>
            <a:xfrm>
              <a:off x="7183923" y="3575245"/>
              <a:ext cx="716892" cy="379430"/>
            </a:xfrm>
            <a:prstGeom prst="rect">
              <a:avLst/>
            </a:prstGeom>
            <a:noFill/>
          </p:spPr>
          <p:txBody>
            <a:bodyPr vert="horz" wrap="square" lIns="111657" tIns="55828" rIns="111657" bIns="55828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5" name="Rectangle 84"/>
          <p:cNvSpPr/>
          <p:nvPr/>
        </p:nvSpPr>
        <p:spPr>
          <a:xfrm>
            <a:off x="7128993" y="5738725"/>
            <a:ext cx="3706097" cy="3002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7112327" y="5729125"/>
            <a:ext cx="1542704" cy="347491"/>
            <a:chOff x="7183923" y="5056502"/>
            <a:chExt cx="1684497" cy="379431"/>
          </a:xfrm>
        </p:grpSpPr>
        <p:sp>
          <p:nvSpPr>
            <p:cNvPr id="87" name="Rectangle 86"/>
            <p:cNvSpPr/>
            <p:nvPr/>
          </p:nvSpPr>
          <p:spPr>
            <a:xfrm>
              <a:off x="7202120" y="5066968"/>
              <a:ext cx="1666300" cy="32788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Content Placeholder 2"/>
            <p:cNvSpPr txBox="1">
              <a:spLocks/>
            </p:cNvSpPr>
            <p:nvPr/>
          </p:nvSpPr>
          <p:spPr>
            <a:xfrm>
              <a:off x="7183923" y="5056502"/>
              <a:ext cx="716892" cy="379431"/>
            </a:xfrm>
            <a:prstGeom prst="rect">
              <a:avLst/>
            </a:prstGeom>
            <a:noFill/>
          </p:spPr>
          <p:txBody>
            <a:bodyPr vert="horz" wrap="square" lIns="111657" tIns="55828" rIns="111657" bIns="55828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sp>
        <p:nvSpPr>
          <p:cNvPr id="89" name="Rectangle 88"/>
          <p:cNvSpPr/>
          <p:nvPr/>
        </p:nvSpPr>
        <p:spPr>
          <a:xfrm>
            <a:off x="7128993" y="5284273"/>
            <a:ext cx="3706097" cy="3002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7112327" y="5273445"/>
            <a:ext cx="2778071" cy="347491"/>
            <a:chOff x="7183923" y="4558935"/>
            <a:chExt cx="3033408" cy="379430"/>
          </a:xfrm>
        </p:grpSpPr>
        <p:sp>
          <p:nvSpPr>
            <p:cNvPr id="91" name="Rectangle 90"/>
            <p:cNvSpPr/>
            <p:nvPr/>
          </p:nvSpPr>
          <p:spPr>
            <a:xfrm>
              <a:off x="7202120" y="4570747"/>
              <a:ext cx="3015211" cy="3278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Content Placeholder 2"/>
            <p:cNvSpPr txBox="1">
              <a:spLocks/>
            </p:cNvSpPr>
            <p:nvPr/>
          </p:nvSpPr>
          <p:spPr>
            <a:xfrm>
              <a:off x="7183923" y="4558935"/>
              <a:ext cx="716891" cy="379430"/>
            </a:xfrm>
            <a:prstGeom prst="rect">
              <a:avLst/>
            </a:prstGeom>
            <a:noFill/>
          </p:spPr>
          <p:txBody>
            <a:bodyPr vert="horz" wrap="square" lIns="111657" tIns="55828" rIns="111657" bIns="55828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75%</a:t>
              </a:r>
            </a:p>
          </p:txBody>
        </p:sp>
      </p:grpSp>
      <p:sp>
        <p:nvSpPr>
          <p:cNvPr id="93" name="Rectangle 92"/>
          <p:cNvSpPr/>
          <p:nvPr/>
        </p:nvSpPr>
        <p:spPr>
          <a:xfrm>
            <a:off x="7128993" y="4830267"/>
            <a:ext cx="3706097" cy="3002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7112327" y="4819439"/>
            <a:ext cx="2196723" cy="347491"/>
            <a:chOff x="7183923" y="4063200"/>
            <a:chExt cx="2398628" cy="379430"/>
          </a:xfrm>
        </p:grpSpPr>
        <p:sp>
          <p:nvSpPr>
            <p:cNvPr id="95" name="Rectangle 94"/>
            <p:cNvSpPr/>
            <p:nvPr/>
          </p:nvSpPr>
          <p:spPr>
            <a:xfrm>
              <a:off x="7202120" y="4075012"/>
              <a:ext cx="2380431" cy="3278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Content Placeholder 2"/>
            <p:cNvSpPr txBox="1">
              <a:spLocks/>
            </p:cNvSpPr>
            <p:nvPr/>
          </p:nvSpPr>
          <p:spPr>
            <a:xfrm>
              <a:off x="7183923" y="4063200"/>
              <a:ext cx="716891" cy="379430"/>
            </a:xfrm>
            <a:prstGeom prst="rect">
              <a:avLst/>
            </a:prstGeom>
            <a:noFill/>
          </p:spPr>
          <p:txBody>
            <a:bodyPr vert="horz" wrap="square" lIns="111657" tIns="55828" rIns="111657" bIns="55828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62%</a:t>
              </a: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671219" y="4815521"/>
            <a:ext cx="303711" cy="304230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98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6697641" y="5746669"/>
            <a:ext cx="258082" cy="294879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05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726195" y="4378634"/>
            <a:ext cx="208703" cy="304230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10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6709529" y="5281094"/>
            <a:ext cx="227912" cy="304230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13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6" name="TextBox 115"/>
          <p:cNvSpPr txBox="1"/>
          <p:nvPr/>
        </p:nvSpPr>
        <p:spPr>
          <a:xfrm>
            <a:off x="6675599" y="2849811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6675598" y="3188280"/>
            <a:ext cx="4159493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</p:txBody>
      </p:sp>
      <p:sp>
        <p:nvSpPr>
          <p:cNvPr id="115" name="Content Placeholder 2"/>
          <p:cNvSpPr txBox="1">
            <a:spLocks/>
          </p:cNvSpPr>
          <p:nvPr/>
        </p:nvSpPr>
        <p:spPr>
          <a:xfrm>
            <a:off x="4895850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7" name="Content Placeholder 2"/>
          <p:cNvSpPr txBox="1">
            <a:spLocks/>
          </p:cNvSpPr>
          <p:nvPr/>
        </p:nvSpPr>
        <p:spPr>
          <a:xfrm>
            <a:off x="5196592" y="584201"/>
            <a:ext cx="2465566" cy="203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144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5" grpId="0" animBg="1"/>
      <p:bldP spid="89" grpId="0" animBg="1"/>
      <p:bldP spid="93" grpId="0" animBg="1"/>
      <p:bldP spid="116" grpId="0"/>
      <p:bldP spid="1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665296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小白，一个资深</a:t>
              </a: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设计师，专注研究</a:t>
              </a: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多年，帮你解决</a:t>
              </a: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烦恼，喜欢大家多多支持，谢谢！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665296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44478" y="5170006"/>
            <a:ext cx="2021001" cy="91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4289" tIns="64289" rIns="64289" bIns="64289"/>
          <a:lstStyle/>
          <a:p>
            <a:pPr>
              <a:lnSpc>
                <a:spcPct val="15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烦恼，喜欢大家多多支持，谢谢！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342247" y="4774890"/>
            <a:ext cx="1620649" cy="4330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687" b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Portfolio 4</a:t>
            </a:r>
            <a:endParaRPr lang="es-ES" sz="2669">
              <a:cs typeface="Calibri" charset="0"/>
            </a:endParaRP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665296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204816" y="674521"/>
              <a:ext cx="1443033" cy="6507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小白，一个资深</a:t>
              </a: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设计师，专注研究</a:t>
              </a: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多年，帮你解决</a:t>
              </a: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烦恼，喜欢大家多多支持，谢谢！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203228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7" b="1">
                  <a:solidFill>
                    <a:srgbClr val="FFFFFF"/>
                  </a:solidFill>
                  <a:latin typeface="Open Sans" charset="0"/>
                  <a:cs typeface="Open Sans" charset="0"/>
                  <a:sym typeface="Open Sans" charset="0"/>
                </a:rPr>
                <a:t>Portfolio 2</a:t>
              </a:r>
              <a:endParaRPr lang="es-ES" sz="2669">
                <a:cs typeface="Calibri" charset="0"/>
              </a:endParaRP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4557" y="1665296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79412" y="2493345"/>
              <a:ext cx="1431928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小白，一个资深</a:t>
              </a: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设计师，专注研究</a:t>
              </a: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多年，帮你解决</a:t>
              </a: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烦恼，喜欢大家多多支持，谢谢！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12427"/>
              <a:ext cx="1471824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7" b="1">
                  <a:solidFill>
                    <a:srgbClr val="FFFFFF"/>
                  </a:solidFill>
                  <a:latin typeface="Open Sans" charset="0"/>
                  <a:cs typeface="Open Sans" charset="0"/>
                  <a:sym typeface="Open Sans" charset="0"/>
                </a:rPr>
                <a:t>Portfolio 5</a:t>
              </a:r>
              <a:endParaRPr lang="es-ES" sz="2669">
                <a:cs typeface="Calibri" charset="0"/>
              </a:endParaRP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665295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04638" y="674819"/>
              <a:ext cx="1421373" cy="6494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小白，一个资深</a:t>
              </a: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设计师，专注研究</a:t>
              </a: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多年，帮你解决</a:t>
              </a: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烦恼，喜欢大家多多支持，谢谢！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203052" y="393776"/>
              <a:ext cx="1616492" cy="3064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7" b="1">
                  <a:solidFill>
                    <a:srgbClr val="FFFFFF"/>
                  </a:solidFill>
                  <a:latin typeface="Open Sans" charset="0"/>
                  <a:cs typeface="Open Sans" charset="0"/>
                  <a:sym typeface="Open Sans" charset="0"/>
                </a:rPr>
                <a:t>Portfolio 1</a:t>
              </a:r>
              <a:endParaRPr lang="es-ES" sz="2669">
                <a:cs typeface="Calibri" charset="0"/>
              </a:endParaRPr>
            </a:p>
          </p:txBody>
        </p:sp>
      </p:grpSp>
      <p:sp>
        <p:nvSpPr>
          <p:cNvPr id="29" name="Content Placeholder 2"/>
          <p:cNvSpPr txBox="1">
            <a:spLocks/>
          </p:cNvSpPr>
          <p:nvPr/>
        </p:nvSpPr>
        <p:spPr>
          <a:xfrm>
            <a:off x="4895850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5196592" y="584201"/>
            <a:ext cx="2465566" cy="203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692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5142546"/>
            <a:ext cx="12857163" cy="20896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565600" y="4247865"/>
            <a:ext cx="1727553" cy="1727553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7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accent3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1" name="TextBox 1"/>
          <p:cNvSpPr txBox="1"/>
          <p:nvPr/>
        </p:nvSpPr>
        <p:spPr>
          <a:xfrm>
            <a:off x="2632945" y="1842534"/>
            <a:ext cx="7736875" cy="806825"/>
          </a:xfrm>
          <a:prstGeom prst="rect">
            <a:avLst/>
          </a:prstGeom>
          <a:noFill/>
        </p:spPr>
        <p:txBody>
          <a:bodyPr wrap="square" lIns="128462" tIns="64231" rIns="128462" bIns="64231" rtlCol="0">
            <a:spAutoFit/>
          </a:bodyPr>
          <a:lstStyle/>
          <a:p>
            <a:pPr algn="dist"/>
            <a:r>
              <a:rPr lang="zh-CN" altLang="en-US" sz="4400" b="1">
                <a:solidFill>
                  <a:schemeClr val="accent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ea"/>
                <a:sym typeface="+mn-lt"/>
              </a:rPr>
              <a:t>感谢大家的关注与支持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2" name="TextBox 4"/>
          <p:cNvSpPr txBox="1"/>
          <p:nvPr/>
        </p:nvSpPr>
        <p:spPr>
          <a:xfrm>
            <a:off x="3625472" y="2828633"/>
            <a:ext cx="5607809" cy="38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600" cap="all" dirty="0">
                <a:solidFill>
                  <a:schemeClr val="accent3">
                    <a:lumMod val="75000"/>
                  </a:schemeClr>
                </a:solidFill>
              </a:rPr>
              <a:t>In the second half of the year work summary PPT</a:t>
            </a:r>
            <a:endParaRPr lang="zh-CN" altLang="zh-CN" sz="1600" cap="all" dirty="0">
              <a:solidFill>
                <a:schemeClr val="accent3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243347" y="3241138"/>
            <a:ext cx="308381" cy="308381"/>
            <a:chOff x="801291" y="3535885"/>
            <a:chExt cx="219347" cy="219347"/>
          </a:xfrm>
        </p:grpSpPr>
        <p:sp>
          <p:nvSpPr>
            <p:cNvPr id="3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3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Group 14"/>
          <p:cNvGrpSpPr>
            <a:grpSpLocks/>
          </p:cNvGrpSpPr>
          <p:nvPr/>
        </p:nvGrpSpPr>
        <p:grpSpPr bwMode="auto">
          <a:xfrm>
            <a:off x="6696383" y="3241138"/>
            <a:ext cx="308381" cy="308381"/>
            <a:chOff x="4248" y="3024"/>
            <a:chExt cx="600" cy="599"/>
          </a:xfrm>
        </p:grpSpPr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9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4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4551532" y="3209397"/>
            <a:ext cx="1483098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88" dirty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</a:t>
            </a:r>
            <a:r>
              <a:rPr lang="zh-CN" altLang="en-US" sz="1688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人：小白</a:t>
            </a:r>
            <a:endParaRPr lang="zh-CN" altLang="en-US" sz="1688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"/>
          <p:cNvSpPr txBox="1"/>
          <p:nvPr/>
        </p:nvSpPr>
        <p:spPr>
          <a:xfrm>
            <a:off x="5475685" y="4736252"/>
            <a:ext cx="1907383" cy="806406"/>
          </a:xfrm>
          <a:prstGeom prst="rect">
            <a:avLst/>
          </a:prstGeom>
          <a:noFill/>
        </p:spPr>
        <p:txBody>
          <a:bodyPr wrap="square" lIns="128462" tIns="64231" rIns="128462" bIns="64231" rtlCol="0">
            <a:spAutoFit/>
          </a:bodyPr>
          <a:lstStyle/>
          <a:p>
            <a:pPr algn="ctr"/>
            <a:r>
              <a:rPr lang="en-US" altLang="zh-CN" sz="4400">
                <a:solidFill>
                  <a:schemeClr val="accent3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  <a:sym typeface="+mn-lt"/>
              </a:rPr>
              <a:t>2018</a:t>
            </a:r>
            <a:endParaRPr lang="zh-CN" altLang="en-US" sz="4400" dirty="0">
              <a:solidFill>
                <a:schemeClr val="accent3"/>
              </a:solidFill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28975" y="2760776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Box 20">
            <a:extLst>
              <a:ext uri="{FF2B5EF4-FFF2-40B4-BE49-F238E27FC236}">
                <a16:creationId xmlns:a16="http://schemas.microsoft.com/office/drawing/2014/main" xmlns="" id="{5669C734-8014-4702-84CE-28269631EF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3690" y="3200610"/>
            <a:ext cx="2026517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88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688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688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88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88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688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115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4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1" grpId="0"/>
          <p:bldP spid="32" grpId="0"/>
          <p:bldP spid="43" grpId="0"/>
          <p:bldP spid="44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4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1" grpId="0"/>
          <p:bldP spid="32" grpId="0"/>
          <p:bldP spid="43" grpId="0"/>
          <p:bldP spid="44" grpId="0"/>
          <p:bldP spid="2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E47EE96-A25A-4763-B3DC-A42C0F4022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6"/>
          <a:stretch/>
        </p:blipFill>
        <p:spPr>
          <a:xfrm>
            <a:off x="20" y="10"/>
            <a:ext cx="12858730" cy="723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7007" y="3760341"/>
            <a:ext cx="4914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2726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353" y="198"/>
            <a:ext cx="8071119" cy="4596697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353" y="199"/>
            <a:ext cx="6303232" cy="7232253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7364006" y="2303787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550650" y="2376466"/>
            <a:ext cx="2622887" cy="30777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7364006" y="3197126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550650" y="3269806"/>
            <a:ext cx="2622887" cy="30777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7364006" y="4090466"/>
            <a:ext cx="379646" cy="37964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550650" y="4163146"/>
            <a:ext cx="2622887" cy="30777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7364006" y="4983805"/>
            <a:ext cx="379646" cy="37964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550650" y="5056485"/>
            <a:ext cx="2622887" cy="30777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3044999" y="87933"/>
            <a:ext cx="2626510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3060619" y="1037377"/>
            <a:ext cx="2329889" cy="492571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1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</a:t>
            </a:r>
            <a:endParaRPr lang="zh-CN" altLang="en-US" sz="320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24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7"/>
            <a:ext cx="12857163" cy="36878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117198" y="2090592"/>
            <a:ext cx="2624354" cy="26243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3799" b="1" dirty="0">
                <a:solidFill>
                  <a:schemeClr val="accent3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13799" b="1" dirty="0">
              <a:solidFill>
                <a:schemeClr val="accent3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105936" y="4905476"/>
            <a:ext cx="2646878" cy="7523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accent3"/>
                </a:solidFill>
                <a:ea typeface="微软雅黑" panose="020B0503020204020204" pitchFamily="34" charset="-122"/>
              </a:rPr>
              <a:t>请关注公众号</a:t>
            </a:r>
            <a:endParaRPr lang="en-US" altLang="zh-CN" sz="3200" dirty="0">
              <a:solidFill>
                <a:schemeClr val="accent3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27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3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53" grpId="0" animBg="1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3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53" grpId="0" animBg="1"/>
          <p:bldP spid="5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4888790" y="4034984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888790" y="3580350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4888790" y="3130426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888790" y="2598057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607741" y="3367278"/>
            <a:ext cx="1770872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607741" y="4502414"/>
            <a:ext cx="1770872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648785" y="3318666"/>
            <a:ext cx="797230" cy="77048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648785" y="4453801"/>
            <a:ext cx="797230" cy="77048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32831" y="3367278"/>
            <a:ext cx="1770872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32831" y="4502414"/>
            <a:ext cx="1770872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437821" y="3318666"/>
            <a:ext cx="797230" cy="77048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37821" y="4453801"/>
            <a:ext cx="797230" cy="7704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773670" y="3433635"/>
            <a:ext cx="547455" cy="543707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810511" y="4651787"/>
            <a:ext cx="451276" cy="434685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629618" y="4560369"/>
            <a:ext cx="392299" cy="526104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650953" y="3490624"/>
            <a:ext cx="370965" cy="429731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Content Placeholder 2"/>
          <p:cNvSpPr txBox="1">
            <a:spLocks/>
          </p:cNvSpPr>
          <p:nvPr/>
        </p:nvSpPr>
        <p:spPr>
          <a:xfrm>
            <a:off x="4895850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5196592" y="584201"/>
            <a:ext cx="2465566" cy="203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834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9" grpId="0" animBg="1"/>
      <p:bldP spid="8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>
            <p:extLst/>
          </p:nvPr>
        </p:nvGraphicFramePr>
        <p:xfrm>
          <a:off x="167829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325817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481407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</a:p>
        </p:txBody>
      </p:sp>
      <p:graphicFrame>
        <p:nvGraphicFramePr>
          <p:cNvPr id="36" name="Chart 35"/>
          <p:cNvGraphicFramePr/>
          <p:nvPr>
            <p:extLst/>
          </p:nvPr>
        </p:nvGraphicFramePr>
        <p:xfrm>
          <a:off x="416085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808378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970170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</a:p>
        </p:txBody>
      </p:sp>
      <p:graphicFrame>
        <p:nvGraphicFramePr>
          <p:cNvPr id="43" name="Chart 42"/>
          <p:cNvGraphicFramePr/>
          <p:nvPr>
            <p:extLst/>
          </p:nvPr>
        </p:nvGraphicFramePr>
        <p:xfrm>
          <a:off x="661987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267401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458931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</a:p>
        </p:txBody>
      </p:sp>
      <p:graphicFrame>
        <p:nvGraphicFramePr>
          <p:cNvPr id="54" name="Chart 53"/>
          <p:cNvGraphicFramePr/>
          <p:nvPr>
            <p:extLst/>
          </p:nvPr>
        </p:nvGraphicFramePr>
        <p:xfrm>
          <a:off x="910816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9755692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947694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grpSp>
        <p:nvGrpSpPr>
          <p:cNvPr id="28" name="Group 29"/>
          <p:cNvGrpSpPr/>
          <p:nvPr/>
        </p:nvGrpSpPr>
        <p:grpSpPr>
          <a:xfrm>
            <a:off x="1812053" y="4538583"/>
            <a:ext cx="4094328" cy="722185"/>
            <a:chOff x="648100" y="3562350"/>
            <a:chExt cx="3771500" cy="914400"/>
          </a:xfrm>
        </p:grpSpPr>
        <p:sp>
          <p:nvSpPr>
            <p:cNvPr id="29" name="Rectangle 28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2"/>
          <p:cNvGrpSpPr/>
          <p:nvPr/>
        </p:nvGrpSpPr>
        <p:grpSpPr>
          <a:xfrm>
            <a:off x="1812053" y="5332321"/>
            <a:ext cx="4094328" cy="722185"/>
            <a:chOff x="648100" y="3562350"/>
            <a:chExt cx="3771500" cy="914400"/>
          </a:xfrm>
        </p:grpSpPr>
        <p:sp>
          <p:nvSpPr>
            <p:cNvPr id="32" name="Rectangle 31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5"/>
          <p:cNvGrpSpPr/>
          <p:nvPr/>
        </p:nvGrpSpPr>
        <p:grpSpPr>
          <a:xfrm>
            <a:off x="6987693" y="4534718"/>
            <a:ext cx="4094328" cy="722185"/>
            <a:chOff x="648100" y="3562350"/>
            <a:chExt cx="3771500" cy="914400"/>
          </a:xfrm>
        </p:grpSpPr>
        <p:sp>
          <p:nvSpPr>
            <p:cNvPr id="40" name="Rectangle 39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113453" y="4598841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113453" y="53975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289093" y="45932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6987693" y="5325668"/>
            <a:ext cx="4094328" cy="722185"/>
            <a:chOff x="648100" y="3562350"/>
            <a:chExt cx="3771500" cy="914400"/>
          </a:xfrm>
        </p:grpSpPr>
        <p:sp>
          <p:nvSpPr>
            <p:cNvPr id="55" name="Rectangle 54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7289093" y="538416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5196592" y="584201"/>
            <a:ext cx="2465566" cy="203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xmlns="" id="{CB9FCD07-F544-47C9-9216-16C5E7C57181}"/>
              </a:ext>
            </a:extLst>
          </p:cNvPr>
          <p:cNvSpPr txBox="1">
            <a:spLocks/>
          </p:cNvSpPr>
          <p:nvPr/>
        </p:nvSpPr>
        <p:spPr>
          <a:xfrm>
            <a:off x="4895850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705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P spid="50" grpId="0"/>
      <p:bldGraphic spid="36" grpId="0">
        <p:bldAsOne/>
      </p:bldGraphic>
      <p:bldP spid="37" grpId="0"/>
      <p:bldP spid="38" grpId="0"/>
      <p:bldGraphic spid="43" grpId="0">
        <p:bldAsOne/>
      </p:bldGraphic>
      <p:bldP spid="44" grpId="0"/>
      <p:bldP spid="45" grpId="0"/>
      <p:bldGraphic spid="54" grpId="0">
        <p:bldAsOne/>
      </p:bldGraphic>
      <p:bldP spid="56" grpId="0"/>
      <p:bldP spid="59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71593" y="3126909"/>
            <a:ext cx="439544" cy="566711"/>
            <a:chOff x="787010" y="2176759"/>
            <a:chExt cx="359937" cy="464074"/>
          </a:xfrm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7010" y="2216099"/>
              <a:ext cx="359937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296637" y="2385319"/>
            <a:ext cx="439544" cy="566711"/>
            <a:chOff x="787010" y="2176759"/>
            <a:chExt cx="359936" cy="464074"/>
          </a:xfrm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332292" y="2778720"/>
            <a:ext cx="439544" cy="566711"/>
            <a:chOff x="787010" y="2176759"/>
            <a:chExt cx="359936" cy="464074"/>
          </a:xfrm>
        </p:grpSpPr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436722" y="2945465"/>
            <a:ext cx="439544" cy="566711"/>
            <a:chOff x="787010" y="2176759"/>
            <a:chExt cx="359936" cy="464074"/>
          </a:xfrm>
        </p:grpSpPr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0103348" y="2745617"/>
            <a:ext cx="439544" cy="566711"/>
            <a:chOff x="787010" y="2176759"/>
            <a:chExt cx="359936" cy="464074"/>
          </a:xfrm>
        </p:grpSpPr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630082" y="3121640"/>
            <a:ext cx="439544" cy="566711"/>
            <a:chOff x="787010" y="2176759"/>
            <a:chExt cx="359936" cy="464074"/>
          </a:xfrm>
        </p:grpSpPr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399119" y="2940629"/>
            <a:ext cx="439544" cy="566711"/>
            <a:chOff x="787010" y="2176759"/>
            <a:chExt cx="359936" cy="464074"/>
          </a:xfrm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840973" y="2192472"/>
            <a:ext cx="439544" cy="566711"/>
            <a:chOff x="787011" y="2176759"/>
            <a:chExt cx="359937" cy="464074"/>
          </a:xfrm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87011" y="2216099"/>
              <a:ext cx="359937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95743" y="2929466"/>
            <a:ext cx="439544" cy="566711"/>
            <a:chOff x="787010" y="2176759"/>
            <a:chExt cx="359936" cy="464074"/>
          </a:xfrm>
        </p:grpSpPr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055656" y="3352590"/>
            <a:ext cx="439544" cy="566711"/>
            <a:chOff x="787010" y="2176759"/>
            <a:chExt cx="359936" cy="464074"/>
          </a:xfrm>
        </p:grpSpPr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87010" y="2216099"/>
              <a:ext cx="359936" cy="226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sp>
        <p:nvSpPr>
          <p:cNvPr id="34" name="Content Placeholder 2"/>
          <p:cNvSpPr txBox="1">
            <a:spLocks/>
          </p:cNvSpPr>
          <p:nvPr/>
        </p:nvSpPr>
        <p:spPr>
          <a:xfrm>
            <a:off x="1770876" y="5440728"/>
            <a:ext cx="9368352" cy="47884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烦恼，喜欢大家多多支持，谢谢！小白，一个资深</a:t>
            </a:r>
            <a:r>
              <a:rPr lang="en-US" altLang="zh-CN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1770877" y="5153027"/>
            <a:ext cx="1310451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946744" y="3577150"/>
            <a:ext cx="1419492" cy="1285724"/>
            <a:chOff x="755576" y="2395604"/>
            <a:chExt cx="1162406" cy="1052867"/>
          </a:xfrm>
        </p:grpSpPr>
        <p:sp>
          <p:nvSpPr>
            <p:cNvPr id="37" name="Isosceles Triangle 2"/>
            <p:cNvSpPr/>
            <p:nvPr/>
          </p:nvSpPr>
          <p:spPr>
            <a:xfrm>
              <a:off x="75557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988884" y="3235161"/>
              <a:ext cx="695790" cy="213310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806658" y="3042518"/>
            <a:ext cx="1419492" cy="1807659"/>
            <a:chOff x="1459750" y="1957798"/>
            <a:chExt cx="1162406" cy="1480273"/>
          </a:xfrm>
        </p:grpSpPr>
        <p:sp>
          <p:nvSpPr>
            <p:cNvPr id="40" name="Isosceles Triangle 2"/>
            <p:cNvSpPr/>
            <p:nvPr/>
          </p:nvSpPr>
          <p:spPr>
            <a:xfrm>
              <a:off x="1459750" y="1957798"/>
              <a:ext cx="1162406" cy="126596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1691223" y="3235158"/>
              <a:ext cx="695790" cy="20291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899267" y="3410259"/>
            <a:ext cx="1305584" cy="1439918"/>
            <a:chOff x="2354476" y="2258939"/>
            <a:chExt cx="1069128" cy="1179134"/>
          </a:xfrm>
        </p:grpSpPr>
        <p:sp>
          <p:nvSpPr>
            <p:cNvPr id="43" name="Isosceles Triangle 2"/>
            <p:cNvSpPr/>
            <p:nvPr/>
          </p:nvSpPr>
          <p:spPr>
            <a:xfrm>
              <a:off x="2354476" y="2258939"/>
              <a:ext cx="1069128" cy="9648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2539310" y="3235159"/>
              <a:ext cx="695790" cy="202914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882639" y="3775355"/>
            <a:ext cx="1217447" cy="1074825"/>
            <a:chOff x="3159748" y="2557908"/>
            <a:chExt cx="996954" cy="880163"/>
          </a:xfrm>
        </p:grpSpPr>
        <p:sp>
          <p:nvSpPr>
            <p:cNvPr id="46" name="Isosceles Triangle 2"/>
            <p:cNvSpPr/>
            <p:nvPr/>
          </p:nvSpPr>
          <p:spPr>
            <a:xfrm>
              <a:off x="3159748" y="2557908"/>
              <a:ext cx="996954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Content Placeholder 2"/>
            <p:cNvSpPr txBox="1">
              <a:spLocks/>
            </p:cNvSpPr>
            <p:nvPr/>
          </p:nvSpPr>
          <p:spPr>
            <a:xfrm>
              <a:off x="3308495" y="3235158"/>
              <a:ext cx="695790" cy="20291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705764" y="3577150"/>
            <a:ext cx="1419492" cy="1273029"/>
            <a:chOff x="3833796" y="2395604"/>
            <a:chExt cx="1162406" cy="1042471"/>
          </a:xfrm>
        </p:grpSpPr>
        <p:sp>
          <p:nvSpPr>
            <p:cNvPr id="49" name="Isosceles Triangle 2"/>
            <p:cNvSpPr/>
            <p:nvPr/>
          </p:nvSpPr>
          <p:spPr>
            <a:xfrm>
              <a:off x="383379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4065269" y="3235161"/>
              <a:ext cx="695790" cy="202914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565680" y="3999372"/>
            <a:ext cx="1419492" cy="850807"/>
            <a:chOff x="4537970" y="2741353"/>
            <a:chExt cx="1162406" cy="696717"/>
          </a:xfrm>
        </p:grpSpPr>
        <p:sp>
          <p:nvSpPr>
            <p:cNvPr id="52" name="Isosceles Triangle 2"/>
            <p:cNvSpPr/>
            <p:nvPr/>
          </p:nvSpPr>
          <p:spPr>
            <a:xfrm>
              <a:off x="4537970" y="2741353"/>
              <a:ext cx="1162406" cy="48241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Content Placeholder 2"/>
            <p:cNvSpPr txBox="1">
              <a:spLocks/>
            </p:cNvSpPr>
            <p:nvPr/>
          </p:nvSpPr>
          <p:spPr>
            <a:xfrm>
              <a:off x="4771278" y="3235157"/>
              <a:ext cx="695790" cy="20291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310705" y="2826760"/>
            <a:ext cx="1510426" cy="2023422"/>
            <a:chOff x="5148063" y="1781113"/>
            <a:chExt cx="1236871" cy="1656959"/>
          </a:xfrm>
        </p:grpSpPr>
        <p:sp>
          <p:nvSpPr>
            <p:cNvPr id="55" name="Isosceles Triangle 2"/>
            <p:cNvSpPr/>
            <p:nvPr/>
          </p:nvSpPr>
          <p:spPr>
            <a:xfrm>
              <a:off x="5148063" y="1781113"/>
              <a:ext cx="1236871" cy="144265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ontent Placeholder 2"/>
            <p:cNvSpPr txBox="1">
              <a:spLocks/>
            </p:cNvSpPr>
            <p:nvPr/>
          </p:nvSpPr>
          <p:spPr>
            <a:xfrm>
              <a:off x="5414366" y="3235159"/>
              <a:ext cx="695790" cy="20291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106261" y="3775353"/>
            <a:ext cx="1408461" cy="1074825"/>
            <a:chOff x="5799535" y="2557908"/>
            <a:chExt cx="1153373" cy="880163"/>
          </a:xfrm>
        </p:grpSpPr>
        <p:sp>
          <p:nvSpPr>
            <p:cNvPr id="58" name="Isosceles Triangle 2"/>
            <p:cNvSpPr/>
            <p:nvPr/>
          </p:nvSpPr>
          <p:spPr>
            <a:xfrm>
              <a:off x="5799535" y="2557908"/>
              <a:ext cx="1153373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Content Placeholder 2"/>
            <p:cNvSpPr txBox="1">
              <a:spLocks/>
            </p:cNvSpPr>
            <p:nvPr/>
          </p:nvSpPr>
          <p:spPr>
            <a:xfrm>
              <a:off x="6060556" y="3235158"/>
              <a:ext cx="695790" cy="20291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797784" y="3577150"/>
            <a:ext cx="1642205" cy="1273029"/>
            <a:chOff x="6365816" y="2395604"/>
            <a:chExt cx="1344784" cy="1042471"/>
          </a:xfrm>
        </p:grpSpPr>
        <p:sp>
          <p:nvSpPr>
            <p:cNvPr id="61" name="Isosceles Triangle 2"/>
            <p:cNvSpPr/>
            <p:nvPr/>
          </p:nvSpPr>
          <p:spPr>
            <a:xfrm>
              <a:off x="6365816" y="2395604"/>
              <a:ext cx="1344784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Content Placeholder 2"/>
            <p:cNvSpPr txBox="1">
              <a:spLocks/>
            </p:cNvSpPr>
            <p:nvPr/>
          </p:nvSpPr>
          <p:spPr>
            <a:xfrm>
              <a:off x="6690313" y="3235161"/>
              <a:ext cx="695790" cy="202914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9618888" y="3419246"/>
            <a:ext cx="1408461" cy="1430930"/>
            <a:chOff x="7038208" y="2266298"/>
            <a:chExt cx="1153373" cy="1171773"/>
          </a:xfrm>
        </p:grpSpPr>
        <p:sp>
          <p:nvSpPr>
            <p:cNvPr id="64" name="Isosceles Triangle 2"/>
            <p:cNvSpPr/>
            <p:nvPr/>
          </p:nvSpPr>
          <p:spPr>
            <a:xfrm>
              <a:off x="7038208" y="2266298"/>
              <a:ext cx="1153373" cy="957470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Content Placeholder 2"/>
            <p:cNvSpPr txBox="1">
              <a:spLocks/>
            </p:cNvSpPr>
            <p:nvPr/>
          </p:nvSpPr>
          <p:spPr>
            <a:xfrm>
              <a:off x="7266999" y="3235158"/>
              <a:ext cx="695790" cy="20291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7" name="Content Placeholder 2"/>
          <p:cNvSpPr txBox="1">
            <a:spLocks/>
          </p:cNvSpPr>
          <p:nvPr/>
        </p:nvSpPr>
        <p:spPr>
          <a:xfrm>
            <a:off x="5196592" y="584201"/>
            <a:ext cx="2465566" cy="203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8" name="Content Placeholder 2">
            <a:extLst>
              <a:ext uri="{FF2B5EF4-FFF2-40B4-BE49-F238E27FC236}">
                <a16:creationId xmlns:a16="http://schemas.microsoft.com/office/drawing/2014/main" xmlns="" id="{FE8A80EA-7DC8-471F-8CEB-CA91D9D4C610}"/>
              </a:ext>
            </a:extLst>
          </p:cNvPr>
          <p:cNvSpPr txBox="1">
            <a:spLocks/>
          </p:cNvSpPr>
          <p:nvPr/>
        </p:nvSpPr>
        <p:spPr>
          <a:xfrm>
            <a:off x="4895850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314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82044" y="0"/>
            <a:ext cx="6576354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26496" y="4021733"/>
            <a:ext cx="3704971" cy="1454331"/>
            <a:chOff x="2989865" y="607026"/>
            <a:chExt cx="2633526" cy="1034396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266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小白，一个资深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设计师，专注研究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多年，帮你解决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烦恼，喜欢大家多多支持，谢谢！</a:t>
              </a: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726496" y="1888133"/>
            <a:ext cx="3704971" cy="1454331"/>
            <a:chOff x="2989865" y="607026"/>
            <a:chExt cx="2633526" cy="1034396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266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小白，一个资深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设计师，专注研究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多年，帮你解决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烦恼，喜欢大家多多支持，谢谢！</a:t>
              </a: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32" name="Content Placeholder 2"/>
          <p:cNvSpPr txBox="1">
            <a:spLocks/>
          </p:cNvSpPr>
          <p:nvPr/>
        </p:nvSpPr>
        <p:spPr>
          <a:xfrm>
            <a:off x="5049261" y="474551"/>
            <a:ext cx="2465566" cy="203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xmlns="" id="{EB61D13B-1677-48B5-A49D-0090064D3FDE}"/>
              </a:ext>
            </a:extLst>
          </p:cNvPr>
          <p:cNvSpPr txBox="1">
            <a:spLocks/>
          </p:cNvSpPr>
          <p:nvPr/>
        </p:nvSpPr>
        <p:spPr>
          <a:xfrm>
            <a:off x="4748519" y="15994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335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7" y="1541333"/>
            <a:ext cx="0" cy="495460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77" y="1878528"/>
            <a:ext cx="980210" cy="204820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76" y="4863192"/>
            <a:ext cx="981941" cy="204820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76" y="3253894"/>
            <a:ext cx="981941" cy="204820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87993" y="1817792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87992" y="3192811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7992" y="4812879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364657" y="2138535"/>
            <a:ext cx="2561167" cy="671114"/>
            <a:chOff x="-158386" y="2124222"/>
            <a:chExt cx="4463257" cy="732758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40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小白，一个资深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设计师，专注研究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多年，帮你解决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烦恼，喜欢大家多多支持，谢谢！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4657" y="5210835"/>
            <a:ext cx="2562925" cy="671114"/>
            <a:chOff x="-159167" y="2124222"/>
            <a:chExt cx="4466319" cy="732758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3"/>
              <a:ext cx="4452636" cy="4095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小白，一个资深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设计师，专注研究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多年，帮你解决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烦恼，喜欢大家多多支持，谢谢！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769" y="3636455"/>
            <a:ext cx="2725120" cy="671112"/>
            <a:chOff x="257395" y="2124222"/>
            <a:chExt cx="4036076" cy="732757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4095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小白，一个资深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设计师，专注研究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多年，帮你解决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烦恼，喜欢大家多多支持，谢谢！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423" y="2317574"/>
            <a:ext cx="3913520" cy="614460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199806" y="3815499"/>
            <a:ext cx="3913520" cy="614460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423" y="5389872"/>
            <a:ext cx="3913520" cy="614460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Content Placeholder 2"/>
          <p:cNvSpPr txBox="1">
            <a:spLocks/>
          </p:cNvSpPr>
          <p:nvPr/>
        </p:nvSpPr>
        <p:spPr>
          <a:xfrm>
            <a:off x="5196592" y="584201"/>
            <a:ext cx="2465566" cy="203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xmlns="" id="{E7C5F4F0-D28B-4A92-AFB7-426BD592FDAB}"/>
              </a:ext>
            </a:extLst>
          </p:cNvPr>
          <p:cNvSpPr txBox="1">
            <a:spLocks/>
          </p:cNvSpPr>
          <p:nvPr/>
        </p:nvSpPr>
        <p:spPr>
          <a:xfrm>
            <a:off x="4895850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074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" y="0"/>
            <a:ext cx="12858044" cy="36163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8085858" y="4277902"/>
            <a:ext cx="3960092" cy="1454331"/>
            <a:chOff x="2989865" y="607026"/>
            <a:chExt cx="2814868" cy="1034396"/>
          </a:xfrm>
        </p:grpSpPr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266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小白，一个资深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设计师，专注研究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多年，帮你解决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烦恼，喜欢大家多多支持，谢谢！</a:t>
              </a: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1195531" y="4277902"/>
            <a:ext cx="3960092" cy="1454331"/>
            <a:chOff x="2989865" y="607026"/>
            <a:chExt cx="2814868" cy="1034396"/>
          </a:xfrm>
        </p:grpSpPr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266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小白，一个资深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设计师，专注研究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多年，帮你解决</a:t>
              </a:r>
              <a:r>
                <a:rPr lang="en-US" altLang="zh-CN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烦恼，喜欢大家多多支持，谢谢！</a:t>
              </a:r>
            </a:p>
          </p:txBody>
        </p:sp>
        <p:sp>
          <p:nvSpPr>
            <p:cNvPr id="45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39" name="Content Placeholder 2"/>
          <p:cNvSpPr txBox="1">
            <a:spLocks/>
          </p:cNvSpPr>
          <p:nvPr/>
        </p:nvSpPr>
        <p:spPr>
          <a:xfrm>
            <a:off x="4895850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5196592" y="584201"/>
            <a:ext cx="2465566" cy="203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9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9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117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85A2779-572F-45B1-A934-AC92B23681E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18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1_自定义设计方案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959595"/>
      </a:accent1>
      <a:accent2>
        <a:srgbClr val="272F42"/>
      </a:accent2>
      <a:accent3>
        <a:srgbClr val="0B5F84"/>
      </a:accent3>
      <a:accent4>
        <a:srgbClr val="272F42"/>
      </a:accent4>
      <a:accent5>
        <a:srgbClr val="0B5F84"/>
      </a:accent5>
      <a:accent6>
        <a:srgbClr val="272F42"/>
      </a:accent6>
      <a:hlink>
        <a:srgbClr val="2B2B2B"/>
      </a:hlink>
      <a:folHlink>
        <a:srgbClr val="C000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1421</Words>
  <Application>Microsoft Office PowerPoint</Application>
  <PresentationFormat>自定义</PresentationFormat>
  <Paragraphs>137</Paragraphs>
  <Slides>14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Open Sans</vt:lpstr>
      <vt:lpstr>SimSun-ExtB</vt:lpstr>
      <vt:lpstr>方正兰亭黑简体</vt:lpstr>
      <vt:lpstr>方正正准黑简体</vt:lpstr>
      <vt:lpstr>宋体</vt:lpstr>
      <vt:lpstr>微软雅黑</vt:lpstr>
      <vt:lpstr>Agency FB</vt:lpstr>
      <vt:lpstr>Arial</vt:lpstr>
      <vt:lpstr>Calibri</vt:lpstr>
      <vt:lpstr>Calibri Light</vt:lpstr>
      <vt:lpstr>Times New Roman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www.51pptmoban.com</cp:keywords>
  <cp:lastModifiedBy/>
  <cp:revision>1</cp:revision>
  <dcterms:created xsi:type="dcterms:W3CDTF">2018-10-11T15:20:00Z</dcterms:created>
  <dcterms:modified xsi:type="dcterms:W3CDTF">2018-10-14T11:53:45Z</dcterms:modified>
</cp:coreProperties>
</file>