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6600"/>
    <a:srgbClr val="996600"/>
    <a:srgbClr val="F6F6F6"/>
    <a:srgbClr val="F8F8F8"/>
    <a:srgbClr val="745832"/>
    <a:srgbClr val="535353"/>
    <a:srgbClr val="FFFFFF"/>
    <a:srgbClr val="F5F5F5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64" y="9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1340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8352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6632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503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3271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84956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4184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021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2290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05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9912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53EC67-07B3-4F31-B6B7-865A1DB91CA3}" type="datetimeFigureOut">
              <a:rPr lang="zh-CN" altLang="en-US" smtClean="0"/>
              <a:t>2018/10/14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EEC098-C9C7-4F70-B248-6AA319A881EA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Picture 2" descr="C:\Users\Thinkpad\Desktop\7.png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171252" y="186978"/>
            <a:ext cx="11855648" cy="6470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92829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1850735" y="1079331"/>
            <a:ext cx="8644581" cy="3313464"/>
          </a:xfrm>
          <a:custGeom>
            <a:avLst/>
            <a:gdLst>
              <a:gd name="connsiteX0" fmla="*/ 846781 w 8644581"/>
              <a:gd name="connsiteY0" fmla="*/ 2068864 h 3313464"/>
              <a:gd name="connsiteX1" fmla="*/ 1977081 w 8644581"/>
              <a:gd name="connsiteY1" fmla="*/ 748064 h 3313464"/>
              <a:gd name="connsiteX2" fmla="*/ 2751781 w 8644581"/>
              <a:gd name="connsiteY2" fmla="*/ 1878364 h 3313464"/>
              <a:gd name="connsiteX3" fmla="*/ 4009081 w 8644581"/>
              <a:gd name="connsiteY3" fmla="*/ 544864 h 3313464"/>
              <a:gd name="connsiteX4" fmla="*/ 5291781 w 8644581"/>
              <a:gd name="connsiteY4" fmla="*/ 1916464 h 3313464"/>
              <a:gd name="connsiteX5" fmla="*/ 6828481 w 8644581"/>
              <a:gd name="connsiteY5" fmla="*/ 11464 h 3313464"/>
              <a:gd name="connsiteX6" fmla="*/ 8644581 w 8644581"/>
              <a:gd name="connsiteY6" fmla="*/ 2995964 h 3313464"/>
              <a:gd name="connsiteX7" fmla="*/ 8339781 w 8644581"/>
              <a:gd name="connsiteY7" fmla="*/ 3313464 h 3313464"/>
              <a:gd name="connsiteX8" fmla="*/ 529281 w 8644581"/>
              <a:gd name="connsiteY8" fmla="*/ 3122964 h 3313464"/>
              <a:gd name="connsiteX9" fmla="*/ 846781 w 8644581"/>
              <a:gd name="connsiteY9" fmla="*/ 2068864 h 331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4581" h="3313464">
                <a:moveTo>
                  <a:pt x="846781" y="2068864"/>
                </a:moveTo>
                <a:cubicBezTo>
                  <a:pt x="1088081" y="1673047"/>
                  <a:pt x="1659581" y="779814"/>
                  <a:pt x="1977081" y="748064"/>
                </a:cubicBezTo>
                <a:cubicBezTo>
                  <a:pt x="2294581" y="716314"/>
                  <a:pt x="2413114" y="1912231"/>
                  <a:pt x="2751781" y="1878364"/>
                </a:cubicBezTo>
                <a:cubicBezTo>
                  <a:pt x="3090448" y="1844497"/>
                  <a:pt x="3585748" y="538514"/>
                  <a:pt x="4009081" y="544864"/>
                </a:cubicBezTo>
                <a:cubicBezTo>
                  <a:pt x="4432414" y="551214"/>
                  <a:pt x="4821881" y="2005364"/>
                  <a:pt x="5291781" y="1916464"/>
                </a:cubicBezTo>
                <a:cubicBezTo>
                  <a:pt x="5761681" y="1827564"/>
                  <a:pt x="6269681" y="-168453"/>
                  <a:pt x="6828481" y="11464"/>
                </a:cubicBezTo>
                <a:cubicBezTo>
                  <a:pt x="7387281" y="191381"/>
                  <a:pt x="8369414" y="2432931"/>
                  <a:pt x="8644581" y="2995964"/>
                </a:cubicBezTo>
                <a:lnTo>
                  <a:pt x="8339781" y="3313464"/>
                </a:lnTo>
                <a:cubicBezTo>
                  <a:pt x="5736281" y="3249964"/>
                  <a:pt x="1780231" y="3332514"/>
                  <a:pt x="529281" y="3122964"/>
                </a:cubicBezTo>
                <a:cubicBezTo>
                  <a:pt x="-721669" y="2913414"/>
                  <a:pt x="605481" y="2464681"/>
                  <a:pt x="846781" y="2068864"/>
                </a:cubicBezTo>
                <a:close/>
              </a:path>
            </a:pathLst>
          </a:custGeom>
          <a:gradFill>
            <a:gsLst>
              <a:gs pos="0">
                <a:srgbClr val="CC66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252" y="-322016"/>
            <a:ext cx="5535548" cy="5525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17"/>
          <a:stretch/>
        </p:blipFill>
        <p:spPr>
          <a:xfrm>
            <a:off x="1920240" y="3991733"/>
            <a:ext cx="9580880" cy="281172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4332" y="4711387"/>
            <a:ext cx="1487428" cy="280190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4781106" y="662683"/>
            <a:ext cx="2783840" cy="3261110"/>
            <a:chOff x="4683760" y="443717"/>
            <a:chExt cx="2783840" cy="3261110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3760" y="443717"/>
              <a:ext cx="2783840" cy="269186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0350" y="2437651"/>
              <a:ext cx="598170" cy="126717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2630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843930" y="-947907"/>
            <a:ext cx="3179316" cy="3179316"/>
            <a:chOff x="1385952" y="3290205"/>
            <a:chExt cx="9574148" cy="9574148"/>
          </a:xfrm>
        </p:grpSpPr>
        <p:sp>
          <p:nvSpPr>
            <p:cNvPr id="58" name="椭圆 57"/>
            <p:cNvSpPr/>
            <p:nvPr/>
          </p:nvSpPr>
          <p:spPr>
            <a:xfrm>
              <a:off x="1385952" y="3290205"/>
              <a:ext cx="9574148" cy="9574148"/>
            </a:xfrm>
            <a:prstGeom prst="ellipse">
              <a:avLst/>
            </a:prstGeom>
            <a:solidFill>
              <a:srgbClr val="996600">
                <a:alpha val="42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>
              <a:off x="2850705" y="4754958"/>
              <a:ext cx="6644641" cy="6644641"/>
            </a:xfrm>
            <a:prstGeom prst="ellipse">
              <a:avLst/>
            </a:prstGeom>
            <a:solidFill>
              <a:srgbClr val="996600">
                <a:alpha val="42000"/>
              </a:srgbClr>
            </a:solidFill>
            <a:ln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08199" y="152400"/>
            <a:ext cx="3392333" cy="3386248"/>
            <a:chOff x="10029027" y="-2701265"/>
            <a:chExt cx="6796478" cy="6784287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29027" y="-2701265"/>
              <a:ext cx="6796478" cy="6784287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12035346" y="-1087232"/>
              <a:ext cx="2783840" cy="3261110"/>
              <a:chOff x="4683760" y="443717"/>
              <a:chExt cx="2783840" cy="3261110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683760" y="443717"/>
                <a:ext cx="2783840" cy="2691866"/>
              </a:xfrm>
              <a:prstGeom prst="rect">
                <a:avLst/>
              </a:prstGeom>
            </p:spPr>
          </p:pic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40350" y="2437651"/>
                <a:ext cx="598170" cy="1267176"/>
              </a:xfrm>
              <a:prstGeom prst="rect">
                <a:avLst/>
              </a:prstGeom>
            </p:spPr>
          </p:pic>
        </p:grpSp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5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56" y="4529107"/>
            <a:ext cx="8829576" cy="203628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543" y="3220211"/>
            <a:ext cx="2509839" cy="3345180"/>
          </a:xfrm>
          <a:prstGeom prst="rect">
            <a:avLst/>
          </a:prstGeom>
        </p:spPr>
      </p:pic>
      <p:grpSp>
        <p:nvGrpSpPr>
          <p:cNvPr id="53" name="组合 52"/>
          <p:cNvGrpSpPr/>
          <p:nvPr/>
        </p:nvGrpSpPr>
        <p:grpSpPr>
          <a:xfrm>
            <a:off x="3580452" y="1201023"/>
            <a:ext cx="6199375" cy="3646521"/>
            <a:chOff x="2039020" y="1204887"/>
            <a:chExt cx="5384258" cy="3167063"/>
          </a:xfrm>
        </p:grpSpPr>
        <p:pic>
          <p:nvPicPr>
            <p:cNvPr id="33" name="图片 24" descr="D_042.jpg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0589" y="1342541"/>
              <a:ext cx="651740" cy="61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1" descr="D_042.jpg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0041" y="2099134"/>
              <a:ext cx="651806" cy="620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5" name="图片 35" descr="D_042.jpg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0041" y="2856740"/>
              <a:ext cx="651806" cy="6209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图片 39" descr="D_042.jpg"/>
            <p:cNvPicPr>
              <a:picLocks noChangeAspect="1"/>
            </p:cNvPicPr>
            <p:nvPr/>
          </p:nvPicPr>
          <p:blipFill>
            <a:blip r:embed="rId7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120041" y="3684184"/>
              <a:ext cx="651806" cy="619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" name="矩形 36"/>
            <p:cNvSpPr/>
            <p:nvPr/>
          </p:nvSpPr>
          <p:spPr bwMode="auto">
            <a:xfrm>
              <a:off x="2039020" y="1204887"/>
              <a:ext cx="825926" cy="8259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/>
                  </a:solidFill>
                  <a:latin typeface="方正华隶简体" pitchFamily="65" charset="-122"/>
                  <a:ea typeface="方正华隶简体" pitchFamily="65" charset="-122"/>
                </a:rPr>
                <a:t>1</a:t>
              </a:r>
              <a:endParaRPr lang="zh-CN" altLang="en-US" sz="2400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533733" y="1343047"/>
              <a:ext cx="4889544" cy="618939"/>
              <a:chOff x="2533733" y="1343047"/>
              <a:chExt cx="4889544" cy="618939"/>
            </a:xfrm>
          </p:grpSpPr>
          <p:sp>
            <p:nvSpPr>
              <p:cNvPr id="39" name="矩形 38"/>
              <p:cNvSpPr/>
              <p:nvPr/>
            </p:nvSpPr>
            <p:spPr bwMode="auto">
              <a:xfrm>
                <a:off x="2809324" y="1343047"/>
                <a:ext cx="4613953" cy="549605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400" spc="-300" dirty="0" smtClean="0">
                    <a:solidFill>
                      <a:schemeClr val="tx1"/>
                    </a:solidFill>
                    <a:ea typeface="楷体" pitchFamily="49" charset="-122"/>
                  </a:rPr>
                  <a:t>单击此处添加文字模板</a:t>
                </a:r>
                <a:endParaRPr lang="zh-CN" altLang="en-US" sz="2400" spc="-300" dirty="0">
                  <a:solidFill>
                    <a:schemeClr val="tx1"/>
                  </a:solidFill>
                  <a:ea typeface="楷体" pitchFamily="49" charset="-122"/>
                </a:endParaRPr>
              </a:p>
            </p:txBody>
          </p:sp>
          <p:pic>
            <p:nvPicPr>
              <p:cNvPr id="40" name="图片 28" descr="C_108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33733" y="1824332"/>
                <a:ext cx="4497271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1" name="组合 40"/>
            <p:cNvGrpSpPr/>
            <p:nvPr/>
          </p:nvGrpSpPr>
          <p:grpSpPr>
            <a:xfrm>
              <a:off x="2533295" y="2099134"/>
              <a:ext cx="4889983" cy="620963"/>
              <a:chOff x="2533295" y="2099134"/>
              <a:chExt cx="4889983" cy="620963"/>
            </a:xfrm>
          </p:grpSpPr>
          <p:sp>
            <p:nvSpPr>
              <p:cNvPr id="42" name="矩形 41"/>
              <p:cNvSpPr/>
              <p:nvPr/>
            </p:nvSpPr>
            <p:spPr bwMode="auto">
              <a:xfrm>
                <a:off x="2809325" y="2099134"/>
                <a:ext cx="4613953" cy="5526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pc="-300" dirty="0">
                    <a:solidFill>
                      <a:schemeClr val="tx1"/>
                    </a:solidFill>
                    <a:ea typeface="楷体" pitchFamily="49" charset="-122"/>
                  </a:rPr>
                  <a:t>单击此处添加文字模板</a:t>
                </a:r>
              </a:p>
            </p:txBody>
          </p:sp>
          <p:pic>
            <p:nvPicPr>
              <p:cNvPr id="43" name="图片 33" descr="C_108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33295" y="2582105"/>
                <a:ext cx="4497709" cy="137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4" name="组合 43"/>
            <p:cNvGrpSpPr/>
            <p:nvPr/>
          </p:nvGrpSpPr>
          <p:grpSpPr>
            <a:xfrm>
              <a:off x="2533295" y="2856740"/>
              <a:ext cx="4889983" cy="620962"/>
              <a:chOff x="2533295" y="2856740"/>
              <a:chExt cx="4889983" cy="620962"/>
            </a:xfrm>
          </p:grpSpPr>
          <p:sp>
            <p:nvSpPr>
              <p:cNvPr id="45" name="矩形 44"/>
              <p:cNvSpPr/>
              <p:nvPr/>
            </p:nvSpPr>
            <p:spPr bwMode="auto">
              <a:xfrm>
                <a:off x="2809325" y="2856740"/>
                <a:ext cx="4613953" cy="55264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pc="-300" dirty="0">
                    <a:solidFill>
                      <a:schemeClr val="tx1"/>
                    </a:solidFill>
                    <a:ea typeface="楷体" pitchFamily="49" charset="-122"/>
                  </a:rPr>
                  <a:t>单击此处添加文字模板</a:t>
                </a:r>
              </a:p>
            </p:txBody>
          </p:sp>
          <p:pic>
            <p:nvPicPr>
              <p:cNvPr id="46" name="图片 37" descr="C_108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33295" y="3339710"/>
                <a:ext cx="4497709" cy="1379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7" name="组合 46"/>
            <p:cNvGrpSpPr/>
            <p:nvPr/>
          </p:nvGrpSpPr>
          <p:grpSpPr>
            <a:xfrm>
              <a:off x="2533295" y="3684184"/>
              <a:ext cx="4889983" cy="619445"/>
              <a:chOff x="2533295" y="3684184"/>
              <a:chExt cx="4889983" cy="619445"/>
            </a:xfrm>
          </p:grpSpPr>
          <p:sp>
            <p:nvSpPr>
              <p:cNvPr id="48" name="矩形 47"/>
              <p:cNvSpPr/>
              <p:nvPr/>
            </p:nvSpPr>
            <p:spPr bwMode="auto">
              <a:xfrm>
                <a:off x="2809325" y="3684184"/>
                <a:ext cx="4613953" cy="551124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spcBef>
                    <a:spcPct val="50000"/>
                  </a:spcBef>
                </a:pPr>
                <a:r>
                  <a:rPr lang="zh-CN" altLang="en-US" sz="2800" spc="-300" dirty="0">
                    <a:solidFill>
                      <a:schemeClr val="tx1"/>
                    </a:solidFill>
                    <a:ea typeface="楷体" pitchFamily="49" charset="-122"/>
                  </a:rPr>
                  <a:t>单击此处添加文字模板</a:t>
                </a:r>
              </a:p>
            </p:txBody>
          </p:sp>
          <p:pic>
            <p:nvPicPr>
              <p:cNvPr id="49" name="图片 41" descr="C_108.jpg"/>
              <p:cNvPicPr>
                <a:picLocks noChangeAspect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533295" y="4165975"/>
                <a:ext cx="4497709" cy="1376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50" name="矩形 49"/>
            <p:cNvSpPr/>
            <p:nvPr/>
          </p:nvSpPr>
          <p:spPr>
            <a:xfrm>
              <a:off x="2039020" y="1962492"/>
              <a:ext cx="825926" cy="8259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/>
                  </a:solidFill>
                  <a:latin typeface="方正华隶简体" pitchFamily="65" charset="-122"/>
                  <a:ea typeface="方正华隶简体" pitchFamily="65" charset="-122"/>
                </a:rPr>
                <a:t>2</a:t>
              </a:r>
              <a:endParaRPr lang="zh-CN" altLang="en-US" sz="2400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039020" y="2720097"/>
              <a:ext cx="825926" cy="8259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/>
                  </a:solidFill>
                  <a:latin typeface="方正华隶简体" pitchFamily="65" charset="-122"/>
                  <a:ea typeface="方正华隶简体" pitchFamily="65" charset="-122"/>
                </a:rPr>
                <a:t>3</a:t>
              </a:r>
              <a:endParaRPr lang="zh-CN" altLang="en-US" sz="2400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2039020" y="3546024"/>
              <a:ext cx="825926" cy="8259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dirty="0">
                  <a:solidFill>
                    <a:schemeClr val="tx1"/>
                  </a:solidFill>
                  <a:latin typeface="方正华隶简体" pitchFamily="65" charset="-122"/>
                  <a:ea typeface="方正华隶简体" pitchFamily="65" charset="-122"/>
                </a:rPr>
                <a:t>4</a:t>
              </a:r>
              <a:endParaRPr lang="zh-CN" altLang="en-US" sz="2400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55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796" y="1415473"/>
            <a:ext cx="1461552" cy="17318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00261" y="3060293"/>
            <a:ext cx="6908800" cy="213360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700261" y="3245656"/>
            <a:ext cx="6908800" cy="2133600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235" y="5181600"/>
            <a:ext cx="1819262" cy="14859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25318" y="3175983"/>
            <a:ext cx="6242588" cy="1146450"/>
            <a:chOff x="2533733" y="966276"/>
            <a:chExt cx="5421789" cy="995710"/>
          </a:xfrm>
        </p:grpSpPr>
        <p:sp>
          <p:nvSpPr>
            <p:cNvPr id="26" name="矩形 25"/>
            <p:cNvSpPr/>
            <p:nvPr/>
          </p:nvSpPr>
          <p:spPr bwMode="auto">
            <a:xfrm>
              <a:off x="3341569" y="1189328"/>
              <a:ext cx="4613953" cy="5496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2400" spc="-300" dirty="0" smtClean="0">
                  <a:solidFill>
                    <a:schemeClr val="tx1"/>
                  </a:solidFill>
                  <a:ea typeface="楷体" pitchFamily="49" charset="-122"/>
                </a:rPr>
                <a:t>单击此处添加文字模板</a:t>
              </a:r>
              <a:endParaRPr lang="zh-CN" altLang="en-US" sz="2400" spc="-300" dirty="0">
                <a:solidFill>
                  <a:schemeClr val="tx1"/>
                </a:solidFill>
                <a:ea typeface="楷体" pitchFamily="49" charset="-122"/>
              </a:endParaRPr>
            </a:p>
          </p:txBody>
        </p:sp>
        <p:pic>
          <p:nvPicPr>
            <p:cNvPr id="27" name="图片 28" descr="C_108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33733" y="1824332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图片 28" descr="C_108.jpg"/>
            <p:cNvPicPr>
              <a:picLocks noChangeAspect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10800000">
              <a:off x="2533733" y="966276"/>
              <a:ext cx="4497271" cy="1376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" name="组合 3"/>
          <p:cNvGrpSpPr/>
          <p:nvPr/>
        </p:nvGrpSpPr>
        <p:grpSpPr>
          <a:xfrm>
            <a:off x="3561870" y="2730279"/>
            <a:ext cx="1281398" cy="1217902"/>
            <a:chOff x="3741698" y="2144096"/>
            <a:chExt cx="1281398" cy="1217902"/>
          </a:xfrm>
        </p:grpSpPr>
        <p:pic>
          <p:nvPicPr>
            <p:cNvPr id="8" name="图片 24" descr="D_042.jpg"/>
            <p:cNvPicPr>
              <a:picLocks noChangeAspect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741698" y="2144096"/>
              <a:ext cx="1281398" cy="12179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矩形 11"/>
            <p:cNvSpPr/>
            <p:nvPr/>
          </p:nvSpPr>
          <p:spPr bwMode="auto">
            <a:xfrm>
              <a:off x="3891724" y="2237943"/>
              <a:ext cx="950962" cy="9509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400" dirty="0">
                  <a:solidFill>
                    <a:schemeClr val="tx1"/>
                  </a:solidFill>
                  <a:latin typeface="方正华隶简体" pitchFamily="65" charset="-122"/>
                  <a:ea typeface="方正华隶简体" pitchFamily="65" charset="-122"/>
                </a:rPr>
                <a:t>1</a:t>
              </a:r>
              <a:endParaRPr lang="zh-CN" altLang="en-US" sz="4400" dirty="0">
                <a:solidFill>
                  <a:schemeClr val="tx1"/>
                </a:solidFill>
                <a:latin typeface="方正华隶简体" pitchFamily="65" charset="-122"/>
                <a:ea typeface="方正华隶简体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809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399" y="948256"/>
            <a:ext cx="2573535" cy="86784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069386" y="2135138"/>
            <a:ext cx="4801314" cy="342746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r>
              <a:rPr lang="zh-CN" altLang="en-US" sz="2000" dirty="0">
                <a:latin typeface="苹方 中等" panose="020B0400000000000000" pitchFamily="34" charset="-122"/>
                <a:ea typeface="苹方 中等" panose="020B0400000000000000" pitchFamily="34" charset="-122"/>
              </a:rPr>
              <a:t>重阳节，为每年的农历九月初九日，是中国传统节日。“重阳”也叫“重九”，因为《易经》中把“九”定为阳数，九月九日，两九相重，故曰“重阳”；九在数字中又是最大数，所以赋予有生命长久、健康长寿的寓意；古人认为重阳是一个值得庆贺的吉祥日子。古代民间在重阳节有登高祈福的习俗，庆祝重阳节一般包括登高、晒秋、赏菊等活动</a:t>
            </a:r>
            <a:r>
              <a:rPr lang="zh-CN" altLang="en-US" sz="2000" dirty="0" smtClean="0">
                <a:latin typeface="苹方 中等" panose="020B0400000000000000" pitchFamily="34" charset="-122"/>
                <a:ea typeface="苹方 中等" panose="020B0400000000000000" pitchFamily="34" charset="-122"/>
              </a:rPr>
              <a:t>； 在</a:t>
            </a:r>
            <a:r>
              <a:rPr lang="zh-CN" altLang="en-US" sz="2000" dirty="0">
                <a:latin typeface="苹方 中等" panose="020B0400000000000000" pitchFamily="34" charset="-122"/>
                <a:ea typeface="苹方 中等" panose="020B0400000000000000" pitchFamily="34" charset="-122"/>
              </a:rPr>
              <a:t>流传至今，又添加了敬老等内涵，于重阳之日享宴高会（举行敬老宴），感恩敬老。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0566" y="850900"/>
            <a:ext cx="434866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3795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1850735" y="1079331"/>
            <a:ext cx="8644581" cy="3313464"/>
          </a:xfrm>
          <a:custGeom>
            <a:avLst/>
            <a:gdLst>
              <a:gd name="connsiteX0" fmla="*/ 846781 w 8644581"/>
              <a:gd name="connsiteY0" fmla="*/ 2068864 h 3313464"/>
              <a:gd name="connsiteX1" fmla="*/ 1977081 w 8644581"/>
              <a:gd name="connsiteY1" fmla="*/ 748064 h 3313464"/>
              <a:gd name="connsiteX2" fmla="*/ 2751781 w 8644581"/>
              <a:gd name="connsiteY2" fmla="*/ 1878364 h 3313464"/>
              <a:gd name="connsiteX3" fmla="*/ 4009081 w 8644581"/>
              <a:gd name="connsiteY3" fmla="*/ 544864 h 3313464"/>
              <a:gd name="connsiteX4" fmla="*/ 5291781 w 8644581"/>
              <a:gd name="connsiteY4" fmla="*/ 1916464 h 3313464"/>
              <a:gd name="connsiteX5" fmla="*/ 6828481 w 8644581"/>
              <a:gd name="connsiteY5" fmla="*/ 11464 h 3313464"/>
              <a:gd name="connsiteX6" fmla="*/ 8644581 w 8644581"/>
              <a:gd name="connsiteY6" fmla="*/ 2995964 h 3313464"/>
              <a:gd name="connsiteX7" fmla="*/ 8339781 w 8644581"/>
              <a:gd name="connsiteY7" fmla="*/ 3313464 h 3313464"/>
              <a:gd name="connsiteX8" fmla="*/ 529281 w 8644581"/>
              <a:gd name="connsiteY8" fmla="*/ 3122964 h 3313464"/>
              <a:gd name="connsiteX9" fmla="*/ 846781 w 8644581"/>
              <a:gd name="connsiteY9" fmla="*/ 2068864 h 3313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644581" h="3313464">
                <a:moveTo>
                  <a:pt x="846781" y="2068864"/>
                </a:moveTo>
                <a:cubicBezTo>
                  <a:pt x="1088081" y="1673047"/>
                  <a:pt x="1659581" y="779814"/>
                  <a:pt x="1977081" y="748064"/>
                </a:cubicBezTo>
                <a:cubicBezTo>
                  <a:pt x="2294581" y="716314"/>
                  <a:pt x="2413114" y="1912231"/>
                  <a:pt x="2751781" y="1878364"/>
                </a:cubicBezTo>
                <a:cubicBezTo>
                  <a:pt x="3090448" y="1844497"/>
                  <a:pt x="3585748" y="538514"/>
                  <a:pt x="4009081" y="544864"/>
                </a:cubicBezTo>
                <a:cubicBezTo>
                  <a:pt x="4432414" y="551214"/>
                  <a:pt x="4821881" y="2005364"/>
                  <a:pt x="5291781" y="1916464"/>
                </a:cubicBezTo>
                <a:cubicBezTo>
                  <a:pt x="5761681" y="1827564"/>
                  <a:pt x="6269681" y="-168453"/>
                  <a:pt x="6828481" y="11464"/>
                </a:cubicBezTo>
                <a:cubicBezTo>
                  <a:pt x="7387281" y="191381"/>
                  <a:pt x="8369414" y="2432931"/>
                  <a:pt x="8644581" y="2995964"/>
                </a:cubicBezTo>
                <a:lnTo>
                  <a:pt x="8339781" y="3313464"/>
                </a:lnTo>
                <a:cubicBezTo>
                  <a:pt x="5736281" y="3249964"/>
                  <a:pt x="1780231" y="3332514"/>
                  <a:pt x="529281" y="3122964"/>
                </a:cubicBezTo>
                <a:cubicBezTo>
                  <a:pt x="-721669" y="2913414"/>
                  <a:pt x="605481" y="2464681"/>
                  <a:pt x="846781" y="2068864"/>
                </a:cubicBezTo>
                <a:close/>
              </a:path>
            </a:pathLst>
          </a:custGeom>
          <a:gradFill>
            <a:gsLst>
              <a:gs pos="0">
                <a:srgbClr val="CC66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9352" y="-233116"/>
            <a:ext cx="5535548" cy="5525620"/>
          </a:xfrm>
          <a:prstGeom prst="rect">
            <a:avLst/>
          </a:prstGeom>
        </p:spPr>
      </p:pic>
      <p:grpSp>
        <p:nvGrpSpPr>
          <p:cNvPr id="19" name="组合 18"/>
          <p:cNvGrpSpPr/>
          <p:nvPr/>
        </p:nvGrpSpPr>
        <p:grpSpPr>
          <a:xfrm>
            <a:off x="4565206" y="751583"/>
            <a:ext cx="2783840" cy="3261110"/>
            <a:chOff x="4683760" y="443717"/>
            <a:chExt cx="2783840" cy="3261110"/>
          </a:xfrm>
        </p:grpSpPr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83760" y="443717"/>
              <a:ext cx="2783840" cy="269186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40350" y="2437651"/>
              <a:ext cx="598170" cy="1267176"/>
            </a:xfrm>
            <a:prstGeom prst="rect">
              <a:avLst/>
            </a:prstGeom>
          </p:spPr>
        </p:pic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60450D75-A83F-46E4-AF7F-F65060124F64}"/>
              </a:ext>
            </a:extLst>
          </p:cNvPr>
          <p:cNvGrpSpPr/>
          <p:nvPr/>
        </p:nvGrpSpPr>
        <p:grpSpPr>
          <a:xfrm>
            <a:off x="4565206" y="4618350"/>
            <a:ext cx="3024172" cy="1314060"/>
            <a:chOff x="2855913" y="-477838"/>
            <a:chExt cx="5757862" cy="2501900"/>
          </a:xfrm>
          <a:solidFill>
            <a:srgbClr val="CC6600"/>
          </a:solidFill>
        </p:grpSpPr>
        <p:sp>
          <p:nvSpPr>
            <p:cNvPr id="9" name="Freeform 5">
              <a:extLst>
                <a:ext uri="{FF2B5EF4-FFF2-40B4-BE49-F238E27FC236}">
                  <a16:creationId xmlns="" xmlns:a16="http://schemas.microsoft.com/office/drawing/2014/main" id="{79A85521-104C-4FDC-80DA-E88C34F7C86D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2855913" y="76200"/>
              <a:ext cx="1317625" cy="1687513"/>
            </a:xfrm>
            <a:custGeom>
              <a:avLst/>
              <a:gdLst>
                <a:gd name="T0" fmla="*/ 557 w 702"/>
                <a:gd name="T1" fmla="*/ 136 h 898"/>
                <a:gd name="T2" fmla="*/ 681 w 702"/>
                <a:gd name="T3" fmla="*/ 72 h 898"/>
                <a:gd name="T4" fmla="*/ 700 w 702"/>
                <a:gd name="T5" fmla="*/ 55 h 898"/>
                <a:gd name="T6" fmla="*/ 673 w 702"/>
                <a:gd name="T7" fmla="*/ 31 h 898"/>
                <a:gd name="T8" fmla="*/ 656 w 702"/>
                <a:gd name="T9" fmla="*/ 16 h 898"/>
                <a:gd name="T10" fmla="*/ 569 w 702"/>
                <a:gd name="T11" fmla="*/ 21 h 898"/>
                <a:gd name="T12" fmla="*/ 286 w 702"/>
                <a:gd name="T13" fmla="*/ 79 h 898"/>
                <a:gd name="T14" fmla="*/ 38 w 702"/>
                <a:gd name="T15" fmla="*/ 130 h 898"/>
                <a:gd name="T16" fmla="*/ 4 w 702"/>
                <a:gd name="T17" fmla="*/ 193 h 898"/>
                <a:gd name="T18" fmla="*/ 34 w 702"/>
                <a:gd name="T19" fmla="*/ 231 h 898"/>
                <a:gd name="T20" fmla="*/ 216 w 702"/>
                <a:gd name="T21" fmla="*/ 210 h 898"/>
                <a:gd name="T22" fmla="*/ 381 w 702"/>
                <a:gd name="T23" fmla="*/ 176 h 898"/>
                <a:gd name="T24" fmla="*/ 374 w 702"/>
                <a:gd name="T25" fmla="*/ 216 h 898"/>
                <a:gd name="T26" fmla="*/ 351 w 702"/>
                <a:gd name="T27" fmla="*/ 487 h 898"/>
                <a:gd name="T28" fmla="*/ 338 w 702"/>
                <a:gd name="T29" fmla="*/ 716 h 898"/>
                <a:gd name="T30" fmla="*/ 329 w 702"/>
                <a:gd name="T31" fmla="*/ 755 h 898"/>
                <a:gd name="T32" fmla="*/ 350 w 702"/>
                <a:gd name="T33" fmla="*/ 771 h 898"/>
                <a:gd name="T34" fmla="*/ 350 w 702"/>
                <a:gd name="T35" fmla="*/ 799 h 898"/>
                <a:gd name="T36" fmla="*/ 345 w 702"/>
                <a:gd name="T37" fmla="*/ 843 h 898"/>
                <a:gd name="T38" fmla="*/ 358 w 702"/>
                <a:gd name="T39" fmla="*/ 840 h 898"/>
                <a:gd name="T40" fmla="*/ 397 w 702"/>
                <a:gd name="T41" fmla="*/ 885 h 898"/>
                <a:gd name="T42" fmla="*/ 402 w 702"/>
                <a:gd name="T43" fmla="*/ 896 h 898"/>
                <a:gd name="T44" fmla="*/ 412 w 702"/>
                <a:gd name="T45" fmla="*/ 870 h 898"/>
                <a:gd name="T46" fmla="*/ 427 w 702"/>
                <a:gd name="T47" fmla="*/ 828 h 898"/>
                <a:gd name="T48" fmla="*/ 444 w 702"/>
                <a:gd name="T49" fmla="*/ 704 h 898"/>
                <a:gd name="T50" fmla="*/ 534 w 702"/>
                <a:gd name="T51" fmla="*/ 164 h 898"/>
                <a:gd name="T52" fmla="*/ 557 w 702"/>
                <a:gd name="T53" fmla="*/ 136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2" h="898">
                  <a:moveTo>
                    <a:pt x="557" y="136"/>
                  </a:moveTo>
                  <a:cubicBezTo>
                    <a:pt x="599" y="117"/>
                    <a:pt x="649" y="111"/>
                    <a:pt x="681" y="72"/>
                  </a:cubicBezTo>
                  <a:cubicBezTo>
                    <a:pt x="686" y="65"/>
                    <a:pt x="702" y="68"/>
                    <a:pt x="700" y="55"/>
                  </a:cubicBezTo>
                  <a:cubicBezTo>
                    <a:pt x="698" y="40"/>
                    <a:pt x="685" y="35"/>
                    <a:pt x="673" y="31"/>
                  </a:cubicBezTo>
                  <a:cubicBezTo>
                    <a:pt x="666" y="27"/>
                    <a:pt x="680" y="0"/>
                    <a:pt x="656" y="16"/>
                  </a:cubicBezTo>
                  <a:cubicBezTo>
                    <a:pt x="627" y="16"/>
                    <a:pt x="598" y="15"/>
                    <a:pt x="569" y="21"/>
                  </a:cubicBezTo>
                  <a:cubicBezTo>
                    <a:pt x="475" y="41"/>
                    <a:pt x="380" y="60"/>
                    <a:pt x="286" y="79"/>
                  </a:cubicBezTo>
                  <a:cubicBezTo>
                    <a:pt x="203" y="96"/>
                    <a:pt x="121" y="114"/>
                    <a:pt x="38" y="130"/>
                  </a:cubicBezTo>
                  <a:cubicBezTo>
                    <a:pt x="0" y="138"/>
                    <a:pt x="7" y="167"/>
                    <a:pt x="4" y="193"/>
                  </a:cubicBezTo>
                  <a:cubicBezTo>
                    <a:pt x="1" y="216"/>
                    <a:pt x="12" y="226"/>
                    <a:pt x="34" y="231"/>
                  </a:cubicBezTo>
                  <a:cubicBezTo>
                    <a:pt x="98" y="247"/>
                    <a:pt x="156" y="221"/>
                    <a:pt x="216" y="210"/>
                  </a:cubicBezTo>
                  <a:cubicBezTo>
                    <a:pt x="271" y="201"/>
                    <a:pt x="324" y="180"/>
                    <a:pt x="381" y="176"/>
                  </a:cubicBezTo>
                  <a:cubicBezTo>
                    <a:pt x="378" y="192"/>
                    <a:pt x="375" y="204"/>
                    <a:pt x="374" y="216"/>
                  </a:cubicBezTo>
                  <a:cubicBezTo>
                    <a:pt x="362" y="306"/>
                    <a:pt x="365" y="397"/>
                    <a:pt x="351" y="487"/>
                  </a:cubicBezTo>
                  <a:cubicBezTo>
                    <a:pt x="338" y="562"/>
                    <a:pt x="341" y="640"/>
                    <a:pt x="338" y="716"/>
                  </a:cubicBezTo>
                  <a:cubicBezTo>
                    <a:pt x="335" y="729"/>
                    <a:pt x="333" y="742"/>
                    <a:pt x="329" y="755"/>
                  </a:cubicBezTo>
                  <a:cubicBezTo>
                    <a:pt x="324" y="776"/>
                    <a:pt x="336" y="774"/>
                    <a:pt x="350" y="771"/>
                  </a:cubicBezTo>
                  <a:cubicBezTo>
                    <a:pt x="345" y="781"/>
                    <a:pt x="350" y="790"/>
                    <a:pt x="350" y="799"/>
                  </a:cubicBezTo>
                  <a:cubicBezTo>
                    <a:pt x="344" y="813"/>
                    <a:pt x="341" y="829"/>
                    <a:pt x="345" y="843"/>
                  </a:cubicBezTo>
                  <a:cubicBezTo>
                    <a:pt x="349" y="859"/>
                    <a:pt x="352" y="835"/>
                    <a:pt x="358" y="840"/>
                  </a:cubicBezTo>
                  <a:cubicBezTo>
                    <a:pt x="381" y="847"/>
                    <a:pt x="379" y="875"/>
                    <a:pt x="397" y="885"/>
                  </a:cubicBezTo>
                  <a:cubicBezTo>
                    <a:pt x="397" y="889"/>
                    <a:pt x="398" y="898"/>
                    <a:pt x="402" y="896"/>
                  </a:cubicBezTo>
                  <a:cubicBezTo>
                    <a:pt x="413" y="891"/>
                    <a:pt x="411" y="879"/>
                    <a:pt x="412" y="870"/>
                  </a:cubicBezTo>
                  <a:cubicBezTo>
                    <a:pt x="424" y="858"/>
                    <a:pt x="425" y="842"/>
                    <a:pt x="427" y="828"/>
                  </a:cubicBezTo>
                  <a:cubicBezTo>
                    <a:pt x="433" y="787"/>
                    <a:pt x="438" y="745"/>
                    <a:pt x="444" y="704"/>
                  </a:cubicBezTo>
                  <a:cubicBezTo>
                    <a:pt x="467" y="523"/>
                    <a:pt x="495" y="342"/>
                    <a:pt x="534" y="164"/>
                  </a:cubicBezTo>
                  <a:cubicBezTo>
                    <a:pt x="537" y="149"/>
                    <a:pt x="541" y="143"/>
                    <a:pt x="557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6">
              <a:extLst>
                <a:ext uri="{FF2B5EF4-FFF2-40B4-BE49-F238E27FC236}">
                  <a16:creationId xmlns="" xmlns:a16="http://schemas.microsoft.com/office/drawing/2014/main" id="{7E2A909B-DF22-4434-9ED9-39E42B9E1854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5822950" y="-236538"/>
              <a:ext cx="796925" cy="1274763"/>
            </a:xfrm>
            <a:custGeom>
              <a:avLst/>
              <a:gdLst>
                <a:gd name="T0" fmla="*/ 70 w 425"/>
                <a:gd name="T1" fmla="*/ 666 h 678"/>
                <a:gd name="T2" fmla="*/ 102 w 425"/>
                <a:gd name="T3" fmla="*/ 625 h 678"/>
                <a:gd name="T4" fmla="*/ 140 w 425"/>
                <a:gd name="T5" fmla="*/ 469 h 678"/>
                <a:gd name="T6" fmla="*/ 199 w 425"/>
                <a:gd name="T7" fmla="*/ 577 h 678"/>
                <a:gd name="T8" fmla="*/ 248 w 425"/>
                <a:gd name="T9" fmla="*/ 639 h 678"/>
                <a:gd name="T10" fmla="*/ 383 w 425"/>
                <a:gd name="T11" fmla="*/ 548 h 678"/>
                <a:gd name="T12" fmla="*/ 392 w 425"/>
                <a:gd name="T13" fmla="*/ 470 h 678"/>
                <a:gd name="T14" fmla="*/ 395 w 425"/>
                <a:gd name="T15" fmla="*/ 377 h 678"/>
                <a:gd name="T16" fmla="*/ 414 w 425"/>
                <a:gd name="T17" fmla="*/ 160 h 678"/>
                <a:gd name="T18" fmla="*/ 421 w 425"/>
                <a:gd name="T19" fmla="*/ 110 h 678"/>
                <a:gd name="T20" fmla="*/ 408 w 425"/>
                <a:gd name="T21" fmla="*/ 136 h 678"/>
                <a:gd name="T22" fmla="*/ 408 w 425"/>
                <a:gd name="T23" fmla="*/ 61 h 678"/>
                <a:gd name="T24" fmla="*/ 403 w 425"/>
                <a:gd name="T25" fmla="*/ 47 h 678"/>
                <a:gd name="T26" fmla="*/ 385 w 425"/>
                <a:gd name="T27" fmla="*/ 53 h 678"/>
                <a:gd name="T28" fmla="*/ 369 w 425"/>
                <a:gd name="T29" fmla="*/ 31 h 678"/>
                <a:gd name="T30" fmla="*/ 348 w 425"/>
                <a:gd name="T31" fmla="*/ 0 h 678"/>
                <a:gd name="T32" fmla="*/ 341 w 425"/>
                <a:gd name="T33" fmla="*/ 24 h 678"/>
                <a:gd name="T34" fmla="*/ 325 w 425"/>
                <a:gd name="T35" fmla="*/ 70 h 678"/>
                <a:gd name="T36" fmla="*/ 285 w 425"/>
                <a:gd name="T37" fmla="*/ 308 h 678"/>
                <a:gd name="T38" fmla="*/ 264 w 425"/>
                <a:gd name="T39" fmla="*/ 407 h 678"/>
                <a:gd name="T40" fmla="*/ 165 w 425"/>
                <a:gd name="T41" fmla="*/ 251 h 678"/>
                <a:gd name="T42" fmla="*/ 89 w 425"/>
                <a:gd name="T43" fmla="*/ 222 h 678"/>
                <a:gd name="T44" fmla="*/ 55 w 425"/>
                <a:gd name="T45" fmla="*/ 274 h 678"/>
                <a:gd name="T46" fmla="*/ 7 w 425"/>
                <a:gd name="T47" fmla="*/ 539 h 678"/>
                <a:gd name="T48" fmla="*/ 6 w 425"/>
                <a:gd name="T49" fmla="*/ 622 h 678"/>
                <a:gd name="T50" fmla="*/ 70 w 425"/>
                <a:gd name="T51" fmla="*/ 66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25" h="678">
                  <a:moveTo>
                    <a:pt x="70" y="666"/>
                  </a:moveTo>
                  <a:cubicBezTo>
                    <a:pt x="91" y="660"/>
                    <a:pt x="97" y="641"/>
                    <a:pt x="102" y="625"/>
                  </a:cubicBezTo>
                  <a:cubicBezTo>
                    <a:pt x="115" y="575"/>
                    <a:pt x="126" y="525"/>
                    <a:pt x="140" y="469"/>
                  </a:cubicBezTo>
                  <a:cubicBezTo>
                    <a:pt x="156" y="511"/>
                    <a:pt x="186" y="537"/>
                    <a:pt x="199" y="577"/>
                  </a:cubicBezTo>
                  <a:cubicBezTo>
                    <a:pt x="206" y="598"/>
                    <a:pt x="211" y="636"/>
                    <a:pt x="248" y="639"/>
                  </a:cubicBezTo>
                  <a:cubicBezTo>
                    <a:pt x="327" y="646"/>
                    <a:pt x="360" y="624"/>
                    <a:pt x="383" y="548"/>
                  </a:cubicBezTo>
                  <a:cubicBezTo>
                    <a:pt x="391" y="523"/>
                    <a:pt x="394" y="497"/>
                    <a:pt x="392" y="470"/>
                  </a:cubicBezTo>
                  <a:cubicBezTo>
                    <a:pt x="391" y="439"/>
                    <a:pt x="386" y="405"/>
                    <a:pt x="395" y="377"/>
                  </a:cubicBezTo>
                  <a:cubicBezTo>
                    <a:pt x="416" y="305"/>
                    <a:pt x="410" y="232"/>
                    <a:pt x="414" y="160"/>
                  </a:cubicBezTo>
                  <a:cubicBezTo>
                    <a:pt x="421" y="144"/>
                    <a:pt x="425" y="127"/>
                    <a:pt x="421" y="110"/>
                  </a:cubicBezTo>
                  <a:cubicBezTo>
                    <a:pt x="408" y="114"/>
                    <a:pt x="424" y="133"/>
                    <a:pt x="408" y="136"/>
                  </a:cubicBezTo>
                  <a:cubicBezTo>
                    <a:pt x="402" y="111"/>
                    <a:pt x="404" y="86"/>
                    <a:pt x="408" y="61"/>
                  </a:cubicBezTo>
                  <a:cubicBezTo>
                    <a:pt x="409" y="55"/>
                    <a:pt x="410" y="49"/>
                    <a:pt x="403" y="47"/>
                  </a:cubicBezTo>
                  <a:cubicBezTo>
                    <a:pt x="396" y="45"/>
                    <a:pt x="388" y="45"/>
                    <a:pt x="385" y="53"/>
                  </a:cubicBezTo>
                  <a:cubicBezTo>
                    <a:pt x="374" y="50"/>
                    <a:pt x="370" y="41"/>
                    <a:pt x="369" y="31"/>
                  </a:cubicBezTo>
                  <a:cubicBezTo>
                    <a:pt x="373" y="14"/>
                    <a:pt x="351" y="14"/>
                    <a:pt x="348" y="0"/>
                  </a:cubicBezTo>
                  <a:cubicBezTo>
                    <a:pt x="346" y="8"/>
                    <a:pt x="344" y="16"/>
                    <a:pt x="341" y="24"/>
                  </a:cubicBezTo>
                  <a:cubicBezTo>
                    <a:pt x="332" y="38"/>
                    <a:pt x="328" y="54"/>
                    <a:pt x="325" y="70"/>
                  </a:cubicBezTo>
                  <a:cubicBezTo>
                    <a:pt x="312" y="149"/>
                    <a:pt x="300" y="229"/>
                    <a:pt x="285" y="308"/>
                  </a:cubicBezTo>
                  <a:cubicBezTo>
                    <a:pt x="279" y="341"/>
                    <a:pt x="278" y="376"/>
                    <a:pt x="264" y="407"/>
                  </a:cubicBezTo>
                  <a:cubicBezTo>
                    <a:pt x="209" y="367"/>
                    <a:pt x="207" y="297"/>
                    <a:pt x="165" y="251"/>
                  </a:cubicBezTo>
                  <a:cubicBezTo>
                    <a:pt x="144" y="228"/>
                    <a:pt x="117" y="220"/>
                    <a:pt x="89" y="222"/>
                  </a:cubicBezTo>
                  <a:cubicBezTo>
                    <a:pt x="61" y="224"/>
                    <a:pt x="57" y="252"/>
                    <a:pt x="55" y="274"/>
                  </a:cubicBezTo>
                  <a:cubicBezTo>
                    <a:pt x="45" y="363"/>
                    <a:pt x="29" y="452"/>
                    <a:pt x="7" y="539"/>
                  </a:cubicBezTo>
                  <a:cubicBezTo>
                    <a:pt x="0" y="566"/>
                    <a:pt x="2" y="595"/>
                    <a:pt x="6" y="622"/>
                  </a:cubicBezTo>
                  <a:cubicBezTo>
                    <a:pt x="14" y="673"/>
                    <a:pt x="22" y="678"/>
                    <a:pt x="70" y="6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7">
              <a:extLst>
                <a:ext uri="{FF2B5EF4-FFF2-40B4-BE49-F238E27FC236}">
                  <a16:creationId xmlns="" xmlns:a16="http://schemas.microsoft.com/office/drawing/2014/main" id="{B5BD5BAF-1A96-46BC-83D9-3B32FB2E15F3}"/>
                </a:ext>
              </a:extLst>
            </p:cNvPr>
            <p:cNvSpPr>
              <a:spLocks/>
            </p:cNvSpPr>
            <p:nvPr userDrawn="1"/>
          </p:nvSpPr>
          <p:spPr bwMode="auto">
            <a:xfrm>
              <a:off x="3781425" y="1284287"/>
              <a:ext cx="4832350" cy="739775"/>
            </a:xfrm>
            <a:custGeom>
              <a:avLst/>
              <a:gdLst>
                <a:gd name="T0" fmla="*/ 2501 w 2575"/>
                <a:gd name="T1" fmla="*/ 20 h 394"/>
                <a:gd name="T2" fmla="*/ 2494 w 2575"/>
                <a:gd name="T3" fmla="*/ 22 h 394"/>
                <a:gd name="T4" fmla="*/ 2477 w 2575"/>
                <a:gd name="T5" fmla="*/ 22 h 394"/>
                <a:gd name="T6" fmla="*/ 2278 w 2575"/>
                <a:gd name="T7" fmla="*/ 47 h 394"/>
                <a:gd name="T8" fmla="*/ 1713 w 2575"/>
                <a:gd name="T9" fmla="*/ 111 h 394"/>
                <a:gd name="T10" fmla="*/ 1248 w 2575"/>
                <a:gd name="T11" fmla="*/ 152 h 394"/>
                <a:gd name="T12" fmla="*/ 649 w 2575"/>
                <a:gd name="T13" fmla="*/ 207 h 394"/>
                <a:gd name="T14" fmla="*/ 107 w 2575"/>
                <a:gd name="T15" fmla="*/ 272 h 394"/>
                <a:gd name="T16" fmla="*/ 20 w 2575"/>
                <a:gd name="T17" fmla="*/ 296 h 394"/>
                <a:gd name="T18" fmla="*/ 2 w 2575"/>
                <a:gd name="T19" fmla="*/ 318 h 394"/>
                <a:gd name="T20" fmla="*/ 20 w 2575"/>
                <a:gd name="T21" fmla="*/ 335 h 394"/>
                <a:gd name="T22" fmla="*/ 53 w 2575"/>
                <a:gd name="T23" fmla="*/ 352 h 394"/>
                <a:gd name="T24" fmla="*/ 122 w 2575"/>
                <a:gd name="T25" fmla="*/ 385 h 394"/>
                <a:gd name="T26" fmla="*/ 500 w 2575"/>
                <a:gd name="T27" fmla="*/ 352 h 394"/>
                <a:gd name="T28" fmla="*/ 1185 w 2575"/>
                <a:gd name="T29" fmla="*/ 267 h 394"/>
                <a:gd name="T30" fmla="*/ 1483 w 2575"/>
                <a:gd name="T31" fmla="*/ 239 h 394"/>
                <a:gd name="T32" fmla="*/ 2021 w 2575"/>
                <a:gd name="T33" fmla="*/ 171 h 394"/>
                <a:gd name="T34" fmla="*/ 2075 w 2575"/>
                <a:gd name="T35" fmla="*/ 162 h 394"/>
                <a:gd name="T36" fmla="*/ 2134 w 2575"/>
                <a:gd name="T37" fmla="*/ 157 h 394"/>
                <a:gd name="T38" fmla="*/ 2172 w 2575"/>
                <a:gd name="T39" fmla="*/ 150 h 394"/>
                <a:gd name="T40" fmla="*/ 2206 w 2575"/>
                <a:gd name="T41" fmla="*/ 149 h 394"/>
                <a:gd name="T42" fmla="*/ 2234 w 2575"/>
                <a:gd name="T43" fmla="*/ 135 h 394"/>
                <a:gd name="T44" fmla="*/ 2258 w 2575"/>
                <a:gd name="T45" fmla="*/ 128 h 394"/>
                <a:gd name="T46" fmla="*/ 2416 w 2575"/>
                <a:gd name="T47" fmla="*/ 94 h 394"/>
                <a:gd name="T48" fmla="*/ 2448 w 2575"/>
                <a:gd name="T49" fmla="*/ 72 h 394"/>
                <a:gd name="T50" fmla="*/ 2450 w 2575"/>
                <a:gd name="T51" fmla="*/ 71 h 394"/>
                <a:gd name="T52" fmla="*/ 2453 w 2575"/>
                <a:gd name="T53" fmla="*/ 71 h 394"/>
                <a:gd name="T54" fmla="*/ 2475 w 2575"/>
                <a:gd name="T55" fmla="*/ 69 h 394"/>
                <a:gd name="T56" fmla="*/ 2475 w 2575"/>
                <a:gd name="T57" fmla="*/ 63 h 394"/>
                <a:gd name="T58" fmla="*/ 2455 w 2575"/>
                <a:gd name="T59" fmla="*/ 67 h 394"/>
                <a:gd name="T60" fmla="*/ 2463 w 2575"/>
                <a:gd name="T61" fmla="*/ 49 h 394"/>
                <a:gd name="T62" fmla="*/ 2471 w 2575"/>
                <a:gd name="T63" fmla="*/ 50 h 394"/>
                <a:gd name="T64" fmla="*/ 2471 w 2575"/>
                <a:gd name="T65" fmla="*/ 50 h 394"/>
                <a:gd name="T66" fmla="*/ 2516 w 2575"/>
                <a:gd name="T67" fmla="*/ 36 h 394"/>
                <a:gd name="T68" fmla="*/ 2575 w 2575"/>
                <a:gd name="T69" fmla="*/ 15 h 394"/>
                <a:gd name="T70" fmla="*/ 2501 w 2575"/>
                <a:gd name="T71" fmla="*/ 20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75" h="394">
                  <a:moveTo>
                    <a:pt x="2501" y="20"/>
                  </a:moveTo>
                  <a:cubicBezTo>
                    <a:pt x="2499" y="21"/>
                    <a:pt x="2496" y="21"/>
                    <a:pt x="2494" y="22"/>
                  </a:cubicBezTo>
                  <a:cubicBezTo>
                    <a:pt x="2488" y="22"/>
                    <a:pt x="2483" y="22"/>
                    <a:pt x="2477" y="22"/>
                  </a:cubicBezTo>
                  <a:cubicBezTo>
                    <a:pt x="2409" y="18"/>
                    <a:pt x="2344" y="37"/>
                    <a:pt x="2278" y="47"/>
                  </a:cubicBezTo>
                  <a:cubicBezTo>
                    <a:pt x="2091" y="74"/>
                    <a:pt x="1902" y="89"/>
                    <a:pt x="1713" y="111"/>
                  </a:cubicBezTo>
                  <a:cubicBezTo>
                    <a:pt x="1559" y="128"/>
                    <a:pt x="1403" y="134"/>
                    <a:pt x="1248" y="152"/>
                  </a:cubicBezTo>
                  <a:cubicBezTo>
                    <a:pt x="1049" y="174"/>
                    <a:pt x="849" y="186"/>
                    <a:pt x="649" y="207"/>
                  </a:cubicBezTo>
                  <a:cubicBezTo>
                    <a:pt x="468" y="227"/>
                    <a:pt x="287" y="244"/>
                    <a:pt x="107" y="272"/>
                  </a:cubicBezTo>
                  <a:cubicBezTo>
                    <a:pt x="77" y="277"/>
                    <a:pt x="47" y="283"/>
                    <a:pt x="20" y="296"/>
                  </a:cubicBezTo>
                  <a:cubicBezTo>
                    <a:pt x="11" y="301"/>
                    <a:pt x="0" y="306"/>
                    <a:pt x="2" y="318"/>
                  </a:cubicBezTo>
                  <a:cubicBezTo>
                    <a:pt x="3" y="328"/>
                    <a:pt x="12" y="331"/>
                    <a:pt x="20" y="335"/>
                  </a:cubicBezTo>
                  <a:cubicBezTo>
                    <a:pt x="32" y="340"/>
                    <a:pt x="50" y="340"/>
                    <a:pt x="53" y="352"/>
                  </a:cubicBezTo>
                  <a:cubicBezTo>
                    <a:pt x="63" y="394"/>
                    <a:pt x="96" y="387"/>
                    <a:pt x="122" y="385"/>
                  </a:cubicBezTo>
                  <a:cubicBezTo>
                    <a:pt x="248" y="376"/>
                    <a:pt x="374" y="366"/>
                    <a:pt x="500" y="352"/>
                  </a:cubicBezTo>
                  <a:cubicBezTo>
                    <a:pt x="729" y="326"/>
                    <a:pt x="955" y="282"/>
                    <a:pt x="1185" y="267"/>
                  </a:cubicBezTo>
                  <a:cubicBezTo>
                    <a:pt x="1284" y="260"/>
                    <a:pt x="1384" y="251"/>
                    <a:pt x="1483" y="239"/>
                  </a:cubicBezTo>
                  <a:cubicBezTo>
                    <a:pt x="1662" y="218"/>
                    <a:pt x="1842" y="194"/>
                    <a:pt x="2021" y="171"/>
                  </a:cubicBezTo>
                  <a:cubicBezTo>
                    <a:pt x="2039" y="168"/>
                    <a:pt x="2057" y="165"/>
                    <a:pt x="2075" y="162"/>
                  </a:cubicBezTo>
                  <a:cubicBezTo>
                    <a:pt x="2095" y="166"/>
                    <a:pt x="2113" y="148"/>
                    <a:pt x="2134" y="157"/>
                  </a:cubicBezTo>
                  <a:cubicBezTo>
                    <a:pt x="2148" y="161"/>
                    <a:pt x="2162" y="160"/>
                    <a:pt x="2172" y="150"/>
                  </a:cubicBezTo>
                  <a:cubicBezTo>
                    <a:pt x="2184" y="138"/>
                    <a:pt x="2194" y="146"/>
                    <a:pt x="2206" y="149"/>
                  </a:cubicBezTo>
                  <a:cubicBezTo>
                    <a:pt x="2214" y="141"/>
                    <a:pt x="2229" y="150"/>
                    <a:pt x="2234" y="135"/>
                  </a:cubicBezTo>
                  <a:cubicBezTo>
                    <a:pt x="2241" y="129"/>
                    <a:pt x="2256" y="152"/>
                    <a:pt x="2258" y="128"/>
                  </a:cubicBezTo>
                  <a:cubicBezTo>
                    <a:pt x="2310" y="114"/>
                    <a:pt x="2362" y="98"/>
                    <a:pt x="2416" y="94"/>
                  </a:cubicBezTo>
                  <a:cubicBezTo>
                    <a:pt x="2430" y="92"/>
                    <a:pt x="2455" y="105"/>
                    <a:pt x="2448" y="72"/>
                  </a:cubicBezTo>
                  <a:cubicBezTo>
                    <a:pt x="2450" y="71"/>
                    <a:pt x="2450" y="71"/>
                    <a:pt x="2450" y="71"/>
                  </a:cubicBezTo>
                  <a:cubicBezTo>
                    <a:pt x="2453" y="71"/>
                    <a:pt x="2453" y="71"/>
                    <a:pt x="2453" y="71"/>
                  </a:cubicBezTo>
                  <a:cubicBezTo>
                    <a:pt x="2461" y="76"/>
                    <a:pt x="2469" y="77"/>
                    <a:pt x="2475" y="69"/>
                  </a:cubicBezTo>
                  <a:cubicBezTo>
                    <a:pt x="2476" y="68"/>
                    <a:pt x="2476" y="63"/>
                    <a:pt x="2475" y="63"/>
                  </a:cubicBezTo>
                  <a:cubicBezTo>
                    <a:pt x="2468" y="59"/>
                    <a:pt x="2462" y="64"/>
                    <a:pt x="2455" y="67"/>
                  </a:cubicBezTo>
                  <a:cubicBezTo>
                    <a:pt x="2446" y="56"/>
                    <a:pt x="2453" y="52"/>
                    <a:pt x="2463" y="49"/>
                  </a:cubicBezTo>
                  <a:cubicBezTo>
                    <a:pt x="2466" y="50"/>
                    <a:pt x="2468" y="50"/>
                    <a:pt x="2471" y="50"/>
                  </a:cubicBezTo>
                  <a:cubicBezTo>
                    <a:pt x="2471" y="50"/>
                    <a:pt x="2471" y="50"/>
                    <a:pt x="2471" y="50"/>
                  </a:cubicBezTo>
                  <a:cubicBezTo>
                    <a:pt x="2487" y="50"/>
                    <a:pt x="2504" y="50"/>
                    <a:pt x="2516" y="36"/>
                  </a:cubicBezTo>
                  <a:cubicBezTo>
                    <a:pt x="2538" y="36"/>
                    <a:pt x="2551" y="11"/>
                    <a:pt x="2575" y="15"/>
                  </a:cubicBezTo>
                  <a:cubicBezTo>
                    <a:pt x="2549" y="0"/>
                    <a:pt x="2525" y="12"/>
                    <a:pt x="2501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8">
              <a:extLst>
                <a:ext uri="{FF2B5EF4-FFF2-40B4-BE49-F238E27FC236}">
                  <a16:creationId xmlns="" xmlns:a16="http://schemas.microsoft.com/office/drawing/2014/main" id="{3D6972E6-E7C4-426D-BCC4-4511B7A08FA0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3929063" y="6350"/>
              <a:ext cx="1911350" cy="1619250"/>
            </a:xfrm>
            <a:custGeom>
              <a:avLst/>
              <a:gdLst>
                <a:gd name="T0" fmla="*/ 47 w 1018"/>
                <a:gd name="T1" fmla="*/ 358 h 862"/>
                <a:gd name="T2" fmla="*/ 51 w 1018"/>
                <a:gd name="T3" fmla="*/ 449 h 862"/>
                <a:gd name="T4" fmla="*/ 70 w 1018"/>
                <a:gd name="T5" fmla="*/ 534 h 862"/>
                <a:gd name="T6" fmla="*/ 182 w 1018"/>
                <a:gd name="T7" fmla="*/ 591 h 862"/>
                <a:gd name="T8" fmla="*/ 210 w 1018"/>
                <a:gd name="T9" fmla="*/ 513 h 862"/>
                <a:gd name="T10" fmla="*/ 403 w 1018"/>
                <a:gd name="T11" fmla="*/ 371 h 862"/>
                <a:gd name="T12" fmla="*/ 332 w 1018"/>
                <a:gd name="T13" fmla="*/ 844 h 862"/>
                <a:gd name="T14" fmla="*/ 395 w 1018"/>
                <a:gd name="T15" fmla="*/ 829 h 862"/>
                <a:gd name="T16" fmla="*/ 514 w 1018"/>
                <a:gd name="T17" fmla="*/ 372 h 862"/>
                <a:gd name="T18" fmla="*/ 586 w 1018"/>
                <a:gd name="T19" fmla="*/ 338 h 862"/>
                <a:gd name="T20" fmla="*/ 588 w 1018"/>
                <a:gd name="T21" fmla="*/ 631 h 862"/>
                <a:gd name="T22" fmla="*/ 588 w 1018"/>
                <a:gd name="T23" fmla="*/ 631 h 862"/>
                <a:gd name="T24" fmla="*/ 609 w 1018"/>
                <a:gd name="T25" fmla="*/ 631 h 862"/>
                <a:gd name="T26" fmla="*/ 609 w 1018"/>
                <a:gd name="T27" fmla="*/ 631 h 862"/>
                <a:gd name="T28" fmla="*/ 692 w 1018"/>
                <a:gd name="T29" fmla="*/ 481 h 862"/>
                <a:gd name="T30" fmla="*/ 843 w 1018"/>
                <a:gd name="T31" fmla="*/ 477 h 862"/>
                <a:gd name="T32" fmla="*/ 978 w 1018"/>
                <a:gd name="T33" fmla="*/ 679 h 862"/>
                <a:gd name="T34" fmla="*/ 996 w 1018"/>
                <a:gd name="T35" fmla="*/ 573 h 862"/>
                <a:gd name="T36" fmla="*/ 946 w 1018"/>
                <a:gd name="T37" fmla="*/ 385 h 862"/>
                <a:gd name="T38" fmla="*/ 907 w 1018"/>
                <a:gd name="T39" fmla="*/ 334 h 862"/>
                <a:gd name="T40" fmla="*/ 753 w 1018"/>
                <a:gd name="T41" fmla="*/ 48 h 862"/>
                <a:gd name="T42" fmla="*/ 666 w 1018"/>
                <a:gd name="T43" fmla="*/ 83 h 862"/>
                <a:gd name="T44" fmla="*/ 673 w 1018"/>
                <a:gd name="T45" fmla="*/ 161 h 862"/>
                <a:gd name="T46" fmla="*/ 582 w 1018"/>
                <a:gd name="T47" fmla="*/ 89 h 862"/>
                <a:gd name="T48" fmla="*/ 486 w 1018"/>
                <a:gd name="T49" fmla="*/ 48 h 862"/>
                <a:gd name="T50" fmla="*/ 426 w 1018"/>
                <a:gd name="T51" fmla="*/ 250 h 862"/>
                <a:gd name="T52" fmla="*/ 276 w 1018"/>
                <a:gd name="T53" fmla="*/ 318 h 862"/>
                <a:gd name="T54" fmla="*/ 281 w 1018"/>
                <a:gd name="T55" fmla="*/ 191 h 862"/>
                <a:gd name="T56" fmla="*/ 279 w 1018"/>
                <a:gd name="T57" fmla="*/ 76 h 862"/>
                <a:gd name="T58" fmla="*/ 171 w 1018"/>
                <a:gd name="T59" fmla="*/ 100 h 862"/>
                <a:gd name="T60" fmla="*/ 59 w 1018"/>
                <a:gd name="T61" fmla="*/ 358 h 862"/>
                <a:gd name="T62" fmla="*/ 725 w 1018"/>
                <a:gd name="T63" fmla="*/ 232 h 862"/>
                <a:gd name="T64" fmla="*/ 779 w 1018"/>
                <a:gd name="T65" fmla="*/ 382 h 862"/>
                <a:gd name="T66" fmla="*/ 697 w 1018"/>
                <a:gd name="T67" fmla="*/ 282 h 8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18" h="862">
                  <a:moveTo>
                    <a:pt x="59" y="358"/>
                  </a:moveTo>
                  <a:cubicBezTo>
                    <a:pt x="55" y="358"/>
                    <a:pt x="51" y="357"/>
                    <a:pt x="47" y="358"/>
                  </a:cubicBezTo>
                  <a:cubicBezTo>
                    <a:pt x="29" y="362"/>
                    <a:pt x="8" y="362"/>
                    <a:pt x="2" y="386"/>
                  </a:cubicBezTo>
                  <a:cubicBezTo>
                    <a:pt x="0" y="398"/>
                    <a:pt x="40" y="448"/>
                    <a:pt x="51" y="449"/>
                  </a:cubicBezTo>
                  <a:cubicBezTo>
                    <a:pt x="97" y="456"/>
                    <a:pt x="97" y="456"/>
                    <a:pt x="79" y="502"/>
                  </a:cubicBezTo>
                  <a:cubicBezTo>
                    <a:pt x="75" y="512"/>
                    <a:pt x="70" y="523"/>
                    <a:pt x="70" y="534"/>
                  </a:cubicBezTo>
                  <a:cubicBezTo>
                    <a:pt x="69" y="550"/>
                    <a:pt x="60" y="573"/>
                    <a:pt x="83" y="580"/>
                  </a:cubicBezTo>
                  <a:cubicBezTo>
                    <a:pt x="115" y="590"/>
                    <a:pt x="149" y="598"/>
                    <a:pt x="182" y="591"/>
                  </a:cubicBezTo>
                  <a:cubicBezTo>
                    <a:pt x="196" y="589"/>
                    <a:pt x="208" y="578"/>
                    <a:pt x="208" y="559"/>
                  </a:cubicBezTo>
                  <a:cubicBezTo>
                    <a:pt x="208" y="544"/>
                    <a:pt x="209" y="528"/>
                    <a:pt x="210" y="513"/>
                  </a:cubicBezTo>
                  <a:cubicBezTo>
                    <a:pt x="211" y="482"/>
                    <a:pt x="210" y="443"/>
                    <a:pt x="238" y="427"/>
                  </a:cubicBezTo>
                  <a:cubicBezTo>
                    <a:pt x="286" y="398"/>
                    <a:pt x="343" y="388"/>
                    <a:pt x="403" y="371"/>
                  </a:cubicBezTo>
                  <a:cubicBezTo>
                    <a:pt x="386" y="444"/>
                    <a:pt x="369" y="509"/>
                    <a:pt x="354" y="576"/>
                  </a:cubicBezTo>
                  <a:cubicBezTo>
                    <a:pt x="333" y="664"/>
                    <a:pt x="320" y="753"/>
                    <a:pt x="332" y="844"/>
                  </a:cubicBezTo>
                  <a:cubicBezTo>
                    <a:pt x="334" y="862"/>
                    <a:pt x="350" y="858"/>
                    <a:pt x="351" y="858"/>
                  </a:cubicBezTo>
                  <a:cubicBezTo>
                    <a:pt x="365" y="846"/>
                    <a:pt x="386" y="841"/>
                    <a:pt x="395" y="829"/>
                  </a:cubicBezTo>
                  <a:cubicBezTo>
                    <a:pt x="410" y="808"/>
                    <a:pt x="418" y="781"/>
                    <a:pt x="426" y="756"/>
                  </a:cubicBezTo>
                  <a:cubicBezTo>
                    <a:pt x="463" y="630"/>
                    <a:pt x="490" y="501"/>
                    <a:pt x="514" y="372"/>
                  </a:cubicBezTo>
                  <a:cubicBezTo>
                    <a:pt x="524" y="323"/>
                    <a:pt x="547" y="297"/>
                    <a:pt x="593" y="285"/>
                  </a:cubicBezTo>
                  <a:cubicBezTo>
                    <a:pt x="596" y="304"/>
                    <a:pt x="591" y="322"/>
                    <a:pt x="586" y="338"/>
                  </a:cubicBezTo>
                  <a:cubicBezTo>
                    <a:pt x="566" y="401"/>
                    <a:pt x="553" y="465"/>
                    <a:pt x="558" y="530"/>
                  </a:cubicBezTo>
                  <a:cubicBezTo>
                    <a:pt x="560" y="563"/>
                    <a:pt x="546" y="607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88" y="631"/>
                    <a:pt x="588" y="631"/>
                    <a:pt x="588" y="631"/>
                  </a:cubicBezTo>
                  <a:cubicBezTo>
                    <a:pt x="591" y="641"/>
                    <a:pt x="594" y="650"/>
                    <a:pt x="598" y="661"/>
                  </a:cubicBezTo>
                  <a:cubicBezTo>
                    <a:pt x="607" y="651"/>
                    <a:pt x="609" y="642"/>
                    <a:pt x="609" y="631"/>
                  </a:cubicBezTo>
                  <a:cubicBezTo>
                    <a:pt x="607" y="629"/>
                    <a:pt x="604" y="627"/>
                    <a:pt x="602" y="626"/>
                  </a:cubicBezTo>
                  <a:cubicBezTo>
                    <a:pt x="604" y="625"/>
                    <a:pt x="607" y="626"/>
                    <a:pt x="609" y="631"/>
                  </a:cubicBezTo>
                  <a:cubicBezTo>
                    <a:pt x="624" y="577"/>
                    <a:pt x="623" y="519"/>
                    <a:pt x="642" y="463"/>
                  </a:cubicBezTo>
                  <a:cubicBezTo>
                    <a:pt x="658" y="474"/>
                    <a:pt x="674" y="479"/>
                    <a:pt x="692" y="481"/>
                  </a:cubicBezTo>
                  <a:cubicBezTo>
                    <a:pt x="733" y="487"/>
                    <a:pt x="770" y="466"/>
                    <a:pt x="810" y="461"/>
                  </a:cubicBezTo>
                  <a:cubicBezTo>
                    <a:pt x="830" y="459"/>
                    <a:pt x="836" y="462"/>
                    <a:pt x="843" y="477"/>
                  </a:cubicBezTo>
                  <a:cubicBezTo>
                    <a:pt x="865" y="521"/>
                    <a:pt x="881" y="567"/>
                    <a:pt x="890" y="617"/>
                  </a:cubicBezTo>
                  <a:cubicBezTo>
                    <a:pt x="902" y="691"/>
                    <a:pt x="905" y="690"/>
                    <a:pt x="978" y="679"/>
                  </a:cubicBezTo>
                  <a:cubicBezTo>
                    <a:pt x="1013" y="674"/>
                    <a:pt x="1018" y="655"/>
                    <a:pt x="1013" y="627"/>
                  </a:cubicBezTo>
                  <a:cubicBezTo>
                    <a:pt x="1010" y="609"/>
                    <a:pt x="1005" y="590"/>
                    <a:pt x="996" y="573"/>
                  </a:cubicBezTo>
                  <a:cubicBezTo>
                    <a:pt x="971" y="523"/>
                    <a:pt x="959" y="469"/>
                    <a:pt x="943" y="416"/>
                  </a:cubicBezTo>
                  <a:cubicBezTo>
                    <a:pt x="939" y="404"/>
                    <a:pt x="941" y="394"/>
                    <a:pt x="946" y="385"/>
                  </a:cubicBezTo>
                  <a:cubicBezTo>
                    <a:pt x="958" y="363"/>
                    <a:pt x="952" y="345"/>
                    <a:pt x="929" y="342"/>
                  </a:cubicBezTo>
                  <a:cubicBezTo>
                    <a:pt x="920" y="341"/>
                    <a:pt x="913" y="345"/>
                    <a:pt x="907" y="334"/>
                  </a:cubicBezTo>
                  <a:cubicBezTo>
                    <a:pt x="880" y="282"/>
                    <a:pt x="848" y="233"/>
                    <a:pt x="825" y="180"/>
                  </a:cubicBezTo>
                  <a:cubicBezTo>
                    <a:pt x="805" y="134"/>
                    <a:pt x="781" y="90"/>
                    <a:pt x="753" y="48"/>
                  </a:cubicBezTo>
                  <a:cubicBezTo>
                    <a:pt x="749" y="41"/>
                    <a:pt x="743" y="28"/>
                    <a:pt x="735" y="32"/>
                  </a:cubicBezTo>
                  <a:cubicBezTo>
                    <a:pt x="710" y="45"/>
                    <a:pt x="684" y="60"/>
                    <a:pt x="666" y="83"/>
                  </a:cubicBezTo>
                  <a:cubicBezTo>
                    <a:pt x="653" y="100"/>
                    <a:pt x="673" y="112"/>
                    <a:pt x="676" y="127"/>
                  </a:cubicBezTo>
                  <a:cubicBezTo>
                    <a:pt x="678" y="139"/>
                    <a:pt x="696" y="150"/>
                    <a:pt x="673" y="161"/>
                  </a:cubicBezTo>
                  <a:cubicBezTo>
                    <a:pt x="636" y="178"/>
                    <a:pt x="601" y="201"/>
                    <a:pt x="557" y="213"/>
                  </a:cubicBezTo>
                  <a:cubicBezTo>
                    <a:pt x="566" y="170"/>
                    <a:pt x="573" y="129"/>
                    <a:pt x="582" y="89"/>
                  </a:cubicBezTo>
                  <a:cubicBezTo>
                    <a:pt x="592" y="45"/>
                    <a:pt x="584" y="29"/>
                    <a:pt x="539" y="12"/>
                  </a:cubicBezTo>
                  <a:cubicBezTo>
                    <a:pt x="506" y="0"/>
                    <a:pt x="499" y="30"/>
                    <a:pt x="486" y="48"/>
                  </a:cubicBezTo>
                  <a:cubicBezTo>
                    <a:pt x="474" y="64"/>
                    <a:pt x="466" y="83"/>
                    <a:pt x="462" y="103"/>
                  </a:cubicBezTo>
                  <a:cubicBezTo>
                    <a:pt x="450" y="152"/>
                    <a:pt x="438" y="201"/>
                    <a:pt x="426" y="250"/>
                  </a:cubicBezTo>
                  <a:cubicBezTo>
                    <a:pt x="423" y="263"/>
                    <a:pt x="421" y="275"/>
                    <a:pt x="406" y="280"/>
                  </a:cubicBezTo>
                  <a:cubicBezTo>
                    <a:pt x="363" y="292"/>
                    <a:pt x="319" y="305"/>
                    <a:pt x="276" y="318"/>
                  </a:cubicBezTo>
                  <a:cubicBezTo>
                    <a:pt x="255" y="324"/>
                    <a:pt x="252" y="314"/>
                    <a:pt x="255" y="297"/>
                  </a:cubicBezTo>
                  <a:cubicBezTo>
                    <a:pt x="261" y="261"/>
                    <a:pt x="266" y="225"/>
                    <a:pt x="281" y="191"/>
                  </a:cubicBezTo>
                  <a:cubicBezTo>
                    <a:pt x="294" y="161"/>
                    <a:pt x="298" y="130"/>
                    <a:pt x="300" y="99"/>
                  </a:cubicBezTo>
                  <a:cubicBezTo>
                    <a:pt x="301" y="83"/>
                    <a:pt x="297" y="76"/>
                    <a:pt x="279" y="76"/>
                  </a:cubicBezTo>
                  <a:cubicBezTo>
                    <a:pt x="261" y="75"/>
                    <a:pt x="242" y="71"/>
                    <a:pt x="224" y="66"/>
                  </a:cubicBezTo>
                  <a:cubicBezTo>
                    <a:pt x="192" y="57"/>
                    <a:pt x="183" y="72"/>
                    <a:pt x="171" y="100"/>
                  </a:cubicBezTo>
                  <a:cubicBezTo>
                    <a:pt x="143" y="164"/>
                    <a:pt x="145" y="233"/>
                    <a:pt x="126" y="298"/>
                  </a:cubicBezTo>
                  <a:cubicBezTo>
                    <a:pt x="114" y="341"/>
                    <a:pt x="97" y="356"/>
                    <a:pt x="59" y="358"/>
                  </a:cubicBezTo>
                  <a:close/>
                  <a:moveTo>
                    <a:pt x="697" y="282"/>
                  </a:moveTo>
                  <a:cubicBezTo>
                    <a:pt x="703" y="265"/>
                    <a:pt x="715" y="249"/>
                    <a:pt x="725" y="232"/>
                  </a:cubicBezTo>
                  <a:cubicBezTo>
                    <a:pt x="757" y="273"/>
                    <a:pt x="777" y="314"/>
                    <a:pt x="794" y="358"/>
                  </a:cubicBezTo>
                  <a:cubicBezTo>
                    <a:pt x="802" y="378"/>
                    <a:pt x="797" y="383"/>
                    <a:pt x="779" y="382"/>
                  </a:cubicBezTo>
                  <a:cubicBezTo>
                    <a:pt x="774" y="382"/>
                    <a:pt x="769" y="383"/>
                    <a:pt x="764" y="383"/>
                  </a:cubicBezTo>
                  <a:cubicBezTo>
                    <a:pt x="618" y="393"/>
                    <a:pt x="664" y="384"/>
                    <a:pt x="697" y="28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9">
              <a:extLst>
                <a:ext uri="{FF2B5EF4-FFF2-40B4-BE49-F238E27FC236}">
                  <a16:creationId xmlns="" xmlns:a16="http://schemas.microsoft.com/office/drawing/2014/main" id="{692BE91E-7266-46E6-A73E-7A1E20EF6FE8}"/>
                </a:ext>
              </a:extLst>
            </p:cNvPr>
            <p:cNvSpPr>
              <a:spLocks noEditPoints="1"/>
            </p:cNvSpPr>
            <p:nvPr userDrawn="1"/>
          </p:nvSpPr>
          <p:spPr bwMode="auto">
            <a:xfrm>
              <a:off x="6592888" y="-477838"/>
              <a:ext cx="1638300" cy="1947863"/>
            </a:xfrm>
            <a:custGeom>
              <a:avLst/>
              <a:gdLst>
                <a:gd name="T0" fmla="*/ 14 w 873"/>
                <a:gd name="T1" fmla="*/ 1009 h 1036"/>
                <a:gd name="T2" fmla="*/ 20 w 873"/>
                <a:gd name="T3" fmla="*/ 1026 h 1036"/>
                <a:gd name="T4" fmla="*/ 44 w 873"/>
                <a:gd name="T5" fmla="*/ 1024 h 1036"/>
                <a:gd name="T6" fmla="*/ 118 w 873"/>
                <a:gd name="T7" fmla="*/ 878 h 1036"/>
                <a:gd name="T8" fmla="*/ 151 w 873"/>
                <a:gd name="T9" fmla="*/ 746 h 1036"/>
                <a:gd name="T10" fmla="*/ 167 w 873"/>
                <a:gd name="T11" fmla="*/ 764 h 1036"/>
                <a:gd name="T12" fmla="*/ 280 w 873"/>
                <a:gd name="T13" fmla="*/ 911 h 1036"/>
                <a:gd name="T14" fmla="*/ 435 w 873"/>
                <a:gd name="T15" fmla="*/ 964 h 1036"/>
                <a:gd name="T16" fmla="*/ 466 w 873"/>
                <a:gd name="T17" fmla="*/ 913 h 1036"/>
                <a:gd name="T18" fmla="*/ 696 w 873"/>
                <a:gd name="T19" fmla="*/ 846 h 1036"/>
                <a:gd name="T20" fmla="*/ 762 w 873"/>
                <a:gd name="T21" fmla="*/ 639 h 1036"/>
                <a:gd name="T22" fmla="*/ 639 w 873"/>
                <a:gd name="T23" fmla="*/ 496 h 1036"/>
                <a:gd name="T24" fmla="*/ 650 w 873"/>
                <a:gd name="T25" fmla="*/ 490 h 1036"/>
                <a:gd name="T26" fmla="*/ 676 w 873"/>
                <a:gd name="T27" fmla="*/ 443 h 1036"/>
                <a:gd name="T28" fmla="*/ 650 w 873"/>
                <a:gd name="T29" fmla="*/ 416 h 1036"/>
                <a:gd name="T30" fmla="*/ 650 w 873"/>
                <a:gd name="T31" fmla="*/ 401 h 1036"/>
                <a:gd name="T32" fmla="*/ 766 w 873"/>
                <a:gd name="T33" fmla="*/ 311 h 1036"/>
                <a:gd name="T34" fmla="*/ 837 w 873"/>
                <a:gd name="T35" fmla="*/ 325 h 1036"/>
                <a:gd name="T36" fmla="*/ 837 w 873"/>
                <a:gd name="T37" fmla="*/ 325 h 1036"/>
                <a:gd name="T38" fmla="*/ 863 w 873"/>
                <a:gd name="T39" fmla="*/ 362 h 1036"/>
                <a:gd name="T40" fmla="*/ 858 w 873"/>
                <a:gd name="T41" fmla="*/ 317 h 1036"/>
                <a:gd name="T42" fmla="*/ 861 w 873"/>
                <a:gd name="T43" fmla="*/ 281 h 1036"/>
                <a:gd name="T44" fmla="*/ 677 w 873"/>
                <a:gd name="T45" fmla="*/ 218 h 1036"/>
                <a:gd name="T46" fmla="*/ 613 w 873"/>
                <a:gd name="T47" fmla="*/ 265 h 1036"/>
                <a:gd name="T48" fmla="*/ 474 w 873"/>
                <a:gd name="T49" fmla="*/ 462 h 1036"/>
                <a:gd name="T50" fmla="*/ 446 w 873"/>
                <a:gd name="T51" fmla="*/ 482 h 1036"/>
                <a:gd name="T52" fmla="*/ 227 w 873"/>
                <a:gd name="T53" fmla="*/ 529 h 1036"/>
                <a:gd name="T54" fmla="*/ 204 w 873"/>
                <a:gd name="T55" fmla="*/ 507 h 1036"/>
                <a:gd name="T56" fmla="*/ 256 w 873"/>
                <a:gd name="T57" fmla="*/ 298 h 1036"/>
                <a:gd name="T58" fmla="*/ 306 w 873"/>
                <a:gd name="T59" fmla="*/ 72 h 1036"/>
                <a:gd name="T60" fmla="*/ 256 w 873"/>
                <a:gd name="T61" fmla="*/ 12 h 1036"/>
                <a:gd name="T62" fmla="*/ 217 w 873"/>
                <a:gd name="T63" fmla="*/ 37 h 1036"/>
                <a:gd name="T64" fmla="*/ 173 w 873"/>
                <a:gd name="T65" fmla="*/ 140 h 1036"/>
                <a:gd name="T66" fmla="*/ 88 w 873"/>
                <a:gd name="T67" fmla="*/ 513 h 1036"/>
                <a:gd name="T68" fmla="*/ 57 w 873"/>
                <a:gd name="T69" fmla="*/ 633 h 1036"/>
                <a:gd name="T70" fmla="*/ 14 w 873"/>
                <a:gd name="T71" fmla="*/ 1009 h 1036"/>
                <a:gd name="T72" fmla="*/ 431 w 873"/>
                <a:gd name="T73" fmla="*/ 585 h 1036"/>
                <a:gd name="T74" fmla="*/ 442 w 873"/>
                <a:gd name="T75" fmla="*/ 583 h 1036"/>
                <a:gd name="T76" fmla="*/ 566 w 873"/>
                <a:gd name="T77" fmla="*/ 617 h 1036"/>
                <a:gd name="T78" fmla="*/ 617 w 873"/>
                <a:gd name="T79" fmla="*/ 656 h 1036"/>
                <a:gd name="T80" fmla="*/ 629 w 873"/>
                <a:gd name="T81" fmla="*/ 754 h 1036"/>
                <a:gd name="T82" fmla="*/ 521 w 873"/>
                <a:gd name="T83" fmla="*/ 826 h 1036"/>
                <a:gd name="T84" fmla="*/ 469 w 873"/>
                <a:gd name="T85" fmla="*/ 873 h 1036"/>
                <a:gd name="T86" fmla="*/ 456 w 873"/>
                <a:gd name="T87" fmla="*/ 875 h 1036"/>
                <a:gd name="T88" fmla="*/ 440 w 873"/>
                <a:gd name="T89" fmla="*/ 881 h 1036"/>
                <a:gd name="T90" fmla="*/ 440 w 873"/>
                <a:gd name="T91" fmla="*/ 881 h 1036"/>
                <a:gd name="T92" fmla="*/ 440 w 873"/>
                <a:gd name="T93" fmla="*/ 881 h 1036"/>
                <a:gd name="T94" fmla="*/ 370 w 873"/>
                <a:gd name="T95" fmla="*/ 820 h 1036"/>
                <a:gd name="T96" fmla="*/ 313 w 873"/>
                <a:gd name="T97" fmla="*/ 762 h 1036"/>
                <a:gd name="T98" fmla="*/ 205 w 873"/>
                <a:gd name="T99" fmla="*/ 650 h 1036"/>
                <a:gd name="T100" fmla="*/ 431 w 873"/>
                <a:gd name="T101" fmla="*/ 585 h 1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3" h="1036">
                  <a:moveTo>
                    <a:pt x="14" y="1009"/>
                  </a:moveTo>
                  <a:cubicBezTo>
                    <a:pt x="14" y="1015"/>
                    <a:pt x="9" y="1032"/>
                    <a:pt x="20" y="1026"/>
                  </a:cubicBezTo>
                  <a:cubicBezTo>
                    <a:pt x="29" y="1021"/>
                    <a:pt x="33" y="1036"/>
                    <a:pt x="44" y="1024"/>
                  </a:cubicBezTo>
                  <a:cubicBezTo>
                    <a:pt x="83" y="982"/>
                    <a:pt x="105" y="933"/>
                    <a:pt x="118" y="878"/>
                  </a:cubicBezTo>
                  <a:cubicBezTo>
                    <a:pt x="129" y="836"/>
                    <a:pt x="139" y="793"/>
                    <a:pt x="151" y="746"/>
                  </a:cubicBezTo>
                  <a:cubicBezTo>
                    <a:pt x="159" y="755"/>
                    <a:pt x="164" y="759"/>
                    <a:pt x="167" y="764"/>
                  </a:cubicBezTo>
                  <a:cubicBezTo>
                    <a:pt x="205" y="813"/>
                    <a:pt x="243" y="862"/>
                    <a:pt x="280" y="911"/>
                  </a:cubicBezTo>
                  <a:cubicBezTo>
                    <a:pt x="320" y="964"/>
                    <a:pt x="374" y="978"/>
                    <a:pt x="435" y="964"/>
                  </a:cubicBezTo>
                  <a:cubicBezTo>
                    <a:pt x="460" y="959"/>
                    <a:pt x="488" y="949"/>
                    <a:pt x="466" y="913"/>
                  </a:cubicBezTo>
                  <a:cubicBezTo>
                    <a:pt x="550" y="909"/>
                    <a:pt x="628" y="898"/>
                    <a:pt x="696" y="846"/>
                  </a:cubicBezTo>
                  <a:cubicBezTo>
                    <a:pt x="763" y="796"/>
                    <a:pt x="789" y="719"/>
                    <a:pt x="762" y="639"/>
                  </a:cubicBezTo>
                  <a:cubicBezTo>
                    <a:pt x="741" y="574"/>
                    <a:pt x="691" y="535"/>
                    <a:pt x="639" y="496"/>
                  </a:cubicBezTo>
                  <a:cubicBezTo>
                    <a:pt x="644" y="494"/>
                    <a:pt x="647" y="492"/>
                    <a:pt x="650" y="490"/>
                  </a:cubicBezTo>
                  <a:cubicBezTo>
                    <a:pt x="665" y="478"/>
                    <a:pt x="673" y="460"/>
                    <a:pt x="676" y="443"/>
                  </a:cubicBezTo>
                  <a:cubicBezTo>
                    <a:pt x="679" y="429"/>
                    <a:pt x="671" y="415"/>
                    <a:pt x="650" y="416"/>
                  </a:cubicBezTo>
                  <a:cubicBezTo>
                    <a:pt x="643" y="416"/>
                    <a:pt x="646" y="404"/>
                    <a:pt x="650" y="401"/>
                  </a:cubicBezTo>
                  <a:cubicBezTo>
                    <a:pt x="689" y="371"/>
                    <a:pt x="702" y="310"/>
                    <a:pt x="766" y="311"/>
                  </a:cubicBezTo>
                  <a:cubicBezTo>
                    <a:pt x="791" y="312"/>
                    <a:pt x="813" y="322"/>
                    <a:pt x="837" y="325"/>
                  </a:cubicBezTo>
                  <a:cubicBezTo>
                    <a:pt x="837" y="325"/>
                    <a:pt x="837" y="325"/>
                    <a:pt x="837" y="325"/>
                  </a:cubicBezTo>
                  <a:cubicBezTo>
                    <a:pt x="840" y="341"/>
                    <a:pt x="860" y="345"/>
                    <a:pt x="863" y="362"/>
                  </a:cubicBezTo>
                  <a:cubicBezTo>
                    <a:pt x="870" y="345"/>
                    <a:pt x="868" y="331"/>
                    <a:pt x="858" y="317"/>
                  </a:cubicBezTo>
                  <a:cubicBezTo>
                    <a:pt x="873" y="306"/>
                    <a:pt x="868" y="294"/>
                    <a:pt x="861" y="281"/>
                  </a:cubicBezTo>
                  <a:cubicBezTo>
                    <a:pt x="835" y="230"/>
                    <a:pt x="755" y="177"/>
                    <a:pt x="677" y="218"/>
                  </a:cubicBezTo>
                  <a:cubicBezTo>
                    <a:pt x="653" y="231"/>
                    <a:pt x="632" y="246"/>
                    <a:pt x="613" y="265"/>
                  </a:cubicBezTo>
                  <a:cubicBezTo>
                    <a:pt x="555" y="322"/>
                    <a:pt x="490" y="375"/>
                    <a:pt x="474" y="462"/>
                  </a:cubicBezTo>
                  <a:cubicBezTo>
                    <a:pt x="470" y="480"/>
                    <a:pt x="457" y="478"/>
                    <a:pt x="446" y="482"/>
                  </a:cubicBezTo>
                  <a:cubicBezTo>
                    <a:pt x="374" y="504"/>
                    <a:pt x="301" y="514"/>
                    <a:pt x="227" y="529"/>
                  </a:cubicBezTo>
                  <a:cubicBezTo>
                    <a:pt x="205" y="533"/>
                    <a:pt x="200" y="526"/>
                    <a:pt x="204" y="507"/>
                  </a:cubicBezTo>
                  <a:cubicBezTo>
                    <a:pt x="221" y="437"/>
                    <a:pt x="236" y="367"/>
                    <a:pt x="256" y="298"/>
                  </a:cubicBezTo>
                  <a:cubicBezTo>
                    <a:pt x="277" y="223"/>
                    <a:pt x="288" y="147"/>
                    <a:pt x="306" y="72"/>
                  </a:cubicBezTo>
                  <a:cubicBezTo>
                    <a:pt x="315" y="32"/>
                    <a:pt x="281" y="24"/>
                    <a:pt x="256" y="12"/>
                  </a:cubicBezTo>
                  <a:cubicBezTo>
                    <a:pt x="233" y="0"/>
                    <a:pt x="226" y="24"/>
                    <a:pt x="217" y="37"/>
                  </a:cubicBezTo>
                  <a:cubicBezTo>
                    <a:pt x="194" y="68"/>
                    <a:pt x="181" y="103"/>
                    <a:pt x="173" y="140"/>
                  </a:cubicBezTo>
                  <a:cubicBezTo>
                    <a:pt x="145" y="265"/>
                    <a:pt x="120" y="390"/>
                    <a:pt x="88" y="513"/>
                  </a:cubicBezTo>
                  <a:cubicBezTo>
                    <a:pt x="77" y="553"/>
                    <a:pt x="64" y="591"/>
                    <a:pt x="57" y="633"/>
                  </a:cubicBezTo>
                  <a:cubicBezTo>
                    <a:pt x="35" y="758"/>
                    <a:pt x="0" y="881"/>
                    <a:pt x="14" y="1009"/>
                  </a:cubicBezTo>
                  <a:close/>
                  <a:moveTo>
                    <a:pt x="431" y="585"/>
                  </a:moveTo>
                  <a:cubicBezTo>
                    <a:pt x="435" y="585"/>
                    <a:pt x="439" y="585"/>
                    <a:pt x="442" y="583"/>
                  </a:cubicBezTo>
                  <a:cubicBezTo>
                    <a:pt x="498" y="542"/>
                    <a:pt x="531" y="579"/>
                    <a:pt x="566" y="617"/>
                  </a:cubicBezTo>
                  <a:cubicBezTo>
                    <a:pt x="580" y="633"/>
                    <a:pt x="598" y="647"/>
                    <a:pt x="617" y="656"/>
                  </a:cubicBezTo>
                  <a:cubicBezTo>
                    <a:pt x="666" y="679"/>
                    <a:pt x="659" y="719"/>
                    <a:pt x="629" y="754"/>
                  </a:cubicBezTo>
                  <a:cubicBezTo>
                    <a:pt x="601" y="788"/>
                    <a:pt x="559" y="807"/>
                    <a:pt x="521" y="826"/>
                  </a:cubicBezTo>
                  <a:cubicBezTo>
                    <a:pt x="497" y="838"/>
                    <a:pt x="475" y="843"/>
                    <a:pt x="469" y="873"/>
                  </a:cubicBezTo>
                  <a:cubicBezTo>
                    <a:pt x="469" y="874"/>
                    <a:pt x="461" y="874"/>
                    <a:pt x="456" y="875"/>
                  </a:cubicBezTo>
                  <a:cubicBezTo>
                    <a:pt x="451" y="877"/>
                    <a:pt x="445" y="879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40" y="881"/>
                    <a:pt x="440" y="881"/>
                    <a:pt x="440" y="881"/>
                  </a:cubicBezTo>
                  <a:cubicBezTo>
                    <a:pt x="428" y="848"/>
                    <a:pt x="393" y="841"/>
                    <a:pt x="370" y="820"/>
                  </a:cubicBezTo>
                  <a:cubicBezTo>
                    <a:pt x="350" y="802"/>
                    <a:pt x="331" y="783"/>
                    <a:pt x="313" y="762"/>
                  </a:cubicBezTo>
                  <a:cubicBezTo>
                    <a:pt x="280" y="723"/>
                    <a:pt x="241" y="688"/>
                    <a:pt x="205" y="650"/>
                  </a:cubicBezTo>
                  <a:cubicBezTo>
                    <a:pt x="278" y="625"/>
                    <a:pt x="353" y="599"/>
                    <a:pt x="431" y="5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6480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-11412"/>
            <a:ext cx="12192000" cy="68580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 原创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网址：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www.51pptmoban.com</a:t>
            </a:r>
          </a:p>
          <a:p>
            <a:pPr algn="ctr">
              <a:lnSpc>
                <a:spcPct val="150000"/>
              </a:lnSpc>
            </a:pP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微博：</a:t>
            </a:r>
            <a:r>
              <a:rPr lang="en-US" altLang="zh-CN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@51PPT</a:t>
            </a:r>
            <a:r>
              <a:rPr lang="zh-CN" altLang="en-US" sz="4267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endParaRPr lang="en-US" altLang="zh-CN" sz="4267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本模板由</a:t>
            </a:r>
            <a:r>
              <a:rPr lang="en-US" altLang="zh-CN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 原创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感谢您能把 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告诉给更多的</a:t>
            </a:r>
            <a:r>
              <a:rPr lang="en-US" altLang="zh-CN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模板需要或爱好的朋友！</a:t>
            </a:r>
            <a:endParaRPr lang="en-US" altLang="zh-CN" sz="2133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667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您可以转发分享在更多的网页或者网盘，但是</a:t>
            </a:r>
            <a:r>
              <a:rPr lang="zh-CN" altLang="en-US" sz="2667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请不要删减本模板的</a:t>
            </a:r>
            <a:r>
              <a:rPr lang="zh-CN" altLang="en-US" sz="2667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r>
              <a:rPr lang="zh-CN" altLang="en-US" sz="2667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667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7157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334</Words>
  <Application>Microsoft Office PowerPoint</Application>
  <PresentationFormat>宽屏</PresentationFormat>
  <Paragraphs>17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方正华隶简体</vt:lpstr>
      <vt:lpstr>楷体</vt:lpstr>
      <vt:lpstr>苹方 中等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51PPT模板网</dc:creator>
  <cp:keywords>www.51pptmoban.com</cp:keywords>
  <cp:lastModifiedBy>阳光 男孩</cp:lastModifiedBy>
  <cp:revision>38</cp:revision>
  <dcterms:created xsi:type="dcterms:W3CDTF">2018-10-10T14:57:37Z</dcterms:created>
  <dcterms:modified xsi:type="dcterms:W3CDTF">2018-10-14T10:22:12Z</dcterms:modified>
</cp:coreProperties>
</file>